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1" r:id="rId3"/>
    <p:sldId id="262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75" d="100"/>
          <a:sy n="75" d="100"/>
        </p:scale>
        <p:origin x="-2724" y="-1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\2016.06.11\11 - 1\主题之家_2016061009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4864" y="-335260"/>
            <a:ext cx="13465496" cy="757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5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356" y="661326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6.11\11 - 1\20091613294068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952" y="1"/>
            <a:ext cx="9828584" cy="686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2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6.11\11 - 1\sy_523076641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00" y="1116"/>
            <a:ext cx="10972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58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13581</TotalTime>
  <Words>359</Words>
  <Application>Microsoft Office PowerPoint</Application>
  <PresentationFormat>全屏显示(4:3)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138</cp:revision>
  <dcterms:created xsi:type="dcterms:W3CDTF">2012-12-20T06:04:47Z</dcterms:created>
  <dcterms:modified xsi:type="dcterms:W3CDTF">2016-06-11T06:56:41Z</dcterms:modified>
</cp:coreProperties>
</file>