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3" r:id="rId2"/>
    <p:sldId id="261" r:id="rId3"/>
    <p:sldId id="262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4660"/>
  </p:normalViewPr>
  <p:slideViewPr>
    <p:cSldViewPr>
      <p:cViewPr>
        <p:scale>
          <a:sx n="66" d="100"/>
          <a:sy n="66" d="100"/>
        </p:scale>
        <p:origin x="-2994" y="-13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48C-D9F2-4AB6-BB14-36A027716B87}" type="datetimeFigureOut">
              <a:rPr lang="zh-CN" altLang="en-US" smtClean="0"/>
              <a:t>2016/6/11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C4DDB-F316-4707-863E-64F2BB39E6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9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工作\2016.06.11\11\538fd6a091ba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3644" y="5780"/>
            <a:ext cx="10989786" cy="686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436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工作\2016.06.11\11\50d00dd2256a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-7640"/>
            <a:ext cx="11114802" cy="694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718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8165" y="6571708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pic>
        <p:nvPicPr>
          <p:cNvPr id="2050" name="Picture 2" descr="D:\工作\2016.06.11\11\84S58PICyhn_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6472" y="0"/>
            <a:ext cx="9753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935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13578</TotalTime>
  <Words>359</Words>
  <Application>Microsoft Office PowerPoint</Application>
  <PresentationFormat>全屏显示(4:3)</PresentationFormat>
  <Paragraphs>26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第一PPT模板网-WWW.1PPT.COM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123</cp:lastModifiedBy>
  <cp:revision>136</cp:revision>
  <dcterms:created xsi:type="dcterms:W3CDTF">2012-12-20T06:04:47Z</dcterms:created>
  <dcterms:modified xsi:type="dcterms:W3CDTF">2016-06-11T06:49:00Z</dcterms:modified>
</cp:coreProperties>
</file>