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3" r:id="rId2"/>
  </p:sldMasterIdLst>
  <p:notesMasterIdLst>
    <p:notesMasterId r:id="rId23"/>
  </p:notesMasterIdLst>
  <p:sldIdLst>
    <p:sldId id="263" r:id="rId3"/>
    <p:sldId id="286" r:id="rId4"/>
    <p:sldId id="281" r:id="rId5"/>
    <p:sldId id="282" r:id="rId6"/>
    <p:sldId id="283" r:id="rId7"/>
    <p:sldId id="284" r:id="rId8"/>
    <p:sldId id="268" r:id="rId9"/>
    <p:sldId id="265" r:id="rId10"/>
    <p:sldId id="285" r:id="rId11"/>
    <p:sldId id="287" r:id="rId12"/>
    <p:sldId id="269" r:id="rId13"/>
    <p:sldId id="280" r:id="rId14"/>
    <p:sldId id="267" r:id="rId15"/>
    <p:sldId id="266" r:id="rId16"/>
    <p:sldId id="271" r:id="rId17"/>
    <p:sldId id="272" r:id="rId18"/>
    <p:sldId id="270" r:id="rId19"/>
    <p:sldId id="273" r:id="rId20"/>
    <p:sldId id="257" r:id="rId21"/>
    <p:sldId id="288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七夕是求婚的好日子" id="{1A691E7C-C839-439B-B1B5-500E69A564BD}">
          <p14:sldIdLst>
            <p14:sldId id="263"/>
            <p14:sldId id="286"/>
            <p14:sldId id="281"/>
            <p14:sldId id="282"/>
            <p14:sldId id="283"/>
            <p14:sldId id="284"/>
            <p14:sldId id="268"/>
            <p14:sldId id="265"/>
            <p14:sldId id="285"/>
            <p14:sldId id="287"/>
            <p14:sldId id="269"/>
            <p14:sldId id="280"/>
            <p14:sldId id="267"/>
            <p14:sldId id="266"/>
            <p14:sldId id="271"/>
            <p14:sldId id="272"/>
            <p14:sldId id="270"/>
            <p14:sldId id="273"/>
            <p14:sldId id="257"/>
          </p14:sldIdLst>
        </p14:section>
        <p14:section name="素材" id="{86F7CF5F-3369-4DAE-9C53-13D02E4A14D0}">
          <p14:sldIdLst>
            <p14:sldId id="28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A10E"/>
    <a:srgbClr val="EE8012"/>
    <a:srgbClr val="B11F07"/>
    <a:srgbClr val="F8A808"/>
    <a:srgbClr val="B02C08"/>
    <a:srgbClr val="D7560F"/>
    <a:srgbClr val="ED7511"/>
    <a:srgbClr val="ED4511"/>
    <a:srgbClr val="E7E1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59" autoAdjust="0"/>
    <p:restoredTop sz="94660"/>
  </p:normalViewPr>
  <p:slideViewPr>
    <p:cSldViewPr>
      <p:cViewPr varScale="1">
        <p:scale>
          <a:sx n="144" d="100"/>
          <a:sy n="144" d="100"/>
        </p:scale>
        <p:origin x="-732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D3F7D-81EF-4EE0-9D7F-656F3C47B162}" type="datetimeFigureOut">
              <a:rPr lang="zh-CN" altLang="en-US" smtClean="0"/>
              <a:t>2016/6/10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F6C81B-00EB-40D7-BD7E-3526B014A0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278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r.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4860378"/>
            <a:ext cx="9144000" cy="28312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871000"/>
            <a:ext cx="283542" cy="27250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251985" y="231490"/>
            <a:ext cx="1675382" cy="415371"/>
            <a:chOff x="344885" y="240963"/>
            <a:chExt cx="1675382" cy="415371"/>
          </a:xfrm>
        </p:grpSpPr>
        <p:grpSp>
          <p:nvGrpSpPr>
            <p:cNvPr id="10" name="组合 9"/>
            <p:cNvGrpSpPr/>
            <p:nvPr/>
          </p:nvGrpSpPr>
          <p:grpSpPr>
            <a:xfrm>
              <a:off x="344885" y="256696"/>
              <a:ext cx="311680" cy="399638"/>
              <a:chOff x="-1470025" y="750888"/>
              <a:chExt cx="2846388" cy="3649663"/>
            </a:xfrm>
          </p:grpSpPr>
          <p:sp>
            <p:nvSpPr>
              <p:cNvPr id="14" name="Freeform 15"/>
              <p:cNvSpPr>
                <a:spLocks/>
              </p:cNvSpPr>
              <p:nvPr/>
            </p:nvSpPr>
            <p:spPr bwMode="auto">
              <a:xfrm>
                <a:off x="-617538" y="3852863"/>
                <a:ext cx="906463" cy="547688"/>
              </a:xfrm>
              <a:custGeom>
                <a:avLst/>
                <a:gdLst>
                  <a:gd name="T0" fmla="*/ 571 w 571"/>
                  <a:gd name="T1" fmla="*/ 0 h 345"/>
                  <a:gd name="T2" fmla="*/ 283 w 571"/>
                  <a:gd name="T3" fmla="*/ 345 h 345"/>
                  <a:gd name="T4" fmla="*/ 0 w 571"/>
                  <a:gd name="T5" fmla="*/ 2 h 345"/>
                  <a:gd name="T6" fmla="*/ 571 w 571"/>
                  <a:gd name="T7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1" h="345">
                    <a:moveTo>
                      <a:pt x="571" y="0"/>
                    </a:moveTo>
                    <a:lnTo>
                      <a:pt x="283" y="345"/>
                    </a:lnTo>
                    <a:lnTo>
                      <a:pt x="0" y="2"/>
                    </a:lnTo>
                    <a:lnTo>
                      <a:pt x="571" y="0"/>
                    </a:lnTo>
                    <a:close/>
                  </a:path>
                </a:pathLst>
              </a:custGeom>
              <a:solidFill>
                <a:srgbClr val="514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6"/>
              <p:cNvSpPr>
                <a:spLocks/>
              </p:cNvSpPr>
              <p:nvPr/>
            </p:nvSpPr>
            <p:spPr bwMode="auto">
              <a:xfrm>
                <a:off x="-1470025" y="1006475"/>
                <a:ext cx="2611438" cy="2609850"/>
              </a:xfrm>
              <a:custGeom>
                <a:avLst/>
                <a:gdLst>
                  <a:gd name="T0" fmla="*/ 338 w 696"/>
                  <a:gd name="T1" fmla="*/ 358 h 696"/>
                  <a:gd name="T2" fmla="*/ 338 w 696"/>
                  <a:gd name="T3" fmla="*/ 0 h 696"/>
                  <a:gd name="T4" fmla="*/ 0 w 696"/>
                  <a:gd name="T5" fmla="*/ 348 h 696"/>
                  <a:gd name="T6" fmla="*/ 348 w 696"/>
                  <a:gd name="T7" fmla="*/ 696 h 696"/>
                  <a:gd name="T8" fmla="*/ 696 w 696"/>
                  <a:gd name="T9" fmla="*/ 358 h 696"/>
                  <a:gd name="T10" fmla="*/ 338 w 696"/>
                  <a:gd name="T11" fmla="*/ 358 h 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6" h="696">
                    <a:moveTo>
                      <a:pt x="338" y="358"/>
                    </a:moveTo>
                    <a:cubicBezTo>
                      <a:pt x="338" y="0"/>
                      <a:pt x="338" y="0"/>
                      <a:pt x="338" y="0"/>
                    </a:cubicBezTo>
                    <a:cubicBezTo>
                      <a:pt x="150" y="5"/>
                      <a:pt x="0" y="159"/>
                      <a:pt x="0" y="348"/>
                    </a:cubicBezTo>
                    <a:cubicBezTo>
                      <a:pt x="0" y="540"/>
                      <a:pt x="156" y="696"/>
                      <a:pt x="348" y="696"/>
                    </a:cubicBezTo>
                    <a:cubicBezTo>
                      <a:pt x="537" y="696"/>
                      <a:pt x="690" y="546"/>
                      <a:pt x="696" y="358"/>
                    </a:cubicBezTo>
                    <a:lnTo>
                      <a:pt x="338" y="358"/>
                    </a:lnTo>
                    <a:close/>
                  </a:path>
                </a:pathLst>
              </a:custGeom>
              <a:solidFill>
                <a:srgbClr val="EFB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7"/>
              <p:cNvSpPr>
                <a:spLocks/>
              </p:cNvSpPr>
              <p:nvPr/>
            </p:nvSpPr>
            <p:spPr bwMode="auto">
              <a:xfrm>
                <a:off x="34925" y="750888"/>
                <a:ext cx="1341438" cy="1346200"/>
              </a:xfrm>
              <a:custGeom>
                <a:avLst/>
                <a:gdLst>
                  <a:gd name="T0" fmla="*/ 10 w 358"/>
                  <a:gd name="T1" fmla="*/ 0 h 359"/>
                  <a:gd name="T2" fmla="*/ 0 w 358"/>
                  <a:gd name="T3" fmla="*/ 0 h 359"/>
                  <a:gd name="T4" fmla="*/ 0 w 358"/>
                  <a:gd name="T5" fmla="*/ 359 h 359"/>
                  <a:gd name="T6" fmla="*/ 358 w 358"/>
                  <a:gd name="T7" fmla="*/ 359 h 359"/>
                  <a:gd name="T8" fmla="*/ 358 w 358"/>
                  <a:gd name="T9" fmla="*/ 348 h 359"/>
                  <a:gd name="T10" fmla="*/ 10 w 358"/>
                  <a:gd name="T11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8" h="359">
                    <a:moveTo>
                      <a:pt x="10" y="0"/>
                    </a:moveTo>
                    <a:cubicBezTo>
                      <a:pt x="7" y="0"/>
                      <a:pt x="3" y="0"/>
                      <a:pt x="0" y="0"/>
                    </a:cubicBezTo>
                    <a:cubicBezTo>
                      <a:pt x="0" y="359"/>
                      <a:pt x="0" y="359"/>
                      <a:pt x="0" y="359"/>
                    </a:cubicBezTo>
                    <a:cubicBezTo>
                      <a:pt x="358" y="359"/>
                      <a:pt x="358" y="359"/>
                      <a:pt x="358" y="359"/>
                    </a:cubicBezTo>
                    <a:cubicBezTo>
                      <a:pt x="358" y="355"/>
                      <a:pt x="358" y="352"/>
                      <a:pt x="358" y="348"/>
                    </a:cubicBezTo>
                    <a:cubicBezTo>
                      <a:pt x="358" y="156"/>
                      <a:pt x="202" y="0"/>
                      <a:pt x="10" y="0"/>
                    </a:cubicBezTo>
                  </a:path>
                </a:pathLst>
              </a:custGeom>
              <a:solidFill>
                <a:srgbClr val="FF7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8"/>
              <p:cNvSpPr>
                <a:spLocks/>
              </p:cNvSpPr>
              <p:nvPr/>
            </p:nvSpPr>
            <p:spPr bwMode="auto">
              <a:xfrm>
                <a:off x="-1181100" y="2832100"/>
                <a:ext cx="2033588" cy="927100"/>
              </a:xfrm>
              <a:custGeom>
                <a:avLst/>
                <a:gdLst>
                  <a:gd name="T0" fmla="*/ 976 w 1281"/>
                  <a:gd name="T1" fmla="*/ 581 h 584"/>
                  <a:gd name="T2" fmla="*/ 1281 w 1281"/>
                  <a:gd name="T3" fmla="*/ 215 h 584"/>
                  <a:gd name="T4" fmla="*/ 1281 w 1281"/>
                  <a:gd name="T5" fmla="*/ 215 h 584"/>
                  <a:gd name="T6" fmla="*/ 1281 w 1281"/>
                  <a:gd name="T7" fmla="*/ 215 h 584"/>
                  <a:gd name="T8" fmla="*/ 962 w 1281"/>
                  <a:gd name="T9" fmla="*/ 0 h 584"/>
                  <a:gd name="T10" fmla="*/ 641 w 1281"/>
                  <a:gd name="T11" fmla="*/ 218 h 584"/>
                  <a:gd name="T12" fmla="*/ 319 w 1281"/>
                  <a:gd name="T13" fmla="*/ 3 h 584"/>
                  <a:gd name="T14" fmla="*/ 0 w 1281"/>
                  <a:gd name="T15" fmla="*/ 218 h 584"/>
                  <a:gd name="T16" fmla="*/ 0 w 1281"/>
                  <a:gd name="T17" fmla="*/ 218 h 584"/>
                  <a:gd name="T18" fmla="*/ 0 w 1281"/>
                  <a:gd name="T19" fmla="*/ 218 h 584"/>
                  <a:gd name="T20" fmla="*/ 307 w 1281"/>
                  <a:gd name="T21" fmla="*/ 584 h 584"/>
                  <a:gd name="T22" fmla="*/ 976 w 1281"/>
                  <a:gd name="T23" fmla="*/ 581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1" h="584">
                    <a:moveTo>
                      <a:pt x="976" y="581"/>
                    </a:moveTo>
                    <a:lnTo>
                      <a:pt x="1281" y="215"/>
                    </a:lnTo>
                    <a:lnTo>
                      <a:pt x="1281" y="215"/>
                    </a:lnTo>
                    <a:lnTo>
                      <a:pt x="1281" y="215"/>
                    </a:lnTo>
                    <a:lnTo>
                      <a:pt x="962" y="0"/>
                    </a:lnTo>
                    <a:lnTo>
                      <a:pt x="641" y="218"/>
                    </a:lnTo>
                    <a:lnTo>
                      <a:pt x="319" y="3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307" y="584"/>
                    </a:lnTo>
                    <a:lnTo>
                      <a:pt x="976" y="581"/>
                    </a:lnTo>
                    <a:close/>
                  </a:path>
                </a:pathLst>
              </a:custGeom>
              <a:solidFill>
                <a:srgbClr val="D3C9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620188" y="240963"/>
              <a:ext cx="140007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研究学院</a:t>
              </a:r>
              <a:r>
                <a:rPr lang="en-US" altLang="zh-CN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Mr.Z</a:t>
              </a:r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16323" y="404609"/>
              <a:ext cx="1146468" cy="234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7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 CHART ACADEMY</a:t>
              </a:r>
              <a:endPara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701570" y="456515"/>
              <a:ext cx="116150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/>
          <p:nvPr userDrawn="1"/>
        </p:nvSpPr>
        <p:spPr>
          <a:xfrm>
            <a:off x="1" y="4870998"/>
            <a:ext cx="283622" cy="272501"/>
          </a:xfrm>
          <a:prstGeom prst="rect">
            <a:avLst/>
          </a:prstGeom>
          <a:solidFill>
            <a:schemeClr val="tx1">
              <a:lumMod val="85000"/>
              <a:lumOff val="1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8879141" y="4866289"/>
            <a:ext cx="264860" cy="2778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 userDrawn="1"/>
        </p:nvGrpSpPr>
        <p:grpSpPr>
          <a:xfrm>
            <a:off x="5832140" y="276495"/>
            <a:ext cx="2970330" cy="284469"/>
            <a:chOff x="5832140" y="276495"/>
            <a:chExt cx="2970330" cy="284469"/>
          </a:xfrm>
        </p:grpSpPr>
        <p:sp>
          <p:nvSpPr>
            <p:cNvPr id="23" name="矩形 22"/>
            <p:cNvSpPr/>
            <p:nvPr/>
          </p:nvSpPr>
          <p:spPr>
            <a:xfrm>
              <a:off x="5832140" y="276495"/>
              <a:ext cx="2970330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二鹏广场</a:t>
              </a:r>
              <a:r>
                <a:rPr lang="en-US" altLang="zh-CN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zh-CN" altLang="en-US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常规通用</a:t>
              </a:r>
              <a:r>
                <a:rPr lang="en-US" altLang="zh-CN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8381568" y="515245"/>
              <a:ext cx="211733" cy="45719"/>
            </a:xfrm>
            <a:prstGeom prst="roundRect">
              <a:avLst>
                <a:gd name="adj" fmla="val 50000"/>
              </a:avLst>
            </a:prstGeom>
            <a:solidFill>
              <a:srgbClr val="EFB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7812360" y="515245"/>
              <a:ext cx="526768" cy="45719"/>
            </a:xfrm>
            <a:prstGeom prst="roundRect">
              <a:avLst>
                <a:gd name="adj" fmla="val 50000"/>
              </a:avLst>
            </a:prstGeom>
            <a:solidFill>
              <a:srgbClr val="FF7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7632340" y="515245"/>
              <a:ext cx="76718" cy="45719"/>
            </a:xfrm>
            <a:prstGeom prst="roundRect">
              <a:avLst>
                <a:gd name="adj" fmla="val 50000"/>
              </a:avLst>
            </a:prstGeom>
            <a:solidFill>
              <a:srgbClr val="EFB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66201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426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4809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9" y="204792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5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479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6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9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004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6494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5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5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979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设计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303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设计页面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0230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素材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8879141" y="4866289"/>
            <a:ext cx="264860" cy="2778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792644" y="4850213"/>
            <a:ext cx="504881" cy="349752"/>
            <a:chOff x="8752401" y="4797677"/>
            <a:chExt cx="504881" cy="349752"/>
          </a:xfrm>
        </p:grpSpPr>
        <p:sp>
          <p:nvSpPr>
            <p:cNvPr id="7" name="TextBox 6"/>
            <p:cNvSpPr txBox="1"/>
            <p:nvPr/>
          </p:nvSpPr>
          <p:spPr>
            <a:xfrm>
              <a:off x="8757701" y="4885819"/>
              <a:ext cx="49958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752401" y="4797677"/>
              <a:ext cx="38653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91"/>
            <p:cNvSpPr/>
            <p:nvPr/>
          </p:nvSpPr>
          <p:spPr>
            <a:xfrm>
              <a:off x="8839465" y="4955204"/>
              <a:ext cx="136505" cy="136903"/>
            </a:xfrm>
            <a:custGeom>
              <a:avLst/>
              <a:gdLst>
                <a:gd name="connsiteX0" fmla="*/ 0 w 386535"/>
                <a:gd name="connsiteY0" fmla="*/ 0 h 379474"/>
                <a:gd name="connsiteX1" fmla="*/ 386535 w 386535"/>
                <a:gd name="connsiteY1" fmla="*/ 0 h 379474"/>
                <a:gd name="connsiteX2" fmla="*/ 386535 w 386535"/>
                <a:gd name="connsiteY2" fmla="*/ 379474 h 379474"/>
                <a:gd name="connsiteX3" fmla="*/ 0 w 386535"/>
                <a:gd name="connsiteY3" fmla="*/ 379474 h 379474"/>
                <a:gd name="connsiteX4" fmla="*/ 0 w 386535"/>
                <a:gd name="connsiteY4" fmla="*/ 0 h 379474"/>
                <a:gd name="connsiteX0" fmla="*/ 0 w 386535"/>
                <a:gd name="connsiteY0" fmla="*/ 0 h 379474"/>
                <a:gd name="connsiteX1" fmla="*/ 386535 w 386535"/>
                <a:gd name="connsiteY1" fmla="*/ 0 h 379474"/>
                <a:gd name="connsiteX2" fmla="*/ 146029 w 386535"/>
                <a:gd name="connsiteY2" fmla="*/ 150874 h 379474"/>
                <a:gd name="connsiteX3" fmla="*/ 0 w 386535"/>
                <a:gd name="connsiteY3" fmla="*/ 379474 h 379474"/>
                <a:gd name="connsiteX4" fmla="*/ 0 w 386535"/>
                <a:gd name="connsiteY4" fmla="*/ 0 h 379474"/>
                <a:gd name="connsiteX0" fmla="*/ 0 w 186510"/>
                <a:gd name="connsiteY0" fmla="*/ 0 h 379474"/>
                <a:gd name="connsiteX1" fmla="*/ 186510 w 186510"/>
                <a:gd name="connsiteY1" fmla="*/ 85725 h 379474"/>
                <a:gd name="connsiteX2" fmla="*/ 146029 w 186510"/>
                <a:gd name="connsiteY2" fmla="*/ 150874 h 379474"/>
                <a:gd name="connsiteX3" fmla="*/ 0 w 186510"/>
                <a:gd name="connsiteY3" fmla="*/ 379474 h 379474"/>
                <a:gd name="connsiteX4" fmla="*/ 0 w 186510"/>
                <a:gd name="connsiteY4" fmla="*/ 0 h 379474"/>
                <a:gd name="connsiteX0" fmla="*/ 0 w 288904"/>
                <a:gd name="connsiteY0" fmla="*/ 0 h 379474"/>
                <a:gd name="connsiteX1" fmla="*/ 288904 w 288904"/>
                <a:gd name="connsiteY1" fmla="*/ 2381 h 379474"/>
                <a:gd name="connsiteX2" fmla="*/ 146029 w 288904"/>
                <a:gd name="connsiteY2" fmla="*/ 150874 h 379474"/>
                <a:gd name="connsiteX3" fmla="*/ 0 w 288904"/>
                <a:gd name="connsiteY3" fmla="*/ 379474 h 379474"/>
                <a:gd name="connsiteX4" fmla="*/ 0 w 288904"/>
                <a:gd name="connsiteY4" fmla="*/ 0 h 379474"/>
                <a:gd name="connsiteX0" fmla="*/ 0 w 288904"/>
                <a:gd name="connsiteY0" fmla="*/ 0 h 379474"/>
                <a:gd name="connsiteX1" fmla="*/ 288904 w 288904"/>
                <a:gd name="connsiteY1" fmla="*/ 2381 h 379474"/>
                <a:gd name="connsiteX2" fmla="*/ 112691 w 288904"/>
                <a:gd name="connsiteY2" fmla="*/ 377093 h 379474"/>
                <a:gd name="connsiteX3" fmla="*/ 0 w 288904"/>
                <a:gd name="connsiteY3" fmla="*/ 379474 h 379474"/>
                <a:gd name="connsiteX4" fmla="*/ 0 w 288904"/>
                <a:gd name="connsiteY4" fmla="*/ 0 h 379474"/>
                <a:gd name="connsiteX0" fmla="*/ 0 w 272236"/>
                <a:gd name="connsiteY0" fmla="*/ 0 h 379474"/>
                <a:gd name="connsiteX1" fmla="*/ 272236 w 272236"/>
                <a:gd name="connsiteY1" fmla="*/ 2381 h 379474"/>
                <a:gd name="connsiteX2" fmla="*/ 112691 w 272236"/>
                <a:gd name="connsiteY2" fmla="*/ 377093 h 379474"/>
                <a:gd name="connsiteX3" fmla="*/ 0 w 272236"/>
                <a:gd name="connsiteY3" fmla="*/ 379474 h 379474"/>
                <a:gd name="connsiteX4" fmla="*/ 0 w 272236"/>
                <a:gd name="connsiteY4" fmla="*/ 0 h 379474"/>
                <a:gd name="connsiteX0" fmla="*/ 0 w 262711"/>
                <a:gd name="connsiteY0" fmla="*/ 0 h 379474"/>
                <a:gd name="connsiteX1" fmla="*/ 262711 w 262711"/>
                <a:gd name="connsiteY1" fmla="*/ 2381 h 379474"/>
                <a:gd name="connsiteX2" fmla="*/ 112691 w 262711"/>
                <a:gd name="connsiteY2" fmla="*/ 377093 h 379474"/>
                <a:gd name="connsiteX3" fmla="*/ 0 w 262711"/>
                <a:gd name="connsiteY3" fmla="*/ 379474 h 379474"/>
                <a:gd name="connsiteX4" fmla="*/ 0 w 262711"/>
                <a:gd name="connsiteY4" fmla="*/ 0 h 379474"/>
                <a:gd name="connsiteX0" fmla="*/ 0 w 262711"/>
                <a:gd name="connsiteY0" fmla="*/ 0 h 379474"/>
                <a:gd name="connsiteX1" fmla="*/ 262711 w 262711"/>
                <a:gd name="connsiteY1" fmla="*/ 2381 h 379474"/>
                <a:gd name="connsiteX2" fmla="*/ 119835 w 262711"/>
                <a:gd name="connsiteY2" fmla="*/ 377093 h 379474"/>
                <a:gd name="connsiteX3" fmla="*/ 0 w 262711"/>
                <a:gd name="connsiteY3" fmla="*/ 379474 h 379474"/>
                <a:gd name="connsiteX4" fmla="*/ 0 w 262711"/>
                <a:gd name="connsiteY4" fmla="*/ 0 h 379474"/>
                <a:gd name="connsiteX0" fmla="*/ 0 w 262711"/>
                <a:gd name="connsiteY0" fmla="*/ 188119 h 377093"/>
                <a:gd name="connsiteX1" fmla="*/ 262711 w 262711"/>
                <a:gd name="connsiteY1" fmla="*/ 0 h 377093"/>
                <a:gd name="connsiteX2" fmla="*/ 119835 w 262711"/>
                <a:gd name="connsiteY2" fmla="*/ 374712 h 377093"/>
                <a:gd name="connsiteX3" fmla="*/ 0 w 262711"/>
                <a:gd name="connsiteY3" fmla="*/ 377093 h 377093"/>
                <a:gd name="connsiteX4" fmla="*/ 0 w 262711"/>
                <a:gd name="connsiteY4" fmla="*/ 188119 h 377093"/>
                <a:gd name="connsiteX0" fmla="*/ 0 w 188892"/>
                <a:gd name="connsiteY0" fmla="*/ 0 h 188974"/>
                <a:gd name="connsiteX1" fmla="*/ 188892 w 188892"/>
                <a:gd name="connsiteY1" fmla="*/ 0 h 188974"/>
                <a:gd name="connsiteX2" fmla="*/ 119835 w 188892"/>
                <a:gd name="connsiteY2" fmla="*/ 186593 h 188974"/>
                <a:gd name="connsiteX3" fmla="*/ 0 w 188892"/>
                <a:gd name="connsiteY3" fmla="*/ 188974 h 188974"/>
                <a:gd name="connsiteX4" fmla="*/ 0 w 188892"/>
                <a:gd name="connsiteY4" fmla="*/ 0 h 188974"/>
                <a:gd name="connsiteX0" fmla="*/ 0 w 188892"/>
                <a:gd name="connsiteY0" fmla="*/ 0 h 188974"/>
                <a:gd name="connsiteX1" fmla="*/ 188892 w 188892"/>
                <a:gd name="connsiteY1" fmla="*/ 0 h 188974"/>
                <a:gd name="connsiteX2" fmla="*/ 126978 w 188892"/>
                <a:gd name="connsiteY2" fmla="*/ 188974 h 188974"/>
                <a:gd name="connsiteX3" fmla="*/ 0 w 188892"/>
                <a:gd name="connsiteY3" fmla="*/ 188974 h 188974"/>
                <a:gd name="connsiteX4" fmla="*/ 0 w 188892"/>
                <a:gd name="connsiteY4" fmla="*/ 0 h 188974"/>
                <a:gd name="connsiteX0" fmla="*/ 0 w 186511"/>
                <a:gd name="connsiteY0" fmla="*/ 0 h 188974"/>
                <a:gd name="connsiteX1" fmla="*/ 186511 w 186511"/>
                <a:gd name="connsiteY1" fmla="*/ 2381 h 188974"/>
                <a:gd name="connsiteX2" fmla="*/ 126978 w 186511"/>
                <a:gd name="connsiteY2" fmla="*/ 188974 h 188974"/>
                <a:gd name="connsiteX3" fmla="*/ 0 w 186511"/>
                <a:gd name="connsiteY3" fmla="*/ 188974 h 188974"/>
                <a:gd name="connsiteX4" fmla="*/ 0 w 186511"/>
                <a:gd name="connsiteY4" fmla="*/ 0 h 188974"/>
                <a:gd name="connsiteX0" fmla="*/ 0 w 193655"/>
                <a:gd name="connsiteY0" fmla="*/ 0 h 188974"/>
                <a:gd name="connsiteX1" fmla="*/ 193655 w 193655"/>
                <a:gd name="connsiteY1" fmla="*/ 2381 h 188974"/>
                <a:gd name="connsiteX2" fmla="*/ 126978 w 193655"/>
                <a:gd name="connsiteY2" fmla="*/ 188974 h 188974"/>
                <a:gd name="connsiteX3" fmla="*/ 0 w 193655"/>
                <a:gd name="connsiteY3" fmla="*/ 188974 h 188974"/>
                <a:gd name="connsiteX4" fmla="*/ 0 w 193655"/>
                <a:gd name="connsiteY4" fmla="*/ 0 h 188974"/>
                <a:gd name="connsiteX0" fmla="*/ 0 w 193655"/>
                <a:gd name="connsiteY0" fmla="*/ 0 h 188974"/>
                <a:gd name="connsiteX1" fmla="*/ 193655 w 193655"/>
                <a:gd name="connsiteY1" fmla="*/ 2381 h 188974"/>
                <a:gd name="connsiteX2" fmla="*/ 119834 w 193655"/>
                <a:gd name="connsiteY2" fmla="*/ 188974 h 188974"/>
                <a:gd name="connsiteX3" fmla="*/ 0 w 193655"/>
                <a:gd name="connsiteY3" fmla="*/ 188974 h 188974"/>
                <a:gd name="connsiteX4" fmla="*/ 0 w 193655"/>
                <a:gd name="connsiteY4" fmla="*/ 0 h 188974"/>
                <a:gd name="connsiteX0" fmla="*/ 64293 w 193655"/>
                <a:gd name="connsiteY0" fmla="*/ 0 h 188974"/>
                <a:gd name="connsiteX1" fmla="*/ 193655 w 193655"/>
                <a:gd name="connsiteY1" fmla="*/ 2381 h 188974"/>
                <a:gd name="connsiteX2" fmla="*/ 119834 w 193655"/>
                <a:gd name="connsiteY2" fmla="*/ 188974 h 188974"/>
                <a:gd name="connsiteX3" fmla="*/ 0 w 193655"/>
                <a:gd name="connsiteY3" fmla="*/ 188974 h 188974"/>
                <a:gd name="connsiteX4" fmla="*/ 64293 w 193655"/>
                <a:gd name="connsiteY4" fmla="*/ 0 h 188974"/>
                <a:gd name="connsiteX0" fmla="*/ 19049 w 148411"/>
                <a:gd name="connsiteY0" fmla="*/ 0 h 188974"/>
                <a:gd name="connsiteX1" fmla="*/ 148411 w 148411"/>
                <a:gd name="connsiteY1" fmla="*/ 2381 h 188974"/>
                <a:gd name="connsiteX2" fmla="*/ 74590 w 148411"/>
                <a:gd name="connsiteY2" fmla="*/ 188974 h 188974"/>
                <a:gd name="connsiteX3" fmla="*/ 0 w 148411"/>
                <a:gd name="connsiteY3" fmla="*/ 136587 h 188974"/>
                <a:gd name="connsiteX4" fmla="*/ 19049 w 148411"/>
                <a:gd name="connsiteY4" fmla="*/ 0 h 188974"/>
                <a:gd name="connsiteX0" fmla="*/ 19049 w 148411"/>
                <a:gd name="connsiteY0" fmla="*/ 0 h 138968"/>
                <a:gd name="connsiteX1" fmla="*/ 148411 w 148411"/>
                <a:gd name="connsiteY1" fmla="*/ 2381 h 138968"/>
                <a:gd name="connsiteX2" fmla="*/ 93640 w 148411"/>
                <a:gd name="connsiteY2" fmla="*/ 138968 h 138968"/>
                <a:gd name="connsiteX3" fmla="*/ 0 w 148411"/>
                <a:gd name="connsiteY3" fmla="*/ 136587 h 138968"/>
                <a:gd name="connsiteX4" fmla="*/ 19049 w 148411"/>
                <a:gd name="connsiteY4" fmla="*/ 0 h 138968"/>
                <a:gd name="connsiteX0" fmla="*/ 11906 w 141268"/>
                <a:gd name="connsiteY0" fmla="*/ 0 h 138968"/>
                <a:gd name="connsiteX1" fmla="*/ 141268 w 141268"/>
                <a:gd name="connsiteY1" fmla="*/ 2381 h 138968"/>
                <a:gd name="connsiteX2" fmla="*/ 86497 w 141268"/>
                <a:gd name="connsiteY2" fmla="*/ 138968 h 138968"/>
                <a:gd name="connsiteX3" fmla="*/ 0 w 141268"/>
                <a:gd name="connsiteY3" fmla="*/ 134206 h 138968"/>
                <a:gd name="connsiteX4" fmla="*/ 11906 w 141268"/>
                <a:gd name="connsiteY4" fmla="*/ 0 h 138968"/>
                <a:gd name="connsiteX0" fmla="*/ 11906 w 141268"/>
                <a:gd name="connsiteY0" fmla="*/ 0 h 134206"/>
                <a:gd name="connsiteX1" fmla="*/ 141268 w 141268"/>
                <a:gd name="connsiteY1" fmla="*/ 2381 h 134206"/>
                <a:gd name="connsiteX2" fmla="*/ 86497 w 141268"/>
                <a:gd name="connsiteY2" fmla="*/ 131824 h 134206"/>
                <a:gd name="connsiteX3" fmla="*/ 0 w 141268"/>
                <a:gd name="connsiteY3" fmla="*/ 134206 h 134206"/>
                <a:gd name="connsiteX4" fmla="*/ 11906 w 141268"/>
                <a:gd name="connsiteY4" fmla="*/ 0 h 134206"/>
                <a:gd name="connsiteX0" fmla="*/ 11906 w 141268"/>
                <a:gd name="connsiteY0" fmla="*/ 0 h 136903"/>
                <a:gd name="connsiteX1" fmla="*/ 141268 w 141268"/>
                <a:gd name="connsiteY1" fmla="*/ 2381 h 136903"/>
                <a:gd name="connsiteX2" fmla="*/ 86497 w 141268"/>
                <a:gd name="connsiteY2" fmla="*/ 131824 h 136903"/>
                <a:gd name="connsiteX3" fmla="*/ 0 w 141268"/>
                <a:gd name="connsiteY3" fmla="*/ 134206 h 136903"/>
                <a:gd name="connsiteX4" fmla="*/ 11906 w 141268"/>
                <a:gd name="connsiteY4" fmla="*/ 0 h 136903"/>
                <a:gd name="connsiteX0" fmla="*/ 7143 w 136505"/>
                <a:gd name="connsiteY0" fmla="*/ 0 h 136903"/>
                <a:gd name="connsiteX1" fmla="*/ 136505 w 136505"/>
                <a:gd name="connsiteY1" fmla="*/ 2381 h 136903"/>
                <a:gd name="connsiteX2" fmla="*/ 81734 w 136505"/>
                <a:gd name="connsiteY2" fmla="*/ 131824 h 136903"/>
                <a:gd name="connsiteX3" fmla="*/ 0 w 136505"/>
                <a:gd name="connsiteY3" fmla="*/ 134206 h 136903"/>
                <a:gd name="connsiteX4" fmla="*/ 7143 w 136505"/>
                <a:gd name="connsiteY4" fmla="*/ 0 h 136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05" h="136903">
                  <a:moveTo>
                    <a:pt x="7143" y="0"/>
                  </a:moveTo>
                  <a:lnTo>
                    <a:pt x="136505" y="2381"/>
                  </a:lnTo>
                  <a:lnTo>
                    <a:pt x="81734" y="131824"/>
                  </a:lnTo>
                  <a:cubicBezTo>
                    <a:pt x="7658" y="142143"/>
                    <a:pt x="28832" y="133412"/>
                    <a:pt x="0" y="134206"/>
                  </a:cubicBezTo>
                  <a:lnTo>
                    <a:pt x="7143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 92"/>
            <p:cNvSpPr/>
            <p:nvPr/>
          </p:nvSpPr>
          <p:spPr>
            <a:xfrm>
              <a:off x="8972814" y="4807564"/>
              <a:ext cx="125941" cy="146112"/>
            </a:xfrm>
            <a:custGeom>
              <a:avLst/>
              <a:gdLst>
                <a:gd name="connsiteX0" fmla="*/ 0 w 386535"/>
                <a:gd name="connsiteY0" fmla="*/ 0 h 379474"/>
                <a:gd name="connsiteX1" fmla="*/ 386535 w 386535"/>
                <a:gd name="connsiteY1" fmla="*/ 0 h 379474"/>
                <a:gd name="connsiteX2" fmla="*/ 386535 w 386535"/>
                <a:gd name="connsiteY2" fmla="*/ 379474 h 379474"/>
                <a:gd name="connsiteX3" fmla="*/ 0 w 386535"/>
                <a:gd name="connsiteY3" fmla="*/ 379474 h 379474"/>
                <a:gd name="connsiteX4" fmla="*/ 0 w 386535"/>
                <a:gd name="connsiteY4" fmla="*/ 0 h 379474"/>
                <a:gd name="connsiteX0" fmla="*/ 245269 w 386535"/>
                <a:gd name="connsiteY0" fmla="*/ 4762 h 379474"/>
                <a:gd name="connsiteX1" fmla="*/ 386535 w 386535"/>
                <a:gd name="connsiteY1" fmla="*/ 0 h 379474"/>
                <a:gd name="connsiteX2" fmla="*/ 386535 w 386535"/>
                <a:gd name="connsiteY2" fmla="*/ 379474 h 379474"/>
                <a:gd name="connsiteX3" fmla="*/ 0 w 386535"/>
                <a:gd name="connsiteY3" fmla="*/ 379474 h 379474"/>
                <a:gd name="connsiteX4" fmla="*/ 245269 w 386535"/>
                <a:gd name="connsiteY4" fmla="*/ 4762 h 379474"/>
                <a:gd name="connsiteX0" fmla="*/ 0 w 141266"/>
                <a:gd name="connsiteY0" fmla="*/ 4762 h 391380"/>
                <a:gd name="connsiteX1" fmla="*/ 141266 w 141266"/>
                <a:gd name="connsiteY1" fmla="*/ 0 h 391380"/>
                <a:gd name="connsiteX2" fmla="*/ 141266 w 141266"/>
                <a:gd name="connsiteY2" fmla="*/ 379474 h 391380"/>
                <a:gd name="connsiteX3" fmla="*/ 19050 w 141266"/>
                <a:gd name="connsiteY3" fmla="*/ 391380 h 391380"/>
                <a:gd name="connsiteX4" fmla="*/ 0 w 141266"/>
                <a:gd name="connsiteY4" fmla="*/ 4762 h 391380"/>
                <a:gd name="connsiteX0" fmla="*/ 114300 w 255566"/>
                <a:gd name="connsiteY0" fmla="*/ 4762 h 379474"/>
                <a:gd name="connsiteX1" fmla="*/ 255566 w 255566"/>
                <a:gd name="connsiteY1" fmla="*/ 0 h 379474"/>
                <a:gd name="connsiteX2" fmla="*/ 255566 w 255566"/>
                <a:gd name="connsiteY2" fmla="*/ 379474 h 379474"/>
                <a:gd name="connsiteX3" fmla="*/ 0 w 255566"/>
                <a:gd name="connsiteY3" fmla="*/ 369949 h 379474"/>
                <a:gd name="connsiteX4" fmla="*/ 114300 w 255566"/>
                <a:gd name="connsiteY4" fmla="*/ 4762 h 379474"/>
                <a:gd name="connsiteX0" fmla="*/ 147637 w 255566"/>
                <a:gd name="connsiteY0" fmla="*/ 0 h 379474"/>
                <a:gd name="connsiteX1" fmla="*/ 255566 w 255566"/>
                <a:gd name="connsiteY1" fmla="*/ 0 h 379474"/>
                <a:gd name="connsiteX2" fmla="*/ 255566 w 255566"/>
                <a:gd name="connsiteY2" fmla="*/ 379474 h 379474"/>
                <a:gd name="connsiteX3" fmla="*/ 0 w 255566"/>
                <a:gd name="connsiteY3" fmla="*/ 369949 h 379474"/>
                <a:gd name="connsiteX4" fmla="*/ 147637 w 255566"/>
                <a:gd name="connsiteY4" fmla="*/ 0 h 379474"/>
                <a:gd name="connsiteX0" fmla="*/ 128587 w 255566"/>
                <a:gd name="connsiteY0" fmla="*/ 0 h 379474"/>
                <a:gd name="connsiteX1" fmla="*/ 255566 w 255566"/>
                <a:gd name="connsiteY1" fmla="*/ 0 h 379474"/>
                <a:gd name="connsiteX2" fmla="*/ 255566 w 255566"/>
                <a:gd name="connsiteY2" fmla="*/ 379474 h 379474"/>
                <a:gd name="connsiteX3" fmla="*/ 0 w 255566"/>
                <a:gd name="connsiteY3" fmla="*/ 369949 h 379474"/>
                <a:gd name="connsiteX4" fmla="*/ 128587 w 255566"/>
                <a:gd name="connsiteY4" fmla="*/ 0 h 379474"/>
                <a:gd name="connsiteX0" fmla="*/ 130969 w 257948"/>
                <a:gd name="connsiteY0" fmla="*/ 0 h 379474"/>
                <a:gd name="connsiteX1" fmla="*/ 257948 w 257948"/>
                <a:gd name="connsiteY1" fmla="*/ 0 h 379474"/>
                <a:gd name="connsiteX2" fmla="*/ 257948 w 257948"/>
                <a:gd name="connsiteY2" fmla="*/ 379474 h 379474"/>
                <a:gd name="connsiteX3" fmla="*/ 0 w 257948"/>
                <a:gd name="connsiteY3" fmla="*/ 379474 h 379474"/>
                <a:gd name="connsiteX4" fmla="*/ 130969 w 257948"/>
                <a:gd name="connsiteY4" fmla="*/ 0 h 379474"/>
                <a:gd name="connsiteX0" fmla="*/ 130969 w 257948"/>
                <a:gd name="connsiteY0" fmla="*/ 0 h 379474"/>
                <a:gd name="connsiteX1" fmla="*/ 257948 w 257948"/>
                <a:gd name="connsiteY1" fmla="*/ 0 h 379474"/>
                <a:gd name="connsiteX2" fmla="*/ 257948 w 257948"/>
                <a:gd name="connsiteY2" fmla="*/ 193736 h 379474"/>
                <a:gd name="connsiteX3" fmla="*/ 0 w 257948"/>
                <a:gd name="connsiteY3" fmla="*/ 379474 h 379474"/>
                <a:gd name="connsiteX4" fmla="*/ 130969 w 257948"/>
                <a:gd name="connsiteY4" fmla="*/ 0 h 379474"/>
                <a:gd name="connsiteX0" fmla="*/ 69057 w 196036"/>
                <a:gd name="connsiteY0" fmla="*/ 0 h 193736"/>
                <a:gd name="connsiteX1" fmla="*/ 196036 w 196036"/>
                <a:gd name="connsiteY1" fmla="*/ 0 h 193736"/>
                <a:gd name="connsiteX2" fmla="*/ 196036 w 196036"/>
                <a:gd name="connsiteY2" fmla="*/ 193736 h 193736"/>
                <a:gd name="connsiteX3" fmla="*/ 0 w 196036"/>
                <a:gd name="connsiteY3" fmla="*/ 188974 h 193736"/>
                <a:gd name="connsiteX4" fmla="*/ 69057 w 196036"/>
                <a:gd name="connsiteY4" fmla="*/ 0 h 193736"/>
                <a:gd name="connsiteX0" fmla="*/ 69057 w 196036"/>
                <a:gd name="connsiteY0" fmla="*/ 0 h 191355"/>
                <a:gd name="connsiteX1" fmla="*/ 196036 w 196036"/>
                <a:gd name="connsiteY1" fmla="*/ 0 h 191355"/>
                <a:gd name="connsiteX2" fmla="*/ 174605 w 196036"/>
                <a:gd name="connsiteY2" fmla="*/ 191355 h 191355"/>
                <a:gd name="connsiteX3" fmla="*/ 0 w 196036"/>
                <a:gd name="connsiteY3" fmla="*/ 188974 h 191355"/>
                <a:gd name="connsiteX4" fmla="*/ 69057 w 196036"/>
                <a:gd name="connsiteY4" fmla="*/ 0 h 191355"/>
                <a:gd name="connsiteX0" fmla="*/ 69057 w 176986"/>
                <a:gd name="connsiteY0" fmla="*/ 0 h 191355"/>
                <a:gd name="connsiteX1" fmla="*/ 176986 w 176986"/>
                <a:gd name="connsiteY1" fmla="*/ 4763 h 191355"/>
                <a:gd name="connsiteX2" fmla="*/ 174605 w 176986"/>
                <a:gd name="connsiteY2" fmla="*/ 191355 h 191355"/>
                <a:gd name="connsiteX3" fmla="*/ 0 w 176986"/>
                <a:gd name="connsiteY3" fmla="*/ 188974 h 191355"/>
                <a:gd name="connsiteX4" fmla="*/ 69057 w 176986"/>
                <a:gd name="connsiteY4" fmla="*/ 0 h 191355"/>
                <a:gd name="connsiteX0" fmla="*/ 69057 w 174617"/>
                <a:gd name="connsiteY0" fmla="*/ 0 h 191355"/>
                <a:gd name="connsiteX1" fmla="*/ 140057 w 174617"/>
                <a:gd name="connsiteY1" fmla="*/ 47625 h 191355"/>
                <a:gd name="connsiteX2" fmla="*/ 174605 w 174617"/>
                <a:gd name="connsiteY2" fmla="*/ 191355 h 191355"/>
                <a:gd name="connsiteX3" fmla="*/ 0 w 174617"/>
                <a:gd name="connsiteY3" fmla="*/ 188974 h 191355"/>
                <a:gd name="connsiteX4" fmla="*/ 69057 w 174617"/>
                <a:gd name="connsiteY4" fmla="*/ 0 h 191355"/>
                <a:gd name="connsiteX0" fmla="*/ 61671 w 174617"/>
                <a:gd name="connsiteY0" fmla="*/ 0 h 148493"/>
                <a:gd name="connsiteX1" fmla="*/ 140057 w 174617"/>
                <a:gd name="connsiteY1" fmla="*/ 4763 h 148493"/>
                <a:gd name="connsiteX2" fmla="*/ 174605 w 174617"/>
                <a:gd name="connsiteY2" fmla="*/ 148493 h 148493"/>
                <a:gd name="connsiteX3" fmla="*/ 0 w 174617"/>
                <a:gd name="connsiteY3" fmla="*/ 146112 h 148493"/>
                <a:gd name="connsiteX4" fmla="*/ 61671 w 174617"/>
                <a:gd name="connsiteY4" fmla="*/ 0 h 148493"/>
                <a:gd name="connsiteX0" fmla="*/ 61671 w 140358"/>
                <a:gd name="connsiteY0" fmla="*/ 0 h 148493"/>
                <a:gd name="connsiteX1" fmla="*/ 140057 w 140358"/>
                <a:gd name="connsiteY1" fmla="*/ 4763 h 148493"/>
                <a:gd name="connsiteX2" fmla="*/ 140138 w 140358"/>
                <a:gd name="connsiteY2" fmla="*/ 148493 h 148493"/>
                <a:gd name="connsiteX3" fmla="*/ 0 w 140358"/>
                <a:gd name="connsiteY3" fmla="*/ 146112 h 148493"/>
                <a:gd name="connsiteX4" fmla="*/ 61671 w 140358"/>
                <a:gd name="connsiteY4" fmla="*/ 0 h 148493"/>
                <a:gd name="connsiteX0" fmla="*/ 61671 w 140177"/>
                <a:gd name="connsiteY0" fmla="*/ 0 h 148493"/>
                <a:gd name="connsiteX1" fmla="*/ 130209 w 140177"/>
                <a:gd name="connsiteY1" fmla="*/ 4763 h 148493"/>
                <a:gd name="connsiteX2" fmla="*/ 140138 w 140177"/>
                <a:gd name="connsiteY2" fmla="*/ 148493 h 148493"/>
                <a:gd name="connsiteX3" fmla="*/ 0 w 140177"/>
                <a:gd name="connsiteY3" fmla="*/ 146112 h 148493"/>
                <a:gd name="connsiteX4" fmla="*/ 61671 w 140177"/>
                <a:gd name="connsiteY4" fmla="*/ 0 h 148493"/>
                <a:gd name="connsiteX0" fmla="*/ 61671 w 130209"/>
                <a:gd name="connsiteY0" fmla="*/ 0 h 146112"/>
                <a:gd name="connsiteX1" fmla="*/ 130209 w 130209"/>
                <a:gd name="connsiteY1" fmla="*/ 4763 h 146112"/>
                <a:gd name="connsiteX2" fmla="*/ 127828 w 130209"/>
                <a:gd name="connsiteY2" fmla="*/ 143731 h 146112"/>
                <a:gd name="connsiteX3" fmla="*/ 0 w 130209"/>
                <a:gd name="connsiteY3" fmla="*/ 146112 h 146112"/>
                <a:gd name="connsiteX4" fmla="*/ 61671 w 130209"/>
                <a:gd name="connsiteY4" fmla="*/ 0 h 14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209" h="146112">
                  <a:moveTo>
                    <a:pt x="61671" y="0"/>
                  </a:moveTo>
                  <a:lnTo>
                    <a:pt x="130209" y="4763"/>
                  </a:lnTo>
                  <a:cubicBezTo>
                    <a:pt x="129415" y="66960"/>
                    <a:pt x="128622" y="81534"/>
                    <a:pt x="127828" y="143731"/>
                  </a:cubicBezTo>
                  <a:lnTo>
                    <a:pt x="0" y="146112"/>
                  </a:lnTo>
                  <a:lnTo>
                    <a:pt x="61671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V="1">
              <a:off x="8935102" y="4874419"/>
              <a:ext cx="73167" cy="182416"/>
            </a:xfrm>
            <a:prstGeom prst="line">
              <a:avLst/>
            </a:prstGeom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03445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7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183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392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83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343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387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8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8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75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1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66F99-8791-4760-AD44-03F7D9F4A6D3}" type="datetimeFigureOut">
              <a:rPr lang="zh-CN" altLang="en-US" smtClean="0"/>
              <a:t>2016/6/10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28B5E-D102-4E28-8C04-12FC80BBC0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186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9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326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6.jpeg"/><Relationship Id="rId7" Type="http://schemas.openxmlformats.org/officeDocument/2006/relationships/image" Target="../media/image3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z-design.yanj.cn/" TargetMode="Externa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4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4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椭圆 21"/>
          <p:cNvSpPr/>
          <p:nvPr/>
        </p:nvSpPr>
        <p:spPr>
          <a:xfrm>
            <a:off x="4836640" y="1300200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134440" y="733990"/>
            <a:ext cx="1132420" cy="1132420"/>
          </a:xfrm>
          <a:prstGeom prst="ellipse">
            <a:avLst/>
          </a:prstGeom>
          <a:solidFill>
            <a:srgbClr val="EE8012">
              <a:alpha val="1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957650" y="361850"/>
            <a:ext cx="859750" cy="85975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097230" y="124652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267450" y="2839775"/>
            <a:ext cx="593730" cy="5937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200600" y="2381250"/>
            <a:ext cx="651030" cy="6510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646614" y="3069774"/>
            <a:ext cx="622072" cy="62207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355747" y="2119238"/>
            <a:ext cx="828824" cy="828824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067055" y="1491630"/>
            <a:ext cx="225025" cy="225025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247075" y="1716655"/>
            <a:ext cx="225025" cy="225025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371855" y="2012297"/>
            <a:ext cx="225025" cy="225025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752020" y="1785852"/>
            <a:ext cx="225025" cy="225025"/>
          </a:xfrm>
          <a:prstGeom prst="ellipse">
            <a:avLst/>
          </a:prstGeom>
          <a:solidFill>
            <a:schemeClr val="bg1">
              <a:alpha val="1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04420" y="1938252"/>
            <a:ext cx="225025" cy="225025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932749" y="1722519"/>
            <a:ext cx="225025" cy="225025"/>
          </a:xfrm>
          <a:prstGeom prst="ellipse">
            <a:avLst/>
          </a:prstGeom>
          <a:solidFill>
            <a:schemeClr val="bg1">
              <a:alpha val="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740072" y="1977659"/>
            <a:ext cx="185618" cy="185618"/>
          </a:xfrm>
          <a:prstGeom prst="ellipse">
            <a:avLst/>
          </a:prstGeom>
          <a:solidFill>
            <a:schemeClr val="bg1">
              <a:alpha val="3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086758" y="2070468"/>
            <a:ext cx="185618" cy="185618"/>
          </a:xfrm>
          <a:prstGeom prst="ellipse">
            <a:avLst/>
          </a:prstGeom>
          <a:solidFill>
            <a:schemeClr val="bg1">
              <a:alpha val="3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110294" y="1612895"/>
            <a:ext cx="225025" cy="225025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568904" y="2301720"/>
            <a:ext cx="225025" cy="225025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853119" y="1491544"/>
            <a:ext cx="225025" cy="225025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521756" y="2125900"/>
            <a:ext cx="145494" cy="145494"/>
          </a:xfrm>
          <a:prstGeom prst="ellipse">
            <a:avLst/>
          </a:prstGeom>
          <a:solidFill>
            <a:schemeClr val="bg1">
              <a:alpha val="1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659867" y="2264012"/>
            <a:ext cx="174072" cy="174070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777361" y="2679145"/>
            <a:ext cx="225025" cy="225025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954906" y="2569521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413516" y="3258346"/>
            <a:ext cx="225025" cy="225025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479002" y="3195160"/>
            <a:ext cx="225025" cy="225025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686827" y="3698347"/>
            <a:ext cx="186674" cy="186674"/>
          </a:xfrm>
          <a:prstGeom prst="ellipse">
            <a:avLst/>
          </a:prstGeom>
          <a:solidFill>
            <a:schemeClr val="bg1">
              <a:alpha val="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731105" y="3606226"/>
            <a:ext cx="225025" cy="225025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442626" y="3370858"/>
            <a:ext cx="225025" cy="225025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5638541" y="1486860"/>
            <a:ext cx="225025" cy="225025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5287069" y="1131590"/>
            <a:ext cx="225025" cy="225025"/>
          </a:xfrm>
          <a:prstGeom prst="ellipse">
            <a:avLst/>
          </a:prstGeom>
          <a:solidFill>
            <a:schemeClr val="bg1">
              <a:alpha val="17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863566" y="1771960"/>
            <a:ext cx="225025" cy="225025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909717" y="3307672"/>
            <a:ext cx="225025" cy="225025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4479001" y="3483370"/>
            <a:ext cx="225025" cy="225025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222806" y="2569521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467907" y="3199437"/>
            <a:ext cx="225025" cy="225025"/>
          </a:xfrm>
          <a:prstGeom prst="ellipse">
            <a:avLst/>
          </a:prstGeom>
          <a:solidFill>
            <a:schemeClr val="bg1">
              <a:alpha val="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593917" y="249337"/>
            <a:ext cx="225025" cy="225025"/>
          </a:xfrm>
          <a:prstGeom prst="ellipse">
            <a:avLst/>
          </a:prstGeom>
          <a:solidFill>
            <a:schemeClr val="bg1">
              <a:alpha val="17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7516002" y="70128"/>
            <a:ext cx="225025" cy="225025"/>
          </a:xfrm>
          <a:prstGeom prst="ellipse">
            <a:avLst/>
          </a:prstGeom>
          <a:solidFill>
            <a:schemeClr val="bg1">
              <a:alpha val="17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7984717" y="154818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 rot="412321">
            <a:off x="3109125" y="2818640"/>
            <a:ext cx="110752" cy="467604"/>
            <a:chOff x="3552231" y="2586741"/>
            <a:chExt cx="104993" cy="443295"/>
          </a:xfrm>
        </p:grpSpPr>
        <p:sp>
          <p:nvSpPr>
            <p:cNvPr id="52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 rot="15764331">
            <a:off x="3096559" y="2829761"/>
            <a:ext cx="118908" cy="502040"/>
            <a:chOff x="3552231" y="2586741"/>
            <a:chExt cx="104993" cy="443295"/>
          </a:xfrm>
        </p:grpSpPr>
        <p:sp>
          <p:nvSpPr>
            <p:cNvPr id="55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2955495">
            <a:off x="2662067" y="1535386"/>
            <a:ext cx="61825" cy="261036"/>
            <a:chOff x="3552231" y="2586741"/>
            <a:chExt cx="104993" cy="443295"/>
          </a:xfrm>
        </p:grpSpPr>
        <p:sp>
          <p:nvSpPr>
            <p:cNvPr id="58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 rot="3483001">
            <a:off x="2630719" y="1622851"/>
            <a:ext cx="61825" cy="261036"/>
            <a:chOff x="3552231" y="2586741"/>
            <a:chExt cx="104993" cy="443295"/>
          </a:xfrm>
        </p:grpSpPr>
        <p:sp>
          <p:nvSpPr>
            <p:cNvPr id="61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 rot="20911258">
            <a:off x="2630090" y="1589944"/>
            <a:ext cx="61825" cy="261036"/>
            <a:chOff x="3552231" y="2586741"/>
            <a:chExt cx="104993" cy="443295"/>
          </a:xfrm>
        </p:grpSpPr>
        <p:sp>
          <p:nvSpPr>
            <p:cNvPr id="64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 rot="20507202">
            <a:off x="2578878" y="1707873"/>
            <a:ext cx="61825" cy="261036"/>
            <a:chOff x="3552231" y="2586741"/>
            <a:chExt cx="104993" cy="443295"/>
          </a:xfrm>
        </p:grpSpPr>
        <p:sp>
          <p:nvSpPr>
            <p:cNvPr id="67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 rot="3778404">
            <a:off x="2582003" y="1743131"/>
            <a:ext cx="61825" cy="261036"/>
            <a:chOff x="3552231" y="2586741"/>
            <a:chExt cx="104993" cy="443295"/>
          </a:xfrm>
        </p:grpSpPr>
        <p:sp>
          <p:nvSpPr>
            <p:cNvPr id="70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 rot="19991136">
            <a:off x="2532801" y="1846814"/>
            <a:ext cx="64878" cy="273928"/>
            <a:chOff x="3552231" y="2586741"/>
            <a:chExt cx="104993" cy="443295"/>
          </a:xfrm>
        </p:grpSpPr>
        <p:sp>
          <p:nvSpPr>
            <p:cNvPr id="73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 rot="3385862">
            <a:off x="2541587" y="1864032"/>
            <a:ext cx="64878" cy="273928"/>
            <a:chOff x="3552231" y="2586741"/>
            <a:chExt cx="104993" cy="443295"/>
          </a:xfrm>
        </p:grpSpPr>
        <p:sp>
          <p:nvSpPr>
            <p:cNvPr id="76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 rot="18850482">
            <a:off x="2520053" y="1985675"/>
            <a:ext cx="64248" cy="271268"/>
            <a:chOff x="3552231" y="2586741"/>
            <a:chExt cx="104993" cy="443295"/>
          </a:xfrm>
        </p:grpSpPr>
        <p:sp>
          <p:nvSpPr>
            <p:cNvPr id="79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 rot="3126603">
            <a:off x="2521055" y="2012429"/>
            <a:ext cx="64248" cy="271268"/>
            <a:chOff x="3552231" y="2586741"/>
            <a:chExt cx="104993" cy="443295"/>
          </a:xfrm>
        </p:grpSpPr>
        <p:sp>
          <p:nvSpPr>
            <p:cNvPr id="82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 rot="18850482">
            <a:off x="2517663" y="2126101"/>
            <a:ext cx="69024" cy="291434"/>
            <a:chOff x="3552231" y="2586741"/>
            <a:chExt cx="104993" cy="443295"/>
          </a:xfrm>
        </p:grpSpPr>
        <p:sp>
          <p:nvSpPr>
            <p:cNvPr id="85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 rot="3126603">
            <a:off x="2529839" y="2147450"/>
            <a:ext cx="70456" cy="297482"/>
            <a:chOff x="3552231" y="2586741"/>
            <a:chExt cx="104993" cy="443295"/>
          </a:xfrm>
        </p:grpSpPr>
        <p:sp>
          <p:nvSpPr>
            <p:cNvPr id="88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 rot="18282701">
            <a:off x="2556701" y="2277147"/>
            <a:ext cx="74848" cy="316024"/>
            <a:chOff x="3552231" y="2586741"/>
            <a:chExt cx="104993" cy="443295"/>
          </a:xfrm>
        </p:grpSpPr>
        <p:sp>
          <p:nvSpPr>
            <p:cNvPr id="91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 rot="2518704">
            <a:off x="2568455" y="2296714"/>
            <a:ext cx="77124" cy="325636"/>
            <a:chOff x="3552231" y="2586741"/>
            <a:chExt cx="104993" cy="443295"/>
          </a:xfrm>
        </p:grpSpPr>
        <p:sp>
          <p:nvSpPr>
            <p:cNvPr id="94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 rot="17806697">
            <a:off x="2616435" y="2416847"/>
            <a:ext cx="83004" cy="350460"/>
            <a:chOff x="3552231" y="2586741"/>
            <a:chExt cx="104993" cy="443295"/>
          </a:xfrm>
        </p:grpSpPr>
        <p:sp>
          <p:nvSpPr>
            <p:cNvPr id="97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 rot="2674846">
            <a:off x="2644232" y="2418226"/>
            <a:ext cx="86060" cy="363366"/>
            <a:chOff x="3552231" y="2586741"/>
            <a:chExt cx="104993" cy="443295"/>
          </a:xfrm>
        </p:grpSpPr>
        <p:sp>
          <p:nvSpPr>
            <p:cNvPr id="100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 rot="16746929">
            <a:off x="2701072" y="2528424"/>
            <a:ext cx="96236" cy="406328"/>
            <a:chOff x="3552231" y="2586741"/>
            <a:chExt cx="104993" cy="443295"/>
          </a:xfrm>
        </p:grpSpPr>
        <p:sp>
          <p:nvSpPr>
            <p:cNvPr id="103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 rot="2385987">
            <a:off x="2742937" y="2551986"/>
            <a:ext cx="97726" cy="412622"/>
            <a:chOff x="3552231" y="2586741"/>
            <a:chExt cx="104993" cy="443295"/>
          </a:xfrm>
        </p:grpSpPr>
        <p:sp>
          <p:nvSpPr>
            <p:cNvPr id="106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 rot="16033575">
            <a:off x="2863418" y="2670054"/>
            <a:ext cx="111882" cy="472388"/>
            <a:chOff x="3552231" y="2586741"/>
            <a:chExt cx="104993" cy="443295"/>
          </a:xfrm>
        </p:grpSpPr>
        <p:sp>
          <p:nvSpPr>
            <p:cNvPr id="109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 rot="1801962">
            <a:off x="2891139" y="2677864"/>
            <a:ext cx="108606" cy="458560"/>
            <a:chOff x="3552231" y="2586741"/>
            <a:chExt cx="104993" cy="443295"/>
          </a:xfrm>
        </p:grpSpPr>
        <p:sp>
          <p:nvSpPr>
            <p:cNvPr id="112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2544038" y="1652045"/>
            <a:ext cx="4072662" cy="1758839"/>
            <a:chOff x="2544038" y="1652045"/>
            <a:chExt cx="4072662" cy="1758839"/>
          </a:xfrm>
        </p:grpSpPr>
        <p:sp>
          <p:nvSpPr>
            <p:cNvPr id="115" name="任意多边形 114"/>
            <p:cNvSpPr/>
            <p:nvPr/>
          </p:nvSpPr>
          <p:spPr>
            <a:xfrm>
              <a:off x="2544038" y="1657350"/>
              <a:ext cx="1406012" cy="1753534"/>
            </a:xfrm>
            <a:custGeom>
              <a:avLst/>
              <a:gdLst>
                <a:gd name="connsiteX0" fmla="*/ 1214438 w 1214438"/>
                <a:gd name="connsiteY0" fmla="*/ 1752600 h 1752600"/>
                <a:gd name="connsiteX1" fmla="*/ 352425 w 1214438"/>
                <a:gd name="connsiteY1" fmla="*/ 1352550 h 1752600"/>
                <a:gd name="connsiteX2" fmla="*/ 0 w 1214438"/>
                <a:gd name="connsiteY2" fmla="*/ 0 h 1752600"/>
                <a:gd name="connsiteX3" fmla="*/ 381000 w 1214438"/>
                <a:gd name="connsiteY3" fmla="*/ 1328738 h 1752600"/>
                <a:gd name="connsiteX4" fmla="*/ 1214438 w 1214438"/>
                <a:gd name="connsiteY4" fmla="*/ 1752600 h 1752600"/>
                <a:gd name="connsiteX0" fmla="*/ 1261798 w 1261798"/>
                <a:gd name="connsiteY0" fmla="*/ 1752600 h 1752600"/>
                <a:gd name="connsiteX1" fmla="*/ 399785 w 1261798"/>
                <a:gd name="connsiteY1" fmla="*/ 1352550 h 1752600"/>
                <a:gd name="connsiteX2" fmla="*/ 47360 w 1261798"/>
                <a:gd name="connsiteY2" fmla="*/ 0 h 1752600"/>
                <a:gd name="connsiteX3" fmla="*/ 428360 w 1261798"/>
                <a:gd name="connsiteY3" fmla="*/ 1328738 h 1752600"/>
                <a:gd name="connsiteX4" fmla="*/ 1261798 w 1261798"/>
                <a:gd name="connsiteY4" fmla="*/ 1752600 h 1752600"/>
                <a:gd name="connsiteX0" fmla="*/ 1365976 w 1365976"/>
                <a:gd name="connsiteY0" fmla="*/ 1752600 h 1752600"/>
                <a:gd name="connsiteX1" fmla="*/ 503963 w 1365976"/>
                <a:gd name="connsiteY1" fmla="*/ 1352550 h 1752600"/>
                <a:gd name="connsiteX2" fmla="*/ 151538 w 1365976"/>
                <a:gd name="connsiteY2" fmla="*/ 0 h 1752600"/>
                <a:gd name="connsiteX3" fmla="*/ 532538 w 1365976"/>
                <a:gd name="connsiteY3" fmla="*/ 1328738 h 1752600"/>
                <a:gd name="connsiteX4" fmla="*/ 1365976 w 1365976"/>
                <a:gd name="connsiteY4" fmla="*/ 1752600 h 1752600"/>
                <a:gd name="connsiteX0" fmla="*/ 1365976 w 1365976"/>
                <a:gd name="connsiteY0" fmla="*/ 1752600 h 1752600"/>
                <a:gd name="connsiteX1" fmla="*/ 503963 w 1365976"/>
                <a:gd name="connsiteY1" fmla="*/ 1352550 h 1752600"/>
                <a:gd name="connsiteX2" fmla="*/ 151538 w 1365976"/>
                <a:gd name="connsiteY2" fmla="*/ 0 h 1752600"/>
                <a:gd name="connsiteX3" fmla="*/ 532538 w 1365976"/>
                <a:gd name="connsiteY3" fmla="*/ 1328738 h 1752600"/>
                <a:gd name="connsiteX4" fmla="*/ 1365976 w 1365976"/>
                <a:gd name="connsiteY4" fmla="*/ 1752600 h 1752600"/>
                <a:gd name="connsiteX0" fmla="*/ 1365976 w 1365976"/>
                <a:gd name="connsiteY0" fmla="*/ 1752600 h 1752600"/>
                <a:gd name="connsiteX1" fmla="*/ 503963 w 1365976"/>
                <a:gd name="connsiteY1" fmla="*/ 1352550 h 1752600"/>
                <a:gd name="connsiteX2" fmla="*/ 151538 w 1365976"/>
                <a:gd name="connsiteY2" fmla="*/ 0 h 1752600"/>
                <a:gd name="connsiteX3" fmla="*/ 532538 w 1365976"/>
                <a:gd name="connsiteY3" fmla="*/ 1328738 h 1752600"/>
                <a:gd name="connsiteX4" fmla="*/ 1365976 w 1365976"/>
                <a:gd name="connsiteY4" fmla="*/ 1752600 h 1752600"/>
                <a:gd name="connsiteX0" fmla="*/ 1365976 w 1365976"/>
                <a:gd name="connsiteY0" fmla="*/ 1752600 h 1752600"/>
                <a:gd name="connsiteX1" fmla="*/ 503963 w 1365976"/>
                <a:gd name="connsiteY1" fmla="*/ 1352550 h 1752600"/>
                <a:gd name="connsiteX2" fmla="*/ 151538 w 1365976"/>
                <a:gd name="connsiteY2" fmla="*/ 0 h 1752600"/>
                <a:gd name="connsiteX3" fmla="*/ 532538 w 1365976"/>
                <a:gd name="connsiteY3" fmla="*/ 1328738 h 1752600"/>
                <a:gd name="connsiteX4" fmla="*/ 1365976 w 1365976"/>
                <a:gd name="connsiteY4" fmla="*/ 1752600 h 1752600"/>
                <a:gd name="connsiteX0" fmla="*/ 1365976 w 1365976"/>
                <a:gd name="connsiteY0" fmla="*/ 1752600 h 1752600"/>
                <a:gd name="connsiteX1" fmla="*/ 503963 w 1365976"/>
                <a:gd name="connsiteY1" fmla="*/ 1352550 h 1752600"/>
                <a:gd name="connsiteX2" fmla="*/ 151538 w 1365976"/>
                <a:gd name="connsiteY2" fmla="*/ 0 h 1752600"/>
                <a:gd name="connsiteX3" fmla="*/ 532538 w 1365976"/>
                <a:gd name="connsiteY3" fmla="*/ 1328738 h 1752600"/>
                <a:gd name="connsiteX4" fmla="*/ 1365976 w 1365976"/>
                <a:gd name="connsiteY4" fmla="*/ 1752600 h 1752600"/>
                <a:gd name="connsiteX0" fmla="*/ 1365976 w 1404076"/>
                <a:gd name="connsiteY0" fmla="*/ 1752600 h 1752600"/>
                <a:gd name="connsiteX1" fmla="*/ 503963 w 1404076"/>
                <a:gd name="connsiteY1" fmla="*/ 1352550 h 1752600"/>
                <a:gd name="connsiteX2" fmla="*/ 151538 w 1404076"/>
                <a:gd name="connsiteY2" fmla="*/ 0 h 1752600"/>
                <a:gd name="connsiteX3" fmla="*/ 532538 w 1404076"/>
                <a:gd name="connsiteY3" fmla="*/ 1328738 h 1752600"/>
                <a:gd name="connsiteX4" fmla="*/ 1404076 w 1404076"/>
                <a:gd name="connsiteY4" fmla="*/ 1714500 h 1752600"/>
                <a:gd name="connsiteX5" fmla="*/ 1365976 w 1404076"/>
                <a:gd name="connsiteY5" fmla="*/ 1752600 h 1752600"/>
                <a:gd name="connsiteX0" fmla="*/ 1365976 w 1404076"/>
                <a:gd name="connsiteY0" fmla="*/ 1752600 h 1752600"/>
                <a:gd name="connsiteX1" fmla="*/ 503963 w 1404076"/>
                <a:gd name="connsiteY1" fmla="*/ 1352550 h 1752600"/>
                <a:gd name="connsiteX2" fmla="*/ 151538 w 1404076"/>
                <a:gd name="connsiteY2" fmla="*/ 0 h 1752600"/>
                <a:gd name="connsiteX3" fmla="*/ 532538 w 1404076"/>
                <a:gd name="connsiteY3" fmla="*/ 1328738 h 1752600"/>
                <a:gd name="connsiteX4" fmla="*/ 1404076 w 1404076"/>
                <a:gd name="connsiteY4" fmla="*/ 1714500 h 1752600"/>
                <a:gd name="connsiteX5" fmla="*/ 1365976 w 1404076"/>
                <a:gd name="connsiteY5" fmla="*/ 1752600 h 1752600"/>
                <a:gd name="connsiteX0" fmla="*/ 1365976 w 1404076"/>
                <a:gd name="connsiteY0" fmla="*/ 1752600 h 1752600"/>
                <a:gd name="connsiteX1" fmla="*/ 503963 w 1404076"/>
                <a:gd name="connsiteY1" fmla="*/ 1352550 h 1752600"/>
                <a:gd name="connsiteX2" fmla="*/ 151538 w 1404076"/>
                <a:gd name="connsiteY2" fmla="*/ 0 h 1752600"/>
                <a:gd name="connsiteX3" fmla="*/ 532538 w 1404076"/>
                <a:gd name="connsiteY3" fmla="*/ 1328738 h 1752600"/>
                <a:gd name="connsiteX4" fmla="*/ 1404076 w 1404076"/>
                <a:gd name="connsiteY4" fmla="*/ 1714500 h 1752600"/>
                <a:gd name="connsiteX5" fmla="*/ 1365976 w 1404076"/>
                <a:gd name="connsiteY5" fmla="*/ 1752600 h 1752600"/>
                <a:gd name="connsiteX0" fmla="*/ 1365976 w 1404076"/>
                <a:gd name="connsiteY0" fmla="*/ 1752600 h 1752600"/>
                <a:gd name="connsiteX1" fmla="*/ 503963 w 1404076"/>
                <a:gd name="connsiteY1" fmla="*/ 1352550 h 1752600"/>
                <a:gd name="connsiteX2" fmla="*/ 151538 w 1404076"/>
                <a:gd name="connsiteY2" fmla="*/ 0 h 1752600"/>
                <a:gd name="connsiteX3" fmla="*/ 532538 w 1404076"/>
                <a:gd name="connsiteY3" fmla="*/ 1328738 h 1752600"/>
                <a:gd name="connsiteX4" fmla="*/ 1404076 w 1404076"/>
                <a:gd name="connsiteY4" fmla="*/ 1714500 h 1752600"/>
                <a:gd name="connsiteX5" fmla="*/ 1365976 w 1404076"/>
                <a:gd name="connsiteY5" fmla="*/ 1752600 h 1752600"/>
                <a:gd name="connsiteX0" fmla="*/ 1365976 w 1404076"/>
                <a:gd name="connsiteY0" fmla="*/ 1752600 h 1752600"/>
                <a:gd name="connsiteX1" fmla="*/ 503963 w 1404076"/>
                <a:gd name="connsiteY1" fmla="*/ 1352550 h 1752600"/>
                <a:gd name="connsiteX2" fmla="*/ 151538 w 1404076"/>
                <a:gd name="connsiteY2" fmla="*/ 0 h 1752600"/>
                <a:gd name="connsiteX3" fmla="*/ 532538 w 1404076"/>
                <a:gd name="connsiteY3" fmla="*/ 1328738 h 1752600"/>
                <a:gd name="connsiteX4" fmla="*/ 1404076 w 1404076"/>
                <a:gd name="connsiteY4" fmla="*/ 1714500 h 1752600"/>
                <a:gd name="connsiteX5" fmla="*/ 1365976 w 1404076"/>
                <a:gd name="connsiteY5" fmla="*/ 1752600 h 1752600"/>
                <a:gd name="connsiteX0" fmla="*/ 1365976 w 1404076"/>
                <a:gd name="connsiteY0" fmla="*/ 1752600 h 1752600"/>
                <a:gd name="connsiteX1" fmla="*/ 503963 w 1404076"/>
                <a:gd name="connsiteY1" fmla="*/ 1352550 h 1752600"/>
                <a:gd name="connsiteX2" fmla="*/ 151538 w 1404076"/>
                <a:gd name="connsiteY2" fmla="*/ 0 h 1752600"/>
                <a:gd name="connsiteX3" fmla="*/ 532538 w 1404076"/>
                <a:gd name="connsiteY3" fmla="*/ 1328738 h 1752600"/>
                <a:gd name="connsiteX4" fmla="*/ 1404076 w 1404076"/>
                <a:gd name="connsiteY4" fmla="*/ 1714500 h 1752600"/>
                <a:gd name="connsiteX5" fmla="*/ 1365976 w 1404076"/>
                <a:gd name="connsiteY5" fmla="*/ 1752600 h 1752600"/>
                <a:gd name="connsiteX0" fmla="*/ 1365976 w 1404076"/>
                <a:gd name="connsiteY0" fmla="*/ 1752600 h 1752600"/>
                <a:gd name="connsiteX1" fmla="*/ 503963 w 1404076"/>
                <a:gd name="connsiteY1" fmla="*/ 1352550 h 1752600"/>
                <a:gd name="connsiteX2" fmla="*/ 151538 w 1404076"/>
                <a:gd name="connsiteY2" fmla="*/ 0 h 1752600"/>
                <a:gd name="connsiteX3" fmla="*/ 532538 w 1404076"/>
                <a:gd name="connsiteY3" fmla="*/ 1328738 h 1752600"/>
                <a:gd name="connsiteX4" fmla="*/ 1404076 w 1404076"/>
                <a:gd name="connsiteY4" fmla="*/ 1714500 h 1752600"/>
                <a:gd name="connsiteX5" fmla="*/ 1365976 w 1404076"/>
                <a:gd name="connsiteY5" fmla="*/ 1752600 h 1752600"/>
                <a:gd name="connsiteX0" fmla="*/ 1365976 w 1404076"/>
                <a:gd name="connsiteY0" fmla="*/ 1752600 h 1752600"/>
                <a:gd name="connsiteX1" fmla="*/ 503963 w 1404076"/>
                <a:gd name="connsiteY1" fmla="*/ 1352550 h 1752600"/>
                <a:gd name="connsiteX2" fmla="*/ 151538 w 1404076"/>
                <a:gd name="connsiteY2" fmla="*/ 0 h 1752600"/>
                <a:gd name="connsiteX3" fmla="*/ 532538 w 1404076"/>
                <a:gd name="connsiteY3" fmla="*/ 1328738 h 1752600"/>
                <a:gd name="connsiteX4" fmla="*/ 1404076 w 1404076"/>
                <a:gd name="connsiteY4" fmla="*/ 1714500 h 1752600"/>
                <a:gd name="connsiteX5" fmla="*/ 1365976 w 1404076"/>
                <a:gd name="connsiteY5" fmla="*/ 1752600 h 1752600"/>
                <a:gd name="connsiteX0" fmla="*/ 1365976 w 1405487"/>
                <a:gd name="connsiteY0" fmla="*/ 1752600 h 1752600"/>
                <a:gd name="connsiteX1" fmla="*/ 503963 w 1405487"/>
                <a:gd name="connsiteY1" fmla="*/ 1352550 h 1752600"/>
                <a:gd name="connsiteX2" fmla="*/ 151538 w 1405487"/>
                <a:gd name="connsiteY2" fmla="*/ 0 h 1752600"/>
                <a:gd name="connsiteX3" fmla="*/ 532538 w 1405487"/>
                <a:gd name="connsiteY3" fmla="*/ 1328738 h 1752600"/>
                <a:gd name="connsiteX4" fmla="*/ 1404076 w 1405487"/>
                <a:gd name="connsiteY4" fmla="*/ 1714500 h 1752600"/>
                <a:gd name="connsiteX5" fmla="*/ 1365976 w 1405487"/>
                <a:gd name="connsiteY5" fmla="*/ 1752600 h 1752600"/>
                <a:gd name="connsiteX0" fmla="*/ 1365976 w 1406012"/>
                <a:gd name="connsiteY0" fmla="*/ 1752600 h 1753534"/>
                <a:gd name="connsiteX1" fmla="*/ 503963 w 1406012"/>
                <a:gd name="connsiteY1" fmla="*/ 1352550 h 1753534"/>
                <a:gd name="connsiteX2" fmla="*/ 151538 w 1406012"/>
                <a:gd name="connsiteY2" fmla="*/ 0 h 1753534"/>
                <a:gd name="connsiteX3" fmla="*/ 532538 w 1406012"/>
                <a:gd name="connsiteY3" fmla="*/ 1328738 h 1753534"/>
                <a:gd name="connsiteX4" fmla="*/ 1404076 w 1406012"/>
                <a:gd name="connsiteY4" fmla="*/ 1714500 h 1753534"/>
                <a:gd name="connsiteX5" fmla="*/ 1365976 w 1406012"/>
                <a:gd name="connsiteY5" fmla="*/ 1752600 h 175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6012" h="1753534">
                  <a:moveTo>
                    <a:pt x="1365976" y="1752600"/>
                  </a:moveTo>
                  <a:cubicBezTo>
                    <a:pt x="1092925" y="1585912"/>
                    <a:pt x="815113" y="1592262"/>
                    <a:pt x="503963" y="1352550"/>
                  </a:cubicBezTo>
                  <a:cubicBezTo>
                    <a:pt x="-204062" y="830262"/>
                    <a:pt x="-7212" y="298450"/>
                    <a:pt x="151538" y="0"/>
                  </a:cubicBezTo>
                  <a:cubicBezTo>
                    <a:pt x="-64362" y="509588"/>
                    <a:pt x="-80237" y="809625"/>
                    <a:pt x="532538" y="1328738"/>
                  </a:cubicBezTo>
                  <a:cubicBezTo>
                    <a:pt x="920683" y="1574007"/>
                    <a:pt x="1132613" y="1547813"/>
                    <a:pt x="1404076" y="1714500"/>
                  </a:cubicBezTo>
                  <a:cubicBezTo>
                    <a:pt x="1412808" y="1748632"/>
                    <a:pt x="1390582" y="1756568"/>
                    <a:pt x="1365976" y="17526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 flipH="1">
              <a:off x="5193322" y="1652045"/>
              <a:ext cx="1423378" cy="1753534"/>
            </a:xfrm>
            <a:custGeom>
              <a:avLst/>
              <a:gdLst>
                <a:gd name="connsiteX0" fmla="*/ 1214438 w 1214438"/>
                <a:gd name="connsiteY0" fmla="*/ 1752600 h 1752600"/>
                <a:gd name="connsiteX1" fmla="*/ 352425 w 1214438"/>
                <a:gd name="connsiteY1" fmla="*/ 1352550 h 1752600"/>
                <a:gd name="connsiteX2" fmla="*/ 0 w 1214438"/>
                <a:gd name="connsiteY2" fmla="*/ 0 h 1752600"/>
                <a:gd name="connsiteX3" fmla="*/ 381000 w 1214438"/>
                <a:gd name="connsiteY3" fmla="*/ 1328738 h 1752600"/>
                <a:gd name="connsiteX4" fmla="*/ 1214438 w 1214438"/>
                <a:gd name="connsiteY4" fmla="*/ 1752600 h 1752600"/>
                <a:gd name="connsiteX0" fmla="*/ 1261798 w 1261798"/>
                <a:gd name="connsiteY0" fmla="*/ 1752600 h 1752600"/>
                <a:gd name="connsiteX1" fmla="*/ 399785 w 1261798"/>
                <a:gd name="connsiteY1" fmla="*/ 1352550 h 1752600"/>
                <a:gd name="connsiteX2" fmla="*/ 47360 w 1261798"/>
                <a:gd name="connsiteY2" fmla="*/ 0 h 1752600"/>
                <a:gd name="connsiteX3" fmla="*/ 428360 w 1261798"/>
                <a:gd name="connsiteY3" fmla="*/ 1328738 h 1752600"/>
                <a:gd name="connsiteX4" fmla="*/ 1261798 w 1261798"/>
                <a:gd name="connsiteY4" fmla="*/ 1752600 h 1752600"/>
                <a:gd name="connsiteX0" fmla="*/ 1365976 w 1365976"/>
                <a:gd name="connsiteY0" fmla="*/ 1752600 h 1752600"/>
                <a:gd name="connsiteX1" fmla="*/ 503963 w 1365976"/>
                <a:gd name="connsiteY1" fmla="*/ 1352550 h 1752600"/>
                <a:gd name="connsiteX2" fmla="*/ 151538 w 1365976"/>
                <a:gd name="connsiteY2" fmla="*/ 0 h 1752600"/>
                <a:gd name="connsiteX3" fmla="*/ 532538 w 1365976"/>
                <a:gd name="connsiteY3" fmla="*/ 1328738 h 1752600"/>
                <a:gd name="connsiteX4" fmla="*/ 1365976 w 1365976"/>
                <a:gd name="connsiteY4" fmla="*/ 1752600 h 1752600"/>
                <a:gd name="connsiteX0" fmla="*/ 1365976 w 1365976"/>
                <a:gd name="connsiteY0" fmla="*/ 1752600 h 1752600"/>
                <a:gd name="connsiteX1" fmla="*/ 503963 w 1365976"/>
                <a:gd name="connsiteY1" fmla="*/ 1352550 h 1752600"/>
                <a:gd name="connsiteX2" fmla="*/ 151538 w 1365976"/>
                <a:gd name="connsiteY2" fmla="*/ 0 h 1752600"/>
                <a:gd name="connsiteX3" fmla="*/ 532538 w 1365976"/>
                <a:gd name="connsiteY3" fmla="*/ 1328738 h 1752600"/>
                <a:gd name="connsiteX4" fmla="*/ 1365976 w 1365976"/>
                <a:gd name="connsiteY4" fmla="*/ 1752600 h 1752600"/>
                <a:gd name="connsiteX0" fmla="*/ 1365976 w 1365976"/>
                <a:gd name="connsiteY0" fmla="*/ 1752600 h 1752600"/>
                <a:gd name="connsiteX1" fmla="*/ 503963 w 1365976"/>
                <a:gd name="connsiteY1" fmla="*/ 1352550 h 1752600"/>
                <a:gd name="connsiteX2" fmla="*/ 151538 w 1365976"/>
                <a:gd name="connsiteY2" fmla="*/ 0 h 1752600"/>
                <a:gd name="connsiteX3" fmla="*/ 532538 w 1365976"/>
                <a:gd name="connsiteY3" fmla="*/ 1328738 h 1752600"/>
                <a:gd name="connsiteX4" fmla="*/ 1365976 w 1365976"/>
                <a:gd name="connsiteY4" fmla="*/ 1752600 h 1752600"/>
                <a:gd name="connsiteX0" fmla="*/ 1365976 w 1365976"/>
                <a:gd name="connsiteY0" fmla="*/ 1752600 h 1752600"/>
                <a:gd name="connsiteX1" fmla="*/ 503963 w 1365976"/>
                <a:gd name="connsiteY1" fmla="*/ 1352550 h 1752600"/>
                <a:gd name="connsiteX2" fmla="*/ 151538 w 1365976"/>
                <a:gd name="connsiteY2" fmla="*/ 0 h 1752600"/>
                <a:gd name="connsiteX3" fmla="*/ 532538 w 1365976"/>
                <a:gd name="connsiteY3" fmla="*/ 1328738 h 1752600"/>
                <a:gd name="connsiteX4" fmla="*/ 1365976 w 1365976"/>
                <a:gd name="connsiteY4" fmla="*/ 1752600 h 1752600"/>
                <a:gd name="connsiteX0" fmla="*/ 1365976 w 1365976"/>
                <a:gd name="connsiteY0" fmla="*/ 1752600 h 1752600"/>
                <a:gd name="connsiteX1" fmla="*/ 503963 w 1365976"/>
                <a:gd name="connsiteY1" fmla="*/ 1352550 h 1752600"/>
                <a:gd name="connsiteX2" fmla="*/ 151538 w 1365976"/>
                <a:gd name="connsiteY2" fmla="*/ 0 h 1752600"/>
                <a:gd name="connsiteX3" fmla="*/ 532538 w 1365976"/>
                <a:gd name="connsiteY3" fmla="*/ 1328738 h 1752600"/>
                <a:gd name="connsiteX4" fmla="*/ 1365976 w 1365976"/>
                <a:gd name="connsiteY4" fmla="*/ 1752600 h 1752600"/>
                <a:gd name="connsiteX0" fmla="*/ 1365976 w 1404076"/>
                <a:gd name="connsiteY0" fmla="*/ 1752600 h 1752600"/>
                <a:gd name="connsiteX1" fmla="*/ 503963 w 1404076"/>
                <a:gd name="connsiteY1" fmla="*/ 1352550 h 1752600"/>
                <a:gd name="connsiteX2" fmla="*/ 151538 w 1404076"/>
                <a:gd name="connsiteY2" fmla="*/ 0 h 1752600"/>
                <a:gd name="connsiteX3" fmla="*/ 532538 w 1404076"/>
                <a:gd name="connsiteY3" fmla="*/ 1328738 h 1752600"/>
                <a:gd name="connsiteX4" fmla="*/ 1404076 w 1404076"/>
                <a:gd name="connsiteY4" fmla="*/ 1714500 h 1752600"/>
                <a:gd name="connsiteX5" fmla="*/ 1365976 w 1404076"/>
                <a:gd name="connsiteY5" fmla="*/ 1752600 h 1752600"/>
                <a:gd name="connsiteX0" fmla="*/ 1365976 w 1404076"/>
                <a:gd name="connsiteY0" fmla="*/ 1752600 h 1752600"/>
                <a:gd name="connsiteX1" fmla="*/ 503963 w 1404076"/>
                <a:gd name="connsiteY1" fmla="*/ 1352550 h 1752600"/>
                <a:gd name="connsiteX2" fmla="*/ 151538 w 1404076"/>
                <a:gd name="connsiteY2" fmla="*/ 0 h 1752600"/>
                <a:gd name="connsiteX3" fmla="*/ 532538 w 1404076"/>
                <a:gd name="connsiteY3" fmla="*/ 1328738 h 1752600"/>
                <a:gd name="connsiteX4" fmla="*/ 1404076 w 1404076"/>
                <a:gd name="connsiteY4" fmla="*/ 1714500 h 1752600"/>
                <a:gd name="connsiteX5" fmla="*/ 1365976 w 1404076"/>
                <a:gd name="connsiteY5" fmla="*/ 1752600 h 1752600"/>
                <a:gd name="connsiteX0" fmla="*/ 1365976 w 1404076"/>
                <a:gd name="connsiteY0" fmla="*/ 1752600 h 1752600"/>
                <a:gd name="connsiteX1" fmla="*/ 503963 w 1404076"/>
                <a:gd name="connsiteY1" fmla="*/ 1352550 h 1752600"/>
                <a:gd name="connsiteX2" fmla="*/ 151538 w 1404076"/>
                <a:gd name="connsiteY2" fmla="*/ 0 h 1752600"/>
                <a:gd name="connsiteX3" fmla="*/ 532538 w 1404076"/>
                <a:gd name="connsiteY3" fmla="*/ 1328738 h 1752600"/>
                <a:gd name="connsiteX4" fmla="*/ 1404076 w 1404076"/>
                <a:gd name="connsiteY4" fmla="*/ 1714500 h 1752600"/>
                <a:gd name="connsiteX5" fmla="*/ 1365976 w 1404076"/>
                <a:gd name="connsiteY5" fmla="*/ 1752600 h 1752600"/>
                <a:gd name="connsiteX0" fmla="*/ 1365976 w 1404076"/>
                <a:gd name="connsiteY0" fmla="*/ 1752600 h 1752600"/>
                <a:gd name="connsiteX1" fmla="*/ 503963 w 1404076"/>
                <a:gd name="connsiteY1" fmla="*/ 1352550 h 1752600"/>
                <a:gd name="connsiteX2" fmla="*/ 151538 w 1404076"/>
                <a:gd name="connsiteY2" fmla="*/ 0 h 1752600"/>
                <a:gd name="connsiteX3" fmla="*/ 532538 w 1404076"/>
                <a:gd name="connsiteY3" fmla="*/ 1328738 h 1752600"/>
                <a:gd name="connsiteX4" fmla="*/ 1404076 w 1404076"/>
                <a:gd name="connsiteY4" fmla="*/ 1714500 h 1752600"/>
                <a:gd name="connsiteX5" fmla="*/ 1365976 w 1404076"/>
                <a:gd name="connsiteY5" fmla="*/ 1752600 h 1752600"/>
                <a:gd name="connsiteX0" fmla="*/ 1365976 w 1404076"/>
                <a:gd name="connsiteY0" fmla="*/ 1752600 h 1752600"/>
                <a:gd name="connsiteX1" fmla="*/ 503963 w 1404076"/>
                <a:gd name="connsiteY1" fmla="*/ 1352550 h 1752600"/>
                <a:gd name="connsiteX2" fmla="*/ 151538 w 1404076"/>
                <a:gd name="connsiteY2" fmla="*/ 0 h 1752600"/>
                <a:gd name="connsiteX3" fmla="*/ 532538 w 1404076"/>
                <a:gd name="connsiteY3" fmla="*/ 1328738 h 1752600"/>
                <a:gd name="connsiteX4" fmla="*/ 1404076 w 1404076"/>
                <a:gd name="connsiteY4" fmla="*/ 1714500 h 1752600"/>
                <a:gd name="connsiteX5" fmla="*/ 1365976 w 1404076"/>
                <a:gd name="connsiteY5" fmla="*/ 1752600 h 1752600"/>
                <a:gd name="connsiteX0" fmla="*/ 1365976 w 1404076"/>
                <a:gd name="connsiteY0" fmla="*/ 1752600 h 1752600"/>
                <a:gd name="connsiteX1" fmla="*/ 503963 w 1404076"/>
                <a:gd name="connsiteY1" fmla="*/ 1352550 h 1752600"/>
                <a:gd name="connsiteX2" fmla="*/ 151538 w 1404076"/>
                <a:gd name="connsiteY2" fmla="*/ 0 h 1752600"/>
                <a:gd name="connsiteX3" fmla="*/ 532538 w 1404076"/>
                <a:gd name="connsiteY3" fmla="*/ 1328738 h 1752600"/>
                <a:gd name="connsiteX4" fmla="*/ 1404076 w 1404076"/>
                <a:gd name="connsiteY4" fmla="*/ 1714500 h 1752600"/>
                <a:gd name="connsiteX5" fmla="*/ 1365976 w 1404076"/>
                <a:gd name="connsiteY5" fmla="*/ 1752600 h 1752600"/>
                <a:gd name="connsiteX0" fmla="*/ 1365976 w 1404076"/>
                <a:gd name="connsiteY0" fmla="*/ 1752600 h 1752600"/>
                <a:gd name="connsiteX1" fmla="*/ 503963 w 1404076"/>
                <a:gd name="connsiteY1" fmla="*/ 1352550 h 1752600"/>
                <a:gd name="connsiteX2" fmla="*/ 151538 w 1404076"/>
                <a:gd name="connsiteY2" fmla="*/ 0 h 1752600"/>
                <a:gd name="connsiteX3" fmla="*/ 532538 w 1404076"/>
                <a:gd name="connsiteY3" fmla="*/ 1328738 h 1752600"/>
                <a:gd name="connsiteX4" fmla="*/ 1404076 w 1404076"/>
                <a:gd name="connsiteY4" fmla="*/ 1714500 h 1752600"/>
                <a:gd name="connsiteX5" fmla="*/ 1365976 w 1404076"/>
                <a:gd name="connsiteY5" fmla="*/ 1752600 h 1752600"/>
                <a:gd name="connsiteX0" fmla="*/ 1365976 w 1404076"/>
                <a:gd name="connsiteY0" fmla="*/ 1752600 h 1752600"/>
                <a:gd name="connsiteX1" fmla="*/ 503963 w 1404076"/>
                <a:gd name="connsiteY1" fmla="*/ 1352550 h 1752600"/>
                <a:gd name="connsiteX2" fmla="*/ 151538 w 1404076"/>
                <a:gd name="connsiteY2" fmla="*/ 0 h 1752600"/>
                <a:gd name="connsiteX3" fmla="*/ 532538 w 1404076"/>
                <a:gd name="connsiteY3" fmla="*/ 1328738 h 1752600"/>
                <a:gd name="connsiteX4" fmla="*/ 1404076 w 1404076"/>
                <a:gd name="connsiteY4" fmla="*/ 1714500 h 1752600"/>
                <a:gd name="connsiteX5" fmla="*/ 1365976 w 1404076"/>
                <a:gd name="connsiteY5" fmla="*/ 1752600 h 1752600"/>
                <a:gd name="connsiteX0" fmla="*/ 1365976 w 1405487"/>
                <a:gd name="connsiteY0" fmla="*/ 1752600 h 1752600"/>
                <a:gd name="connsiteX1" fmla="*/ 503963 w 1405487"/>
                <a:gd name="connsiteY1" fmla="*/ 1352550 h 1752600"/>
                <a:gd name="connsiteX2" fmla="*/ 151538 w 1405487"/>
                <a:gd name="connsiteY2" fmla="*/ 0 h 1752600"/>
                <a:gd name="connsiteX3" fmla="*/ 532538 w 1405487"/>
                <a:gd name="connsiteY3" fmla="*/ 1328738 h 1752600"/>
                <a:gd name="connsiteX4" fmla="*/ 1404076 w 1405487"/>
                <a:gd name="connsiteY4" fmla="*/ 1714500 h 1752600"/>
                <a:gd name="connsiteX5" fmla="*/ 1365976 w 1405487"/>
                <a:gd name="connsiteY5" fmla="*/ 1752600 h 1752600"/>
                <a:gd name="connsiteX0" fmla="*/ 1365976 w 1406012"/>
                <a:gd name="connsiteY0" fmla="*/ 1752600 h 1753534"/>
                <a:gd name="connsiteX1" fmla="*/ 503963 w 1406012"/>
                <a:gd name="connsiteY1" fmla="*/ 1352550 h 1753534"/>
                <a:gd name="connsiteX2" fmla="*/ 151538 w 1406012"/>
                <a:gd name="connsiteY2" fmla="*/ 0 h 1753534"/>
                <a:gd name="connsiteX3" fmla="*/ 532538 w 1406012"/>
                <a:gd name="connsiteY3" fmla="*/ 1328738 h 1753534"/>
                <a:gd name="connsiteX4" fmla="*/ 1404076 w 1406012"/>
                <a:gd name="connsiteY4" fmla="*/ 1714500 h 1753534"/>
                <a:gd name="connsiteX5" fmla="*/ 1365976 w 1406012"/>
                <a:gd name="connsiteY5" fmla="*/ 1752600 h 175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6012" h="1753534">
                  <a:moveTo>
                    <a:pt x="1365976" y="1752600"/>
                  </a:moveTo>
                  <a:cubicBezTo>
                    <a:pt x="1092925" y="1585912"/>
                    <a:pt x="815113" y="1592262"/>
                    <a:pt x="503963" y="1352550"/>
                  </a:cubicBezTo>
                  <a:cubicBezTo>
                    <a:pt x="-204062" y="830262"/>
                    <a:pt x="-7212" y="298450"/>
                    <a:pt x="151538" y="0"/>
                  </a:cubicBezTo>
                  <a:cubicBezTo>
                    <a:pt x="-64362" y="509588"/>
                    <a:pt x="-80237" y="809625"/>
                    <a:pt x="532538" y="1328738"/>
                  </a:cubicBezTo>
                  <a:cubicBezTo>
                    <a:pt x="920683" y="1574007"/>
                    <a:pt x="1132613" y="1547813"/>
                    <a:pt x="1404076" y="1714500"/>
                  </a:cubicBezTo>
                  <a:cubicBezTo>
                    <a:pt x="1412808" y="1748632"/>
                    <a:pt x="1390582" y="1756568"/>
                    <a:pt x="1365976" y="17526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 rot="19175987">
            <a:off x="6453017" y="1535386"/>
            <a:ext cx="61825" cy="261036"/>
            <a:chOff x="3552231" y="2586741"/>
            <a:chExt cx="104993" cy="443295"/>
          </a:xfrm>
        </p:grpSpPr>
        <p:sp>
          <p:nvSpPr>
            <p:cNvPr id="118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 rot="6450602">
            <a:off x="5955104" y="2842060"/>
            <a:ext cx="110752" cy="467604"/>
            <a:chOff x="3552231" y="2586741"/>
            <a:chExt cx="104993" cy="443295"/>
          </a:xfrm>
        </p:grpSpPr>
        <p:sp>
          <p:nvSpPr>
            <p:cNvPr id="121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 rot="20648418">
            <a:off x="5930163" y="2798603"/>
            <a:ext cx="118908" cy="502040"/>
            <a:chOff x="3552231" y="2586741"/>
            <a:chExt cx="104993" cy="443295"/>
          </a:xfrm>
        </p:grpSpPr>
        <p:sp>
          <p:nvSpPr>
            <p:cNvPr id="124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 rot="2251395">
            <a:off x="6470439" y="1597948"/>
            <a:ext cx="61825" cy="261036"/>
            <a:chOff x="3552231" y="2586741"/>
            <a:chExt cx="104993" cy="443295"/>
          </a:xfrm>
        </p:grpSpPr>
        <p:sp>
          <p:nvSpPr>
            <p:cNvPr id="127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9" name="组合 128"/>
          <p:cNvGrpSpPr/>
          <p:nvPr/>
        </p:nvGrpSpPr>
        <p:grpSpPr>
          <a:xfrm rot="17073922">
            <a:off x="6460742" y="1587534"/>
            <a:ext cx="61825" cy="261036"/>
            <a:chOff x="3552231" y="2586741"/>
            <a:chExt cx="104993" cy="443295"/>
          </a:xfrm>
        </p:grpSpPr>
        <p:sp>
          <p:nvSpPr>
            <p:cNvPr id="130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 rot="16880543">
            <a:off x="6507076" y="1700669"/>
            <a:ext cx="61825" cy="261036"/>
            <a:chOff x="3552231" y="2586741"/>
            <a:chExt cx="104993" cy="443295"/>
          </a:xfrm>
        </p:grpSpPr>
        <p:sp>
          <p:nvSpPr>
            <p:cNvPr id="133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 rot="2074501">
            <a:off x="6527365" y="1724004"/>
            <a:ext cx="61825" cy="261036"/>
            <a:chOff x="3552231" y="2586741"/>
            <a:chExt cx="104993" cy="443295"/>
          </a:xfrm>
        </p:grpSpPr>
        <p:sp>
          <p:nvSpPr>
            <p:cNvPr id="136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 rot="17413479">
            <a:off x="6541429" y="1823530"/>
            <a:ext cx="64878" cy="273928"/>
            <a:chOff x="3552231" y="2586741"/>
            <a:chExt cx="104993" cy="443295"/>
          </a:xfrm>
        </p:grpSpPr>
        <p:sp>
          <p:nvSpPr>
            <p:cNvPr id="139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 rot="3385862">
            <a:off x="6558258" y="1842567"/>
            <a:ext cx="64878" cy="273928"/>
            <a:chOff x="3552231" y="2586741"/>
            <a:chExt cx="104993" cy="443295"/>
          </a:xfrm>
        </p:grpSpPr>
        <p:sp>
          <p:nvSpPr>
            <p:cNvPr id="142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 rot="17348419">
            <a:off x="6562411" y="1952115"/>
            <a:ext cx="64248" cy="271268"/>
            <a:chOff x="3552231" y="2586741"/>
            <a:chExt cx="104993" cy="443295"/>
          </a:xfrm>
        </p:grpSpPr>
        <p:sp>
          <p:nvSpPr>
            <p:cNvPr id="145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 rot="3338340">
            <a:off x="6579514" y="1976769"/>
            <a:ext cx="64248" cy="271268"/>
            <a:chOff x="3552231" y="2586741"/>
            <a:chExt cx="104993" cy="443295"/>
          </a:xfrm>
        </p:grpSpPr>
        <p:sp>
          <p:nvSpPr>
            <p:cNvPr id="148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0" name="组合 149"/>
          <p:cNvGrpSpPr/>
          <p:nvPr/>
        </p:nvGrpSpPr>
        <p:grpSpPr>
          <a:xfrm rot="17786652">
            <a:off x="6566821" y="2071477"/>
            <a:ext cx="69024" cy="291434"/>
            <a:chOff x="3552231" y="2586741"/>
            <a:chExt cx="104993" cy="443295"/>
          </a:xfrm>
        </p:grpSpPr>
        <p:sp>
          <p:nvSpPr>
            <p:cNvPr id="151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3" name="组合 152"/>
          <p:cNvGrpSpPr/>
          <p:nvPr/>
        </p:nvGrpSpPr>
        <p:grpSpPr>
          <a:xfrm rot="3515931">
            <a:off x="6572947" y="2093658"/>
            <a:ext cx="70456" cy="297482"/>
            <a:chOff x="3552231" y="2586741"/>
            <a:chExt cx="104993" cy="443295"/>
          </a:xfrm>
        </p:grpSpPr>
        <p:sp>
          <p:nvSpPr>
            <p:cNvPr id="154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6" name="组合 155"/>
          <p:cNvGrpSpPr/>
          <p:nvPr/>
        </p:nvGrpSpPr>
        <p:grpSpPr>
          <a:xfrm rot="19097319">
            <a:off x="6530560" y="2208111"/>
            <a:ext cx="74848" cy="316024"/>
            <a:chOff x="3552231" y="2586741"/>
            <a:chExt cx="104993" cy="443295"/>
          </a:xfrm>
        </p:grpSpPr>
        <p:sp>
          <p:nvSpPr>
            <p:cNvPr id="157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9" name="组合 158"/>
          <p:cNvGrpSpPr/>
          <p:nvPr/>
        </p:nvGrpSpPr>
        <p:grpSpPr>
          <a:xfrm rot="4362884">
            <a:off x="6544049" y="2252524"/>
            <a:ext cx="77124" cy="325636"/>
            <a:chOff x="3552231" y="2586741"/>
            <a:chExt cx="104993" cy="443295"/>
          </a:xfrm>
        </p:grpSpPr>
        <p:sp>
          <p:nvSpPr>
            <p:cNvPr id="160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 rot="19726057">
            <a:off x="6449386" y="2362247"/>
            <a:ext cx="83004" cy="350460"/>
            <a:chOff x="3552231" y="2586741"/>
            <a:chExt cx="104993" cy="443295"/>
          </a:xfrm>
        </p:grpSpPr>
        <p:sp>
          <p:nvSpPr>
            <p:cNvPr id="163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5" name="组合 164"/>
          <p:cNvGrpSpPr/>
          <p:nvPr/>
        </p:nvGrpSpPr>
        <p:grpSpPr>
          <a:xfrm rot="4368664">
            <a:off x="6458322" y="2408215"/>
            <a:ext cx="86060" cy="363366"/>
            <a:chOff x="3552231" y="2586741"/>
            <a:chExt cx="104993" cy="443295"/>
          </a:xfrm>
        </p:grpSpPr>
        <p:sp>
          <p:nvSpPr>
            <p:cNvPr id="166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8" name="组合 167"/>
          <p:cNvGrpSpPr/>
          <p:nvPr/>
        </p:nvGrpSpPr>
        <p:grpSpPr>
          <a:xfrm rot="20359037">
            <a:off x="6302549" y="2521209"/>
            <a:ext cx="96236" cy="406328"/>
            <a:chOff x="3552231" y="2586741"/>
            <a:chExt cx="104993" cy="443295"/>
          </a:xfrm>
        </p:grpSpPr>
        <p:sp>
          <p:nvSpPr>
            <p:cNvPr id="169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 rot="5154495">
            <a:off x="6336189" y="2551987"/>
            <a:ext cx="97726" cy="412622"/>
            <a:chOff x="3552231" y="2586741"/>
            <a:chExt cx="104993" cy="443295"/>
          </a:xfrm>
        </p:grpSpPr>
        <p:sp>
          <p:nvSpPr>
            <p:cNvPr id="172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 rot="20897550">
            <a:off x="6108681" y="2670054"/>
            <a:ext cx="111882" cy="472388"/>
            <a:chOff x="3552231" y="2586741"/>
            <a:chExt cx="104993" cy="443295"/>
          </a:xfrm>
        </p:grpSpPr>
        <p:sp>
          <p:nvSpPr>
            <p:cNvPr id="175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7" name="组合 176"/>
          <p:cNvGrpSpPr/>
          <p:nvPr/>
        </p:nvGrpSpPr>
        <p:grpSpPr>
          <a:xfrm rot="6187995">
            <a:off x="6177543" y="2682542"/>
            <a:ext cx="108606" cy="458560"/>
            <a:chOff x="3552231" y="2586741"/>
            <a:chExt cx="104993" cy="443295"/>
          </a:xfrm>
        </p:grpSpPr>
        <p:sp>
          <p:nvSpPr>
            <p:cNvPr id="178" name="椭圆 3"/>
            <p:cNvSpPr/>
            <p:nvPr/>
          </p:nvSpPr>
          <p:spPr>
            <a:xfrm>
              <a:off x="3552231" y="2586741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3"/>
            <p:cNvSpPr/>
            <p:nvPr/>
          </p:nvSpPr>
          <p:spPr>
            <a:xfrm>
              <a:off x="3552231" y="2812650"/>
              <a:ext cx="104993" cy="217386"/>
            </a:xfrm>
            <a:custGeom>
              <a:avLst/>
              <a:gdLst/>
              <a:ahLst/>
              <a:cxnLst/>
              <a:rect l="l" t="t" r="r" b="b"/>
              <a:pathLst>
                <a:path w="740070" h="1532303">
                  <a:moveTo>
                    <a:pt x="376968" y="0"/>
                  </a:moveTo>
                  <a:cubicBezTo>
                    <a:pt x="599853" y="178097"/>
                    <a:pt x="740070" y="452889"/>
                    <a:pt x="740070" y="760431"/>
                  </a:cubicBezTo>
                  <a:cubicBezTo>
                    <a:pt x="740070" y="1074461"/>
                    <a:pt x="593875" y="1354345"/>
                    <a:pt x="363102" y="1532303"/>
                  </a:cubicBezTo>
                  <a:cubicBezTo>
                    <a:pt x="140217" y="1354206"/>
                    <a:pt x="0" y="1079413"/>
                    <a:pt x="0" y="771871"/>
                  </a:cubicBezTo>
                  <a:cubicBezTo>
                    <a:pt x="0" y="457841"/>
                    <a:pt x="146195" y="177958"/>
                    <a:pt x="37696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0" name="TextBox 179"/>
          <p:cNvSpPr txBox="1"/>
          <p:nvPr/>
        </p:nvSpPr>
        <p:spPr>
          <a:xfrm>
            <a:off x="3995226" y="1636958"/>
            <a:ext cx="12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2016</a:t>
            </a:r>
            <a:endParaRPr lang="zh-CN" altLang="en-US" dirty="0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3347364" y="1924928"/>
            <a:ext cx="2580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chemeClr val="bg1"/>
                </a:solidFill>
              </a:rPr>
              <a:t>七夕情人节快乐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82" name="矩形 181"/>
          <p:cNvSpPr/>
          <p:nvPr/>
        </p:nvSpPr>
        <p:spPr>
          <a:xfrm>
            <a:off x="3347365" y="2300615"/>
            <a:ext cx="251646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/>
                </a:solidFill>
              </a:rPr>
              <a:t>Happy Valentine's Day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3761910" y="2526745"/>
            <a:ext cx="17101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dirty="0" smtClean="0">
                <a:solidFill>
                  <a:schemeClr val="bg1"/>
                </a:solidFill>
              </a:rPr>
              <a:t>永远爱你的亲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3347366" y="2793345"/>
            <a:ext cx="25164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" dirty="0" smtClean="0">
                <a:solidFill>
                  <a:schemeClr val="bg1"/>
                </a:solidFill>
              </a:rPr>
              <a:t>一生只对你说那些一辈子的诺言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84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2.22222E-6 L -0.67569 0.15092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85" y="753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4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88889E-6 -2.34568E-6 L -0.3599 0.19722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3" y="984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emph" presetSubtype="0" repeatCount="4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23457E-6 L -0.25798 0.25278 " pathEditMode="relative" rAng="0" ptsTypes="AA">
                                      <p:cBhvr>
                                        <p:cTn id="29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9" y="12623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emph" presetSubtype="0" repeatCount="4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-9.87654E-7 L -0.09618 0.32562 " pathEditMode="relative" rAng="0" ptsTypes="AA">
                                      <p:cBhvr>
                                        <p:cTn id="39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9" y="16265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emph" presetSubtype="0" repeatCount="4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94444E-6 3.45679E-6 L -0.15885 0.16142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51" y="805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emph" presetSubtype="0" repeatCount="4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2.77778E-7 -2.27371E-6 L -0.3566 0.12759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30" y="636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emph" presetSubtype="0" repeatCount="400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3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2.22222E-6 2.22222E-6 L -0.33056 0.22099 " pathEditMode="relative" rAng="0" ptsTypes="AA">
                                      <p:cBhvr>
                                        <p:cTn id="69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28" y="11049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35" presetClass="emph" presetSubtype="0" repeatCount="400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3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2.5E-6 3.31789E-6 L -0.40156 0.04386 " pathEditMode="relative" rAng="0" ptsTypes="AA">
                                      <p:cBhvr>
                                        <p:cTn id="79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87" y="2193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35" presetClass="emph" presetSubtype="0" repeatCount="400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3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pat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8.80445E-7 L -0.3684 0.26135 " pathEditMode="relative" rAng="0" ptsTypes="AA">
                                      <p:cBhvr>
                                        <p:cTn id="89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20" y="13068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35" presetClass="emph" presetSubtype="0" repeatCount="4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pat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05556E-6 2.70003E-6 L -0.03923 0.12913 " pathEditMode="relative" rAng="0" ptsTypes="AA">
                                      <p:cBhvr>
                                        <p:cTn id="9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2" y="6457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35" presetClass="emph" presetSubtype="0" repeatCount="4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1.97531E-6 L -0.00938 0.15 " pathEditMode="relative" rAng="0" ptsTypes="AA">
                                      <p:cBhvr>
                                        <p:cTn id="10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750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35" presetClass="emph" presetSubtype="0" repeatCount="4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2" presetClass="pat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61111E-6 -4.07407E-6 L -0.0507 0.10093 " pathEditMode="relative" rAng="0" ptsTypes="AA">
                                      <p:cBhvr>
                                        <p:cTn id="11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5" y="5031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35" presetClass="emph" presetSubtype="0" repeatCount="4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4.19753E-6 L -0.05156 0.05216 " pathEditMode="relative" rAng="0" ptsTypes="AA">
                                      <p:cBhvr>
                                        <p:cTn id="12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7" y="2593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35" presetClass="emph" presetSubtype="0" repeatCount="4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2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11111E-6 4.5679E-6 L -0.01146 0.10123 " pathEditMode="relative" rAng="0" ptsTypes="AA">
                                      <p:cBhvr>
                                        <p:cTn id="13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5062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35" presetClass="emph" presetSubtype="0" repeatCount="4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3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88889E-6 -1.23457E-7 L -0.05365 0.10679 " pathEditMode="relative" rAng="0" ptsTypes="AA">
                                      <p:cBhvr>
                                        <p:cTn id="14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1" y="534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35" presetClass="emph" presetSubtype="0" repeatCount="4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42" presetClass="pat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2222E-6 8.64198E-7 L -0.02673 0.0966 " pathEditMode="relative" rAng="0" ptsTypes="AA">
                                      <p:cBhvr>
                                        <p:cTn id="15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7" y="4815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35" presetClass="emph" presetSubtype="0" repeatCount="4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.55556E-7 -3.7037E-7 L -0.04705 0.09815 " pathEditMode="relative" rAng="0" ptsTypes="AA">
                                      <p:cBhvr>
                                        <p:cTn id="169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1" y="4907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35" presetClass="emph" presetSubtype="0" repeatCount="4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8.33333E-7 -1.85185E-6 L -0.08958 0.12685 " pathEditMode="relative" rAng="0" ptsTypes="AA">
                                      <p:cBhvr>
                                        <p:cTn id="179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79" y="6327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35" presetClass="emph" presetSubtype="0" repeatCount="4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42" presetClass="pat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16667E-6 -4.44444E-6 L -0.03993 0.10865 " pathEditMode="relative" rAng="0" ptsTypes="AA">
                                      <p:cBhvr>
                                        <p:cTn id="18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7" y="5432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35" presetClass="emph" presetSubtype="0" repeatCount="4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11111E-6 2.09877E-6 L -0.02187 0.15833 " pathEditMode="relative" rAng="0" ptsTypes="AA">
                                      <p:cBhvr>
                                        <p:cTn id="199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4" y="7901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35" presetClass="emph" presetSubtype="0" repeatCount="4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42" presetClass="pat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5.55556E-7 8.64198E-7 L -0.01042 0.17253 " pathEditMode="relative" rAng="0" ptsTypes="AA">
                                      <p:cBhvr>
                                        <p:cTn id="209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8611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35" presetClass="emph" presetSubtype="0" repeatCount="4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3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42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0816 -0.01636 L -0.05625 0.12716 " pathEditMode="relative" rAng="0" ptsTypes="AA">
                                      <p:cBhvr>
                                        <p:cTn id="219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9" y="7160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35" presetClass="emph" presetSubtype="0" repeatCount="4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42" presetClass="pat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88889E-6 -1.23457E-7 L -0.05365 0.10679 " pathEditMode="relative" rAng="0" ptsTypes="AA">
                                      <p:cBhvr>
                                        <p:cTn id="229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1" y="5340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35" presetClass="emph" presetSubtype="0" repeatCount="4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3.7037E-6 L -0.02396 0.08827 " pathEditMode="relative" rAng="0" ptsTypes="AA">
                                      <p:cBhvr>
                                        <p:cTn id="239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4414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35" presetClass="emph" presetSubtype="0" repeatCount="4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08642E-6 L -0.06996 0.06358 " pathEditMode="relative" rAng="0" ptsTypes="AA">
                                      <p:cBhvr>
                                        <p:cTn id="249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7" y="3179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35" presetClass="emph" presetSubtype="0" repeatCount="4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42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3.33333E-6 -1.23457E-6 L -0.03246 0.04136 " pathEditMode="relative" rAng="0" ptsTypes="AA">
                                      <p:cBhvr>
                                        <p:cTn id="259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2" y="2068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35" presetClass="emph" presetSubtype="0" repeatCount="4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grpId="3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94444E-6 2.96296E-6 L -0.08507 0.04629 " pathEditMode="relative" rAng="0" ptsTypes="AA">
                                      <p:cBhvr>
                                        <p:cTn id="269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3" y="2315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35" presetClass="emph" presetSubtype="0" repeatCount="4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42" presetClass="pat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44444E-6 1.23457E-6 L -0.05261 0.02562 " pathEditMode="relative" rAng="0" ptsTypes="AA">
                                      <p:cBhvr>
                                        <p:cTn id="279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9" y="1265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35" presetClass="emph" presetSubtype="0" repeatCount="4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grpId="3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42" presetClass="pat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72222E-6 -4.93827E-7 L -0.07362 0.00124 " pathEditMode="relative" rAng="0" ptsTypes="AA">
                                      <p:cBhvr>
                                        <p:cTn id="289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1" y="62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35" presetClass="emph" presetSubtype="0" repeatCount="4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-2.46914E-6 L -0.0243 0.04877 " pathEditMode="relative" rAng="0" ptsTypes="AA">
                                      <p:cBhvr>
                                        <p:cTn id="299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5" y="2438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35" presetClass="emph" presetSubtype="0" repeatCount="4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38889E-6 4.69136E-6 L -0.02448 0.1429 " pathEditMode="relative" rAng="0" ptsTypes="AA">
                                      <p:cBhvr>
                                        <p:cTn id="309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7130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35" presetClass="emph" presetSubtype="0" repeatCount="4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42" presetClass="pat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22222E-6 1.97531E-6 L -0.05764 0.01543 " pathEditMode="relative" rAng="0" ptsTypes="AA">
                                      <p:cBhvr>
                                        <p:cTn id="319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2" y="772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35" presetClass="emph" presetSubtype="0" repeatCount="4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42" presetClass="pat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5.55556E-7 -4.81481E-6 L -0.06962 0.06945 " pathEditMode="relative" rAng="0" ptsTypes="AA">
                                      <p:cBhvr>
                                        <p:cTn id="329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3457"/>
                                    </p:animMotion>
                                  </p:childTnLst>
                                </p:cTn>
                              </p:par>
                              <p:par>
                                <p:cTn id="330" presetID="35" presetClass="emph" presetSubtype="0" repeatCount="4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42" presetClass="pat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-4.07407E-6 L -0.05711 0.02223 " pathEditMode="relative" rAng="0" ptsTypes="AA">
                                      <p:cBhvr>
                                        <p:cTn id="339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1111"/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35" presetClass="emph" presetSubtype="0" repeatCount="4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42" presetClass="pat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94444E-6 3.7037E-6 L -0.03194 0.08333 " pathEditMode="relative" rAng="0" ptsTypes="AA">
                                      <p:cBhvr>
                                        <p:cTn id="349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7" y="4167"/>
                                    </p:animMotion>
                                  </p:childTnLst>
                                </p:cTn>
                              </p:par>
                              <p:par>
                                <p:cTn id="350" presetID="35" presetClass="emph" presetSubtype="0" repeatCount="4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42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3.05556E-6 2.83951E-6 L -0.05312 0.05308 " pathEditMode="relative" rAng="0" ptsTypes="AA">
                                      <p:cBhvr>
                                        <p:cTn id="359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2654"/>
                                    </p:animMotion>
                                  </p:childTnLst>
                                </p:cTn>
                              </p:par>
                              <p:par>
                                <p:cTn id="360" presetID="35" presetClass="emph" presetSubtype="0" repeatCount="4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grpId="3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42" presetClass="pat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191 -0.00247 L -0.05938 0.11635 " pathEditMode="relative" rAng="0" ptsTypes="AA">
                                      <p:cBhvr>
                                        <p:cTn id="369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5926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35" presetClass="emph" presetSubtype="0" repeatCount="4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42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3.7037E-7 L -0.0835 0.075 " pathEditMode="relative" rAng="0" ptsTypes="AA">
                                      <p:cBhvr>
                                        <p:cTn id="379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84" y="3735"/>
                                    </p:animMotion>
                                  </p:childTnLst>
                                </p:cTn>
                              </p:par>
                              <p:par>
                                <p:cTn id="380" presetID="35" presetClass="emph" presetSubtype="0" repeatCount="4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42" presetClass="pat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1.85185E-6 L -0.02709 0.05124 " pathEditMode="relative" rAng="0" ptsTypes="AA">
                                      <p:cBhvr>
                                        <p:cTn id="389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4" y="2562"/>
                                    </p:animMotion>
                                  </p:childTnLst>
                                </p:cTn>
                              </p:par>
                              <p:par>
                                <p:cTn id="390" presetID="35" presetClass="emph" presetSubtype="0" repeatCount="4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2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2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8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" presetID="23" presetClass="entr" presetSubtype="16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6" presetID="23" presetClass="entr" presetSubtype="16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8" dur="3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3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0" presetID="23" presetClass="entr" presetSubtype="16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4" presetID="23" presetClass="entr" presetSubtype="16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6" dur="3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3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8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0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2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4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6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0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8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0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2" presetID="23" presetClass="entr" presetSubtype="16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6" presetID="23" presetClass="entr" presetSubtype="16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8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0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2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4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6" dur="3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3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8" presetID="23" presetClass="entr" presetSubtype="16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0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2" presetID="23" presetClass="entr" presetSubtype="16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4" dur="3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3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6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8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0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3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3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4" presetID="23" presetClass="entr" presetSubtype="16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6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8" presetID="23" presetClass="entr" presetSubtype="16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0" dur="3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3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2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4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6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8" dur="3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3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0" presetID="23" presetClass="entr" presetSubtype="16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2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4" presetID="23" presetClass="entr" presetSubtype="16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6" dur="3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3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8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0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2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4" dur="3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3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6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0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4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6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8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0" dur="3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3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2" presetID="23" presetClass="entr" presetSubtype="16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4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6" presetID="23" presetClass="entr" presetSubtype="16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8" dur="3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3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0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2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4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6" dur="3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3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8" presetID="23" presetClass="entr" presetSubtype="16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2" presetID="23" presetClass="entr" presetSubtype="16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4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6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4444"/>
                                  </p:iterate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8" dur="1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1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0" dur="1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1" dur="1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1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3" presetID="1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5" dur="125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6" dur="1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7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9" dur="1500"/>
                                        <p:tgtEl>
                                          <p:spTgt spid="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0" dur="1500"/>
                                        <p:tgtEl>
                                          <p:spTgt spid="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1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3" dur="125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4" dur="125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5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7" dur="10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8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2" grpId="2" animBg="1"/>
      <p:bldP spid="22" grpId="3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4" grpId="3" animBg="1"/>
      <p:bldP spid="25" grpId="0" animBg="1"/>
      <p:bldP spid="25" grpId="1" animBg="1"/>
      <p:bldP spid="25" grpId="2" animBg="1"/>
      <p:bldP spid="25" grpId="3" animBg="1"/>
      <p:bldP spid="26" grpId="0" animBg="1"/>
      <p:bldP spid="26" grpId="1" animBg="1"/>
      <p:bldP spid="26" grpId="2" animBg="1"/>
      <p:bldP spid="26" grpId="3" animBg="1"/>
      <p:bldP spid="27" grpId="0" animBg="1"/>
      <p:bldP spid="27" grpId="1" animBg="1"/>
      <p:bldP spid="27" grpId="2" animBg="1"/>
      <p:bldP spid="27" grpId="3" animBg="1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29" grpId="2" animBg="1"/>
      <p:bldP spid="29" grpId="3" animBg="1"/>
      <p:bldP spid="30" grpId="0" animBg="1"/>
      <p:bldP spid="30" grpId="1" animBg="1"/>
      <p:bldP spid="30" grpId="2" animBg="1"/>
      <p:bldP spid="30" grpId="3" animBg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20" grpId="0" animBg="1"/>
      <p:bldP spid="20" grpId="1" animBg="1"/>
      <p:bldP spid="20" grpId="2" animBg="1"/>
      <p:bldP spid="20" grpId="3" animBg="1"/>
      <p:bldP spid="21" grpId="0" animBg="1"/>
      <p:bldP spid="21" grpId="1" animBg="1"/>
      <p:bldP spid="21" grpId="2" animBg="1"/>
      <p:bldP spid="21" grpId="3" animBg="1"/>
      <p:bldP spid="31" grpId="0" animBg="1"/>
      <p:bldP spid="31" grpId="1" animBg="1"/>
      <p:bldP spid="31" grpId="2" animBg="1"/>
      <p:bldP spid="31" grpId="3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8" grpId="2" animBg="1"/>
      <p:bldP spid="38" grpId="3" animBg="1"/>
      <p:bldP spid="39" grpId="0" animBg="1"/>
      <p:bldP spid="39" grpId="1" animBg="1"/>
      <p:bldP spid="39" grpId="2" animBg="1"/>
      <p:bldP spid="39" grpId="3" animBg="1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46" grpId="2" animBg="1"/>
      <p:bldP spid="46" grpId="3" animBg="1"/>
      <p:bldP spid="47" grpId="0" animBg="1"/>
      <p:bldP spid="47" grpId="1" animBg="1"/>
      <p:bldP spid="47" grpId="2" animBg="1"/>
      <p:bldP spid="47" grpId="3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180" grpId="0"/>
      <p:bldP spid="181" grpId="0"/>
      <p:bldP spid="182" grpId="0"/>
      <p:bldP spid="183" grpId="0" build="p"/>
      <p:bldP spid="18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62509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7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254" y="0"/>
            <a:ext cx="9162509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9143999" cy="5143499"/>
          </a:xfrm>
          <a:prstGeom prst="rect">
            <a:avLst/>
          </a:prstGeom>
          <a:solidFill>
            <a:schemeClr val="tx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526995" y="2616755"/>
            <a:ext cx="4572000" cy="2026019"/>
            <a:chOff x="4784101" y="2840578"/>
            <a:chExt cx="4572000" cy="2026019"/>
          </a:xfrm>
        </p:grpSpPr>
        <p:grpSp>
          <p:nvGrpSpPr>
            <p:cNvPr id="7" name="Group 30"/>
            <p:cNvGrpSpPr>
              <a:grpSpLocks noChangeAspect="1"/>
            </p:cNvGrpSpPr>
            <p:nvPr/>
          </p:nvGrpSpPr>
          <p:grpSpPr bwMode="auto">
            <a:xfrm>
              <a:off x="5547407" y="4013163"/>
              <a:ext cx="2942522" cy="853434"/>
              <a:chOff x="2384" y="1407"/>
              <a:chExt cx="2017" cy="585"/>
            </a:xfrm>
            <a:solidFill>
              <a:schemeClr val="bg1"/>
            </a:solidFill>
          </p:grpSpPr>
          <p:sp>
            <p:nvSpPr>
              <p:cNvPr id="29" name="Freeform 31"/>
              <p:cNvSpPr>
                <a:spLocks noEditPoints="1"/>
              </p:cNvSpPr>
              <p:nvPr/>
            </p:nvSpPr>
            <p:spPr bwMode="auto">
              <a:xfrm>
                <a:off x="2384" y="1407"/>
                <a:ext cx="1011" cy="580"/>
              </a:xfrm>
              <a:custGeom>
                <a:avLst/>
                <a:gdLst>
                  <a:gd name="T0" fmla="*/ 131 w 211"/>
                  <a:gd name="T1" fmla="*/ 61 h 121"/>
                  <a:gd name="T2" fmla="*/ 147 w 211"/>
                  <a:gd name="T3" fmla="*/ 61 h 121"/>
                  <a:gd name="T4" fmla="*/ 112 w 211"/>
                  <a:gd name="T5" fmla="*/ 87 h 121"/>
                  <a:gd name="T6" fmla="*/ 151 w 211"/>
                  <a:gd name="T7" fmla="*/ 53 h 121"/>
                  <a:gd name="T8" fmla="*/ 173 w 211"/>
                  <a:gd name="T9" fmla="*/ 44 h 121"/>
                  <a:gd name="T10" fmla="*/ 150 w 211"/>
                  <a:gd name="T11" fmla="*/ 50 h 121"/>
                  <a:gd name="T12" fmla="*/ 210 w 211"/>
                  <a:gd name="T13" fmla="*/ 36 h 121"/>
                  <a:gd name="T14" fmla="*/ 97 w 211"/>
                  <a:gd name="T15" fmla="*/ 46 h 121"/>
                  <a:gd name="T16" fmla="*/ 93 w 211"/>
                  <a:gd name="T17" fmla="*/ 84 h 121"/>
                  <a:gd name="T18" fmla="*/ 41 w 211"/>
                  <a:gd name="T19" fmla="*/ 95 h 121"/>
                  <a:gd name="T20" fmla="*/ 37 w 211"/>
                  <a:gd name="T21" fmla="*/ 108 h 121"/>
                  <a:gd name="T22" fmla="*/ 59 w 211"/>
                  <a:gd name="T23" fmla="*/ 93 h 121"/>
                  <a:gd name="T24" fmla="*/ 23 w 211"/>
                  <a:gd name="T25" fmla="*/ 97 h 121"/>
                  <a:gd name="T26" fmla="*/ 40 w 211"/>
                  <a:gd name="T27" fmla="*/ 61 h 121"/>
                  <a:gd name="T28" fmla="*/ 75 w 211"/>
                  <a:gd name="T29" fmla="*/ 59 h 121"/>
                  <a:gd name="T30" fmla="*/ 37 w 211"/>
                  <a:gd name="T31" fmla="*/ 52 h 121"/>
                  <a:gd name="T32" fmla="*/ 27 w 211"/>
                  <a:gd name="T33" fmla="*/ 39 h 121"/>
                  <a:gd name="T34" fmla="*/ 15 w 211"/>
                  <a:gd name="T35" fmla="*/ 66 h 121"/>
                  <a:gd name="T36" fmla="*/ 41 w 211"/>
                  <a:gd name="T37" fmla="*/ 113 h 121"/>
                  <a:gd name="T38" fmla="*/ 142 w 211"/>
                  <a:gd name="T39" fmla="*/ 86 h 121"/>
                  <a:gd name="T40" fmla="*/ 160 w 211"/>
                  <a:gd name="T41" fmla="*/ 84 h 121"/>
                  <a:gd name="T42" fmla="*/ 41 w 211"/>
                  <a:gd name="T43" fmla="*/ 108 h 121"/>
                  <a:gd name="T44" fmla="*/ 165 w 211"/>
                  <a:gd name="T45" fmla="*/ 36 h 121"/>
                  <a:gd name="T46" fmla="*/ 93 w 211"/>
                  <a:gd name="T47" fmla="*/ 82 h 121"/>
                  <a:gd name="T48" fmla="*/ 62 w 211"/>
                  <a:gd name="T49" fmla="*/ 120 h 121"/>
                  <a:gd name="T50" fmla="*/ 132 w 211"/>
                  <a:gd name="T51" fmla="*/ 86 h 121"/>
                  <a:gd name="T52" fmla="*/ 169 w 211"/>
                  <a:gd name="T53" fmla="*/ 28 h 121"/>
                  <a:gd name="T54" fmla="*/ 151 w 211"/>
                  <a:gd name="T55" fmla="*/ 75 h 121"/>
                  <a:gd name="T56" fmla="*/ 30 w 211"/>
                  <a:gd name="T57" fmla="*/ 49 h 121"/>
                  <a:gd name="T58" fmla="*/ 30 w 211"/>
                  <a:gd name="T59" fmla="*/ 49 h 121"/>
                  <a:gd name="T60" fmla="*/ 39 w 211"/>
                  <a:gd name="T61" fmla="*/ 51 h 121"/>
                  <a:gd name="T62" fmla="*/ 122 w 211"/>
                  <a:gd name="T63" fmla="*/ 49 h 121"/>
                  <a:gd name="T64" fmla="*/ 120 w 211"/>
                  <a:gd name="T65" fmla="*/ 34 h 121"/>
                  <a:gd name="T66" fmla="*/ 143 w 211"/>
                  <a:gd name="T67" fmla="*/ 33 h 121"/>
                  <a:gd name="T68" fmla="*/ 144 w 211"/>
                  <a:gd name="T69" fmla="*/ 33 h 121"/>
                  <a:gd name="T70" fmla="*/ 144 w 211"/>
                  <a:gd name="T71" fmla="*/ 33 h 121"/>
                  <a:gd name="T72" fmla="*/ 93 w 211"/>
                  <a:gd name="T73" fmla="*/ 84 h 121"/>
                  <a:gd name="T74" fmla="*/ 69 w 211"/>
                  <a:gd name="T75" fmla="*/ 106 h 121"/>
                  <a:gd name="T76" fmla="*/ 208 w 211"/>
                  <a:gd name="T77" fmla="*/ 34 h 121"/>
                  <a:gd name="T78" fmla="*/ 79 w 211"/>
                  <a:gd name="T79" fmla="*/ 50 h 121"/>
                  <a:gd name="T80" fmla="*/ 195 w 211"/>
                  <a:gd name="T81" fmla="*/ 42 h 121"/>
                  <a:gd name="T82" fmla="*/ 167 w 211"/>
                  <a:gd name="T83" fmla="*/ 46 h 121"/>
                  <a:gd name="T84" fmla="*/ 126 w 211"/>
                  <a:gd name="T85" fmla="*/ 84 h 121"/>
                  <a:gd name="T86" fmla="*/ 57 w 211"/>
                  <a:gd name="T87" fmla="*/ 92 h 121"/>
                  <a:gd name="T88" fmla="*/ 42 w 211"/>
                  <a:gd name="T89" fmla="*/ 77 h 121"/>
                  <a:gd name="T90" fmla="*/ 46 w 211"/>
                  <a:gd name="T91" fmla="*/ 95 h 121"/>
                  <a:gd name="T92" fmla="*/ 10 w 211"/>
                  <a:gd name="T93" fmla="*/ 72 h 121"/>
                  <a:gd name="T94" fmla="*/ 19 w 211"/>
                  <a:gd name="T95" fmla="*/ 61 h 121"/>
                  <a:gd name="T96" fmla="*/ 26 w 211"/>
                  <a:gd name="T97" fmla="*/ 44 h 121"/>
                  <a:gd name="T98" fmla="*/ 19 w 211"/>
                  <a:gd name="T99" fmla="*/ 58 h 121"/>
                  <a:gd name="T100" fmla="*/ 26 w 211"/>
                  <a:gd name="T101" fmla="*/ 36 h 121"/>
                  <a:gd name="T102" fmla="*/ 26 w 211"/>
                  <a:gd name="T103" fmla="*/ 36 h 121"/>
                  <a:gd name="T104" fmla="*/ 57 w 211"/>
                  <a:gd name="T105" fmla="*/ 56 h 121"/>
                  <a:gd name="T106" fmla="*/ 50 w 211"/>
                  <a:gd name="T107" fmla="*/ 56 h 121"/>
                  <a:gd name="T108" fmla="*/ 50 w 211"/>
                  <a:gd name="T109" fmla="*/ 56 h 121"/>
                  <a:gd name="T110" fmla="*/ 155 w 211"/>
                  <a:gd name="T111" fmla="*/ 58 h 121"/>
                  <a:gd name="T112" fmla="*/ 166 w 211"/>
                  <a:gd name="T113" fmla="*/ 79 h 121"/>
                  <a:gd name="T114" fmla="*/ 143 w 211"/>
                  <a:gd name="T115" fmla="*/ 7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121">
                    <a:moveTo>
                      <a:pt x="163" y="83"/>
                    </a:moveTo>
                    <a:cubicBezTo>
                      <a:pt x="161" y="79"/>
                      <a:pt x="156" y="77"/>
                      <a:pt x="153" y="77"/>
                    </a:cubicBezTo>
                    <a:cubicBezTo>
                      <a:pt x="158" y="74"/>
                      <a:pt x="157" y="67"/>
                      <a:pt x="154" y="63"/>
                    </a:cubicBezTo>
                    <a:cubicBezTo>
                      <a:pt x="150" y="57"/>
                      <a:pt x="136" y="57"/>
                      <a:pt x="131" y="61"/>
                    </a:cubicBezTo>
                    <a:cubicBezTo>
                      <a:pt x="127" y="65"/>
                      <a:pt x="126" y="74"/>
                      <a:pt x="133" y="75"/>
                    </a:cubicBezTo>
                    <a:cubicBezTo>
                      <a:pt x="137" y="76"/>
                      <a:pt x="139" y="72"/>
                      <a:pt x="137" y="70"/>
                    </a:cubicBezTo>
                    <a:cubicBezTo>
                      <a:pt x="135" y="67"/>
                      <a:pt x="131" y="67"/>
                      <a:pt x="130" y="72"/>
                    </a:cubicBezTo>
                    <a:cubicBezTo>
                      <a:pt x="124" y="67"/>
                      <a:pt x="137" y="57"/>
                      <a:pt x="147" y="61"/>
                    </a:cubicBezTo>
                    <a:cubicBezTo>
                      <a:pt x="154" y="64"/>
                      <a:pt x="157" y="71"/>
                      <a:pt x="151" y="76"/>
                    </a:cubicBezTo>
                    <a:cubicBezTo>
                      <a:pt x="144" y="81"/>
                      <a:pt x="145" y="73"/>
                      <a:pt x="139" y="71"/>
                    </a:cubicBezTo>
                    <a:cubicBezTo>
                      <a:pt x="141" y="73"/>
                      <a:pt x="139" y="78"/>
                      <a:pt x="137" y="80"/>
                    </a:cubicBezTo>
                    <a:cubicBezTo>
                      <a:pt x="127" y="82"/>
                      <a:pt x="121" y="83"/>
                      <a:pt x="112" y="87"/>
                    </a:cubicBezTo>
                    <a:cubicBezTo>
                      <a:pt x="106" y="90"/>
                      <a:pt x="100" y="92"/>
                      <a:pt x="94" y="85"/>
                    </a:cubicBezTo>
                    <a:cubicBezTo>
                      <a:pt x="98" y="81"/>
                      <a:pt x="119" y="57"/>
                      <a:pt x="121" y="57"/>
                    </a:cubicBezTo>
                    <a:cubicBezTo>
                      <a:pt x="123" y="56"/>
                      <a:pt x="125" y="56"/>
                      <a:pt x="127" y="56"/>
                    </a:cubicBezTo>
                    <a:cubicBezTo>
                      <a:pt x="135" y="55"/>
                      <a:pt x="143" y="55"/>
                      <a:pt x="151" y="53"/>
                    </a:cubicBezTo>
                    <a:cubicBezTo>
                      <a:pt x="159" y="51"/>
                      <a:pt x="167" y="53"/>
                      <a:pt x="174" y="53"/>
                    </a:cubicBezTo>
                    <a:cubicBezTo>
                      <a:pt x="182" y="52"/>
                      <a:pt x="190" y="45"/>
                      <a:pt x="198" y="43"/>
                    </a:cubicBezTo>
                    <a:cubicBezTo>
                      <a:pt x="199" y="43"/>
                      <a:pt x="192" y="37"/>
                      <a:pt x="181" y="40"/>
                    </a:cubicBezTo>
                    <a:cubicBezTo>
                      <a:pt x="178" y="41"/>
                      <a:pt x="175" y="43"/>
                      <a:pt x="173" y="44"/>
                    </a:cubicBezTo>
                    <a:cubicBezTo>
                      <a:pt x="170" y="46"/>
                      <a:pt x="165" y="42"/>
                      <a:pt x="168" y="38"/>
                    </a:cubicBezTo>
                    <a:cubicBezTo>
                      <a:pt x="171" y="34"/>
                      <a:pt x="177" y="35"/>
                      <a:pt x="179" y="38"/>
                    </a:cubicBezTo>
                    <a:cubicBezTo>
                      <a:pt x="179" y="35"/>
                      <a:pt x="172" y="29"/>
                      <a:pt x="166" y="37"/>
                    </a:cubicBezTo>
                    <a:cubicBezTo>
                      <a:pt x="161" y="43"/>
                      <a:pt x="158" y="47"/>
                      <a:pt x="150" y="50"/>
                    </a:cubicBezTo>
                    <a:cubicBezTo>
                      <a:pt x="141" y="53"/>
                      <a:pt x="132" y="53"/>
                      <a:pt x="123" y="54"/>
                    </a:cubicBezTo>
                    <a:cubicBezTo>
                      <a:pt x="127" y="51"/>
                      <a:pt x="130" y="48"/>
                      <a:pt x="134" y="45"/>
                    </a:cubicBezTo>
                    <a:cubicBezTo>
                      <a:pt x="152" y="33"/>
                      <a:pt x="165" y="27"/>
                      <a:pt x="184" y="34"/>
                    </a:cubicBezTo>
                    <a:cubicBezTo>
                      <a:pt x="192" y="37"/>
                      <a:pt x="204" y="33"/>
                      <a:pt x="210" y="36"/>
                    </a:cubicBezTo>
                    <a:cubicBezTo>
                      <a:pt x="211" y="36"/>
                      <a:pt x="211" y="35"/>
                      <a:pt x="210" y="35"/>
                    </a:cubicBezTo>
                    <a:cubicBezTo>
                      <a:pt x="200" y="0"/>
                      <a:pt x="139" y="34"/>
                      <a:pt x="121" y="54"/>
                    </a:cubicBezTo>
                    <a:cubicBezTo>
                      <a:pt x="119" y="55"/>
                      <a:pt x="107" y="54"/>
                      <a:pt x="98" y="61"/>
                    </a:cubicBezTo>
                    <a:cubicBezTo>
                      <a:pt x="101" y="56"/>
                      <a:pt x="101" y="49"/>
                      <a:pt x="97" y="46"/>
                    </a:cubicBezTo>
                    <a:cubicBezTo>
                      <a:pt x="84" y="38"/>
                      <a:pt x="73" y="51"/>
                      <a:pt x="74" y="56"/>
                    </a:cubicBezTo>
                    <a:cubicBezTo>
                      <a:pt x="79" y="48"/>
                      <a:pt x="97" y="53"/>
                      <a:pt x="94" y="65"/>
                    </a:cubicBezTo>
                    <a:cubicBezTo>
                      <a:pt x="91" y="69"/>
                      <a:pt x="90" y="73"/>
                      <a:pt x="91" y="78"/>
                    </a:cubicBezTo>
                    <a:cubicBezTo>
                      <a:pt x="91" y="81"/>
                      <a:pt x="92" y="83"/>
                      <a:pt x="93" y="84"/>
                    </a:cubicBezTo>
                    <a:cubicBezTo>
                      <a:pt x="76" y="101"/>
                      <a:pt x="63" y="109"/>
                      <a:pt x="43" y="109"/>
                    </a:cubicBezTo>
                    <a:cubicBezTo>
                      <a:pt x="36" y="109"/>
                      <a:pt x="28" y="98"/>
                      <a:pt x="34" y="92"/>
                    </a:cubicBezTo>
                    <a:cubicBezTo>
                      <a:pt x="39" y="87"/>
                      <a:pt x="47" y="89"/>
                      <a:pt x="48" y="93"/>
                    </a:cubicBezTo>
                    <a:cubicBezTo>
                      <a:pt x="46" y="89"/>
                      <a:pt x="41" y="92"/>
                      <a:pt x="41" y="95"/>
                    </a:cubicBezTo>
                    <a:cubicBezTo>
                      <a:pt x="42" y="97"/>
                      <a:pt x="45" y="100"/>
                      <a:pt x="48" y="98"/>
                    </a:cubicBezTo>
                    <a:cubicBezTo>
                      <a:pt x="50" y="96"/>
                      <a:pt x="49" y="92"/>
                      <a:pt x="48" y="90"/>
                    </a:cubicBezTo>
                    <a:cubicBezTo>
                      <a:pt x="43" y="82"/>
                      <a:pt x="31" y="88"/>
                      <a:pt x="31" y="96"/>
                    </a:cubicBezTo>
                    <a:cubicBezTo>
                      <a:pt x="31" y="101"/>
                      <a:pt x="33" y="105"/>
                      <a:pt x="37" y="108"/>
                    </a:cubicBezTo>
                    <a:cubicBezTo>
                      <a:pt x="33" y="106"/>
                      <a:pt x="30" y="105"/>
                      <a:pt x="28" y="102"/>
                    </a:cubicBezTo>
                    <a:cubicBezTo>
                      <a:pt x="21" y="93"/>
                      <a:pt x="30" y="84"/>
                      <a:pt x="40" y="82"/>
                    </a:cubicBezTo>
                    <a:cubicBezTo>
                      <a:pt x="49" y="80"/>
                      <a:pt x="50" y="91"/>
                      <a:pt x="59" y="95"/>
                    </a:cubicBezTo>
                    <a:cubicBezTo>
                      <a:pt x="59" y="95"/>
                      <a:pt x="59" y="93"/>
                      <a:pt x="59" y="93"/>
                    </a:cubicBezTo>
                    <a:cubicBezTo>
                      <a:pt x="58" y="88"/>
                      <a:pt x="59" y="83"/>
                      <a:pt x="56" y="80"/>
                    </a:cubicBezTo>
                    <a:cubicBezTo>
                      <a:pt x="51" y="74"/>
                      <a:pt x="43" y="74"/>
                      <a:pt x="37" y="76"/>
                    </a:cubicBezTo>
                    <a:cubicBezTo>
                      <a:pt x="28" y="78"/>
                      <a:pt x="21" y="89"/>
                      <a:pt x="24" y="98"/>
                    </a:cubicBezTo>
                    <a:cubicBezTo>
                      <a:pt x="23" y="97"/>
                      <a:pt x="23" y="97"/>
                      <a:pt x="23" y="97"/>
                    </a:cubicBezTo>
                    <a:cubicBezTo>
                      <a:pt x="17" y="87"/>
                      <a:pt x="21" y="72"/>
                      <a:pt x="27" y="63"/>
                    </a:cubicBezTo>
                    <a:cubicBezTo>
                      <a:pt x="30" y="58"/>
                      <a:pt x="38" y="50"/>
                      <a:pt x="47" y="56"/>
                    </a:cubicBezTo>
                    <a:cubicBezTo>
                      <a:pt x="53" y="61"/>
                      <a:pt x="44" y="66"/>
                      <a:pt x="41" y="62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37" y="63"/>
                      <a:pt x="40" y="72"/>
                      <a:pt x="48" y="71"/>
                    </a:cubicBezTo>
                    <a:cubicBezTo>
                      <a:pt x="54" y="70"/>
                      <a:pt x="57" y="65"/>
                      <a:pt x="56" y="59"/>
                    </a:cubicBezTo>
                    <a:cubicBezTo>
                      <a:pt x="57" y="64"/>
                      <a:pt x="60" y="69"/>
                      <a:pt x="64" y="69"/>
                    </a:cubicBezTo>
                    <a:cubicBezTo>
                      <a:pt x="75" y="72"/>
                      <a:pt x="77" y="60"/>
                      <a:pt x="75" y="59"/>
                    </a:cubicBezTo>
                    <a:cubicBezTo>
                      <a:pt x="75" y="61"/>
                      <a:pt x="68" y="67"/>
                      <a:pt x="62" y="62"/>
                    </a:cubicBezTo>
                    <a:cubicBezTo>
                      <a:pt x="61" y="61"/>
                      <a:pt x="61" y="57"/>
                      <a:pt x="59" y="56"/>
                    </a:cubicBezTo>
                    <a:cubicBezTo>
                      <a:pt x="63" y="56"/>
                      <a:pt x="66" y="51"/>
                      <a:pt x="67" y="49"/>
                    </a:cubicBezTo>
                    <a:cubicBezTo>
                      <a:pt x="56" y="63"/>
                      <a:pt x="45" y="50"/>
                      <a:pt x="37" y="52"/>
                    </a:cubicBezTo>
                    <a:cubicBezTo>
                      <a:pt x="40" y="48"/>
                      <a:pt x="41" y="45"/>
                      <a:pt x="40" y="40"/>
                    </a:cubicBezTo>
                    <a:cubicBezTo>
                      <a:pt x="37" y="30"/>
                      <a:pt x="28" y="36"/>
                      <a:pt x="24" y="34"/>
                    </a:cubicBezTo>
                    <a:cubicBezTo>
                      <a:pt x="24" y="34"/>
                      <a:pt x="24" y="34"/>
                      <a:pt x="24" y="35"/>
                    </a:cubicBezTo>
                    <a:cubicBezTo>
                      <a:pt x="23" y="34"/>
                      <a:pt x="24" y="36"/>
                      <a:pt x="27" y="39"/>
                    </a:cubicBezTo>
                    <a:cubicBezTo>
                      <a:pt x="31" y="42"/>
                      <a:pt x="33" y="46"/>
                      <a:pt x="30" y="51"/>
                    </a:cubicBezTo>
                    <a:cubicBezTo>
                      <a:pt x="25" y="61"/>
                      <a:pt x="20" y="67"/>
                      <a:pt x="18" y="77"/>
                    </a:cubicBezTo>
                    <a:cubicBezTo>
                      <a:pt x="17" y="83"/>
                      <a:pt x="17" y="88"/>
                      <a:pt x="19" y="93"/>
                    </a:cubicBezTo>
                    <a:cubicBezTo>
                      <a:pt x="13" y="86"/>
                      <a:pt x="13" y="75"/>
                      <a:pt x="15" y="66"/>
                    </a:cubicBezTo>
                    <a:cubicBezTo>
                      <a:pt x="17" y="51"/>
                      <a:pt x="9" y="50"/>
                      <a:pt x="0" y="41"/>
                    </a:cubicBezTo>
                    <a:cubicBezTo>
                      <a:pt x="0" y="41"/>
                      <a:pt x="3" y="51"/>
                      <a:pt x="5" y="57"/>
                    </a:cubicBezTo>
                    <a:cubicBezTo>
                      <a:pt x="6" y="67"/>
                      <a:pt x="8" y="80"/>
                      <a:pt x="11" y="87"/>
                    </a:cubicBezTo>
                    <a:cubicBezTo>
                      <a:pt x="16" y="99"/>
                      <a:pt x="29" y="110"/>
                      <a:pt x="41" y="113"/>
                    </a:cubicBezTo>
                    <a:cubicBezTo>
                      <a:pt x="54" y="116"/>
                      <a:pt x="67" y="115"/>
                      <a:pt x="79" y="111"/>
                    </a:cubicBezTo>
                    <a:cubicBezTo>
                      <a:pt x="92" y="107"/>
                      <a:pt x="104" y="98"/>
                      <a:pt x="116" y="92"/>
                    </a:cubicBezTo>
                    <a:cubicBezTo>
                      <a:pt x="121" y="89"/>
                      <a:pt x="132" y="83"/>
                      <a:pt x="137" y="83"/>
                    </a:cubicBezTo>
                    <a:cubicBezTo>
                      <a:pt x="140" y="83"/>
                      <a:pt x="142" y="85"/>
                      <a:pt x="142" y="86"/>
                    </a:cubicBezTo>
                    <a:cubicBezTo>
                      <a:pt x="142" y="89"/>
                      <a:pt x="140" y="91"/>
                      <a:pt x="136" y="90"/>
                    </a:cubicBezTo>
                    <a:cubicBezTo>
                      <a:pt x="137" y="92"/>
                      <a:pt x="144" y="93"/>
                      <a:pt x="144" y="86"/>
                    </a:cubicBezTo>
                    <a:cubicBezTo>
                      <a:pt x="144" y="84"/>
                      <a:pt x="141" y="82"/>
                      <a:pt x="140" y="82"/>
                    </a:cubicBezTo>
                    <a:cubicBezTo>
                      <a:pt x="146" y="80"/>
                      <a:pt x="157" y="77"/>
                      <a:pt x="160" y="84"/>
                    </a:cubicBezTo>
                    <a:cubicBezTo>
                      <a:pt x="162" y="89"/>
                      <a:pt x="158" y="97"/>
                      <a:pt x="151" y="95"/>
                    </a:cubicBezTo>
                    <a:cubicBezTo>
                      <a:pt x="155" y="99"/>
                      <a:pt x="169" y="96"/>
                      <a:pt x="163" y="83"/>
                    </a:cubicBezTo>
                    <a:close/>
                    <a:moveTo>
                      <a:pt x="41" y="90"/>
                    </a:moveTo>
                    <a:cubicBezTo>
                      <a:pt x="32" y="94"/>
                      <a:pt x="34" y="103"/>
                      <a:pt x="41" y="108"/>
                    </a:cubicBezTo>
                    <a:cubicBezTo>
                      <a:pt x="31" y="103"/>
                      <a:pt x="31" y="91"/>
                      <a:pt x="41" y="90"/>
                    </a:cubicBezTo>
                    <a:cubicBezTo>
                      <a:pt x="41" y="90"/>
                      <a:pt x="41" y="90"/>
                      <a:pt x="41" y="90"/>
                    </a:cubicBezTo>
                    <a:close/>
                    <a:moveTo>
                      <a:pt x="126" y="53"/>
                    </a:moveTo>
                    <a:cubicBezTo>
                      <a:pt x="141" y="51"/>
                      <a:pt x="154" y="46"/>
                      <a:pt x="165" y="36"/>
                    </a:cubicBezTo>
                    <a:cubicBezTo>
                      <a:pt x="157" y="48"/>
                      <a:pt x="144" y="53"/>
                      <a:pt x="126" y="53"/>
                    </a:cubicBezTo>
                    <a:cubicBezTo>
                      <a:pt x="126" y="53"/>
                      <a:pt x="126" y="53"/>
                      <a:pt x="126" y="53"/>
                    </a:cubicBezTo>
                    <a:close/>
                    <a:moveTo>
                      <a:pt x="115" y="58"/>
                    </a:moveTo>
                    <a:cubicBezTo>
                      <a:pt x="101" y="64"/>
                      <a:pt x="94" y="72"/>
                      <a:pt x="93" y="82"/>
                    </a:cubicBezTo>
                    <a:cubicBezTo>
                      <a:pt x="93" y="71"/>
                      <a:pt x="100" y="63"/>
                      <a:pt x="115" y="58"/>
                    </a:cubicBezTo>
                    <a:cubicBezTo>
                      <a:pt x="115" y="58"/>
                      <a:pt x="115" y="58"/>
                      <a:pt x="115" y="58"/>
                    </a:cubicBezTo>
                    <a:close/>
                    <a:moveTo>
                      <a:pt x="132" y="86"/>
                    </a:moveTo>
                    <a:cubicBezTo>
                      <a:pt x="109" y="97"/>
                      <a:pt x="96" y="117"/>
                      <a:pt x="62" y="120"/>
                    </a:cubicBezTo>
                    <a:cubicBezTo>
                      <a:pt x="48" y="121"/>
                      <a:pt x="29" y="115"/>
                      <a:pt x="19" y="103"/>
                    </a:cubicBezTo>
                    <a:cubicBezTo>
                      <a:pt x="29" y="112"/>
                      <a:pt x="47" y="117"/>
                      <a:pt x="61" y="116"/>
                    </a:cubicBezTo>
                    <a:cubicBezTo>
                      <a:pt x="95" y="113"/>
                      <a:pt x="109" y="96"/>
                      <a:pt x="132" y="86"/>
                    </a:cubicBezTo>
                    <a:cubicBezTo>
                      <a:pt x="132" y="86"/>
                      <a:pt x="132" y="86"/>
                      <a:pt x="132" y="86"/>
                    </a:cubicBezTo>
                    <a:close/>
                    <a:moveTo>
                      <a:pt x="169" y="28"/>
                    </a:moveTo>
                    <a:cubicBezTo>
                      <a:pt x="169" y="28"/>
                      <a:pt x="169" y="28"/>
                      <a:pt x="169" y="28"/>
                    </a:cubicBezTo>
                    <a:cubicBezTo>
                      <a:pt x="181" y="25"/>
                      <a:pt x="193" y="25"/>
                      <a:pt x="204" y="31"/>
                    </a:cubicBezTo>
                    <a:cubicBezTo>
                      <a:pt x="193" y="26"/>
                      <a:pt x="181" y="26"/>
                      <a:pt x="169" y="28"/>
                    </a:cubicBezTo>
                    <a:close/>
                    <a:moveTo>
                      <a:pt x="130" y="68"/>
                    </a:moveTo>
                    <a:cubicBezTo>
                      <a:pt x="130" y="68"/>
                      <a:pt x="130" y="68"/>
                      <a:pt x="130" y="68"/>
                    </a:cubicBezTo>
                    <a:cubicBezTo>
                      <a:pt x="132" y="62"/>
                      <a:pt x="141" y="60"/>
                      <a:pt x="147" y="62"/>
                    </a:cubicBezTo>
                    <a:cubicBezTo>
                      <a:pt x="151" y="63"/>
                      <a:pt x="156" y="71"/>
                      <a:pt x="151" y="75"/>
                    </a:cubicBezTo>
                    <a:cubicBezTo>
                      <a:pt x="155" y="70"/>
                      <a:pt x="150" y="64"/>
                      <a:pt x="146" y="63"/>
                    </a:cubicBezTo>
                    <a:cubicBezTo>
                      <a:pt x="141" y="61"/>
                      <a:pt x="133" y="63"/>
                      <a:pt x="130" y="68"/>
                    </a:cubicBezTo>
                    <a:close/>
                    <a:moveTo>
                      <a:pt x="30" y="49"/>
                    </a:moveTo>
                    <a:cubicBezTo>
                      <a:pt x="30" y="49"/>
                      <a:pt x="30" y="49"/>
                      <a:pt x="30" y="49"/>
                    </a:cubicBezTo>
                    <a:cubicBezTo>
                      <a:pt x="27" y="57"/>
                      <a:pt x="22" y="62"/>
                      <a:pt x="20" y="68"/>
                    </a:cubicBezTo>
                    <a:cubicBezTo>
                      <a:pt x="17" y="75"/>
                      <a:pt x="16" y="82"/>
                      <a:pt x="18" y="90"/>
                    </a:cubicBezTo>
                    <a:cubicBezTo>
                      <a:pt x="15" y="83"/>
                      <a:pt x="13" y="75"/>
                      <a:pt x="16" y="68"/>
                    </a:cubicBezTo>
                    <a:cubicBezTo>
                      <a:pt x="19" y="62"/>
                      <a:pt x="26" y="57"/>
                      <a:pt x="30" y="49"/>
                    </a:cubicBezTo>
                    <a:close/>
                    <a:moveTo>
                      <a:pt x="39" y="51"/>
                    </a:moveTo>
                    <a:cubicBezTo>
                      <a:pt x="48" y="48"/>
                      <a:pt x="56" y="53"/>
                      <a:pt x="66" y="48"/>
                    </a:cubicBezTo>
                    <a:cubicBezTo>
                      <a:pt x="56" y="59"/>
                      <a:pt x="53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lose/>
                    <a:moveTo>
                      <a:pt x="122" y="49"/>
                    </a:moveTo>
                    <a:cubicBezTo>
                      <a:pt x="122" y="49"/>
                      <a:pt x="122" y="49"/>
                      <a:pt x="122" y="49"/>
                    </a:cubicBezTo>
                    <a:cubicBezTo>
                      <a:pt x="114" y="38"/>
                      <a:pt x="124" y="37"/>
                      <a:pt x="128" y="30"/>
                    </a:cubicBezTo>
                    <a:cubicBezTo>
                      <a:pt x="125" y="38"/>
                      <a:pt x="119" y="39"/>
                      <a:pt x="122" y="49"/>
                    </a:cubicBezTo>
                    <a:close/>
                    <a:moveTo>
                      <a:pt x="129" y="25"/>
                    </a:moveTo>
                    <a:cubicBezTo>
                      <a:pt x="131" y="29"/>
                      <a:pt x="127" y="35"/>
                      <a:pt x="125" y="37"/>
                    </a:cubicBezTo>
                    <a:cubicBezTo>
                      <a:pt x="122" y="41"/>
                      <a:pt x="121" y="45"/>
                      <a:pt x="122" y="50"/>
                    </a:cubicBezTo>
                    <a:cubicBezTo>
                      <a:pt x="122" y="51"/>
                      <a:pt x="108" y="43"/>
                      <a:pt x="120" y="34"/>
                    </a:cubicBezTo>
                    <a:cubicBezTo>
                      <a:pt x="123" y="32"/>
                      <a:pt x="128" y="28"/>
                      <a:pt x="129" y="25"/>
                    </a:cubicBezTo>
                    <a:cubicBezTo>
                      <a:pt x="129" y="25"/>
                      <a:pt x="129" y="25"/>
                      <a:pt x="129" y="25"/>
                    </a:cubicBezTo>
                    <a:close/>
                    <a:moveTo>
                      <a:pt x="143" y="33"/>
                    </a:moveTo>
                    <a:cubicBezTo>
                      <a:pt x="143" y="33"/>
                      <a:pt x="143" y="33"/>
                      <a:pt x="143" y="33"/>
                    </a:cubicBezTo>
                    <a:cubicBezTo>
                      <a:pt x="135" y="33"/>
                      <a:pt x="130" y="42"/>
                      <a:pt x="125" y="46"/>
                    </a:cubicBezTo>
                    <a:cubicBezTo>
                      <a:pt x="127" y="43"/>
                      <a:pt x="129" y="39"/>
                      <a:pt x="130" y="37"/>
                    </a:cubicBezTo>
                    <a:cubicBezTo>
                      <a:pt x="133" y="32"/>
                      <a:pt x="137" y="30"/>
                      <a:pt x="143" y="33"/>
                    </a:cubicBezTo>
                    <a:close/>
                    <a:moveTo>
                      <a:pt x="144" y="33"/>
                    </a:moveTo>
                    <a:cubicBezTo>
                      <a:pt x="136" y="34"/>
                      <a:pt x="131" y="47"/>
                      <a:pt x="123" y="48"/>
                    </a:cubicBezTo>
                    <a:cubicBezTo>
                      <a:pt x="127" y="42"/>
                      <a:pt x="129" y="22"/>
                      <a:pt x="143" y="32"/>
                    </a:cubicBezTo>
                    <a:cubicBezTo>
                      <a:pt x="143" y="32"/>
                      <a:pt x="144" y="33"/>
                      <a:pt x="144" y="33"/>
                    </a:cubicBezTo>
                    <a:cubicBezTo>
                      <a:pt x="144" y="33"/>
                      <a:pt x="144" y="33"/>
                      <a:pt x="144" y="33"/>
                    </a:cubicBezTo>
                    <a:close/>
                    <a:moveTo>
                      <a:pt x="93" y="84"/>
                    </a:moveTo>
                    <a:cubicBezTo>
                      <a:pt x="93" y="84"/>
                      <a:pt x="93" y="84"/>
                      <a:pt x="93" y="84"/>
                    </a:cubicBezTo>
                    <a:cubicBezTo>
                      <a:pt x="88" y="68"/>
                      <a:pt x="108" y="58"/>
                      <a:pt x="118" y="57"/>
                    </a:cubicBezTo>
                    <a:cubicBezTo>
                      <a:pt x="109" y="65"/>
                      <a:pt x="102" y="75"/>
                      <a:pt x="93" y="84"/>
                    </a:cubicBezTo>
                    <a:close/>
                    <a:moveTo>
                      <a:pt x="94" y="86"/>
                    </a:moveTo>
                    <a:cubicBezTo>
                      <a:pt x="94" y="86"/>
                      <a:pt x="94" y="86"/>
                      <a:pt x="94" y="86"/>
                    </a:cubicBezTo>
                    <a:cubicBezTo>
                      <a:pt x="96" y="89"/>
                      <a:pt x="99" y="91"/>
                      <a:pt x="103" y="91"/>
                    </a:cubicBezTo>
                    <a:cubicBezTo>
                      <a:pt x="92" y="96"/>
                      <a:pt x="81" y="102"/>
                      <a:pt x="69" y="106"/>
                    </a:cubicBezTo>
                    <a:cubicBezTo>
                      <a:pt x="78" y="100"/>
                      <a:pt x="86" y="94"/>
                      <a:pt x="94" y="86"/>
                    </a:cubicBezTo>
                    <a:close/>
                    <a:moveTo>
                      <a:pt x="163" y="29"/>
                    </a:moveTo>
                    <a:cubicBezTo>
                      <a:pt x="163" y="29"/>
                      <a:pt x="163" y="29"/>
                      <a:pt x="163" y="29"/>
                    </a:cubicBezTo>
                    <a:cubicBezTo>
                      <a:pt x="179" y="22"/>
                      <a:pt x="198" y="22"/>
                      <a:pt x="208" y="34"/>
                    </a:cubicBezTo>
                    <a:cubicBezTo>
                      <a:pt x="200" y="28"/>
                      <a:pt x="192" y="34"/>
                      <a:pt x="186" y="32"/>
                    </a:cubicBezTo>
                    <a:cubicBezTo>
                      <a:pt x="180" y="30"/>
                      <a:pt x="171" y="29"/>
                      <a:pt x="163" y="29"/>
                    </a:cubicBezTo>
                    <a:close/>
                    <a:moveTo>
                      <a:pt x="79" y="50"/>
                    </a:moveTo>
                    <a:cubicBezTo>
                      <a:pt x="79" y="50"/>
                      <a:pt x="79" y="50"/>
                      <a:pt x="79" y="50"/>
                    </a:cubicBezTo>
                    <a:cubicBezTo>
                      <a:pt x="87" y="43"/>
                      <a:pt x="104" y="49"/>
                      <a:pt x="95" y="63"/>
                    </a:cubicBezTo>
                    <a:cubicBezTo>
                      <a:pt x="97" y="55"/>
                      <a:pt x="91" y="48"/>
                      <a:pt x="79" y="50"/>
                    </a:cubicBezTo>
                    <a:close/>
                    <a:moveTo>
                      <a:pt x="195" y="42"/>
                    </a:moveTo>
                    <a:cubicBezTo>
                      <a:pt x="195" y="42"/>
                      <a:pt x="195" y="42"/>
                      <a:pt x="195" y="42"/>
                    </a:cubicBezTo>
                    <a:cubicBezTo>
                      <a:pt x="185" y="43"/>
                      <a:pt x="180" y="49"/>
                      <a:pt x="175" y="51"/>
                    </a:cubicBezTo>
                    <a:cubicBezTo>
                      <a:pt x="168" y="53"/>
                      <a:pt x="165" y="49"/>
                      <a:pt x="157" y="50"/>
                    </a:cubicBezTo>
                    <a:cubicBezTo>
                      <a:pt x="160" y="48"/>
                      <a:pt x="164" y="45"/>
                      <a:pt x="166" y="39"/>
                    </a:cubicBezTo>
                    <a:cubicBezTo>
                      <a:pt x="165" y="41"/>
                      <a:pt x="165" y="45"/>
                      <a:pt x="167" y="46"/>
                    </a:cubicBezTo>
                    <a:cubicBezTo>
                      <a:pt x="171" y="49"/>
                      <a:pt x="178" y="45"/>
                      <a:pt x="180" y="43"/>
                    </a:cubicBezTo>
                    <a:cubicBezTo>
                      <a:pt x="185" y="40"/>
                      <a:pt x="190" y="40"/>
                      <a:pt x="195" y="42"/>
                    </a:cubicBezTo>
                    <a:close/>
                    <a:moveTo>
                      <a:pt x="126" y="84"/>
                    </a:moveTo>
                    <a:cubicBezTo>
                      <a:pt x="126" y="84"/>
                      <a:pt x="126" y="84"/>
                      <a:pt x="126" y="84"/>
                    </a:cubicBezTo>
                    <a:cubicBezTo>
                      <a:pt x="102" y="95"/>
                      <a:pt x="81" y="113"/>
                      <a:pt x="57" y="111"/>
                    </a:cubicBezTo>
                    <a:cubicBezTo>
                      <a:pt x="83" y="110"/>
                      <a:pt x="101" y="91"/>
                      <a:pt x="126" y="84"/>
                    </a:cubicBezTo>
                    <a:close/>
                    <a:moveTo>
                      <a:pt x="57" y="92"/>
                    </a:moveTo>
                    <a:cubicBezTo>
                      <a:pt x="57" y="92"/>
                      <a:pt x="57" y="92"/>
                      <a:pt x="57" y="92"/>
                    </a:cubicBezTo>
                    <a:cubicBezTo>
                      <a:pt x="51" y="89"/>
                      <a:pt x="51" y="83"/>
                      <a:pt x="45" y="80"/>
                    </a:cubicBezTo>
                    <a:cubicBezTo>
                      <a:pt x="41" y="78"/>
                      <a:pt x="35" y="80"/>
                      <a:pt x="32" y="83"/>
                    </a:cubicBezTo>
                    <a:cubicBezTo>
                      <a:pt x="27" y="86"/>
                      <a:pt x="24" y="92"/>
                      <a:pt x="25" y="98"/>
                    </a:cubicBezTo>
                    <a:cubicBezTo>
                      <a:pt x="21" y="87"/>
                      <a:pt x="32" y="78"/>
                      <a:pt x="42" y="77"/>
                    </a:cubicBezTo>
                    <a:cubicBezTo>
                      <a:pt x="54" y="76"/>
                      <a:pt x="54" y="88"/>
                      <a:pt x="57" y="92"/>
                    </a:cubicBezTo>
                    <a:close/>
                    <a:moveTo>
                      <a:pt x="44" y="96"/>
                    </a:moveTo>
                    <a:cubicBezTo>
                      <a:pt x="44" y="96"/>
                      <a:pt x="44" y="96"/>
                      <a:pt x="44" y="96"/>
                    </a:cubicBezTo>
                    <a:cubicBezTo>
                      <a:pt x="43" y="94"/>
                      <a:pt x="47" y="93"/>
                      <a:pt x="46" y="95"/>
                    </a:cubicBezTo>
                    <a:cubicBezTo>
                      <a:pt x="46" y="96"/>
                      <a:pt x="45" y="97"/>
                      <a:pt x="44" y="96"/>
                    </a:cubicBezTo>
                    <a:close/>
                    <a:moveTo>
                      <a:pt x="25" y="102"/>
                    </a:moveTo>
                    <a:cubicBezTo>
                      <a:pt x="25" y="102"/>
                      <a:pt x="25" y="102"/>
                      <a:pt x="25" y="102"/>
                    </a:cubicBezTo>
                    <a:cubicBezTo>
                      <a:pt x="15" y="95"/>
                      <a:pt x="10" y="83"/>
                      <a:pt x="10" y="72"/>
                    </a:cubicBezTo>
                    <a:cubicBezTo>
                      <a:pt x="10" y="66"/>
                      <a:pt x="9" y="58"/>
                      <a:pt x="7" y="52"/>
                    </a:cubicBezTo>
                    <a:cubicBezTo>
                      <a:pt x="18" y="60"/>
                      <a:pt x="12" y="66"/>
                      <a:pt x="12" y="78"/>
                    </a:cubicBezTo>
                    <a:cubicBezTo>
                      <a:pt x="13" y="88"/>
                      <a:pt x="18" y="95"/>
                      <a:pt x="25" y="102"/>
                    </a:cubicBezTo>
                    <a:close/>
                    <a:moveTo>
                      <a:pt x="19" y="61"/>
                    </a:moveTo>
                    <a:cubicBezTo>
                      <a:pt x="17" y="58"/>
                      <a:pt x="19" y="49"/>
                      <a:pt x="15" y="43"/>
                    </a:cubicBezTo>
                    <a:cubicBezTo>
                      <a:pt x="12" y="37"/>
                      <a:pt x="14" y="36"/>
                      <a:pt x="14" y="32"/>
                    </a:cubicBezTo>
                    <a:cubicBezTo>
                      <a:pt x="14" y="31"/>
                      <a:pt x="14" y="31"/>
                      <a:pt x="14" y="32"/>
                    </a:cubicBezTo>
                    <a:cubicBezTo>
                      <a:pt x="16" y="37"/>
                      <a:pt x="25" y="39"/>
                      <a:pt x="26" y="44"/>
                    </a:cubicBezTo>
                    <a:cubicBezTo>
                      <a:pt x="28" y="52"/>
                      <a:pt x="19" y="60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lose/>
                    <a:moveTo>
                      <a:pt x="19" y="58"/>
                    </a:moveTo>
                    <a:cubicBezTo>
                      <a:pt x="19" y="58"/>
                      <a:pt x="19" y="58"/>
                      <a:pt x="19" y="58"/>
                    </a:cubicBezTo>
                    <a:cubicBezTo>
                      <a:pt x="20" y="52"/>
                      <a:pt x="20" y="47"/>
                      <a:pt x="16" y="43"/>
                    </a:cubicBezTo>
                    <a:cubicBezTo>
                      <a:pt x="15" y="40"/>
                      <a:pt x="15" y="38"/>
                      <a:pt x="15" y="35"/>
                    </a:cubicBezTo>
                    <a:cubicBezTo>
                      <a:pt x="19" y="43"/>
                      <a:pt x="29" y="42"/>
                      <a:pt x="19" y="58"/>
                    </a:cubicBezTo>
                    <a:close/>
                    <a:moveTo>
                      <a:pt x="26" y="36"/>
                    </a:moveTo>
                    <a:cubicBezTo>
                      <a:pt x="26" y="36"/>
                      <a:pt x="26" y="36"/>
                      <a:pt x="26" y="36"/>
                    </a:cubicBezTo>
                    <a:cubicBezTo>
                      <a:pt x="42" y="35"/>
                      <a:pt x="39" y="48"/>
                      <a:pt x="30" y="55"/>
                    </a:cubicBezTo>
                    <a:cubicBezTo>
                      <a:pt x="33" y="52"/>
                      <a:pt x="34" y="48"/>
                      <a:pt x="34" y="45"/>
                    </a:cubicBezTo>
                    <a:cubicBezTo>
                      <a:pt x="34" y="40"/>
                      <a:pt x="29" y="38"/>
                      <a:pt x="26" y="36"/>
                    </a:cubicBezTo>
                    <a:close/>
                    <a:moveTo>
                      <a:pt x="75" y="62"/>
                    </a:moveTo>
                    <a:cubicBezTo>
                      <a:pt x="75" y="62"/>
                      <a:pt x="75" y="62"/>
                      <a:pt x="75" y="62"/>
                    </a:cubicBezTo>
                    <a:cubicBezTo>
                      <a:pt x="74" y="68"/>
                      <a:pt x="67" y="70"/>
                      <a:pt x="62" y="67"/>
                    </a:cubicBezTo>
                    <a:cubicBezTo>
                      <a:pt x="59" y="64"/>
                      <a:pt x="58" y="60"/>
                      <a:pt x="57" y="56"/>
                    </a:cubicBezTo>
                    <a:cubicBezTo>
                      <a:pt x="60" y="57"/>
                      <a:pt x="61" y="63"/>
                      <a:pt x="62" y="64"/>
                    </a:cubicBezTo>
                    <a:cubicBezTo>
                      <a:pt x="66" y="67"/>
                      <a:pt x="72" y="65"/>
                      <a:pt x="75" y="62"/>
                    </a:cubicBezTo>
                    <a:close/>
                    <a:moveTo>
                      <a:pt x="50" y="56"/>
                    </a:moveTo>
                    <a:cubicBezTo>
                      <a:pt x="50" y="56"/>
                      <a:pt x="50" y="56"/>
                      <a:pt x="50" y="56"/>
                    </a:cubicBezTo>
                    <a:cubicBezTo>
                      <a:pt x="52" y="57"/>
                      <a:pt x="53" y="57"/>
                      <a:pt x="55" y="57"/>
                    </a:cubicBezTo>
                    <a:cubicBezTo>
                      <a:pt x="57" y="64"/>
                      <a:pt x="50" y="71"/>
                      <a:pt x="43" y="68"/>
                    </a:cubicBezTo>
                    <a:cubicBezTo>
                      <a:pt x="41" y="67"/>
                      <a:pt x="40" y="65"/>
                      <a:pt x="40" y="63"/>
                    </a:cubicBezTo>
                    <a:cubicBezTo>
                      <a:pt x="44" y="69"/>
                      <a:pt x="54" y="63"/>
                      <a:pt x="50" y="56"/>
                    </a:cubicBezTo>
                    <a:close/>
                    <a:moveTo>
                      <a:pt x="155" y="58"/>
                    </a:moveTo>
                    <a:cubicBezTo>
                      <a:pt x="169" y="60"/>
                      <a:pt x="169" y="79"/>
                      <a:pt x="166" y="80"/>
                    </a:cubicBezTo>
                    <a:cubicBezTo>
                      <a:pt x="165" y="77"/>
                      <a:pt x="162" y="75"/>
                      <a:pt x="158" y="74"/>
                    </a:cubicBezTo>
                    <a:cubicBezTo>
                      <a:pt x="161" y="70"/>
                      <a:pt x="160" y="65"/>
                      <a:pt x="155" y="58"/>
                    </a:cubicBezTo>
                    <a:cubicBezTo>
                      <a:pt x="155" y="58"/>
                      <a:pt x="155" y="58"/>
                      <a:pt x="155" y="58"/>
                    </a:cubicBezTo>
                    <a:close/>
                    <a:moveTo>
                      <a:pt x="158" y="60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65" y="65"/>
                      <a:pt x="166" y="69"/>
                      <a:pt x="166" y="79"/>
                    </a:cubicBezTo>
                    <a:cubicBezTo>
                      <a:pt x="165" y="75"/>
                      <a:pt x="163" y="73"/>
                      <a:pt x="159" y="73"/>
                    </a:cubicBezTo>
                    <a:cubicBezTo>
                      <a:pt x="162" y="70"/>
                      <a:pt x="161" y="65"/>
                      <a:pt x="158" y="60"/>
                    </a:cubicBezTo>
                    <a:close/>
                    <a:moveTo>
                      <a:pt x="143" y="78"/>
                    </a:moveTo>
                    <a:cubicBezTo>
                      <a:pt x="143" y="78"/>
                      <a:pt x="143" y="78"/>
                      <a:pt x="143" y="78"/>
                    </a:cubicBezTo>
                    <a:cubicBezTo>
                      <a:pt x="142" y="78"/>
                      <a:pt x="141" y="78"/>
                      <a:pt x="140" y="79"/>
                    </a:cubicBezTo>
                    <a:cubicBezTo>
                      <a:pt x="141" y="77"/>
                      <a:pt x="141" y="76"/>
                      <a:pt x="141" y="75"/>
                    </a:cubicBezTo>
                    <a:cubicBezTo>
                      <a:pt x="142" y="77"/>
                      <a:pt x="143" y="78"/>
                      <a:pt x="143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2"/>
              <p:cNvSpPr>
                <a:spLocks noEditPoints="1"/>
              </p:cNvSpPr>
              <p:nvPr/>
            </p:nvSpPr>
            <p:spPr bwMode="auto">
              <a:xfrm>
                <a:off x="3390" y="1407"/>
                <a:ext cx="1011" cy="580"/>
              </a:xfrm>
              <a:custGeom>
                <a:avLst/>
                <a:gdLst>
                  <a:gd name="T0" fmla="*/ 80 w 211"/>
                  <a:gd name="T1" fmla="*/ 61 h 121"/>
                  <a:gd name="T2" fmla="*/ 64 w 211"/>
                  <a:gd name="T3" fmla="*/ 61 h 121"/>
                  <a:gd name="T4" fmla="*/ 99 w 211"/>
                  <a:gd name="T5" fmla="*/ 87 h 121"/>
                  <a:gd name="T6" fmla="*/ 60 w 211"/>
                  <a:gd name="T7" fmla="*/ 53 h 121"/>
                  <a:gd name="T8" fmla="*/ 38 w 211"/>
                  <a:gd name="T9" fmla="*/ 44 h 121"/>
                  <a:gd name="T10" fmla="*/ 62 w 211"/>
                  <a:gd name="T11" fmla="*/ 50 h 121"/>
                  <a:gd name="T12" fmla="*/ 1 w 211"/>
                  <a:gd name="T13" fmla="*/ 36 h 121"/>
                  <a:gd name="T14" fmla="*/ 114 w 211"/>
                  <a:gd name="T15" fmla="*/ 46 h 121"/>
                  <a:gd name="T16" fmla="*/ 119 w 211"/>
                  <a:gd name="T17" fmla="*/ 84 h 121"/>
                  <a:gd name="T18" fmla="*/ 170 w 211"/>
                  <a:gd name="T19" fmla="*/ 95 h 121"/>
                  <a:gd name="T20" fmla="*/ 175 w 211"/>
                  <a:gd name="T21" fmla="*/ 108 h 121"/>
                  <a:gd name="T22" fmla="*/ 152 w 211"/>
                  <a:gd name="T23" fmla="*/ 93 h 121"/>
                  <a:gd name="T24" fmla="*/ 189 w 211"/>
                  <a:gd name="T25" fmla="*/ 97 h 121"/>
                  <a:gd name="T26" fmla="*/ 172 w 211"/>
                  <a:gd name="T27" fmla="*/ 61 h 121"/>
                  <a:gd name="T28" fmla="*/ 136 w 211"/>
                  <a:gd name="T29" fmla="*/ 59 h 121"/>
                  <a:gd name="T30" fmla="*/ 175 w 211"/>
                  <a:gd name="T31" fmla="*/ 52 h 121"/>
                  <a:gd name="T32" fmla="*/ 184 w 211"/>
                  <a:gd name="T33" fmla="*/ 39 h 121"/>
                  <a:gd name="T34" fmla="*/ 197 w 211"/>
                  <a:gd name="T35" fmla="*/ 66 h 121"/>
                  <a:gd name="T36" fmla="*/ 170 w 211"/>
                  <a:gd name="T37" fmla="*/ 113 h 121"/>
                  <a:gd name="T38" fmla="*/ 69 w 211"/>
                  <a:gd name="T39" fmla="*/ 86 h 121"/>
                  <a:gd name="T40" fmla="*/ 52 w 211"/>
                  <a:gd name="T41" fmla="*/ 84 h 121"/>
                  <a:gd name="T42" fmla="*/ 170 w 211"/>
                  <a:gd name="T43" fmla="*/ 108 h 121"/>
                  <a:gd name="T44" fmla="*/ 46 w 211"/>
                  <a:gd name="T45" fmla="*/ 36 h 121"/>
                  <a:gd name="T46" fmla="*/ 118 w 211"/>
                  <a:gd name="T47" fmla="*/ 82 h 121"/>
                  <a:gd name="T48" fmla="*/ 150 w 211"/>
                  <a:gd name="T49" fmla="*/ 120 h 121"/>
                  <a:gd name="T50" fmla="*/ 79 w 211"/>
                  <a:gd name="T51" fmla="*/ 86 h 121"/>
                  <a:gd name="T52" fmla="*/ 42 w 211"/>
                  <a:gd name="T53" fmla="*/ 28 h 121"/>
                  <a:gd name="T54" fmla="*/ 60 w 211"/>
                  <a:gd name="T55" fmla="*/ 75 h 121"/>
                  <a:gd name="T56" fmla="*/ 181 w 211"/>
                  <a:gd name="T57" fmla="*/ 49 h 121"/>
                  <a:gd name="T58" fmla="*/ 181 w 211"/>
                  <a:gd name="T59" fmla="*/ 49 h 121"/>
                  <a:gd name="T60" fmla="*/ 173 w 211"/>
                  <a:gd name="T61" fmla="*/ 51 h 121"/>
                  <a:gd name="T62" fmla="*/ 90 w 211"/>
                  <a:gd name="T63" fmla="*/ 49 h 121"/>
                  <a:gd name="T64" fmla="*/ 91 w 211"/>
                  <a:gd name="T65" fmla="*/ 34 h 121"/>
                  <a:gd name="T66" fmla="*/ 68 w 211"/>
                  <a:gd name="T67" fmla="*/ 33 h 121"/>
                  <a:gd name="T68" fmla="*/ 68 w 211"/>
                  <a:gd name="T69" fmla="*/ 33 h 121"/>
                  <a:gd name="T70" fmla="*/ 68 w 211"/>
                  <a:gd name="T71" fmla="*/ 33 h 121"/>
                  <a:gd name="T72" fmla="*/ 118 w 211"/>
                  <a:gd name="T73" fmla="*/ 84 h 121"/>
                  <a:gd name="T74" fmla="*/ 142 w 211"/>
                  <a:gd name="T75" fmla="*/ 106 h 121"/>
                  <a:gd name="T76" fmla="*/ 3 w 211"/>
                  <a:gd name="T77" fmla="*/ 34 h 121"/>
                  <a:gd name="T78" fmla="*/ 132 w 211"/>
                  <a:gd name="T79" fmla="*/ 50 h 121"/>
                  <a:gd name="T80" fmla="*/ 17 w 211"/>
                  <a:gd name="T81" fmla="*/ 42 h 121"/>
                  <a:gd name="T82" fmla="*/ 44 w 211"/>
                  <a:gd name="T83" fmla="*/ 46 h 121"/>
                  <a:gd name="T84" fmla="*/ 85 w 211"/>
                  <a:gd name="T85" fmla="*/ 84 h 121"/>
                  <a:gd name="T86" fmla="*/ 154 w 211"/>
                  <a:gd name="T87" fmla="*/ 92 h 121"/>
                  <a:gd name="T88" fmla="*/ 169 w 211"/>
                  <a:gd name="T89" fmla="*/ 77 h 121"/>
                  <a:gd name="T90" fmla="*/ 165 w 211"/>
                  <a:gd name="T91" fmla="*/ 95 h 121"/>
                  <a:gd name="T92" fmla="*/ 201 w 211"/>
                  <a:gd name="T93" fmla="*/ 72 h 121"/>
                  <a:gd name="T94" fmla="*/ 192 w 211"/>
                  <a:gd name="T95" fmla="*/ 61 h 121"/>
                  <a:gd name="T96" fmla="*/ 185 w 211"/>
                  <a:gd name="T97" fmla="*/ 44 h 121"/>
                  <a:gd name="T98" fmla="*/ 192 w 211"/>
                  <a:gd name="T99" fmla="*/ 58 h 121"/>
                  <a:gd name="T100" fmla="*/ 185 w 211"/>
                  <a:gd name="T101" fmla="*/ 36 h 121"/>
                  <a:gd name="T102" fmla="*/ 185 w 211"/>
                  <a:gd name="T103" fmla="*/ 36 h 121"/>
                  <a:gd name="T104" fmla="*/ 154 w 211"/>
                  <a:gd name="T105" fmla="*/ 56 h 121"/>
                  <a:gd name="T106" fmla="*/ 162 w 211"/>
                  <a:gd name="T107" fmla="*/ 56 h 121"/>
                  <a:gd name="T108" fmla="*/ 162 w 211"/>
                  <a:gd name="T109" fmla="*/ 56 h 121"/>
                  <a:gd name="T110" fmla="*/ 56 w 211"/>
                  <a:gd name="T111" fmla="*/ 58 h 121"/>
                  <a:gd name="T112" fmla="*/ 45 w 211"/>
                  <a:gd name="T113" fmla="*/ 79 h 121"/>
                  <a:gd name="T114" fmla="*/ 68 w 211"/>
                  <a:gd name="T115" fmla="*/ 7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121">
                    <a:moveTo>
                      <a:pt x="48" y="83"/>
                    </a:moveTo>
                    <a:cubicBezTo>
                      <a:pt x="50" y="79"/>
                      <a:pt x="55" y="77"/>
                      <a:pt x="59" y="77"/>
                    </a:cubicBezTo>
                    <a:cubicBezTo>
                      <a:pt x="54" y="74"/>
                      <a:pt x="54" y="67"/>
                      <a:pt x="57" y="63"/>
                    </a:cubicBezTo>
                    <a:cubicBezTo>
                      <a:pt x="61" y="57"/>
                      <a:pt x="75" y="57"/>
                      <a:pt x="80" y="61"/>
                    </a:cubicBezTo>
                    <a:cubicBezTo>
                      <a:pt x="84" y="65"/>
                      <a:pt x="85" y="74"/>
                      <a:pt x="78" y="75"/>
                    </a:cubicBezTo>
                    <a:cubicBezTo>
                      <a:pt x="74" y="76"/>
                      <a:pt x="73" y="72"/>
                      <a:pt x="74" y="70"/>
                    </a:cubicBezTo>
                    <a:cubicBezTo>
                      <a:pt x="76" y="67"/>
                      <a:pt x="81" y="67"/>
                      <a:pt x="81" y="72"/>
                    </a:cubicBezTo>
                    <a:cubicBezTo>
                      <a:pt x="87" y="67"/>
                      <a:pt x="74" y="57"/>
                      <a:pt x="64" y="61"/>
                    </a:cubicBezTo>
                    <a:cubicBezTo>
                      <a:pt x="57" y="64"/>
                      <a:pt x="54" y="71"/>
                      <a:pt x="60" y="76"/>
                    </a:cubicBezTo>
                    <a:cubicBezTo>
                      <a:pt x="67" y="81"/>
                      <a:pt x="67" y="73"/>
                      <a:pt x="72" y="71"/>
                    </a:cubicBezTo>
                    <a:cubicBezTo>
                      <a:pt x="71" y="73"/>
                      <a:pt x="72" y="78"/>
                      <a:pt x="75" y="80"/>
                    </a:cubicBezTo>
                    <a:cubicBezTo>
                      <a:pt x="84" y="82"/>
                      <a:pt x="90" y="83"/>
                      <a:pt x="99" y="87"/>
                    </a:cubicBezTo>
                    <a:cubicBezTo>
                      <a:pt x="106" y="90"/>
                      <a:pt x="111" y="92"/>
                      <a:pt x="117" y="85"/>
                    </a:cubicBezTo>
                    <a:cubicBezTo>
                      <a:pt x="113" y="81"/>
                      <a:pt x="93" y="57"/>
                      <a:pt x="91" y="57"/>
                    </a:cubicBezTo>
                    <a:cubicBezTo>
                      <a:pt x="89" y="56"/>
                      <a:pt x="86" y="56"/>
                      <a:pt x="84" y="56"/>
                    </a:cubicBezTo>
                    <a:cubicBezTo>
                      <a:pt x="76" y="55"/>
                      <a:pt x="68" y="55"/>
                      <a:pt x="60" y="53"/>
                    </a:cubicBezTo>
                    <a:cubicBezTo>
                      <a:pt x="53" y="51"/>
                      <a:pt x="45" y="53"/>
                      <a:pt x="37" y="53"/>
                    </a:cubicBezTo>
                    <a:cubicBezTo>
                      <a:pt x="29" y="52"/>
                      <a:pt x="22" y="45"/>
                      <a:pt x="14" y="43"/>
                    </a:cubicBezTo>
                    <a:cubicBezTo>
                      <a:pt x="13" y="43"/>
                      <a:pt x="19" y="37"/>
                      <a:pt x="30" y="40"/>
                    </a:cubicBezTo>
                    <a:cubicBezTo>
                      <a:pt x="33" y="41"/>
                      <a:pt x="36" y="43"/>
                      <a:pt x="38" y="44"/>
                    </a:cubicBezTo>
                    <a:cubicBezTo>
                      <a:pt x="41" y="46"/>
                      <a:pt x="46" y="42"/>
                      <a:pt x="43" y="38"/>
                    </a:cubicBezTo>
                    <a:cubicBezTo>
                      <a:pt x="40" y="34"/>
                      <a:pt x="34" y="35"/>
                      <a:pt x="32" y="38"/>
                    </a:cubicBezTo>
                    <a:cubicBezTo>
                      <a:pt x="32" y="35"/>
                      <a:pt x="39" y="29"/>
                      <a:pt x="46" y="37"/>
                    </a:cubicBezTo>
                    <a:cubicBezTo>
                      <a:pt x="51" y="43"/>
                      <a:pt x="54" y="47"/>
                      <a:pt x="62" y="50"/>
                    </a:cubicBezTo>
                    <a:cubicBezTo>
                      <a:pt x="70" y="53"/>
                      <a:pt x="79" y="53"/>
                      <a:pt x="88" y="54"/>
                    </a:cubicBezTo>
                    <a:cubicBezTo>
                      <a:pt x="84" y="51"/>
                      <a:pt x="81" y="48"/>
                      <a:pt x="77" y="45"/>
                    </a:cubicBezTo>
                    <a:cubicBezTo>
                      <a:pt x="59" y="33"/>
                      <a:pt x="47" y="27"/>
                      <a:pt x="27" y="34"/>
                    </a:cubicBezTo>
                    <a:cubicBezTo>
                      <a:pt x="19" y="37"/>
                      <a:pt x="7" y="33"/>
                      <a:pt x="1" y="36"/>
                    </a:cubicBezTo>
                    <a:cubicBezTo>
                      <a:pt x="0" y="36"/>
                      <a:pt x="1" y="35"/>
                      <a:pt x="1" y="35"/>
                    </a:cubicBezTo>
                    <a:cubicBezTo>
                      <a:pt x="11" y="0"/>
                      <a:pt x="72" y="34"/>
                      <a:pt x="91" y="54"/>
                    </a:cubicBezTo>
                    <a:cubicBezTo>
                      <a:pt x="92" y="55"/>
                      <a:pt x="104" y="54"/>
                      <a:pt x="113" y="61"/>
                    </a:cubicBezTo>
                    <a:cubicBezTo>
                      <a:pt x="111" y="56"/>
                      <a:pt x="111" y="49"/>
                      <a:pt x="114" y="46"/>
                    </a:cubicBezTo>
                    <a:cubicBezTo>
                      <a:pt x="127" y="38"/>
                      <a:pt x="138" y="51"/>
                      <a:pt x="137" y="56"/>
                    </a:cubicBezTo>
                    <a:cubicBezTo>
                      <a:pt x="132" y="48"/>
                      <a:pt x="115" y="53"/>
                      <a:pt x="117" y="65"/>
                    </a:cubicBezTo>
                    <a:cubicBezTo>
                      <a:pt x="120" y="69"/>
                      <a:pt x="122" y="73"/>
                      <a:pt x="121" y="78"/>
                    </a:cubicBezTo>
                    <a:cubicBezTo>
                      <a:pt x="120" y="81"/>
                      <a:pt x="120" y="83"/>
                      <a:pt x="119" y="84"/>
                    </a:cubicBezTo>
                    <a:cubicBezTo>
                      <a:pt x="135" y="101"/>
                      <a:pt x="149" y="109"/>
                      <a:pt x="168" y="109"/>
                    </a:cubicBezTo>
                    <a:cubicBezTo>
                      <a:pt x="175" y="109"/>
                      <a:pt x="183" y="98"/>
                      <a:pt x="177" y="92"/>
                    </a:cubicBezTo>
                    <a:cubicBezTo>
                      <a:pt x="173" y="87"/>
                      <a:pt x="164" y="89"/>
                      <a:pt x="164" y="93"/>
                    </a:cubicBezTo>
                    <a:cubicBezTo>
                      <a:pt x="165" y="89"/>
                      <a:pt x="170" y="92"/>
                      <a:pt x="170" y="95"/>
                    </a:cubicBezTo>
                    <a:cubicBezTo>
                      <a:pt x="170" y="97"/>
                      <a:pt x="166" y="100"/>
                      <a:pt x="164" y="98"/>
                    </a:cubicBezTo>
                    <a:cubicBezTo>
                      <a:pt x="161" y="96"/>
                      <a:pt x="162" y="92"/>
                      <a:pt x="164" y="90"/>
                    </a:cubicBezTo>
                    <a:cubicBezTo>
                      <a:pt x="168" y="82"/>
                      <a:pt x="181" y="88"/>
                      <a:pt x="180" y="96"/>
                    </a:cubicBezTo>
                    <a:cubicBezTo>
                      <a:pt x="180" y="101"/>
                      <a:pt x="178" y="105"/>
                      <a:pt x="175" y="108"/>
                    </a:cubicBezTo>
                    <a:cubicBezTo>
                      <a:pt x="178" y="106"/>
                      <a:pt x="181" y="105"/>
                      <a:pt x="184" y="102"/>
                    </a:cubicBezTo>
                    <a:cubicBezTo>
                      <a:pt x="190" y="93"/>
                      <a:pt x="181" y="84"/>
                      <a:pt x="172" y="82"/>
                    </a:cubicBezTo>
                    <a:cubicBezTo>
                      <a:pt x="162" y="80"/>
                      <a:pt x="161" y="91"/>
                      <a:pt x="152" y="95"/>
                    </a:cubicBezTo>
                    <a:cubicBezTo>
                      <a:pt x="152" y="95"/>
                      <a:pt x="152" y="93"/>
                      <a:pt x="152" y="93"/>
                    </a:cubicBezTo>
                    <a:cubicBezTo>
                      <a:pt x="154" y="88"/>
                      <a:pt x="152" y="83"/>
                      <a:pt x="156" y="80"/>
                    </a:cubicBezTo>
                    <a:cubicBezTo>
                      <a:pt x="161" y="74"/>
                      <a:pt x="168" y="74"/>
                      <a:pt x="175" y="76"/>
                    </a:cubicBezTo>
                    <a:cubicBezTo>
                      <a:pt x="183" y="78"/>
                      <a:pt x="190" y="89"/>
                      <a:pt x="188" y="98"/>
                    </a:cubicBezTo>
                    <a:cubicBezTo>
                      <a:pt x="188" y="97"/>
                      <a:pt x="188" y="97"/>
                      <a:pt x="189" y="97"/>
                    </a:cubicBezTo>
                    <a:cubicBezTo>
                      <a:pt x="195" y="87"/>
                      <a:pt x="191" y="72"/>
                      <a:pt x="184" y="63"/>
                    </a:cubicBezTo>
                    <a:cubicBezTo>
                      <a:pt x="181" y="58"/>
                      <a:pt x="174" y="50"/>
                      <a:pt x="164" y="56"/>
                    </a:cubicBezTo>
                    <a:cubicBezTo>
                      <a:pt x="158" y="61"/>
                      <a:pt x="168" y="66"/>
                      <a:pt x="170" y="62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74" y="63"/>
                      <a:pt x="171" y="72"/>
                      <a:pt x="163" y="71"/>
                    </a:cubicBezTo>
                    <a:cubicBezTo>
                      <a:pt x="158" y="70"/>
                      <a:pt x="154" y="65"/>
                      <a:pt x="155" y="59"/>
                    </a:cubicBezTo>
                    <a:cubicBezTo>
                      <a:pt x="154" y="64"/>
                      <a:pt x="152" y="69"/>
                      <a:pt x="147" y="69"/>
                    </a:cubicBezTo>
                    <a:cubicBezTo>
                      <a:pt x="136" y="72"/>
                      <a:pt x="134" y="60"/>
                      <a:pt x="136" y="59"/>
                    </a:cubicBezTo>
                    <a:cubicBezTo>
                      <a:pt x="137" y="61"/>
                      <a:pt x="143" y="67"/>
                      <a:pt x="149" y="62"/>
                    </a:cubicBezTo>
                    <a:cubicBezTo>
                      <a:pt x="150" y="61"/>
                      <a:pt x="150" y="57"/>
                      <a:pt x="153" y="56"/>
                    </a:cubicBezTo>
                    <a:cubicBezTo>
                      <a:pt x="148" y="56"/>
                      <a:pt x="145" y="51"/>
                      <a:pt x="144" y="49"/>
                    </a:cubicBezTo>
                    <a:cubicBezTo>
                      <a:pt x="155" y="63"/>
                      <a:pt x="166" y="50"/>
                      <a:pt x="175" y="52"/>
                    </a:cubicBezTo>
                    <a:cubicBezTo>
                      <a:pt x="172" y="48"/>
                      <a:pt x="170" y="45"/>
                      <a:pt x="171" y="40"/>
                    </a:cubicBezTo>
                    <a:cubicBezTo>
                      <a:pt x="174" y="30"/>
                      <a:pt x="183" y="36"/>
                      <a:pt x="187" y="34"/>
                    </a:cubicBezTo>
                    <a:cubicBezTo>
                      <a:pt x="187" y="34"/>
                      <a:pt x="187" y="34"/>
                      <a:pt x="187" y="35"/>
                    </a:cubicBezTo>
                    <a:cubicBezTo>
                      <a:pt x="188" y="34"/>
                      <a:pt x="187" y="36"/>
                      <a:pt x="184" y="39"/>
                    </a:cubicBezTo>
                    <a:cubicBezTo>
                      <a:pt x="180" y="42"/>
                      <a:pt x="179" y="46"/>
                      <a:pt x="181" y="51"/>
                    </a:cubicBezTo>
                    <a:cubicBezTo>
                      <a:pt x="186" y="61"/>
                      <a:pt x="191" y="67"/>
                      <a:pt x="193" y="77"/>
                    </a:cubicBezTo>
                    <a:cubicBezTo>
                      <a:pt x="195" y="83"/>
                      <a:pt x="194" y="88"/>
                      <a:pt x="192" y="93"/>
                    </a:cubicBezTo>
                    <a:cubicBezTo>
                      <a:pt x="198" y="86"/>
                      <a:pt x="198" y="75"/>
                      <a:pt x="197" y="66"/>
                    </a:cubicBezTo>
                    <a:cubicBezTo>
                      <a:pt x="194" y="51"/>
                      <a:pt x="202" y="50"/>
                      <a:pt x="211" y="41"/>
                    </a:cubicBezTo>
                    <a:cubicBezTo>
                      <a:pt x="211" y="41"/>
                      <a:pt x="208" y="51"/>
                      <a:pt x="207" y="57"/>
                    </a:cubicBezTo>
                    <a:cubicBezTo>
                      <a:pt x="205" y="67"/>
                      <a:pt x="204" y="80"/>
                      <a:pt x="201" y="87"/>
                    </a:cubicBezTo>
                    <a:cubicBezTo>
                      <a:pt x="196" y="99"/>
                      <a:pt x="183" y="110"/>
                      <a:pt x="170" y="113"/>
                    </a:cubicBezTo>
                    <a:cubicBezTo>
                      <a:pt x="158" y="116"/>
                      <a:pt x="145" y="115"/>
                      <a:pt x="132" y="111"/>
                    </a:cubicBezTo>
                    <a:cubicBezTo>
                      <a:pt x="119" y="107"/>
                      <a:pt x="108" y="98"/>
                      <a:pt x="95" y="92"/>
                    </a:cubicBezTo>
                    <a:cubicBezTo>
                      <a:pt x="91" y="89"/>
                      <a:pt x="80" y="83"/>
                      <a:pt x="74" y="83"/>
                    </a:cubicBezTo>
                    <a:cubicBezTo>
                      <a:pt x="71" y="83"/>
                      <a:pt x="70" y="85"/>
                      <a:pt x="69" y="86"/>
                    </a:cubicBezTo>
                    <a:cubicBezTo>
                      <a:pt x="69" y="89"/>
                      <a:pt x="71" y="91"/>
                      <a:pt x="75" y="90"/>
                    </a:cubicBezTo>
                    <a:cubicBezTo>
                      <a:pt x="74" y="92"/>
                      <a:pt x="67" y="93"/>
                      <a:pt x="68" y="86"/>
                    </a:cubicBezTo>
                    <a:cubicBezTo>
                      <a:pt x="68" y="84"/>
                      <a:pt x="70" y="82"/>
                      <a:pt x="72" y="82"/>
                    </a:cubicBezTo>
                    <a:cubicBezTo>
                      <a:pt x="66" y="80"/>
                      <a:pt x="55" y="77"/>
                      <a:pt x="52" y="84"/>
                    </a:cubicBezTo>
                    <a:cubicBezTo>
                      <a:pt x="50" y="89"/>
                      <a:pt x="54" y="97"/>
                      <a:pt x="60" y="95"/>
                    </a:cubicBezTo>
                    <a:cubicBezTo>
                      <a:pt x="57" y="99"/>
                      <a:pt x="42" y="96"/>
                      <a:pt x="48" y="83"/>
                    </a:cubicBezTo>
                    <a:close/>
                    <a:moveTo>
                      <a:pt x="170" y="90"/>
                    </a:moveTo>
                    <a:cubicBezTo>
                      <a:pt x="180" y="94"/>
                      <a:pt x="177" y="103"/>
                      <a:pt x="170" y="108"/>
                    </a:cubicBezTo>
                    <a:cubicBezTo>
                      <a:pt x="180" y="103"/>
                      <a:pt x="180" y="91"/>
                      <a:pt x="170" y="90"/>
                    </a:cubicBezTo>
                    <a:cubicBezTo>
                      <a:pt x="170" y="90"/>
                      <a:pt x="170" y="90"/>
                      <a:pt x="170" y="90"/>
                    </a:cubicBezTo>
                    <a:close/>
                    <a:moveTo>
                      <a:pt x="86" y="53"/>
                    </a:moveTo>
                    <a:cubicBezTo>
                      <a:pt x="71" y="51"/>
                      <a:pt x="57" y="46"/>
                      <a:pt x="46" y="36"/>
                    </a:cubicBezTo>
                    <a:cubicBezTo>
                      <a:pt x="54" y="48"/>
                      <a:pt x="68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lose/>
                    <a:moveTo>
                      <a:pt x="97" y="58"/>
                    </a:moveTo>
                    <a:cubicBezTo>
                      <a:pt x="111" y="64"/>
                      <a:pt x="117" y="72"/>
                      <a:pt x="118" y="82"/>
                    </a:cubicBezTo>
                    <a:cubicBezTo>
                      <a:pt x="118" y="71"/>
                      <a:pt x="112" y="63"/>
                      <a:pt x="97" y="58"/>
                    </a:cubicBezTo>
                    <a:cubicBezTo>
                      <a:pt x="97" y="58"/>
                      <a:pt x="97" y="58"/>
                      <a:pt x="97" y="58"/>
                    </a:cubicBezTo>
                    <a:close/>
                    <a:moveTo>
                      <a:pt x="79" y="86"/>
                    </a:moveTo>
                    <a:cubicBezTo>
                      <a:pt x="103" y="97"/>
                      <a:pt x="115" y="117"/>
                      <a:pt x="150" y="120"/>
                    </a:cubicBezTo>
                    <a:cubicBezTo>
                      <a:pt x="164" y="121"/>
                      <a:pt x="182" y="115"/>
                      <a:pt x="192" y="103"/>
                    </a:cubicBezTo>
                    <a:cubicBezTo>
                      <a:pt x="182" y="112"/>
                      <a:pt x="164" y="117"/>
                      <a:pt x="150" y="116"/>
                    </a:cubicBezTo>
                    <a:cubicBezTo>
                      <a:pt x="116" y="113"/>
                      <a:pt x="103" y="96"/>
                      <a:pt x="79" y="86"/>
                    </a:cubicBezTo>
                    <a:cubicBezTo>
                      <a:pt x="79" y="86"/>
                      <a:pt x="79" y="86"/>
                      <a:pt x="79" y="86"/>
                    </a:cubicBezTo>
                    <a:close/>
                    <a:moveTo>
                      <a:pt x="42" y="28"/>
                    </a:moveTo>
                    <a:cubicBezTo>
                      <a:pt x="42" y="28"/>
                      <a:pt x="42" y="28"/>
                      <a:pt x="42" y="28"/>
                    </a:cubicBezTo>
                    <a:cubicBezTo>
                      <a:pt x="30" y="25"/>
                      <a:pt x="18" y="25"/>
                      <a:pt x="7" y="31"/>
                    </a:cubicBezTo>
                    <a:cubicBezTo>
                      <a:pt x="18" y="26"/>
                      <a:pt x="30" y="26"/>
                      <a:pt x="42" y="28"/>
                    </a:cubicBezTo>
                    <a:close/>
                    <a:moveTo>
                      <a:pt x="81" y="68"/>
                    </a:moveTo>
                    <a:cubicBezTo>
                      <a:pt x="81" y="68"/>
                      <a:pt x="81" y="68"/>
                      <a:pt x="81" y="68"/>
                    </a:cubicBezTo>
                    <a:cubicBezTo>
                      <a:pt x="79" y="62"/>
                      <a:pt x="70" y="60"/>
                      <a:pt x="65" y="62"/>
                    </a:cubicBezTo>
                    <a:cubicBezTo>
                      <a:pt x="60" y="63"/>
                      <a:pt x="55" y="71"/>
                      <a:pt x="60" y="75"/>
                    </a:cubicBezTo>
                    <a:cubicBezTo>
                      <a:pt x="56" y="70"/>
                      <a:pt x="61" y="64"/>
                      <a:pt x="65" y="63"/>
                    </a:cubicBezTo>
                    <a:cubicBezTo>
                      <a:pt x="71" y="61"/>
                      <a:pt x="78" y="63"/>
                      <a:pt x="81" y="68"/>
                    </a:cubicBezTo>
                    <a:close/>
                    <a:moveTo>
                      <a:pt x="181" y="49"/>
                    </a:moveTo>
                    <a:cubicBezTo>
                      <a:pt x="181" y="49"/>
                      <a:pt x="181" y="49"/>
                      <a:pt x="181" y="49"/>
                    </a:cubicBezTo>
                    <a:cubicBezTo>
                      <a:pt x="184" y="57"/>
                      <a:pt x="189" y="62"/>
                      <a:pt x="192" y="68"/>
                    </a:cubicBezTo>
                    <a:cubicBezTo>
                      <a:pt x="194" y="75"/>
                      <a:pt x="195" y="82"/>
                      <a:pt x="194" y="90"/>
                    </a:cubicBezTo>
                    <a:cubicBezTo>
                      <a:pt x="196" y="83"/>
                      <a:pt x="198" y="75"/>
                      <a:pt x="195" y="68"/>
                    </a:cubicBezTo>
                    <a:cubicBezTo>
                      <a:pt x="192" y="62"/>
                      <a:pt x="185" y="57"/>
                      <a:pt x="181" y="49"/>
                    </a:cubicBezTo>
                    <a:close/>
                    <a:moveTo>
                      <a:pt x="173" y="51"/>
                    </a:moveTo>
                    <a:cubicBezTo>
                      <a:pt x="163" y="48"/>
                      <a:pt x="155" y="53"/>
                      <a:pt x="146" y="48"/>
                    </a:cubicBezTo>
                    <a:cubicBezTo>
                      <a:pt x="155" y="59"/>
                      <a:pt x="158" y="51"/>
                      <a:pt x="173" y="51"/>
                    </a:cubicBezTo>
                    <a:cubicBezTo>
                      <a:pt x="173" y="51"/>
                      <a:pt x="173" y="51"/>
                      <a:pt x="173" y="51"/>
                    </a:cubicBezTo>
                    <a:close/>
                    <a:moveTo>
                      <a:pt x="90" y="49"/>
                    </a:moveTo>
                    <a:cubicBezTo>
                      <a:pt x="90" y="49"/>
                      <a:pt x="90" y="49"/>
                      <a:pt x="90" y="49"/>
                    </a:cubicBezTo>
                    <a:cubicBezTo>
                      <a:pt x="97" y="38"/>
                      <a:pt x="88" y="37"/>
                      <a:pt x="84" y="30"/>
                    </a:cubicBezTo>
                    <a:cubicBezTo>
                      <a:pt x="86" y="38"/>
                      <a:pt x="92" y="39"/>
                      <a:pt x="90" y="49"/>
                    </a:cubicBezTo>
                    <a:close/>
                    <a:moveTo>
                      <a:pt x="82" y="25"/>
                    </a:moveTo>
                    <a:cubicBezTo>
                      <a:pt x="81" y="29"/>
                      <a:pt x="84" y="35"/>
                      <a:pt x="86" y="37"/>
                    </a:cubicBezTo>
                    <a:cubicBezTo>
                      <a:pt x="89" y="41"/>
                      <a:pt x="90" y="45"/>
                      <a:pt x="89" y="50"/>
                    </a:cubicBezTo>
                    <a:cubicBezTo>
                      <a:pt x="90" y="51"/>
                      <a:pt x="103" y="43"/>
                      <a:pt x="91" y="34"/>
                    </a:cubicBezTo>
                    <a:cubicBezTo>
                      <a:pt x="88" y="32"/>
                      <a:pt x="83" y="28"/>
                      <a:pt x="82" y="25"/>
                    </a:cubicBezTo>
                    <a:cubicBezTo>
                      <a:pt x="82" y="25"/>
                      <a:pt x="82" y="25"/>
                      <a:pt x="82" y="25"/>
                    </a:cubicBezTo>
                    <a:close/>
                    <a:moveTo>
                      <a:pt x="68" y="33"/>
                    </a:moveTo>
                    <a:cubicBezTo>
                      <a:pt x="68" y="33"/>
                      <a:pt x="68" y="33"/>
                      <a:pt x="68" y="33"/>
                    </a:cubicBezTo>
                    <a:cubicBezTo>
                      <a:pt x="76" y="33"/>
                      <a:pt x="81" y="42"/>
                      <a:pt x="86" y="46"/>
                    </a:cubicBezTo>
                    <a:cubicBezTo>
                      <a:pt x="84" y="43"/>
                      <a:pt x="82" y="39"/>
                      <a:pt x="81" y="37"/>
                    </a:cubicBezTo>
                    <a:cubicBezTo>
                      <a:pt x="78" y="32"/>
                      <a:pt x="74" y="30"/>
                      <a:pt x="68" y="33"/>
                    </a:cubicBezTo>
                    <a:close/>
                    <a:moveTo>
                      <a:pt x="68" y="33"/>
                    </a:moveTo>
                    <a:cubicBezTo>
                      <a:pt x="76" y="34"/>
                      <a:pt x="81" y="47"/>
                      <a:pt x="88" y="48"/>
                    </a:cubicBezTo>
                    <a:cubicBezTo>
                      <a:pt x="84" y="42"/>
                      <a:pt x="82" y="22"/>
                      <a:pt x="69" y="32"/>
                    </a:cubicBezTo>
                    <a:cubicBezTo>
                      <a:pt x="68" y="32"/>
                      <a:pt x="67" y="33"/>
                      <a:pt x="68" y="33"/>
                    </a:cubicBezTo>
                    <a:cubicBezTo>
                      <a:pt x="68" y="33"/>
                      <a:pt x="68" y="33"/>
                      <a:pt x="68" y="33"/>
                    </a:cubicBezTo>
                    <a:close/>
                    <a:moveTo>
                      <a:pt x="118" y="84"/>
                    </a:moveTo>
                    <a:cubicBezTo>
                      <a:pt x="118" y="84"/>
                      <a:pt x="118" y="84"/>
                      <a:pt x="118" y="84"/>
                    </a:cubicBezTo>
                    <a:cubicBezTo>
                      <a:pt x="123" y="68"/>
                      <a:pt x="104" y="58"/>
                      <a:pt x="93" y="57"/>
                    </a:cubicBezTo>
                    <a:cubicBezTo>
                      <a:pt x="102" y="65"/>
                      <a:pt x="110" y="75"/>
                      <a:pt x="118" y="84"/>
                    </a:cubicBezTo>
                    <a:close/>
                    <a:moveTo>
                      <a:pt x="118" y="86"/>
                    </a:moveTo>
                    <a:cubicBezTo>
                      <a:pt x="118" y="86"/>
                      <a:pt x="118" y="86"/>
                      <a:pt x="118" y="86"/>
                    </a:cubicBezTo>
                    <a:cubicBezTo>
                      <a:pt x="116" y="89"/>
                      <a:pt x="112" y="91"/>
                      <a:pt x="108" y="91"/>
                    </a:cubicBezTo>
                    <a:cubicBezTo>
                      <a:pt x="119" y="96"/>
                      <a:pt x="131" y="102"/>
                      <a:pt x="142" y="106"/>
                    </a:cubicBezTo>
                    <a:cubicBezTo>
                      <a:pt x="133" y="100"/>
                      <a:pt x="125" y="94"/>
                      <a:pt x="118" y="86"/>
                    </a:cubicBezTo>
                    <a:close/>
                    <a:moveTo>
                      <a:pt x="48" y="29"/>
                    </a:moveTo>
                    <a:cubicBezTo>
                      <a:pt x="48" y="29"/>
                      <a:pt x="48" y="29"/>
                      <a:pt x="48" y="29"/>
                    </a:cubicBezTo>
                    <a:cubicBezTo>
                      <a:pt x="32" y="22"/>
                      <a:pt x="13" y="22"/>
                      <a:pt x="3" y="34"/>
                    </a:cubicBezTo>
                    <a:cubicBezTo>
                      <a:pt x="12" y="28"/>
                      <a:pt x="19" y="34"/>
                      <a:pt x="26" y="32"/>
                    </a:cubicBezTo>
                    <a:cubicBezTo>
                      <a:pt x="32" y="30"/>
                      <a:pt x="40" y="29"/>
                      <a:pt x="48" y="29"/>
                    </a:cubicBezTo>
                    <a:close/>
                    <a:moveTo>
                      <a:pt x="132" y="50"/>
                    </a:moveTo>
                    <a:cubicBezTo>
                      <a:pt x="132" y="50"/>
                      <a:pt x="132" y="50"/>
                      <a:pt x="132" y="50"/>
                    </a:cubicBezTo>
                    <a:cubicBezTo>
                      <a:pt x="124" y="43"/>
                      <a:pt x="107" y="49"/>
                      <a:pt x="116" y="63"/>
                    </a:cubicBezTo>
                    <a:cubicBezTo>
                      <a:pt x="115" y="55"/>
                      <a:pt x="121" y="48"/>
                      <a:pt x="132" y="50"/>
                    </a:cubicBezTo>
                    <a:close/>
                    <a:moveTo>
                      <a:pt x="17" y="42"/>
                    </a:moveTo>
                    <a:cubicBezTo>
                      <a:pt x="17" y="42"/>
                      <a:pt x="17" y="42"/>
                      <a:pt x="17" y="42"/>
                    </a:cubicBezTo>
                    <a:cubicBezTo>
                      <a:pt x="27" y="43"/>
                      <a:pt x="31" y="49"/>
                      <a:pt x="37" y="51"/>
                    </a:cubicBezTo>
                    <a:cubicBezTo>
                      <a:pt x="43" y="53"/>
                      <a:pt x="47" y="49"/>
                      <a:pt x="54" y="50"/>
                    </a:cubicBezTo>
                    <a:cubicBezTo>
                      <a:pt x="51" y="48"/>
                      <a:pt x="48" y="45"/>
                      <a:pt x="46" y="39"/>
                    </a:cubicBezTo>
                    <a:cubicBezTo>
                      <a:pt x="46" y="41"/>
                      <a:pt x="46" y="45"/>
                      <a:pt x="44" y="46"/>
                    </a:cubicBezTo>
                    <a:cubicBezTo>
                      <a:pt x="40" y="49"/>
                      <a:pt x="34" y="45"/>
                      <a:pt x="31" y="43"/>
                    </a:cubicBezTo>
                    <a:cubicBezTo>
                      <a:pt x="26" y="40"/>
                      <a:pt x="22" y="40"/>
                      <a:pt x="17" y="42"/>
                    </a:cubicBezTo>
                    <a:close/>
                    <a:moveTo>
                      <a:pt x="85" y="84"/>
                    </a:moveTo>
                    <a:cubicBezTo>
                      <a:pt x="85" y="84"/>
                      <a:pt x="85" y="84"/>
                      <a:pt x="85" y="84"/>
                    </a:cubicBezTo>
                    <a:cubicBezTo>
                      <a:pt x="109" y="95"/>
                      <a:pt x="130" y="113"/>
                      <a:pt x="155" y="111"/>
                    </a:cubicBezTo>
                    <a:cubicBezTo>
                      <a:pt x="129" y="110"/>
                      <a:pt x="110" y="91"/>
                      <a:pt x="85" y="84"/>
                    </a:cubicBezTo>
                    <a:close/>
                    <a:moveTo>
                      <a:pt x="154" y="92"/>
                    </a:moveTo>
                    <a:cubicBezTo>
                      <a:pt x="154" y="92"/>
                      <a:pt x="154" y="92"/>
                      <a:pt x="154" y="92"/>
                    </a:cubicBezTo>
                    <a:cubicBezTo>
                      <a:pt x="160" y="89"/>
                      <a:pt x="161" y="83"/>
                      <a:pt x="167" y="80"/>
                    </a:cubicBezTo>
                    <a:cubicBezTo>
                      <a:pt x="170" y="78"/>
                      <a:pt x="177" y="80"/>
                      <a:pt x="180" y="83"/>
                    </a:cubicBezTo>
                    <a:cubicBezTo>
                      <a:pt x="184" y="86"/>
                      <a:pt x="187" y="92"/>
                      <a:pt x="186" y="98"/>
                    </a:cubicBezTo>
                    <a:cubicBezTo>
                      <a:pt x="190" y="87"/>
                      <a:pt x="179" y="78"/>
                      <a:pt x="169" y="77"/>
                    </a:cubicBezTo>
                    <a:cubicBezTo>
                      <a:pt x="158" y="76"/>
                      <a:pt x="157" y="88"/>
                      <a:pt x="154" y="92"/>
                    </a:cubicBezTo>
                    <a:close/>
                    <a:moveTo>
                      <a:pt x="167" y="96"/>
                    </a:moveTo>
                    <a:cubicBezTo>
                      <a:pt x="167" y="96"/>
                      <a:pt x="167" y="96"/>
                      <a:pt x="167" y="96"/>
                    </a:cubicBezTo>
                    <a:cubicBezTo>
                      <a:pt x="168" y="94"/>
                      <a:pt x="164" y="93"/>
                      <a:pt x="165" y="95"/>
                    </a:cubicBezTo>
                    <a:cubicBezTo>
                      <a:pt x="165" y="96"/>
                      <a:pt x="167" y="97"/>
                      <a:pt x="167" y="96"/>
                    </a:cubicBezTo>
                    <a:close/>
                    <a:moveTo>
                      <a:pt x="186" y="102"/>
                    </a:move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96" y="95"/>
                      <a:pt x="201" y="83"/>
                      <a:pt x="201" y="72"/>
                    </a:cubicBezTo>
                    <a:cubicBezTo>
                      <a:pt x="201" y="66"/>
                      <a:pt x="202" y="58"/>
                      <a:pt x="205" y="52"/>
                    </a:cubicBezTo>
                    <a:cubicBezTo>
                      <a:pt x="194" y="60"/>
                      <a:pt x="199" y="66"/>
                      <a:pt x="199" y="78"/>
                    </a:cubicBezTo>
                    <a:cubicBezTo>
                      <a:pt x="198" y="88"/>
                      <a:pt x="193" y="95"/>
                      <a:pt x="186" y="102"/>
                    </a:cubicBezTo>
                    <a:close/>
                    <a:moveTo>
                      <a:pt x="192" y="61"/>
                    </a:moveTo>
                    <a:cubicBezTo>
                      <a:pt x="194" y="58"/>
                      <a:pt x="193" y="49"/>
                      <a:pt x="196" y="43"/>
                    </a:cubicBezTo>
                    <a:cubicBezTo>
                      <a:pt x="199" y="37"/>
                      <a:pt x="197" y="36"/>
                      <a:pt x="198" y="32"/>
                    </a:cubicBezTo>
                    <a:cubicBezTo>
                      <a:pt x="198" y="31"/>
                      <a:pt x="197" y="31"/>
                      <a:pt x="197" y="32"/>
                    </a:cubicBezTo>
                    <a:cubicBezTo>
                      <a:pt x="195" y="37"/>
                      <a:pt x="186" y="39"/>
                      <a:pt x="185" y="44"/>
                    </a:cubicBezTo>
                    <a:cubicBezTo>
                      <a:pt x="183" y="52"/>
                      <a:pt x="192" y="60"/>
                      <a:pt x="192" y="61"/>
                    </a:cubicBezTo>
                    <a:cubicBezTo>
                      <a:pt x="192" y="61"/>
                      <a:pt x="192" y="61"/>
                      <a:pt x="192" y="61"/>
                    </a:cubicBezTo>
                    <a:close/>
                    <a:moveTo>
                      <a:pt x="192" y="58"/>
                    </a:moveTo>
                    <a:cubicBezTo>
                      <a:pt x="192" y="58"/>
                      <a:pt x="192" y="58"/>
                      <a:pt x="192" y="58"/>
                    </a:cubicBezTo>
                    <a:cubicBezTo>
                      <a:pt x="191" y="52"/>
                      <a:pt x="192" y="47"/>
                      <a:pt x="195" y="43"/>
                    </a:cubicBezTo>
                    <a:cubicBezTo>
                      <a:pt x="196" y="40"/>
                      <a:pt x="196" y="38"/>
                      <a:pt x="197" y="35"/>
                    </a:cubicBezTo>
                    <a:cubicBezTo>
                      <a:pt x="193" y="43"/>
                      <a:pt x="183" y="42"/>
                      <a:pt x="192" y="58"/>
                    </a:cubicBezTo>
                    <a:close/>
                    <a:moveTo>
                      <a:pt x="185" y="36"/>
                    </a:moveTo>
                    <a:cubicBezTo>
                      <a:pt x="185" y="36"/>
                      <a:pt x="185" y="36"/>
                      <a:pt x="185" y="36"/>
                    </a:cubicBezTo>
                    <a:cubicBezTo>
                      <a:pt x="170" y="35"/>
                      <a:pt x="172" y="48"/>
                      <a:pt x="181" y="55"/>
                    </a:cubicBezTo>
                    <a:cubicBezTo>
                      <a:pt x="179" y="52"/>
                      <a:pt x="177" y="48"/>
                      <a:pt x="177" y="45"/>
                    </a:cubicBezTo>
                    <a:cubicBezTo>
                      <a:pt x="177" y="40"/>
                      <a:pt x="182" y="38"/>
                      <a:pt x="185" y="36"/>
                    </a:cubicBezTo>
                    <a:close/>
                    <a:moveTo>
                      <a:pt x="137" y="62"/>
                    </a:moveTo>
                    <a:cubicBezTo>
                      <a:pt x="137" y="62"/>
                      <a:pt x="137" y="62"/>
                      <a:pt x="137" y="62"/>
                    </a:cubicBezTo>
                    <a:cubicBezTo>
                      <a:pt x="137" y="68"/>
                      <a:pt x="144" y="70"/>
                      <a:pt x="149" y="67"/>
                    </a:cubicBezTo>
                    <a:cubicBezTo>
                      <a:pt x="152" y="64"/>
                      <a:pt x="153" y="60"/>
                      <a:pt x="154" y="56"/>
                    </a:cubicBezTo>
                    <a:cubicBezTo>
                      <a:pt x="151" y="57"/>
                      <a:pt x="150" y="63"/>
                      <a:pt x="149" y="64"/>
                    </a:cubicBezTo>
                    <a:cubicBezTo>
                      <a:pt x="145" y="67"/>
                      <a:pt x="139" y="65"/>
                      <a:pt x="137" y="62"/>
                    </a:cubicBezTo>
                    <a:close/>
                    <a:moveTo>
                      <a:pt x="162" y="56"/>
                    </a:moveTo>
                    <a:cubicBezTo>
                      <a:pt x="162" y="56"/>
                      <a:pt x="162" y="56"/>
                      <a:pt x="162" y="56"/>
                    </a:cubicBezTo>
                    <a:cubicBezTo>
                      <a:pt x="160" y="57"/>
                      <a:pt x="158" y="57"/>
                      <a:pt x="157" y="57"/>
                    </a:cubicBezTo>
                    <a:cubicBezTo>
                      <a:pt x="154" y="64"/>
                      <a:pt x="161" y="71"/>
                      <a:pt x="168" y="68"/>
                    </a:cubicBezTo>
                    <a:cubicBezTo>
                      <a:pt x="170" y="67"/>
                      <a:pt x="171" y="65"/>
                      <a:pt x="171" y="63"/>
                    </a:cubicBezTo>
                    <a:cubicBezTo>
                      <a:pt x="168" y="69"/>
                      <a:pt x="157" y="63"/>
                      <a:pt x="162" y="56"/>
                    </a:cubicBezTo>
                    <a:close/>
                    <a:moveTo>
                      <a:pt x="56" y="58"/>
                    </a:moveTo>
                    <a:cubicBezTo>
                      <a:pt x="43" y="60"/>
                      <a:pt x="42" y="79"/>
                      <a:pt x="45" y="80"/>
                    </a:cubicBezTo>
                    <a:cubicBezTo>
                      <a:pt x="47" y="77"/>
                      <a:pt x="49" y="75"/>
                      <a:pt x="53" y="74"/>
                    </a:cubicBezTo>
                    <a:cubicBezTo>
                      <a:pt x="51" y="70"/>
                      <a:pt x="51" y="65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lose/>
                    <a:moveTo>
                      <a:pt x="54" y="60"/>
                    </a:moveTo>
                    <a:cubicBezTo>
                      <a:pt x="54" y="60"/>
                      <a:pt x="54" y="60"/>
                      <a:pt x="54" y="60"/>
                    </a:cubicBezTo>
                    <a:cubicBezTo>
                      <a:pt x="47" y="65"/>
                      <a:pt x="45" y="69"/>
                      <a:pt x="45" y="79"/>
                    </a:cubicBezTo>
                    <a:cubicBezTo>
                      <a:pt x="46" y="75"/>
                      <a:pt x="48" y="73"/>
                      <a:pt x="52" y="73"/>
                    </a:cubicBezTo>
                    <a:cubicBezTo>
                      <a:pt x="50" y="70"/>
                      <a:pt x="50" y="65"/>
                      <a:pt x="54" y="60"/>
                    </a:cubicBezTo>
                    <a:close/>
                    <a:moveTo>
                      <a:pt x="68" y="78"/>
                    </a:moveTo>
                    <a:cubicBezTo>
                      <a:pt x="68" y="78"/>
                      <a:pt x="68" y="78"/>
                      <a:pt x="68" y="78"/>
                    </a:cubicBezTo>
                    <a:cubicBezTo>
                      <a:pt x="69" y="78"/>
                      <a:pt x="70" y="78"/>
                      <a:pt x="71" y="79"/>
                    </a:cubicBezTo>
                    <a:cubicBezTo>
                      <a:pt x="71" y="77"/>
                      <a:pt x="70" y="76"/>
                      <a:pt x="70" y="75"/>
                    </a:cubicBezTo>
                    <a:cubicBezTo>
                      <a:pt x="70" y="77"/>
                      <a:pt x="68" y="78"/>
                      <a:pt x="68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3"/>
              <p:cNvSpPr>
                <a:spLocks noEditPoints="1"/>
              </p:cNvSpPr>
              <p:nvPr/>
            </p:nvSpPr>
            <p:spPr bwMode="auto">
              <a:xfrm>
                <a:off x="3150" y="1604"/>
                <a:ext cx="489" cy="388"/>
              </a:xfrm>
              <a:custGeom>
                <a:avLst/>
                <a:gdLst>
                  <a:gd name="T0" fmla="*/ 58 w 102"/>
                  <a:gd name="T1" fmla="*/ 70 h 81"/>
                  <a:gd name="T2" fmla="*/ 51 w 102"/>
                  <a:gd name="T3" fmla="*/ 45 h 81"/>
                  <a:gd name="T4" fmla="*/ 44 w 102"/>
                  <a:gd name="T5" fmla="*/ 70 h 81"/>
                  <a:gd name="T6" fmla="*/ 69 w 102"/>
                  <a:gd name="T7" fmla="*/ 42 h 81"/>
                  <a:gd name="T8" fmla="*/ 62 w 102"/>
                  <a:gd name="T9" fmla="*/ 51 h 81"/>
                  <a:gd name="T10" fmla="*/ 47 w 102"/>
                  <a:gd name="T11" fmla="*/ 37 h 81"/>
                  <a:gd name="T12" fmla="*/ 41 w 102"/>
                  <a:gd name="T13" fmla="*/ 22 h 81"/>
                  <a:gd name="T14" fmla="*/ 41 w 102"/>
                  <a:gd name="T15" fmla="*/ 23 h 81"/>
                  <a:gd name="T16" fmla="*/ 33 w 102"/>
                  <a:gd name="T17" fmla="*/ 42 h 81"/>
                  <a:gd name="T18" fmla="*/ 39 w 102"/>
                  <a:gd name="T19" fmla="*/ 51 h 81"/>
                  <a:gd name="T20" fmla="*/ 54 w 102"/>
                  <a:gd name="T21" fmla="*/ 37 h 81"/>
                  <a:gd name="T22" fmla="*/ 60 w 102"/>
                  <a:gd name="T23" fmla="*/ 22 h 81"/>
                  <a:gd name="T24" fmla="*/ 61 w 102"/>
                  <a:gd name="T25" fmla="*/ 23 h 81"/>
                  <a:gd name="T26" fmla="*/ 90 w 102"/>
                  <a:gd name="T27" fmla="*/ 27 h 81"/>
                  <a:gd name="T28" fmla="*/ 80 w 102"/>
                  <a:gd name="T29" fmla="*/ 57 h 81"/>
                  <a:gd name="T30" fmla="*/ 90 w 102"/>
                  <a:gd name="T31" fmla="*/ 27 h 81"/>
                  <a:gd name="T32" fmla="*/ 12 w 102"/>
                  <a:gd name="T33" fmla="*/ 27 h 81"/>
                  <a:gd name="T34" fmla="*/ 12 w 102"/>
                  <a:gd name="T35" fmla="*/ 30 h 81"/>
                  <a:gd name="T36" fmla="*/ 46 w 102"/>
                  <a:gd name="T37" fmla="*/ 11 h 81"/>
                  <a:gd name="T38" fmla="*/ 51 w 102"/>
                  <a:gd name="T39" fmla="*/ 4 h 81"/>
                  <a:gd name="T40" fmla="*/ 24 w 102"/>
                  <a:gd name="T41" fmla="*/ 40 h 81"/>
                  <a:gd name="T42" fmla="*/ 20 w 102"/>
                  <a:gd name="T43" fmla="*/ 31 h 81"/>
                  <a:gd name="T44" fmla="*/ 55 w 102"/>
                  <a:gd name="T45" fmla="*/ 11 h 81"/>
                  <a:gd name="T46" fmla="*/ 51 w 102"/>
                  <a:gd name="T47" fmla="*/ 4 h 81"/>
                  <a:gd name="T48" fmla="*/ 77 w 102"/>
                  <a:gd name="T49" fmla="*/ 40 h 81"/>
                  <a:gd name="T50" fmla="*/ 81 w 102"/>
                  <a:gd name="T51" fmla="*/ 31 h 81"/>
                  <a:gd name="T52" fmla="*/ 51 w 102"/>
                  <a:gd name="T53" fmla="*/ 73 h 81"/>
                  <a:gd name="T54" fmla="*/ 51 w 102"/>
                  <a:gd name="T55" fmla="*/ 55 h 81"/>
                  <a:gd name="T56" fmla="*/ 51 w 102"/>
                  <a:gd name="T57" fmla="*/ 73 h 81"/>
                  <a:gd name="T58" fmla="*/ 51 w 102"/>
                  <a:gd name="T59" fmla="*/ 25 h 81"/>
                  <a:gd name="T60" fmla="*/ 50 w 102"/>
                  <a:gd name="T61" fmla="*/ 21 h 81"/>
                  <a:gd name="T62" fmla="*/ 51 w 102"/>
                  <a:gd name="T63" fmla="*/ 0 h 81"/>
                  <a:gd name="T64" fmla="*/ 51 w 102"/>
                  <a:gd name="T65" fmla="*/ 21 h 81"/>
                  <a:gd name="T66" fmla="*/ 51 w 102"/>
                  <a:gd name="T67" fmla="*/ 10 h 81"/>
                  <a:gd name="T68" fmla="*/ 48 w 102"/>
                  <a:gd name="T69" fmla="*/ 13 h 81"/>
                  <a:gd name="T70" fmla="*/ 54 w 102"/>
                  <a:gd name="T71" fmla="*/ 13 h 81"/>
                  <a:gd name="T72" fmla="*/ 51 w 102"/>
                  <a:gd name="T73" fmla="*/ 39 h 81"/>
                  <a:gd name="T74" fmla="*/ 29 w 102"/>
                  <a:gd name="T75" fmla="*/ 58 h 81"/>
                  <a:gd name="T76" fmla="*/ 14 w 102"/>
                  <a:gd name="T77" fmla="*/ 30 h 81"/>
                  <a:gd name="T78" fmla="*/ 39 w 102"/>
                  <a:gd name="T79" fmla="*/ 52 h 81"/>
                  <a:gd name="T80" fmla="*/ 42 w 102"/>
                  <a:gd name="T81" fmla="*/ 48 h 81"/>
                  <a:gd name="T82" fmla="*/ 27 w 102"/>
                  <a:gd name="T83" fmla="*/ 36 h 81"/>
                  <a:gd name="T84" fmla="*/ 28 w 102"/>
                  <a:gd name="T85" fmla="*/ 25 h 81"/>
                  <a:gd name="T86" fmla="*/ 46 w 102"/>
                  <a:gd name="T87" fmla="*/ 44 h 81"/>
                  <a:gd name="T88" fmla="*/ 26 w 102"/>
                  <a:gd name="T89" fmla="*/ 41 h 81"/>
                  <a:gd name="T90" fmla="*/ 18 w 102"/>
                  <a:gd name="T91" fmla="*/ 25 h 81"/>
                  <a:gd name="T92" fmla="*/ 22 w 102"/>
                  <a:gd name="T93" fmla="*/ 11 h 81"/>
                  <a:gd name="T94" fmla="*/ 51 w 102"/>
                  <a:gd name="T95" fmla="*/ 34 h 81"/>
                  <a:gd name="T96" fmla="*/ 80 w 102"/>
                  <a:gd name="T97" fmla="*/ 11 h 81"/>
                  <a:gd name="T98" fmla="*/ 83 w 102"/>
                  <a:gd name="T99" fmla="*/ 25 h 81"/>
                  <a:gd name="T100" fmla="*/ 75 w 102"/>
                  <a:gd name="T101" fmla="*/ 41 h 81"/>
                  <a:gd name="T102" fmla="*/ 56 w 102"/>
                  <a:gd name="T103" fmla="*/ 44 h 81"/>
                  <a:gd name="T104" fmla="*/ 73 w 102"/>
                  <a:gd name="T105" fmla="*/ 25 h 81"/>
                  <a:gd name="T106" fmla="*/ 74 w 102"/>
                  <a:gd name="T107" fmla="*/ 36 h 81"/>
                  <a:gd name="T108" fmla="*/ 59 w 102"/>
                  <a:gd name="T109" fmla="*/ 48 h 81"/>
                  <a:gd name="T110" fmla="*/ 62 w 102"/>
                  <a:gd name="T111" fmla="*/ 52 h 81"/>
                  <a:gd name="T112" fmla="*/ 87 w 102"/>
                  <a:gd name="T113" fmla="*/ 30 h 81"/>
                  <a:gd name="T114" fmla="*/ 73 w 102"/>
                  <a:gd name="T115" fmla="*/ 5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2" h="81">
                    <a:moveTo>
                      <a:pt x="51" y="81"/>
                    </a:moveTo>
                    <a:cubicBezTo>
                      <a:pt x="52" y="75"/>
                      <a:pt x="55" y="71"/>
                      <a:pt x="58" y="70"/>
                    </a:cubicBezTo>
                    <a:cubicBezTo>
                      <a:pt x="53" y="66"/>
                      <a:pt x="52" y="62"/>
                      <a:pt x="55" y="56"/>
                    </a:cubicBezTo>
                    <a:cubicBezTo>
                      <a:pt x="52" y="54"/>
                      <a:pt x="51" y="50"/>
                      <a:pt x="51" y="45"/>
                    </a:cubicBezTo>
                    <a:cubicBezTo>
                      <a:pt x="50" y="50"/>
                      <a:pt x="49" y="54"/>
                      <a:pt x="46" y="56"/>
                    </a:cubicBezTo>
                    <a:cubicBezTo>
                      <a:pt x="50" y="62"/>
                      <a:pt x="48" y="66"/>
                      <a:pt x="44" y="70"/>
                    </a:cubicBezTo>
                    <a:cubicBezTo>
                      <a:pt x="47" y="71"/>
                      <a:pt x="49" y="75"/>
                      <a:pt x="51" y="81"/>
                    </a:cubicBezTo>
                    <a:close/>
                    <a:moveTo>
                      <a:pt x="69" y="42"/>
                    </a:moveTo>
                    <a:cubicBezTo>
                      <a:pt x="69" y="42"/>
                      <a:pt x="69" y="42"/>
                      <a:pt x="69" y="42"/>
                    </a:cubicBezTo>
                    <a:cubicBezTo>
                      <a:pt x="63" y="43"/>
                      <a:pt x="59" y="46"/>
                      <a:pt x="62" y="51"/>
                    </a:cubicBezTo>
                    <a:cubicBezTo>
                      <a:pt x="61" y="46"/>
                      <a:pt x="63" y="44"/>
                      <a:pt x="69" y="42"/>
                    </a:cubicBezTo>
                    <a:close/>
                    <a:moveTo>
                      <a:pt x="47" y="37"/>
                    </a:moveTo>
                    <a:cubicBezTo>
                      <a:pt x="47" y="37"/>
                      <a:pt x="47" y="37"/>
                      <a:pt x="47" y="37"/>
                    </a:cubicBezTo>
                    <a:cubicBezTo>
                      <a:pt x="48" y="31"/>
                      <a:pt x="46" y="24"/>
                      <a:pt x="41" y="22"/>
                    </a:cubicBezTo>
                    <a:cubicBezTo>
                      <a:pt x="38" y="20"/>
                      <a:pt x="28" y="18"/>
                      <a:pt x="23" y="26"/>
                    </a:cubicBezTo>
                    <a:cubicBezTo>
                      <a:pt x="26" y="21"/>
                      <a:pt x="33" y="19"/>
                      <a:pt x="41" y="23"/>
                    </a:cubicBezTo>
                    <a:cubicBezTo>
                      <a:pt x="46" y="25"/>
                      <a:pt x="48" y="33"/>
                      <a:pt x="47" y="37"/>
                    </a:cubicBezTo>
                    <a:close/>
                    <a:moveTo>
                      <a:pt x="33" y="42"/>
                    </a:moveTo>
                    <a:cubicBezTo>
                      <a:pt x="33" y="42"/>
                      <a:pt x="33" y="42"/>
                      <a:pt x="33" y="42"/>
                    </a:cubicBezTo>
                    <a:cubicBezTo>
                      <a:pt x="38" y="43"/>
                      <a:pt x="42" y="46"/>
                      <a:pt x="39" y="51"/>
                    </a:cubicBezTo>
                    <a:cubicBezTo>
                      <a:pt x="41" y="46"/>
                      <a:pt x="38" y="44"/>
                      <a:pt x="33" y="42"/>
                    </a:cubicBezTo>
                    <a:close/>
                    <a:moveTo>
                      <a:pt x="54" y="37"/>
                    </a:move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1"/>
                      <a:pt x="56" y="24"/>
                      <a:pt x="60" y="22"/>
                    </a:cubicBezTo>
                    <a:cubicBezTo>
                      <a:pt x="63" y="20"/>
                      <a:pt x="73" y="18"/>
                      <a:pt x="78" y="26"/>
                    </a:cubicBezTo>
                    <a:cubicBezTo>
                      <a:pt x="75" y="21"/>
                      <a:pt x="68" y="19"/>
                      <a:pt x="61" y="23"/>
                    </a:cubicBezTo>
                    <a:cubicBezTo>
                      <a:pt x="55" y="25"/>
                      <a:pt x="54" y="33"/>
                      <a:pt x="54" y="37"/>
                    </a:cubicBezTo>
                    <a:close/>
                    <a:moveTo>
                      <a:pt x="90" y="27"/>
                    </a:moveTo>
                    <a:cubicBezTo>
                      <a:pt x="90" y="27"/>
                      <a:pt x="90" y="27"/>
                      <a:pt x="90" y="27"/>
                    </a:cubicBezTo>
                    <a:cubicBezTo>
                      <a:pt x="99" y="42"/>
                      <a:pt x="91" y="54"/>
                      <a:pt x="80" y="57"/>
                    </a:cubicBezTo>
                    <a:cubicBezTo>
                      <a:pt x="95" y="52"/>
                      <a:pt x="96" y="33"/>
                      <a:pt x="89" y="30"/>
                    </a:cubicBezTo>
                    <a:cubicBezTo>
                      <a:pt x="90" y="30"/>
                      <a:pt x="91" y="29"/>
                      <a:pt x="90" y="27"/>
                    </a:cubicBezTo>
                    <a:close/>
                    <a:moveTo>
                      <a:pt x="12" y="27"/>
                    </a:moveTo>
                    <a:cubicBezTo>
                      <a:pt x="12" y="27"/>
                      <a:pt x="12" y="27"/>
                      <a:pt x="12" y="27"/>
                    </a:cubicBezTo>
                    <a:cubicBezTo>
                      <a:pt x="2" y="42"/>
                      <a:pt x="11" y="54"/>
                      <a:pt x="22" y="57"/>
                    </a:cubicBezTo>
                    <a:cubicBezTo>
                      <a:pt x="6" y="52"/>
                      <a:pt x="6" y="33"/>
                      <a:pt x="12" y="30"/>
                    </a:cubicBezTo>
                    <a:cubicBezTo>
                      <a:pt x="11" y="30"/>
                      <a:pt x="11" y="29"/>
                      <a:pt x="12" y="27"/>
                    </a:cubicBezTo>
                    <a:close/>
                    <a:moveTo>
                      <a:pt x="46" y="11"/>
                    </a:move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9"/>
                      <a:pt x="50" y="7"/>
                      <a:pt x="51" y="4"/>
                    </a:cubicBezTo>
                    <a:cubicBezTo>
                      <a:pt x="51" y="9"/>
                      <a:pt x="48" y="8"/>
                      <a:pt x="46" y="11"/>
                    </a:cubicBezTo>
                    <a:close/>
                    <a:moveTo>
                      <a:pt x="24" y="40"/>
                    </a:moveTo>
                    <a:cubicBezTo>
                      <a:pt x="24" y="40"/>
                      <a:pt x="24" y="40"/>
                      <a:pt x="24" y="40"/>
                    </a:cubicBezTo>
                    <a:cubicBezTo>
                      <a:pt x="18" y="39"/>
                      <a:pt x="17" y="36"/>
                      <a:pt x="20" y="31"/>
                    </a:cubicBezTo>
                    <a:cubicBezTo>
                      <a:pt x="19" y="35"/>
                      <a:pt x="19" y="38"/>
                      <a:pt x="24" y="40"/>
                    </a:cubicBezTo>
                    <a:close/>
                    <a:moveTo>
                      <a:pt x="55" y="11"/>
                    </a:moveTo>
                    <a:cubicBezTo>
                      <a:pt x="55" y="11"/>
                      <a:pt x="55" y="11"/>
                      <a:pt x="55" y="11"/>
                    </a:cubicBezTo>
                    <a:cubicBezTo>
                      <a:pt x="55" y="9"/>
                      <a:pt x="51" y="7"/>
                      <a:pt x="51" y="4"/>
                    </a:cubicBezTo>
                    <a:cubicBezTo>
                      <a:pt x="51" y="9"/>
                      <a:pt x="53" y="8"/>
                      <a:pt x="55" y="11"/>
                    </a:cubicBezTo>
                    <a:close/>
                    <a:moveTo>
                      <a:pt x="77" y="40"/>
                    </a:moveTo>
                    <a:cubicBezTo>
                      <a:pt x="77" y="40"/>
                      <a:pt x="77" y="40"/>
                      <a:pt x="77" y="40"/>
                    </a:cubicBezTo>
                    <a:cubicBezTo>
                      <a:pt x="83" y="39"/>
                      <a:pt x="85" y="36"/>
                      <a:pt x="81" y="31"/>
                    </a:cubicBezTo>
                    <a:cubicBezTo>
                      <a:pt x="83" y="35"/>
                      <a:pt x="82" y="38"/>
                      <a:pt x="77" y="40"/>
                    </a:cubicBezTo>
                    <a:close/>
                    <a:moveTo>
                      <a:pt x="51" y="73"/>
                    </a:moveTo>
                    <a:cubicBezTo>
                      <a:pt x="50" y="71"/>
                      <a:pt x="49" y="70"/>
                      <a:pt x="48" y="69"/>
                    </a:cubicBezTo>
                    <a:cubicBezTo>
                      <a:pt x="51" y="65"/>
                      <a:pt x="50" y="57"/>
                      <a:pt x="51" y="55"/>
                    </a:cubicBezTo>
                    <a:cubicBezTo>
                      <a:pt x="51" y="57"/>
                      <a:pt x="51" y="66"/>
                      <a:pt x="54" y="69"/>
                    </a:cubicBezTo>
                    <a:cubicBezTo>
                      <a:pt x="52" y="70"/>
                      <a:pt x="51" y="71"/>
                      <a:pt x="51" y="73"/>
                    </a:cubicBezTo>
                    <a:cubicBezTo>
                      <a:pt x="51" y="73"/>
                      <a:pt x="51" y="73"/>
                      <a:pt x="51" y="73"/>
                    </a:cubicBezTo>
                    <a:close/>
                    <a:moveTo>
                      <a:pt x="51" y="25"/>
                    </a:moveTo>
                    <a:cubicBezTo>
                      <a:pt x="51" y="25"/>
                      <a:pt x="51" y="25"/>
                      <a:pt x="51" y="25"/>
                    </a:cubicBezTo>
                    <a:cubicBezTo>
                      <a:pt x="50" y="24"/>
                      <a:pt x="49" y="23"/>
                      <a:pt x="50" y="21"/>
                    </a:cubicBezTo>
                    <a:cubicBezTo>
                      <a:pt x="48" y="18"/>
                      <a:pt x="44" y="17"/>
                      <a:pt x="44" y="13"/>
                    </a:cubicBezTo>
                    <a:cubicBezTo>
                      <a:pt x="44" y="8"/>
                      <a:pt x="50" y="7"/>
                      <a:pt x="51" y="0"/>
                    </a:cubicBezTo>
                    <a:cubicBezTo>
                      <a:pt x="51" y="7"/>
                      <a:pt x="57" y="8"/>
                      <a:pt x="57" y="13"/>
                    </a:cubicBezTo>
                    <a:cubicBezTo>
                      <a:pt x="57" y="17"/>
                      <a:pt x="53" y="18"/>
                      <a:pt x="51" y="21"/>
                    </a:cubicBezTo>
                    <a:cubicBezTo>
                      <a:pt x="52" y="23"/>
                      <a:pt x="52" y="24"/>
                      <a:pt x="51" y="25"/>
                    </a:cubicBezTo>
                    <a:close/>
                    <a:moveTo>
                      <a:pt x="51" y="10"/>
                    </a:moveTo>
                    <a:cubicBezTo>
                      <a:pt x="51" y="10"/>
                      <a:pt x="51" y="10"/>
                      <a:pt x="51" y="10"/>
                    </a:cubicBezTo>
                    <a:cubicBezTo>
                      <a:pt x="49" y="10"/>
                      <a:pt x="48" y="11"/>
                      <a:pt x="48" y="13"/>
                    </a:cubicBezTo>
                    <a:cubicBezTo>
                      <a:pt x="48" y="14"/>
                      <a:pt x="49" y="15"/>
                      <a:pt x="51" y="15"/>
                    </a:cubicBezTo>
                    <a:cubicBezTo>
                      <a:pt x="52" y="15"/>
                      <a:pt x="54" y="14"/>
                      <a:pt x="54" y="13"/>
                    </a:cubicBezTo>
                    <a:cubicBezTo>
                      <a:pt x="54" y="11"/>
                      <a:pt x="52" y="10"/>
                      <a:pt x="51" y="10"/>
                    </a:cubicBezTo>
                    <a:close/>
                    <a:moveTo>
                      <a:pt x="51" y="39"/>
                    </a:move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49"/>
                      <a:pt x="40" y="58"/>
                      <a:pt x="29" y="58"/>
                    </a:cubicBezTo>
                    <a:cubicBezTo>
                      <a:pt x="3" y="59"/>
                      <a:pt x="0" y="32"/>
                      <a:pt x="15" y="22"/>
                    </a:cubicBezTo>
                    <a:cubicBezTo>
                      <a:pt x="13" y="25"/>
                      <a:pt x="12" y="28"/>
                      <a:pt x="14" y="30"/>
                    </a:cubicBezTo>
                    <a:cubicBezTo>
                      <a:pt x="10" y="31"/>
                      <a:pt x="9" y="37"/>
                      <a:pt x="14" y="39"/>
                    </a:cubicBezTo>
                    <a:cubicBezTo>
                      <a:pt x="5" y="47"/>
                      <a:pt x="26" y="64"/>
                      <a:pt x="39" y="52"/>
                    </a:cubicBezTo>
                    <a:cubicBezTo>
                      <a:pt x="44" y="47"/>
                      <a:pt x="39" y="41"/>
                      <a:pt x="32" y="42"/>
                    </a:cubicBezTo>
                    <a:cubicBezTo>
                      <a:pt x="37" y="38"/>
                      <a:pt x="44" y="43"/>
                      <a:pt x="42" y="48"/>
                    </a:cubicBezTo>
                    <a:cubicBezTo>
                      <a:pt x="46" y="40"/>
                      <a:pt x="45" y="33"/>
                      <a:pt x="36" y="31"/>
                    </a:cubicBezTo>
                    <a:cubicBezTo>
                      <a:pt x="33" y="30"/>
                      <a:pt x="28" y="33"/>
                      <a:pt x="27" y="36"/>
                    </a:cubicBezTo>
                    <a:cubicBezTo>
                      <a:pt x="27" y="32"/>
                      <a:pt x="28" y="29"/>
                      <a:pt x="34" y="28"/>
                    </a:cubicBezTo>
                    <a:cubicBezTo>
                      <a:pt x="35" y="24"/>
                      <a:pt x="31" y="23"/>
                      <a:pt x="28" y="25"/>
                    </a:cubicBezTo>
                    <a:cubicBezTo>
                      <a:pt x="33" y="20"/>
                      <a:pt x="38" y="25"/>
                      <a:pt x="36" y="28"/>
                    </a:cubicBezTo>
                    <a:cubicBezTo>
                      <a:pt x="45" y="31"/>
                      <a:pt x="47" y="37"/>
                      <a:pt x="46" y="44"/>
                    </a:cubicBezTo>
                    <a:cubicBezTo>
                      <a:pt x="50" y="32"/>
                      <a:pt x="48" y="18"/>
                      <a:pt x="33" y="20"/>
                    </a:cubicBezTo>
                    <a:cubicBezTo>
                      <a:pt x="21" y="21"/>
                      <a:pt x="18" y="34"/>
                      <a:pt x="26" y="41"/>
                    </a:cubicBezTo>
                    <a:cubicBezTo>
                      <a:pt x="19" y="42"/>
                      <a:pt x="15" y="37"/>
                      <a:pt x="18" y="32"/>
                    </a:cubicBezTo>
                    <a:cubicBezTo>
                      <a:pt x="20" y="29"/>
                      <a:pt x="20" y="26"/>
                      <a:pt x="18" y="25"/>
                    </a:cubicBezTo>
                    <a:cubicBezTo>
                      <a:pt x="22" y="25"/>
                      <a:pt x="24" y="23"/>
                      <a:pt x="25" y="21"/>
                    </a:cubicBezTo>
                    <a:cubicBezTo>
                      <a:pt x="27" y="16"/>
                      <a:pt x="26" y="13"/>
                      <a:pt x="22" y="11"/>
                    </a:cubicBezTo>
                    <a:cubicBezTo>
                      <a:pt x="27" y="10"/>
                      <a:pt x="30" y="17"/>
                      <a:pt x="34" y="17"/>
                    </a:cubicBezTo>
                    <a:cubicBezTo>
                      <a:pt x="44" y="17"/>
                      <a:pt x="49" y="23"/>
                      <a:pt x="51" y="34"/>
                    </a:cubicBezTo>
                    <a:cubicBezTo>
                      <a:pt x="52" y="23"/>
                      <a:pt x="57" y="17"/>
                      <a:pt x="67" y="17"/>
                    </a:cubicBezTo>
                    <a:cubicBezTo>
                      <a:pt x="72" y="17"/>
                      <a:pt x="74" y="10"/>
                      <a:pt x="80" y="11"/>
                    </a:cubicBezTo>
                    <a:cubicBezTo>
                      <a:pt x="75" y="13"/>
                      <a:pt x="74" y="16"/>
                      <a:pt x="77" y="21"/>
                    </a:cubicBezTo>
                    <a:cubicBezTo>
                      <a:pt x="78" y="23"/>
                      <a:pt x="80" y="25"/>
                      <a:pt x="83" y="25"/>
                    </a:cubicBezTo>
                    <a:cubicBezTo>
                      <a:pt x="81" y="26"/>
                      <a:pt x="81" y="29"/>
                      <a:pt x="83" y="32"/>
                    </a:cubicBezTo>
                    <a:cubicBezTo>
                      <a:pt x="87" y="37"/>
                      <a:pt x="82" y="42"/>
                      <a:pt x="75" y="41"/>
                    </a:cubicBezTo>
                    <a:cubicBezTo>
                      <a:pt x="83" y="34"/>
                      <a:pt x="80" y="21"/>
                      <a:pt x="68" y="20"/>
                    </a:cubicBezTo>
                    <a:cubicBezTo>
                      <a:pt x="53" y="18"/>
                      <a:pt x="51" y="32"/>
                      <a:pt x="56" y="44"/>
                    </a:cubicBezTo>
                    <a:cubicBezTo>
                      <a:pt x="54" y="37"/>
                      <a:pt x="56" y="31"/>
                      <a:pt x="65" y="28"/>
                    </a:cubicBezTo>
                    <a:cubicBezTo>
                      <a:pt x="64" y="25"/>
                      <a:pt x="68" y="20"/>
                      <a:pt x="73" y="25"/>
                    </a:cubicBezTo>
                    <a:cubicBezTo>
                      <a:pt x="70" y="23"/>
                      <a:pt x="66" y="24"/>
                      <a:pt x="68" y="28"/>
                    </a:cubicBezTo>
                    <a:cubicBezTo>
                      <a:pt x="73" y="29"/>
                      <a:pt x="74" y="32"/>
                      <a:pt x="74" y="36"/>
                    </a:cubicBezTo>
                    <a:cubicBezTo>
                      <a:pt x="73" y="33"/>
                      <a:pt x="68" y="30"/>
                      <a:pt x="65" y="31"/>
                    </a:cubicBezTo>
                    <a:cubicBezTo>
                      <a:pt x="56" y="33"/>
                      <a:pt x="55" y="40"/>
                      <a:pt x="59" y="48"/>
                    </a:cubicBezTo>
                    <a:cubicBezTo>
                      <a:pt x="58" y="43"/>
                      <a:pt x="64" y="38"/>
                      <a:pt x="69" y="42"/>
                    </a:cubicBezTo>
                    <a:cubicBezTo>
                      <a:pt x="63" y="41"/>
                      <a:pt x="57" y="47"/>
                      <a:pt x="62" y="52"/>
                    </a:cubicBezTo>
                    <a:cubicBezTo>
                      <a:pt x="75" y="64"/>
                      <a:pt x="96" y="47"/>
                      <a:pt x="88" y="39"/>
                    </a:cubicBezTo>
                    <a:cubicBezTo>
                      <a:pt x="92" y="37"/>
                      <a:pt x="91" y="31"/>
                      <a:pt x="87" y="30"/>
                    </a:cubicBezTo>
                    <a:cubicBezTo>
                      <a:pt x="90" y="28"/>
                      <a:pt x="88" y="25"/>
                      <a:pt x="86" y="22"/>
                    </a:cubicBezTo>
                    <a:cubicBezTo>
                      <a:pt x="102" y="32"/>
                      <a:pt x="98" y="59"/>
                      <a:pt x="73" y="58"/>
                    </a:cubicBezTo>
                    <a:cubicBezTo>
                      <a:pt x="62" y="58"/>
                      <a:pt x="51" y="49"/>
                      <a:pt x="51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4784101" y="3653672"/>
              <a:ext cx="4572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我想在五十年之后 我一定还是像现在一样爱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你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/>
              </a:r>
              <a:b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</a:b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（单击更换你想对他说的话）</a:t>
              </a:r>
              <a:endParaRPr lang="zh-CN" altLang="en-US" sz="1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99134" y="2840578"/>
              <a:ext cx="2581622" cy="854961"/>
              <a:chOff x="691645" y="186485"/>
              <a:chExt cx="2581622" cy="854961"/>
            </a:xfrm>
          </p:grpSpPr>
          <p:grpSp>
            <p:nvGrpSpPr>
              <p:cNvPr id="10" name="Group 79"/>
              <p:cNvGrpSpPr>
                <a:grpSpLocks noChangeAspect="1"/>
              </p:cNvGrpSpPr>
              <p:nvPr/>
            </p:nvGrpSpPr>
            <p:grpSpPr bwMode="auto">
              <a:xfrm>
                <a:off x="691645" y="234448"/>
                <a:ext cx="926672" cy="623928"/>
                <a:chOff x="1798" y="874"/>
                <a:chExt cx="2060" cy="1387"/>
              </a:xfrm>
              <a:solidFill>
                <a:schemeClr val="bg1"/>
              </a:solidFill>
            </p:grpSpPr>
            <p:sp>
              <p:nvSpPr>
                <p:cNvPr id="25" name="Freeform 81"/>
                <p:cNvSpPr>
                  <a:spLocks/>
                </p:cNvSpPr>
                <p:nvPr/>
              </p:nvSpPr>
              <p:spPr bwMode="auto">
                <a:xfrm>
                  <a:off x="3369" y="1314"/>
                  <a:ext cx="35" cy="75"/>
                </a:xfrm>
                <a:custGeom>
                  <a:avLst/>
                  <a:gdLst>
                    <a:gd name="T0" fmla="*/ 3 w 15"/>
                    <a:gd name="T1" fmla="*/ 31 h 32"/>
                    <a:gd name="T2" fmla="*/ 0 w 15"/>
                    <a:gd name="T3" fmla="*/ 32 h 32"/>
                    <a:gd name="T4" fmla="*/ 0 w 15"/>
                    <a:gd name="T5" fmla="*/ 32 h 32"/>
                    <a:gd name="T6" fmla="*/ 5 w 15"/>
                    <a:gd name="T7" fmla="*/ 3 h 32"/>
                    <a:gd name="T8" fmla="*/ 11 w 15"/>
                    <a:gd name="T9" fmla="*/ 0 h 32"/>
                    <a:gd name="T10" fmla="*/ 15 w 15"/>
                    <a:gd name="T11" fmla="*/ 1 h 32"/>
                    <a:gd name="T12" fmla="*/ 3 w 15"/>
                    <a:gd name="T1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32">
                      <a:moveTo>
                        <a:pt x="3" y="31"/>
                      </a:moveTo>
                      <a:cubicBezTo>
                        <a:pt x="2" y="32"/>
                        <a:pt x="1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1" y="30"/>
                        <a:pt x="5" y="3"/>
                        <a:pt x="5" y="3"/>
                      </a:cubicBezTo>
                      <a:cubicBezTo>
                        <a:pt x="6" y="2"/>
                        <a:pt x="8" y="1"/>
                        <a:pt x="11" y="0"/>
                      </a:cubicBezTo>
                      <a:cubicBezTo>
                        <a:pt x="13" y="0"/>
                        <a:pt x="14" y="0"/>
                        <a:pt x="15" y="1"/>
                      </a:cubicBezTo>
                      <a:cubicBezTo>
                        <a:pt x="15" y="2"/>
                        <a:pt x="7" y="19"/>
                        <a:pt x="3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6" name="Freeform 82"/>
                <p:cNvSpPr>
                  <a:spLocks noEditPoints="1"/>
                </p:cNvSpPr>
                <p:nvPr/>
              </p:nvSpPr>
              <p:spPr bwMode="auto">
                <a:xfrm>
                  <a:off x="1798" y="1243"/>
                  <a:ext cx="1682" cy="845"/>
                </a:xfrm>
                <a:custGeom>
                  <a:avLst/>
                  <a:gdLst>
                    <a:gd name="T0" fmla="*/ 513 w 712"/>
                    <a:gd name="T1" fmla="*/ 149 h 358"/>
                    <a:gd name="T2" fmla="*/ 494 w 712"/>
                    <a:gd name="T3" fmla="*/ 146 h 358"/>
                    <a:gd name="T4" fmla="*/ 245 w 712"/>
                    <a:gd name="T5" fmla="*/ 184 h 358"/>
                    <a:gd name="T6" fmla="*/ 246 w 712"/>
                    <a:gd name="T7" fmla="*/ 132 h 358"/>
                    <a:gd name="T8" fmla="*/ 211 w 712"/>
                    <a:gd name="T9" fmla="*/ 188 h 358"/>
                    <a:gd name="T10" fmla="*/ 247 w 712"/>
                    <a:gd name="T11" fmla="*/ 185 h 358"/>
                    <a:gd name="T12" fmla="*/ 225 w 712"/>
                    <a:gd name="T13" fmla="*/ 144 h 358"/>
                    <a:gd name="T14" fmla="*/ 470 w 712"/>
                    <a:gd name="T15" fmla="*/ 153 h 358"/>
                    <a:gd name="T16" fmla="*/ 482 w 712"/>
                    <a:gd name="T17" fmla="*/ 28 h 358"/>
                    <a:gd name="T18" fmla="*/ 470 w 712"/>
                    <a:gd name="T19" fmla="*/ 66 h 358"/>
                    <a:gd name="T20" fmla="*/ 263 w 712"/>
                    <a:gd name="T21" fmla="*/ 193 h 358"/>
                    <a:gd name="T22" fmla="*/ 292 w 712"/>
                    <a:gd name="T23" fmla="*/ 78 h 358"/>
                    <a:gd name="T24" fmla="*/ 299 w 712"/>
                    <a:gd name="T25" fmla="*/ 29 h 358"/>
                    <a:gd name="T26" fmla="*/ 199 w 712"/>
                    <a:gd name="T27" fmla="*/ 76 h 358"/>
                    <a:gd name="T28" fmla="*/ 115 w 712"/>
                    <a:gd name="T29" fmla="*/ 142 h 358"/>
                    <a:gd name="T30" fmla="*/ 59 w 712"/>
                    <a:gd name="T31" fmla="*/ 121 h 358"/>
                    <a:gd name="T32" fmla="*/ 103 w 712"/>
                    <a:gd name="T33" fmla="*/ 151 h 358"/>
                    <a:gd name="T34" fmla="*/ 179 w 712"/>
                    <a:gd name="T35" fmla="*/ 124 h 358"/>
                    <a:gd name="T36" fmla="*/ 289 w 712"/>
                    <a:gd name="T37" fmla="*/ 82 h 358"/>
                    <a:gd name="T38" fmla="*/ 282 w 712"/>
                    <a:gd name="T39" fmla="*/ 179 h 358"/>
                    <a:gd name="T40" fmla="*/ 174 w 712"/>
                    <a:gd name="T41" fmla="*/ 122 h 358"/>
                    <a:gd name="T42" fmla="*/ 712 w 712"/>
                    <a:gd name="T43" fmla="*/ 73 h 358"/>
                    <a:gd name="T44" fmla="*/ 664 w 712"/>
                    <a:gd name="T45" fmla="*/ 113 h 358"/>
                    <a:gd name="T46" fmla="*/ 649 w 712"/>
                    <a:gd name="T47" fmla="*/ 118 h 358"/>
                    <a:gd name="T48" fmla="*/ 606 w 712"/>
                    <a:gd name="T49" fmla="*/ 126 h 358"/>
                    <a:gd name="T50" fmla="*/ 644 w 712"/>
                    <a:gd name="T51" fmla="*/ 134 h 358"/>
                    <a:gd name="T52" fmla="*/ 703 w 712"/>
                    <a:gd name="T53" fmla="*/ 73 h 358"/>
                    <a:gd name="T54" fmla="*/ 608 w 712"/>
                    <a:gd name="T55" fmla="*/ 123 h 358"/>
                    <a:gd name="T56" fmla="*/ 348 w 712"/>
                    <a:gd name="T57" fmla="*/ 161 h 358"/>
                    <a:gd name="T58" fmla="*/ 353 w 712"/>
                    <a:gd name="T59" fmla="*/ 125 h 358"/>
                    <a:gd name="T60" fmla="*/ 306 w 712"/>
                    <a:gd name="T61" fmla="*/ 165 h 358"/>
                    <a:gd name="T62" fmla="*/ 593 w 712"/>
                    <a:gd name="T63" fmla="*/ 92 h 358"/>
                    <a:gd name="T64" fmla="*/ 546 w 712"/>
                    <a:gd name="T65" fmla="*/ 89 h 358"/>
                    <a:gd name="T66" fmla="*/ 514 w 712"/>
                    <a:gd name="T67" fmla="*/ 171 h 358"/>
                    <a:gd name="T68" fmla="*/ 577 w 712"/>
                    <a:gd name="T69" fmla="*/ 102 h 358"/>
                    <a:gd name="T70" fmla="*/ 603 w 712"/>
                    <a:gd name="T71" fmla="*/ 183 h 358"/>
                    <a:gd name="T72" fmla="*/ 558 w 712"/>
                    <a:gd name="T73" fmla="*/ 287 h 358"/>
                    <a:gd name="T74" fmla="*/ 551 w 712"/>
                    <a:gd name="T75" fmla="*/ 244 h 358"/>
                    <a:gd name="T76" fmla="*/ 581 w 712"/>
                    <a:gd name="T77" fmla="*/ 315 h 358"/>
                    <a:gd name="T78" fmla="*/ 614 w 712"/>
                    <a:gd name="T79" fmla="*/ 218 h 358"/>
                    <a:gd name="T80" fmla="*/ 664 w 712"/>
                    <a:gd name="T81" fmla="*/ 155 h 358"/>
                    <a:gd name="T82" fmla="*/ 653 w 712"/>
                    <a:gd name="T83" fmla="*/ 191 h 358"/>
                    <a:gd name="T84" fmla="*/ 411 w 712"/>
                    <a:gd name="T85" fmla="*/ 186 h 358"/>
                    <a:gd name="T86" fmla="*/ 410 w 712"/>
                    <a:gd name="T87" fmla="*/ 171 h 358"/>
                    <a:gd name="T88" fmla="*/ 381 w 712"/>
                    <a:gd name="T89" fmla="*/ 112 h 358"/>
                    <a:gd name="T90" fmla="*/ 356 w 712"/>
                    <a:gd name="T91" fmla="*/ 167 h 358"/>
                    <a:gd name="T92" fmla="*/ 334 w 712"/>
                    <a:gd name="T93" fmla="*/ 263 h 358"/>
                    <a:gd name="T94" fmla="*/ 377 w 712"/>
                    <a:gd name="T95" fmla="*/ 190 h 358"/>
                    <a:gd name="T96" fmla="*/ 389 w 712"/>
                    <a:gd name="T97" fmla="*/ 203 h 358"/>
                    <a:gd name="T98" fmla="*/ 362 w 712"/>
                    <a:gd name="T99" fmla="*/ 219 h 358"/>
                    <a:gd name="T100" fmla="*/ 327 w 712"/>
                    <a:gd name="T101" fmla="*/ 354 h 358"/>
                    <a:gd name="T102" fmla="*/ 396 w 712"/>
                    <a:gd name="T103" fmla="*/ 183 h 358"/>
                    <a:gd name="T104" fmla="*/ 408 w 712"/>
                    <a:gd name="T105" fmla="*/ 121 h 358"/>
                    <a:gd name="T106" fmla="*/ 507 w 712"/>
                    <a:gd name="T107" fmla="*/ 248 h 358"/>
                    <a:gd name="T108" fmla="*/ 504 w 712"/>
                    <a:gd name="T109" fmla="*/ 319 h 358"/>
                    <a:gd name="T110" fmla="*/ 522 w 712"/>
                    <a:gd name="T111" fmla="*/ 312 h 358"/>
                    <a:gd name="T112" fmla="*/ 470 w 712"/>
                    <a:gd name="T113" fmla="*/ 315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12" h="358">
                      <a:moveTo>
                        <a:pt x="487" y="99"/>
                      </a:moveTo>
                      <a:cubicBezTo>
                        <a:pt x="487" y="100"/>
                        <a:pt x="488" y="101"/>
                        <a:pt x="489" y="101"/>
                      </a:cubicBezTo>
                      <a:cubicBezTo>
                        <a:pt x="491" y="100"/>
                        <a:pt x="493" y="100"/>
                        <a:pt x="493" y="102"/>
                      </a:cubicBezTo>
                      <a:cubicBezTo>
                        <a:pt x="495" y="113"/>
                        <a:pt x="475" y="156"/>
                        <a:pt x="477" y="171"/>
                      </a:cubicBezTo>
                      <a:cubicBezTo>
                        <a:pt x="478" y="175"/>
                        <a:pt x="480" y="178"/>
                        <a:pt x="485" y="177"/>
                      </a:cubicBezTo>
                      <a:cubicBezTo>
                        <a:pt x="497" y="176"/>
                        <a:pt x="511" y="154"/>
                        <a:pt x="513" y="149"/>
                      </a:cubicBezTo>
                      <a:cubicBezTo>
                        <a:pt x="513" y="148"/>
                        <a:pt x="513" y="148"/>
                        <a:pt x="513" y="148"/>
                      </a:cubicBezTo>
                      <a:cubicBezTo>
                        <a:pt x="513" y="147"/>
                        <a:pt x="512" y="146"/>
                        <a:pt x="511" y="146"/>
                      </a:cubicBezTo>
                      <a:cubicBezTo>
                        <a:pt x="510" y="146"/>
                        <a:pt x="510" y="147"/>
                        <a:pt x="510" y="147"/>
                      </a:cubicBezTo>
                      <a:cubicBezTo>
                        <a:pt x="505" y="156"/>
                        <a:pt x="498" y="163"/>
                        <a:pt x="494" y="163"/>
                      </a:cubicBezTo>
                      <a:cubicBezTo>
                        <a:pt x="493" y="163"/>
                        <a:pt x="491" y="164"/>
                        <a:pt x="491" y="161"/>
                      </a:cubicBezTo>
                      <a:cubicBezTo>
                        <a:pt x="491" y="159"/>
                        <a:pt x="491" y="155"/>
                        <a:pt x="494" y="146"/>
                      </a:cubicBezTo>
                      <a:cubicBezTo>
                        <a:pt x="504" y="109"/>
                        <a:pt x="508" y="98"/>
                        <a:pt x="508" y="96"/>
                      </a:cubicBezTo>
                      <a:cubicBezTo>
                        <a:pt x="507" y="95"/>
                        <a:pt x="507" y="95"/>
                        <a:pt x="506" y="95"/>
                      </a:cubicBezTo>
                      <a:cubicBezTo>
                        <a:pt x="504" y="95"/>
                        <a:pt x="502" y="95"/>
                        <a:pt x="499" y="96"/>
                      </a:cubicBezTo>
                      <a:cubicBezTo>
                        <a:pt x="495" y="96"/>
                        <a:pt x="490" y="97"/>
                        <a:pt x="488" y="97"/>
                      </a:cubicBezTo>
                      <a:cubicBezTo>
                        <a:pt x="487" y="97"/>
                        <a:pt x="487" y="98"/>
                        <a:pt x="487" y="99"/>
                      </a:cubicBezTo>
                      <a:close/>
                      <a:moveTo>
                        <a:pt x="245" y="184"/>
                      </a:moveTo>
                      <a:cubicBezTo>
                        <a:pt x="244" y="184"/>
                        <a:pt x="244" y="184"/>
                        <a:pt x="243" y="185"/>
                      </a:cubicBezTo>
                      <a:cubicBezTo>
                        <a:pt x="238" y="194"/>
                        <a:pt x="233" y="199"/>
                        <a:pt x="229" y="200"/>
                      </a:cubicBezTo>
                      <a:cubicBezTo>
                        <a:pt x="226" y="200"/>
                        <a:pt x="225" y="199"/>
                        <a:pt x="225" y="196"/>
                      </a:cubicBezTo>
                      <a:cubicBezTo>
                        <a:pt x="223" y="183"/>
                        <a:pt x="242" y="144"/>
                        <a:pt x="246" y="136"/>
                      </a:cubicBezTo>
                      <a:cubicBezTo>
                        <a:pt x="247" y="134"/>
                        <a:pt x="249" y="133"/>
                        <a:pt x="248" y="132"/>
                      </a:cubicBezTo>
                      <a:cubicBezTo>
                        <a:pt x="248" y="132"/>
                        <a:pt x="248" y="131"/>
                        <a:pt x="246" y="132"/>
                      </a:cubicBezTo>
                      <a:cubicBezTo>
                        <a:pt x="236" y="133"/>
                        <a:pt x="235" y="134"/>
                        <a:pt x="233" y="136"/>
                      </a:cubicBezTo>
                      <a:cubicBezTo>
                        <a:pt x="231" y="142"/>
                        <a:pt x="231" y="142"/>
                        <a:pt x="231" y="142"/>
                      </a:cubicBezTo>
                      <a:cubicBezTo>
                        <a:pt x="230" y="140"/>
                        <a:pt x="228" y="134"/>
                        <a:pt x="216" y="136"/>
                      </a:cubicBezTo>
                      <a:cubicBezTo>
                        <a:pt x="188" y="139"/>
                        <a:pt x="159" y="190"/>
                        <a:pt x="162" y="211"/>
                      </a:cubicBezTo>
                      <a:cubicBezTo>
                        <a:pt x="163" y="218"/>
                        <a:pt x="167" y="221"/>
                        <a:pt x="175" y="220"/>
                      </a:cubicBezTo>
                      <a:cubicBezTo>
                        <a:pt x="191" y="218"/>
                        <a:pt x="208" y="193"/>
                        <a:pt x="211" y="188"/>
                      </a:cubicBezTo>
                      <a:cubicBezTo>
                        <a:pt x="211" y="187"/>
                        <a:pt x="211" y="187"/>
                        <a:pt x="211" y="187"/>
                      </a:cubicBezTo>
                      <a:cubicBezTo>
                        <a:pt x="212" y="187"/>
                        <a:pt x="212" y="188"/>
                        <a:pt x="212" y="188"/>
                      </a:cubicBezTo>
                      <a:cubicBezTo>
                        <a:pt x="211" y="194"/>
                        <a:pt x="210" y="201"/>
                        <a:pt x="210" y="207"/>
                      </a:cubicBezTo>
                      <a:cubicBezTo>
                        <a:pt x="211" y="212"/>
                        <a:pt x="214" y="216"/>
                        <a:pt x="219" y="215"/>
                      </a:cubicBezTo>
                      <a:cubicBezTo>
                        <a:pt x="231" y="213"/>
                        <a:pt x="245" y="192"/>
                        <a:pt x="246" y="186"/>
                      </a:cubicBezTo>
                      <a:cubicBezTo>
                        <a:pt x="246" y="186"/>
                        <a:pt x="247" y="186"/>
                        <a:pt x="247" y="185"/>
                      </a:cubicBezTo>
                      <a:cubicBezTo>
                        <a:pt x="246" y="184"/>
                        <a:pt x="245" y="184"/>
                        <a:pt x="245" y="184"/>
                      </a:cubicBezTo>
                      <a:close/>
                      <a:moveTo>
                        <a:pt x="219" y="168"/>
                      </a:moveTo>
                      <a:cubicBezTo>
                        <a:pt x="212" y="182"/>
                        <a:pt x="197" y="205"/>
                        <a:pt x="184" y="207"/>
                      </a:cubicBezTo>
                      <a:cubicBezTo>
                        <a:pt x="180" y="207"/>
                        <a:pt x="178" y="205"/>
                        <a:pt x="178" y="201"/>
                      </a:cubicBezTo>
                      <a:cubicBezTo>
                        <a:pt x="175" y="186"/>
                        <a:pt x="198" y="141"/>
                        <a:pt x="217" y="139"/>
                      </a:cubicBezTo>
                      <a:cubicBezTo>
                        <a:pt x="222" y="138"/>
                        <a:pt x="225" y="140"/>
                        <a:pt x="225" y="144"/>
                      </a:cubicBezTo>
                      <a:cubicBezTo>
                        <a:pt x="226" y="149"/>
                        <a:pt x="224" y="157"/>
                        <a:pt x="219" y="168"/>
                      </a:cubicBezTo>
                      <a:close/>
                      <a:moveTo>
                        <a:pt x="444" y="183"/>
                      </a:moveTo>
                      <a:cubicBezTo>
                        <a:pt x="456" y="181"/>
                        <a:pt x="471" y="160"/>
                        <a:pt x="473" y="154"/>
                      </a:cubicBezTo>
                      <a:cubicBezTo>
                        <a:pt x="473" y="154"/>
                        <a:pt x="473" y="154"/>
                        <a:pt x="473" y="153"/>
                      </a:cubicBezTo>
                      <a:cubicBezTo>
                        <a:pt x="473" y="152"/>
                        <a:pt x="472" y="152"/>
                        <a:pt x="471" y="152"/>
                      </a:cubicBezTo>
                      <a:cubicBezTo>
                        <a:pt x="471" y="152"/>
                        <a:pt x="470" y="152"/>
                        <a:pt x="470" y="153"/>
                      </a:cubicBezTo>
                      <a:cubicBezTo>
                        <a:pt x="465" y="160"/>
                        <a:pt x="458" y="168"/>
                        <a:pt x="453" y="169"/>
                      </a:cubicBezTo>
                      <a:cubicBezTo>
                        <a:pt x="452" y="169"/>
                        <a:pt x="451" y="168"/>
                        <a:pt x="450" y="166"/>
                      </a:cubicBezTo>
                      <a:cubicBezTo>
                        <a:pt x="450" y="161"/>
                        <a:pt x="469" y="99"/>
                        <a:pt x="471" y="91"/>
                      </a:cubicBezTo>
                      <a:cubicBezTo>
                        <a:pt x="473" y="87"/>
                        <a:pt x="490" y="29"/>
                        <a:pt x="490" y="28"/>
                      </a:cubicBezTo>
                      <a:cubicBezTo>
                        <a:pt x="490" y="27"/>
                        <a:pt x="490" y="27"/>
                        <a:pt x="489" y="27"/>
                      </a:cubicBezTo>
                      <a:cubicBezTo>
                        <a:pt x="488" y="28"/>
                        <a:pt x="486" y="28"/>
                        <a:pt x="482" y="28"/>
                      </a:cubicBezTo>
                      <a:cubicBezTo>
                        <a:pt x="479" y="29"/>
                        <a:pt x="475" y="29"/>
                        <a:pt x="474" y="29"/>
                      </a:cubicBezTo>
                      <a:cubicBezTo>
                        <a:pt x="473" y="30"/>
                        <a:pt x="472" y="30"/>
                        <a:pt x="472" y="31"/>
                      </a:cubicBezTo>
                      <a:cubicBezTo>
                        <a:pt x="472" y="32"/>
                        <a:pt x="473" y="33"/>
                        <a:pt x="475" y="33"/>
                      </a:cubicBezTo>
                      <a:cubicBezTo>
                        <a:pt x="475" y="33"/>
                        <a:pt x="476" y="33"/>
                        <a:pt x="477" y="35"/>
                      </a:cubicBezTo>
                      <a:cubicBezTo>
                        <a:pt x="477" y="39"/>
                        <a:pt x="475" y="49"/>
                        <a:pt x="471" y="62"/>
                      </a:cubicBezTo>
                      <a:cubicBezTo>
                        <a:pt x="470" y="64"/>
                        <a:pt x="470" y="65"/>
                        <a:pt x="470" y="66"/>
                      </a:cubicBezTo>
                      <a:cubicBezTo>
                        <a:pt x="458" y="104"/>
                        <a:pt x="434" y="165"/>
                        <a:pt x="436" y="177"/>
                      </a:cubicBezTo>
                      <a:cubicBezTo>
                        <a:pt x="436" y="181"/>
                        <a:pt x="438" y="184"/>
                        <a:pt x="444" y="183"/>
                      </a:cubicBezTo>
                      <a:close/>
                      <a:moveTo>
                        <a:pt x="282" y="179"/>
                      </a:moveTo>
                      <a:cubicBezTo>
                        <a:pt x="282" y="179"/>
                        <a:pt x="282" y="179"/>
                        <a:pt x="281" y="179"/>
                      </a:cubicBezTo>
                      <a:cubicBezTo>
                        <a:pt x="276" y="188"/>
                        <a:pt x="270" y="194"/>
                        <a:pt x="266" y="194"/>
                      </a:cubicBezTo>
                      <a:cubicBezTo>
                        <a:pt x="265" y="195"/>
                        <a:pt x="264" y="195"/>
                        <a:pt x="263" y="193"/>
                      </a:cubicBezTo>
                      <a:cubicBezTo>
                        <a:pt x="263" y="191"/>
                        <a:pt x="264" y="186"/>
                        <a:pt x="266" y="176"/>
                      </a:cubicBezTo>
                      <a:cubicBezTo>
                        <a:pt x="275" y="141"/>
                        <a:pt x="286" y="106"/>
                        <a:pt x="298" y="81"/>
                      </a:cubicBezTo>
                      <a:cubicBezTo>
                        <a:pt x="300" y="81"/>
                        <a:pt x="302" y="81"/>
                        <a:pt x="304" y="81"/>
                      </a:cubicBezTo>
                      <a:cubicBezTo>
                        <a:pt x="336" y="76"/>
                        <a:pt x="350" y="62"/>
                        <a:pt x="348" y="53"/>
                      </a:cubicBezTo>
                      <a:cubicBezTo>
                        <a:pt x="348" y="47"/>
                        <a:pt x="342" y="44"/>
                        <a:pt x="331" y="45"/>
                      </a:cubicBezTo>
                      <a:cubicBezTo>
                        <a:pt x="315" y="48"/>
                        <a:pt x="303" y="60"/>
                        <a:pt x="292" y="78"/>
                      </a:cubicBezTo>
                      <a:cubicBezTo>
                        <a:pt x="270" y="77"/>
                        <a:pt x="238" y="74"/>
                        <a:pt x="213" y="75"/>
                      </a:cubicBezTo>
                      <a:cubicBezTo>
                        <a:pt x="253" y="24"/>
                        <a:pt x="283" y="10"/>
                        <a:pt x="304" y="6"/>
                      </a:cubicBezTo>
                      <a:cubicBezTo>
                        <a:pt x="318" y="5"/>
                        <a:pt x="326" y="12"/>
                        <a:pt x="327" y="20"/>
                      </a:cubicBezTo>
                      <a:cubicBezTo>
                        <a:pt x="329" y="31"/>
                        <a:pt x="323" y="39"/>
                        <a:pt x="316" y="40"/>
                      </a:cubicBezTo>
                      <a:cubicBezTo>
                        <a:pt x="311" y="40"/>
                        <a:pt x="306" y="38"/>
                        <a:pt x="303" y="31"/>
                      </a:cubicBezTo>
                      <a:cubicBezTo>
                        <a:pt x="302" y="29"/>
                        <a:pt x="300" y="29"/>
                        <a:pt x="299" y="29"/>
                      </a:cubicBezTo>
                      <a:cubicBezTo>
                        <a:pt x="296" y="29"/>
                        <a:pt x="294" y="31"/>
                        <a:pt x="295" y="34"/>
                      </a:cubicBezTo>
                      <a:cubicBezTo>
                        <a:pt x="296" y="42"/>
                        <a:pt x="304" y="45"/>
                        <a:pt x="313" y="43"/>
                      </a:cubicBezTo>
                      <a:cubicBezTo>
                        <a:pt x="324" y="42"/>
                        <a:pt x="337" y="33"/>
                        <a:pt x="335" y="18"/>
                      </a:cubicBezTo>
                      <a:cubicBezTo>
                        <a:pt x="334" y="9"/>
                        <a:pt x="324" y="0"/>
                        <a:pt x="307" y="2"/>
                      </a:cubicBezTo>
                      <a:cubicBezTo>
                        <a:pt x="269" y="8"/>
                        <a:pt x="236" y="35"/>
                        <a:pt x="206" y="75"/>
                      </a:cubicBezTo>
                      <a:cubicBezTo>
                        <a:pt x="203" y="75"/>
                        <a:pt x="201" y="76"/>
                        <a:pt x="199" y="76"/>
                      </a:cubicBezTo>
                      <a:cubicBezTo>
                        <a:pt x="159" y="81"/>
                        <a:pt x="139" y="101"/>
                        <a:pt x="141" y="114"/>
                      </a:cubicBezTo>
                      <a:cubicBezTo>
                        <a:pt x="142" y="123"/>
                        <a:pt x="152" y="128"/>
                        <a:pt x="170" y="126"/>
                      </a:cubicBezTo>
                      <a:cubicBezTo>
                        <a:pt x="171" y="126"/>
                        <a:pt x="171" y="125"/>
                        <a:pt x="172" y="125"/>
                      </a:cubicBezTo>
                      <a:cubicBezTo>
                        <a:pt x="155" y="153"/>
                        <a:pt x="139" y="184"/>
                        <a:pt x="123" y="216"/>
                      </a:cubicBezTo>
                      <a:cubicBezTo>
                        <a:pt x="122" y="216"/>
                        <a:pt x="122" y="215"/>
                        <a:pt x="122" y="215"/>
                      </a:cubicBezTo>
                      <a:cubicBezTo>
                        <a:pt x="119" y="192"/>
                        <a:pt x="118" y="166"/>
                        <a:pt x="115" y="142"/>
                      </a:cubicBezTo>
                      <a:cubicBezTo>
                        <a:pt x="109" y="100"/>
                        <a:pt x="96" y="66"/>
                        <a:pt x="53" y="72"/>
                      </a:cubicBezTo>
                      <a:cubicBezTo>
                        <a:pt x="15" y="77"/>
                        <a:pt x="0" y="106"/>
                        <a:pt x="3" y="129"/>
                      </a:cubicBezTo>
                      <a:cubicBezTo>
                        <a:pt x="6" y="146"/>
                        <a:pt x="19" y="160"/>
                        <a:pt x="41" y="157"/>
                      </a:cubicBezTo>
                      <a:cubicBezTo>
                        <a:pt x="63" y="154"/>
                        <a:pt x="71" y="134"/>
                        <a:pt x="69" y="124"/>
                      </a:cubicBezTo>
                      <a:cubicBezTo>
                        <a:pt x="69" y="120"/>
                        <a:pt x="67" y="117"/>
                        <a:pt x="63" y="117"/>
                      </a:cubicBezTo>
                      <a:cubicBezTo>
                        <a:pt x="61" y="118"/>
                        <a:pt x="59" y="119"/>
                        <a:pt x="59" y="121"/>
                      </a:cubicBezTo>
                      <a:cubicBezTo>
                        <a:pt x="60" y="122"/>
                        <a:pt x="60" y="123"/>
                        <a:pt x="61" y="124"/>
                      </a:cubicBezTo>
                      <a:cubicBezTo>
                        <a:pt x="62" y="126"/>
                        <a:pt x="63" y="128"/>
                        <a:pt x="63" y="130"/>
                      </a:cubicBezTo>
                      <a:cubicBezTo>
                        <a:pt x="65" y="139"/>
                        <a:pt x="60" y="151"/>
                        <a:pt x="42" y="154"/>
                      </a:cubicBezTo>
                      <a:cubicBezTo>
                        <a:pt x="27" y="156"/>
                        <a:pt x="16" y="143"/>
                        <a:pt x="14" y="126"/>
                      </a:cubicBezTo>
                      <a:cubicBezTo>
                        <a:pt x="11" y="105"/>
                        <a:pt x="22" y="79"/>
                        <a:pt x="52" y="75"/>
                      </a:cubicBezTo>
                      <a:cubicBezTo>
                        <a:pt x="85" y="70"/>
                        <a:pt x="97" y="110"/>
                        <a:pt x="103" y="151"/>
                      </a:cubicBezTo>
                      <a:cubicBezTo>
                        <a:pt x="106" y="175"/>
                        <a:pt x="107" y="200"/>
                        <a:pt x="109" y="216"/>
                      </a:cubicBezTo>
                      <a:cubicBezTo>
                        <a:pt x="110" y="225"/>
                        <a:pt x="110" y="233"/>
                        <a:pt x="110" y="236"/>
                      </a:cubicBezTo>
                      <a:cubicBezTo>
                        <a:pt x="110" y="237"/>
                        <a:pt x="109" y="237"/>
                        <a:pt x="110" y="238"/>
                      </a:cubicBezTo>
                      <a:cubicBezTo>
                        <a:pt x="110" y="239"/>
                        <a:pt x="111" y="240"/>
                        <a:pt x="112" y="240"/>
                      </a:cubicBezTo>
                      <a:cubicBezTo>
                        <a:pt x="114" y="239"/>
                        <a:pt x="116" y="237"/>
                        <a:pt x="117" y="237"/>
                      </a:cubicBezTo>
                      <a:cubicBezTo>
                        <a:pt x="140" y="190"/>
                        <a:pt x="160" y="153"/>
                        <a:pt x="179" y="124"/>
                      </a:cubicBezTo>
                      <a:cubicBezTo>
                        <a:pt x="194" y="119"/>
                        <a:pt x="208" y="110"/>
                        <a:pt x="207" y="100"/>
                      </a:cubicBezTo>
                      <a:cubicBezTo>
                        <a:pt x="207" y="99"/>
                        <a:pt x="206" y="98"/>
                        <a:pt x="204" y="99"/>
                      </a:cubicBezTo>
                      <a:cubicBezTo>
                        <a:pt x="202" y="99"/>
                        <a:pt x="201" y="100"/>
                        <a:pt x="201" y="100"/>
                      </a:cubicBezTo>
                      <a:cubicBezTo>
                        <a:pt x="201" y="110"/>
                        <a:pt x="192" y="117"/>
                        <a:pt x="181" y="120"/>
                      </a:cubicBezTo>
                      <a:cubicBezTo>
                        <a:pt x="190" y="106"/>
                        <a:pt x="199" y="94"/>
                        <a:pt x="207" y="83"/>
                      </a:cubicBezTo>
                      <a:cubicBezTo>
                        <a:pt x="235" y="80"/>
                        <a:pt x="265" y="83"/>
                        <a:pt x="289" y="82"/>
                      </a:cubicBezTo>
                      <a:cubicBezTo>
                        <a:pt x="274" y="108"/>
                        <a:pt x="263" y="145"/>
                        <a:pt x="252" y="182"/>
                      </a:cubicBezTo>
                      <a:cubicBezTo>
                        <a:pt x="250" y="190"/>
                        <a:pt x="248" y="198"/>
                        <a:pt x="249" y="203"/>
                      </a:cubicBezTo>
                      <a:cubicBezTo>
                        <a:pt x="249" y="208"/>
                        <a:pt x="251" y="210"/>
                        <a:pt x="256" y="209"/>
                      </a:cubicBezTo>
                      <a:cubicBezTo>
                        <a:pt x="268" y="208"/>
                        <a:pt x="282" y="186"/>
                        <a:pt x="284" y="181"/>
                      </a:cubicBezTo>
                      <a:cubicBezTo>
                        <a:pt x="284" y="181"/>
                        <a:pt x="284" y="180"/>
                        <a:pt x="284" y="180"/>
                      </a:cubicBezTo>
                      <a:cubicBezTo>
                        <a:pt x="284" y="179"/>
                        <a:pt x="283" y="178"/>
                        <a:pt x="282" y="179"/>
                      </a:cubicBezTo>
                      <a:close/>
                      <a:moveTo>
                        <a:pt x="329" y="49"/>
                      </a:moveTo>
                      <a:cubicBezTo>
                        <a:pt x="336" y="48"/>
                        <a:pt x="340" y="50"/>
                        <a:pt x="340" y="54"/>
                      </a:cubicBezTo>
                      <a:cubicBezTo>
                        <a:pt x="341" y="61"/>
                        <a:pt x="330" y="73"/>
                        <a:pt x="306" y="77"/>
                      </a:cubicBezTo>
                      <a:cubicBezTo>
                        <a:pt x="304" y="77"/>
                        <a:pt x="302" y="77"/>
                        <a:pt x="300" y="77"/>
                      </a:cubicBezTo>
                      <a:cubicBezTo>
                        <a:pt x="309" y="61"/>
                        <a:pt x="318" y="50"/>
                        <a:pt x="329" y="49"/>
                      </a:cubicBezTo>
                      <a:close/>
                      <a:moveTo>
                        <a:pt x="174" y="122"/>
                      </a:moveTo>
                      <a:cubicBezTo>
                        <a:pt x="173" y="122"/>
                        <a:pt x="172" y="122"/>
                        <a:pt x="172" y="123"/>
                      </a:cubicBezTo>
                      <a:cubicBezTo>
                        <a:pt x="155" y="125"/>
                        <a:pt x="146" y="121"/>
                        <a:pt x="145" y="115"/>
                      </a:cubicBezTo>
                      <a:cubicBezTo>
                        <a:pt x="144" y="105"/>
                        <a:pt x="163" y="89"/>
                        <a:pt x="199" y="84"/>
                      </a:cubicBezTo>
                      <a:cubicBezTo>
                        <a:pt x="199" y="84"/>
                        <a:pt x="199" y="84"/>
                        <a:pt x="199" y="84"/>
                      </a:cubicBezTo>
                      <a:cubicBezTo>
                        <a:pt x="190" y="96"/>
                        <a:pt x="182" y="109"/>
                        <a:pt x="174" y="122"/>
                      </a:cubicBezTo>
                      <a:close/>
                      <a:moveTo>
                        <a:pt x="712" y="73"/>
                      </a:moveTo>
                      <a:cubicBezTo>
                        <a:pt x="711" y="67"/>
                        <a:pt x="704" y="65"/>
                        <a:pt x="695" y="66"/>
                      </a:cubicBezTo>
                      <a:cubicBezTo>
                        <a:pt x="683" y="68"/>
                        <a:pt x="669" y="77"/>
                        <a:pt x="671" y="90"/>
                      </a:cubicBezTo>
                      <a:cubicBezTo>
                        <a:pt x="673" y="99"/>
                        <a:pt x="688" y="111"/>
                        <a:pt x="689" y="121"/>
                      </a:cubicBezTo>
                      <a:cubicBezTo>
                        <a:pt x="692" y="137"/>
                        <a:pt x="682" y="146"/>
                        <a:pt x="672" y="148"/>
                      </a:cubicBezTo>
                      <a:cubicBezTo>
                        <a:pt x="659" y="150"/>
                        <a:pt x="653" y="142"/>
                        <a:pt x="651" y="133"/>
                      </a:cubicBezTo>
                      <a:cubicBezTo>
                        <a:pt x="650" y="124"/>
                        <a:pt x="654" y="115"/>
                        <a:pt x="664" y="113"/>
                      </a:cubicBezTo>
                      <a:cubicBezTo>
                        <a:pt x="668" y="113"/>
                        <a:pt x="671" y="115"/>
                        <a:pt x="671" y="118"/>
                      </a:cubicBezTo>
                      <a:cubicBezTo>
                        <a:pt x="672" y="121"/>
                        <a:pt x="671" y="123"/>
                        <a:pt x="671" y="125"/>
                      </a:cubicBezTo>
                      <a:cubicBezTo>
                        <a:pt x="672" y="126"/>
                        <a:pt x="672" y="126"/>
                        <a:pt x="674" y="126"/>
                      </a:cubicBezTo>
                      <a:cubicBezTo>
                        <a:pt x="679" y="125"/>
                        <a:pt x="681" y="122"/>
                        <a:pt x="680" y="118"/>
                      </a:cubicBezTo>
                      <a:cubicBezTo>
                        <a:pt x="680" y="113"/>
                        <a:pt x="675" y="109"/>
                        <a:pt x="666" y="110"/>
                      </a:cubicBezTo>
                      <a:cubicBezTo>
                        <a:pt x="659" y="111"/>
                        <a:pt x="653" y="114"/>
                        <a:pt x="649" y="118"/>
                      </a:cubicBezTo>
                      <a:cubicBezTo>
                        <a:pt x="649" y="118"/>
                        <a:pt x="649" y="119"/>
                        <a:pt x="648" y="119"/>
                      </a:cubicBezTo>
                      <a:cubicBezTo>
                        <a:pt x="648" y="119"/>
                        <a:pt x="648" y="119"/>
                        <a:pt x="648" y="120"/>
                      </a:cubicBezTo>
                      <a:cubicBezTo>
                        <a:pt x="647" y="121"/>
                        <a:pt x="646" y="123"/>
                        <a:pt x="645" y="126"/>
                      </a:cubicBezTo>
                      <a:cubicBezTo>
                        <a:pt x="638" y="137"/>
                        <a:pt x="629" y="146"/>
                        <a:pt x="618" y="147"/>
                      </a:cubicBezTo>
                      <a:cubicBezTo>
                        <a:pt x="610" y="149"/>
                        <a:pt x="606" y="144"/>
                        <a:pt x="605" y="137"/>
                      </a:cubicBezTo>
                      <a:cubicBezTo>
                        <a:pt x="605" y="134"/>
                        <a:pt x="605" y="130"/>
                        <a:pt x="606" y="126"/>
                      </a:cubicBezTo>
                      <a:cubicBezTo>
                        <a:pt x="607" y="126"/>
                        <a:pt x="607" y="126"/>
                        <a:pt x="608" y="126"/>
                      </a:cubicBezTo>
                      <a:cubicBezTo>
                        <a:pt x="633" y="122"/>
                        <a:pt x="657" y="95"/>
                        <a:pt x="655" y="82"/>
                      </a:cubicBezTo>
                      <a:cubicBezTo>
                        <a:pt x="654" y="77"/>
                        <a:pt x="650" y="74"/>
                        <a:pt x="640" y="76"/>
                      </a:cubicBezTo>
                      <a:cubicBezTo>
                        <a:pt x="614" y="79"/>
                        <a:pt x="586" y="125"/>
                        <a:pt x="589" y="147"/>
                      </a:cubicBezTo>
                      <a:cubicBezTo>
                        <a:pt x="591" y="156"/>
                        <a:pt x="596" y="161"/>
                        <a:pt x="607" y="159"/>
                      </a:cubicBezTo>
                      <a:cubicBezTo>
                        <a:pt x="622" y="157"/>
                        <a:pt x="635" y="146"/>
                        <a:pt x="644" y="134"/>
                      </a:cubicBezTo>
                      <a:cubicBezTo>
                        <a:pt x="644" y="135"/>
                        <a:pt x="644" y="135"/>
                        <a:pt x="644" y="136"/>
                      </a:cubicBezTo>
                      <a:cubicBezTo>
                        <a:pt x="645" y="146"/>
                        <a:pt x="654" y="154"/>
                        <a:pt x="672" y="152"/>
                      </a:cubicBezTo>
                      <a:cubicBezTo>
                        <a:pt x="689" y="149"/>
                        <a:pt x="708" y="135"/>
                        <a:pt x="705" y="115"/>
                      </a:cubicBezTo>
                      <a:cubicBezTo>
                        <a:pt x="703" y="103"/>
                        <a:pt x="686" y="93"/>
                        <a:pt x="684" y="82"/>
                      </a:cubicBezTo>
                      <a:cubicBezTo>
                        <a:pt x="683" y="75"/>
                        <a:pt x="690" y="70"/>
                        <a:pt x="696" y="70"/>
                      </a:cubicBezTo>
                      <a:cubicBezTo>
                        <a:pt x="700" y="69"/>
                        <a:pt x="703" y="70"/>
                        <a:pt x="703" y="73"/>
                      </a:cubicBezTo>
                      <a:cubicBezTo>
                        <a:pt x="703" y="74"/>
                        <a:pt x="702" y="77"/>
                        <a:pt x="703" y="78"/>
                      </a:cubicBezTo>
                      <a:cubicBezTo>
                        <a:pt x="703" y="80"/>
                        <a:pt x="705" y="81"/>
                        <a:pt x="707" y="80"/>
                      </a:cubicBezTo>
                      <a:cubicBezTo>
                        <a:pt x="710" y="80"/>
                        <a:pt x="712" y="76"/>
                        <a:pt x="712" y="73"/>
                      </a:cubicBezTo>
                      <a:close/>
                      <a:moveTo>
                        <a:pt x="638" y="80"/>
                      </a:moveTo>
                      <a:cubicBezTo>
                        <a:pt x="640" y="80"/>
                        <a:pt x="641" y="81"/>
                        <a:pt x="642" y="84"/>
                      </a:cubicBezTo>
                      <a:cubicBezTo>
                        <a:pt x="643" y="93"/>
                        <a:pt x="629" y="120"/>
                        <a:pt x="608" y="123"/>
                      </a:cubicBezTo>
                      <a:cubicBezTo>
                        <a:pt x="607" y="123"/>
                        <a:pt x="607" y="123"/>
                        <a:pt x="606" y="123"/>
                      </a:cubicBezTo>
                      <a:cubicBezTo>
                        <a:pt x="610" y="104"/>
                        <a:pt x="623" y="82"/>
                        <a:pt x="638" y="80"/>
                      </a:cubicBezTo>
                      <a:close/>
                      <a:moveTo>
                        <a:pt x="305" y="202"/>
                      </a:moveTo>
                      <a:cubicBezTo>
                        <a:pt x="326" y="199"/>
                        <a:pt x="342" y="180"/>
                        <a:pt x="349" y="164"/>
                      </a:cubicBezTo>
                      <a:cubicBezTo>
                        <a:pt x="350" y="163"/>
                        <a:pt x="350" y="163"/>
                        <a:pt x="350" y="163"/>
                      </a:cubicBezTo>
                      <a:cubicBezTo>
                        <a:pt x="349" y="162"/>
                        <a:pt x="348" y="161"/>
                        <a:pt x="348" y="161"/>
                      </a:cubicBezTo>
                      <a:cubicBezTo>
                        <a:pt x="347" y="161"/>
                        <a:pt x="347" y="161"/>
                        <a:pt x="347" y="162"/>
                      </a:cubicBezTo>
                      <a:cubicBezTo>
                        <a:pt x="340" y="176"/>
                        <a:pt x="329" y="188"/>
                        <a:pt x="317" y="190"/>
                      </a:cubicBezTo>
                      <a:cubicBezTo>
                        <a:pt x="309" y="191"/>
                        <a:pt x="305" y="187"/>
                        <a:pt x="304" y="179"/>
                      </a:cubicBezTo>
                      <a:cubicBezTo>
                        <a:pt x="303" y="176"/>
                        <a:pt x="303" y="172"/>
                        <a:pt x="304" y="168"/>
                      </a:cubicBezTo>
                      <a:cubicBezTo>
                        <a:pt x="305" y="168"/>
                        <a:pt x="305" y="168"/>
                        <a:pt x="306" y="168"/>
                      </a:cubicBezTo>
                      <a:cubicBezTo>
                        <a:pt x="331" y="165"/>
                        <a:pt x="355" y="138"/>
                        <a:pt x="353" y="125"/>
                      </a:cubicBezTo>
                      <a:cubicBezTo>
                        <a:pt x="352" y="120"/>
                        <a:pt x="348" y="117"/>
                        <a:pt x="338" y="118"/>
                      </a:cubicBezTo>
                      <a:cubicBezTo>
                        <a:pt x="312" y="122"/>
                        <a:pt x="285" y="168"/>
                        <a:pt x="288" y="190"/>
                      </a:cubicBezTo>
                      <a:cubicBezTo>
                        <a:pt x="289" y="198"/>
                        <a:pt x="294" y="203"/>
                        <a:pt x="305" y="202"/>
                      </a:cubicBezTo>
                      <a:close/>
                      <a:moveTo>
                        <a:pt x="336" y="123"/>
                      </a:moveTo>
                      <a:cubicBezTo>
                        <a:pt x="338" y="122"/>
                        <a:pt x="340" y="124"/>
                        <a:pt x="340" y="126"/>
                      </a:cubicBezTo>
                      <a:cubicBezTo>
                        <a:pt x="341" y="136"/>
                        <a:pt x="327" y="163"/>
                        <a:pt x="306" y="165"/>
                      </a:cubicBezTo>
                      <a:cubicBezTo>
                        <a:pt x="305" y="166"/>
                        <a:pt x="305" y="166"/>
                        <a:pt x="304" y="166"/>
                      </a:cubicBezTo>
                      <a:cubicBezTo>
                        <a:pt x="308" y="147"/>
                        <a:pt x="321" y="125"/>
                        <a:pt x="336" y="123"/>
                      </a:cubicBezTo>
                      <a:close/>
                      <a:moveTo>
                        <a:pt x="664" y="155"/>
                      </a:moveTo>
                      <a:cubicBezTo>
                        <a:pt x="639" y="159"/>
                        <a:pt x="619" y="168"/>
                        <a:pt x="606" y="179"/>
                      </a:cubicBezTo>
                      <a:cubicBezTo>
                        <a:pt x="589" y="170"/>
                        <a:pt x="574" y="159"/>
                        <a:pt x="561" y="156"/>
                      </a:cubicBezTo>
                      <a:cubicBezTo>
                        <a:pt x="578" y="138"/>
                        <a:pt x="595" y="107"/>
                        <a:pt x="593" y="92"/>
                      </a:cubicBezTo>
                      <a:cubicBezTo>
                        <a:pt x="592" y="86"/>
                        <a:pt x="588" y="83"/>
                        <a:pt x="580" y="84"/>
                      </a:cubicBezTo>
                      <a:cubicBezTo>
                        <a:pt x="566" y="86"/>
                        <a:pt x="553" y="101"/>
                        <a:pt x="545" y="112"/>
                      </a:cubicBezTo>
                      <a:cubicBezTo>
                        <a:pt x="544" y="113"/>
                        <a:pt x="543" y="114"/>
                        <a:pt x="543" y="114"/>
                      </a:cubicBezTo>
                      <a:cubicBezTo>
                        <a:pt x="542" y="114"/>
                        <a:pt x="542" y="113"/>
                        <a:pt x="542" y="113"/>
                      </a:cubicBezTo>
                      <a:cubicBezTo>
                        <a:pt x="547" y="96"/>
                        <a:pt x="548" y="92"/>
                        <a:pt x="548" y="90"/>
                      </a:cubicBezTo>
                      <a:cubicBezTo>
                        <a:pt x="548" y="89"/>
                        <a:pt x="547" y="89"/>
                        <a:pt x="546" y="89"/>
                      </a:cubicBezTo>
                      <a:cubicBezTo>
                        <a:pt x="544" y="89"/>
                        <a:pt x="542" y="90"/>
                        <a:pt x="539" y="90"/>
                      </a:cubicBezTo>
                      <a:cubicBezTo>
                        <a:pt x="536" y="91"/>
                        <a:pt x="530" y="91"/>
                        <a:pt x="529" y="91"/>
                      </a:cubicBezTo>
                      <a:cubicBezTo>
                        <a:pt x="528" y="91"/>
                        <a:pt x="527" y="92"/>
                        <a:pt x="527" y="93"/>
                      </a:cubicBezTo>
                      <a:cubicBezTo>
                        <a:pt x="527" y="94"/>
                        <a:pt x="528" y="95"/>
                        <a:pt x="530" y="95"/>
                      </a:cubicBezTo>
                      <a:cubicBezTo>
                        <a:pt x="532" y="95"/>
                        <a:pt x="533" y="94"/>
                        <a:pt x="533" y="97"/>
                      </a:cubicBezTo>
                      <a:cubicBezTo>
                        <a:pt x="534" y="104"/>
                        <a:pt x="517" y="157"/>
                        <a:pt x="514" y="171"/>
                      </a:cubicBezTo>
                      <a:cubicBezTo>
                        <a:pt x="514" y="171"/>
                        <a:pt x="513" y="171"/>
                        <a:pt x="514" y="172"/>
                      </a:cubicBezTo>
                      <a:cubicBezTo>
                        <a:pt x="514" y="173"/>
                        <a:pt x="516" y="173"/>
                        <a:pt x="518" y="173"/>
                      </a:cubicBezTo>
                      <a:cubicBezTo>
                        <a:pt x="522" y="172"/>
                        <a:pt x="526" y="171"/>
                        <a:pt x="526" y="170"/>
                      </a:cubicBezTo>
                      <a:cubicBezTo>
                        <a:pt x="526" y="170"/>
                        <a:pt x="536" y="132"/>
                        <a:pt x="539" y="125"/>
                      </a:cubicBezTo>
                      <a:cubicBezTo>
                        <a:pt x="542" y="118"/>
                        <a:pt x="560" y="96"/>
                        <a:pt x="569" y="95"/>
                      </a:cubicBezTo>
                      <a:cubicBezTo>
                        <a:pt x="574" y="94"/>
                        <a:pt x="577" y="97"/>
                        <a:pt x="577" y="102"/>
                      </a:cubicBezTo>
                      <a:cubicBezTo>
                        <a:pt x="579" y="115"/>
                        <a:pt x="569" y="141"/>
                        <a:pt x="556" y="156"/>
                      </a:cubicBezTo>
                      <a:cubicBezTo>
                        <a:pt x="555" y="156"/>
                        <a:pt x="553" y="155"/>
                        <a:pt x="552" y="156"/>
                      </a:cubicBezTo>
                      <a:cubicBezTo>
                        <a:pt x="542" y="157"/>
                        <a:pt x="536" y="164"/>
                        <a:pt x="536" y="167"/>
                      </a:cubicBezTo>
                      <a:cubicBezTo>
                        <a:pt x="536" y="169"/>
                        <a:pt x="538" y="170"/>
                        <a:pt x="541" y="169"/>
                      </a:cubicBezTo>
                      <a:cubicBezTo>
                        <a:pt x="546" y="169"/>
                        <a:pt x="552" y="165"/>
                        <a:pt x="558" y="159"/>
                      </a:cubicBezTo>
                      <a:cubicBezTo>
                        <a:pt x="571" y="162"/>
                        <a:pt x="586" y="173"/>
                        <a:pt x="603" y="183"/>
                      </a:cubicBezTo>
                      <a:cubicBezTo>
                        <a:pt x="590" y="195"/>
                        <a:pt x="585" y="208"/>
                        <a:pt x="586" y="218"/>
                      </a:cubicBezTo>
                      <a:cubicBezTo>
                        <a:pt x="587" y="229"/>
                        <a:pt x="596" y="229"/>
                        <a:pt x="597" y="234"/>
                      </a:cubicBezTo>
                      <a:cubicBezTo>
                        <a:pt x="597" y="238"/>
                        <a:pt x="596" y="248"/>
                        <a:pt x="594" y="258"/>
                      </a:cubicBezTo>
                      <a:cubicBezTo>
                        <a:pt x="589" y="280"/>
                        <a:pt x="570" y="304"/>
                        <a:pt x="560" y="306"/>
                      </a:cubicBezTo>
                      <a:cubicBezTo>
                        <a:pt x="558" y="306"/>
                        <a:pt x="557" y="305"/>
                        <a:pt x="556" y="302"/>
                      </a:cubicBezTo>
                      <a:cubicBezTo>
                        <a:pt x="556" y="299"/>
                        <a:pt x="556" y="294"/>
                        <a:pt x="558" y="287"/>
                      </a:cubicBezTo>
                      <a:cubicBezTo>
                        <a:pt x="567" y="251"/>
                        <a:pt x="570" y="241"/>
                        <a:pt x="570" y="238"/>
                      </a:cubicBezTo>
                      <a:cubicBezTo>
                        <a:pt x="569" y="237"/>
                        <a:pt x="569" y="237"/>
                        <a:pt x="568" y="237"/>
                      </a:cubicBezTo>
                      <a:cubicBezTo>
                        <a:pt x="566" y="238"/>
                        <a:pt x="564" y="238"/>
                        <a:pt x="561" y="239"/>
                      </a:cubicBezTo>
                      <a:cubicBezTo>
                        <a:pt x="557" y="239"/>
                        <a:pt x="552" y="240"/>
                        <a:pt x="550" y="240"/>
                      </a:cubicBezTo>
                      <a:cubicBezTo>
                        <a:pt x="549" y="240"/>
                        <a:pt x="549" y="241"/>
                        <a:pt x="549" y="242"/>
                      </a:cubicBezTo>
                      <a:cubicBezTo>
                        <a:pt x="549" y="243"/>
                        <a:pt x="550" y="244"/>
                        <a:pt x="551" y="244"/>
                      </a:cubicBezTo>
                      <a:cubicBezTo>
                        <a:pt x="553" y="243"/>
                        <a:pt x="555" y="243"/>
                        <a:pt x="555" y="245"/>
                      </a:cubicBezTo>
                      <a:cubicBezTo>
                        <a:pt x="557" y="256"/>
                        <a:pt x="539" y="298"/>
                        <a:pt x="542" y="314"/>
                      </a:cubicBezTo>
                      <a:cubicBezTo>
                        <a:pt x="542" y="318"/>
                        <a:pt x="545" y="321"/>
                        <a:pt x="550" y="320"/>
                      </a:cubicBezTo>
                      <a:cubicBezTo>
                        <a:pt x="564" y="317"/>
                        <a:pt x="586" y="285"/>
                        <a:pt x="586" y="285"/>
                      </a:cubicBezTo>
                      <a:cubicBezTo>
                        <a:pt x="586" y="285"/>
                        <a:pt x="586" y="285"/>
                        <a:pt x="586" y="286"/>
                      </a:cubicBezTo>
                      <a:cubicBezTo>
                        <a:pt x="586" y="287"/>
                        <a:pt x="586" y="299"/>
                        <a:pt x="581" y="315"/>
                      </a:cubicBezTo>
                      <a:cubicBezTo>
                        <a:pt x="591" y="312"/>
                        <a:pt x="591" y="312"/>
                        <a:pt x="591" y="312"/>
                      </a:cubicBezTo>
                      <a:cubicBezTo>
                        <a:pt x="599" y="292"/>
                        <a:pt x="603" y="271"/>
                        <a:pt x="607" y="250"/>
                      </a:cubicBezTo>
                      <a:cubicBezTo>
                        <a:pt x="608" y="247"/>
                        <a:pt x="609" y="243"/>
                        <a:pt x="609" y="239"/>
                      </a:cubicBezTo>
                      <a:cubicBezTo>
                        <a:pt x="610" y="238"/>
                        <a:pt x="611" y="231"/>
                        <a:pt x="612" y="231"/>
                      </a:cubicBezTo>
                      <a:cubicBezTo>
                        <a:pt x="616" y="229"/>
                        <a:pt x="618" y="225"/>
                        <a:pt x="617" y="222"/>
                      </a:cubicBezTo>
                      <a:cubicBezTo>
                        <a:pt x="617" y="220"/>
                        <a:pt x="616" y="218"/>
                        <a:pt x="614" y="218"/>
                      </a:cubicBezTo>
                      <a:cubicBezTo>
                        <a:pt x="611" y="219"/>
                        <a:pt x="610" y="221"/>
                        <a:pt x="606" y="221"/>
                      </a:cubicBezTo>
                      <a:cubicBezTo>
                        <a:pt x="596" y="223"/>
                        <a:pt x="591" y="219"/>
                        <a:pt x="590" y="213"/>
                      </a:cubicBezTo>
                      <a:cubicBezTo>
                        <a:pt x="589" y="206"/>
                        <a:pt x="595" y="195"/>
                        <a:pt x="606" y="184"/>
                      </a:cubicBezTo>
                      <a:cubicBezTo>
                        <a:pt x="621" y="193"/>
                        <a:pt x="638" y="199"/>
                        <a:pt x="657" y="197"/>
                      </a:cubicBezTo>
                      <a:cubicBezTo>
                        <a:pt x="687" y="192"/>
                        <a:pt x="703" y="177"/>
                        <a:pt x="701" y="166"/>
                      </a:cubicBezTo>
                      <a:cubicBezTo>
                        <a:pt x="700" y="158"/>
                        <a:pt x="688" y="152"/>
                        <a:pt x="664" y="155"/>
                      </a:cubicBezTo>
                      <a:close/>
                      <a:moveTo>
                        <a:pt x="543" y="166"/>
                      </a:moveTo>
                      <a:cubicBezTo>
                        <a:pt x="541" y="166"/>
                        <a:pt x="541" y="165"/>
                        <a:pt x="540" y="165"/>
                      </a:cubicBezTo>
                      <a:cubicBezTo>
                        <a:pt x="540" y="163"/>
                        <a:pt x="543" y="160"/>
                        <a:pt x="549" y="159"/>
                      </a:cubicBezTo>
                      <a:cubicBezTo>
                        <a:pt x="551" y="159"/>
                        <a:pt x="552" y="159"/>
                        <a:pt x="554" y="159"/>
                      </a:cubicBezTo>
                      <a:cubicBezTo>
                        <a:pt x="550" y="162"/>
                        <a:pt x="546" y="165"/>
                        <a:pt x="543" y="166"/>
                      </a:cubicBezTo>
                      <a:close/>
                      <a:moveTo>
                        <a:pt x="653" y="191"/>
                      </a:moveTo>
                      <a:cubicBezTo>
                        <a:pt x="638" y="193"/>
                        <a:pt x="623" y="188"/>
                        <a:pt x="609" y="181"/>
                      </a:cubicBezTo>
                      <a:cubicBezTo>
                        <a:pt x="622" y="171"/>
                        <a:pt x="639" y="162"/>
                        <a:pt x="661" y="159"/>
                      </a:cubicBezTo>
                      <a:cubicBezTo>
                        <a:pt x="677" y="157"/>
                        <a:pt x="686" y="161"/>
                        <a:pt x="687" y="168"/>
                      </a:cubicBezTo>
                      <a:cubicBezTo>
                        <a:pt x="688" y="176"/>
                        <a:pt x="677" y="188"/>
                        <a:pt x="653" y="191"/>
                      </a:cubicBezTo>
                      <a:close/>
                      <a:moveTo>
                        <a:pt x="460" y="234"/>
                      </a:moveTo>
                      <a:cubicBezTo>
                        <a:pt x="456" y="210"/>
                        <a:pt x="439" y="190"/>
                        <a:pt x="411" y="186"/>
                      </a:cubicBezTo>
                      <a:cubicBezTo>
                        <a:pt x="421" y="179"/>
                        <a:pt x="430" y="165"/>
                        <a:pt x="431" y="160"/>
                      </a:cubicBezTo>
                      <a:cubicBezTo>
                        <a:pt x="432" y="160"/>
                        <a:pt x="432" y="159"/>
                        <a:pt x="432" y="159"/>
                      </a:cubicBezTo>
                      <a:cubicBezTo>
                        <a:pt x="431" y="158"/>
                        <a:pt x="430" y="158"/>
                        <a:pt x="430" y="158"/>
                      </a:cubicBezTo>
                      <a:cubicBezTo>
                        <a:pt x="429" y="158"/>
                        <a:pt x="429" y="158"/>
                        <a:pt x="428" y="159"/>
                      </a:cubicBezTo>
                      <a:cubicBezTo>
                        <a:pt x="424" y="167"/>
                        <a:pt x="417" y="173"/>
                        <a:pt x="413" y="174"/>
                      </a:cubicBezTo>
                      <a:cubicBezTo>
                        <a:pt x="412" y="174"/>
                        <a:pt x="410" y="173"/>
                        <a:pt x="410" y="171"/>
                      </a:cubicBezTo>
                      <a:cubicBezTo>
                        <a:pt x="409" y="164"/>
                        <a:pt x="425" y="123"/>
                        <a:pt x="424" y="113"/>
                      </a:cubicBezTo>
                      <a:cubicBezTo>
                        <a:pt x="423" y="108"/>
                        <a:pt x="419" y="107"/>
                        <a:pt x="414" y="107"/>
                      </a:cubicBezTo>
                      <a:cubicBezTo>
                        <a:pt x="399" y="110"/>
                        <a:pt x="386" y="128"/>
                        <a:pt x="377" y="138"/>
                      </a:cubicBezTo>
                      <a:cubicBezTo>
                        <a:pt x="377" y="138"/>
                        <a:pt x="377" y="137"/>
                        <a:pt x="377" y="137"/>
                      </a:cubicBezTo>
                      <a:cubicBezTo>
                        <a:pt x="381" y="119"/>
                        <a:pt x="383" y="115"/>
                        <a:pt x="383" y="113"/>
                      </a:cubicBezTo>
                      <a:cubicBezTo>
                        <a:pt x="383" y="112"/>
                        <a:pt x="382" y="112"/>
                        <a:pt x="381" y="112"/>
                      </a:cubicBezTo>
                      <a:cubicBezTo>
                        <a:pt x="379" y="113"/>
                        <a:pt x="377" y="113"/>
                        <a:pt x="374" y="114"/>
                      </a:cubicBezTo>
                      <a:cubicBezTo>
                        <a:pt x="371" y="114"/>
                        <a:pt x="365" y="114"/>
                        <a:pt x="364" y="115"/>
                      </a:cubicBezTo>
                      <a:cubicBezTo>
                        <a:pt x="362" y="115"/>
                        <a:pt x="362" y="116"/>
                        <a:pt x="362" y="116"/>
                      </a:cubicBezTo>
                      <a:cubicBezTo>
                        <a:pt x="362" y="117"/>
                        <a:pt x="363" y="118"/>
                        <a:pt x="364" y="118"/>
                      </a:cubicBezTo>
                      <a:cubicBezTo>
                        <a:pt x="366" y="118"/>
                        <a:pt x="368" y="118"/>
                        <a:pt x="368" y="120"/>
                      </a:cubicBezTo>
                      <a:cubicBezTo>
                        <a:pt x="368" y="124"/>
                        <a:pt x="365" y="135"/>
                        <a:pt x="356" y="167"/>
                      </a:cubicBezTo>
                      <a:cubicBezTo>
                        <a:pt x="352" y="180"/>
                        <a:pt x="349" y="193"/>
                        <a:pt x="348" y="194"/>
                      </a:cubicBezTo>
                      <a:cubicBezTo>
                        <a:pt x="348" y="194"/>
                        <a:pt x="348" y="196"/>
                        <a:pt x="348" y="196"/>
                      </a:cubicBezTo>
                      <a:cubicBezTo>
                        <a:pt x="304" y="217"/>
                        <a:pt x="285" y="261"/>
                        <a:pt x="290" y="286"/>
                      </a:cubicBezTo>
                      <a:cubicBezTo>
                        <a:pt x="292" y="298"/>
                        <a:pt x="300" y="305"/>
                        <a:pt x="313" y="303"/>
                      </a:cubicBezTo>
                      <a:cubicBezTo>
                        <a:pt x="335" y="299"/>
                        <a:pt x="342" y="279"/>
                        <a:pt x="341" y="269"/>
                      </a:cubicBezTo>
                      <a:cubicBezTo>
                        <a:pt x="340" y="265"/>
                        <a:pt x="337" y="262"/>
                        <a:pt x="334" y="263"/>
                      </a:cubicBezTo>
                      <a:cubicBezTo>
                        <a:pt x="332" y="263"/>
                        <a:pt x="330" y="264"/>
                        <a:pt x="331" y="266"/>
                      </a:cubicBezTo>
                      <a:cubicBezTo>
                        <a:pt x="331" y="267"/>
                        <a:pt x="331" y="268"/>
                        <a:pt x="332" y="269"/>
                      </a:cubicBezTo>
                      <a:cubicBezTo>
                        <a:pt x="334" y="271"/>
                        <a:pt x="334" y="273"/>
                        <a:pt x="335" y="275"/>
                      </a:cubicBezTo>
                      <a:cubicBezTo>
                        <a:pt x="336" y="284"/>
                        <a:pt x="332" y="296"/>
                        <a:pt x="315" y="299"/>
                      </a:cubicBezTo>
                      <a:cubicBezTo>
                        <a:pt x="306" y="301"/>
                        <a:pt x="301" y="295"/>
                        <a:pt x="300" y="286"/>
                      </a:cubicBezTo>
                      <a:cubicBezTo>
                        <a:pt x="295" y="259"/>
                        <a:pt x="320" y="200"/>
                        <a:pt x="377" y="190"/>
                      </a:cubicBezTo>
                      <a:cubicBezTo>
                        <a:pt x="417" y="183"/>
                        <a:pt x="439" y="204"/>
                        <a:pt x="444" y="233"/>
                      </a:cubicBezTo>
                      <a:cubicBezTo>
                        <a:pt x="451" y="277"/>
                        <a:pt x="423" y="338"/>
                        <a:pt x="370" y="347"/>
                      </a:cubicBezTo>
                      <a:cubicBezTo>
                        <a:pt x="357" y="349"/>
                        <a:pt x="353" y="350"/>
                        <a:pt x="352" y="346"/>
                      </a:cubicBezTo>
                      <a:cubicBezTo>
                        <a:pt x="352" y="345"/>
                        <a:pt x="352" y="344"/>
                        <a:pt x="352" y="342"/>
                      </a:cubicBezTo>
                      <a:cubicBezTo>
                        <a:pt x="373" y="243"/>
                        <a:pt x="382" y="219"/>
                        <a:pt x="384" y="212"/>
                      </a:cubicBezTo>
                      <a:cubicBezTo>
                        <a:pt x="385" y="206"/>
                        <a:pt x="387" y="205"/>
                        <a:pt x="389" y="203"/>
                      </a:cubicBezTo>
                      <a:cubicBezTo>
                        <a:pt x="389" y="202"/>
                        <a:pt x="389" y="202"/>
                        <a:pt x="389" y="201"/>
                      </a:cubicBezTo>
                      <a:cubicBezTo>
                        <a:pt x="389" y="201"/>
                        <a:pt x="389" y="200"/>
                        <a:pt x="388" y="200"/>
                      </a:cubicBezTo>
                      <a:cubicBezTo>
                        <a:pt x="387" y="200"/>
                        <a:pt x="387" y="200"/>
                        <a:pt x="386" y="201"/>
                      </a:cubicBezTo>
                      <a:cubicBezTo>
                        <a:pt x="383" y="204"/>
                        <a:pt x="378" y="208"/>
                        <a:pt x="374" y="211"/>
                      </a:cubicBezTo>
                      <a:cubicBezTo>
                        <a:pt x="370" y="213"/>
                        <a:pt x="364" y="216"/>
                        <a:pt x="363" y="217"/>
                      </a:cubicBezTo>
                      <a:cubicBezTo>
                        <a:pt x="362" y="217"/>
                        <a:pt x="362" y="218"/>
                        <a:pt x="362" y="219"/>
                      </a:cubicBezTo>
                      <a:cubicBezTo>
                        <a:pt x="362" y="220"/>
                        <a:pt x="363" y="220"/>
                        <a:pt x="364" y="220"/>
                      </a:cubicBezTo>
                      <a:cubicBezTo>
                        <a:pt x="364" y="220"/>
                        <a:pt x="365" y="220"/>
                        <a:pt x="365" y="220"/>
                      </a:cubicBezTo>
                      <a:cubicBezTo>
                        <a:pt x="367" y="219"/>
                        <a:pt x="368" y="220"/>
                        <a:pt x="368" y="221"/>
                      </a:cubicBezTo>
                      <a:cubicBezTo>
                        <a:pt x="368" y="222"/>
                        <a:pt x="368" y="223"/>
                        <a:pt x="368" y="223"/>
                      </a:cubicBezTo>
                      <a:cubicBezTo>
                        <a:pt x="357" y="268"/>
                        <a:pt x="342" y="334"/>
                        <a:pt x="340" y="340"/>
                      </a:cubicBezTo>
                      <a:cubicBezTo>
                        <a:pt x="338" y="349"/>
                        <a:pt x="336" y="352"/>
                        <a:pt x="327" y="354"/>
                      </a:cubicBezTo>
                      <a:cubicBezTo>
                        <a:pt x="326" y="354"/>
                        <a:pt x="326" y="355"/>
                        <a:pt x="326" y="356"/>
                      </a:cubicBezTo>
                      <a:cubicBezTo>
                        <a:pt x="326" y="357"/>
                        <a:pt x="326" y="358"/>
                        <a:pt x="327" y="357"/>
                      </a:cubicBezTo>
                      <a:cubicBezTo>
                        <a:pt x="329" y="357"/>
                        <a:pt x="340" y="355"/>
                        <a:pt x="346" y="354"/>
                      </a:cubicBezTo>
                      <a:cubicBezTo>
                        <a:pt x="352" y="353"/>
                        <a:pt x="363" y="351"/>
                        <a:pt x="366" y="350"/>
                      </a:cubicBezTo>
                      <a:cubicBezTo>
                        <a:pt x="435" y="338"/>
                        <a:pt x="468" y="278"/>
                        <a:pt x="460" y="234"/>
                      </a:cubicBezTo>
                      <a:close/>
                      <a:moveTo>
                        <a:pt x="396" y="183"/>
                      </a:moveTo>
                      <a:cubicBezTo>
                        <a:pt x="396" y="183"/>
                        <a:pt x="396" y="184"/>
                        <a:pt x="396" y="185"/>
                      </a:cubicBezTo>
                      <a:cubicBezTo>
                        <a:pt x="391" y="185"/>
                        <a:pt x="385" y="185"/>
                        <a:pt x="379" y="186"/>
                      </a:cubicBezTo>
                      <a:cubicBezTo>
                        <a:pt x="373" y="187"/>
                        <a:pt x="367" y="189"/>
                        <a:pt x="362" y="191"/>
                      </a:cubicBezTo>
                      <a:cubicBezTo>
                        <a:pt x="364" y="182"/>
                        <a:pt x="371" y="155"/>
                        <a:pt x="374" y="149"/>
                      </a:cubicBezTo>
                      <a:cubicBezTo>
                        <a:pt x="377" y="142"/>
                        <a:pt x="397" y="118"/>
                        <a:pt x="404" y="117"/>
                      </a:cubicBezTo>
                      <a:cubicBezTo>
                        <a:pt x="407" y="117"/>
                        <a:pt x="408" y="118"/>
                        <a:pt x="408" y="121"/>
                      </a:cubicBezTo>
                      <a:cubicBezTo>
                        <a:pt x="410" y="133"/>
                        <a:pt x="394" y="171"/>
                        <a:pt x="396" y="183"/>
                      </a:cubicBezTo>
                      <a:close/>
                      <a:moveTo>
                        <a:pt x="539" y="244"/>
                      </a:moveTo>
                      <a:cubicBezTo>
                        <a:pt x="539" y="243"/>
                        <a:pt x="538" y="243"/>
                        <a:pt x="536" y="243"/>
                      </a:cubicBezTo>
                      <a:cubicBezTo>
                        <a:pt x="526" y="245"/>
                        <a:pt x="525" y="246"/>
                        <a:pt x="524" y="248"/>
                      </a:cubicBezTo>
                      <a:cubicBezTo>
                        <a:pt x="521" y="254"/>
                        <a:pt x="521" y="254"/>
                        <a:pt x="521" y="254"/>
                      </a:cubicBezTo>
                      <a:cubicBezTo>
                        <a:pt x="521" y="252"/>
                        <a:pt x="518" y="246"/>
                        <a:pt x="507" y="248"/>
                      </a:cubicBezTo>
                      <a:cubicBezTo>
                        <a:pt x="479" y="253"/>
                        <a:pt x="452" y="304"/>
                        <a:pt x="455" y="325"/>
                      </a:cubicBezTo>
                      <a:cubicBezTo>
                        <a:pt x="457" y="332"/>
                        <a:pt x="461" y="335"/>
                        <a:pt x="469" y="334"/>
                      </a:cubicBezTo>
                      <a:cubicBezTo>
                        <a:pt x="485" y="331"/>
                        <a:pt x="500" y="306"/>
                        <a:pt x="503" y="300"/>
                      </a:cubicBezTo>
                      <a:cubicBezTo>
                        <a:pt x="503" y="300"/>
                        <a:pt x="503" y="300"/>
                        <a:pt x="504" y="300"/>
                      </a:cubicBezTo>
                      <a:cubicBezTo>
                        <a:pt x="504" y="300"/>
                        <a:pt x="504" y="300"/>
                        <a:pt x="504" y="300"/>
                      </a:cubicBezTo>
                      <a:cubicBezTo>
                        <a:pt x="503" y="306"/>
                        <a:pt x="503" y="314"/>
                        <a:pt x="504" y="319"/>
                      </a:cubicBezTo>
                      <a:cubicBezTo>
                        <a:pt x="504" y="325"/>
                        <a:pt x="507" y="329"/>
                        <a:pt x="512" y="328"/>
                      </a:cubicBezTo>
                      <a:cubicBezTo>
                        <a:pt x="524" y="325"/>
                        <a:pt x="537" y="303"/>
                        <a:pt x="539" y="297"/>
                      </a:cubicBezTo>
                      <a:cubicBezTo>
                        <a:pt x="539" y="297"/>
                        <a:pt x="539" y="297"/>
                        <a:pt x="539" y="297"/>
                      </a:cubicBezTo>
                      <a:cubicBezTo>
                        <a:pt x="539" y="296"/>
                        <a:pt x="538" y="295"/>
                        <a:pt x="537" y="295"/>
                      </a:cubicBezTo>
                      <a:cubicBezTo>
                        <a:pt x="536" y="295"/>
                        <a:pt x="536" y="296"/>
                        <a:pt x="536" y="296"/>
                      </a:cubicBezTo>
                      <a:cubicBezTo>
                        <a:pt x="531" y="305"/>
                        <a:pt x="526" y="311"/>
                        <a:pt x="522" y="312"/>
                      </a:cubicBezTo>
                      <a:cubicBezTo>
                        <a:pt x="519" y="312"/>
                        <a:pt x="518" y="311"/>
                        <a:pt x="517" y="308"/>
                      </a:cubicBezTo>
                      <a:cubicBezTo>
                        <a:pt x="515" y="295"/>
                        <a:pt x="533" y="256"/>
                        <a:pt x="537" y="248"/>
                      </a:cubicBezTo>
                      <a:cubicBezTo>
                        <a:pt x="538" y="246"/>
                        <a:pt x="539" y="244"/>
                        <a:pt x="539" y="244"/>
                      </a:cubicBezTo>
                      <a:close/>
                      <a:moveTo>
                        <a:pt x="510" y="280"/>
                      </a:moveTo>
                      <a:cubicBezTo>
                        <a:pt x="504" y="294"/>
                        <a:pt x="490" y="318"/>
                        <a:pt x="477" y="320"/>
                      </a:cubicBezTo>
                      <a:cubicBezTo>
                        <a:pt x="473" y="321"/>
                        <a:pt x="471" y="319"/>
                        <a:pt x="470" y="315"/>
                      </a:cubicBezTo>
                      <a:cubicBezTo>
                        <a:pt x="468" y="299"/>
                        <a:pt x="489" y="254"/>
                        <a:pt x="508" y="251"/>
                      </a:cubicBezTo>
                      <a:cubicBezTo>
                        <a:pt x="513" y="250"/>
                        <a:pt x="516" y="252"/>
                        <a:pt x="516" y="256"/>
                      </a:cubicBezTo>
                      <a:cubicBezTo>
                        <a:pt x="517" y="261"/>
                        <a:pt x="515" y="269"/>
                        <a:pt x="510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7" name="Freeform 83"/>
                <p:cNvSpPr>
                  <a:spLocks/>
                </p:cNvSpPr>
                <p:nvPr/>
              </p:nvSpPr>
              <p:spPr bwMode="auto">
                <a:xfrm>
                  <a:off x="2977" y="1340"/>
                  <a:ext cx="49" cy="59"/>
                </a:xfrm>
                <a:custGeom>
                  <a:avLst/>
                  <a:gdLst>
                    <a:gd name="T0" fmla="*/ 16 w 21"/>
                    <a:gd name="T1" fmla="*/ 2 h 25"/>
                    <a:gd name="T2" fmla="*/ 11 w 21"/>
                    <a:gd name="T3" fmla="*/ 5 h 25"/>
                    <a:gd name="T4" fmla="*/ 7 w 21"/>
                    <a:gd name="T5" fmla="*/ 1 h 25"/>
                    <a:gd name="T6" fmla="*/ 0 w 21"/>
                    <a:gd name="T7" fmla="*/ 11 h 25"/>
                    <a:gd name="T8" fmla="*/ 4 w 21"/>
                    <a:gd name="T9" fmla="*/ 25 h 25"/>
                    <a:gd name="T10" fmla="*/ 5 w 21"/>
                    <a:gd name="T11" fmla="*/ 25 h 25"/>
                    <a:gd name="T12" fmla="*/ 21 w 21"/>
                    <a:gd name="T13" fmla="*/ 9 h 25"/>
                    <a:gd name="T14" fmla="*/ 16 w 21"/>
                    <a:gd name="T15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5">
                      <a:moveTo>
                        <a:pt x="16" y="2"/>
                      </a:moveTo>
                      <a:cubicBezTo>
                        <a:pt x="13" y="2"/>
                        <a:pt x="12" y="4"/>
                        <a:pt x="11" y="5"/>
                      </a:cubicBezTo>
                      <a:cubicBezTo>
                        <a:pt x="11" y="4"/>
                        <a:pt x="9" y="2"/>
                        <a:pt x="7" y="1"/>
                      </a:cubicBezTo>
                      <a:cubicBezTo>
                        <a:pt x="1" y="0"/>
                        <a:pt x="0" y="6"/>
                        <a:pt x="0" y="11"/>
                      </a:cubicBezTo>
                      <a:cubicBezTo>
                        <a:pt x="0" y="16"/>
                        <a:pt x="1" y="20"/>
                        <a:pt x="4" y="25"/>
                      </a:cubicBezTo>
                      <a:cubicBezTo>
                        <a:pt x="4" y="25"/>
                        <a:pt x="5" y="25"/>
                        <a:pt x="5" y="25"/>
                      </a:cubicBezTo>
                      <a:cubicBezTo>
                        <a:pt x="10" y="24"/>
                        <a:pt x="20" y="15"/>
                        <a:pt x="21" y="9"/>
                      </a:cubicBezTo>
                      <a:cubicBezTo>
                        <a:pt x="21" y="6"/>
                        <a:pt x="20" y="2"/>
                        <a:pt x="1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8" name="Freeform 84"/>
                <p:cNvSpPr>
                  <a:spLocks noEditPoints="1"/>
                </p:cNvSpPr>
                <p:nvPr/>
              </p:nvSpPr>
              <p:spPr bwMode="auto">
                <a:xfrm>
                  <a:off x="2663" y="874"/>
                  <a:ext cx="1195" cy="1387"/>
                </a:xfrm>
                <a:custGeom>
                  <a:avLst/>
                  <a:gdLst>
                    <a:gd name="T0" fmla="*/ 502 w 506"/>
                    <a:gd name="T1" fmla="*/ 168 h 587"/>
                    <a:gd name="T2" fmla="*/ 415 w 506"/>
                    <a:gd name="T3" fmla="*/ 55 h 587"/>
                    <a:gd name="T4" fmla="*/ 269 w 506"/>
                    <a:gd name="T5" fmla="*/ 79 h 587"/>
                    <a:gd name="T6" fmla="*/ 268 w 506"/>
                    <a:gd name="T7" fmla="*/ 76 h 587"/>
                    <a:gd name="T8" fmla="*/ 138 w 506"/>
                    <a:gd name="T9" fmla="*/ 1 h 587"/>
                    <a:gd name="T10" fmla="*/ 18 w 506"/>
                    <a:gd name="T11" fmla="*/ 74 h 587"/>
                    <a:gd name="T12" fmla="*/ 6 w 506"/>
                    <a:gd name="T13" fmla="*/ 153 h 587"/>
                    <a:gd name="T14" fmla="*/ 55 w 506"/>
                    <a:gd name="T15" fmla="*/ 225 h 587"/>
                    <a:gd name="T16" fmla="*/ 182 w 506"/>
                    <a:gd name="T17" fmla="*/ 213 h 587"/>
                    <a:gd name="T18" fmla="*/ 201 w 506"/>
                    <a:gd name="T19" fmla="*/ 161 h 587"/>
                    <a:gd name="T20" fmla="*/ 102 w 506"/>
                    <a:gd name="T21" fmla="*/ 112 h 587"/>
                    <a:gd name="T22" fmla="*/ 83 w 506"/>
                    <a:gd name="T23" fmla="*/ 133 h 587"/>
                    <a:gd name="T24" fmla="*/ 80 w 506"/>
                    <a:gd name="T25" fmla="*/ 157 h 587"/>
                    <a:gd name="T26" fmla="*/ 89 w 506"/>
                    <a:gd name="T27" fmla="*/ 170 h 587"/>
                    <a:gd name="T28" fmla="*/ 90 w 506"/>
                    <a:gd name="T29" fmla="*/ 160 h 587"/>
                    <a:gd name="T30" fmla="*/ 95 w 506"/>
                    <a:gd name="T31" fmla="*/ 125 h 587"/>
                    <a:gd name="T32" fmla="*/ 105 w 506"/>
                    <a:gd name="T33" fmla="*/ 116 h 587"/>
                    <a:gd name="T34" fmla="*/ 141 w 506"/>
                    <a:gd name="T35" fmla="*/ 230 h 587"/>
                    <a:gd name="T36" fmla="*/ 59 w 506"/>
                    <a:gd name="T37" fmla="*/ 220 h 587"/>
                    <a:gd name="T38" fmla="*/ 10 w 506"/>
                    <a:gd name="T39" fmla="*/ 153 h 587"/>
                    <a:gd name="T40" fmla="*/ 23 w 506"/>
                    <a:gd name="T41" fmla="*/ 79 h 587"/>
                    <a:gd name="T42" fmla="*/ 138 w 506"/>
                    <a:gd name="T43" fmla="*/ 12 h 587"/>
                    <a:gd name="T44" fmla="*/ 255 w 506"/>
                    <a:gd name="T45" fmla="*/ 80 h 587"/>
                    <a:gd name="T46" fmla="*/ 259 w 506"/>
                    <a:gd name="T47" fmla="*/ 88 h 587"/>
                    <a:gd name="T48" fmla="*/ 252 w 506"/>
                    <a:gd name="T49" fmla="*/ 93 h 587"/>
                    <a:gd name="T50" fmla="*/ 228 w 506"/>
                    <a:gd name="T51" fmla="*/ 164 h 587"/>
                    <a:gd name="T52" fmla="*/ 242 w 506"/>
                    <a:gd name="T53" fmla="*/ 175 h 587"/>
                    <a:gd name="T54" fmla="*/ 268 w 506"/>
                    <a:gd name="T55" fmla="*/ 162 h 587"/>
                    <a:gd name="T56" fmla="*/ 271 w 506"/>
                    <a:gd name="T57" fmla="*/ 84 h 587"/>
                    <a:gd name="T58" fmla="*/ 407 w 506"/>
                    <a:gd name="T59" fmla="*/ 65 h 587"/>
                    <a:gd name="T60" fmla="*/ 485 w 506"/>
                    <a:gd name="T61" fmla="*/ 172 h 587"/>
                    <a:gd name="T62" fmla="*/ 441 w 506"/>
                    <a:gd name="T63" fmla="*/ 288 h 587"/>
                    <a:gd name="T64" fmla="*/ 342 w 506"/>
                    <a:gd name="T65" fmla="*/ 366 h 587"/>
                    <a:gd name="T66" fmla="*/ 231 w 506"/>
                    <a:gd name="T67" fmla="*/ 455 h 587"/>
                    <a:gd name="T68" fmla="*/ 236 w 506"/>
                    <a:gd name="T69" fmla="*/ 432 h 587"/>
                    <a:gd name="T70" fmla="*/ 238 w 506"/>
                    <a:gd name="T71" fmla="*/ 420 h 587"/>
                    <a:gd name="T72" fmla="*/ 227 w 506"/>
                    <a:gd name="T73" fmla="*/ 418 h 587"/>
                    <a:gd name="T74" fmla="*/ 221 w 506"/>
                    <a:gd name="T75" fmla="*/ 437 h 587"/>
                    <a:gd name="T76" fmla="*/ 214 w 506"/>
                    <a:gd name="T77" fmla="*/ 473 h 587"/>
                    <a:gd name="T78" fmla="*/ 197 w 506"/>
                    <a:gd name="T79" fmla="*/ 493 h 587"/>
                    <a:gd name="T80" fmla="*/ 170 w 506"/>
                    <a:gd name="T81" fmla="*/ 537 h 587"/>
                    <a:gd name="T82" fmla="*/ 170 w 506"/>
                    <a:gd name="T83" fmla="*/ 538 h 587"/>
                    <a:gd name="T84" fmla="*/ 163 w 506"/>
                    <a:gd name="T85" fmla="*/ 573 h 587"/>
                    <a:gd name="T86" fmla="*/ 187 w 506"/>
                    <a:gd name="T87" fmla="*/ 573 h 587"/>
                    <a:gd name="T88" fmla="*/ 211 w 506"/>
                    <a:gd name="T89" fmla="*/ 527 h 587"/>
                    <a:gd name="T90" fmla="*/ 228 w 506"/>
                    <a:gd name="T91" fmla="*/ 466 h 587"/>
                    <a:gd name="T92" fmla="*/ 229 w 506"/>
                    <a:gd name="T93" fmla="*/ 463 h 587"/>
                    <a:gd name="T94" fmla="*/ 348 w 506"/>
                    <a:gd name="T95" fmla="*/ 374 h 587"/>
                    <a:gd name="T96" fmla="*/ 453 w 506"/>
                    <a:gd name="T97" fmla="*/ 295 h 587"/>
                    <a:gd name="T98" fmla="*/ 502 w 506"/>
                    <a:gd name="T99" fmla="*/ 168 h 587"/>
                    <a:gd name="T100" fmla="*/ 259 w 506"/>
                    <a:gd name="T101" fmla="*/ 158 h 587"/>
                    <a:gd name="T102" fmla="*/ 241 w 506"/>
                    <a:gd name="T103" fmla="*/ 169 h 587"/>
                    <a:gd name="T104" fmla="*/ 232 w 506"/>
                    <a:gd name="T105" fmla="*/ 162 h 587"/>
                    <a:gd name="T106" fmla="*/ 252 w 506"/>
                    <a:gd name="T107" fmla="*/ 100 h 587"/>
                    <a:gd name="T108" fmla="*/ 261 w 506"/>
                    <a:gd name="T109" fmla="*/ 93 h 587"/>
                    <a:gd name="T110" fmla="*/ 259 w 506"/>
                    <a:gd name="T111" fmla="*/ 158 h 587"/>
                    <a:gd name="T112" fmla="*/ 210 w 506"/>
                    <a:gd name="T113" fmla="*/ 494 h 587"/>
                    <a:gd name="T114" fmla="*/ 171 w 506"/>
                    <a:gd name="T115" fmla="*/ 573 h 587"/>
                    <a:gd name="T116" fmla="*/ 173 w 506"/>
                    <a:gd name="T117" fmla="*/ 539 h 587"/>
                    <a:gd name="T118" fmla="*/ 174 w 506"/>
                    <a:gd name="T119" fmla="*/ 538 h 587"/>
                    <a:gd name="T120" fmla="*/ 199 w 506"/>
                    <a:gd name="T121" fmla="*/ 495 h 587"/>
                    <a:gd name="T122" fmla="*/ 213 w 506"/>
                    <a:gd name="T123" fmla="*/ 480 h 587"/>
                    <a:gd name="T124" fmla="*/ 210 w 506"/>
                    <a:gd name="T125" fmla="*/ 494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06" h="587">
                      <a:moveTo>
                        <a:pt x="502" y="168"/>
                      </a:moveTo>
                      <a:cubicBezTo>
                        <a:pt x="499" y="115"/>
                        <a:pt x="465" y="72"/>
                        <a:pt x="415" y="55"/>
                      </a:cubicBezTo>
                      <a:cubicBezTo>
                        <a:pt x="368" y="40"/>
                        <a:pt x="310" y="48"/>
                        <a:pt x="269" y="79"/>
                      </a:cubicBezTo>
                      <a:cubicBezTo>
                        <a:pt x="269" y="78"/>
                        <a:pt x="268" y="77"/>
                        <a:pt x="268" y="76"/>
                      </a:cubicBezTo>
                      <a:cubicBezTo>
                        <a:pt x="245" y="32"/>
                        <a:pt x="196" y="0"/>
                        <a:pt x="138" y="1"/>
                      </a:cubicBezTo>
                      <a:cubicBezTo>
                        <a:pt x="87" y="2"/>
                        <a:pt x="41" y="31"/>
                        <a:pt x="18" y="74"/>
                      </a:cubicBezTo>
                      <a:cubicBezTo>
                        <a:pt x="3" y="102"/>
                        <a:pt x="0" y="125"/>
                        <a:pt x="6" y="153"/>
                      </a:cubicBezTo>
                      <a:cubicBezTo>
                        <a:pt x="12" y="184"/>
                        <a:pt x="30" y="208"/>
                        <a:pt x="55" y="225"/>
                      </a:cubicBezTo>
                      <a:cubicBezTo>
                        <a:pt x="93" y="249"/>
                        <a:pt x="151" y="245"/>
                        <a:pt x="182" y="213"/>
                      </a:cubicBezTo>
                      <a:cubicBezTo>
                        <a:pt x="195" y="199"/>
                        <a:pt x="203" y="181"/>
                        <a:pt x="201" y="161"/>
                      </a:cubicBezTo>
                      <a:cubicBezTo>
                        <a:pt x="198" y="116"/>
                        <a:pt x="148" y="81"/>
                        <a:pt x="102" y="112"/>
                      </a:cubicBezTo>
                      <a:cubicBezTo>
                        <a:pt x="94" y="117"/>
                        <a:pt x="87" y="124"/>
                        <a:pt x="83" y="133"/>
                      </a:cubicBezTo>
                      <a:cubicBezTo>
                        <a:pt x="80" y="140"/>
                        <a:pt x="79" y="149"/>
                        <a:pt x="80" y="157"/>
                      </a:cubicBezTo>
                      <a:cubicBezTo>
                        <a:pt x="80" y="163"/>
                        <a:pt x="84" y="169"/>
                        <a:pt x="89" y="170"/>
                      </a:cubicBezTo>
                      <a:cubicBezTo>
                        <a:pt x="95" y="170"/>
                        <a:pt x="95" y="163"/>
                        <a:pt x="90" y="160"/>
                      </a:cubicBezTo>
                      <a:cubicBezTo>
                        <a:pt x="77" y="151"/>
                        <a:pt x="86" y="133"/>
                        <a:pt x="95" y="125"/>
                      </a:cubicBezTo>
                      <a:cubicBezTo>
                        <a:pt x="97" y="122"/>
                        <a:pt x="102" y="118"/>
                        <a:pt x="105" y="116"/>
                      </a:cubicBezTo>
                      <a:cubicBezTo>
                        <a:pt x="184" y="72"/>
                        <a:pt x="231" y="197"/>
                        <a:pt x="141" y="230"/>
                      </a:cubicBezTo>
                      <a:cubicBezTo>
                        <a:pt x="119" y="238"/>
                        <a:pt x="80" y="232"/>
                        <a:pt x="59" y="220"/>
                      </a:cubicBezTo>
                      <a:cubicBezTo>
                        <a:pt x="37" y="206"/>
                        <a:pt x="16" y="182"/>
                        <a:pt x="10" y="153"/>
                      </a:cubicBezTo>
                      <a:cubicBezTo>
                        <a:pt x="5" y="126"/>
                        <a:pt x="9" y="105"/>
                        <a:pt x="23" y="79"/>
                      </a:cubicBezTo>
                      <a:cubicBezTo>
                        <a:pt x="45" y="37"/>
                        <a:pt x="89" y="12"/>
                        <a:pt x="138" y="12"/>
                      </a:cubicBezTo>
                      <a:cubicBezTo>
                        <a:pt x="188" y="12"/>
                        <a:pt x="233" y="38"/>
                        <a:pt x="255" y="80"/>
                      </a:cubicBezTo>
                      <a:cubicBezTo>
                        <a:pt x="257" y="83"/>
                        <a:pt x="258" y="85"/>
                        <a:pt x="259" y="88"/>
                      </a:cubicBezTo>
                      <a:cubicBezTo>
                        <a:pt x="256" y="89"/>
                        <a:pt x="254" y="91"/>
                        <a:pt x="252" y="93"/>
                      </a:cubicBezTo>
                      <a:cubicBezTo>
                        <a:pt x="233" y="113"/>
                        <a:pt x="221" y="147"/>
                        <a:pt x="228" y="164"/>
                      </a:cubicBezTo>
                      <a:cubicBezTo>
                        <a:pt x="231" y="169"/>
                        <a:pt x="236" y="173"/>
                        <a:pt x="242" y="175"/>
                      </a:cubicBezTo>
                      <a:cubicBezTo>
                        <a:pt x="252" y="178"/>
                        <a:pt x="263" y="170"/>
                        <a:pt x="268" y="162"/>
                      </a:cubicBezTo>
                      <a:cubicBezTo>
                        <a:pt x="280" y="141"/>
                        <a:pt x="280" y="107"/>
                        <a:pt x="271" y="84"/>
                      </a:cubicBezTo>
                      <a:cubicBezTo>
                        <a:pt x="311" y="56"/>
                        <a:pt x="362" y="48"/>
                        <a:pt x="407" y="65"/>
                      </a:cubicBezTo>
                      <a:cubicBezTo>
                        <a:pt x="453" y="82"/>
                        <a:pt x="482" y="121"/>
                        <a:pt x="485" y="172"/>
                      </a:cubicBezTo>
                      <a:cubicBezTo>
                        <a:pt x="487" y="214"/>
                        <a:pt x="473" y="252"/>
                        <a:pt x="441" y="288"/>
                      </a:cubicBezTo>
                      <a:cubicBezTo>
                        <a:pt x="415" y="318"/>
                        <a:pt x="381" y="341"/>
                        <a:pt x="342" y="366"/>
                      </a:cubicBezTo>
                      <a:cubicBezTo>
                        <a:pt x="298" y="396"/>
                        <a:pt x="261" y="425"/>
                        <a:pt x="231" y="455"/>
                      </a:cubicBezTo>
                      <a:cubicBezTo>
                        <a:pt x="232" y="448"/>
                        <a:pt x="234" y="440"/>
                        <a:pt x="236" y="432"/>
                      </a:cubicBezTo>
                      <a:cubicBezTo>
                        <a:pt x="238" y="420"/>
                        <a:pt x="238" y="420"/>
                        <a:pt x="238" y="420"/>
                      </a:cubicBezTo>
                      <a:cubicBezTo>
                        <a:pt x="227" y="418"/>
                        <a:pt x="227" y="418"/>
                        <a:pt x="227" y="418"/>
                      </a:cubicBezTo>
                      <a:cubicBezTo>
                        <a:pt x="227" y="418"/>
                        <a:pt x="221" y="437"/>
                        <a:pt x="221" y="437"/>
                      </a:cubicBezTo>
                      <a:cubicBezTo>
                        <a:pt x="218" y="448"/>
                        <a:pt x="216" y="461"/>
                        <a:pt x="214" y="473"/>
                      </a:cubicBezTo>
                      <a:cubicBezTo>
                        <a:pt x="208" y="479"/>
                        <a:pt x="202" y="486"/>
                        <a:pt x="197" y="493"/>
                      </a:cubicBezTo>
                      <a:cubicBezTo>
                        <a:pt x="184" y="508"/>
                        <a:pt x="176" y="522"/>
                        <a:pt x="170" y="537"/>
                      </a:cubicBezTo>
                      <a:cubicBezTo>
                        <a:pt x="170" y="538"/>
                        <a:pt x="170" y="538"/>
                        <a:pt x="170" y="538"/>
                      </a:cubicBezTo>
                      <a:cubicBezTo>
                        <a:pt x="166" y="549"/>
                        <a:pt x="161" y="561"/>
                        <a:pt x="163" y="573"/>
                      </a:cubicBezTo>
                      <a:cubicBezTo>
                        <a:pt x="165" y="583"/>
                        <a:pt x="175" y="587"/>
                        <a:pt x="187" y="573"/>
                      </a:cubicBezTo>
                      <a:cubicBezTo>
                        <a:pt x="200" y="558"/>
                        <a:pt x="205" y="543"/>
                        <a:pt x="211" y="527"/>
                      </a:cubicBezTo>
                      <a:cubicBezTo>
                        <a:pt x="219" y="507"/>
                        <a:pt x="224" y="486"/>
                        <a:pt x="228" y="466"/>
                      </a:cubicBezTo>
                      <a:cubicBezTo>
                        <a:pt x="229" y="465"/>
                        <a:pt x="229" y="464"/>
                        <a:pt x="229" y="463"/>
                      </a:cubicBezTo>
                      <a:cubicBezTo>
                        <a:pt x="261" y="433"/>
                        <a:pt x="301" y="404"/>
                        <a:pt x="348" y="374"/>
                      </a:cubicBezTo>
                      <a:cubicBezTo>
                        <a:pt x="387" y="348"/>
                        <a:pt x="424" y="323"/>
                        <a:pt x="453" y="295"/>
                      </a:cubicBezTo>
                      <a:cubicBezTo>
                        <a:pt x="488" y="261"/>
                        <a:pt x="506" y="221"/>
                        <a:pt x="502" y="168"/>
                      </a:cubicBezTo>
                      <a:close/>
                      <a:moveTo>
                        <a:pt x="259" y="158"/>
                      </a:moveTo>
                      <a:cubicBezTo>
                        <a:pt x="255" y="165"/>
                        <a:pt x="248" y="170"/>
                        <a:pt x="241" y="169"/>
                      </a:cubicBezTo>
                      <a:cubicBezTo>
                        <a:pt x="237" y="169"/>
                        <a:pt x="234" y="167"/>
                        <a:pt x="232" y="162"/>
                      </a:cubicBezTo>
                      <a:cubicBezTo>
                        <a:pt x="225" y="147"/>
                        <a:pt x="234" y="119"/>
                        <a:pt x="252" y="100"/>
                      </a:cubicBezTo>
                      <a:cubicBezTo>
                        <a:pt x="255" y="98"/>
                        <a:pt x="258" y="95"/>
                        <a:pt x="261" y="93"/>
                      </a:cubicBezTo>
                      <a:cubicBezTo>
                        <a:pt x="268" y="114"/>
                        <a:pt x="269" y="140"/>
                        <a:pt x="259" y="158"/>
                      </a:cubicBezTo>
                      <a:close/>
                      <a:moveTo>
                        <a:pt x="210" y="494"/>
                      </a:moveTo>
                      <a:cubicBezTo>
                        <a:pt x="208" y="503"/>
                        <a:pt x="186" y="584"/>
                        <a:pt x="171" y="573"/>
                      </a:cubicBezTo>
                      <a:cubicBezTo>
                        <a:pt x="162" y="566"/>
                        <a:pt x="170" y="548"/>
                        <a:pt x="173" y="539"/>
                      </a:cubicBezTo>
                      <a:cubicBezTo>
                        <a:pt x="174" y="538"/>
                        <a:pt x="174" y="538"/>
                        <a:pt x="174" y="538"/>
                      </a:cubicBezTo>
                      <a:cubicBezTo>
                        <a:pt x="179" y="524"/>
                        <a:pt x="187" y="510"/>
                        <a:pt x="199" y="495"/>
                      </a:cubicBezTo>
                      <a:cubicBezTo>
                        <a:pt x="204" y="490"/>
                        <a:pt x="208" y="485"/>
                        <a:pt x="213" y="480"/>
                      </a:cubicBezTo>
                      <a:cubicBezTo>
                        <a:pt x="212" y="484"/>
                        <a:pt x="211" y="489"/>
                        <a:pt x="210" y="4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1622155" y="186485"/>
                <a:ext cx="1651112" cy="700681"/>
                <a:chOff x="4192692" y="1963767"/>
                <a:chExt cx="1651112" cy="700681"/>
              </a:xfrm>
            </p:grpSpPr>
            <p:sp>
              <p:nvSpPr>
                <p:cNvPr id="22" name="TextBox 21"/>
                <p:cNvSpPr txBox="1"/>
                <p:nvPr/>
              </p:nvSpPr>
              <p:spPr>
                <a:xfrm>
                  <a:off x="4192692" y="2143244"/>
                  <a:ext cx="16511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dirty="0" smtClean="0">
                      <a:solidFill>
                        <a:schemeClr val="bg1">
                          <a:lumMod val="9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rPr>
                    <a:t>七夕节快乐</a:t>
                  </a:r>
                  <a:endPara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4678582" y="1963767"/>
                  <a:ext cx="757957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2016</a:t>
                  </a:r>
                  <a:endParaRPr lang="zh-CN" altLang="en-US" sz="11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4192692" y="2433616"/>
                  <a:ext cx="165111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9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永远爱你的亲</a:t>
                  </a:r>
                  <a:endParaRPr lang="zh-CN" altLang="en-US" sz="9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2" name="Group 88"/>
              <p:cNvGrpSpPr>
                <a:grpSpLocks noChangeAspect="1"/>
              </p:cNvGrpSpPr>
              <p:nvPr/>
            </p:nvGrpSpPr>
            <p:grpSpPr bwMode="auto">
              <a:xfrm>
                <a:off x="1568339" y="958599"/>
                <a:ext cx="817722" cy="82847"/>
                <a:chOff x="2112" y="1540"/>
                <a:chExt cx="3119" cy="316"/>
              </a:xfrm>
              <a:solidFill>
                <a:schemeClr val="bg1"/>
              </a:solidFill>
            </p:grpSpPr>
            <p:sp>
              <p:nvSpPr>
                <p:cNvPr id="13" name="Freeform 89"/>
                <p:cNvSpPr>
                  <a:spLocks/>
                </p:cNvSpPr>
                <p:nvPr/>
              </p:nvSpPr>
              <p:spPr bwMode="auto">
                <a:xfrm>
                  <a:off x="2188" y="1651"/>
                  <a:ext cx="24" cy="76"/>
                </a:xfrm>
                <a:custGeom>
                  <a:avLst/>
                  <a:gdLst>
                    <a:gd name="T0" fmla="*/ 0 w 5"/>
                    <a:gd name="T1" fmla="*/ 2 h 16"/>
                    <a:gd name="T2" fmla="*/ 0 w 5"/>
                    <a:gd name="T3" fmla="*/ 14 h 16"/>
                    <a:gd name="T4" fmla="*/ 0 w 5"/>
                    <a:gd name="T5" fmla="*/ 14 h 16"/>
                    <a:gd name="T6" fmla="*/ 1 w 5"/>
                    <a:gd name="T7" fmla="*/ 16 h 16"/>
                    <a:gd name="T8" fmla="*/ 3 w 5"/>
                    <a:gd name="T9" fmla="*/ 14 h 16"/>
                    <a:gd name="T10" fmla="*/ 3 w 5"/>
                    <a:gd name="T11" fmla="*/ 14 h 16"/>
                    <a:gd name="T12" fmla="*/ 3 w 5"/>
                    <a:gd name="T13" fmla="*/ 2 h 16"/>
                    <a:gd name="T14" fmla="*/ 3 w 5"/>
                    <a:gd name="T15" fmla="*/ 2 h 16"/>
                    <a:gd name="T16" fmla="*/ 1 w 5"/>
                    <a:gd name="T17" fmla="*/ 0 h 16"/>
                    <a:gd name="T18" fmla="*/ 0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0" y="2"/>
                      </a:moveTo>
                      <a:cubicBezTo>
                        <a:pt x="0" y="6"/>
                        <a:pt x="0" y="10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6"/>
                        <a:pt x="1" y="16"/>
                      </a:cubicBezTo>
                      <a:cubicBezTo>
                        <a:pt x="2" y="16"/>
                        <a:pt x="3" y="15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5" y="10"/>
                        <a:pt x="5" y="6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90"/>
                <p:cNvSpPr>
                  <a:spLocks/>
                </p:cNvSpPr>
                <p:nvPr/>
              </p:nvSpPr>
              <p:spPr bwMode="auto">
                <a:xfrm>
                  <a:off x="2232" y="1646"/>
                  <a:ext cx="808" cy="86"/>
                </a:xfrm>
                <a:custGeom>
                  <a:avLst/>
                  <a:gdLst>
                    <a:gd name="T0" fmla="*/ 0 w 169"/>
                    <a:gd name="T1" fmla="*/ 5 h 18"/>
                    <a:gd name="T2" fmla="*/ 14 w 169"/>
                    <a:gd name="T3" fmla="*/ 6 h 18"/>
                    <a:gd name="T4" fmla="*/ 88 w 169"/>
                    <a:gd name="T5" fmla="*/ 5 h 18"/>
                    <a:gd name="T6" fmla="*/ 152 w 169"/>
                    <a:gd name="T7" fmla="*/ 1 h 18"/>
                    <a:gd name="T8" fmla="*/ 169 w 169"/>
                    <a:gd name="T9" fmla="*/ 0 h 18"/>
                    <a:gd name="T10" fmla="*/ 168 w 169"/>
                    <a:gd name="T11" fmla="*/ 9 h 18"/>
                    <a:gd name="T12" fmla="*/ 169 w 169"/>
                    <a:gd name="T13" fmla="*/ 18 h 18"/>
                    <a:gd name="T14" fmla="*/ 152 w 169"/>
                    <a:gd name="T15" fmla="*/ 17 h 18"/>
                    <a:gd name="T16" fmla="*/ 88 w 169"/>
                    <a:gd name="T17" fmla="*/ 13 h 18"/>
                    <a:gd name="T18" fmla="*/ 14 w 169"/>
                    <a:gd name="T19" fmla="*/ 12 h 18"/>
                    <a:gd name="T20" fmla="*/ 0 w 169"/>
                    <a:gd name="T21" fmla="*/ 13 h 18"/>
                    <a:gd name="T22" fmla="*/ 0 w 169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9" h="18">
                      <a:moveTo>
                        <a:pt x="0" y="5"/>
                      </a:moveTo>
                      <a:cubicBezTo>
                        <a:pt x="3" y="5"/>
                        <a:pt x="7" y="5"/>
                        <a:pt x="14" y="6"/>
                      </a:cubicBezTo>
                      <a:cubicBezTo>
                        <a:pt x="39" y="7"/>
                        <a:pt x="63" y="7"/>
                        <a:pt x="88" y="5"/>
                      </a:cubicBezTo>
                      <a:cubicBezTo>
                        <a:pt x="110" y="4"/>
                        <a:pt x="131" y="2"/>
                        <a:pt x="152" y="1"/>
                      </a:cubicBezTo>
                      <a:cubicBezTo>
                        <a:pt x="158" y="1"/>
                        <a:pt x="164" y="0"/>
                        <a:pt x="169" y="0"/>
                      </a:cubicBezTo>
                      <a:cubicBezTo>
                        <a:pt x="168" y="3"/>
                        <a:pt x="168" y="6"/>
                        <a:pt x="168" y="9"/>
                      </a:cubicBezTo>
                      <a:cubicBezTo>
                        <a:pt x="168" y="12"/>
                        <a:pt x="168" y="15"/>
                        <a:pt x="169" y="18"/>
                      </a:cubicBezTo>
                      <a:cubicBezTo>
                        <a:pt x="164" y="18"/>
                        <a:pt x="158" y="17"/>
                        <a:pt x="152" y="17"/>
                      </a:cubicBezTo>
                      <a:cubicBezTo>
                        <a:pt x="131" y="16"/>
                        <a:pt x="110" y="14"/>
                        <a:pt x="88" y="13"/>
                      </a:cubicBezTo>
                      <a:cubicBezTo>
                        <a:pt x="63" y="11"/>
                        <a:pt x="39" y="11"/>
                        <a:pt x="14" y="12"/>
                      </a:cubicBezTo>
                      <a:cubicBezTo>
                        <a:pt x="7" y="13"/>
                        <a:pt x="3" y="13"/>
                        <a:pt x="0" y="13"/>
                      </a:cubicBezTo>
                      <a:cubicBezTo>
                        <a:pt x="0" y="10"/>
                        <a:pt x="0" y="8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Oval 91"/>
                <p:cNvSpPr>
                  <a:spLocks noChangeArrowheads="1"/>
                </p:cNvSpPr>
                <p:nvPr/>
              </p:nvSpPr>
              <p:spPr bwMode="auto">
                <a:xfrm>
                  <a:off x="2112" y="1660"/>
                  <a:ext cx="57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92"/>
                <p:cNvSpPr>
                  <a:spLocks/>
                </p:cNvSpPr>
                <p:nvPr/>
              </p:nvSpPr>
              <p:spPr bwMode="auto">
                <a:xfrm>
                  <a:off x="5135" y="1651"/>
                  <a:ext cx="24" cy="76"/>
                </a:xfrm>
                <a:custGeom>
                  <a:avLst/>
                  <a:gdLst>
                    <a:gd name="T0" fmla="*/ 5 w 5"/>
                    <a:gd name="T1" fmla="*/ 2 h 16"/>
                    <a:gd name="T2" fmla="*/ 5 w 5"/>
                    <a:gd name="T3" fmla="*/ 14 h 16"/>
                    <a:gd name="T4" fmla="*/ 5 w 5"/>
                    <a:gd name="T5" fmla="*/ 14 h 16"/>
                    <a:gd name="T6" fmla="*/ 3 w 5"/>
                    <a:gd name="T7" fmla="*/ 16 h 16"/>
                    <a:gd name="T8" fmla="*/ 1 w 5"/>
                    <a:gd name="T9" fmla="*/ 14 h 16"/>
                    <a:gd name="T10" fmla="*/ 1 w 5"/>
                    <a:gd name="T11" fmla="*/ 14 h 16"/>
                    <a:gd name="T12" fmla="*/ 1 w 5"/>
                    <a:gd name="T13" fmla="*/ 2 h 16"/>
                    <a:gd name="T14" fmla="*/ 1 w 5"/>
                    <a:gd name="T15" fmla="*/ 2 h 16"/>
                    <a:gd name="T16" fmla="*/ 3 w 5"/>
                    <a:gd name="T17" fmla="*/ 0 h 16"/>
                    <a:gd name="T18" fmla="*/ 5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5" y="2"/>
                      </a:moveTo>
                      <a:cubicBezTo>
                        <a:pt x="5" y="6"/>
                        <a:pt x="5" y="10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4" y="16"/>
                        <a:pt x="3" y="16"/>
                      </a:cubicBezTo>
                      <a:cubicBezTo>
                        <a:pt x="3" y="16"/>
                        <a:pt x="2" y="15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0"/>
                        <a:pt x="0" y="6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4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93"/>
                <p:cNvSpPr>
                  <a:spLocks/>
                </p:cNvSpPr>
                <p:nvPr/>
              </p:nvSpPr>
              <p:spPr bwMode="auto">
                <a:xfrm>
                  <a:off x="4303" y="1646"/>
                  <a:ext cx="813" cy="86"/>
                </a:xfrm>
                <a:custGeom>
                  <a:avLst/>
                  <a:gdLst>
                    <a:gd name="T0" fmla="*/ 170 w 170"/>
                    <a:gd name="T1" fmla="*/ 5 h 18"/>
                    <a:gd name="T2" fmla="*/ 156 w 170"/>
                    <a:gd name="T3" fmla="*/ 6 h 18"/>
                    <a:gd name="T4" fmla="*/ 81 w 170"/>
                    <a:gd name="T5" fmla="*/ 5 h 18"/>
                    <a:gd name="T6" fmla="*/ 17 w 170"/>
                    <a:gd name="T7" fmla="*/ 1 h 18"/>
                    <a:gd name="T8" fmla="*/ 0 w 170"/>
                    <a:gd name="T9" fmla="*/ 0 h 18"/>
                    <a:gd name="T10" fmla="*/ 2 w 170"/>
                    <a:gd name="T11" fmla="*/ 9 h 18"/>
                    <a:gd name="T12" fmla="*/ 0 w 170"/>
                    <a:gd name="T13" fmla="*/ 18 h 18"/>
                    <a:gd name="T14" fmla="*/ 17 w 170"/>
                    <a:gd name="T15" fmla="*/ 17 h 18"/>
                    <a:gd name="T16" fmla="*/ 81 w 170"/>
                    <a:gd name="T17" fmla="*/ 13 h 18"/>
                    <a:gd name="T18" fmla="*/ 156 w 170"/>
                    <a:gd name="T19" fmla="*/ 12 h 18"/>
                    <a:gd name="T20" fmla="*/ 170 w 170"/>
                    <a:gd name="T21" fmla="*/ 13 h 18"/>
                    <a:gd name="T22" fmla="*/ 170 w 170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0" h="18">
                      <a:moveTo>
                        <a:pt x="170" y="5"/>
                      </a:moveTo>
                      <a:cubicBezTo>
                        <a:pt x="167" y="5"/>
                        <a:pt x="163" y="5"/>
                        <a:pt x="156" y="6"/>
                      </a:cubicBezTo>
                      <a:cubicBezTo>
                        <a:pt x="131" y="7"/>
                        <a:pt x="106" y="7"/>
                        <a:pt x="81" y="5"/>
                      </a:cubicBezTo>
                      <a:cubicBezTo>
                        <a:pt x="60" y="4"/>
                        <a:pt x="39" y="2"/>
                        <a:pt x="17" y="1"/>
                      </a:cubicBezTo>
                      <a:cubicBezTo>
                        <a:pt x="12" y="1"/>
                        <a:pt x="6" y="0"/>
                        <a:pt x="0" y="0"/>
                      </a:cubicBezTo>
                      <a:cubicBezTo>
                        <a:pt x="1" y="3"/>
                        <a:pt x="2" y="6"/>
                        <a:pt x="2" y="9"/>
                      </a:cubicBezTo>
                      <a:cubicBezTo>
                        <a:pt x="2" y="12"/>
                        <a:pt x="1" y="15"/>
                        <a:pt x="0" y="18"/>
                      </a:cubicBezTo>
                      <a:cubicBezTo>
                        <a:pt x="6" y="18"/>
                        <a:pt x="12" y="17"/>
                        <a:pt x="17" y="17"/>
                      </a:cubicBezTo>
                      <a:cubicBezTo>
                        <a:pt x="39" y="16"/>
                        <a:pt x="60" y="14"/>
                        <a:pt x="81" y="13"/>
                      </a:cubicBezTo>
                      <a:cubicBezTo>
                        <a:pt x="106" y="11"/>
                        <a:pt x="131" y="11"/>
                        <a:pt x="156" y="12"/>
                      </a:cubicBezTo>
                      <a:cubicBezTo>
                        <a:pt x="163" y="13"/>
                        <a:pt x="167" y="13"/>
                        <a:pt x="170" y="13"/>
                      </a:cubicBezTo>
                      <a:cubicBezTo>
                        <a:pt x="169" y="10"/>
                        <a:pt x="169" y="8"/>
                        <a:pt x="17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Oval 94"/>
                <p:cNvSpPr>
                  <a:spLocks noChangeArrowheads="1"/>
                </p:cNvSpPr>
                <p:nvPr/>
              </p:nvSpPr>
              <p:spPr bwMode="auto">
                <a:xfrm>
                  <a:off x="5178" y="1660"/>
                  <a:ext cx="53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95"/>
                <p:cNvSpPr>
                  <a:spLocks/>
                </p:cNvSpPr>
                <p:nvPr/>
              </p:nvSpPr>
              <p:spPr bwMode="auto">
                <a:xfrm>
                  <a:off x="3566" y="1584"/>
                  <a:ext cx="211" cy="210"/>
                </a:xfrm>
                <a:custGeom>
                  <a:avLst/>
                  <a:gdLst>
                    <a:gd name="T0" fmla="*/ 31 w 44"/>
                    <a:gd name="T1" fmla="*/ 1 h 44"/>
                    <a:gd name="T2" fmla="*/ 22 w 44"/>
                    <a:gd name="T3" fmla="*/ 9 h 44"/>
                    <a:gd name="T4" fmla="*/ 22 w 44"/>
                    <a:gd name="T5" fmla="*/ 9 h 44"/>
                    <a:gd name="T6" fmla="*/ 13 w 44"/>
                    <a:gd name="T7" fmla="*/ 1 h 44"/>
                    <a:gd name="T8" fmla="*/ 0 w 44"/>
                    <a:gd name="T9" fmla="*/ 14 h 44"/>
                    <a:gd name="T10" fmla="*/ 8 w 44"/>
                    <a:gd name="T11" fmla="*/ 28 h 44"/>
                    <a:gd name="T12" fmla="*/ 12 w 44"/>
                    <a:gd name="T13" fmla="*/ 32 h 44"/>
                    <a:gd name="T14" fmla="*/ 12 w 44"/>
                    <a:gd name="T15" fmla="*/ 32 h 44"/>
                    <a:gd name="T16" fmla="*/ 22 w 44"/>
                    <a:gd name="T17" fmla="*/ 44 h 44"/>
                    <a:gd name="T18" fmla="*/ 23 w 44"/>
                    <a:gd name="T19" fmla="*/ 44 h 44"/>
                    <a:gd name="T20" fmla="*/ 33 w 44"/>
                    <a:gd name="T21" fmla="*/ 32 h 44"/>
                    <a:gd name="T22" fmla="*/ 33 w 44"/>
                    <a:gd name="T23" fmla="*/ 32 h 44"/>
                    <a:gd name="T24" fmla="*/ 37 w 44"/>
                    <a:gd name="T25" fmla="*/ 28 h 44"/>
                    <a:gd name="T26" fmla="*/ 44 w 44"/>
                    <a:gd name="T27" fmla="*/ 14 h 44"/>
                    <a:gd name="T28" fmla="*/ 31 w 44"/>
                    <a:gd name="T29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4" h="44">
                      <a:moveTo>
                        <a:pt x="31" y="1"/>
                      </a:moveTo>
                      <a:cubicBezTo>
                        <a:pt x="27" y="2"/>
                        <a:pt x="23" y="5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5"/>
                        <a:pt x="18" y="2"/>
                        <a:pt x="13" y="1"/>
                      </a:cubicBezTo>
                      <a:cubicBezTo>
                        <a:pt x="5" y="1"/>
                        <a:pt x="0" y="6"/>
                        <a:pt x="0" y="14"/>
                      </a:cubicBezTo>
                      <a:cubicBezTo>
                        <a:pt x="0" y="19"/>
                        <a:pt x="4" y="23"/>
                        <a:pt x="8" y="28"/>
                      </a:cubicBezTo>
                      <a:cubicBezTo>
                        <a:pt x="9" y="29"/>
                        <a:pt x="11" y="30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6" y="36"/>
                        <a:pt x="21" y="43"/>
                        <a:pt x="22" y="44"/>
                      </a:cubicBezTo>
                      <a:cubicBezTo>
                        <a:pt x="22" y="44"/>
                        <a:pt x="23" y="44"/>
                        <a:pt x="23" y="44"/>
                      </a:cubicBezTo>
                      <a:cubicBezTo>
                        <a:pt x="26" y="40"/>
                        <a:pt x="28" y="37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4" y="30"/>
                        <a:pt x="35" y="29"/>
                        <a:pt x="37" y="28"/>
                      </a:cubicBezTo>
                      <a:cubicBezTo>
                        <a:pt x="40" y="23"/>
                        <a:pt x="44" y="19"/>
                        <a:pt x="44" y="14"/>
                      </a:cubicBezTo>
                      <a:cubicBezTo>
                        <a:pt x="44" y="7"/>
                        <a:pt x="41" y="0"/>
                        <a:pt x="3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96"/>
                <p:cNvSpPr>
                  <a:spLocks noEditPoints="1"/>
                </p:cNvSpPr>
                <p:nvPr/>
              </p:nvSpPr>
              <p:spPr bwMode="auto">
                <a:xfrm>
                  <a:off x="3064" y="1540"/>
                  <a:ext cx="507" cy="316"/>
                </a:xfrm>
                <a:custGeom>
                  <a:avLst/>
                  <a:gdLst>
                    <a:gd name="T0" fmla="*/ 80 w 106"/>
                    <a:gd name="T1" fmla="*/ 3 h 66"/>
                    <a:gd name="T2" fmla="*/ 44 w 106"/>
                    <a:gd name="T3" fmla="*/ 22 h 66"/>
                    <a:gd name="T4" fmla="*/ 61 w 106"/>
                    <a:gd name="T5" fmla="*/ 42 h 66"/>
                    <a:gd name="T6" fmla="*/ 80 w 106"/>
                    <a:gd name="T7" fmla="*/ 38 h 66"/>
                    <a:gd name="T8" fmla="*/ 81 w 106"/>
                    <a:gd name="T9" fmla="*/ 36 h 66"/>
                    <a:gd name="T10" fmla="*/ 79 w 106"/>
                    <a:gd name="T11" fmla="*/ 37 h 66"/>
                    <a:gd name="T12" fmla="*/ 62 w 106"/>
                    <a:gd name="T13" fmla="*/ 39 h 66"/>
                    <a:gd name="T14" fmla="*/ 46 w 106"/>
                    <a:gd name="T15" fmla="*/ 22 h 66"/>
                    <a:gd name="T16" fmla="*/ 78 w 106"/>
                    <a:gd name="T17" fmla="*/ 8 h 66"/>
                    <a:gd name="T18" fmla="*/ 102 w 106"/>
                    <a:gd name="T19" fmla="*/ 33 h 66"/>
                    <a:gd name="T20" fmla="*/ 49 w 106"/>
                    <a:gd name="T21" fmla="*/ 55 h 66"/>
                    <a:gd name="T22" fmla="*/ 18 w 106"/>
                    <a:gd name="T23" fmla="*/ 40 h 66"/>
                    <a:gd name="T24" fmla="*/ 38 w 106"/>
                    <a:gd name="T25" fmla="*/ 25 h 66"/>
                    <a:gd name="T26" fmla="*/ 30 w 106"/>
                    <a:gd name="T27" fmla="*/ 15 h 66"/>
                    <a:gd name="T28" fmla="*/ 14 w 106"/>
                    <a:gd name="T29" fmla="*/ 28 h 66"/>
                    <a:gd name="T30" fmla="*/ 16 w 106"/>
                    <a:gd name="T31" fmla="*/ 39 h 66"/>
                    <a:gd name="T32" fmla="*/ 10 w 106"/>
                    <a:gd name="T33" fmla="*/ 39 h 66"/>
                    <a:gd name="T34" fmla="*/ 1 w 106"/>
                    <a:gd name="T35" fmla="*/ 33 h 66"/>
                    <a:gd name="T36" fmla="*/ 8 w 106"/>
                    <a:gd name="T37" fmla="*/ 33 h 66"/>
                    <a:gd name="T38" fmla="*/ 10 w 106"/>
                    <a:gd name="T39" fmla="*/ 26 h 66"/>
                    <a:gd name="T40" fmla="*/ 3 w 106"/>
                    <a:gd name="T41" fmla="*/ 26 h 66"/>
                    <a:gd name="T42" fmla="*/ 2 w 106"/>
                    <a:gd name="T43" fmla="*/ 27 h 66"/>
                    <a:gd name="T44" fmla="*/ 1 w 106"/>
                    <a:gd name="T45" fmla="*/ 28 h 66"/>
                    <a:gd name="T46" fmla="*/ 0 w 106"/>
                    <a:gd name="T47" fmla="*/ 31 h 66"/>
                    <a:gd name="T48" fmla="*/ 10 w 106"/>
                    <a:gd name="T49" fmla="*/ 40 h 66"/>
                    <a:gd name="T50" fmla="*/ 16 w 106"/>
                    <a:gd name="T51" fmla="*/ 40 h 66"/>
                    <a:gd name="T52" fmla="*/ 49 w 106"/>
                    <a:gd name="T53" fmla="*/ 62 h 66"/>
                    <a:gd name="T54" fmla="*/ 103 w 106"/>
                    <a:gd name="T55" fmla="*/ 34 h 66"/>
                    <a:gd name="T56" fmla="*/ 103 w 106"/>
                    <a:gd name="T57" fmla="*/ 33 h 66"/>
                    <a:gd name="T58" fmla="*/ 80 w 106"/>
                    <a:gd name="T59" fmla="*/ 3 h 66"/>
                    <a:gd name="T60" fmla="*/ 16 w 106"/>
                    <a:gd name="T61" fmla="*/ 28 h 66"/>
                    <a:gd name="T62" fmla="*/ 29 w 106"/>
                    <a:gd name="T63" fmla="*/ 16 h 66"/>
                    <a:gd name="T64" fmla="*/ 35 w 106"/>
                    <a:gd name="T65" fmla="*/ 25 h 66"/>
                    <a:gd name="T66" fmla="*/ 35 w 106"/>
                    <a:gd name="T67" fmla="*/ 25 h 66"/>
                    <a:gd name="T68" fmla="*/ 17 w 106"/>
                    <a:gd name="T69" fmla="*/ 39 h 66"/>
                    <a:gd name="T70" fmla="*/ 16 w 106"/>
                    <a:gd name="T71" fmla="*/ 28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80" y="3"/>
                      </a:moveTo>
                      <a:cubicBezTo>
                        <a:pt x="62" y="0"/>
                        <a:pt x="46" y="8"/>
                        <a:pt x="44" y="22"/>
                      </a:cubicBezTo>
                      <a:cubicBezTo>
                        <a:pt x="43" y="32"/>
                        <a:pt x="50" y="40"/>
                        <a:pt x="61" y="42"/>
                      </a:cubicBezTo>
                      <a:cubicBezTo>
                        <a:pt x="69" y="44"/>
                        <a:pt x="75" y="42"/>
                        <a:pt x="80" y="38"/>
                      </a:cubicBezTo>
                      <a:cubicBezTo>
                        <a:pt x="80" y="37"/>
                        <a:pt x="81" y="36"/>
                        <a:pt x="81" y="36"/>
                      </a:cubicBezTo>
                      <a:cubicBezTo>
                        <a:pt x="80" y="35"/>
                        <a:pt x="80" y="36"/>
                        <a:pt x="79" y="37"/>
                      </a:cubicBezTo>
                      <a:cubicBezTo>
                        <a:pt x="75" y="40"/>
                        <a:pt x="69" y="40"/>
                        <a:pt x="62" y="39"/>
                      </a:cubicBezTo>
                      <a:cubicBezTo>
                        <a:pt x="52" y="37"/>
                        <a:pt x="44" y="31"/>
                        <a:pt x="46" y="22"/>
                      </a:cubicBezTo>
                      <a:cubicBezTo>
                        <a:pt x="47" y="12"/>
                        <a:pt x="61" y="5"/>
                        <a:pt x="78" y="8"/>
                      </a:cubicBezTo>
                      <a:cubicBezTo>
                        <a:pt x="93" y="10"/>
                        <a:pt x="104" y="20"/>
                        <a:pt x="102" y="33"/>
                      </a:cubicBezTo>
                      <a:cubicBezTo>
                        <a:pt x="99" y="53"/>
                        <a:pt x="73" y="59"/>
                        <a:pt x="49" y="55"/>
                      </a:cubicBezTo>
                      <a:cubicBezTo>
                        <a:pt x="37" y="53"/>
                        <a:pt x="23" y="49"/>
                        <a:pt x="18" y="40"/>
                      </a:cubicBezTo>
                      <a:cubicBezTo>
                        <a:pt x="30" y="40"/>
                        <a:pt x="37" y="33"/>
                        <a:pt x="38" y="25"/>
                      </a:cubicBezTo>
                      <a:cubicBezTo>
                        <a:pt x="39" y="21"/>
                        <a:pt x="36" y="15"/>
                        <a:pt x="30" y="15"/>
                      </a:cubicBezTo>
                      <a:cubicBezTo>
                        <a:pt x="22" y="14"/>
                        <a:pt x="16" y="20"/>
                        <a:pt x="14" y="28"/>
                      </a:cubicBezTo>
                      <a:cubicBezTo>
                        <a:pt x="14" y="32"/>
                        <a:pt x="14" y="36"/>
                        <a:pt x="16" y="39"/>
                      </a:cubicBezTo>
                      <a:cubicBezTo>
                        <a:pt x="14" y="40"/>
                        <a:pt x="12" y="39"/>
                        <a:pt x="10" y="39"/>
                      </a:cubicBezTo>
                      <a:cubicBezTo>
                        <a:pt x="6" y="38"/>
                        <a:pt x="3" y="36"/>
                        <a:pt x="1" y="33"/>
                      </a:cubicBezTo>
                      <a:cubicBezTo>
                        <a:pt x="3" y="34"/>
                        <a:pt x="5" y="34"/>
                        <a:pt x="8" y="33"/>
                      </a:cubicBezTo>
                      <a:cubicBezTo>
                        <a:pt x="10" y="31"/>
                        <a:pt x="11" y="28"/>
                        <a:pt x="10" y="26"/>
                      </a:cubicBezTo>
                      <a:cubicBezTo>
                        <a:pt x="9" y="24"/>
                        <a:pt x="6" y="24"/>
                        <a:pt x="3" y="26"/>
                      </a:cubicBezTo>
                      <a:cubicBezTo>
                        <a:pt x="2" y="26"/>
                        <a:pt x="2" y="26"/>
                        <a:pt x="2" y="27"/>
                      </a:cubicBezTo>
                      <a:cubicBezTo>
                        <a:pt x="1" y="27"/>
                        <a:pt x="1" y="27"/>
                        <a:pt x="1" y="28"/>
                      </a:cubicBezTo>
                      <a:cubicBezTo>
                        <a:pt x="0" y="29"/>
                        <a:pt x="0" y="30"/>
                        <a:pt x="0" y="31"/>
                      </a:cubicBezTo>
                      <a:cubicBezTo>
                        <a:pt x="0" y="36"/>
                        <a:pt x="4" y="39"/>
                        <a:pt x="10" y="40"/>
                      </a:cubicBezTo>
                      <a:cubicBezTo>
                        <a:pt x="12" y="41"/>
                        <a:pt x="14" y="41"/>
                        <a:pt x="16" y="40"/>
                      </a:cubicBezTo>
                      <a:cubicBezTo>
                        <a:pt x="22" y="50"/>
                        <a:pt x="36" y="60"/>
                        <a:pt x="49" y="62"/>
                      </a:cubicBezTo>
                      <a:cubicBezTo>
                        <a:pt x="74" y="66"/>
                        <a:pt x="100" y="55"/>
                        <a:pt x="103" y="34"/>
                      </a:cubicBezTo>
                      <a:cubicBezTo>
                        <a:pt x="103" y="33"/>
                        <a:pt x="103" y="33"/>
                        <a:pt x="103" y="33"/>
                      </a:cubicBezTo>
                      <a:cubicBezTo>
                        <a:pt x="106" y="16"/>
                        <a:pt x="96" y="5"/>
                        <a:pt x="80" y="3"/>
                      </a:cubicBezTo>
                      <a:close/>
                      <a:moveTo>
                        <a:pt x="16" y="28"/>
                      </a:moveTo>
                      <a:cubicBezTo>
                        <a:pt x="17" y="21"/>
                        <a:pt x="23" y="15"/>
                        <a:pt x="29" y="16"/>
                      </a:cubicBezTo>
                      <a:cubicBezTo>
                        <a:pt x="33" y="17"/>
                        <a:pt x="35" y="21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3" y="32"/>
                        <a:pt x="26" y="38"/>
                        <a:pt x="17" y="39"/>
                      </a:cubicBezTo>
                      <a:cubicBezTo>
                        <a:pt x="16" y="36"/>
                        <a:pt x="15" y="33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97"/>
                <p:cNvSpPr>
                  <a:spLocks noEditPoints="1"/>
                </p:cNvSpPr>
                <p:nvPr/>
              </p:nvSpPr>
              <p:spPr bwMode="auto">
                <a:xfrm>
                  <a:off x="3777" y="1540"/>
                  <a:ext cx="507" cy="316"/>
                </a:xfrm>
                <a:custGeom>
                  <a:avLst/>
                  <a:gdLst>
                    <a:gd name="T0" fmla="*/ 2 w 106"/>
                    <a:gd name="T1" fmla="*/ 33 h 66"/>
                    <a:gd name="T2" fmla="*/ 2 w 106"/>
                    <a:gd name="T3" fmla="*/ 34 h 66"/>
                    <a:gd name="T4" fmla="*/ 56 w 106"/>
                    <a:gd name="T5" fmla="*/ 62 h 66"/>
                    <a:gd name="T6" fmla="*/ 89 w 106"/>
                    <a:gd name="T7" fmla="*/ 40 h 66"/>
                    <a:gd name="T8" fmla="*/ 96 w 106"/>
                    <a:gd name="T9" fmla="*/ 40 h 66"/>
                    <a:gd name="T10" fmla="*/ 106 w 106"/>
                    <a:gd name="T11" fmla="*/ 31 h 66"/>
                    <a:gd name="T12" fmla="*/ 105 w 106"/>
                    <a:gd name="T13" fmla="*/ 28 h 66"/>
                    <a:gd name="T14" fmla="*/ 104 w 106"/>
                    <a:gd name="T15" fmla="*/ 27 h 66"/>
                    <a:gd name="T16" fmla="*/ 103 w 106"/>
                    <a:gd name="T17" fmla="*/ 26 h 66"/>
                    <a:gd name="T18" fmla="*/ 95 w 106"/>
                    <a:gd name="T19" fmla="*/ 26 h 66"/>
                    <a:gd name="T20" fmla="*/ 98 w 106"/>
                    <a:gd name="T21" fmla="*/ 33 h 66"/>
                    <a:gd name="T22" fmla="*/ 104 w 106"/>
                    <a:gd name="T23" fmla="*/ 33 h 66"/>
                    <a:gd name="T24" fmla="*/ 96 w 106"/>
                    <a:gd name="T25" fmla="*/ 39 h 66"/>
                    <a:gd name="T26" fmla="*/ 90 w 106"/>
                    <a:gd name="T27" fmla="*/ 39 h 66"/>
                    <a:gd name="T28" fmla="*/ 91 w 106"/>
                    <a:gd name="T29" fmla="*/ 28 h 66"/>
                    <a:gd name="T30" fmla="*/ 76 w 106"/>
                    <a:gd name="T31" fmla="*/ 15 h 66"/>
                    <a:gd name="T32" fmla="*/ 67 w 106"/>
                    <a:gd name="T33" fmla="*/ 25 h 66"/>
                    <a:gd name="T34" fmla="*/ 88 w 106"/>
                    <a:gd name="T35" fmla="*/ 40 h 66"/>
                    <a:gd name="T36" fmla="*/ 56 w 106"/>
                    <a:gd name="T37" fmla="*/ 55 h 66"/>
                    <a:gd name="T38" fmla="*/ 4 w 106"/>
                    <a:gd name="T39" fmla="*/ 33 h 66"/>
                    <a:gd name="T40" fmla="*/ 28 w 106"/>
                    <a:gd name="T41" fmla="*/ 8 h 66"/>
                    <a:gd name="T42" fmla="*/ 60 w 106"/>
                    <a:gd name="T43" fmla="*/ 22 h 66"/>
                    <a:gd name="T44" fmla="*/ 43 w 106"/>
                    <a:gd name="T45" fmla="*/ 39 h 66"/>
                    <a:gd name="T46" fmla="*/ 27 w 106"/>
                    <a:gd name="T47" fmla="*/ 37 h 66"/>
                    <a:gd name="T48" fmla="*/ 25 w 106"/>
                    <a:gd name="T49" fmla="*/ 36 h 66"/>
                    <a:gd name="T50" fmla="*/ 26 w 106"/>
                    <a:gd name="T51" fmla="*/ 38 h 66"/>
                    <a:gd name="T52" fmla="*/ 45 w 106"/>
                    <a:gd name="T53" fmla="*/ 42 h 66"/>
                    <a:gd name="T54" fmla="*/ 61 w 106"/>
                    <a:gd name="T55" fmla="*/ 22 h 66"/>
                    <a:gd name="T56" fmla="*/ 26 w 106"/>
                    <a:gd name="T57" fmla="*/ 3 h 66"/>
                    <a:gd name="T58" fmla="*/ 2 w 106"/>
                    <a:gd name="T59" fmla="*/ 33 h 66"/>
                    <a:gd name="T60" fmla="*/ 88 w 106"/>
                    <a:gd name="T61" fmla="*/ 39 h 66"/>
                    <a:gd name="T62" fmla="*/ 71 w 106"/>
                    <a:gd name="T63" fmla="*/ 25 h 66"/>
                    <a:gd name="T64" fmla="*/ 71 w 106"/>
                    <a:gd name="T65" fmla="*/ 25 h 66"/>
                    <a:gd name="T66" fmla="*/ 76 w 106"/>
                    <a:gd name="T67" fmla="*/ 16 h 66"/>
                    <a:gd name="T68" fmla="*/ 90 w 106"/>
                    <a:gd name="T69" fmla="*/ 28 h 66"/>
                    <a:gd name="T70" fmla="*/ 88 w 106"/>
                    <a:gd name="T71" fmla="*/ 39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2" y="33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6" y="55"/>
                        <a:pt x="32" y="66"/>
                        <a:pt x="56" y="62"/>
                      </a:cubicBezTo>
                      <a:cubicBezTo>
                        <a:pt x="69" y="60"/>
                        <a:pt x="84" y="50"/>
                        <a:pt x="89" y="40"/>
                      </a:cubicBezTo>
                      <a:cubicBezTo>
                        <a:pt x="91" y="41"/>
                        <a:pt x="94" y="41"/>
                        <a:pt x="96" y="40"/>
                      </a:cubicBezTo>
                      <a:cubicBezTo>
                        <a:pt x="102" y="39"/>
                        <a:pt x="106" y="36"/>
                        <a:pt x="106" y="31"/>
                      </a:cubicBezTo>
                      <a:cubicBezTo>
                        <a:pt x="106" y="30"/>
                        <a:pt x="106" y="29"/>
                        <a:pt x="105" y="28"/>
                      </a:cubicBezTo>
                      <a:cubicBezTo>
                        <a:pt x="105" y="27"/>
                        <a:pt x="104" y="27"/>
                        <a:pt x="104" y="27"/>
                      </a:cubicBezTo>
                      <a:cubicBezTo>
                        <a:pt x="104" y="26"/>
                        <a:pt x="103" y="26"/>
                        <a:pt x="103" y="26"/>
                      </a:cubicBezTo>
                      <a:cubicBezTo>
                        <a:pt x="100" y="24"/>
                        <a:pt x="97" y="24"/>
                        <a:pt x="95" y="26"/>
                      </a:cubicBezTo>
                      <a:cubicBezTo>
                        <a:pt x="94" y="28"/>
                        <a:pt x="95" y="31"/>
                        <a:pt x="98" y="33"/>
                      </a:cubicBezTo>
                      <a:cubicBezTo>
                        <a:pt x="100" y="34"/>
                        <a:pt x="103" y="34"/>
                        <a:pt x="104" y="33"/>
                      </a:cubicBezTo>
                      <a:cubicBezTo>
                        <a:pt x="103" y="36"/>
                        <a:pt x="100" y="38"/>
                        <a:pt x="96" y="39"/>
                      </a:cubicBezTo>
                      <a:cubicBezTo>
                        <a:pt x="94" y="39"/>
                        <a:pt x="92" y="40"/>
                        <a:pt x="90" y="39"/>
                      </a:cubicBezTo>
                      <a:cubicBezTo>
                        <a:pt x="91" y="36"/>
                        <a:pt x="92" y="32"/>
                        <a:pt x="91" y="28"/>
                      </a:cubicBezTo>
                      <a:cubicBezTo>
                        <a:pt x="90" y="20"/>
                        <a:pt x="84" y="14"/>
                        <a:pt x="76" y="15"/>
                      </a:cubicBezTo>
                      <a:cubicBezTo>
                        <a:pt x="70" y="15"/>
                        <a:pt x="67" y="21"/>
                        <a:pt x="67" y="25"/>
                      </a:cubicBezTo>
                      <a:cubicBezTo>
                        <a:pt x="69" y="33"/>
                        <a:pt x="76" y="40"/>
                        <a:pt x="88" y="40"/>
                      </a:cubicBezTo>
                      <a:cubicBezTo>
                        <a:pt x="82" y="49"/>
                        <a:pt x="69" y="53"/>
                        <a:pt x="56" y="55"/>
                      </a:cubicBezTo>
                      <a:cubicBezTo>
                        <a:pt x="33" y="59"/>
                        <a:pt x="7" y="53"/>
                        <a:pt x="4" y="33"/>
                      </a:cubicBezTo>
                      <a:cubicBezTo>
                        <a:pt x="2" y="20"/>
                        <a:pt x="12" y="10"/>
                        <a:pt x="28" y="8"/>
                      </a:cubicBezTo>
                      <a:cubicBezTo>
                        <a:pt x="44" y="5"/>
                        <a:pt x="58" y="12"/>
                        <a:pt x="60" y="22"/>
                      </a:cubicBezTo>
                      <a:cubicBezTo>
                        <a:pt x="61" y="31"/>
                        <a:pt x="54" y="37"/>
                        <a:pt x="43" y="39"/>
                      </a:cubicBezTo>
                      <a:cubicBezTo>
                        <a:pt x="37" y="40"/>
                        <a:pt x="31" y="40"/>
                        <a:pt x="27" y="37"/>
                      </a:cubicBezTo>
                      <a:cubicBezTo>
                        <a:pt x="25" y="36"/>
                        <a:pt x="25" y="35"/>
                        <a:pt x="25" y="36"/>
                      </a:cubicBezTo>
                      <a:cubicBezTo>
                        <a:pt x="24" y="36"/>
                        <a:pt x="25" y="37"/>
                        <a:pt x="26" y="38"/>
                      </a:cubicBezTo>
                      <a:cubicBezTo>
                        <a:pt x="31" y="42"/>
                        <a:pt x="36" y="44"/>
                        <a:pt x="45" y="42"/>
                      </a:cubicBezTo>
                      <a:cubicBezTo>
                        <a:pt x="55" y="40"/>
                        <a:pt x="62" y="32"/>
                        <a:pt x="61" y="22"/>
                      </a:cubicBezTo>
                      <a:cubicBezTo>
                        <a:pt x="60" y="8"/>
                        <a:pt x="44" y="0"/>
                        <a:pt x="26" y="3"/>
                      </a:cubicBezTo>
                      <a:cubicBezTo>
                        <a:pt x="10" y="5"/>
                        <a:pt x="0" y="16"/>
                        <a:pt x="2" y="33"/>
                      </a:cubicBezTo>
                      <a:close/>
                      <a:moveTo>
                        <a:pt x="88" y="39"/>
                      </a:moveTo>
                      <a:cubicBezTo>
                        <a:pt x="80" y="38"/>
                        <a:pt x="72" y="32"/>
                        <a:pt x="71" y="25"/>
                      </a:cubicBezTo>
                      <a:cubicBezTo>
                        <a:pt x="71" y="25"/>
                        <a:pt x="71" y="25"/>
                        <a:pt x="71" y="25"/>
                      </a:cubicBezTo>
                      <a:cubicBezTo>
                        <a:pt x="70" y="21"/>
                        <a:pt x="72" y="17"/>
                        <a:pt x="76" y="16"/>
                      </a:cubicBezTo>
                      <a:cubicBezTo>
                        <a:pt x="83" y="15"/>
                        <a:pt x="89" y="21"/>
                        <a:pt x="90" y="28"/>
                      </a:cubicBezTo>
                      <a:cubicBezTo>
                        <a:pt x="91" y="33"/>
                        <a:pt x="90" y="36"/>
                        <a:pt x="88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>
            <a:off x="5067055" y="1491630"/>
            <a:ext cx="225025" cy="225025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247075" y="1716655"/>
            <a:ext cx="225025" cy="225025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394098" y="2034541"/>
            <a:ext cx="180540" cy="18053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818780" y="1852613"/>
            <a:ext cx="91506" cy="91504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914031" y="1947864"/>
            <a:ext cx="205804" cy="205802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967592" y="1757363"/>
            <a:ext cx="155340" cy="1553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757901" y="1995488"/>
            <a:ext cx="149960" cy="149960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086758" y="2070468"/>
            <a:ext cx="185618" cy="185618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149987" y="1652589"/>
            <a:ext cx="145640" cy="1456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5600209" y="2333026"/>
            <a:ext cx="162416" cy="162414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853119" y="1491544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521756" y="2125900"/>
            <a:ext cx="145494" cy="145494"/>
          </a:xfrm>
          <a:prstGeom prst="ellipse">
            <a:avLst/>
          </a:prstGeom>
          <a:solidFill>
            <a:schemeClr val="bg1">
              <a:alpha val="1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659867" y="2264012"/>
            <a:ext cx="174072" cy="174070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4829176" y="2730960"/>
            <a:ext cx="121396" cy="121396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954906" y="2569521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413516" y="3258346"/>
            <a:ext cx="225025" cy="225025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501491" y="3217650"/>
            <a:ext cx="180048" cy="18004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686827" y="3698347"/>
            <a:ext cx="186674" cy="186674"/>
          </a:xfrm>
          <a:prstGeom prst="ellipse">
            <a:avLst/>
          </a:prstGeom>
          <a:solidFill>
            <a:schemeClr val="bg1">
              <a:alpha val="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799148" y="3674269"/>
            <a:ext cx="88940" cy="88940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495539" y="3423771"/>
            <a:ext cx="119200" cy="1192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>
            <a:off x="5699495" y="1547814"/>
            <a:ext cx="103118" cy="103118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5287069" y="1131590"/>
            <a:ext cx="225025" cy="225025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899020" y="1807414"/>
            <a:ext cx="154118" cy="15411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962465" y="3360421"/>
            <a:ext cx="119530" cy="119528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4479001" y="3483370"/>
            <a:ext cx="225025" cy="225025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 flipH="1">
            <a:off x="4310760" y="2657475"/>
            <a:ext cx="49118" cy="49118"/>
          </a:xfrm>
          <a:prstGeom prst="ellipse">
            <a:avLst/>
          </a:prstGeom>
          <a:solidFill>
            <a:schemeClr val="bg1">
              <a:alpha val="51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3529433" y="3260963"/>
            <a:ext cx="101974" cy="101974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十字星 58"/>
          <p:cNvSpPr/>
          <p:nvPr/>
        </p:nvSpPr>
        <p:spPr>
          <a:xfrm>
            <a:off x="7200900" y="-334965"/>
            <a:ext cx="52788" cy="52788"/>
          </a:xfrm>
          <a:prstGeom prst="star4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十字星 59"/>
          <p:cNvSpPr/>
          <p:nvPr/>
        </p:nvSpPr>
        <p:spPr>
          <a:xfrm>
            <a:off x="7137285" y="-6686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十字星 60"/>
          <p:cNvSpPr/>
          <p:nvPr/>
        </p:nvSpPr>
        <p:spPr>
          <a:xfrm>
            <a:off x="8119612" y="-5162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十字星 61"/>
          <p:cNvSpPr/>
          <p:nvPr/>
        </p:nvSpPr>
        <p:spPr>
          <a:xfrm>
            <a:off x="7579552" y="-451368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十字星 62"/>
          <p:cNvSpPr/>
          <p:nvPr/>
        </p:nvSpPr>
        <p:spPr>
          <a:xfrm>
            <a:off x="6417205" y="-5786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十字星 63"/>
          <p:cNvSpPr/>
          <p:nvPr/>
        </p:nvSpPr>
        <p:spPr>
          <a:xfrm>
            <a:off x="6569605" y="-4262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7577526" y="2206171"/>
            <a:ext cx="438108" cy="438108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6031478" y="1465943"/>
            <a:ext cx="579492" cy="57949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836640" y="1300200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6134440" y="733990"/>
            <a:ext cx="1132420" cy="1132420"/>
          </a:xfrm>
          <a:prstGeom prst="ellipse">
            <a:avLst/>
          </a:prstGeom>
          <a:solidFill>
            <a:srgbClr val="EE8012">
              <a:alpha val="3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957650" y="361850"/>
            <a:ext cx="859750" cy="85975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8097230" y="124652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6267450" y="2839775"/>
            <a:ext cx="593730" cy="5937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5200600" y="2381250"/>
            <a:ext cx="651030" cy="6510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4646614" y="3069774"/>
            <a:ext cx="622072" cy="62207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6355747" y="2119238"/>
            <a:ext cx="828824" cy="828824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6487511" y="3876895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6988441" y="183659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6435011" y="41170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1736685" y="2619940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1926695" y="3876895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99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6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 p14:bounceEnd="20000">
                                          <p:cBhvr>
                                            <p:cTn id="291" dur="5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 p14:bounceEnd="20000">
                                          <p:cBhvr>
                                            <p:cTn id="295" dur="6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 p14:presetBounceEnd="2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 p14:bounceEnd="20000">
                                          <p:cBhvr>
                                            <p:cTn id="299" dur="6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 p14:bounceEnd="20000">
                                          <p:cBhvr>
                                            <p:cTn id="303" dur="6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 p14:presetBounceEnd="20000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 p14:bounceEnd="20000">
                                          <p:cBhvr>
                                            <p:cTn id="307" dur="5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 p14:presetBounceEnd="2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 p14:bounceEnd="20000">
                                          <p:cBhvr>
                                            <p:cTn id="314" dur="5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 p14:bounceEnd="20000">
                                          <p:cBhvr>
                                            <p:cTn id="324" dur="6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 p14:presetBounceEnd="2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 p14:bounceEnd="20000">
                                          <p:cBhvr>
                                            <p:cTn id="334" dur="6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 p14:presetBounceEnd="2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 p14:bounceEnd="20000">
                                          <p:cBhvr>
                                            <p:cTn id="344" dur="6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2" grpId="0" animBg="1"/>
          <p:bldP spid="32" grpId="1" animBg="1"/>
          <p:bldP spid="32" grpId="2" animBg="1"/>
          <p:bldP spid="32" grpId="3" animBg="1"/>
          <p:bldP spid="33" grpId="0" animBg="1"/>
          <p:bldP spid="33" grpId="1" animBg="1"/>
          <p:bldP spid="33" grpId="2" animBg="1"/>
          <p:bldP spid="33" grpId="3" animBg="1"/>
          <p:bldP spid="34" grpId="0" animBg="1"/>
          <p:bldP spid="34" grpId="1" animBg="1"/>
          <p:bldP spid="34" grpId="2" animBg="1"/>
          <p:bldP spid="34" grpId="3" animBg="1"/>
          <p:bldP spid="35" grpId="0" animBg="1"/>
          <p:bldP spid="35" grpId="1" animBg="1"/>
          <p:bldP spid="35" grpId="2" animBg="1"/>
          <p:bldP spid="35" grpId="3" animBg="1"/>
          <p:bldP spid="36" grpId="0" animBg="1"/>
          <p:bldP spid="36" grpId="1" animBg="1"/>
          <p:bldP spid="36" grpId="2" animBg="1"/>
          <p:bldP spid="36" grpId="3" animBg="1"/>
          <p:bldP spid="37" grpId="0" animBg="1"/>
          <p:bldP spid="37" grpId="1" animBg="1"/>
          <p:bldP spid="37" grpId="2" animBg="1"/>
          <p:bldP spid="37" grpId="3" animBg="1"/>
          <p:bldP spid="38" grpId="0" animBg="1"/>
          <p:bldP spid="38" grpId="1" animBg="1"/>
          <p:bldP spid="38" grpId="2" animBg="1"/>
          <p:bldP spid="38" grpId="3" animBg="1"/>
          <p:bldP spid="39" grpId="0" animBg="1"/>
          <p:bldP spid="39" grpId="1" animBg="1"/>
          <p:bldP spid="39" grpId="2" animBg="1"/>
          <p:bldP spid="39" grpId="3" animBg="1"/>
          <p:bldP spid="40" grpId="0" animBg="1"/>
          <p:bldP spid="40" grpId="1" animBg="1"/>
          <p:bldP spid="40" grpId="2" animBg="1"/>
          <p:bldP spid="40" grpId="3" animBg="1"/>
          <p:bldP spid="41" grpId="0" animBg="1"/>
          <p:bldP spid="41" grpId="1" animBg="1"/>
          <p:bldP spid="41" grpId="2" animBg="1"/>
          <p:bldP spid="41" grpId="3" animBg="1"/>
          <p:bldP spid="42" grpId="0" animBg="1"/>
          <p:bldP spid="42" grpId="1" animBg="1"/>
          <p:bldP spid="42" grpId="2" animBg="1"/>
          <p:bldP spid="42" grpId="3" animBg="1"/>
          <p:bldP spid="43" grpId="0" animBg="1"/>
          <p:bldP spid="43" grpId="1" animBg="1"/>
          <p:bldP spid="43" grpId="2" animBg="1"/>
          <p:bldP spid="43" grpId="3" animBg="1"/>
          <p:bldP spid="44" grpId="0" animBg="1"/>
          <p:bldP spid="44" grpId="1" animBg="1"/>
          <p:bldP spid="44" grpId="2" animBg="1"/>
          <p:bldP spid="44" grpId="3" animBg="1"/>
          <p:bldP spid="45" grpId="0" animBg="1"/>
          <p:bldP spid="45" grpId="1" animBg="1"/>
          <p:bldP spid="45" grpId="2" animBg="1"/>
          <p:bldP spid="45" grpId="3" animBg="1"/>
          <p:bldP spid="46" grpId="0" animBg="1"/>
          <p:bldP spid="46" grpId="1" animBg="1"/>
          <p:bldP spid="46" grpId="2" animBg="1"/>
          <p:bldP spid="46" grpId="3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9" grpId="0" animBg="1"/>
          <p:bldP spid="49" grpId="1" animBg="1"/>
          <p:bldP spid="49" grpId="2" animBg="1"/>
          <p:bldP spid="49" grpId="3" animBg="1"/>
          <p:bldP spid="50" grpId="0" animBg="1"/>
          <p:bldP spid="50" grpId="1" animBg="1"/>
          <p:bldP spid="50" grpId="2" animBg="1"/>
          <p:bldP spid="5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2" grpId="3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54" grpId="3" animBg="1"/>
          <p:bldP spid="55" grpId="0" animBg="1"/>
          <p:bldP spid="55" grpId="1" animBg="1"/>
          <p:bldP spid="55" grpId="2" animBg="1"/>
          <p:bldP spid="55" grpId="3" animBg="1"/>
          <p:bldP spid="56" grpId="0" animBg="1"/>
          <p:bldP spid="56" grpId="1" animBg="1"/>
          <p:bldP spid="56" grpId="2" animBg="1"/>
          <p:bldP spid="56" grpId="3" animBg="1"/>
          <p:bldP spid="57" grpId="0" animBg="1"/>
          <p:bldP spid="57" grpId="1" animBg="1"/>
          <p:bldP spid="57" grpId="2" animBg="1"/>
          <p:bldP spid="57" grpId="3" animBg="1"/>
          <p:bldP spid="58" grpId="0" animBg="1"/>
          <p:bldP spid="58" grpId="1" animBg="1"/>
          <p:bldP spid="58" grpId="2" animBg="1"/>
          <p:bldP spid="58" grpId="3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3" grpId="2" animBg="1"/>
          <p:bldP spid="64" grpId="0" animBg="1"/>
          <p:bldP spid="64" grpId="1" animBg="1"/>
          <p:bldP spid="64" grpId="2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67" grpId="0" animBg="1"/>
          <p:bldP spid="67" grpId="1" animBg="1"/>
          <p:bldP spid="67" grpId="2" animBg="1"/>
          <p:bldP spid="67" grpId="3" animBg="1"/>
          <p:bldP spid="68" grpId="0" animBg="1"/>
          <p:bldP spid="68" grpId="1" animBg="1"/>
          <p:bldP spid="68" grpId="2" animBg="1"/>
          <p:bldP spid="68" grpId="3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  <p:bldP spid="79" grpId="0" animBg="1"/>
          <p:bldP spid="79" grpId="1" animBg="1"/>
          <p:bldP spid="79" grpId="2" animBg="1"/>
          <p:bldP spid="79" grpId="3" animBg="1"/>
          <p:bldP spid="80" grpId="0" animBg="1"/>
          <p:bldP spid="80" grpId="1" animBg="1"/>
          <p:bldP spid="80" grpId="2" animBg="1"/>
          <p:bldP spid="80" grpId="3" animBg="1"/>
          <p:bldP spid="81" grpId="0" animBg="1"/>
          <p:bldP spid="81" grpId="1" animBg="1"/>
          <p:bldP spid="81" grpId="2" animBg="1"/>
          <p:bldP spid="81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6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>
                                          <p:cBhvr>
                                            <p:cTn id="291" dur="5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>
                                          <p:cBhvr>
                                            <p:cTn id="295" dur="6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>
                                          <p:cBhvr>
                                            <p:cTn id="299" dur="6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>
                                          <p:cBhvr>
                                            <p:cTn id="303" dur="6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>
                                          <p:cBhvr>
                                            <p:cTn id="307" dur="5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>
                                          <p:cBhvr>
                                            <p:cTn id="314" dur="5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>
                                          <p:cBhvr>
                                            <p:cTn id="324" dur="6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>
                                          <p:cBhvr>
                                            <p:cTn id="334" dur="6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>
                                          <p:cBhvr>
                                            <p:cTn id="344" dur="6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2" grpId="0" animBg="1"/>
          <p:bldP spid="32" grpId="1" animBg="1"/>
          <p:bldP spid="32" grpId="2" animBg="1"/>
          <p:bldP spid="32" grpId="3" animBg="1"/>
          <p:bldP spid="33" grpId="0" animBg="1"/>
          <p:bldP spid="33" grpId="1" animBg="1"/>
          <p:bldP spid="33" grpId="2" animBg="1"/>
          <p:bldP spid="33" grpId="3" animBg="1"/>
          <p:bldP spid="34" grpId="0" animBg="1"/>
          <p:bldP spid="34" grpId="1" animBg="1"/>
          <p:bldP spid="34" grpId="2" animBg="1"/>
          <p:bldP spid="34" grpId="3" animBg="1"/>
          <p:bldP spid="35" grpId="0" animBg="1"/>
          <p:bldP spid="35" grpId="1" animBg="1"/>
          <p:bldP spid="35" grpId="2" animBg="1"/>
          <p:bldP spid="35" grpId="3" animBg="1"/>
          <p:bldP spid="36" grpId="0" animBg="1"/>
          <p:bldP spid="36" grpId="1" animBg="1"/>
          <p:bldP spid="36" grpId="2" animBg="1"/>
          <p:bldP spid="36" grpId="3" animBg="1"/>
          <p:bldP spid="37" grpId="0" animBg="1"/>
          <p:bldP spid="37" grpId="1" animBg="1"/>
          <p:bldP spid="37" grpId="2" animBg="1"/>
          <p:bldP spid="37" grpId="3" animBg="1"/>
          <p:bldP spid="38" grpId="0" animBg="1"/>
          <p:bldP spid="38" grpId="1" animBg="1"/>
          <p:bldP spid="38" grpId="2" animBg="1"/>
          <p:bldP spid="38" grpId="3" animBg="1"/>
          <p:bldP spid="39" grpId="0" animBg="1"/>
          <p:bldP spid="39" grpId="1" animBg="1"/>
          <p:bldP spid="39" grpId="2" animBg="1"/>
          <p:bldP spid="39" grpId="3" animBg="1"/>
          <p:bldP spid="40" grpId="0" animBg="1"/>
          <p:bldP spid="40" grpId="1" animBg="1"/>
          <p:bldP spid="40" grpId="2" animBg="1"/>
          <p:bldP spid="40" grpId="3" animBg="1"/>
          <p:bldP spid="41" grpId="0" animBg="1"/>
          <p:bldP spid="41" grpId="1" animBg="1"/>
          <p:bldP spid="41" grpId="2" animBg="1"/>
          <p:bldP spid="41" grpId="3" animBg="1"/>
          <p:bldP spid="42" grpId="0" animBg="1"/>
          <p:bldP spid="42" grpId="1" animBg="1"/>
          <p:bldP spid="42" grpId="2" animBg="1"/>
          <p:bldP spid="42" grpId="3" animBg="1"/>
          <p:bldP spid="43" grpId="0" animBg="1"/>
          <p:bldP spid="43" grpId="1" animBg="1"/>
          <p:bldP spid="43" grpId="2" animBg="1"/>
          <p:bldP spid="43" grpId="3" animBg="1"/>
          <p:bldP spid="44" grpId="0" animBg="1"/>
          <p:bldP spid="44" grpId="1" animBg="1"/>
          <p:bldP spid="44" grpId="2" animBg="1"/>
          <p:bldP spid="44" grpId="3" animBg="1"/>
          <p:bldP spid="45" grpId="0" animBg="1"/>
          <p:bldP spid="45" grpId="1" animBg="1"/>
          <p:bldP spid="45" grpId="2" animBg="1"/>
          <p:bldP spid="45" grpId="3" animBg="1"/>
          <p:bldP spid="46" grpId="0" animBg="1"/>
          <p:bldP spid="46" grpId="1" animBg="1"/>
          <p:bldP spid="46" grpId="2" animBg="1"/>
          <p:bldP spid="46" grpId="3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9" grpId="0" animBg="1"/>
          <p:bldP spid="49" grpId="1" animBg="1"/>
          <p:bldP spid="49" grpId="2" animBg="1"/>
          <p:bldP spid="49" grpId="3" animBg="1"/>
          <p:bldP spid="50" grpId="0" animBg="1"/>
          <p:bldP spid="50" grpId="1" animBg="1"/>
          <p:bldP spid="50" grpId="2" animBg="1"/>
          <p:bldP spid="5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2" grpId="3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54" grpId="3" animBg="1"/>
          <p:bldP spid="55" grpId="0" animBg="1"/>
          <p:bldP spid="55" grpId="1" animBg="1"/>
          <p:bldP spid="55" grpId="2" animBg="1"/>
          <p:bldP spid="55" grpId="3" animBg="1"/>
          <p:bldP spid="56" grpId="0" animBg="1"/>
          <p:bldP spid="56" grpId="1" animBg="1"/>
          <p:bldP spid="56" grpId="2" animBg="1"/>
          <p:bldP spid="56" grpId="3" animBg="1"/>
          <p:bldP spid="57" grpId="0" animBg="1"/>
          <p:bldP spid="57" grpId="1" animBg="1"/>
          <p:bldP spid="57" grpId="2" animBg="1"/>
          <p:bldP spid="57" grpId="3" animBg="1"/>
          <p:bldP spid="58" grpId="0" animBg="1"/>
          <p:bldP spid="58" grpId="1" animBg="1"/>
          <p:bldP spid="58" grpId="2" animBg="1"/>
          <p:bldP spid="58" grpId="3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3" grpId="2" animBg="1"/>
          <p:bldP spid="64" grpId="0" animBg="1"/>
          <p:bldP spid="64" grpId="1" animBg="1"/>
          <p:bldP spid="64" grpId="2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67" grpId="0" animBg="1"/>
          <p:bldP spid="67" grpId="1" animBg="1"/>
          <p:bldP spid="67" grpId="2" animBg="1"/>
          <p:bldP spid="67" grpId="3" animBg="1"/>
          <p:bldP spid="68" grpId="0" animBg="1"/>
          <p:bldP spid="68" grpId="1" animBg="1"/>
          <p:bldP spid="68" grpId="2" animBg="1"/>
          <p:bldP spid="68" grpId="3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  <p:bldP spid="79" grpId="0" animBg="1"/>
          <p:bldP spid="79" grpId="1" animBg="1"/>
          <p:bldP spid="79" grpId="2" animBg="1"/>
          <p:bldP spid="79" grpId="3" animBg="1"/>
          <p:bldP spid="80" grpId="0" animBg="1"/>
          <p:bldP spid="80" grpId="1" animBg="1"/>
          <p:bldP spid="80" grpId="2" animBg="1"/>
          <p:bldP spid="80" grpId="3" animBg="1"/>
          <p:bldP spid="81" grpId="0" animBg="1"/>
          <p:bldP spid="81" grpId="1" animBg="1"/>
          <p:bldP spid="81" grpId="2" animBg="1"/>
          <p:bldP spid="81" grpId="3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4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3999" cy="51434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9143999" cy="5143499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5005" y="2931790"/>
            <a:ext cx="4572000" cy="1799134"/>
            <a:chOff x="53014" y="665846"/>
            <a:chExt cx="4572000" cy="1799134"/>
          </a:xfrm>
        </p:grpSpPr>
        <p:grpSp>
          <p:nvGrpSpPr>
            <p:cNvPr id="7" name="Group 6"/>
            <p:cNvGrpSpPr>
              <a:grpSpLocks noChangeAspect="1"/>
            </p:cNvGrpSpPr>
            <p:nvPr/>
          </p:nvGrpSpPr>
          <p:grpSpPr bwMode="auto">
            <a:xfrm flipV="1">
              <a:off x="694496" y="1940605"/>
              <a:ext cx="3267075" cy="524375"/>
              <a:chOff x="393" y="1458"/>
              <a:chExt cx="4137" cy="664"/>
            </a:xfrm>
            <a:solidFill>
              <a:schemeClr val="bg1"/>
            </a:solidFill>
          </p:grpSpPr>
          <p:sp>
            <p:nvSpPr>
              <p:cNvPr id="29" name="Freeform 7"/>
              <p:cNvSpPr>
                <a:spLocks/>
              </p:cNvSpPr>
              <p:nvPr/>
            </p:nvSpPr>
            <p:spPr bwMode="auto">
              <a:xfrm>
                <a:off x="2107" y="1659"/>
                <a:ext cx="128" cy="165"/>
              </a:xfrm>
              <a:custGeom>
                <a:avLst/>
                <a:gdLst>
                  <a:gd name="T0" fmla="*/ 3 w 25"/>
                  <a:gd name="T1" fmla="*/ 0 h 32"/>
                  <a:gd name="T2" fmla="*/ 3 w 25"/>
                  <a:gd name="T3" fmla="*/ 0 h 32"/>
                  <a:gd name="T4" fmla="*/ 0 w 25"/>
                  <a:gd name="T5" fmla="*/ 2 h 32"/>
                  <a:gd name="T6" fmla="*/ 2 w 25"/>
                  <a:gd name="T7" fmla="*/ 2 h 32"/>
                  <a:gd name="T8" fmla="*/ 9 w 25"/>
                  <a:gd name="T9" fmla="*/ 2 h 32"/>
                  <a:gd name="T10" fmla="*/ 21 w 25"/>
                  <a:gd name="T11" fmla="*/ 23 h 32"/>
                  <a:gd name="T12" fmla="*/ 12 w 25"/>
                  <a:gd name="T13" fmla="*/ 30 h 32"/>
                  <a:gd name="T14" fmla="*/ 5 w 25"/>
                  <a:gd name="T15" fmla="*/ 24 h 32"/>
                  <a:gd name="T16" fmla="*/ 6 w 25"/>
                  <a:gd name="T17" fmla="*/ 21 h 32"/>
                  <a:gd name="T18" fmla="*/ 8 w 25"/>
                  <a:gd name="T19" fmla="*/ 22 h 32"/>
                  <a:gd name="T20" fmla="*/ 9 w 25"/>
                  <a:gd name="T21" fmla="*/ 24 h 32"/>
                  <a:gd name="T22" fmla="*/ 9 w 25"/>
                  <a:gd name="T23" fmla="*/ 24 h 32"/>
                  <a:gd name="T24" fmla="*/ 12 w 25"/>
                  <a:gd name="T25" fmla="*/ 22 h 32"/>
                  <a:gd name="T26" fmla="*/ 9 w 25"/>
                  <a:gd name="T27" fmla="*/ 18 h 32"/>
                  <a:gd name="T28" fmla="*/ 8 w 25"/>
                  <a:gd name="T29" fmla="*/ 18 h 32"/>
                  <a:gd name="T30" fmla="*/ 3 w 25"/>
                  <a:gd name="T31" fmla="*/ 22 h 32"/>
                  <a:gd name="T32" fmla="*/ 8 w 25"/>
                  <a:gd name="T33" fmla="*/ 31 h 32"/>
                  <a:gd name="T34" fmla="*/ 12 w 25"/>
                  <a:gd name="T35" fmla="*/ 32 h 32"/>
                  <a:gd name="T36" fmla="*/ 23 w 25"/>
                  <a:gd name="T37" fmla="*/ 23 h 32"/>
                  <a:gd name="T38" fmla="*/ 10 w 25"/>
                  <a:gd name="T39" fmla="*/ 1 h 32"/>
                  <a:gd name="T40" fmla="*/ 3 w 25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32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4" y="2"/>
                      <a:pt x="7" y="2"/>
                      <a:pt x="9" y="2"/>
                    </a:cubicBezTo>
                    <a:cubicBezTo>
                      <a:pt x="18" y="5"/>
                      <a:pt x="23" y="14"/>
                      <a:pt x="21" y="23"/>
                    </a:cubicBezTo>
                    <a:cubicBezTo>
                      <a:pt x="19" y="28"/>
                      <a:pt x="16" y="30"/>
                      <a:pt x="12" y="30"/>
                    </a:cubicBezTo>
                    <a:cubicBezTo>
                      <a:pt x="8" y="30"/>
                      <a:pt x="5" y="28"/>
                      <a:pt x="5" y="24"/>
                    </a:cubicBezTo>
                    <a:cubicBezTo>
                      <a:pt x="5" y="21"/>
                      <a:pt x="5" y="21"/>
                      <a:pt x="6" y="21"/>
                    </a:cubicBezTo>
                    <a:cubicBezTo>
                      <a:pt x="7" y="21"/>
                      <a:pt x="8" y="21"/>
                      <a:pt x="8" y="22"/>
                    </a:cubicBezTo>
                    <a:cubicBezTo>
                      <a:pt x="8" y="23"/>
                      <a:pt x="8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0" y="24"/>
                      <a:pt x="11" y="23"/>
                      <a:pt x="12" y="22"/>
                    </a:cubicBezTo>
                    <a:cubicBezTo>
                      <a:pt x="12" y="20"/>
                      <a:pt x="11" y="18"/>
                      <a:pt x="9" y="18"/>
                    </a:cubicBezTo>
                    <a:cubicBezTo>
                      <a:pt x="9" y="18"/>
                      <a:pt x="8" y="18"/>
                      <a:pt x="8" y="18"/>
                    </a:cubicBezTo>
                    <a:cubicBezTo>
                      <a:pt x="6" y="18"/>
                      <a:pt x="4" y="19"/>
                      <a:pt x="3" y="22"/>
                    </a:cubicBezTo>
                    <a:cubicBezTo>
                      <a:pt x="2" y="26"/>
                      <a:pt x="4" y="30"/>
                      <a:pt x="8" y="31"/>
                    </a:cubicBezTo>
                    <a:cubicBezTo>
                      <a:pt x="10" y="31"/>
                      <a:pt x="11" y="32"/>
                      <a:pt x="12" y="32"/>
                    </a:cubicBezTo>
                    <a:cubicBezTo>
                      <a:pt x="17" y="32"/>
                      <a:pt x="21" y="28"/>
                      <a:pt x="23" y="23"/>
                    </a:cubicBezTo>
                    <a:cubicBezTo>
                      <a:pt x="25" y="13"/>
                      <a:pt x="20" y="4"/>
                      <a:pt x="10" y="1"/>
                    </a:cubicBezTo>
                    <a:cubicBezTo>
                      <a:pt x="8" y="1"/>
                      <a:pt x="6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8"/>
              <p:cNvSpPr>
                <a:spLocks/>
              </p:cNvSpPr>
              <p:nvPr/>
            </p:nvSpPr>
            <p:spPr bwMode="auto">
              <a:xfrm>
                <a:off x="1988" y="1762"/>
                <a:ext cx="93" cy="82"/>
              </a:xfrm>
              <a:custGeom>
                <a:avLst/>
                <a:gdLst>
                  <a:gd name="T0" fmla="*/ 6 w 18"/>
                  <a:gd name="T1" fmla="*/ 0 h 16"/>
                  <a:gd name="T2" fmla="*/ 0 w 18"/>
                  <a:gd name="T3" fmla="*/ 2 h 16"/>
                  <a:gd name="T4" fmla="*/ 0 w 18"/>
                  <a:gd name="T5" fmla="*/ 2 h 16"/>
                  <a:gd name="T6" fmla="*/ 0 w 18"/>
                  <a:gd name="T7" fmla="*/ 2 h 16"/>
                  <a:gd name="T8" fmla="*/ 5 w 18"/>
                  <a:gd name="T9" fmla="*/ 1 h 16"/>
                  <a:gd name="T10" fmla="*/ 13 w 18"/>
                  <a:gd name="T11" fmla="*/ 3 h 16"/>
                  <a:gd name="T12" fmla="*/ 14 w 18"/>
                  <a:gd name="T13" fmla="*/ 14 h 16"/>
                  <a:gd name="T14" fmla="*/ 11 w 18"/>
                  <a:gd name="T15" fmla="*/ 16 h 16"/>
                  <a:gd name="T16" fmla="*/ 7 w 18"/>
                  <a:gd name="T17" fmla="*/ 12 h 16"/>
                  <a:gd name="T18" fmla="*/ 8 w 18"/>
                  <a:gd name="T19" fmla="*/ 10 h 16"/>
                  <a:gd name="T20" fmla="*/ 9 w 18"/>
                  <a:gd name="T21" fmla="*/ 11 h 16"/>
                  <a:gd name="T22" fmla="*/ 9 w 18"/>
                  <a:gd name="T23" fmla="*/ 12 h 16"/>
                  <a:gd name="T24" fmla="*/ 10 w 18"/>
                  <a:gd name="T25" fmla="*/ 12 h 16"/>
                  <a:gd name="T26" fmla="*/ 10 w 18"/>
                  <a:gd name="T27" fmla="*/ 12 h 16"/>
                  <a:gd name="T28" fmla="*/ 10 w 18"/>
                  <a:gd name="T29" fmla="*/ 10 h 16"/>
                  <a:gd name="T30" fmla="*/ 9 w 18"/>
                  <a:gd name="T31" fmla="*/ 9 h 16"/>
                  <a:gd name="T32" fmla="*/ 7 w 18"/>
                  <a:gd name="T33" fmla="*/ 10 h 16"/>
                  <a:gd name="T34" fmla="*/ 7 w 18"/>
                  <a:gd name="T35" fmla="*/ 15 h 16"/>
                  <a:gd name="T36" fmla="*/ 11 w 18"/>
                  <a:gd name="T37" fmla="*/ 16 h 16"/>
                  <a:gd name="T38" fmla="*/ 15 w 18"/>
                  <a:gd name="T39" fmla="*/ 14 h 16"/>
                  <a:gd name="T40" fmla="*/ 14 w 18"/>
                  <a:gd name="T41" fmla="*/ 3 h 16"/>
                  <a:gd name="T42" fmla="*/ 6 w 18"/>
                  <a:gd name="T4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6">
                    <a:moveTo>
                      <a:pt x="6" y="0"/>
                    </a:moveTo>
                    <a:cubicBezTo>
                      <a:pt x="4" y="0"/>
                      <a:pt x="2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4" y="1"/>
                      <a:pt x="5" y="1"/>
                    </a:cubicBezTo>
                    <a:cubicBezTo>
                      <a:pt x="8" y="1"/>
                      <a:pt x="11" y="2"/>
                      <a:pt x="13" y="3"/>
                    </a:cubicBezTo>
                    <a:cubicBezTo>
                      <a:pt x="16" y="6"/>
                      <a:pt x="17" y="11"/>
                      <a:pt x="14" y="14"/>
                    </a:cubicBezTo>
                    <a:cubicBezTo>
                      <a:pt x="13" y="15"/>
                      <a:pt x="12" y="16"/>
                      <a:pt x="11" y="16"/>
                    </a:cubicBezTo>
                    <a:cubicBezTo>
                      <a:pt x="9" y="16"/>
                      <a:pt x="6" y="14"/>
                      <a:pt x="7" y="12"/>
                    </a:cubicBezTo>
                    <a:cubicBezTo>
                      <a:pt x="8" y="11"/>
                      <a:pt x="8" y="10"/>
                      <a:pt x="8" y="10"/>
                    </a:cubicBezTo>
                    <a:cubicBezTo>
                      <a:pt x="9" y="10"/>
                      <a:pt x="9" y="11"/>
                      <a:pt x="9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1"/>
                      <a:pt x="11" y="10"/>
                      <a:pt x="10" y="10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8" y="9"/>
                      <a:pt x="7" y="10"/>
                      <a:pt x="7" y="10"/>
                    </a:cubicBezTo>
                    <a:cubicBezTo>
                      <a:pt x="6" y="12"/>
                      <a:pt x="6" y="14"/>
                      <a:pt x="7" y="15"/>
                    </a:cubicBezTo>
                    <a:cubicBezTo>
                      <a:pt x="8" y="16"/>
                      <a:pt x="10" y="16"/>
                      <a:pt x="11" y="16"/>
                    </a:cubicBezTo>
                    <a:cubicBezTo>
                      <a:pt x="12" y="16"/>
                      <a:pt x="14" y="16"/>
                      <a:pt x="15" y="14"/>
                    </a:cubicBezTo>
                    <a:cubicBezTo>
                      <a:pt x="18" y="11"/>
                      <a:pt x="17" y="6"/>
                      <a:pt x="14" y="3"/>
                    </a:cubicBezTo>
                    <a:cubicBezTo>
                      <a:pt x="11" y="1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9"/>
              <p:cNvSpPr>
                <a:spLocks noEditPoints="1"/>
              </p:cNvSpPr>
              <p:nvPr/>
            </p:nvSpPr>
            <p:spPr bwMode="auto">
              <a:xfrm>
                <a:off x="1103" y="1762"/>
                <a:ext cx="767" cy="195"/>
              </a:xfrm>
              <a:custGeom>
                <a:avLst/>
                <a:gdLst>
                  <a:gd name="T0" fmla="*/ 56 w 149"/>
                  <a:gd name="T1" fmla="*/ 10 h 38"/>
                  <a:gd name="T2" fmla="*/ 84 w 149"/>
                  <a:gd name="T3" fmla="*/ 28 h 38"/>
                  <a:gd name="T4" fmla="*/ 77 w 149"/>
                  <a:gd name="T5" fmla="*/ 25 h 38"/>
                  <a:gd name="T6" fmla="*/ 56 w 149"/>
                  <a:gd name="T7" fmla="*/ 10 h 38"/>
                  <a:gd name="T8" fmla="*/ 31 w 149"/>
                  <a:gd name="T9" fmla="*/ 0 h 38"/>
                  <a:gd name="T10" fmla="*/ 0 w 149"/>
                  <a:gd name="T11" fmla="*/ 24 h 38"/>
                  <a:gd name="T12" fmla="*/ 29 w 149"/>
                  <a:gd name="T13" fmla="*/ 3 h 38"/>
                  <a:gd name="T14" fmla="*/ 57 w 149"/>
                  <a:gd name="T15" fmla="*/ 15 h 38"/>
                  <a:gd name="T16" fmla="*/ 111 w 149"/>
                  <a:gd name="T17" fmla="*/ 38 h 38"/>
                  <a:gd name="T18" fmla="*/ 149 w 149"/>
                  <a:gd name="T19" fmla="*/ 26 h 38"/>
                  <a:gd name="T20" fmla="*/ 149 w 149"/>
                  <a:gd name="T21" fmla="*/ 26 h 38"/>
                  <a:gd name="T22" fmla="*/ 132 w 149"/>
                  <a:gd name="T23" fmla="*/ 34 h 38"/>
                  <a:gd name="T24" fmla="*/ 131 w 149"/>
                  <a:gd name="T25" fmla="*/ 31 h 38"/>
                  <a:gd name="T26" fmla="*/ 145 w 149"/>
                  <a:gd name="T27" fmla="*/ 24 h 38"/>
                  <a:gd name="T28" fmla="*/ 119 w 149"/>
                  <a:gd name="T29" fmla="*/ 33 h 38"/>
                  <a:gd name="T30" fmla="*/ 108 w 149"/>
                  <a:gd name="T31" fmla="*/ 37 h 38"/>
                  <a:gd name="T32" fmla="*/ 117 w 149"/>
                  <a:gd name="T33" fmla="*/ 33 h 38"/>
                  <a:gd name="T34" fmla="*/ 111 w 149"/>
                  <a:gd name="T35" fmla="*/ 34 h 38"/>
                  <a:gd name="T36" fmla="*/ 85 w 149"/>
                  <a:gd name="T37" fmla="*/ 28 h 38"/>
                  <a:gd name="T38" fmla="*/ 55 w 149"/>
                  <a:gd name="T39" fmla="*/ 10 h 38"/>
                  <a:gd name="T40" fmla="*/ 55 w 149"/>
                  <a:gd name="T41" fmla="*/ 10 h 38"/>
                  <a:gd name="T42" fmla="*/ 55 w 149"/>
                  <a:gd name="T43" fmla="*/ 10 h 38"/>
                  <a:gd name="T44" fmla="*/ 75 w 149"/>
                  <a:gd name="T45" fmla="*/ 23 h 38"/>
                  <a:gd name="T46" fmla="*/ 57 w 149"/>
                  <a:gd name="T47" fmla="*/ 11 h 38"/>
                  <a:gd name="T48" fmla="*/ 31 w 149"/>
                  <a:gd name="T4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9" h="38">
                    <a:moveTo>
                      <a:pt x="56" y="10"/>
                    </a:moveTo>
                    <a:cubicBezTo>
                      <a:pt x="60" y="19"/>
                      <a:pt x="71" y="26"/>
                      <a:pt x="84" y="28"/>
                    </a:cubicBezTo>
                    <a:cubicBezTo>
                      <a:pt x="81" y="27"/>
                      <a:pt x="79" y="26"/>
                      <a:pt x="77" y="25"/>
                    </a:cubicBezTo>
                    <a:cubicBezTo>
                      <a:pt x="69" y="23"/>
                      <a:pt x="61" y="18"/>
                      <a:pt x="56" y="10"/>
                    </a:cubicBezTo>
                    <a:moveTo>
                      <a:pt x="31" y="0"/>
                    </a:moveTo>
                    <a:cubicBezTo>
                      <a:pt x="10" y="0"/>
                      <a:pt x="0" y="24"/>
                      <a:pt x="0" y="24"/>
                    </a:cubicBezTo>
                    <a:cubicBezTo>
                      <a:pt x="0" y="24"/>
                      <a:pt x="9" y="3"/>
                      <a:pt x="29" y="3"/>
                    </a:cubicBezTo>
                    <a:cubicBezTo>
                      <a:pt x="36" y="3"/>
                      <a:pt x="46" y="6"/>
                      <a:pt x="57" y="15"/>
                    </a:cubicBezTo>
                    <a:cubicBezTo>
                      <a:pt x="77" y="32"/>
                      <a:pt x="95" y="38"/>
                      <a:pt x="111" y="38"/>
                    </a:cubicBezTo>
                    <a:cubicBezTo>
                      <a:pt x="133" y="38"/>
                      <a:pt x="149" y="26"/>
                      <a:pt x="149" y="26"/>
                    </a:cubicBezTo>
                    <a:cubicBezTo>
                      <a:pt x="149" y="26"/>
                      <a:pt x="149" y="26"/>
                      <a:pt x="149" y="26"/>
                    </a:cubicBezTo>
                    <a:cubicBezTo>
                      <a:pt x="139" y="32"/>
                      <a:pt x="132" y="34"/>
                      <a:pt x="132" y="34"/>
                    </a:cubicBezTo>
                    <a:cubicBezTo>
                      <a:pt x="131" y="31"/>
                      <a:pt x="131" y="31"/>
                      <a:pt x="131" y="31"/>
                    </a:cubicBezTo>
                    <a:cubicBezTo>
                      <a:pt x="131" y="31"/>
                      <a:pt x="137" y="30"/>
                      <a:pt x="145" y="24"/>
                    </a:cubicBezTo>
                    <a:cubicBezTo>
                      <a:pt x="141" y="27"/>
                      <a:pt x="131" y="32"/>
                      <a:pt x="119" y="33"/>
                    </a:cubicBezTo>
                    <a:cubicBezTo>
                      <a:pt x="115" y="35"/>
                      <a:pt x="112" y="36"/>
                      <a:pt x="108" y="37"/>
                    </a:cubicBezTo>
                    <a:cubicBezTo>
                      <a:pt x="111" y="36"/>
                      <a:pt x="114" y="35"/>
                      <a:pt x="117" y="33"/>
                    </a:cubicBezTo>
                    <a:cubicBezTo>
                      <a:pt x="115" y="34"/>
                      <a:pt x="113" y="34"/>
                      <a:pt x="111" y="34"/>
                    </a:cubicBezTo>
                    <a:cubicBezTo>
                      <a:pt x="103" y="34"/>
                      <a:pt x="94" y="32"/>
                      <a:pt x="85" y="28"/>
                    </a:cubicBezTo>
                    <a:cubicBezTo>
                      <a:pt x="71" y="26"/>
                      <a:pt x="60" y="19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0" y="17"/>
                      <a:pt x="67" y="21"/>
                      <a:pt x="75" y="23"/>
                    </a:cubicBezTo>
                    <a:cubicBezTo>
                      <a:pt x="69" y="20"/>
                      <a:pt x="63" y="16"/>
                      <a:pt x="57" y="11"/>
                    </a:cubicBezTo>
                    <a:cubicBezTo>
                      <a:pt x="47" y="3"/>
                      <a:pt x="38" y="0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0"/>
              <p:cNvSpPr>
                <a:spLocks/>
              </p:cNvSpPr>
              <p:nvPr/>
            </p:nvSpPr>
            <p:spPr bwMode="auto">
              <a:xfrm>
                <a:off x="1726" y="2014"/>
                <a:ext cx="77" cy="88"/>
              </a:xfrm>
              <a:custGeom>
                <a:avLst/>
                <a:gdLst>
                  <a:gd name="T0" fmla="*/ 9 w 15"/>
                  <a:gd name="T1" fmla="*/ 0 h 17"/>
                  <a:gd name="T2" fmla="*/ 14 w 15"/>
                  <a:gd name="T3" fmla="*/ 9 h 17"/>
                  <a:gd name="T4" fmla="*/ 6 w 15"/>
                  <a:gd name="T5" fmla="*/ 17 h 17"/>
                  <a:gd name="T6" fmla="*/ 6 w 15"/>
                  <a:gd name="T7" fmla="*/ 17 h 17"/>
                  <a:gd name="T8" fmla="*/ 1 w 15"/>
                  <a:gd name="T9" fmla="*/ 12 h 17"/>
                  <a:gd name="T10" fmla="*/ 4 w 15"/>
                  <a:gd name="T11" fmla="*/ 9 h 17"/>
                  <a:gd name="T12" fmla="*/ 4 w 15"/>
                  <a:gd name="T13" fmla="*/ 9 h 17"/>
                  <a:gd name="T14" fmla="*/ 6 w 15"/>
                  <a:gd name="T15" fmla="*/ 11 h 17"/>
                  <a:gd name="T16" fmla="*/ 5 w 15"/>
                  <a:gd name="T17" fmla="*/ 12 h 17"/>
                  <a:gd name="T18" fmla="*/ 5 w 15"/>
                  <a:gd name="T19" fmla="*/ 12 h 17"/>
                  <a:gd name="T20" fmla="*/ 7 w 15"/>
                  <a:gd name="T21" fmla="*/ 10 h 17"/>
                  <a:gd name="T22" fmla="*/ 4 w 15"/>
                  <a:gd name="T23" fmla="*/ 8 h 17"/>
                  <a:gd name="T24" fmla="*/ 4 w 15"/>
                  <a:gd name="T25" fmla="*/ 8 h 17"/>
                  <a:gd name="T26" fmla="*/ 1 w 15"/>
                  <a:gd name="T27" fmla="*/ 12 h 17"/>
                  <a:gd name="T28" fmla="*/ 6 w 15"/>
                  <a:gd name="T29" fmla="*/ 17 h 17"/>
                  <a:gd name="T30" fmla="*/ 6 w 15"/>
                  <a:gd name="T31" fmla="*/ 17 h 17"/>
                  <a:gd name="T32" fmla="*/ 14 w 15"/>
                  <a:gd name="T33" fmla="*/ 9 h 17"/>
                  <a:gd name="T34" fmla="*/ 10 w 15"/>
                  <a:gd name="T35" fmla="*/ 0 h 17"/>
                  <a:gd name="T36" fmla="*/ 9 w 15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17">
                    <a:moveTo>
                      <a:pt x="9" y="0"/>
                    </a:moveTo>
                    <a:cubicBezTo>
                      <a:pt x="12" y="2"/>
                      <a:pt x="14" y="5"/>
                      <a:pt x="14" y="9"/>
                    </a:cubicBezTo>
                    <a:cubicBezTo>
                      <a:pt x="14" y="14"/>
                      <a:pt x="10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3" y="17"/>
                      <a:pt x="1" y="15"/>
                      <a:pt x="1" y="12"/>
                    </a:cubicBezTo>
                    <a:cubicBezTo>
                      <a:pt x="1" y="10"/>
                      <a:pt x="2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9"/>
                      <a:pt x="6" y="9"/>
                      <a:pt x="6" y="11"/>
                    </a:cubicBezTo>
                    <a:cubicBezTo>
                      <a:pt x="6" y="11"/>
                      <a:pt x="6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7" y="11"/>
                      <a:pt x="7" y="10"/>
                    </a:cubicBezTo>
                    <a:cubicBezTo>
                      <a:pt x="7" y="9"/>
                      <a:pt x="6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10"/>
                      <a:pt x="1" y="12"/>
                    </a:cubicBezTo>
                    <a:cubicBezTo>
                      <a:pt x="1" y="15"/>
                      <a:pt x="3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11" y="17"/>
                      <a:pt x="15" y="14"/>
                      <a:pt x="14" y="9"/>
                    </a:cubicBezTo>
                    <a:cubicBezTo>
                      <a:pt x="14" y="5"/>
                      <a:pt x="13" y="2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1772" y="1726"/>
                <a:ext cx="57" cy="134"/>
              </a:xfrm>
              <a:custGeom>
                <a:avLst/>
                <a:gdLst>
                  <a:gd name="T0" fmla="*/ 8 w 11"/>
                  <a:gd name="T1" fmla="*/ 0 h 26"/>
                  <a:gd name="T2" fmla="*/ 4 w 11"/>
                  <a:gd name="T3" fmla="*/ 9 h 26"/>
                  <a:gd name="T4" fmla="*/ 1 w 11"/>
                  <a:gd name="T5" fmla="*/ 26 h 26"/>
                  <a:gd name="T6" fmla="*/ 7 w 11"/>
                  <a:gd name="T7" fmla="*/ 15 h 26"/>
                  <a:gd name="T8" fmla="*/ 7 w 11"/>
                  <a:gd name="T9" fmla="*/ 15 h 26"/>
                  <a:gd name="T10" fmla="*/ 8 w 11"/>
                  <a:gd name="T11" fmla="*/ 15 h 26"/>
                  <a:gd name="T12" fmla="*/ 8 w 11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6">
                    <a:moveTo>
                      <a:pt x="8" y="0"/>
                    </a:moveTo>
                    <a:cubicBezTo>
                      <a:pt x="8" y="0"/>
                      <a:pt x="8" y="3"/>
                      <a:pt x="4" y="9"/>
                    </a:cubicBezTo>
                    <a:cubicBezTo>
                      <a:pt x="0" y="15"/>
                      <a:pt x="1" y="26"/>
                      <a:pt x="1" y="26"/>
                    </a:cubicBezTo>
                    <a:cubicBezTo>
                      <a:pt x="3" y="22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1" y="7"/>
                      <a:pt x="8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2"/>
              <p:cNvSpPr>
                <a:spLocks/>
              </p:cNvSpPr>
              <p:nvPr/>
            </p:nvSpPr>
            <p:spPr bwMode="auto">
              <a:xfrm>
                <a:off x="1386" y="1690"/>
                <a:ext cx="319" cy="206"/>
              </a:xfrm>
              <a:custGeom>
                <a:avLst/>
                <a:gdLst>
                  <a:gd name="T0" fmla="*/ 45 w 62"/>
                  <a:gd name="T1" fmla="*/ 0 h 40"/>
                  <a:gd name="T2" fmla="*/ 38 w 62"/>
                  <a:gd name="T3" fmla="*/ 2 h 40"/>
                  <a:gd name="T4" fmla="*/ 37 w 62"/>
                  <a:gd name="T5" fmla="*/ 11 h 40"/>
                  <a:gd name="T6" fmla="*/ 40 w 62"/>
                  <a:gd name="T7" fmla="*/ 13 h 40"/>
                  <a:gd name="T8" fmla="*/ 42 w 62"/>
                  <a:gd name="T9" fmla="*/ 12 h 40"/>
                  <a:gd name="T10" fmla="*/ 43 w 62"/>
                  <a:gd name="T11" fmla="*/ 9 h 40"/>
                  <a:gd name="T12" fmla="*/ 42 w 62"/>
                  <a:gd name="T13" fmla="*/ 9 h 40"/>
                  <a:gd name="T14" fmla="*/ 41 w 62"/>
                  <a:gd name="T15" fmla="*/ 9 h 40"/>
                  <a:gd name="T16" fmla="*/ 41 w 62"/>
                  <a:gd name="T17" fmla="*/ 10 h 40"/>
                  <a:gd name="T18" fmla="*/ 39 w 62"/>
                  <a:gd name="T19" fmla="*/ 11 h 40"/>
                  <a:gd name="T20" fmla="*/ 37 w 62"/>
                  <a:gd name="T21" fmla="*/ 9 h 40"/>
                  <a:gd name="T22" fmla="*/ 38 w 62"/>
                  <a:gd name="T23" fmla="*/ 3 h 40"/>
                  <a:gd name="T24" fmla="*/ 45 w 62"/>
                  <a:gd name="T25" fmla="*/ 1 h 40"/>
                  <a:gd name="T26" fmla="*/ 55 w 62"/>
                  <a:gd name="T27" fmla="*/ 6 h 40"/>
                  <a:gd name="T28" fmla="*/ 51 w 62"/>
                  <a:gd name="T29" fmla="*/ 33 h 40"/>
                  <a:gd name="T30" fmla="*/ 31 w 62"/>
                  <a:gd name="T31" fmla="*/ 39 h 40"/>
                  <a:gd name="T32" fmla="*/ 20 w 62"/>
                  <a:gd name="T33" fmla="*/ 37 h 40"/>
                  <a:gd name="T34" fmla="*/ 0 w 62"/>
                  <a:gd name="T35" fmla="*/ 24 h 40"/>
                  <a:gd name="T36" fmla="*/ 0 w 62"/>
                  <a:gd name="T37" fmla="*/ 24 h 40"/>
                  <a:gd name="T38" fmla="*/ 0 w 62"/>
                  <a:gd name="T39" fmla="*/ 24 h 40"/>
                  <a:gd name="T40" fmla="*/ 0 w 62"/>
                  <a:gd name="T41" fmla="*/ 24 h 40"/>
                  <a:gd name="T42" fmla="*/ 1 w 62"/>
                  <a:gd name="T43" fmla="*/ 24 h 40"/>
                  <a:gd name="T44" fmla="*/ 22 w 62"/>
                  <a:gd name="T45" fmla="*/ 39 h 40"/>
                  <a:gd name="T46" fmla="*/ 31 w 62"/>
                  <a:gd name="T47" fmla="*/ 40 h 40"/>
                  <a:gd name="T48" fmla="*/ 51 w 62"/>
                  <a:gd name="T49" fmla="*/ 34 h 40"/>
                  <a:gd name="T50" fmla="*/ 55 w 62"/>
                  <a:gd name="T51" fmla="*/ 5 h 40"/>
                  <a:gd name="T52" fmla="*/ 45 w 62"/>
                  <a:gd name="T5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2" h="40">
                    <a:moveTo>
                      <a:pt x="45" y="0"/>
                    </a:moveTo>
                    <a:cubicBezTo>
                      <a:pt x="42" y="0"/>
                      <a:pt x="40" y="1"/>
                      <a:pt x="38" y="2"/>
                    </a:cubicBezTo>
                    <a:cubicBezTo>
                      <a:pt x="35" y="4"/>
                      <a:pt x="34" y="8"/>
                      <a:pt x="37" y="11"/>
                    </a:cubicBezTo>
                    <a:cubicBezTo>
                      <a:pt x="38" y="12"/>
                      <a:pt x="39" y="13"/>
                      <a:pt x="40" y="13"/>
                    </a:cubicBezTo>
                    <a:cubicBezTo>
                      <a:pt x="41" y="13"/>
                      <a:pt x="42" y="13"/>
                      <a:pt x="42" y="12"/>
                    </a:cubicBezTo>
                    <a:cubicBezTo>
                      <a:pt x="43" y="11"/>
                      <a:pt x="43" y="10"/>
                      <a:pt x="43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0" y="11"/>
                      <a:pt x="39" y="11"/>
                    </a:cubicBezTo>
                    <a:cubicBezTo>
                      <a:pt x="39" y="11"/>
                      <a:pt x="38" y="11"/>
                      <a:pt x="37" y="9"/>
                    </a:cubicBezTo>
                    <a:cubicBezTo>
                      <a:pt x="37" y="9"/>
                      <a:pt x="35" y="5"/>
                      <a:pt x="38" y="3"/>
                    </a:cubicBezTo>
                    <a:cubicBezTo>
                      <a:pt x="40" y="1"/>
                      <a:pt x="43" y="1"/>
                      <a:pt x="45" y="1"/>
                    </a:cubicBezTo>
                    <a:cubicBezTo>
                      <a:pt x="48" y="1"/>
                      <a:pt x="52" y="3"/>
                      <a:pt x="55" y="6"/>
                    </a:cubicBezTo>
                    <a:cubicBezTo>
                      <a:pt x="61" y="15"/>
                      <a:pt x="60" y="27"/>
                      <a:pt x="51" y="33"/>
                    </a:cubicBezTo>
                    <a:cubicBezTo>
                      <a:pt x="45" y="37"/>
                      <a:pt x="38" y="39"/>
                      <a:pt x="31" y="39"/>
                    </a:cubicBezTo>
                    <a:cubicBezTo>
                      <a:pt x="27" y="39"/>
                      <a:pt x="23" y="39"/>
                      <a:pt x="20" y="37"/>
                    </a:cubicBezTo>
                    <a:cubicBezTo>
                      <a:pt x="12" y="35"/>
                      <a:pt x="5" y="3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6" y="32"/>
                      <a:pt x="14" y="37"/>
                      <a:pt x="22" y="39"/>
                    </a:cubicBezTo>
                    <a:cubicBezTo>
                      <a:pt x="25" y="39"/>
                      <a:pt x="28" y="40"/>
                      <a:pt x="31" y="40"/>
                    </a:cubicBezTo>
                    <a:cubicBezTo>
                      <a:pt x="38" y="40"/>
                      <a:pt x="45" y="38"/>
                      <a:pt x="51" y="34"/>
                    </a:cubicBezTo>
                    <a:cubicBezTo>
                      <a:pt x="61" y="27"/>
                      <a:pt x="62" y="15"/>
                      <a:pt x="55" y="5"/>
                    </a:cubicBezTo>
                    <a:cubicBezTo>
                      <a:pt x="53" y="2"/>
                      <a:pt x="49" y="0"/>
                      <a:pt x="4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"/>
              <p:cNvSpPr>
                <a:spLocks/>
              </p:cNvSpPr>
              <p:nvPr/>
            </p:nvSpPr>
            <p:spPr bwMode="auto">
              <a:xfrm>
                <a:off x="1901" y="1854"/>
                <a:ext cx="283" cy="268"/>
              </a:xfrm>
              <a:custGeom>
                <a:avLst/>
                <a:gdLst>
                  <a:gd name="T0" fmla="*/ 14 w 55"/>
                  <a:gd name="T1" fmla="*/ 0 h 52"/>
                  <a:gd name="T2" fmla="*/ 1 w 55"/>
                  <a:gd name="T3" fmla="*/ 2 h 52"/>
                  <a:gd name="T4" fmla="*/ 0 w 55"/>
                  <a:gd name="T5" fmla="*/ 3 h 52"/>
                  <a:gd name="T6" fmla="*/ 13 w 55"/>
                  <a:gd name="T7" fmla="*/ 1 h 52"/>
                  <a:gd name="T8" fmla="*/ 46 w 55"/>
                  <a:gd name="T9" fmla="*/ 16 h 52"/>
                  <a:gd name="T10" fmla="*/ 41 w 55"/>
                  <a:gd name="T11" fmla="*/ 48 h 52"/>
                  <a:gd name="T12" fmla="*/ 32 w 55"/>
                  <a:gd name="T13" fmla="*/ 50 h 52"/>
                  <a:gd name="T14" fmla="*/ 22 w 55"/>
                  <a:gd name="T15" fmla="*/ 46 h 52"/>
                  <a:gd name="T16" fmla="*/ 22 w 55"/>
                  <a:gd name="T17" fmla="*/ 38 h 52"/>
                  <a:gd name="T18" fmla="*/ 25 w 55"/>
                  <a:gd name="T19" fmla="*/ 37 h 52"/>
                  <a:gd name="T20" fmla="*/ 27 w 55"/>
                  <a:gd name="T21" fmla="*/ 39 h 52"/>
                  <a:gd name="T22" fmla="*/ 27 w 55"/>
                  <a:gd name="T23" fmla="*/ 40 h 52"/>
                  <a:gd name="T24" fmla="*/ 28 w 55"/>
                  <a:gd name="T25" fmla="*/ 40 h 52"/>
                  <a:gd name="T26" fmla="*/ 29 w 55"/>
                  <a:gd name="T27" fmla="*/ 40 h 52"/>
                  <a:gd name="T28" fmla="*/ 29 w 55"/>
                  <a:gd name="T29" fmla="*/ 37 h 52"/>
                  <a:gd name="T30" fmla="*/ 26 w 55"/>
                  <a:gd name="T31" fmla="*/ 35 h 52"/>
                  <a:gd name="T32" fmla="*/ 23 w 55"/>
                  <a:gd name="T33" fmla="*/ 36 h 52"/>
                  <a:gd name="T34" fmla="*/ 21 w 55"/>
                  <a:gd name="T35" fmla="*/ 47 h 52"/>
                  <a:gd name="T36" fmla="*/ 32 w 55"/>
                  <a:gd name="T37" fmla="*/ 52 h 52"/>
                  <a:gd name="T38" fmla="*/ 41 w 55"/>
                  <a:gd name="T39" fmla="*/ 49 h 52"/>
                  <a:gd name="T40" fmla="*/ 47 w 55"/>
                  <a:gd name="T41" fmla="*/ 16 h 52"/>
                  <a:gd name="T42" fmla="*/ 14 w 55"/>
                  <a:gd name="T4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5" h="52">
                    <a:moveTo>
                      <a:pt x="14" y="0"/>
                    </a:moveTo>
                    <a:cubicBezTo>
                      <a:pt x="10" y="0"/>
                      <a:pt x="5" y="1"/>
                      <a:pt x="1" y="2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5" y="2"/>
                      <a:pt x="9" y="1"/>
                      <a:pt x="13" y="1"/>
                    </a:cubicBezTo>
                    <a:cubicBezTo>
                      <a:pt x="26" y="1"/>
                      <a:pt x="38" y="6"/>
                      <a:pt x="46" y="16"/>
                    </a:cubicBezTo>
                    <a:cubicBezTo>
                      <a:pt x="54" y="26"/>
                      <a:pt x="51" y="40"/>
                      <a:pt x="41" y="48"/>
                    </a:cubicBezTo>
                    <a:cubicBezTo>
                      <a:pt x="38" y="50"/>
                      <a:pt x="35" y="50"/>
                      <a:pt x="32" y="50"/>
                    </a:cubicBezTo>
                    <a:cubicBezTo>
                      <a:pt x="28" y="50"/>
                      <a:pt x="25" y="49"/>
                      <a:pt x="22" y="46"/>
                    </a:cubicBezTo>
                    <a:cubicBezTo>
                      <a:pt x="19" y="42"/>
                      <a:pt x="22" y="38"/>
                      <a:pt x="22" y="38"/>
                    </a:cubicBezTo>
                    <a:cubicBezTo>
                      <a:pt x="23" y="37"/>
                      <a:pt x="24" y="37"/>
                      <a:pt x="25" y="37"/>
                    </a:cubicBezTo>
                    <a:cubicBezTo>
                      <a:pt x="27" y="37"/>
                      <a:pt x="28" y="38"/>
                      <a:pt x="27" y="39"/>
                    </a:cubicBezTo>
                    <a:cubicBezTo>
                      <a:pt x="27" y="39"/>
                      <a:pt x="26" y="39"/>
                      <a:pt x="27" y="40"/>
                    </a:cubicBezTo>
                    <a:cubicBezTo>
                      <a:pt x="27" y="40"/>
                      <a:pt x="27" y="40"/>
                      <a:pt x="28" y="40"/>
                    </a:cubicBezTo>
                    <a:cubicBezTo>
                      <a:pt x="28" y="40"/>
                      <a:pt x="29" y="40"/>
                      <a:pt x="29" y="40"/>
                    </a:cubicBezTo>
                    <a:cubicBezTo>
                      <a:pt x="30" y="39"/>
                      <a:pt x="30" y="38"/>
                      <a:pt x="29" y="37"/>
                    </a:cubicBezTo>
                    <a:cubicBezTo>
                      <a:pt x="29" y="36"/>
                      <a:pt x="27" y="35"/>
                      <a:pt x="26" y="35"/>
                    </a:cubicBezTo>
                    <a:cubicBezTo>
                      <a:pt x="25" y="35"/>
                      <a:pt x="24" y="35"/>
                      <a:pt x="23" y="36"/>
                    </a:cubicBezTo>
                    <a:cubicBezTo>
                      <a:pt x="19" y="39"/>
                      <a:pt x="19" y="43"/>
                      <a:pt x="21" y="47"/>
                    </a:cubicBezTo>
                    <a:cubicBezTo>
                      <a:pt x="24" y="50"/>
                      <a:pt x="28" y="52"/>
                      <a:pt x="32" y="52"/>
                    </a:cubicBezTo>
                    <a:cubicBezTo>
                      <a:pt x="35" y="52"/>
                      <a:pt x="39" y="51"/>
                      <a:pt x="41" y="49"/>
                    </a:cubicBezTo>
                    <a:cubicBezTo>
                      <a:pt x="52" y="41"/>
                      <a:pt x="55" y="26"/>
                      <a:pt x="47" y="16"/>
                    </a:cubicBezTo>
                    <a:cubicBezTo>
                      <a:pt x="38" y="6"/>
                      <a:pt x="26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4"/>
              <p:cNvSpPr>
                <a:spLocks/>
              </p:cNvSpPr>
              <p:nvPr/>
            </p:nvSpPr>
            <p:spPr bwMode="auto">
              <a:xfrm>
                <a:off x="1582" y="1458"/>
                <a:ext cx="386" cy="355"/>
              </a:xfrm>
              <a:custGeom>
                <a:avLst/>
                <a:gdLst>
                  <a:gd name="T0" fmla="*/ 31 w 75"/>
                  <a:gd name="T1" fmla="*/ 0 h 69"/>
                  <a:gd name="T2" fmla="*/ 9 w 75"/>
                  <a:gd name="T3" fmla="*/ 8 h 69"/>
                  <a:gd name="T4" fmla="*/ 8 w 75"/>
                  <a:gd name="T5" fmla="*/ 37 h 69"/>
                  <a:gd name="T6" fmla="*/ 19 w 75"/>
                  <a:gd name="T7" fmla="*/ 41 h 69"/>
                  <a:gd name="T8" fmla="*/ 29 w 75"/>
                  <a:gd name="T9" fmla="*/ 38 h 69"/>
                  <a:gd name="T10" fmla="*/ 29 w 75"/>
                  <a:gd name="T11" fmla="*/ 25 h 69"/>
                  <a:gd name="T12" fmla="*/ 24 w 75"/>
                  <a:gd name="T13" fmla="*/ 23 h 69"/>
                  <a:gd name="T14" fmla="*/ 24 w 75"/>
                  <a:gd name="T15" fmla="*/ 23 h 69"/>
                  <a:gd name="T16" fmla="*/ 24 w 75"/>
                  <a:gd name="T17" fmla="*/ 23 h 69"/>
                  <a:gd name="T18" fmla="*/ 19 w 75"/>
                  <a:gd name="T19" fmla="*/ 26 h 69"/>
                  <a:gd name="T20" fmla="*/ 19 w 75"/>
                  <a:gd name="T21" fmla="*/ 32 h 69"/>
                  <a:gd name="T22" fmla="*/ 21 w 75"/>
                  <a:gd name="T23" fmla="*/ 32 h 69"/>
                  <a:gd name="T24" fmla="*/ 25 w 75"/>
                  <a:gd name="T25" fmla="*/ 30 h 69"/>
                  <a:gd name="T26" fmla="*/ 26 w 75"/>
                  <a:gd name="T27" fmla="*/ 30 h 69"/>
                  <a:gd name="T28" fmla="*/ 24 w 75"/>
                  <a:gd name="T29" fmla="*/ 37 h 69"/>
                  <a:gd name="T30" fmla="*/ 25 w 75"/>
                  <a:gd name="T31" fmla="*/ 37 h 69"/>
                  <a:gd name="T32" fmla="*/ 28 w 75"/>
                  <a:gd name="T33" fmla="*/ 36 h 69"/>
                  <a:gd name="T34" fmla="*/ 19 w 75"/>
                  <a:gd name="T35" fmla="*/ 40 h 69"/>
                  <a:gd name="T36" fmla="*/ 10 w 75"/>
                  <a:gd name="T37" fmla="*/ 36 h 69"/>
                  <a:gd name="T38" fmla="*/ 9 w 75"/>
                  <a:gd name="T39" fmla="*/ 11 h 69"/>
                  <a:gd name="T40" fmla="*/ 30 w 75"/>
                  <a:gd name="T41" fmla="*/ 3 h 69"/>
                  <a:gd name="T42" fmla="*/ 53 w 75"/>
                  <a:gd name="T43" fmla="*/ 12 h 69"/>
                  <a:gd name="T44" fmla="*/ 51 w 75"/>
                  <a:gd name="T45" fmla="*/ 69 h 69"/>
                  <a:gd name="T46" fmla="*/ 56 w 75"/>
                  <a:gd name="T47" fmla="*/ 10 h 69"/>
                  <a:gd name="T48" fmla="*/ 31 w 75"/>
                  <a:gd name="T4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5" h="69">
                    <a:moveTo>
                      <a:pt x="31" y="0"/>
                    </a:moveTo>
                    <a:cubicBezTo>
                      <a:pt x="23" y="0"/>
                      <a:pt x="15" y="3"/>
                      <a:pt x="9" y="8"/>
                    </a:cubicBezTo>
                    <a:cubicBezTo>
                      <a:pt x="0" y="16"/>
                      <a:pt x="0" y="29"/>
                      <a:pt x="8" y="37"/>
                    </a:cubicBezTo>
                    <a:cubicBezTo>
                      <a:pt x="11" y="40"/>
                      <a:pt x="15" y="41"/>
                      <a:pt x="19" y="41"/>
                    </a:cubicBezTo>
                    <a:cubicBezTo>
                      <a:pt x="22" y="41"/>
                      <a:pt x="26" y="40"/>
                      <a:pt x="29" y="38"/>
                    </a:cubicBezTo>
                    <a:cubicBezTo>
                      <a:pt x="32" y="34"/>
                      <a:pt x="33" y="29"/>
                      <a:pt x="29" y="25"/>
                    </a:cubicBezTo>
                    <a:cubicBezTo>
                      <a:pt x="28" y="24"/>
                      <a:pt x="26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2" y="23"/>
                      <a:pt x="20" y="24"/>
                      <a:pt x="19" y="26"/>
                    </a:cubicBezTo>
                    <a:cubicBezTo>
                      <a:pt x="17" y="28"/>
                      <a:pt x="17" y="31"/>
                      <a:pt x="19" y="32"/>
                    </a:cubicBezTo>
                    <a:cubicBezTo>
                      <a:pt x="20" y="32"/>
                      <a:pt x="20" y="32"/>
                      <a:pt x="21" y="32"/>
                    </a:cubicBezTo>
                    <a:cubicBezTo>
                      <a:pt x="22" y="32"/>
                      <a:pt x="24" y="31"/>
                      <a:pt x="25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8" y="31"/>
                      <a:pt x="31" y="35"/>
                      <a:pt x="24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6" y="37"/>
                      <a:pt x="27" y="37"/>
                      <a:pt x="28" y="36"/>
                    </a:cubicBezTo>
                    <a:cubicBezTo>
                      <a:pt x="25" y="39"/>
                      <a:pt x="22" y="40"/>
                      <a:pt x="19" y="40"/>
                    </a:cubicBezTo>
                    <a:cubicBezTo>
                      <a:pt x="16" y="40"/>
                      <a:pt x="12" y="39"/>
                      <a:pt x="10" y="36"/>
                    </a:cubicBezTo>
                    <a:cubicBezTo>
                      <a:pt x="2" y="29"/>
                      <a:pt x="2" y="18"/>
                      <a:pt x="9" y="11"/>
                    </a:cubicBezTo>
                    <a:cubicBezTo>
                      <a:pt x="15" y="6"/>
                      <a:pt x="22" y="3"/>
                      <a:pt x="30" y="3"/>
                    </a:cubicBezTo>
                    <a:cubicBezTo>
                      <a:pt x="38" y="3"/>
                      <a:pt x="46" y="6"/>
                      <a:pt x="53" y="12"/>
                    </a:cubicBezTo>
                    <a:cubicBezTo>
                      <a:pt x="71" y="27"/>
                      <a:pt x="68" y="53"/>
                      <a:pt x="51" y="69"/>
                    </a:cubicBezTo>
                    <a:cubicBezTo>
                      <a:pt x="71" y="51"/>
                      <a:pt x="75" y="28"/>
                      <a:pt x="56" y="10"/>
                    </a:cubicBezTo>
                    <a:cubicBezTo>
                      <a:pt x="48" y="3"/>
                      <a:pt x="40" y="0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5"/>
              <p:cNvSpPr>
                <a:spLocks/>
              </p:cNvSpPr>
              <p:nvPr/>
            </p:nvSpPr>
            <p:spPr bwMode="auto">
              <a:xfrm>
                <a:off x="1654" y="1530"/>
                <a:ext cx="288" cy="397"/>
              </a:xfrm>
              <a:custGeom>
                <a:avLst/>
                <a:gdLst>
                  <a:gd name="T0" fmla="*/ 24 w 56"/>
                  <a:gd name="T1" fmla="*/ 0 h 77"/>
                  <a:gd name="T2" fmla="*/ 20 w 56"/>
                  <a:gd name="T3" fmla="*/ 0 h 77"/>
                  <a:gd name="T4" fmla="*/ 22 w 56"/>
                  <a:gd name="T5" fmla="*/ 0 h 77"/>
                  <a:gd name="T6" fmla="*/ 42 w 56"/>
                  <a:gd name="T7" fmla="*/ 7 h 77"/>
                  <a:gd name="T8" fmla="*/ 27 w 56"/>
                  <a:gd name="T9" fmla="*/ 62 h 77"/>
                  <a:gd name="T10" fmla="*/ 0 w 56"/>
                  <a:gd name="T11" fmla="*/ 77 h 77"/>
                  <a:gd name="T12" fmla="*/ 30 w 56"/>
                  <a:gd name="T13" fmla="*/ 62 h 77"/>
                  <a:gd name="T14" fmla="*/ 44 w 56"/>
                  <a:gd name="T15" fmla="*/ 7 h 77"/>
                  <a:gd name="T16" fmla="*/ 24 w 56"/>
                  <a:gd name="T1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77">
                    <a:moveTo>
                      <a:pt x="24" y="0"/>
                    </a:moveTo>
                    <a:cubicBezTo>
                      <a:pt x="23" y="0"/>
                      <a:pt x="22" y="0"/>
                      <a:pt x="20" y="0"/>
                    </a:cubicBezTo>
                    <a:cubicBezTo>
                      <a:pt x="21" y="0"/>
                      <a:pt x="21" y="0"/>
                      <a:pt x="22" y="0"/>
                    </a:cubicBezTo>
                    <a:cubicBezTo>
                      <a:pt x="30" y="0"/>
                      <a:pt x="37" y="2"/>
                      <a:pt x="42" y="7"/>
                    </a:cubicBezTo>
                    <a:cubicBezTo>
                      <a:pt x="54" y="20"/>
                      <a:pt x="48" y="44"/>
                      <a:pt x="27" y="62"/>
                    </a:cubicBezTo>
                    <a:cubicBezTo>
                      <a:pt x="19" y="70"/>
                      <a:pt x="9" y="75"/>
                      <a:pt x="0" y="77"/>
                    </a:cubicBezTo>
                    <a:cubicBezTo>
                      <a:pt x="10" y="75"/>
                      <a:pt x="20" y="70"/>
                      <a:pt x="30" y="62"/>
                    </a:cubicBezTo>
                    <a:cubicBezTo>
                      <a:pt x="50" y="44"/>
                      <a:pt x="56" y="20"/>
                      <a:pt x="44" y="7"/>
                    </a:cubicBezTo>
                    <a:cubicBezTo>
                      <a:pt x="39" y="2"/>
                      <a:pt x="32" y="0"/>
                      <a:pt x="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6"/>
              <p:cNvSpPr>
                <a:spLocks/>
              </p:cNvSpPr>
              <p:nvPr/>
            </p:nvSpPr>
            <p:spPr bwMode="auto">
              <a:xfrm>
                <a:off x="1335" y="1808"/>
                <a:ext cx="617" cy="206"/>
              </a:xfrm>
              <a:custGeom>
                <a:avLst/>
                <a:gdLst>
                  <a:gd name="T0" fmla="*/ 0 w 120"/>
                  <a:gd name="T1" fmla="*/ 0 h 40"/>
                  <a:gd name="T2" fmla="*/ 33 w 120"/>
                  <a:gd name="T3" fmla="*/ 24 h 40"/>
                  <a:gd name="T4" fmla="*/ 85 w 120"/>
                  <a:gd name="T5" fmla="*/ 40 h 40"/>
                  <a:gd name="T6" fmla="*/ 86 w 120"/>
                  <a:gd name="T7" fmla="*/ 40 h 40"/>
                  <a:gd name="T8" fmla="*/ 89 w 120"/>
                  <a:gd name="T9" fmla="*/ 40 h 40"/>
                  <a:gd name="T10" fmla="*/ 120 w 120"/>
                  <a:gd name="T11" fmla="*/ 33 h 40"/>
                  <a:gd name="T12" fmla="*/ 92 w 120"/>
                  <a:gd name="T13" fmla="*/ 38 h 40"/>
                  <a:gd name="T14" fmla="*/ 30 w 120"/>
                  <a:gd name="T15" fmla="*/ 21 h 40"/>
                  <a:gd name="T16" fmla="*/ 0 w 120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40">
                    <a:moveTo>
                      <a:pt x="0" y="0"/>
                    </a:moveTo>
                    <a:cubicBezTo>
                      <a:pt x="9" y="9"/>
                      <a:pt x="20" y="17"/>
                      <a:pt x="33" y="24"/>
                    </a:cubicBezTo>
                    <a:cubicBezTo>
                      <a:pt x="50" y="34"/>
                      <a:pt x="69" y="39"/>
                      <a:pt x="85" y="40"/>
                    </a:cubicBezTo>
                    <a:cubicBezTo>
                      <a:pt x="85" y="40"/>
                      <a:pt x="86" y="40"/>
                      <a:pt x="86" y="40"/>
                    </a:cubicBezTo>
                    <a:cubicBezTo>
                      <a:pt x="87" y="40"/>
                      <a:pt x="88" y="40"/>
                      <a:pt x="89" y="40"/>
                    </a:cubicBezTo>
                    <a:cubicBezTo>
                      <a:pt x="101" y="40"/>
                      <a:pt x="112" y="38"/>
                      <a:pt x="120" y="33"/>
                    </a:cubicBezTo>
                    <a:cubicBezTo>
                      <a:pt x="112" y="37"/>
                      <a:pt x="103" y="38"/>
                      <a:pt x="92" y="38"/>
                    </a:cubicBezTo>
                    <a:cubicBezTo>
                      <a:pt x="74" y="38"/>
                      <a:pt x="52" y="33"/>
                      <a:pt x="30" y="21"/>
                    </a:cubicBezTo>
                    <a:cubicBezTo>
                      <a:pt x="19" y="15"/>
                      <a:pt x="9" y="8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7"/>
              <p:cNvSpPr>
                <a:spLocks/>
              </p:cNvSpPr>
              <p:nvPr/>
            </p:nvSpPr>
            <p:spPr bwMode="auto">
              <a:xfrm>
                <a:off x="1191" y="1746"/>
                <a:ext cx="170" cy="36"/>
              </a:xfrm>
              <a:custGeom>
                <a:avLst/>
                <a:gdLst>
                  <a:gd name="T0" fmla="*/ 13 w 33"/>
                  <a:gd name="T1" fmla="*/ 0 h 7"/>
                  <a:gd name="T2" fmla="*/ 0 w 33"/>
                  <a:gd name="T3" fmla="*/ 4 h 7"/>
                  <a:gd name="T4" fmla="*/ 12 w 33"/>
                  <a:gd name="T5" fmla="*/ 1 h 7"/>
                  <a:gd name="T6" fmla="*/ 24 w 33"/>
                  <a:gd name="T7" fmla="*/ 3 h 7"/>
                  <a:gd name="T8" fmla="*/ 33 w 33"/>
                  <a:gd name="T9" fmla="*/ 7 h 7"/>
                  <a:gd name="T10" fmla="*/ 23 w 33"/>
                  <a:gd name="T11" fmla="*/ 2 h 7"/>
                  <a:gd name="T12" fmla="*/ 13 w 33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7">
                    <a:moveTo>
                      <a:pt x="13" y="0"/>
                    </a:moveTo>
                    <a:cubicBezTo>
                      <a:pt x="7" y="0"/>
                      <a:pt x="3" y="2"/>
                      <a:pt x="0" y="4"/>
                    </a:cubicBezTo>
                    <a:cubicBezTo>
                      <a:pt x="3" y="2"/>
                      <a:pt x="7" y="1"/>
                      <a:pt x="12" y="1"/>
                    </a:cubicBezTo>
                    <a:cubicBezTo>
                      <a:pt x="16" y="1"/>
                      <a:pt x="20" y="1"/>
                      <a:pt x="24" y="3"/>
                    </a:cubicBezTo>
                    <a:cubicBezTo>
                      <a:pt x="27" y="4"/>
                      <a:pt x="30" y="5"/>
                      <a:pt x="33" y="7"/>
                    </a:cubicBezTo>
                    <a:cubicBezTo>
                      <a:pt x="30" y="5"/>
                      <a:pt x="27" y="3"/>
                      <a:pt x="23" y="2"/>
                    </a:cubicBezTo>
                    <a:cubicBezTo>
                      <a:pt x="19" y="1"/>
                      <a:pt x="16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8"/>
              <p:cNvSpPr>
                <a:spLocks/>
              </p:cNvSpPr>
              <p:nvPr/>
            </p:nvSpPr>
            <p:spPr bwMode="auto">
              <a:xfrm>
                <a:off x="1603" y="1890"/>
                <a:ext cx="277" cy="83"/>
              </a:xfrm>
              <a:custGeom>
                <a:avLst/>
                <a:gdLst>
                  <a:gd name="T0" fmla="*/ 54 w 54"/>
                  <a:gd name="T1" fmla="*/ 0 h 16"/>
                  <a:gd name="T2" fmla="*/ 17 w 54"/>
                  <a:gd name="T3" fmla="*/ 15 h 16"/>
                  <a:gd name="T4" fmla="*/ 16 w 54"/>
                  <a:gd name="T5" fmla="*/ 15 h 16"/>
                  <a:gd name="T6" fmla="*/ 0 w 54"/>
                  <a:gd name="T7" fmla="*/ 13 h 16"/>
                  <a:gd name="T8" fmla="*/ 18 w 54"/>
                  <a:gd name="T9" fmla="*/ 16 h 16"/>
                  <a:gd name="T10" fmla="*/ 19 w 54"/>
                  <a:gd name="T11" fmla="*/ 16 h 16"/>
                  <a:gd name="T12" fmla="*/ 54 w 54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16">
                    <a:moveTo>
                      <a:pt x="54" y="0"/>
                    </a:moveTo>
                    <a:cubicBezTo>
                      <a:pt x="49" y="9"/>
                      <a:pt x="35" y="15"/>
                      <a:pt x="17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0" y="15"/>
                      <a:pt x="5" y="14"/>
                      <a:pt x="0" y="13"/>
                    </a:cubicBezTo>
                    <a:cubicBezTo>
                      <a:pt x="5" y="15"/>
                      <a:pt x="11" y="16"/>
                      <a:pt x="18" y="16"/>
                    </a:cubicBezTo>
                    <a:cubicBezTo>
                      <a:pt x="18" y="16"/>
                      <a:pt x="18" y="16"/>
                      <a:pt x="19" y="16"/>
                    </a:cubicBezTo>
                    <a:cubicBezTo>
                      <a:pt x="36" y="15"/>
                      <a:pt x="50" y="9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1659" y="1515"/>
                <a:ext cx="345" cy="437"/>
              </a:xfrm>
              <a:custGeom>
                <a:avLst/>
                <a:gdLst>
                  <a:gd name="T0" fmla="*/ 62 w 67"/>
                  <a:gd name="T1" fmla="*/ 0 h 85"/>
                  <a:gd name="T2" fmla="*/ 27 w 67"/>
                  <a:gd name="T3" fmla="*/ 70 h 85"/>
                  <a:gd name="T4" fmla="*/ 9 w 67"/>
                  <a:gd name="T5" fmla="*/ 81 h 85"/>
                  <a:gd name="T6" fmla="*/ 0 w 67"/>
                  <a:gd name="T7" fmla="*/ 85 h 85"/>
                  <a:gd name="T8" fmla="*/ 11 w 67"/>
                  <a:gd name="T9" fmla="*/ 81 h 85"/>
                  <a:gd name="T10" fmla="*/ 31 w 67"/>
                  <a:gd name="T11" fmla="*/ 69 h 85"/>
                  <a:gd name="T12" fmla="*/ 62 w 67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5">
                    <a:moveTo>
                      <a:pt x="62" y="0"/>
                    </a:moveTo>
                    <a:cubicBezTo>
                      <a:pt x="66" y="22"/>
                      <a:pt x="53" y="50"/>
                      <a:pt x="27" y="70"/>
                    </a:cubicBezTo>
                    <a:cubicBezTo>
                      <a:pt x="21" y="74"/>
                      <a:pt x="15" y="78"/>
                      <a:pt x="9" y="81"/>
                    </a:cubicBezTo>
                    <a:cubicBezTo>
                      <a:pt x="6" y="83"/>
                      <a:pt x="3" y="84"/>
                      <a:pt x="0" y="85"/>
                    </a:cubicBezTo>
                    <a:cubicBezTo>
                      <a:pt x="4" y="84"/>
                      <a:pt x="7" y="83"/>
                      <a:pt x="11" y="81"/>
                    </a:cubicBezTo>
                    <a:cubicBezTo>
                      <a:pt x="18" y="78"/>
                      <a:pt x="24" y="74"/>
                      <a:pt x="31" y="69"/>
                    </a:cubicBezTo>
                    <a:cubicBezTo>
                      <a:pt x="55" y="50"/>
                      <a:pt x="67" y="22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1386" y="1736"/>
                <a:ext cx="366" cy="175"/>
              </a:xfrm>
              <a:custGeom>
                <a:avLst/>
                <a:gdLst>
                  <a:gd name="T0" fmla="*/ 67 w 71"/>
                  <a:gd name="T1" fmla="*/ 0 h 34"/>
                  <a:gd name="T2" fmla="*/ 70 w 71"/>
                  <a:gd name="T3" fmla="*/ 12 h 34"/>
                  <a:gd name="T4" fmla="*/ 37 w 71"/>
                  <a:gd name="T5" fmla="*/ 34 h 34"/>
                  <a:gd name="T6" fmla="*/ 32 w 71"/>
                  <a:gd name="T7" fmla="*/ 33 h 34"/>
                  <a:gd name="T8" fmla="*/ 29 w 71"/>
                  <a:gd name="T9" fmla="*/ 33 h 34"/>
                  <a:gd name="T10" fmla="*/ 1 w 71"/>
                  <a:gd name="T11" fmla="*/ 15 h 34"/>
                  <a:gd name="T12" fmla="*/ 0 w 71"/>
                  <a:gd name="T13" fmla="*/ 15 h 34"/>
                  <a:gd name="T14" fmla="*/ 0 w 71"/>
                  <a:gd name="T15" fmla="*/ 15 h 34"/>
                  <a:gd name="T16" fmla="*/ 30 w 71"/>
                  <a:gd name="T17" fmla="*/ 33 h 34"/>
                  <a:gd name="T18" fmla="*/ 32 w 71"/>
                  <a:gd name="T19" fmla="*/ 34 h 34"/>
                  <a:gd name="T20" fmla="*/ 37 w 71"/>
                  <a:gd name="T21" fmla="*/ 34 h 34"/>
                  <a:gd name="T22" fmla="*/ 70 w 71"/>
                  <a:gd name="T23" fmla="*/ 12 h 34"/>
                  <a:gd name="T24" fmla="*/ 67 w 71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34">
                    <a:moveTo>
                      <a:pt x="67" y="0"/>
                    </a:moveTo>
                    <a:cubicBezTo>
                      <a:pt x="69" y="3"/>
                      <a:pt x="70" y="7"/>
                      <a:pt x="70" y="12"/>
                    </a:cubicBezTo>
                    <a:cubicBezTo>
                      <a:pt x="69" y="24"/>
                      <a:pt x="54" y="34"/>
                      <a:pt x="37" y="34"/>
                    </a:cubicBezTo>
                    <a:cubicBezTo>
                      <a:pt x="35" y="34"/>
                      <a:pt x="33" y="33"/>
                      <a:pt x="32" y="33"/>
                    </a:cubicBezTo>
                    <a:cubicBezTo>
                      <a:pt x="31" y="33"/>
                      <a:pt x="30" y="33"/>
                      <a:pt x="29" y="33"/>
                    </a:cubicBezTo>
                    <a:cubicBezTo>
                      <a:pt x="16" y="31"/>
                      <a:pt x="5" y="24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5" y="24"/>
                      <a:pt x="16" y="31"/>
                      <a:pt x="30" y="33"/>
                    </a:cubicBezTo>
                    <a:cubicBezTo>
                      <a:pt x="30" y="33"/>
                      <a:pt x="31" y="34"/>
                      <a:pt x="32" y="34"/>
                    </a:cubicBezTo>
                    <a:cubicBezTo>
                      <a:pt x="34" y="34"/>
                      <a:pt x="35" y="34"/>
                      <a:pt x="37" y="34"/>
                    </a:cubicBezTo>
                    <a:cubicBezTo>
                      <a:pt x="55" y="34"/>
                      <a:pt x="69" y="25"/>
                      <a:pt x="70" y="12"/>
                    </a:cubicBezTo>
                    <a:cubicBezTo>
                      <a:pt x="71" y="8"/>
                      <a:pt x="69" y="4"/>
                      <a:pt x="6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1242" y="1803"/>
                <a:ext cx="196" cy="247"/>
              </a:xfrm>
              <a:custGeom>
                <a:avLst/>
                <a:gdLst>
                  <a:gd name="T0" fmla="*/ 3 w 38"/>
                  <a:gd name="T1" fmla="*/ 0 h 48"/>
                  <a:gd name="T2" fmla="*/ 0 w 38"/>
                  <a:gd name="T3" fmla="*/ 0 h 48"/>
                  <a:gd name="T4" fmla="*/ 3 w 38"/>
                  <a:gd name="T5" fmla="*/ 0 h 48"/>
                  <a:gd name="T6" fmla="*/ 25 w 38"/>
                  <a:gd name="T7" fmla="*/ 11 h 48"/>
                  <a:gd name="T8" fmla="*/ 29 w 38"/>
                  <a:gd name="T9" fmla="*/ 45 h 48"/>
                  <a:gd name="T10" fmla="*/ 20 w 38"/>
                  <a:gd name="T11" fmla="*/ 48 h 48"/>
                  <a:gd name="T12" fmla="*/ 30 w 38"/>
                  <a:gd name="T13" fmla="*/ 45 h 48"/>
                  <a:gd name="T14" fmla="*/ 26 w 38"/>
                  <a:gd name="T15" fmla="*/ 11 h 48"/>
                  <a:gd name="T16" fmla="*/ 3 w 3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8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10" y="0"/>
                      <a:pt x="19" y="4"/>
                      <a:pt x="25" y="11"/>
                    </a:cubicBezTo>
                    <a:cubicBezTo>
                      <a:pt x="35" y="23"/>
                      <a:pt x="37" y="37"/>
                      <a:pt x="29" y="45"/>
                    </a:cubicBezTo>
                    <a:cubicBezTo>
                      <a:pt x="27" y="47"/>
                      <a:pt x="24" y="48"/>
                      <a:pt x="20" y="48"/>
                    </a:cubicBezTo>
                    <a:cubicBezTo>
                      <a:pt x="24" y="48"/>
                      <a:pt x="27" y="47"/>
                      <a:pt x="30" y="45"/>
                    </a:cubicBezTo>
                    <a:cubicBezTo>
                      <a:pt x="38" y="38"/>
                      <a:pt x="36" y="23"/>
                      <a:pt x="26" y="11"/>
                    </a:cubicBezTo>
                    <a:cubicBezTo>
                      <a:pt x="19" y="4"/>
                      <a:pt x="10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2"/>
              <p:cNvSpPr>
                <a:spLocks noEditPoints="1"/>
              </p:cNvSpPr>
              <p:nvPr/>
            </p:nvSpPr>
            <p:spPr bwMode="auto">
              <a:xfrm>
                <a:off x="1155" y="1808"/>
                <a:ext cx="247" cy="227"/>
              </a:xfrm>
              <a:custGeom>
                <a:avLst/>
                <a:gdLst>
                  <a:gd name="T0" fmla="*/ 32 w 48"/>
                  <a:gd name="T1" fmla="*/ 5 h 44"/>
                  <a:gd name="T2" fmla="*/ 33 w 48"/>
                  <a:gd name="T3" fmla="*/ 7 h 44"/>
                  <a:gd name="T4" fmla="*/ 36 w 48"/>
                  <a:gd name="T5" fmla="*/ 9 h 44"/>
                  <a:gd name="T6" fmla="*/ 32 w 48"/>
                  <a:gd name="T7" fmla="*/ 5 h 44"/>
                  <a:gd name="T8" fmla="*/ 16 w 48"/>
                  <a:gd name="T9" fmla="*/ 0 h 44"/>
                  <a:gd name="T10" fmla="*/ 0 w 48"/>
                  <a:gd name="T11" fmla="*/ 4 h 44"/>
                  <a:gd name="T12" fmla="*/ 15 w 48"/>
                  <a:gd name="T13" fmla="*/ 0 h 44"/>
                  <a:gd name="T14" fmla="*/ 31 w 48"/>
                  <a:gd name="T15" fmla="*/ 5 h 44"/>
                  <a:gd name="T16" fmla="*/ 26 w 48"/>
                  <a:gd name="T17" fmla="*/ 1 h 44"/>
                  <a:gd name="T18" fmla="*/ 32 w 48"/>
                  <a:gd name="T19" fmla="*/ 5 h 44"/>
                  <a:gd name="T20" fmla="*/ 37 w 48"/>
                  <a:gd name="T21" fmla="*/ 10 h 44"/>
                  <a:gd name="T22" fmla="*/ 39 w 48"/>
                  <a:gd name="T23" fmla="*/ 14 h 44"/>
                  <a:gd name="T24" fmla="*/ 34 w 48"/>
                  <a:gd name="T25" fmla="*/ 40 h 44"/>
                  <a:gd name="T26" fmla="*/ 28 w 48"/>
                  <a:gd name="T27" fmla="*/ 42 h 44"/>
                  <a:gd name="T28" fmla="*/ 19 w 48"/>
                  <a:gd name="T29" fmla="*/ 29 h 44"/>
                  <a:gd name="T30" fmla="*/ 22 w 48"/>
                  <a:gd name="T31" fmla="*/ 27 h 44"/>
                  <a:gd name="T32" fmla="*/ 24 w 48"/>
                  <a:gd name="T33" fmla="*/ 29 h 44"/>
                  <a:gd name="T34" fmla="*/ 23 w 48"/>
                  <a:gd name="T35" fmla="*/ 32 h 44"/>
                  <a:gd name="T36" fmla="*/ 25 w 48"/>
                  <a:gd name="T37" fmla="*/ 33 h 44"/>
                  <a:gd name="T38" fmla="*/ 27 w 48"/>
                  <a:gd name="T39" fmla="*/ 32 h 44"/>
                  <a:gd name="T40" fmla="*/ 28 w 48"/>
                  <a:gd name="T41" fmla="*/ 27 h 44"/>
                  <a:gd name="T42" fmla="*/ 23 w 48"/>
                  <a:gd name="T43" fmla="*/ 24 h 44"/>
                  <a:gd name="T44" fmla="*/ 20 w 48"/>
                  <a:gd name="T45" fmla="*/ 25 h 44"/>
                  <a:gd name="T46" fmla="*/ 17 w 48"/>
                  <a:gd name="T47" fmla="*/ 38 h 44"/>
                  <a:gd name="T48" fmla="*/ 28 w 48"/>
                  <a:gd name="T49" fmla="*/ 44 h 44"/>
                  <a:gd name="T50" fmla="*/ 35 w 48"/>
                  <a:gd name="T51" fmla="*/ 42 h 44"/>
                  <a:gd name="T52" fmla="*/ 42 w 48"/>
                  <a:gd name="T53" fmla="*/ 14 h 44"/>
                  <a:gd name="T54" fmla="*/ 16 w 48"/>
                  <a:gd name="T5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44">
                    <a:moveTo>
                      <a:pt x="32" y="5"/>
                    </a:moveTo>
                    <a:cubicBezTo>
                      <a:pt x="33" y="5"/>
                      <a:pt x="33" y="6"/>
                      <a:pt x="33" y="7"/>
                    </a:cubicBezTo>
                    <a:cubicBezTo>
                      <a:pt x="34" y="7"/>
                      <a:pt x="35" y="8"/>
                      <a:pt x="36" y="9"/>
                    </a:cubicBezTo>
                    <a:cubicBezTo>
                      <a:pt x="35" y="7"/>
                      <a:pt x="33" y="6"/>
                      <a:pt x="32" y="5"/>
                    </a:cubicBezTo>
                    <a:moveTo>
                      <a:pt x="16" y="0"/>
                    </a:moveTo>
                    <a:cubicBezTo>
                      <a:pt x="10" y="0"/>
                      <a:pt x="5" y="1"/>
                      <a:pt x="0" y="4"/>
                    </a:cubicBezTo>
                    <a:cubicBezTo>
                      <a:pt x="4" y="1"/>
                      <a:pt x="10" y="0"/>
                      <a:pt x="15" y="0"/>
                    </a:cubicBezTo>
                    <a:cubicBezTo>
                      <a:pt x="21" y="0"/>
                      <a:pt x="26" y="2"/>
                      <a:pt x="31" y="5"/>
                    </a:cubicBezTo>
                    <a:cubicBezTo>
                      <a:pt x="30" y="4"/>
                      <a:pt x="28" y="2"/>
                      <a:pt x="26" y="1"/>
                    </a:cubicBezTo>
                    <a:cubicBezTo>
                      <a:pt x="29" y="2"/>
                      <a:pt x="30" y="3"/>
                      <a:pt x="32" y="5"/>
                    </a:cubicBezTo>
                    <a:cubicBezTo>
                      <a:pt x="34" y="6"/>
                      <a:pt x="36" y="8"/>
                      <a:pt x="37" y="10"/>
                    </a:cubicBezTo>
                    <a:cubicBezTo>
                      <a:pt x="38" y="11"/>
                      <a:pt x="39" y="12"/>
                      <a:pt x="39" y="14"/>
                    </a:cubicBezTo>
                    <a:cubicBezTo>
                      <a:pt x="45" y="22"/>
                      <a:pt x="43" y="34"/>
                      <a:pt x="34" y="40"/>
                    </a:cubicBezTo>
                    <a:cubicBezTo>
                      <a:pt x="32" y="41"/>
                      <a:pt x="30" y="42"/>
                      <a:pt x="28" y="42"/>
                    </a:cubicBezTo>
                    <a:cubicBezTo>
                      <a:pt x="21" y="42"/>
                      <a:pt x="15" y="33"/>
                      <a:pt x="19" y="29"/>
                    </a:cubicBezTo>
                    <a:cubicBezTo>
                      <a:pt x="20" y="27"/>
                      <a:pt x="21" y="27"/>
                      <a:pt x="22" y="27"/>
                    </a:cubicBezTo>
                    <a:cubicBezTo>
                      <a:pt x="24" y="27"/>
                      <a:pt x="24" y="29"/>
                      <a:pt x="24" y="29"/>
                    </a:cubicBezTo>
                    <a:cubicBezTo>
                      <a:pt x="23" y="30"/>
                      <a:pt x="22" y="31"/>
                      <a:pt x="23" y="32"/>
                    </a:cubicBezTo>
                    <a:cubicBezTo>
                      <a:pt x="23" y="32"/>
                      <a:pt x="24" y="33"/>
                      <a:pt x="25" y="33"/>
                    </a:cubicBezTo>
                    <a:cubicBezTo>
                      <a:pt x="26" y="33"/>
                      <a:pt x="26" y="33"/>
                      <a:pt x="27" y="32"/>
                    </a:cubicBezTo>
                    <a:cubicBezTo>
                      <a:pt x="28" y="31"/>
                      <a:pt x="29" y="29"/>
                      <a:pt x="28" y="27"/>
                    </a:cubicBezTo>
                    <a:cubicBezTo>
                      <a:pt x="27" y="25"/>
                      <a:pt x="25" y="24"/>
                      <a:pt x="23" y="24"/>
                    </a:cubicBezTo>
                    <a:cubicBezTo>
                      <a:pt x="22" y="24"/>
                      <a:pt x="21" y="25"/>
                      <a:pt x="20" y="25"/>
                    </a:cubicBezTo>
                    <a:cubicBezTo>
                      <a:pt x="15" y="28"/>
                      <a:pt x="14" y="33"/>
                      <a:pt x="17" y="38"/>
                    </a:cubicBezTo>
                    <a:cubicBezTo>
                      <a:pt x="19" y="42"/>
                      <a:pt x="24" y="44"/>
                      <a:pt x="28" y="44"/>
                    </a:cubicBezTo>
                    <a:cubicBezTo>
                      <a:pt x="31" y="44"/>
                      <a:pt x="33" y="43"/>
                      <a:pt x="35" y="42"/>
                    </a:cubicBezTo>
                    <a:cubicBezTo>
                      <a:pt x="45" y="35"/>
                      <a:pt x="48" y="23"/>
                      <a:pt x="42" y="14"/>
                    </a:cubicBezTo>
                    <a:cubicBezTo>
                      <a:pt x="36" y="4"/>
                      <a:pt x="26" y="0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3"/>
              <p:cNvSpPr>
                <a:spLocks/>
              </p:cNvSpPr>
              <p:nvPr/>
            </p:nvSpPr>
            <p:spPr bwMode="auto">
              <a:xfrm>
                <a:off x="1242" y="1813"/>
                <a:ext cx="98" cy="119"/>
              </a:xfrm>
              <a:custGeom>
                <a:avLst/>
                <a:gdLst>
                  <a:gd name="T0" fmla="*/ 9 w 19"/>
                  <a:gd name="T1" fmla="*/ 0 h 23"/>
                  <a:gd name="T2" fmla="*/ 14 w 19"/>
                  <a:gd name="T3" fmla="*/ 4 h 23"/>
                  <a:gd name="T4" fmla="*/ 16 w 19"/>
                  <a:gd name="T5" fmla="*/ 18 h 23"/>
                  <a:gd name="T6" fmla="*/ 8 w 19"/>
                  <a:gd name="T7" fmla="*/ 22 h 23"/>
                  <a:gd name="T8" fmla="*/ 5 w 19"/>
                  <a:gd name="T9" fmla="*/ 22 h 23"/>
                  <a:gd name="T10" fmla="*/ 2 w 19"/>
                  <a:gd name="T11" fmla="*/ 14 h 23"/>
                  <a:gd name="T12" fmla="*/ 5 w 19"/>
                  <a:gd name="T13" fmla="*/ 12 h 23"/>
                  <a:gd name="T14" fmla="*/ 7 w 19"/>
                  <a:gd name="T15" fmla="*/ 13 h 23"/>
                  <a:gd name="T16" fmla="*/ 8 w 19"/>
                  <a:gd name="T17" fmla="*/ 15 h 23"/>
                  <a:gd name="T18" fmla="*/ 8 w 19"/>
                  <a:gd name="T19" fmla="*/ 14 h 23"/>
                  <a:gd name="T20" fmla="*/ 8 w 19"/>
                  <a:gd name="T21" fmla="*/ 14 h 23"/>
                  <a:gd name="T22" fmla="*/ 7 w 19"/>
                  <a:gd name="T23" fmla="*/ 15 h 23"/>
                  <a:gd name="T24" fmla="*/ 7 w 19"/>
                  <a:gd name="T25" fmla="*/ 16 h 23"/>
                  <a:gd name="T26" fmla="*/ 7 w 19"/>
                  <a:gd name="T27" fmla="*/ 16 h 23"/>
                  <a:gd name="T28" fmla="*/ 8 w 19"/>
                  <a:gd name="T29" fmla="*/ 16 h 23"/>
                  <a:gd name="T30" fmla="*/ 8 w 19"/>
                  <a:gd name="T31" fmla="*/ 15 h 23"/>
                  <a:gd name="T32" fmla="*/ 6 w 19"/>
                  <a:gd name="T33" fmla="*/ 12 h 23"/>
                  <a:gd name="T34" fmla="*/ 5 w 19"/>
                  <a:gd name="T35" fmla="*/ 12 h 23"/>
                  <a:gd name="T36" fmla="*/ 1 w 19"/>
                  <a:gd name="T37" fmla="*/ 15 h 23"/>
                  <a:gd name="T38" fmla="*/ 5 w 19"/>
                  <a:gd name="T39" fmla="*/ 23 h 23"/>
                  <a:gd name="T40" fmla="*/ 9 w 19"/>
                  <a:gd name="T41" fmla="*/ 23 h 23"/>
                  <a:gd name="T42" fmla="*/ 17 w 19"/>
                  <a:gd name="T43" fmla="*/ 17 h 23"/>
                  <a:gd name="T44" fmla="*/ 16 w 19"/>
                  <a:gd name="T45" fmla="*/ 6 h 23"/>
                  <a:gd name="T46" fmla="*/ 15 w 19"/>
                  <a:gd name="T47" fmla="*/ 4 h 23"/>
                  <a:gd name="T48" fmla="*/ 14 w 19"/>
                  <a:gd name="T49" fmla="*/ 3 h 23"/>
                  <a:gd name="T50" fmla="*/ 15 w 19"/>
                  <a:gd name="T51" fmla="*/ 4 h 23"/>
                  <a:gd name="T52" fmla="*/ 9 w 19"/>
                  <a:gd name="T5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23">
                    <a:moveTo>
                      <a:pt x="9" y="0"/>
                    </a:moveTo>
                    <a:cubicBezTo>
                      <a:pt x="11" y="1"/>
                      <a:pt x="13" y="3"/>
                      <a:pt x="14" y="4"/>
                    </a:cubicBezTo>
                    <a:cubicBezTo>
                      <a:pt x="17" y="7"/>
                      <a:pt x="18" y="12"/>
                      <a:pt x="16" y="18"/>
                    </a:cubicBezTo>
                    <a:cubicBezTo>
                      <a:pt x="14" y="21"/>
                      <a:pt x="11" y="22"/>
                      <a:pt x="8" y="22"/>
                    </a:cubicBezTo>
                    <a:cubicBezTo>
                      <a:pt x="7" y="22"/>
                      <a:pt x="6" y="22"/>
                      <a:pt x="5" y="22"/>
                    </a:cubicBezTo>
                    <a:cubicBezTo>
                      <a:pt x="2" y="20"/>
                      <a:pt x="1" y="17"/>
                      <a:pt x="2" y="14"/>
                    </a:cubicBezTo>
                    <a:cubicBezTo>
                      <a:pt x="3" y="13"/>
                      <a:pt x="4" y="12"/>
                      <a:pt x="5" y="12"/>
                    </a:cubicBezTo>
                    <a:cubicBezTo>
                      <a:pt x="6" y="12"/>
                      <a:pt x="6" y="12"/>
                      <a:pt x="7" y="13"/>
                    </a:cubicBezTo>
                    <a:cubicBezTo>
                      <a:pt x="8" y="13"/>
                      <a:pt x="8" y="14"/>
                      <a:pt x="8" y="15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7" y="14"/>
                      <a:pt x="7" y="15"/>
                      <a:pt x="7" y="15"/>
                    </a:cubicBezTo>
                    <a:cubicBezTo>
                      <a:pt x="6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8" y="16"/>
                      <a:pt x="8" y="16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4"/>
                      <a:pt x="8" y="13"/>
                      <a:pt x="6" y="12"/>
                    </a:cubicBezTo>
                    <a:cubicBezTo>
                      <a:pt x="6" y="12"/>
                      <a:pt x="6" y="12"/>
                      <a:pt x="5" y="12"/>
                    </a:cubicBezTo>
                    <a:cubicBezTo>
                      <a:pt x="3" y="12"/>
                      <a:pt x="2" y="13"/>
                      <a:pt x="1" y="15"/>
                    </a:cubicBezTo>
                    <a:cubicBezTo>
                      <a:pt x="0" y="18"/>
                      <a:pt x="2" y="21"/>
                      <a:pt x="5" y="23"/>
                    </a:cubicBezTo>
                    <a:cubicBezTo>
                      <a:pt x="6" y="23"/>
                      <a:pt x="8" y="23"/>
                      <a:pt x="9" y="23"/>
                    </a:cubicBezTo>
                    <a:cubicBezTo>
                      <a:pt x="12" y="23"/>
                      <a:pt x="15" y="21"/>
                      <a:pt x="17" y="17"/>
                    </a:cubicBezTo>
                    <a:cubicBezTo>
                      <a:pt x="19" y="13"/>
                      <a:pt x="18" y="9"/>
                      <a:pt x="16" y="6"/>
                    </a:cubicBezTo>
                    <a:cubicBezTo>
                      <a:pt x="16" y="5"/>
                      <a:pt x="16" y="4"/>
                      <a:pt x="15" y="4"/>
                    </a:cubicBezTo>
                    <a:cubicBezTo>
                      <a:pt x="15" y="4"/>
                      <a:pt x="15" y="4"/>
                      <a:pt x="14" y="3"/>
                    </a:cubicBezTo>
                    <a:cubicBezTo>
                      <a:pt x="14" y="3"/>
                      <a:pt x="15" y="4"/>
                      <a:pt x="15" y="4"/>
                    </a:cubicBezTo>
                    <a:cubicBezTo>
                      <a:pt x="13" y="2"/>
                      <a:pt x="12" y="1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4"/>
              <p:cNvSpPr>
                <a:spLocks/>
              </p:cNvSpPr>
              <p:nvPr/>
            </p:nvSpPr>
            <p:spPr bwMode="auto">
              <a:xfrm>
                <a:off x="1340" y="1865"/>
                <a:ext cx="16" cy="56"/>
              </a:xfrm>
              <a:custGeom>
                <a:avLst/>
                <a:gdLst>
                  <a:gd name="T0" fmla="*/ 1 w 3"/>
                  <a:gd name="T1" fmla="*/ 0 h 11"/>
                  <a:gd name="T2" fmla="*/ 1 w 3"/>
                  <a:gd name="T3" fmla="*/ 4 h 11"/>
                  <a:gd name="T4" fmla="*/ 2 w 3"/>
                  <a:gd name="T5" fmla="*/ 11 h 11"/>
                  <a:gd name="T6" fmla="*/ 3 w 3"/>
                  <a:gd name="T7" fmla="*/ 6 h 11"/>
                  <a:gd name="T8" fmla="*/ 3 w 3"/>
                  <a:gd name="T9" fmla="*/ 6 h 11"/>
                  <a:gd name="T10" fmla="*/ 3 w 3"/>
                  <a:gd name="T11" fmla="*/ 6 h 11"/>
                  <a:gd name="T12" fmla="*/ 3 w 3"/>
                  <a:gd name="T13" fmla="*/ 3 h 11"/>
                  <a:gd name="T14" fmla="*/ 2 w 3"/>
                  <a:gd name="T15" fmla="*/ 2 h 11"/>
                  <a:gd name="T16" fmla="*/ 1 w 3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1">
                    <a:moveTo>
                      <a:pt x="1" y="0"/>
                    </a:moveTo>
                    <a:cubicBezTo>
                      <a:pt x="1" y="0"/>
                      <a:pt x="1" y="2"/>
                      <a:pt x="1" y="4"/>
                    </a:cubicBezTo>
                    <a:cubicBezTo>
                      <a:pt x="0" y="6"/>
                      <a:pt x="2" y="11"/>
                      <a:pt x="2" y="11"/>
                    </a:cubicBezTo>
                    <a:cubicBezTo>
                      <a:pt x="2" y="9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4"/>
                      <a:pt x="3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auto">
              <a:xfrm>
                <a:off x="1278" y="1829"/>
                <a:ext cx="98" cy="170"/>
              </a:xfrm>
              <a:custGeom>
                <a:avLst/>
                <a:gdLst>
                  <a:gd name="T0" fmla="*/ 7 w 19"/>
                  <a:gd name="T1" fmla="*/ 0 h 33"/>
                  <a:gd name="T2" fmla="*/ 8 w 19"/>
                  <a:gd name="T3" fmla="*/ 1 h 33"/>
                  <a:gd name="T4" fmla="*/ 12 w 19"/>
                  <a:gd name="T5" fmla="*/ 5 h 33"/>
                  <a:gd name="T6" fmla="*/ 13 w 19"/>
                  <a:gd name="T7" fmla="*/ 7 h 33"/>
                  <a:gd name="T8" fmla="*/ 14 w 19"/>
                  <a:gd name="T9" fmla="*/ 9 h 33"/>
                  <a:gd name="T10" fmla="*/ 15 w 19"/>
                  <a:gd name="T11" fmla="*/ 10 h 33"/>
                  <a:gd name="T12" fmla="*/ 9 w 19"/>
                  <a:gd name="T13" fmla="*/ 32 h 33"/>
                  <a:gd name="T14" fmla="*/ 4 w 19"/>
                  <a:gd name="T15" fmla="*/ 33 h 33"/>
                  <a:gd name="T16" fmla="*/ 0 w 19"/>
                  <a:gd name="T17" fmla="*/ 32 h 33"/>
                  <a:gd name="T18" fmla="*/ 5 w 19"/>
                  <a:gd name="T19" fmla="*/ 33 h 33"/>
                  <a:gd name="T20" fmla="*/ 10 w 19"/>
                  <a:gd name="T21" fmla="*/ 32 h 33"/>
                  <a:gd name="T22" fmla="*/ 15 w 19"/>
                  <a:gd name="T23" fmla="*/ 10 h 33"/>
                  <a:gd name="T24" fmla="*/ 13 w 19"/>
                  <a:gd name="T25" fmla="*/ 6 h 33"/>
                  <a:gd name="T26" fmla="*/ 8 w 19"/>
                  <a:gd name="T27" fmla="*/ 1 h 33"/>
                  <a:gd name="T28" fmla="*/ 7 w 19"/>
                  <a:gd name="T2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33">
                    <a:moveTo>
                      <a:pt x="7" y="0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11" y="3"/>
                      <a:pt x="12" y="5"/>
                    </a:cubicBezTo>
                    <a:cubicBezTo>
                      <a:pt x="12" y="6"/>
                      <a:pt x="13" y="6"/>
                      <a:pt x="13" y="7"/>
                    </a:cubicBezTo>
                    <a:cubicBezTo>
                      <a:pt x="14" y="8"/>
                      <a:pt x="14" y="8"/>
                      <a:pt x="14" y="9"/>
                    </a:cubicBezTo>
                    <a:cubicBezTo>
                      <a:pt x="14" y="9"/>
                      <a:pt x="14" y="10"/>
                      <a:pt x="15" y="10"/>
                    </a:cubicBezTo>
                    <a:cubicBezTo>
                      <a:pt x="18" y="19"/>
                      <a:pt x="16" y="29"/>
                      <a:pt x="9" y="32"/>
                    </a:cubicBezTo>
                    <a:cubicBezTo>
                      <a:pt x="7" y="32"/>
                      <a:pt x="6" y="33"/>
                      <a:pt x="4" y="33"/>
                    </a:cubicBezTo>
                    <a:cubicBezTo>
                      <a:pt x="3" y="33"/>
                      <a:pt x="1" y="32"/>
                      <a:pt x="0" y="32"/>
                    </a:cubicBezTo>
                    <a:cubicBezTo>
                      <a:pt x="1" y="33"/>
                      <a:pt x="3" y="33"/>
                      <a:pt x="5" y="33"/>
                    </a:cubicBezTo>
                    <a:cubicBezTo>
                      <a:pt x="7" y="33"/>
                      <a:pt x="8" y="33"/>
                      <a:pt x="10" y="32"/>
                    </a:cubicBezTo>
                    <a:cubicBezTo>
                      <a:pt x="17" y="29"/>
                      <a:pt x="19" y="19"/>
                      <a:pt x="15" y="10"/>
                    </a:cubicBezTo>
                    <a:cubicBezTo>
                      <a:pt x="14" y="9"/>
                      <a:pt x="14" y="7"/>
                      <a:pt x="13" y="6"/>
                    </a:cubicBezTo>
                    <a:cubicBezTo>
                      <a:pt x="12" y="4"/>
                      <a:pt x="10" y="2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6"/>
              <p:cNvSpPr>
                <a:spLocks noEditPoints="1"/>
              </p:cNvSpPr>
              <p:nvPr/>
            </p:nvSpPr>
            <p:spPr bwMode="auto">
              <a:xfrm>
                <a:off x="2009" y="1607"/>
                <a:ext cx="463" cy="366"/>
              </a:xfrm>
              <a:custGeom>
                <a:avLst/>
                <a:gdLst>
                  <a:gd name="T0" fmla="*/ 1 w 90"/>
                  <a:gd name="T1" fmla="*/ 16 h 71"/>
                  <a:gd name="T2" fmla="*/ 0 w 90"/>
                  <a:gd name="T3" fmla="*/ 16 h 71"/>
                  <a:gd name="T4" fmla="*/ 1 w 90"/>
                  <a:gd name="T5" fmla="*/ 16 h 71"/>
                  <a:gd name="T6" fmla="*/ 38 w 90"/>
                  <a:gd name="T7" fmla="*/ 0 h 71"/>
                  <a:gd name="T8" fmla="*/ 1 w 90"/>
                  <a:gd name="T9" fmla="*/ 16 h 71"/>
                  <a:gd name="T10" fmla="*/ 35 w 90"/>
                  <a:gd name="T11" fmla="*/ 1 h 71"/>
                  <a:gd name="T12" fmla="*/ 71 w 90"/>
                  <a:gd name="T13" fmla="*/ 16 h 71"/>
                  <a:gd name="T14" fmla="*/ 72 w 90"/>
                  <a:gd name="T15" fmla="*/ 62 h 71"/>
                  <a:gd name="T16" fmla="*/ 59 w 90"/>
                  <a:gd name="T17" fmla="*/ 67 h 71"/>
                  <a:gd name="T18" fmla="*/ 43 w 90"/>
                  <a:gd name="T19" fmla="*/ 49 h 71"/>
                  <a:gd name="T20" fmla="*/ 48 w 90"/>
                  <a:gd name="T21" fmla="*/ 44 h 71"/>
                  <a:gd name="T22" fmla="*/ 50 w 90"/>
                  <a:gd name="T23" fmla="*/ 48 h 71"/>
                  <a:gd name="T24" fmla="*/ 50 w 90"/>
                  <a:gd name="T25" fmla="*/ 52 h 71"/>
                  <a:gd name="T26" fmla="*/ 54 w 90"/>
                  <a:gd name="T27" fmla="*/ 54 h 71"/>
                  <a:gd name="T28" fmla="*/ 57 w 90"/>
                  <a:gd name="T29" fmla="*/ 52 h 71"/>
                  <a:gd name="T30" fmla="*/ 57 w 90"/>
                  <a:gd name="T31" fmla="*/ 43 h 71"/>
                  <a:gd name="T32" fmla="*/ 50 w 90"/>
                  <a:gd name="T33" fmla="*/ 40 h 71"/>
                  <a:gd name="T34" fmla="*/ 42 w 90"/>
                  <a:gd name="T35" fmla="*/ 43 h 71"/>
                  <a:gd name="T36" fmla="*/ 43 w 90"/>
                  <a:gd name="T37" fmla="*/ 65 h 71"/>
                  <a:gd name="T38" fmla="*/ 58 w 90"/>
                  <a:gd name="T39" fmla="*/ 71 h 71"/>
                  <a:gd name="T40" fmla="*/ 76 w 90"/>
                  <a:gd name="T41" fmla="*/ 64 h 71"/>
                  <a:gd name="T42" fmla="*/ 74 w 90"/>
                  <a:gd name="T43" fmla="*/ 15 h 71"/>
                  <a:gd name="T44" fmla="*/ 38 w 90"/>
                  <a:gd name="T45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0" h="71">
                    <a:moveTo>
                      <a:pt x="1" y="16"/>
                    </a:moveTo>
                    <a:cubicBezTo>
                      <a:pt x="1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1" y="16"/>
                    </a:cubicBezTo>
                    <a:moveTo>
                      <a:pt x="38" y="0"/>
                    </a:moveTo>
                    <a:cubicBezTo>
                      <a:pt x="24" y="0"/>
                      <a:pt x="11" y="5"/>
                      <a:pt x="1" y="16"/>
                    </a:cubicBezTo>
                    <a:cubicBezTo>
                      <a:pt x="10" y="6"/>
                      <a:pt x="23" y="1"/>
                      <a:pt x="35" y="1"/>
                    </a:cubicBezTo>
                    <a:cubicBezTo>
                      <a:pt x="48" y="1"/>
                      <a:pt x="61" y="6"/>
                      <a:pt x="71" y="16"/>
                    </a:cubicBezTo>
                    <a:cubicBezTo>
                      <a:pt x="84" y="28"/>
                      <a:pt x="85" y="49"/>
                      <a:pt x="72" y="62"/>
                    </a:cubicBezTo>
                    <a:cubicBezTo>
                      <a:pt x="68" y="66"/>
                      <a:pt x="64" y="67"/>
                      <a:pt x="59" y="67"/>
                    </a:cubicBezTo>
                    <a:cubicBezTo>
                      <a:pt x="48" y="67"/>
                      <a:pt x="38" y="57"/>
                      <a:pt x="43" y="49"/>
                    </a:cubicBezTo>
                    <a:cubicBezTo>
                      <a:pt x="45" y="45"/>
                      <a:pt x="46" y="44"/>
                      <a:pt x="48" y="44"/>
                    </a:cubicBezTo>
                    <a:cubicBezTo>
                      <a:pt x="50" y="44"/>
                      <a:pt x="51" y="47"/>
                      <a:pt x="50" y="48"/>
                    </a:cubicBezTo>
                    <a:cubicBezTo>
                      <a:pt x="49" y="49"/>
                      <a:pt x="49" y="51"/>
                      <a:pt x="50" y="52"/>
                    </a:cubicBezTo>
                    <a:cubicBezTo>
                      <a:pt x="51" y="53"/>
                      <a:pt x="52" y="54"/>
                      <a:pt x="54" y="54"/>
                    </a:cubicBezTo>
                    <a:cubicBezTo>
                      <a:pt x="55" y="54"/>
                      <a:pt x="56" y="53"/>
                      <a:pt x="57" y="52"/>
                    </a:cubicBezTo>
                    <a:cubicBezTo>
                      <a:pt x="59" y="49"/>
                      <a:pt x="59" y="45"/>
                      <a:pt x="57" y="43"/>
                    </a:cubicBezTo>
                    <a:cubicBezTo>
                      <a:pt x="55" y="41"/>
                      <a:pt x="52" y="40"/>
                      <a:pt x="50" y="40"/>
                    </a:cubicBezTo>
                    <a:cubicBezTo>
                      <a:pt x="47" y="40"/>
                      <a:pt x="44" y="41"/>
                      <a:pt x="42" y="43"/>
                    </a:cubicBezTo>
                    <a:cubicBezTo>
                      <a:pt x="36" y="49"/>
                      <a:pt x="37" y="59"/>
                      <a:pt x="43" y="65"/>
                    </a:cubicBezTo>
                    <a:cubicBezTo>
                      <a:pt x="47" y="69"/>
                      <a:pt x="52" y="71"/>
                      <a:pt x="58" y="71"/>
                    </a:cubicBezTo>
                    <a:cubicBezTo>
                      <a:pt x="65" y="71"/>
                      <a:pt x="72" y="69"/>
                      <a:pt x="76" y="64"/>
                    </a:cubicBezTo>
                    <a:cubicBezTo>
                      <a:pt x="90" y="50"/>
                      <a:pt x="88" y="28"/>
                      <a:pt x="74" y="15"/>
                    </a:cubicBezTo>
                    <a:cubicBezTo>
                      <a:pt x="64" y="5"/>
                      <a:pt x="51" y="0"/>
                      <a:pt x="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auto">
              <a:xfrm>
                <a:off x="1777" y="1633"/>
                <a:ext cx="577" cy="304"/>
              </a:xfrm>
              <a:custGeom>
                <a:avLst/>
                <a:gdLst>
                  <a:gd name="T0" fmla="*/ 79 w 112"/>
                  <a:gd name="T1" fmla="*/ 0 h 59"/>
                  <a:gd name="T2" fmla="*/ 39 w 112"/>
                  <a:gd name="T3" fmla="*/ 24 h 59"/>
                  <a:gd name="T4" fmla="*/ 14 w 112"/>
                  <a:gd name="T5" fmla="*/ 49 h 59"/>
                  <a:gd name="T6" fmla="*/ 0 w 112"/>
                  <a:gd name="T7" fmla="*/ 56 h 59"/>
                  <a:gd name="T8" fmla="*/ 1 w 112"/>
                  <a:gd name="T9" fmla="*/ 59 h 59"/>
                  <a:gd name="T10" fmla="*/ 18 w 112"/>
                  <a:gd name="T11" fmla="*/ 51 h 59"/>
                  <a:gd name="T12" fmla="*/ 24 w 112"/>
                  <a:gd name="T13" fmla="*/ 46 h 59"/>
                  <a:gd name="T14" fmla="*/ 25 w 112"/>
                  <a:gd name="T15" fmla="*/ 45 h 59"/>
                  <a:gd name="T16" fmla="*/ 41 w 112"/>
                  <a:gd name="T17" fmla="*/ 27 h 59"/>
                  <a:gd name="T18" fmla="*/ 41 w 112"/>
                  <a:gd name="T19" fmla="*/ 27 h 59"/>
                  <a:gd name="T20" fmla="*/ 41 w 112"/>
                  <a:gd name="T21" fmla="*/ 27 h 59"/>
                  <a:gd name="T22" fmla="*/ 64 w 112"/>
                  <a:gd name="T23" fmla="*/ 7 h 59"/>
                  <a:gd name="T24" fmla="*/ 67 w 112"/>
                  <a:gd name="T25" fmla="*/ 5 h 59"/>
                  <a:gd name="T26" fmla="*/ 81 w 112"/>
                  <a:gd name="T27" fmla="*/ 3 h 59"/>
                  <a:gd name="T28" fmla="*/ 112 w 112"/>
                  <a:gd name="T29" fmla="*/ 13 h 59"/>
                  <a:gd name="T30" fmla="*/ 110 w 112"/>
                  <a:gd name="T31" fmla="*/ 11 h 59"/>
                  <a:gd name="T32" fmla="*/ 79 w 112"/>
                  <a:gd name="T3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2" h="59">
                    <a:moveTo>
                      <a:pt x="79" y="0"/>
                    </a:moveTo>
                    <a:cubicBezTo>
                      <a:pt x="64" y="0"/>
                      <a:pt x="50" y="8"/>
                      <a:pt x="39" y="24"/>
                    </a:cubicBezTo>
                    <a:cubicBezTo>
                      <a:pt x="30" y="37"/>
                      <a:pt x="21" y="45"/>
                      <a:pt x="14" y="49"/>
                    </a:cubicBezTo>
                    <a:cubicBezTo>
                      <a:pt x="6" y="55"/>
                      <a:pt x="0" y="56"/>
                      <a:pt x="0" y="56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8" y="57"/>
                      <a:pt x="18" y="51"/>
                    </a:cubicBezTo>
                    <a:cubicBezTo>
                      <a:pt x="20" y="50"/>
                      <a:pt x="22" y="48"/>
                      <a:pt x="24" y="46"/>
                    </a:cubicBezTo>
                    <a:cubicBezTo>
                      <a:pt x="24" y="46"/>
                      <a:pt x="25" y="46"/>
                      <a:pt x="25" y="45"/>
                    </a:cubicBezTo>
                    <a:cubicBezTo>
                      <a:pt x="30" y="41"/>
                      <a:pt x="36" y="35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8" y="17"/>
                      <a:pt x="55" y="10"/>
                      <a:pt x="64" y="7"/>
                    </a:cubicBezTo>
                    <a:cubicBezTo>
                      <a:pt x="65" y="6"/>
                      <a:pt x="66" y="6"/>
                      <a:pt x="67" y="5"/>
                    </a:cubicBezTo>
                    <a:cubicBezTo>
                      <a:pt x="72" y="4"/>
                      <a:pt x="76" y="3"/>
                      <a:pt x="81" y="3"/>
                    </a:cubicBezTo>
                    <a:cubicBezTo>
                      <a:pt x="91" y="3"/>
                      <a:pt x="102" y="7"/>
                      <a:pt x="112" y="13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00" y="4"/>
                      <a:pt x="89" y="0"/>
                      <a:pt x="7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auto">
              <a:xfrm>
                <a:off x="563" y="1690"/>
                <a:ext cx="98" cy="118"/>
              </a:xfrm>
              <a:custGeom>
                <a:avLst/>
                <a:gdLst>
                  <a:gd name="T0" fmla="*/ 10 w 19"/>
                  <a:gd name="T1" fmla="*/ 0 h 23"/>
                  <a:gd name="T2" fmla="*/ 2 w 19"/>
                  <a:gd name="T3" fmla="*/ 6 h 23"/>
                  <a:gd name="T4" fmla="*/ 11 w 19"/>
                  <a:gd name="T5" fmla="*/ 22 h 23"/>
                  <a:gd name="T6" fmla="*/ 16 w 19"/>
                  <a:gd name="T7" fmla="*/ 23 h 23"/>
                  <a:gd name="T8" fmla="*/ 16 w 19"/>
                  <a:gd name="T9" fmla="*/ 23 h 23"/>
                  <a:gd name="T10" fmla="*/ 19 w 19"/>
                  <a:gd name="T11" fmla="*/ 22 h 23"/>
                  <a:gd name="T12" fmla="*/ 17 w 19"/>
                  <a:gd name="T13" fmla="*/ 22 h 23"/>
                  <a:gd name="T14" fmla="*/ 12 w 19"/>
                  <a:gd name="T15" fmla="*/ 21 h 23"/>
                  <a:gd name="T16" fmla="*/ 3 w 19"/>
                  <a:gd name="T17" fmla="*/ 6 h 23"/>
                  <a:gd name="T18" fmla="*/ 10 w 19"/>
                  <a:gd name="T19" fmla="*/ 1 h 23"/>
                  <a:gd name="T20" fmla="*/ 15 w 19"/>
                  <a:gd name="T21" fmla="*/ 5 h 23"/>
                  <a:gd name="T22" fmla="*/ 14 w 19"/>
                  <a:gd name="T23" fmla="*/ 8 h 23"/>
                  <a:gd name="T24" fmla="*/ 13 w 19"/>
                  <a:gd name="T25" fmla="*/ 7 h 23"/>
                  <a:gd name="T26" fmla="*/ 12 w 19"/>
                  <a:gd name="T27" fmla="*/ 6 h 23"/>
                  <a:gd name="T28" fmla="*/ 11 w 19"/>
                  <a:gd name="T29" fmla="*/ 6 h 23"/>
                  <a:gd name="T30" fmla="*/ 10 w 19"/>
                  <a:gd name="T31" fmla="*/ 7 h 23"/>
                  <a:gd name="T32" fmla="*/ 12 w 19"/>
                  <a:gd name="T33" fmla="*/ 10 h 23"/>
                  <a:gd name="T34" fmla="*/ 12 w 19"/>
                  <a:gd name="T35" fmla="*/ 10 h 23"/>
                  <a:gd name="T36" fmla="*/ 16 w 19"/>
                  <a:gd name="T37" fmla="*/ 7 h 23"/>
                  <a:gd name="T38" fmla="*/ 12 w 19"/>
                  <a:gd name="T39" fmla="*/ 0 h 23"/>
                  <a:gd name="T40" fmla="*/ 10 w 19"/>
                  <a:gd name="T4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3">
                    <a:moveTo>
                      <a:pt x="10" y="0"/>
                    </a:moveTo>
                    <a:cubicBezTo>
                      <a:pt x="6" y="0"/>
                      <a:pt x="3" y="3"/>
                      <a:pt x="2" y="6"/>
                    </a:cubicBezTo>
                    <a:cubicBezTo>
                      <a:pt x="0" y="13"/>
                      <a:pt x="4" y="20"/>
                      <a:pt x="11" y="22"/>
                    </a:cubicBezTo>
                    <a:cubicBezTo>
                      <a:pt x="12" y="23"/>
                      <a:pt x="14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3"/>
                      <a:pt x="18" y="22"/>
                      <a:pt x="19" y="22"/>
                    </a:cubicBezTo>
                    <a:cubicBezTo>
                      <a:pt x="18" y="22"/>
                      <a:pt x="17" y="22"/>
                      <a:pt x="17" y="22"/>
                    </a:cubicBezTo>
                    <a:cubicBezTo>
                      <a:pt x="15" y="22"/>
                      <a:pt x="13" y="22"/>
                      <a:pt x="12" y="21"/>
                    </a:cubicBezTo>
                    <a:cubicBezTo>
                      <a:pt x="5" y="20"/>
                      <a:pt x="1" y="13"/>
                      <a:pt x="3" y="6"/>
                    </a:cubicBezTo>
                    <a:cubicBezTo>
                      <a:pt x="4" y="3"/>
                      <a:pt x="7" y="1"/>
                      <a:pt x="10" y="1"/>
                    </a:cubicBezTo>
                    <a:cubicBezTo>
                      <a:pt x="12" y="1"/>
                      <a:pt x="15" y="3"/>
                      <a:pt x="15" y="5"/>
                    </a:cubicBezTo>
                    <a:cubicBezTo>
                      <a:pt x="15" y="7"/>
                      <a:pt x="14" y="8"/>
                      <a:pt x="14" y="8"/>
                    </a:cubicBezTo>
                    <a:cubicBezTo>
                      <a:pt x="13" y="8"/>
                      <a:pt x="13" y="8"/>
                      <a:pt x="13" y="7"/>
                    </a:cubicBezTo>
                    <a:cubicBezTo>
                      <a:pt x="13" y="7"/>
                      <a:pt x="12" y="6"/>
                      <a:pt x="12" y="6"/>
                    </a:cubicBezTo>
                    <a:cubicBezTo>
                      <a:pt x="12" y="6"/>
                      <a:pt x="11" y="6"/>
                      <a:pt x="11" y="6"/>
                    </a:cubicBezTo>
                    <a:cubicBezTo>
                      <a:pt x="11" y="6"/>
                      <a:pt x="10" y="6"/>
                      <a:pt x="10" y="7"/>
                    </a:cubicBezTo>
                    <a:cubicBezTo>
                      <a:pt x="9" y="8"/>
                      <a:pt x="10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4" y="10"/>
                      <a:pt x="16" y="9"/>
                      <a:pt x="16" y="7"/>
                    </a:cubicBezTo>
                    <a:cubicBezTo>
                      <a:pt x="17" y="4"/>
                      <a:pt x="15" y="1"/>
                      <a:pt x="12" y="0"/>
                    </a:cubicBezTo>
                    <a:cubicBezTo>
                      <a:pt x="11" y="0"/>
                      <a:pt x="10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auto">
              <a:xfrm>
                <a:off x="676" y="1669"/>
                <a:ext cx="67" cy="62"/>
              </a:xfrm>
              <a:custGeom>
                <a:avLst/>
                <a:gdLst>
                  <a:gd name="T0" fmla="*/ 5 w 13"/>
                  <a:gd name="T1" fmla="*/ 0 h 12"/>
                  <a:gd name="T2" fmla="*/ 2 w 13"/>
                  <a:gd name="T3" fmla="*/ 2 h 12"/>
                  <a:gd name="T4" fmla="*/ 3 w 13"/>
                  <a:gd name="T5" fmla="*/ 10 h 12"/>
                  <a:gd name="T6" fmla="*/ 9 w 13"/>
                  <a:gd name="T7" fmla="*/ 12 h 12"/>
                  <a:gd name="T8" fmla="*/ 13 w 13"/>
                  <a:gd name="T9" fmla="*/ 11 h 12"/>
                  <a:gd name="T10" fmla="*/ 13 w 13"/>
                  <a:gd name="T11" fmla="*/ 11 h 12"/>
                  <a:gd name="T12" fmla="*/ 13 w 13"/>
                  <a:gd name="T13" fmla="*/ 11 h 12"/>
                  <a:gd name="T14" fmla="*/ 9 w 13"/>
                  <a:gd name="T15" fmla="*/ 12 h 12"/>
                  <a:gd name="T16" fmla="*/ 4 w 13"/>
                  <a:gd name="T17" fmla="*/ 10 h 12"/>
                  <a:gd name="T18" fmla="*/ 3 w 13"/>
                  <a:gd name="T19" fmla="*/ 2 h 12"/>
                  <a:gd name="T20" fmla="*/ 5 w 13"/>
                  <a:gd name="T21" fmla="*/ 1 h 12"/>
                  <a:gd name="T22" fmla="*/ 8 w 13"/>
                  <a:gd name="T23" fmla="*/ 4 h 12"/>
                  <a:gd name="T24" fmla="*/ 7 w 13"/>
                  <a:gd name="T25" fmla="*/ 5 h 12"/>
                  <a:gd name="T26" fmla="*/ 7 w 13"/>
                  <a:gd name="T27" fmla="*/ 4 h 12"/>
                  <a:gd name="T28" fmla="*/ 7 w 13"/>
                  <a:gd name="T29" fmla="*/ 4 h 12"/>
                  <a:gd name="T30" fmla="*/ 5 w 13"/>
                  <a:gd name="T31" fmla="*/ 4 h 12"/>
                  <a:gd name="T32" fmla="*/ 6 w 13"/>
                  <a:gd name="T33" fmla="*/ 5 h 12"/>
                  <a:gd name="T34" fmla="*/ 7 w 13"/>
                  <a:gd name="T35" fmla="*/ 6 h 12"/>
                  <a:gd name="T36" fmla="*/ 8 w 13"/>
                  <a:gd name="T37" fmla="*/ 5 h 12"/>
                  <a:gd name="T38" fmla="*/ 8 w 13"/>
                  <a:gd name="T39" fmla="*/ 1 h 12"/>
                  <a:gd name="T40" fmla="*/ 5 w 13"/>
                  <a:gd name="T4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2">
                    <a:moveTo>
                      <a:pt x="5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5"/>
                      <a:pt x="1" y="8"/>
                      <a:pt x="3" y="10"/>
                    </a:cubicBezTo>
                    <a:cubicBezTo>
                      <a:pt x="5" y="12"/>
                      <a:pt x="7" y="12"/>
                      <a:pt x="9" y="12"/>
                    </a:cubicBezTo>
                    <a:cubicBezTo>
                      <a:pt x="10" y="12"/>
                      <a:pt x="12" y="12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2" y="12"/>
                      <a:pt x="11" y="12"/>
                      <a:pt x="9" y="12"/>
                    </a:cubicBezTo>
                    <a:cubicBezTo>
                      <a:pt x="7" y="12"/>
                      <a:pt x="5" y="11"/>
                      <a:pt x="4" y="10"/>
                    </a:cubicBezTo>
                    <a:cubicBezTo>
                      <a:pt x="1" y="8"/>
                      <a:pt x="1" y="5"/>
                      <a:pt x="3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7" y="1"/>
                      <a:pt x="9" y="3"/>
                      <a:pt x="8" y="4"/>
                    </a:cubicBezTo>
                    <a:cubicBezTo>
                      <a:pt x="8" y="5"/>
                      <a:pt x="7" y="5"/>
                      <a:pt x="7" y="5"/>
                    </a:cubicBezTo>
                    <a:cubicBezTo>
                      <a:pt x="7" y="5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6"/>
                      <a:pt x="8" y="5"/>
                      <a:pt x="8" y="5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1"/>
                      <a:pt x="6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0"/>
              <p:cNvSpPr>
                <a:spLocks noEditPoints="1"/>
              </p:cNvSpPr>
              <p:nvPr/>
            </p:nvSpPr>
            <p:spPr bwMode="auto">
              <a:xfrm>
                <a:off x="831" y="1592"/>
                <a:ext cx="561" cy="144"/>
              </a:xfrm>
              <a:custGeom>
                <a:avLst/>
                <a:gdLst>
                  <a:gd name="T0" fmla="*/ 48 w 109"/>
                  <a:gd name="T1" fmla="*/ 7 h 28"/>
                  <a:gd name="T2" fmla="*/ 53 w 109"/>
                  <a:gd name="T3" fmla="*/ 9 h 28"/>
                  <a:gd name="T4" fmla="*/ 69 w 109"/>
                  <a:gd name="T5" fmla="*/ 20 h 28"/>
                  <a:gd name="T6" fmla="*/ 48 w 109"/>
                  <a:gd name="T7" fmla="*/ 7 h 28"/>
                  <a:gd name="T8" fmla="*/ 28 w 109"/>
                  <a:gd name="T9" fmla="*/ 0 h 28"/>
                  <a:gd name="T10" fmla="*/ 0 w 109"/>
                  <a:gd name="T11" fmla="*/ 8 h 28"/>
                  <a:gd name="T12" fmla="*/ 0 w 109"/>
                  <a:gd name="T13" fmla="*/ 8 h 28"/>
                  <a:gd name="T14" fmla="*/ 12 w 109"/>
                  <a:gd name="T15" fmla="*/ 3 h 28"/>
                  <a:gd name="T16" fmla="*/ 14 w 109"/>
                  <a:gd name="T17" fmla="*/ 5 h 28"/>
                  <a:gd name="T18" fmla="*/ 3 w 109"/>
                  <a:gd name="T19" fmla="*/ 10 h 28"/>
                  <a:gd name="T20" fmla="*/ 22 w 109"/>
                  <a:gd name="T21" fmla="*/ 3 h 28"/>
                  <a:gd name="T22" fmla="*/ 30 w 109"/>
                  <a:gd name="T23" fmla="*/ 0 h 28"/>
                  <a:gd name="T24" fmla="*/ 24 w 109"/>
                  <a:gd name="T25" fmla="*/ 3 h 28"/>
                  <a:gd name="T26" fmla="*/ 28 w 109"/>
                  <a:gd name="T27" fmla="*/ 3 h 28"/>
                  <a:gd name="T28" fmla="*/ 47 w 109"/>
                  <a:gd name="T29" fmla="*/ 7 h 28"/>
                  <a:gd name="T30" fmla="*/ 69 w 109"/>
                  <a:gd name="T31" fmla="*/ 20 h 28"/>
                  <a:gd name="T32" fmla="*/ 69 w 109"/>
                  <a:gd name="T33" fmla="*/ 20 h 28"/>
                  <a:gd name="T34" fmla="*/ 69 w 109"/>
                  <a:gd name="T35" fmla="*/ 20 h 28"/>
                  <a:gd name="T36" fmla="*/ 55 w 109"/>
                  <a:gd name="T37" fmla="*/ 10 h 28"/>
                  <a:gd name="T38" fmla="*/ 68 w 109"/>
                  <a:gd name="T39" fmla="*/ 20 h 28"/>
                  <a:gd name="T40" fmla="*/ 87 w 109"/>
                  <a:gd name="T41" fmla="*/ 28 h 28"/>
                  <a:gd name="T42" fmla="*/ 109 w 109"/>
                  <a:gd name="T43" fmla="*/ 10 h 28"/>
                  <a:gd name="T44" fmla="*/ 88 w 109"/>
                  <a:gd name="T45" fmla="*/ 25 h 28"/>
                  <a:gd name="T46" fmla="*/ 68 w 109"/>
                  <a:gd name="T47" fmla="*/ 16 h 28"/>
                  <a:gd name="T48" fmla="*/ 28 w 109"/>
                  <a:gd name="T4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9" h="28">
                    <a:moveTo>
                      <a:pt x="48" y="7"/>
                    </a:moveTo>
                    <a:cubicBezTo>
                      <a:pt x="50" y="8"/>
                      <a:pt x="51" y="8"/>
                      <a:pt x="53" y="9"/>
                    </a:cubicBezTo>
                    <a:cubicBezTo>
                      <a:pt x="59" y="11"/>
                      <a:pt x="64" y="14"/>
                      <a:pt x="69" y="20"/>
                    </a:cubicBezTo>
                    <a:cubicBezTo>
                      <a:pt x="65" y="14"/>
                      <a:pt x="58" y="8"/>
                      <a:pt x="48" y="7"/>
                    </a:cubicBezTo>
                    <a:moveTo>
                      <a:pt x="28" y="0"/>
                    </a:moveTo>
                    <a:cubicBezTo>
                      <a:pt x="11" y="0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7" y="4"/>
                      <a:pt x="12" y="3"/>
                      <a:pt x="12" y="3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9" y="6"/>
                      <a:pt x="3" y="10"/>
                    </a:cubicBezTo>
                    <a:cubicBezTo>
                      <a:pt x="6" y="8"/>
                      <a:pt x="13" y="4"/>
                      <a:pt x="22" y="3"/>
                    </a:cubicBezTo>
                    <a:cubicBezTo>
                      <a:pt x="25" y="2"/>
                      <a:pt x="27" y="1"/>
                      <a:pt x="30" y="0"/>
                    </a:cubicBezTo>
                    <a:cubicBezTo>
                      <a:pt x="28" y="1"/>
                      <a:pt x="26" y="2"/>
                      <a:pt x="24" y="3"/>
                    </a:cubicBezTo>
                    <a:cubicBezTo>
                      <a:pt x="25" y="3"/>
                      <a:pt x="26" y="3"/>
                      <a:pt x="28" y="3"/>
                    </a:cubicBezTo>
                    <a:cubicBezTo>
                      <a:pt x="34" y="3"/>
                      <a:pt x="40" y="4"/>
                      <a:pt x="47" y="7"/>
                    </a:cubicBezTo>
                    <a:cubicBezTo>
                      <a:pt x="57" y="8"/>
                      <a:pt x="65" y="13"/>
                      <a:pt x="69" y="20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5" y="15"/>
                      <a:pt x="60" y="12"/>
                      <a:pt x="55" y="10"/>
                    </a:cubicBezTo>
                    <a:cubicBezTo>
                      <a:pt x="59" y="13"/>
                      <a:pt x="63" y="16"/>
                      <a:pt x="68" y="20"/>
                    </a:cubicBezTo>
                    <a:cubicBezTo>
                      <a:pt x="75" y="26"/>
                      <a:pt x="81" y="28"/>
                      <a:pt x="87" y="28"/>
                    </a:cubicBezTo>
                    <a:cubicBezTo>
                      <a:pt x="102" y="28"/>
                      <a:pt x="109" y="10"/>
                      <a:pt x="109" y="10"/>
                    </a:cubicBezTo>
                    <a:cubicBezTo>
                      <a:pt x="109" y="10"/>
                      <a:pt x="103" y="25"/>
                      <a:pt x="88" y="25"/>
                    </a:cubicBezTo>
                    <a:cubicBezTo>
                      <a:pt x="83" y="25"/>
                      <a:pt x="76" y="23"/>
                      <a:pt x="68" y="16"/>
                    </a:cubicBezTo>
                    <a:cubicBezTo>
                      <a:pt x="53" y="4"/>
                      <a:pt x="39" y="0"/>
                      <a:pt x="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auto">
              <a:xfrm>
                <a:off x="862" y="1664"/>
                <a:ext cx="41" cy="93"/>
              </a:xfrm>
              <a:custGeom>
                <a:avLst/>
                <a:gdLst>
                  <a:gd name="T0" fmla="*/ 7 w 8"/>
                  <a:gd name="T1" fmla="*/ 0 h 18"/>
                  <a:gd name="T2" fmla="*/ 3 w 8"/>
                  <a:gd name="T3" fmla="*/ 7 h 18"/>
                  <a:gd name="T4" fmla="*/ 3 w 8"/>
                  <a:gd name="T5" fmla="*/ 8 h 18"/>
                  <a:gd name="T6" fmla="*/ 2 w 8"/>
                  <a:gd name="T7" fmla="*/ 8 h 18"/>
                  <a:gd name="T8" fmla="*/ 2 w 8"/>
                  <a:gd name="T9" fmla="*/ 18 h 18"/>
                  <a:gd name="T10" fmla="*/ 5 w 8"/>
                  <a:gd name="T11" fmla="*/ 12 h 18"/>
                  <a:gd name="T12" fmla="*/ 7 w 8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8">
                    <a:moveTo>
                      <a:pt x="7" y="0"/>
                    </a:moveTo>
                    <a:cubicBezTo>
                      <a:pt x="6" y="3"/>
                      <a:pt x="3" y="7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13"/>
                      <a:pt x="2" y="18"/>
                      <a:pt x="2" y="18"/>
                    </a:cubicBezTo>
                    <a:cubicBezTo>
                      <a:pt x="2" y="18"/>
                      <a:pt x="2" y="16"/>
                      <a:pt x="5" y="12"/>
                    </a:cubicBezTo>
                    <a:cubicBezTo>
                      <a:pt x="8" y="7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auto">
              <a:xfrm>
                <a:off x="949" y="1638"/>
                <a:ext cx="237" cy="149"/>
              </a:xfrm>
              <a:custGeom>
                <a:avLst/>
                <a:gdLst>
                  <a:gd name="T0" fmla="*/ 23 w 46"/>
                  <a:gd name="T1" fmla="*/ 0 h 29"/>
                  <a:gd name="T2" fmla="*/ 8 w 46"/>
                  <a:gd name="T3" fmla="*/ 4 h 29"/>
                  <a:gd name="T4" fmla="*/ 5 w 46"/>
                  <a:gd name="T5" fmla="*/ 25 h 29"/>
                  <a:gd name="T6" fmla="*/ 13 w 46"/>
                  <a:gd name="T7" fmla="*/ 29 h 29"/>
                  <a:gd name="T8" fmla="*/ 18 w 46"/>
                  <a:gd name="T9" fmla="*/ 27 h 29"/>
                  <a:gd name="T10" fmla="*/ 19 w 46"/>
                  <a:gd name="T11" fmla="*/ 21 h 29"/>
                  <a:gd name="T12" fmla="*/ 16 w 46"/>
                  <a:gd name="T13" fmla="*/ 19 h 29"/>
                  <a:gd name="T14" fmla="*/ 15 w 46"/>
                  <a:gd name="T15" fmla="*/ 20 h 29"/>
                  <a:gd name="T16" fmla="*/ 15 w 46"/>
                  <a:gd name="T17" fmla="*/ 22 h 29"/>
                  <a:gd name="T18" fmla="*/ 15 w 46"/>
                  <a:gd name="T19" fmla="*/ 22 h 29"/>
                  <a:gd name="T20" fmla="*/ 16 w 46"/>
                  <a:gd name="T21" fmla="*/ 22 h 29"/>
                  <a:gd name="T22" fmla="*/ 16 w 46"/>
                  <a:gd name="T23" fmla="*/ 22 h 29"/>
                  <a:gd name="T24" fmla="*/ 17 w 46"/>
                  <a:gd name="T25" fmla="*/ 21 h 29"/>
                  <a:gd name="T26" fmla="*/ 19 w 46"/>
                  <a:gd name="T27" fmla="*/ 22 h 29"/>
                  <a:gd name="T28" fmla="*/ 18 w 46"/>
                  <a:gd name="T29" fmla="*/ 27 h 29"/>
                  <a:gd name="T30" fmla="*/ 13 w 46"/>
                  <a:gd name="T31" fmla="*/ 28 h 29"/>
                  <a:gd name="T32" fmla="*/ 6 w 46"/>
                  <a:gd name="T33" fmla="*/ 25 h 29"/>
                  <a:gd name="T34" fmla="*/ 9 w 46"/>
                  <a:gd name="T35" fmla="*/ 4 h 29"/>
                  <a:gd name="T36" fmla="*/ 23 w 46"/>
                  <a:gd name="T37" fmla="*/ 0 h 29"/>
                  <a:gd name="T38" fmla="*/ 32 w 46"/>
                  <a:gd name="T39" fmla="*/ 1 h 29"/>
                  <a:gd name="T40" fmla="*/ 46 w 46"/>
                  <a:gd name="T41" fmla="*/ 11 h 29"/>
                  <a:gd name="T42" fmla="*/ 46 w 46"/>
                  <a:gd name="T43" fmla="*/ 11 h 29"/>
                  <a:gd name="T44" fmla="*/ 46 w 46"/>
                  <a:gd name="T45" fmla="*/ 11 h 29"/>
                  <a:gd name="T46" fmla="*/ 46 w 46"/>
                  <a:gd name="T47" fmla="*/ 11 h 29"/>
                  <a:gd name="T48" fmla="*/ 46 w 46"/>
                  <a:gd name="T49" fmla="*/ 11 h 29"/>
                  <a:gd name="T50" fmla="*/ 30 w 46"/>
                  <a:gd name="T51" fmla="*/ 0 h 29"/>
                  <a:gd name="T52" fmla="*/ 23 w 46"/>
                  <a:gd name="T5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29">
                    <a:moveTo>
                      <a:pt x="23" y="0"/>
                    </a:moveTo>
                    <a:cubicBezTo>
                      <a:pt x="18" y="0"/>
                      <a:pt x="13" y="1"/>
                      <a:pt x="8" y="4"/>
                    </a:cubicBezTo>
                    <a:cubicBezTo>
                      <a:pt x="1" y="9"/>
                      <a:pt x="0" y="18"/>
                      <a:pt x="5" y="25"/>
                    </a:cubicBezTo>
                    <a:cubicBezTo>
                      <a:pt x="7" y="27"/>
                      <a:pt x="10" y="29"/>
                      <a:pt x="13" y="29"/>
                    </a:cubicBezTo>
                    <a:cubicBezTo>
                      <a:pt x="15" y="29"/>
                      <a:pt x="17" y="28"/>
                      <a:pt x="18" y="27"/>
                    </a:cubicBezTo>
                    <a:cubicBezTo>
                      <a:pt x="20" y="26"/>
                      <a:pt x="21" y="23"/>
                      <a:pt x="19" y="21"/>
                    </a:cubicBezTo>
                    <a:cubicBezTo>
                      <a:pt x="18" y="20"/>
                      <a:pt x="17" y="19"/>
                      <a:pt x="16" y="19"/>
                    </a:cubicBezTo>
                    <a:cubicBezTo>
                      <a:pt x="16" y="19"/>
                      <a:pt x="15" y="20"/>
                      <a:pt x="15" y="20"/>
                    </a:cubicBezTo>
                    <a:cubicBezTo>
                      <a:pt x="14" y="20"/>
                      <a:pt x="14" y="21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1"/>
                      <a:pt x="16" y="21"/>
                      <a:pt x="17" y="21"/>
                    </a:cubicBezTo>
                    <a:cubicBezTo>
                      <a:pt x="18" y="21"/>
                      <a:pt x="18" y="21"/>
                      <a:pt x="19" y="22"/>
                    </a:cubicBezTo>
                    <a:cubicBezTo>
                      <a:pt x="19" y="22"/>
                      <a:pt x="20" y="25"/>
                      <a:pt x="18" y="27"/>
                    </a:cubicBezTo>
                    <a:cubicBezTo>
                      <a:pt x="16" y="28"/>
                      <a:pt x="15" y="28"/>
                      <a:pt x="13" y="28"/>
                    </a:cubicBezTo>
                    <a:cubicBezTo>
                      <a:pt x="10" y="28"/>
                      <a:pt x="8" y="27"/>
                      <a:pt x="6" y="25"/>
                    </a:cubicBezTo>
                    <a:cubicBezTo>
                      <a:pt x="1" y="18"/>
                      <a:pt x="2" y="9"/>
                      <a:pt x="9" y="4"/>
                    </a:cubicBezTo>
                    <a:cubicBezTo>
                      <a:pt x="13" y="1"/>
                      <a:pt x="18" y="0"/>
                      <a:pt x="23" y="0"/>
                    </a:cubicBezTo>
                    <a:cubicBezTo>
                      <a:pt x="26" y="0"/>
                      <a:pt x="29" y="0"/>
                      <a:pt x="32" y="1"/>
                    </a:cubicBezTo>
                    <a:cubicBezTo>
                      <a:pt x="37" y="3"/>
                      <a:pt x="42" y="6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1" y="5"/>
                      <a:pt x="36" y="2"/>
                      <a:pt x="30" y="0"/>
                    </a:cubicBezTo>
                    <a:cubicBezTo>
                      <a:pt x="28" y="0"/>
                      <a:pt x="25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auto">
              <a:xfrm>
                <a:off x="759" y="1695"/>
                <a:ext cx="283" cy="262"/>
              </a:xfrm>
              <a:custGeom>
                <a:avLst/>
                <a:gdLst>
                  <a:gd name="T0" fmla="*/ 18 w 55"/>
                  <a:gd name="T1" fmla="*/ 0 h 51"/>
                  <a:gd name="T2" fmla="*/ 14 w 55"/>
                  <a:gd name="T3" fmla="*/ 44 h 51"/>
                  <a:gd name="T4" fmla="*/ 32 w 55"/>
                  <a:gd name="T5" fmla="*/ 51 h 51"/>
                  <a:gd name="T6" fmla="*/ 49 w 55"/>
                  <a:gd name="T7" fmla="*/ 45 h 51"/>
                  <a:gd name="T8" fmla="*/ 49 w 55"/>
                  <a:gd name="T9" fmla="*/ 24 h 51"/>
                  <a:gd name="T10" fmla="*/ 41 w 55"/>
                  <a:gd name="T11" fmla="*/ 20 h 51"/>
                  <a:gd name="T12" fmla="*/ 34 w 55"/>
                  <a:gd name="T13" fmla="*/ 23 h 51"/>
                  <a:gd name="T14" fmla="*/ 34 w 55"/>
                  <a:gd name="T15" fmla="*/ 32 h 51"/>
                  <a:gd name="T16" fmla="*/ 37 w 55"/>
                  <a:gd name="T17" fmla="*/ 34 h 51"/>
                  <a:gd name="T18" fmla="*/ 38 w 55"/>
                  <a:gd name="T19" fmla="*/ 34 h 51"/>
                  <a:gd name="T20" fmla="*/ 38 w 55"/>
                  <a:gd name="T21" fmla="*/ 34 h 51"/>
                  <a:gd name="T22" fmla="*/ 41 w 55"/>
                  <a:gd name="T23" fmla="*/ 32 h 51"/>
                  <a:gd name="T24" fmla="*/ 41 w 55"/>
                  <a:gd name="T25" fmla="*/ 27 h 51"/>
                  <a:gd name="T26" fmla="*/ 40 w 55"/>
                  <a:gd name="T27" fmla="*/ 27 h 51"/>
                  <a:gd name="T28" fmla="*/ 36 w 55"/>
                  <a:gd name="T29" fmla="*/ 29 h 51"/>
                  <a:gd name="T30" fmla="*/ 36 w 55"/>
                  <a:gd name="T31" fmla="*/ 29 h 51"/>
                  <a:gd name="T32" fmla="*/ 37 w 55"/>
                  <a:gd name="T33" fmla="*/ 24 h 51"/>
                  <a:gd name="T34" fmla="*/ 37 w 55"/>
                  <a:gd name="T35" fmla="*/ 23 h 51"/>
                  <a:gd name="T36" fmla="*/ 35 w 55"/>
                  <a:gd name="T37" fmla="*/ 24 h 51"/>
                  <a:gd name="T38" fmla="*/ 41 w 55"/>
                  <a:gd name="T39" fmla="*/ 22 h 51"/>
                  <a:gd name="T40" fmla="*/ 48 w 55"/>
                  <a:gd name="T41" fmla="*/ 24 h 51"/>
                  <a:gd name="T42" fmla="*/ 48 w 55"/>
                  <a:gd name="T43" fmla="*/ 43 h 51"/>
                  <a:gd name="T44" fmla="*/ 33 w 55"/>
                  <a:gd name="T45" fmla="*/ 49 h 51"/>
                  <a:gd name="T46" fmla="*/ 16 w 55"/>
                  <a:gd name="T47" fmla="*/ 42 h 51"/>
                  <a:gd name="T48" fmla="*/ 18 w 55"/>
                  <a:gd name="T4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5" h="51">
                    <a:moveTo>
                      <a:pt x="18" y="0"/>
                    </a:moveTo>
                    <a:cubicBezTo>
                      <a:pt x="3" y="13"/>
                      <a:pt x="0" y="30"/>
                      <a:pt x="14" y="44"/>
                    </a:cubicBezTo>
                    <a:cubicBezTo>
                      <a:pt x="20" y="49"/>
                      <a:pt x="26" y="51"/>
                      <a:pt x="32" y="51"/>
                    </a:cubicBezTo>
                    <a:cubicBezTo>
                      <a:pt x="38" y="51"/>
                      <a:pt x="44" y="49"/>
                      <a:pt x="49" y="45"/>
                    </a:cubicBezTo>
                    <a:cubicBezTo>
                      <a:pt x="55" y="39"/>
                      <a:pt x="55" y="30"/>
                      <a:pt x="49" y="24"/>
                    </a:cubicBezTo>
                    <a:cubicBezTo>
                      <a:pt x="47" y="22"/>
                      <a:pt x="44" y="20"/>
                      <a:pt x="41" y="20"/>
                    </a:cubicBezTo>
                    <a:cubicBezTo>
                      <a:pt x="39" y="20"/>
                      <a:pt x="36" y="21"/>
                      <a:pt x="34" y="23"/>
                    </a:cubicBezTo>
                    <a:cubicBezTo>
                      <a:pt x="31" y="26"/>
                      <a:pt x="31" y="30"/>
                      <a:pt x="34" y="32"/>
                    </a:cubicBezTo>
                    <a:cubicBezTo>
                      <a:pt x="35" y="33"/>
                      <a:pt x="36" y="34"/>
                      <a:pt x="37" y="34"/>
                    </a:cubicBezTo>
                    <a:cubicBezTo>
                      <a:pt x="37" y="34"/>
                      <a:pt x="38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9" y="34"/>
                      <a:pt x="40" y="33"/>
                      <a:pt x="41" y="32"/>
                    </a:cubicBezTo>
                    <a:cubicBezTo>
                      <a:pt x="42" y="30"/>
                      <a:pt x="42" y="28"/>
                      <a:pt x="41" y="27"/>
                    </a:cubicBezTo>
                    <a:cubicBezTo>
                      <a:pt x="41" y="27"/>
                      <a:pt x="40" y="27"/>
                      <a:pt x="40" y="27"/>
                    </a:cubicBezTo>
                    <a:cubicBezTo>
                      <a:pt x="39" y="27"/>
                      <a:pt x="37" y="28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5" y="28"/>
                      <a:pt x="32" y="25"/>
                      <a:pt x="37" y="24"/>
                    </a:cubicBezTo>
                    <a:cubicBezTo>
                      <a:pt x="37" y="24"/>
                      <a:pt x="37" y="23"/>
                      <a:pt x="37" y="23"/>
                    </a:cubicBezTo>
                    <a:cubicBezTo>
                      <a:pt x="36" y="23"/>
                      <a:pt x="35" y="24"/>
                      <a:pt x="35" y="24"/>
                    </a:cubicBezTo>
                    <a:cubicBezTo>
                      <a:pt x="37" y="22"/>
                      <a:pt x="39" y="22"/>
                      <a:pt x="41" y="22"/>
                    </a:cubicBezTo>
                    <a:cubicBezTo>
                      <a:pt x="44" y="22"/>
                      <a:pt x="46" y="22"/>
                      <a:pt x="48" y="24"/>
                    </a:cubicBezTo>
                    <a:cubicBezTo>
                      <a:pt x="54" y="29"/>
                      <a:pt x="54" y="38"/>
                      <a:pt x="48" y="43"/>
                    </a:cubicBezTo>
                    <a:cubicBezTo>
                      <a:pt x="44" y="47"/>
                      <a:pt x="39" y="49"/>
                      <a:pt x="33" y="49"/>
                    </a:cubicBezTo>
                    <a:cubicBezTo>
                      <a:pt x="27" y="49"/>
                      <a:pt x="21" y="47"/>
                      <a:pt x="16" y="42"/>
                    </a:cubicBezTo>
                    <a:cubicBezTo>
                      <a:pt x="3" y="31"/>
                      <a:pt x="5" y="12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auto">
              <a:xfrm>
                <a:off x="779" y="1612"/>
                <a:ext cx="211" cy="294"/>
              </a:xfrm>
              <a:custGeom>
                <a:avLst/>
                <a:gdLst>
                  <a:gd name="T0" fmla="*/ 41 w 41"/>
                  <a:gd name="T1" fmla="*/ 0 h 57"/>
                  <a:gd name="T2" fmla="*/ 19 w 41"/>
                  <a:gd name="T3" fmla="*/ 11 h 57"/>
                  <a:gd name="T4" fmla="*/ 9 w 41"/>
                  <a:gd name="T5" fmla="*/ 51 h 57"/>
                  <a:gd name="T6" fmla="*/ 23 w 41"/>
                  <a:gd name="T7" fmla="*/ 57 h 57"/>
                  <a:gd name="T8" fmla="*/ 26 w 41"/>
                  <a:gd name="T9" fmla="*/ 56 h 57"/>
                  <a:gd name="T10" fmla="*/ 25 w 41"/>
                  <a:gd name="T11" fmla="*/ 57 h 57"/>
                  <a:gd name="T12" fmla="*/ 10 w 41"/>
                  <a:gd name="T13" fmla="*/ 51 h 57"/>
                  <a:gd name="T14" fmla="*/ 21 w 41"/>
                  <a:gd name="T15" fmla="*/ 11 h 57"/>
                  <a:gd name="T16" fmla="*/ 41 w 41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57">
                    <a:moveTo>
                      <a:pt x="41" y="0"/>
                    </a:moveTo>
                    <a:cubicBezTo>
                      <a:pt x="33" y="1"/>
                      <a:pt x="26" y="5"/>
                      <a:pt x="19" y="11"/>
                    </a:cubicBezTo>
                    <a:cubicBezTo>
                      <a:pt x="4" y="24"/>
                      <a:pt x="0" y="42"/>
                      <a:pt x="9" y="51"/>
                    </a:cubicBezTo>
                    <a:cubicBezTo>
                      <a:pt x="12" y="55"/>
                      <a:pt x="18" y="57"/>
                      <a:pt x="23" y="57"/>
                    </a:cubicBezTo>
                    <a:cubicBezTo>
                      <a:pt x="24" y="57"/>
                      <a:pt x="25" y="57"/>
                      <a:pt x="26" y="56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19" y="57"/>
                      <a:pt x="14" y="55"/>
                      <a:pt x="10" y="51"/>
                    </a:cubicBezTo>
                    <a:cubicBezTo>
                      <a:pt x="1" y="42"/>
                      <a:pt x="6" y="24"/>
                      <a:pt x="21" y="11"/>
                    </a:cubicBezTo>
                    <a:cubicBezTo>
                      <a:pt x="27" y="5"/>
                      <a:pt x="34" y="2"/>
                      <a:pt x="4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35"/>
              <p:cNvSpPr>
                <a:spLocks/>
              </p:cNvSpPr>
              <p:nvPr/>
            </p:nvSpPr>
            <p:spPr bwMode="auto">
              <a:xfrm>
                <a:off x="774" y="1551"/>
                <a:ext cx="448" cy="149"/>
              </a:xfrm>
              <a:custGeom>
                <a:avLst/>
                <a:gdLst>
                  <a:gd name="T0" fmla="*/ 22 w 87"/>
                  <a:gd name="T1" fmla="*/ 0 h 29"/>
                  <a:gd name="T2" fmla="*/ 0 w 87"/>
                  <a:gd name="T3" fmla="*/ 5 h 29"/>
                  <a:gd name="T4" fmla="*/ 20 w 87"/>
                  <a:gd name="T5" fmla="*/ 1 h 29"/>
                  <a:gd name="T6" fmla="*/ 65 w 87"/>
                  <a:gd name="T7" fmla="*/ 13 h 29"/>
                  <a:gd name="T8" fmla="*/ 87 w 87"/>
                  <a:gd name="T9" fmla="*/ 29 h 29"/>
                  <a:gd name="T10" fmla="*/ 63 w 87"/>
                  <a:gd name="T11" fmla="*/ 11 h 29"/>
                  <a:gd name="T12" fmla="*/ 22 w 87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29">
                    <a:moveTo>
                      <a:pt x="22" y="0"/>
                    </a:moveTo>
                    <a:cubicBezTo>
                      <a:pt x="13" y="0"/>
                      <a:pt x="5" y="1"/>
                      <a:pt x="0" y="5"/>
                    </a:cubicBezTo>
                    <a:cubicBezTo>
                      <a:pt x="5" y="2"/>
                      <a:pt x="12" y="1"/>
                      <a:pt x="20" y="1"/>
                    </a:cubicBezTo>
                    <a:cubicBezTo>
                      <a:pt x="33" y="1"/>
                      <a:pt x="49" y="5"/>
                      <a:pt x="65" y="13"/>
                    </a:cubicBezTo>
                    <a:cubicBezTo>
                      <a:pt x="73" y="18"/>
                      <a:pt x="81" y="23"/>
                      <a:pt x="87" y="29"/>
                    </a:cubicBezTo>
                    <a:cubicBezTo>
                      <a:pt x="81" y="22"/>
                      <a:pt x="73" y="16"/>
                      <a:pt x="63" y="11"/>
                    </a:cubicBezTo>
                    <a:cubicBezTo>
                      <a:pt x="49" y="3"/>
                      <a:pt x="34" y="0"/>
                      <a:pt x="2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36"/>
              <p:cNvSpPr>
                <a:spLocks/>
              </p:cNvSpPr>
              <p:nvPr/>
            </p:nvSpPr>
            <p:spPr bwMode="auto">
              <a:xfrm>
                <a:off x="1206" y="1721"/>
                <a:ext cx="124" cy="20"/>
              </a:xfrm>
              <a:custGeom>
                <a:avLst/>
                <a:gdLst>
                  <a:gd name="T0" fmla="*/ 0 w 24"/>
                  <a:gd name="T1" fmla="*/ 0 h 4"/>
                  <a:gd name="T2" fmla="*/ 7 w 24"/>
                  <a:gd name="T3" fmla="*/ 3 h 4"/>
                  <a:gd name="T4" fmla="*/ 14 w 24"/>
                  <a:gd name="T5" fmla="*/ 4 h 4"/>
                  <a:gd name="T6" fmla="*/ 24 w 24"/>
                  <a:gd name="T7" fmla="*/ 2 h 4"/>
                  <a:gd name="T8" fmla="*/ 15 w 24"/>
                  <a:gd name="T9" fmla="*/ 4 h 4"/>
                  <a:gd name="T10" fmla="*/ 6 w 24"/>
                  <a:gd name="T11" fmla="*/ 3 h 4"/>
                  <a:gd name="T12" fmla="*/ 0 w 2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">
                    <a:moveTo>
                      <a:pt x="0" y="0"/>
                    </a:moveTo>
                    <a:cubicBezTo>
                      <a:pt x="2" y="1"/>
                      <a:pt x="4" y="2"/>
                      <a:pt x="7" y="3"/>
                    </a:cubicBezTo>
                    <a:cubicBezTo>
                      <a:pt x="10" y="4"/>
                      <a:pt x="12" y="4"/>
                      <a:pt x="14" y="4"/>
                    </a:cubicBezTo>
                    <a:cubicBezTo>
                      <a:pt x="18" y="4"/>
                      <a:pt x="22" y="3"/>
                      <a:pt x="24" y="2"/>
                    </a:cubicBezTo>
                    <a:cubicBezTo>
                      <a:pt x="22" y="3"/>
                      <a:pt x="18" y="4"/>
                      <a:pt x="15" y="4"/>
                    </a:cubicBezTo>
                    <a:cubicBezTo>
                      <a:pt x="12" y="4"/>
                      <a:pt x="9" y="4"/>
                      <a:pt x="6" y="3"/>
                    </a:cubicBezTo>
                    <a:cubicBezTo>
                      <a:pt x="4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37"/>
              <p:cNvSpPr>
                <a:spLocks/>
              </p:cNvSpPr>
              <p:nvPr/>
            </p:nvSpPr>
            <p:spPr bwMode="auto">
              <a:xfrm>
                <a:off x="820" y="1581"/>
                <a:ext cx="206" cy="57"/>
              </a:xfrm>
              <a:custGeom>
                <a:avLst/>
                <a:gdLst>
                  <a:gd name="T0" fmla="*/ 27 w 40"/>
                  <a:gd name="T1" fmla="*/ 0 h 11"/>
                  <a:gd name="T2" fmla="*/ 26 w 40"/>
                  <a:gd name="T3" fmla="*/ 0 h 11"/>
                  <a:gd name="T4" fmla="*/ 0 w 40"/>
                  <a:gd name="T5" fmla="*/ 11 h 11"/>
                  <a:gd name="T6" fmla="*/ 28 w 40"/>
                  <a:gd name="T7" fmla="*/ 0 h 11"/>
                  <a:gd name="T8" fmla="*/ 29 w 40"/>
                  <a:gd name="T9" fmla="*/ 0 h 11"/>
                  <a:gd name="T10" fmla="*/ 40 w 40"/>
                  <a:gd name="T11" fmla="*/ 1 h 11"/>
                  <a:gd name="T12" fmla="*/ 27 w 4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1">
                    <a:moveTo>
                      <a:pt x="27" y="0"/>
                    </a:moveTo>
                    <a:cubicBezTo>
                      <a:pt x="27" y="0"/>
                      <a:pt x="27" y="0"/>
                      <a:pt x="26" y="0"/>
                    </a:cubicBezTo>
                    <a:cubicBezTo>
                      <a:pt x="14" y="0"/>
                      <a:pt x="4" y="5"/>
                      <a:pt x="0" y="11"/>
                    </a:cubicBezTo>
                    <a:cubicBezTo>
                      <a:pt x="4" y="5"/>
                      <a:pt x="15" y="0"/>
                      <a:pt x="28" y="0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33" y="0"/>
                      <a:pt x="37" y="1"/>
                      <a:pt x="40" y="1"/>
                    </a:cubicBezTo>
                    <a:cubicBezTo>
                      <a:pt x="36" y="0"/>
                      <a:pt x="32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38"/>
              <p:cNvSpPr>
                <a:spLocks/>
              </p:cNvSpPr>
              <p:nvPr/>
            </p:nvSpPr>
            <p:spPr bwMode="auto">
              <a:xfrm>
                <a:off x="733" y="1592"/>
                <a:ext cx="252" cy="324"/>
              </a:xfrm>
              <a:custGeom>
                <a:avLst/>
                <a:gdLst>
                  <a:gd name="T0" fmla="*/ 49 w 49"/>
                  <a:gd name="T1" fmla="*/ 0 h 63"/>
                  <a:gd name="T2" fmla="*/ 41 w 49"/>
                  <a:gd name="T3" fmla="*/ 3 h 63"/>
                  <a:gd name="T4" fmla="*/ 26 w 49"/>
                  <a:gd name="T5" fmla="*/ 12 h 63"/>
                  <a:gd name="T6" fmla="*/ 4 w 49"/>
                  <a:gd name="T7" fmla="*/ 63 h 63"/>
                  <a:gd name="T8" fmla="*/ 29 w 49"/>
                  <a:gd name="T9" fmla="*/ 12 h 63"/>
                  <a:gd name="T10" fmla="*/ 43 w 49"/>
                  <a:gd name="T11" fmla="*/ 3 h 63"/>
                  <a:gd name="T12" fmla="*/ 49 w 49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63">
                    <a:moveTo>
                      <a:pt x="49" y="0"/>
                    </a:moveTo>
                    <a:cubicBezTo>
                      <a:pt x="46" y="1"/>
                      <a:pt x="44" y="2"/>
                      <a:pt x="41" y="3"/>
                    </a:cubicBezTo>
                    <a:cubicBezTo>
                      <a:pt x="36" y="5"/>
                      <a:pt x="31" y="8"/>
                      <a:pt x="26" y="12"/>
                    </a:cubicBezTo>
                    <a:cubicBezTo>
                      <a:pt x="9" y="26"/>
                      <a:pt x="0" y="46"/>
                      <a:pt x="4" y="63"/>
                    </a:cubicBezTo>
                    <a:cubicBezTo>
                      <a:pt x="1" y="46"/>
                      <a:pt x="11" y="26"/>
                      <a:pt x="29" y="12"/>
                    </a:cubicBezTo>
                    <a:cubicBezTo>
                      <a:pt x="33" y="8"/>
                      <a:pt x="38" y="5"/>
                      <a:pt x="43" y="3"/>
                    </a:cubicBezTo>
                    <a:cubicBezTo>
                      <a:pt x="45" y="2"/>
                      <a:pt x="47" y="1"/>
                      <a:pt x="4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39"/>
              <p:cNvSpPr>
                <a:spLocks/>
              </p:cNvSpPr>
              <p:nvPr/>
            </p:nvSpPr>
            <p:spPr bwMode="auto">
              <a:xfrm>
                <a:off x="918" y="1623"/>
                <a:ext cx="268" cy="128"/>
              </a:xfrm>
              <a:custGeom>
                <a:avLst/>
                <a:gdLst>
                  <a:gd name="T0" fmla="*/ 25 w 52"/>
                  <a:gd name="T1" fmla="*/ 0 h 25"/>
                  <a:gd name="T2" fmla="*/ 0 w 52"/>
                  <a:gd name="T3" fmla="*/ 16 h 25"/>
                  <a:gd name="T4" fmla="*/ 3 w 52"/>
                  <a:gd name="T5" fmla="*/ 25 h 25"/>
                  <a:gd name="T6" fmla="*/ 1 w 52"/>
                  <a:gd name="T7" fmla="*/ 17 h 25"/>
                  <a:gd name="T8" fmla="*/ 25 w 52"/>
                  <a:gd name="T9" fmla="*/ 1 h 25"/>
                  <a:gd name="T10" fmla="*/ 29 w 52"/>
                  <a:gd name="T11" fmla="*/ 1 h 25"/>
                  <a:gd name="T12" fmla="*/ 31 w 52"/>
                  <a:gd name="T13" fmla="*/ 1 h 25"/>
                  <a:gd name="T14" fmla="*/ 52 w 52"/>
                  <a:gd name="T15" fmla="*/ 14 h 25"/>
                  <a:gd name="T16" fmla="*/ 52 w 52"/>
                  <a:gd name="T17" fmla="*/ 14 h 25"/>
                  <a:gd name="T18" fmla="*/ 52 w 52"/>
                  <a:gd name="T19" fmla="*/ 14 h 25"/>
                  <a:gd name="T20" fmla="*/ 30 w 52"/>
                  <a:gd name="T21" fmla="*/ 1 h 25"/>
                  <a:gd name="T22" fmla="*/ 28 w 52"/>
                  <a:gd name="T23" fmla="*/ 0 h 25"/>
                  <a:gd name="T24" fmla="*/ 25 w 52"/>
                  <a:gd name="T2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5">
                    <a:moveTo>
                      <a:pt x="25" y="0"/>
                    </a:moveTo>
                    <a:cubicBezTo>
                      <a:pt x="12" y="0"/>
                      <a:pt x="1" y="7"/>
                      <a:pt x="0" y="16"/>
                    </a:cubicBezTo>
                    <a:cubicBezTo>
                      <a:pt x="0" y="19"/>
                      <a:pt x="1" y="23"/>
                      <a:pt x="3" y="25"/>
                    </a:cubicBezTo>
                    <a:cubicBezTo>
                      <a:pt x="1" y="23"/>
                      <a:pt x="0" y="20"/>
                      <a:pt x="1" y="17"/>
                    </a:cubicBezTo>
                    <a:cubicBezTo>
                      <a:pt x="2" y="7"/>
                      <a:pt x="12" y="1"/>
                      <a:pt x="25" y="1"/>
                    </a:cubicBezTo>
                    <a:cubicBezTo>
                      <a:pt x="26" y="1"/>
                      <a:pt x="28" y="1"/>
                      <a:pt x="29" y="1"/>
                    </a:cubicBezTo>
                    <a:cubicBezTo>
                      <a:pt x="29" y="1"/>
                      <a:pt x="30" y="1"/>
                      <a:pt x="31" y="1"/>
                    </a:cubicBezTo>
                    <a:cubicBezTo>
                      <a:pt x="41" y="2"/>
                      <a:pt x="48" y="8"/>
                      <a:pt x="52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48" y="7"/>
                      <a:pt x="40" y="2"/>
                      <a:pt x="30" y="1"/>
                    </a:cubicBezTo>
                    <a:cubicBezTo>
                      <a:pt x="30" y="1"/>
                      <a:pt x="29" y="1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40"/>
              <p:cNvSpPr>
                <a:spLocks/>
              </p:cNvSpPr>
              <p:nvPr/>
            </p:nvSpPr>
            <p:spPr bwMode="auto">
              <a:xfrm>
                <a:off x="393" y="1576"/>
                <a:ext cx="335" cy="268"/>
              </a:xfrm>
              <a:custGeom>
                <a:avLst/>
                <a:gdLst>
                  <a:gd name="T0" fmla="*/ 23 w 65"/>
                  <a:gd name="T1" fmla="*/ 0 h 52"/>
                  <a:gd name="T2" fmla="*/ 9 w 65"/>
                  <a:gd name="T3" fmla="*/ 6 h 52"/>
                  <a:gd name="T4" fmla="*/ 11 w 65"/>
                  <a:gd name="T5" fmla="*/ 42 h 52"/>
                  <a:gd name="T6" fmla="*/ 37 w 65"/>
                  <a:gd name="T7" fmla="*/ 52 h 52"/>
                  <a:gd name="T8" fmla="*/ 65 w 65"/>
                  <a:gd name="T9" fmla="*/ 41 h 52"/>
                  <a:gd name="T10" fmla="*/ 39 w 65"/>
                  <a:gd name="T11" fmla="*/ 52 h 52"/>
                  <a:gd name="T12" fmla="*/ 13 w 65"/>
                  <a:gd name="T13" fmla="*/ 41 h 52"/>
                  <a:gd name="T14" fmla="*/ 12 w 65"/>
                  <a:gd name="T15" fmla="*/ 7 h 52"/>
                  <a:gd name="T16" fmla="*/ 22 w 65"/>
                  <a:gd name="T17" fmla="*/ 3 h 52"/>
                  <a:gd name="T18" fmla="*/ 34 w 65"/>
                  <a:gd name="T19" fmla="*/ 17 h 52"/>
                  <a:gd name="T20" fmla="*/ 30 w 65"/>
                  <a:gd name="T21" fmla="*/ 20 h 52"/>
                  <a:gd name="T22" fmla="*/ 28 w 65"/>
                  <a:gd name="T23" fmla="*/ 17 h 52"/>
                  <a:gd name="T24" fmla="*/ 28 w 65"/>
                  <a:gd name="T25" fmla="*/ 14 h 52"/>
                  <a:gd name="T26" fmla="*/ 26 w 65"/>
                  <a:gd name="T27" fmla="*/ 13 h 52"/>
                  <a:gd name="T28" fmla="*/ 24 w 65"/>
                  <a:gd name="T29" fmla="*/ 14 h 52"/>
                  <a:gd name="T30" fmla="*/ 24 w 65"/>
                  <a:gd name="T31" fmla="*/ 21 h 52"/>
                  <a:gd name="T32" fmla="*/ 29 w 65"/>
                  <a:gd name="T33" fmla="*/ 23 h 52"/>
                  <a:gd name="T34" fmla="*/ 34 w 65"/>
                  <a:gd name="T35" fmla="*/ 21 h 52"/>
                  <a:gd name="T36" fmla="*/ 34 w 65"/>
                  <a:gd name="T37" fmla="*/ 5 h 52"/>
                  <a:gd name="T38" fmla="*/ 23 w 65"/>
                  <a:gd name="T3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52">
                    <a:moveTo>
                      <a:pt x="23" y="0"/>
                    </a:moveTo>
                    <a:cubicBezTo>
                      <a:pt x="18" y="0"/>
                      <a:pt x="13" y="2"/>
                      <a:pt x="9" y="6"/>
                    </a:cubicBezTo>
                    <a:cubicBezTo>
                      <a:pt x="0" y="16"/>
                      <a:pt x="1" y="32"/>
                      <a:pt x="11" y="42"/>
                    </a:cubicBezTo>
                    <a:cubicBezTo>
                      <a:pt x="18" y="49"/>
                      <a:pt x="28" y="52"/>
                      <a:pt x="37" y="52"/>
                    </a:cubicBezTo>
                    <a:cubicBezTo>
                      <a:pt x="47" y="52"/>
                      <a:pt x="57" y="48"/>
                      <a:pt x="65" y="41"/>
                    </a:cubicBezTo>
                    <a:cubicBezTo>
                      <a:pt x="58" y="48"/>
                      <a:pt x="49" y="52"/>
                      <a:pt x="39" y="52"/>
                    </a:cubicBezTo>
                    <a:cubicBezTo>
                      <a:pt x="30" y="52"/>
                      <a:pt x="21" y="48"/>
                      <a:pt x="13" y="41"/>
                    </a:cubicBezTo>
                    <a:cubicBezTo>
                      <a:pt x="4" y="32"/>
                      <a:pt x="3" y="17"/>
                      <a:pt x="12" y="7"/>
                    </a:cubicBezTo>
                    <a:cubicBezTo>
                      <a:pt x="15" y="4"/>
                      <a:pt x="19" y="3"/>
                      <a:pt x="22" y="3"/>
                    </a:cubicBezTo>
                    <a:cubicBezTo>
                      <a:pt x="30" y="3"/>
                      <a:pt x="37" y="11"/>
                      <a:pt x="34" y="17"/>
                    </a:cubicBezTo>
                    <a:cubicBezTo>
                      <a:pt x="33" y="19"/>
                      <a:pt x="31" y="20"/>
                      <a:pt x="30" y="20"/>
                    </a:cubicBezTo>
                    <a:cubicBezTo>
                      <a:pt x="29" y="20"/>
                      <a:pt x="28" y="18"/>
                      <a:pt x="28" y="17"/>
                    </a:cubicBezTo>
                    <a:cubicBezTo>
                      <a:pt x="29" y="16"/>
                      <a:pt x="29" y="15"/>
                      <a:pt x="28" y="14"/>
                    </a:cubicBezTo>
                    <a:cubicBezTo>
                      <a:pt x="28" y="14"/>
                      <a:pt x="27" y="13"/>
                      <a:pt x="26" y="13"/>
                    </a:cubicBezTo>
                    <a:cubicBezTo>
                      <a:pt x="25" y="13"/>
                      <a:pt x="24" y="14"/>
                      <a:pt x="24" y="14"/>
                    </a:cubicBezTo>
                    <a:cubicBezTo>
                      <a:pt x="22" y="16"/>
                      <a:pt x="22" y="19"/>
                      <a:pt x="24" y="21"/>
                    </a:cubicBezTo>
                    <a:cubicBezTo>
                      <a:pt x="25" y="23"/>
                      <a:pt x="27" y="23"/>
                      <a:pt x="29" y="23"/>
                    </a:cubicBezTo>
                    <a:cubicBezTo>
                      <a:pt x="31" y="23"/>
                      <a:pt x="33" y="23"/>
                      <a:pt x="34" y="21"/>
                    </a:cubicBezTo>
                    <a:cubicBezTo>
                      <a:pt x="39" y="17"/>
                      <a:pt x="38" y="9"/>
                      <a:pt x="34" y="5"/>
                    </a:cubicBezTo>
                    <a:cubicBezTo>
                      <a:pt x="31" y="2"/>
                      <a:pt x="27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1"/>
              <p:cNvSpPr>
                <a:spLocks/>
              </p:cNvSpPr>
              <p:nvPr/>
            </p:nvSpPr>
            <p:spPr bwMode="auto">
              <a:xfrm>
                <a:off x="476" y="1607"/>
                <a:ext cx="427" cy="217"/>
              </a:xfrm>
              <a:custGeom>
                <a:avLst/>
                <a:gdLst>
                  <a:gd name="T0" fmla="*/ 81 w 83"/>
                  <a:gd name="T1" fmla="*/ 0 h 42"/>
                  <a:gd name="T2" fmla="*/ 69 w 83"/>
                  <a:gd name="T3" fmla="*/ 5 h 42"/>
                  <a:gd name="T4" fmla="*/ 52 w 83"/>
                  <a:gd name="T5" fmla="*/ 23 h 42"/>
                  <a:gd name="T6" fmla="*/ 52 w 83"/>
                  <a:gd name="T7" fmla="*/ 23 h 42"/>
                  <a:gd name="T8" fmla="*/ 52 w 83"/>
                  <a:gd name="T9" fmla="*/ 23 h 42"/>
                  <a:gd name="T10" fmla="*/ 36 w 83"/>
                  <a:gd name="T11" fmla="*/ 38 h 42"/>
                  <a:gd name="T12" fmla="*/ 33 w 83"/>
                  <a:gd name="T13" fmla="*/ 39 h 42"/>
                  <a:gd name="T14" fmla="*/ 23 w 83"/>
                  <a:gd name="T15" fmla="*/ 41 h 42"/>
                  <a:gd name="T16" fmla="*/ 0 w 83"/>
                  <a:gd name="T17" fmla="*/ 33 h 42"/>
                  <a:gd name="T18" fmla="*/ 1 w 83"/>
                  <a:gd name="T19" fmla="*/ 35 h 42"/>
                  <a:gd name="T20" fmla="*/ 24 w 83"/>
                  <a:gd name="T21" fmla="*/ 42 h 42"/>
                  <a:gd name="T22" fmla="*/ 54 w 83"/>
                  <a:gd name="T23" fmla="*/ 25 h 42"/>
                  <a:gd name="T24" fmla="*/ 72 w 83"/>
                  <a:gd name="T25" fmla="*/ 7 h 42"/>
                  <a:gd name="T26" fmla="*/ 83 w 83"/>
                  <a:gd name="T27" fmla="*/ 2 h 42"/>
                  <a:gd name="T28" fmla="*/ 81 w 83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" h="42">
                    <a:moveTo>
                      <a:pt x="81" y="0"/>
                    </a:moveTo>
                    <a:cubicBezTo>
                      <a:pt x="81" y="0"/>
                      <a:pt x="76" y="1"/>
                      <a:pt x="69" y="5"/>
                    </a:cubicBezTo>
                    <a:cubicBezTo>
                      <a:pt x="64" y="9"/>
                      <a:pt x="58" y="14"/>
                      <a:pt x="52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47" y="30"/>
                      <a:pt x="42" y="35"/>
                      <a:pt x="36" y="38"/>
                    </a:cubicBezTo>
                    <a:cubicBezTo>
                      <a:pt x="35" y="38"/>
                      <a:pt x="34" y="39"/>
                      <a:pt x="33" y="39"/>
                    </a:cubicBezTo>
                    <a:cubicBezTo>
                      <a:pt x="30" y="40"/>
                      <a:pt x="26" y="41"/>
                      <a:pt x="23" y="41"/>
                    </a:cubicBezTo>
                    <a:cubicBezTo>
                      <a:pt x="16" y="41"/>
                      <a:pt x="8" y="38"/>
                      <a:pt x="0" y="33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9" y="40"/>
                      <a:pt x="17" y="42"/>
                      <a:pt x="24" y="42"/>
                    </a:cubicBezTo>
                    <a:cubicBezTo>
                      <a:pt x="35" y="42"/>
                      <a:pt x="46" y="37"/>
                      <a:pt x="54" y="25"/>
                    </a:cubicBezTo>
                    <a:cubicBezTo>
                      <a:pt x="60" y="16"/>
                      <a:pt x="67" y="10"/>
                      <a:pt x="72" y="7"/>
                    </a:cubicBezTo>
                    <a:cubicBezTo>
                      <a:pt x="78" y="3"/>
                      <a:pt x="83" y="2"/>
                      <a:pt x="83" y="2"/>
                    </a:cubicBezTo>
                    <a:cubicBezTo>
                      <a:pt x="81" y="0"/>
                      <a:pt x="81" y="0"/>
                      <a:pt x="8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42"/>
              <p:cNvSpPr>
                <a:spLocks/>
              </p:cNvSpPr>
              <p:nvPr/>
            </p:nvSpPr>
            <p:spPr bwMode="auto">
              <a:xfrm>
                <a:off x="2683" y="1659"/>
                <a:ext cx="134" cy="165"/>
              </a:xfrm>
              <a:custGeom>
                <a:avLst/>
                <a:gdLst>
                  <a:gd name="T0" fmla="*/ 22 w 26"/>
                  <a:gd name="T1" fmla="*/ 0 h 32"/>
                  <a:gd name="T2" fmla="*/ 15 w 26"/>
                  <a:gd name="T3" fmla="*/ 1 h 32"/>
                  <a:gd name="T4" fmla="*/ 3 w 26"/>
                  <a:gd name="T5" fmla="*/ 23 h 32"/>
                  <a:gd name="T6" fmla="*/ 14 w 26"/>
                  <a:gd name="T7" fmla="*/ 32 h 32"/>
                  <a:gd name="T8" fmla="*/ 17 w 26"/>
                  <a:gd name="T9" fmla="*/ 31 h 32"/>
                  <a:gd name="T10" fmla="*/ 23 w 26"/>
                  <a:gd name="T11" fmla="*/ 22 h 32"/>
                  <a:gd name="T12" fmla="*/ 18 w 26"/>
                  <a:gd name="T13" fmla="*/ 18 h 32"/>
                  <a:gd name="T14" fmla="*/ 17 w 26"/>
                  <a:gd name="T15" fmla="*/ 18 h 32"/>
                  <a:gd name="T16" fmla="*/ 14 w 26"/>
                  <a:gd name="T17" fmla="*/ 22 h 32"/>
                  <a:gd name="T18" fmla="*/ 16 w 26"/>
                  <a:gd name="T19" fmla="*/ 24 h 32"/>
                  <a:gd name="T20" fmla="*/ 17 w 26"/>
                  <a:gd name="T21" fmla="*/ 24 h 32"/>
                  <a:gd name="T22" fmla="*/ 18 w 26"/>
                  <a:gd name="T23" fmla="*/ 22 h 32"/>
                  <a:gd name="T24" fmla="*/ 19 w 26"/>
                  <a:gd name="T25" fmla="*/ 21 h 32"/>
                  <a:gd name="T26" fmla="*/ 21 w 26"/>
                  <a:gd name="T27" fmla="*/ 24 h 32"/>
                  <a:gd name="T28" fmla="*/ 14 w 26"/>
                  <a:gd name="T29" fmla="*/ 30 h 32"/>
                  <a:gd name="T30" fmla="*/ 5 w 26"/>
                  <a:gd name="T31" fmla="*/ 23 h 32"/>
                  <a:gd name="T32" fmla="*/ 17 w 26"/>
                  <a:gd name="T33" fmla="*/ 2 h 32"/>
                  <a:gd name="T34" fmla="*/ 24 w 26"/>
                  <a:gd name="T35" fmla="*/ 2 h 32"/>
                  <a:gd name="T36" fmla="*/ 26 w 26"/>
                  <a:gd name="T37" fmla="*/ 2 h 32"/>
                  <a:gd name="T38" fmla="*/ 23 w 26"/>
                  <a:gd name="T39" fmla="*/ 0 h 32"/>
                  <a:gd name="T40" fmla="*/ 22 w 26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" h="32">
                    <a:moveTo>
                      <a:pt x="22" y="0"/>
                    </a:moveTo>
                    <a:cubicBezTo>
                      <a:pt x="20" y="0"/>
                      <a:pt x="18" y="1"/>
                      <a:pt x="15" y="1"/>
                    </a:cubicBezTo>
                    <a:cubicBezTo>
                      <a:pt x="6" y="4"/>
                      <a:pt x="0" y="13"/>
                      <a:pt x="3" y="23"/>
                    </a:cubicBezTo>
                    <a:cubicBezTo>
                      <a:pt x="4" y="28"/>
                      <a:pt x="9" y="32"/>
                      <a:pt x="14" y="32"/>
                    </a:cubicBezTo>
                    <a:cubicBezTo>
                      <a:pt x="15" y="32"/>
                      <a:pt x="16" y="31"/>
                      <a:pt x="17" y="31"/>
                    </a:cubicBezTo>
                    <a:cubicBezTo>
                      <a:pt x="21" y="30"/>
                      <a:pt x="24" y="26"/>
                      <a:pt x="23" y="22"/>
                    </a:cubicBezTo>
                    <a:cubicBezTo>
                      <a:pt x="22" y="19"/>
                      <a:pt x="20" y="18"/>
                      <a:pt x="18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5" y="18"/>
                      <a:pt x="14" y="20"/>
                      <a:pt x="14" y="22"/>
                    </a:cubicBezTo>
                    <a:cubicBezTo>
                      <a:pt x="14" y="23"/>
                      <a:pt x="15" y="24"/>
                      <a:pt x="16" y="24"/>
                    </a:cubicBezTo>
                    <a:cubicBezTo>
                      <a:pt x="16" y="24"/>
                      <a:pt x="17" y="24"/>
                      <a:pt x="17" y="24"/>
                    </a:cubicBezTo>
                    <a:cubicBezTo>
                      <a:pt x="18" y="24"/>
                      <a:pt x="18" y="23"/>
                      <a:pt x="18" y="22"/>
                    </a:cubicBezTo>
                    <a:cubicBezTo>
                      <a:pt x="18" y="21"/>
                      <a:pt x="19" y="21"/>
                      <a:pt x="19" y="21"/>
                    </a:cubicBezTo>
                    <a:cubicBezTo>
                      <a:pt x="20" y="21"/>
                      <a:pt x="21" y="21"/>
                      <a:pt x="21" y="24"/>
                    </a:cubicBezTo>
                    <a:cubicBezTo>
                      <a:pt x="21" y="28"/>
                      <a:pt x="18" y="30"/>
                      <a:pt x="14" y="30"/>
                    </a:cubicBezTo>
                    <a:cubicBezTo>
                      <a:pt x="10" y="30"/>
                      <a:pt x="6" y="28"/>
                      <a:pt x="5" y="23"/>
                    </a:cubicBezTo>
                    <a:cubicBezTo>
                      <a:pt x="3" y="14"/>
                      <a:pt x="8" y="5"/>
                      <a:pt x="17" y="2"/>
                    </a:cubicBezTo>
                    <a:cubicBezTo>
                      <a:pt x="19" y="2"/>
                      <a:pt x="21" y="2"/>
                      <a:pt x="24" y="2"/>
                    </a:cubicBezTo>
                    <a:cubicBezTo>
                      <a:pt x="24" y="2"/>
                      <a:pt x="25" y="2"/>
                      <a:pt x="26" y="2"/>
                    </a:cubicBezTo>
                    <a:cubicBezTo>
                      <a:pt x="25" y="1"/>
                      <a:pt x="24" y="1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3"/>
              <p:cNvSpPr>
                <a:spLocks/>
              </p:cNvSpPr>
              <p:nvPr/>
            </p:nvSpPr>
            <p:spPr bwMode="auto">
              <a:xfrm>
                <a:off x="2842" y="1762"/>
                <a:ext cx="93" cy="82"/>
              </a:xfrm>
              <a:custGeom>
                <a:avLst/>
                <a:gdLst>
                  <a:gd name="T0" fmla="*/ 12 w 18"/>
                  <a:gd name="T1" fmla="*/ 0 h 16"/>
                  <a:gd name="T2" fmla="*/ 4 w 18"/>
                  <a:gd name="T3" fmla="*/ 3 h 16"/>
                  <a:gd name="T4" fmla="*/ 3 w 18"/>
                  <a:gd name="T5" fmla="*/ 14 h 16"/>
                  <a:gd name="T6" fmla="*/ 7 w 18"/>
                  <a:gd name="T7" fmla="*/ 16 h 16"/>
                  <a:gd name="T8" fmla="*/ 10 w 18"/>
                  <a:gd name="T9" fmla="*/ 15 h 16"/>
                  <a:gd name="T10" fmla="*/ 11 w 18"/>
                  <a:gd name="T11" fmla="*/ 10 h 16"/>
                  <a:gd name="T12" fmla="*/ 9 w 18"/>
                  <a:gd name="T13" fmla="*/ 9 h 16"/>
                  <a:gd name="T14" fmla="*/ 8 w 18"/>
                  <a:gd name="T15" fmla="*/ 10 h 16"/>
                  <a:gd name="T16" fmla="*/ 7 w 18"/>
                  <a:gd name="T17" fmla="*/ 12 h 16"/>
                  <a:gd name="T18" fmla="*/ 8 w 18"/>
                  <a:gd name="T19" fmla="*/ 12 h 16"/>
                  <a:gd name="T20" fmla="*/ 9 w 18"/>
                  <a:gd name="T21" fmla="*/ 12 h 16"/>
                  <a:gd name="T22" fmla="*/ 9 w 18"/>
                  <a:gd name="T23" fmla="*/ 11 h 16"/>
                  <a:gd name="T24" fmla="*/ 9 w 18"/>
                  <a:gd name="T25" fmla="*/ 10 h 16"/>
                  <a:gd name="T26" fmla="*/ 11 w 18"/>
                  <a:gd name="T27" fmla="*/ 12 h 16"/>
                  <a:gd name="T28" fmla="*/ 7 w 18"/>
                  <a:gd name="T29" fmla="*/ 16 h 16"/>
                  <a:gd name="T30" fmla="*/ 4 w 18"/>
                  <a:gd name="T31" fmla="*/ 14 h 16"/>
                  <a:gd name="T32" fmla="*/ 5 w 18"/>
                  <a:gd name="T33" fmla="*/ 3 h 16"/>
                  <a:gd name="T34" fmla="*/ 12 w 18"/>
                  <a:gd name="T35" fmla="*/ 1 h 16"/>
                  <a:gd name="T36" fmla="*/ 18 w 18"/>
                  <a:gd name="T37" fmla="*/ 2 h 16"/>
                  <a:gd name="T38" fmla="*/ 18 w 18"/>
                  <a:gd name="T39" fmla="*/ 2 h 16"/>
                  <a:gd name="T40" fmla="*/ 18 w 18"/>
                  <a:gd name="T41" fmla="*/ 2 h 16"/>
                  <a:gd name="T42" fmla="*/ 12 w 18"/>
                  <a:gd name="T4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6">
                    <a:moveTo>
                      <a:pt x="12" y="0"/>
                    </a:moveTo>
                    <a:cubicBezTo>
                      <a:pt x="9" y="0"/>
                      <a:pt x="6" y="1"/>
                      <a:pt x="4" y="3"/>
                    </a:cubicBezTo>
                    <a:cubicBezTo>
                      <a:pt x="1" y="6"/>
                      <a:pt x="0" y="11"/>
                      <a:pt x="3" y="14"/>
                    </a:cubicBezTo>
                    <a:cubicBezTo>
                      <a:pt x="4" y="16"/>
                      <a:pt x="5" y="16"/>
                      <a:pt x="7" y="16"/>
                    </a:cubicBezTo>
                    <a:cubicBezTo>
                      <a:pt x="8" y="16"/>
                      <a:pt x="9" y="16"/>
                      <a:pt x="10" y="15"/>
                    </a:cubicBezTo>
                    <a:cubicBezTo>
                      <a:pt x="12" y="14"/>
                      <a:pt x="12" y="12"/>
                      <a:pt x="11" y="10"/>
                    </a:cubicBezTo>
                    <a:cubicBezTo>
                      <a:pt x="10" y="10"/>
                      <a:pt x="10" y="9"/>
                      <a:pt x="9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11"/>
                      <a:pt x="7" y="12"/>
                    </a:cubicBezTo>
                    <a:cubicBezTo>
                      <a:pt x="7" y="12"/>
                      <a:pt x="8" y="12"/>
                      <a:pt x="8" y="12"/>
                    </a:cubicBezTo>
                    <a:cubicBezTo>
                      <a:pt x="8" y="12"/>
                      <a:pt x="9" y="12"/>
                      <a:pt x="9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10" y="10"/>
                      <a:pt x="10" y="11"/>
                      <a:pt x="11" y="12"/>
                    </a:cubicBezTo>
                    <a:cubicBezTo>
                      <a:pt x="11" y="14"/>
                      <a:pt x="9" y="16"/>
                      <a:pt x="7" y="16"/>
                    </a:cubicBezTo>
                    <a:cubicBezTo>
                      <a:pt x="6" y="16"/>
                      <a:pt x="5" y="15"/>
                      <a:pt x="4" y="14"/>
                    </a:cubicBezTo>
                    <a:cubicBezTo>
                      <a:pt x="1" y="11"/>
                      <a:pt x="2" y="6"/>
                      <a:pt x="5" y="3"/>
                    </a:cubicBezTo>
                    <a:cubicBezTo>
                      <a:pt x="7" y="2"/>
                      <a:pt x="10" y="1"/>
                      <a:pt x="12" y="1"/>
                    </a:cubicBezTo>
                    <a:cubicBezTo>
                      <a:pt x="14" y="1"/>
                      <a:pt x="16" y="1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6" y="1"/>
                      <a:pt x="14" y="0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4"/>
              <p:cNvSpPr>
                <a:spLocks noEditPoints="1"/>
              </p:cNvSpPr>
              <p:nvPr/>
            </p:nvSpPr>
            <p:spPr bwMode="auto">
              <a:xfrm>
                <a:off x="3053" y="1762"/>
                <a:ext cx="767" cy="195"/>
              </a:xfrm>
              <a:custGeom>
                <a:avLst/>
                <a:gdLst>
                  <a:gd name="T0" fmla="*/ 93 w 149"/>
                  <a:gd name="T1" fmla="*/ 10 h 38"/>
                  <a:gd name="T2" fmla="*/ 72 w 149"/>
                  <a:gd name="T3" fmla="*/ 25 h 38"/>
                  <a:gd name="T4" fmla="*/ 65 w 149"/>
                  <a:gd name="T5" fmla="*/ 28 h 38"/>
                  <a:gd name="T6" fmla="*/ 93 w 149"/>
                  <a:gd name="T7" fmla="*/ 10 h 38"/>
                  <a:gd name="T8" fmla="*/ 118 w 149"/>
                  <a:gd name="T9" fmla="*/ 0 h 38"/>
                  <a:gd name="T10" fmla="*/ 92 w 149"/>
                  <a:gd name="T11" fmla="*/ 11 h 38"/>
                  <a:gd name="T12" fmla="*/ 74 w 149"/>
                  <a:gd name="T13" fmla="*/ 23 h 38"/>
                  <a:gd name="T14" fmla="*/ 93 w 149"/>
                  <a:gd name="T15" fmla="*/ 10 h 38"/>
                  <a:gd name="T16" fmla="*/ 94 w 149"/>
                  <a:gd name="T17" fmla="*/ 10 h 38"/>
                  <a:gd name="T18" fmla="*/ 93 w 149"/>
                  <a:gd name="T19" fmla="*/ 10 h 38"/>
                  <a:gd name="T20" fmla="*/ 64 w 149"/>
                  <a:gd name="T21" fmla="*/ 28 h 38"/>
                  <a:gd name="T22" fmla="*/ 38 w 149"/>
                  <a:gd name="T23" fmla="*/ 34 h 38"/>
                  <a:gd name="T24" fmla="*/ 32 w 149"/>
                  <a:gd name="T25" fmla="*/ 33 h 38"/>
                  <a:gd name="T26" fmla="*/ 41 w 149"/>
                  <a:gd name="T27" fmla="*/ 37 h 38"/>
                  <a:gd name="T28" fmla="*/ 30 w 149"/>
                  <a:gd name="T29" fmla="*/ 33 h 38"/>
                  <a:gd name="T30" fmla="*/ 4 w 149"/>
                  <a:gd name="T31" fmla="*/ 24 h 38"/>
                  <a:gd name="T32" fmla="*/ 18 w 149"/>
                  <a:gd name="T33" fmla="*/ 31 h 38"/>
                  <a:gd name="T34" fmla="*/ 17 w 149"/>
                  <a:gd name="T35" fmla="*/ 34 h 38"/>
                  <a:gd name="T36" fmla="*/ 0 w 149"/>
                  <a:gd name="T37" fmla="*/ 26 h 38"/>
                  <a:gd name="T38" fmla="*/ 0 w 149"/>
                  <a:gd name="T39" fmla="*/ 26 h 38"/>
                  <a:gd name="T40" fmla="*/ 38 w 149"/>
                  <a:gd name="T41" fmla="*/ 38 h 38"/>
                  <a:gd name="T42" fmla="*/ 92 w 149"/>
                  <a:gd name="T43" fmla="*/ 15 h 38"/>
                  <a:gd name="T44" fmla="*/ 120 w 149"/>
                  <a:gd name="T45" fmla="*/ 3 h 38"/>
                  <a:gd name="T46" fmla="*/ 149 w 149"/>
                  <a:gd name="T47" fmla="*/ 24 h 38"/>
                  <a:gd name="T48" fmla="*/ 118 w 149"/>
                  <a:gd name="T4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9" h="38">
                    <a:moveTo>
                      <a:pt x="93" y="10"/>
                    </a:moveTo>
                    <a:cubicBezTo>
                      <a:pt x="87" y="18"/>
                      <a:pt x="80" y="23"/>
                      <a:pt x="72" y="25"/>
                    </a:cubicBezTo>
                    <a:cubicBezTo>
                      <a:pt x="70" y="26"/>
                      <a:pt x="67" y="27"/>
                      <a:pt x="65" y="28"/>
                    </a:cubicBezTo>
                    <a:cubicBezTo>
                      <a:pt x="78" y="26"/>
                      <a:pt x="89" y="19"/>
                      <a:pt x="93" y="10"/>
                    </a:cubicBezTo>
                    <a:moveTo>
                      <a:pt x="118" y="0"/>
                    </a:moveTo>
                    <a:cubicBezTo>
                      <a:pt x="111" y="0"/>
                      <a:pt x="102" y="3"/>
                      <a:pt x="92" y="11"/>
                    </a:cubicBezTo>
                    <a:cubicBezTo>
                      <a:pt x="86" y="16"/>
                      <a:pt x="80" y="20"/>
                      <a:pt x="74" y="23"/>
                    </a:cubicBezTo>
                    <a:cubicBezTo>
                      <a:pt x="82" y="21"/>
                      <a:pt x="88" y="17"/>
                      <a:pt x="93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4" y="10"/>
                      <a:pt x="93" y="10"/>
                      <a:pt x="93" y="10"/>
                    </a:cubicBezTo>
                    <a:cubicBezTo>
                      <a:pt x="89" y="19"/>
                      <a:pt x="78" y="26"/>
                      <a:pt x="64" y="28"/>
                    </a:cubicBezTo>
                    <a:cubicBezTo>
                      <a:pt x="54" y="32"/>
                      <a:pt x="45" y="34"/>
                      <a:pt x="38" y="34"/>
                    </a:cubicBezTo>
                    <a:cubicBezTo>
                      <a:pt x="36" y="34"/>
                      <a:pt x="34" y="34"/>
                      <a:pt x="32" y="33"/>
                    </a:cubicBezTo>
                    <a:cubicBezTo>
                      <a:pt x="35" y="35"/>
                      <a:pt x="38" y="36"/>
                      <a:pt x="41" y="37"/>
                    </a:cubicBezTo>
                    <a:cubicBezTo>
                      <a:pt x="37" y="36"/>
                      <a:pt x="33" y="35"/>
                      <a:pt x="30" y="33"/>
                    </a:cubicBezTo>
                    <a:cubicBezTo>
                      <a:pt x="17" y="32"/>
                      <a:pt x="8" y="27"/>
                      <a:pt x="4" y="24"/>
                    </a:cubicBezTo>
                    <a:cubicBezTo>
                      <a:pt x="12" y="30"/>
                      <a:pt x="18" y="31"/>
                      <a:pt x="18" y="31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9" y="32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15" y="38"/>
                      <a:pt x="38" y="38"/>
                    </a:cubicBezTo>
                    <a:cubicBezTo>
                      <a:pt x="53" y="38"/>
                      <a:pt x="72" y="32"/>
                      <a:pt x="92" y="15"/>
                    </a:cubicBezTo>
                    <a:cubicBezTo>
                      <a:pt x="103" y="6"/>
                      <a:pt x="112" y="3"/>
                      <a:pt x="120" y="3"/>
                    </a:cubicBezTo>
                    <a:cubicBezTo>
                      <a:pt x="140" y="3"/>
                      <a:pt x="149" y="24"/>
                      <a:pt x="149" y="24"/>
                    </a:cubicBezTo>
                    <a:cubicBezTo>
                      <a:pt x="149" y="24"/>
                      <a:pt x="139" y="0"/>
                      <a:pt x="1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5"/>
              <p:cNvSpPr>
                <a:spLocks/>
              </p:cNvSpPr>
              <p:nvPr/>
            </p:nvSpPr>
            <p:spPr bwMode="auto">
              <a:xfrm>
                <a:off x="3120" y="2014"/>
                <a:ext cx="72" cy="88"/>
              </a:xfrm>
              <a:custGeom>
                <a:avLst/>
                <a:gdLst>
                  <a:gd name="T0" fmla="*/ 6 w 14"/>
                  <a:gd name="T1" fmla="*/ 0 h 17"/>
                  <a:gd name="T2" fmla="*/ 5 w 14"/>
                  <a:gd name="T3" fmla="*/ 0 h 17"/>
                  <a:gd name="T4" fmla="*/ 0 w 14"/>
                  <a:gd name="T5" fmla="*/ 9 h 17"/>
                  <a:gd name="T6" fmla="*/ 8 w 14"/>
                  <a:gd name="T7" fmla="*/ 17 h 17"/>
                  <a:gd name="T8" fmla="*/ 9 w 14"/>
                  <a:gd name="T9" fmla="*/ 17 h 17"/>
                  <a:gd name="T10" fmla="*/ 14 w 14"/>
                  <a:gd name="T11" fmla="*/ 12 h 17"/>
                  <a:gd name="T12" fmla="*/ 11 w 14"/>
                  <a:gd name="T13" fmla="*/ 8 h 17"/>
                  <a:gd name="T14" fmla="*/ 11 w 14"/>
                  <a:gd name="T15" fmla="*/ 8 h 17"/>
                  <a:gd name="T16" fmla="*/ 8 w 14"/>
                  <a:gd name="T17" fmla="*/ 10 h 17"/>
                  <a:gd name="T18" fmla="*/ 10 w 14"/>
                  <a:gd name="T19" fmla="*/ 12 h 17"/>
                  <a:gd name="T20" fmla="*/ 10 w 14"/>
                  <a:gd name="T21" fmla="*/ 12 h 17"/>
                  <a:gd name="T22" fmla="*/ 8 w 14"/>
                  <a:gd name="T23" fmla="*/ 11 h 17"/>
                  <a:gd name="T24" fmla="*/ 11 w 14"/>
                  <a:gd name="T25" fmla="*/ 9 h 17"/>
                  <a:gd name="T26" fmla="*/ 11 w 14"/>
                  <a:gd name="T27" fmla="*/ 9 h 17"/>
                  <a:gd name="T28" fmla="*/ 14 w 14"/>
                  <a:gd name="T29" fmla="*/ 12 h 17"/>
                  <a:gd name="T30" fmla="*/ 9 w 14"/>
                  <a:gd name="T31" fmla="*/ 17 h 17"/>
                  <a:gd name="T32" fmla="*/ 9 w 14"/>
                  <a:gd name="T33" fmla="*/ 17 h 17"/>
                  <a:gd name="T34" fmla="*/ 1 w 14"/>
                  <a:gd name="T35" fmla="*/ 9 h 17"/>
                  <a:gd name="T36" fmla="*/ 6 w 14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17">
                    <a:moveTo>
                      <a:pt x="6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4"/>
                      <a:pt x="4" y="17"/>
                      <a:pt x="8" y="17"/>
                    </a:cubicBezTo>
                    <a:cubicBezTo>
                      <a:pt x="8" y="17"/>
                      <a:pt x="9" y="17"/>
                      <a:pt x="9" y="17"/>
                    </a:cubicBezTo>
                    <a:cubicBezTo>
                      <a:pt x="12" y="17"/>
                      <a:pt x="14" y="15"/>
                      <a:pt x="14" y="12"/>
                    </a:cubicBezTo>
                    <a:cubicBezTo>
                      <a:pt x="14" y="10"/>
                      <a:pt x="13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8"/>
                      <a:pt x="8" y="9"/>
                      <a:pt x="8" y="10"/>
                    </a:cubicBezTo>
                    <a:cubicBezTo>
                      <a:pt x="8" y="11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8" y="11"/>
                      <a:pt x="8" y="11"/>
                    </a:cubicBezTo>
                    <a:cubicBezTo>
                      <a:pt x="8" y="9"/>
                      <a:pt x="9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4" y="10"/>
                      <a:pt x="14" y="12"/>
                    </a:cubicBezTo>
                    <a:cubicBezTo>
                      <a:pt x="14" y="15"/>
                      <a:pt x="11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5" y="17"/>
                      <a:pt x="1" y="14"/>
                      <a:pt x="1" y="9"/>
                    </a:cubicBezTo>
                    <a:cubicBezTo>
                      <a:pt x="1" y="5"/>
                      <a:pt x="3" y="2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3095" y="1726"/>
                <a:ext cx="51" cy="134"/>
              </a:xfrm>
              <a:custGeom>
                <a:avLst/>
                <a:gdLst>
                  <a:gd name="T0" fmla="*/ 3 w 10"/>
                  <a:gd name="T1" fmla="*/ 0 h 26"/>
                  <a:gd name="T2" fmla="*/ 3 w 10"/>
                  <a:gd name="T3" fmla="*/ 15 h 26"/>
                  <a:gd name="T4" fmla="*/ 4 w 10"/>
                  <a:gd name="T5" fmla="*/ 15 h 26"/>
                  <a:gd name="T6" fmla="*/ 3 w 10"/>
                  <a:gd name="T7" fmla="*/ 15 h 26"/>
                  <a:gd name="T8" fmla="*/ 10 w 10"/>
                  <a:gd name="T9" fmla="*/ 26 h 26"/>
                  <a:gd name="T10" fmla="*/ 6 w 10"/>
                  <a:gd name="T11" fmla="*/ 9 h 26"/>
                  <a:gd name="T12" fmla="*/ 3 w 10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6">
                    <a:moveTo>
                      <a:pt x="3" y="0"/>
                    </a:moveTo>
                    <a:cubicBezTo>
                      <a:pt x="3" y="0"/>
                      <a:pt x="0" y="7"/>
                      <a:pt x="3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8" y="22"/>
                      <a:pt x="10" y="26"/>
                    </a:cubicBezTo>
                    <a:cubicBezTo>
                      <a:pt x="10" y="26"/>
                      <a:pt x="10" y="15"/>
                      <a:pt x="6" y="9"/>
                    </a:cubicBezTo>
                    <a:cubicBezTo>
                      <a:pt x="2" y="3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47"/>
              <p:cNvSpPr>
                <a:spLocks/>
              </p:cNvSpPr>
              <p:nvPr/>
            </p:nvSpPr>
            <p:spPr bwMode="auto">
              <a:xfrm>
                <a:off x="3213" y="1690"/>
                <a:ext cx="324" cy="206"/>
              </a:xfrm>
              <a:custGeom>
                <a:avLst/>
                <a:gdLst>
                  <a:gd name="T0" fmla="*/ 18 w 63"/>
                  <a:gd name="T1" fmla="*/ 0 h 40"/>
                  <a:gd name="T2" fmla="*/ 8 w 63"/>
                  <a:gd name="T3" fmla="*/ 5 h 40"/>
                  <a:gd name="T4" fmla="*/ 11 w 63"/>
                  <a:gd name="T5" fmla="*/ 34 h 40"/>
                  <a:gd name="T6" fmla="*/ 32 w 63"/>
                  <a:gd name="T7" fmla="*/ 40 h 40"/>
                  <a:gd name="T8" fmla="*/ 41 w 63"/>
                  <a:gd name="T9" fmla="*/ 39 h 40"/>
                  <a:gd name="T10" fmla="*/ 62 w 63"/>
                  <a:gd name="T11" fmla="*/ 24 h 40"/>
                  <a:gd name="T12" fmla="*/ 62 w 63"/>
                  <a:gd name="T13" fmla="*/ 24 h 40"/>
                  <a:gd name="T14" fmla="*/ 62 w 63"/>
                  <a:gd name="T15" fmla="*/ 24 h 40"/>
                  <a:gd name="T16" fmla="*/ 63 w 63"/>
                  <a:gd name="T17" fmla="*/ 24 h 40"/>
                  <a:gd name="T18" fmla="*/ 62 w 63"/>
                  <a:gd name="T19" fmla="*/ 24 h 40"/>
                  <a:gd name="T20" fmla="*/ 43 w 63"/>
                  <a:gd name="T21" fmla="*/ 37 h 40"/>
                  <a:gd name="T22" fmla="*/ 32 w 63"/>
                  <a:gd name="T23" fmla="*/ 39 h 40"/>
                  <a:gd name="T24" fmla="*/ 12 w 63"/>
                  <a:gd name="T25" fmla="*/ 33 h 40"/>
                  <a:gd name="T26" fmla="*/ 8 w 63"/>
                  <a:gd name="T27" fmla="*/ 6 h 40"/>
                  <a:gd name="T28" fmla="*/ 18 w 63"/>
                  <a:gd name="T29" fmla="*/ 1 h 40"/>
                  <a:gd name="T30" fmla="*/ 24 w 63"/>
                  <a:gd name="T31" fmla="*/ 3 h 40"/>
                  <a:gd name="T32" fmla="*/ 26 w 63"/>
                  <a:gd name="T33" fmla="*/ 9 h 40"/>
                  <a:gd name="T34" fmla="*/ 23 w 63"/>
                  <a:gd name="T35" fmla="*/ 11 h 40"/>
                  <a:gd name="T36" fmla="*/ 22 w 63"/>
                  <a:gd name="T37" fmla="*/ 10 h 40"/>
                  <a:gd name="T38" fmla="*/ 22 w 63"/>
                  <a:gd name="T39" fmla="*/ 9 h 40"/>
                  <a:gd name="T40" fmla="*/ 21 w 63"/>
                  <a:gd name="T41" fmla="*/ 9 h 40"/>
                  <a:gd name="T42" fmla="*/ 20 w 63"/>
                  <a:gd name="T43" fmla="*/ 9 h 40"/>
                  <a:gd name="T44" fmla="*/ 20 w 63"/>
                  <a:gd name="T45" fmla="*/ 12 h 40"/>
                  <a:gd name="T46" fmla="*/ 23 w 63"/>
                  <a:gd name="T47" fmla="*/ 13 h 40"/>
                  <a:gd name="T48" fmla="*/ 26 w 63"/>
                  <a:gd name="T49" fmla="*/ 11 h 40"/>
                  <a:gd name="T50" fmla="*/ 25 w 63"/>
                  <a:gd name="T51" fmla="*/ 2 h 40"/>
                  <a:gd name="T52" fmla="*/ 18 w 63"/>
                  <a:gd name="T5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" h="40">
                    <a:moveTo>
                      <a:pt x="18" y="0"/>
                    </a:moveTo>
                    <a:cubicBezTo>
                      <a:pt x="14" y="0"/>
                      <a:pt x="10" y="2"/>
                      <a:pt x="8" y="5"/>
                    </a:cubicBezTo>
                    <a:cubicBezTo>
                      <a:pt x="0" y="15"/>
                      <a:pt x="2" y="27"/>
                      <a:pt x="11" y="34"/>
                    </a:cubicBezTo>
                    <a:cubicBezTo>
                      <a:pt x="18" y="38"/>
                      <a:pt x="25" y="40"/>
                      <a:pt x="32" y="40"/>
                    </a:cubicBezTo>
                    <a:cubicBezTo>
                      <a:pt x="35" y="40"/>
                      <a:pt x="38" y="39"/>
                      <a:pt x="41" y="39"/>
                    </a:cubicBezTo>
                    <a:cubicBezTo>
                      <a:pt x="49" y="37"/>
                      <a:pt x="56" y="32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3" y="24"/>
                      <a:pt x="63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57" y="31"/>
                      <a:pt x="51" y="35"/>
                      <a:pt x="43" y="37"/>
                    </a:cubicBezTo>
                    <a:cubicBezTo>
                      <a:pt x="40" y="39"/>
                      <a:pt x="36" y="39"/>
                      <a:pt x="32" y="39"/>
                    </a:cubicBezTo>
                    <a:cubicBezTo>
                      <a:pt x="25" y="39"/>
                      <a:pt x="18" y="37"/>
                      <a:pt x="12" y="33"/>
                    </a:cubicBezTo>
                    <a:cubicBezTo>
                      <a:pt x="3" y="27"/>
                      <a:pt x="1" y="15"/>
                      <a:pt x="8" y="6"/>
                    </a:cubicBezTo>
                    <a:cubicBezTo>
                      <a:pt x="11" y="3"/>
                      <a:pt x="14" y="1"/>
                      <a:pt x="18" y="1"/>
                    </a:cubicBezTo>
                    <a:cubicBezTo>
                      <a:pt x="20" y="1"/>
                      <a:pt x="22" y="1"/>
                      <a:pt x="24" y="3"/>
                    </a:cubicBezTo>
                    <a:cubicBezTo>
                      <a:pt x="28" y="5"/>
                      <a:pt x="26" y="9"/>
                      <a:pt x="26" y="9"/>
                    </a:cubicBezTo>
                    <a:cubicBezTo>
                      <a:pt x="25" y="11"/>
                      <a:pt x="24" y="11"/>
                      <a:pt x="23" y="11"/>
                    </a:cubicBezTo>
                    <a:cubicBezTo>
                      <a:pt x="22" y="11"/>
                      <a:pt x="22" y="10"/>
                      <a:pt x="22" y="10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1" y="9"/>
                      <a:pt x="21" y="9"/>
                    </a:cubicBezTo>
                    <a:cubicBezTo>
                      <a:pt x="21" y="9"/>
                      <a:pt x="20" y="9"/>
                      <a:pt x="20" y="9"/>
                    </a:cubicBezTo>
                    <a:cubicBezTo>
                      <a:pt x="19" y="10"/>
                      <a:pt x="19" y="11"/>
                      <a:pt x="20" y="12"/>
                    </a:cubicBezTo>
                    <a:cubicBezTo>
                      <a:pt x="21" y="13"/>
                      <a:pt x="22" y="13"/>
                      <a:pt x="23" y="13"/>
                    </a:cubicBezTo>
                    <a:cubicBezTo>
                      <a:pt x="24" y="13"/>
                      <a:pt x="25" y="12"/>
                      <a:pt x="26" y="11"/>
                    </a:cubicBezTo>
                    <a:cubicBezTo>
                      <a:pt x="28" y="8"/>
                      <a:pt x="28" y="4"/>
                      <a:pt x="25" y="2"/>
                    </a:cubicBezTo>
                    <a:cubicBezTo>
                      <a:pt x="23" y="1"/>
                      <a:pt x="20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48"/>
              <p:cNvSpPr>
                <a:spLocks/>
              </p:cNvSpPr>
              <p:nvPr/>
            </p:nvSpPr>
            <p:spPr bwMode="auto">
              <a:xfrm>
                <a:off x="2740" y="1854"/>
                <a:ext cx="277" cy="268"/>
              </a:xfrm>
              <a:custGeom>
                <a:avLst/>
                <a:gdLst>
                  <a:gd name="T0" fmla="*/ 41 w 54"/>
                  <a:gd name="T1" fmla="*/ 0 h 52"/>
                  <a:gd name="T2" fmla="*/ 8 w 54"/>
                  <a:gd name="T3" fmla="*/ 16 h 52"/>
                  <a:gd name="T4" fmla="*/ 14 w 54"/>
                  <a:gd name="T5" fmla="*/ 49 h 52"/>
                  <a:gd name="T6" fmla="*/ 23 w 54"/>
                  <a:gd name="T7" fmla="*/ 52 h 52"/>
                  <a:gd name="T8" fmla="*/ 34 w 54"/>
                  <a:gd name="T9" fmla="*/ 47 h 52"/>
                  <a:gd name="T10" fmla="*/ 32 w 54"/>
                  <a:gd name="T11" fmla="*/ 36 h 52"/>
                  <a:gd name="T12" fmla="*/ 29 w 54"/>
                  <a:gd name="T13" fmla="*/ 35 h 52"/>
                  <a:gd name="T14" fmla="*/ 25 w 54"/>
                  <a:gd name="T15" fmla="*/ 37 h 52"/>
                  <a:gd name="T16" fmla="*/ 26 w 54"/>
                  <a:gd name="T17" fmla="*/ 40 h 52"/>
                  <a:gd name="T18" fmla="*/ 27 w 54"/>
                  <a:gd name="T19" fmla="*/ 40 h 52"/>
                  <a:gd name="T20" fmla="*/ 28 w 54"/>
                  <a:gd name="T21" fmla="*/ 40 h 52"/>
                  <a:gd name="T22" fmla="*/ 28 w 54"/>
                  <a:gd name="T23" fmla="*/ 39 h 52"/>
                  <a:gd name="T24" fmla="*/ 30 w 54"/>
                  <a:gd name="T25" fmla="*/ 37 h 52"/>
                  <a:gd name="T26" fmla="*/ 32 w 54"/>
                  <a:gd name="T27" fmla="*/ 38 h 52"/>
                  <a:gd name="T28" fmla="*/ 33 w 54"/>
                  <a:gd name="T29" fmla="*/ 46 h 52"/>
                  <a:gd name="T30" fmla="*/ 22 w 54"/>
                  <a:gd name="T31" fmla="*/ 50 h 52"/>
                  <a:gd name="T32" fmla="*/ 14 w 54"/>
                  <a:gd name="T33" fmla="*/ 48 h 52"/>
                  <a:gd name="T34" fmla="*/ 9 w 54"/>
                  <a:gd name="T35" fmla="*/ 16 h 52"/>
                  <a:gd name="T36" fmla="*/ 42 w 54"/>
                  <a:gd name="T37" fmla="*/ 1 h 52"/>
                  <a:gd name="T38" fmla="*/ 54 w 54"/>
                  <a:gd name="T39" fmla="*/ 3 h 52"/>
                  <a:gd name="T40" fmla="*/ 54 w 54"/>
                  <a:gd name="T41" fmla="*/ 2 h 52"/>
                  <a:gd name="T42" fmla="*/ 41 w 54"/>
                  <a:gd name="T4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" h="52">
                    <a:moveTo>
                      <a:pt x="41" y="0"/>
                    </a:moveTo>
                    <a:cubicBezTo>
                      <a:pt x="28" y="0"/>
                      <a:pt x="17" y="6"/>
                      <a:pt x="8" y="16"/>
                    </a:cubicBezTo>
                    <a:cubicBezTo>
                      <a:pt x="0" y="26"/>
                      <a:pt x="2" y="41"/>
                      <a:pt x="14" y="49"/>
                    </a:cubicBezTo>
                    <a:cubicBezTo>
                      <a:pt x="16" y="51"/>
                      <a:pt x="19" y="52"/>
                      <a:pt x="23" y="52"/>
                    </a:cubicBezTo>
                    <a:cubicBezTo>
                      <a:pt x="27" y="52"/>
                      <a:pt x="31" y="50"/>
                      <a:pt x="34" y="47"/>
                    </a:cubicBezTo>
                    <a:cubicBezTo>
                      <a:pt x="36" y="43"/>
                      <a:pt x="35" y="39"/>
                      <a:pt x="32" y="36"/>
                    </a:cubicBezTo>
                    <a:cubicBezTo>
                      <a:pt x="31" y="35"/>
                      <a:pt x="30" y="35"/>
                      <a:pt x="29" y="35"/>
                    </a:cubicBezTo>
                    <a:cubicBezTo>
                      <a:pt x="28" y="35"/>
                      <a:pt x="26" y="36"/>
                      <a:pt x="25" y="37"/>
                    </a:cubicBezTo>
                    <a:cubicBezTo>
                      <a:pt x="25" y="38"/>
                      <a:pt x="25" y="39"/>
                      <a:pt x="26" y="40"/>
                    </a:cubicBezTo>
                    <a:cubicBezTo>
                      <a:pt x="26" y="40"/>
                      <a:pt x="27" y="40"/>
                      <a:pt x="27" y="40"/>
                    </a:cubicBezTo>
                    <a:cubicBezTo>
                      <a:pt x="27" y="40"/>
                      <a:pt x="28" y="40"/>
                      <a:pt x="28" y="40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7" y="38"/>
                      <a:pt x="28" y="37"/>
                      <a:pt x="30" y="37"/>
                    </a:cubicBezTo>
                    <a:cubicBezTo>
                      <a:pt x="30" y="37"/>
                      <a:pt x="31" y="37"/>
                      <a:pt x="32" y="38"/>
                    </a:cubicBezTo>
                    <a:cubicBezTo>
                      <a:pt x="32" y="38"/>
                      <a:pt x="35" y="42"/>
                      <a:pt x="33" y="46"/>
                    </a:cubicBezTo>
                    <a:cubicBezTo>
                      <a:pt x="30" y="49"/>
                      <a:pt x="26" y="50"/>
                      <a:pt x="22" y="50"/>
                    </a:cubicBezTo>
                    <a:cubicBezTo>
                      <a:pt x="19" y="50"/>
                      <a:pt x="16" y="50"/>
                      <a:pt x="14" y="48"/>
                    </a:cubicBezTo>
                    <a:cubicBezTo>
                      <a:pt x="3" y="40"/>
                      <a:pt x="1" y="26"/>
                      <a:pt x="9" y="16"/>
                    </a:cubicBezTo>
                    <a:cubicBezTo>
                      <a:pt x="17" y="6"/>
                      <a:pt x="29" y="1"/>
                      <a:pt x="42" y="1"/>
                    </a:cubicBezTo>
                    <a:cubicBezTo>
                      <a:pt x="46" y="1"/>
                      <a:pt x="50" y="2"/>
                      <a:pt x="54" y="3"/>
                    </a:cubicBezTo>
                    <a:cubicBezTo>
                      <a:pt x="54" y="3"/>
                      <a:pt x="54" y="3"/>
                      <a:pt x="54" y="2"/>
                    </a:cubicBezTo>
                    <a:cubicBezTo>
                      <a:pt x="49" y="1"/>
                      <a:pt x="45" y="0"/>
                      <a:pt x="4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49"/>
              <p:cNvSpPr>
                <a:spLocks/>
              </p:cNvSpPr>
              <p:nvPr/>
            </p:nvSpPr>
            <p:spPr bwMode="auto">
              <a:xfrm>
                <a:off x="2956" y="1458"/>
                <a:ext cx="386" cy="355"/>
              </a:xfrm>
              <a:custGeom>
                <a:avLst/>
                <a:gdLst>
                  <a:gd name="T0" fmla="*/ 43 w 75"/>
                  <a:gd name="T1" fmla="*/ 0 h 69"/>
                  <a:gd name="T2" fmla="*/ 19 w 75"/>
                  <a:gd name="T3" fmla="*/ 10 h 69"/>
                  <a:gd name="T4" fmla="*/ 24 w 75"/>
                  <a:gd name="T5" fmla="*/ 69 h 69"/>
                  <a:gd name="T6" fmla="*/ 21 w 75"/>
                  <a:gd name="T7" fmla="*/ 12 h 69"/>
                  <a:gd name="T8" fmla="*/ 44 w 75"/>
                  <a:gd name="T9" fmla="*/ 3 h 69"/>
                  <a:gd name="T10" fmla="*/ 65 w 75"/>
                  <a:gd name="T11" fmla="*/ 11 h 69"/>
                  <a:gd name="T12" fmla="*/ 65 w 75"/>
                  <a:gd name="T13" fmla="*/ 36 h 69"/>
                  <a:gd name="T14" fmla="*/ 56 w 75"/>
                  <a:gd name="T15" fmla="*/ 40 h 69"/>
                  <a:gd name="T16" fmla="*/ 47 w 75"/>
                  <a:gd name="T17" fmla="*/ 36 h 69"/>
                  <a:gd name="T18" fmla="*/ 49 w 75"/>
                  <a:gd name="T19" fmla="*/ 37 h 69"/>
                  <a:gd name="T20" fmla="*/ 51 w 75"/>
                  <a:gd name="T21" fmla="*/ 37 h 69"/>
                  <a:gd name="T22" fmla="*/ 49 w 75"/>
                  <a:gd name="T23" fmla="*/ 30 h 69"/>
                  <a:gd name="T24" fmla="*/ 49 w 75"/>
                  <a:gd name="T25" fmla="*/ 30 h 69"/>
                  <a:gd name="T26" fmla="*/ 54 w 75"/>
                  <a:gd name="T27" fmla="*/ 32 h 69"/>
                  <a:gd name="T28" fmla="*/ 56 w 75"/>
                  <a:gd name="T29" fmla="*/ 32 h 69"/>
                  <a:gd name="T30" fmla="*/ 56 w 75"/>
                  <a:gd name="T31" fmla="*/ 26 h 69"/>
                  <a:gd name="T32" fmla="*/ 51 w 75"/>
                  <a:gd name="T33" fmla="*/ 23 h 69"/>
                  <a:gd name="T34" fmla="*/ 51 w 75"/>
                  <a:gd name="T35" fmla="*/ 23 h 69"/>
                  <a:gd name="T36" fmla="*/ 50 w 75"/>
                  <a:gd name="T37" fmla="*/ 23 h 69"/>
                  <a:gd name="T38" fmla="*/ 46 w 75"/>
                  <a:gd name="T39" fmla="*/ 25 h 69"/>
                  <a:gd name="T40" fmla="*/ 46 w 75"/>
                  <a:gd name="T41" fmla="*/ 38 h 69"/>
                  <a:gd name="T42" fmla="*/ 56 w 75"/>
                  <a:gd name="T43" fmla="*/ 41 h 69"/>
                  <a:gd name="T44" fmla="*/ 67 w 75"/>
                  <a:gd name="T45" fmla="*/ 37 h 69"/>
                  <a:gd name="T46" fmla="*/ 66 w 75"/>
                  <a:gd name="T47" fmla="*/ 8 h 69"/>
                  <a:gd name="T48" fmla="*/ 43 w 75"/>
                  <a:gd name="T4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5" h="69">
                    <a:moveTo>
                      <a:pt x="43" y="0"/>
                    </a:moveTo>
                    <a:cubicBezTo>
                      <a:pt x="35" y="0"/>
                      <a:pt x="26" y="3"/>
                      <a:pt x="19" y="10"/>
                    </a:cubicBezTo>
                    <a:cubicBezTo>
                      <a:pt x="0" y="28"/>
                      <a:pt x="4" y="51"/>
                      <a:pt x="24" y="69"/>
                    </a:cubicBezTo>
                    <a:cubicBezTo>
                      <a:pt x="7" y="53"/>
                      <a:pt x="3" y="27"/>
                      <a:pt x="21" y="12"/>
                    </a:cubicBezTo>
                    <a:cubicBezTo>
                      <a:pt x="29" y="6"/>
                      <a:pt x="37" y="3"/>
                      <a:pt x="44" y="3"/>
                    </a:cubicBezTo>
                    <a:cubicBezTo>
                      <a:pt x="52" y="3"/>
                      <a:pt x="60" y="6"/>
                      <a:pt x="65" y="11"/>
                    </a:cubicBezTo>
                    <a:cubicBezTo>
                      <a:pt x="73" y="18"/>
                      <a:pt x="73" y="29"/>
                      <a:pt x="65" y="36"/>
                    </a:cubicBezTo>
                    <a:cubicBezTo>
                      <a:pt x="63" y="39"/>
                      <a:pt x="59" y="40"/>
                      <a:pt x="56" y="40"/>
                    </a:cubicBezTo>
                    <a:cubicBezTo>
                      <a:pt x="53" y="40"/>
                      <a:pt x="49" y="39"/>
                      <a:pt x="47" y="36"/>
                    </a:cubicBezTo>
                    <a:cubicBezTo>
                      <a:pt x="48" y="37"/>
                      <a:pt x="49" y="37"/>
                      <a:pt x="49" y="37"/>
                    </a:cubicBezTo>
                    <a:cubicBezTo>
                      <a:pt x="50" y="37"/>
                      <a:pt x="50" y="37"/>
                      <a:pt x="51" y="37"/>
                    </a:cubicBezTo>
                    <a:cubicBezTo>
                      <a:pt x="44" y="35"/>
                      <a:pt x="47" y="31"/>
                      <a:pt x="49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51" y="31"/>
                      <a:pt x="52" y="32"/>
                      <a:pt x="54" y="32"/>
                    </a:cubicBezTo>
                    <a:cubicBezTo>
                      <a:pt x="54" y="32"/>
                      <a:pt x="55" y="32"/>
                      <a:pt x="56" y="32"/>
                    </a:cubicBezTo>
                    <a:cubicBezTo>
                      <a:pt x="57" y="31"/>
                      <a:pt x="57" y="28"/>
                      <a:pt x="56" y="26"/>
                    </a:cubicBezTo>
                    <a:cubicBezTo>
                      <a:pt x="54" y="24"/>
                      <a:pt x="53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0" y="23"/>
                    </a:cubicBezTo>
                    <a:cubicBezTo>
                      <a:pt x="49" y="23"/>
                      <a:pt x="47" y="24"/>
                      <a:pt x="46" y="25"/>
                    </a:cubicBezTo>
                    <a:cubicBezTo>
                      <a:pt x="42" y="29"/>
                      <a:pt x="42" y="34"/>
                      <a:pt x="46" y="38"/>
                    </a:cubicBezTo>
                    <a:cubicBezTo>
                      <a:pt x="49" y="40"/>
                      <a:pt x="53" y="41"/>
                      <a:pt x="56" y="41"/>
                    </a:cubicBezTo>
                    <a:cubicBezTo>
                      <a:pt x="60" y="41"/>
                      <a:pt x="64" y="40"/>
                      <a:pt x="67" y="37"/>
                    </a:cubicBezTo>
                    <a:cubicBezTo>
                      <a:pt x="75" y="29"/>
                      <a:pt x="75" y="16"/>
                      <a:pt x="66" y="8"/>
                    </a:cubicBezTo>
                    <a:cubicBezTo>
                      <a:pt x="59" y="3"/>
                      <a:pt x="51" y="0"/>
                      <a:pt x="4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50"/>
              <p:cNvSpPr>
                <a:spLocks/>
              </p:cNvSpPr>
              <p:nvPr/>
            </p:nvSpPr>
            <p:spPr bwMode="auto">
              <a:xfrm>
                <a:off x="2976" y="1530"/>
                <a:ext cx="288" cy="397"/>
              </a:xfrm>
              <a:custGeom>
                <a:avLst/>
                <a:gdLst>
                  <a:gd name="T0" fmla="*/ 33 w 56"/>
                  <a:gd name="T1" fmla="*/ 0 h 77"/>
                  <a:gd name="T2" fmla="*/ 13 w 56"/>
                  <a:gd name="T3" fmla="*/ 7 h 77"/>
                  <a:gd name="T4" fmla="*/ 27 w 56"/>
                  <a:gd name="T5" fmla="*/ 62 h 77"/>
                  <a:gd name="T6" fmla="*/ 56 w 56"/>
                  <a:gd name="T7" fmla="*/ 77 h 77"/>
                  <a:gd name="T8" fmla="*/ 30 w 56"/>
                  <a:gd name="T9" fmla="*/ 62 h 77"/>
                  <a:gd name="T10" fmla="*/ 15 w 56"/>
                  <a:gd name="T11" fmla="*/ 7 h 77"/>
                  <a:gd name="T12" fmla="*/ 35 w 56"/>
                  <a:gd name="T13" fmla="*/ 0 h 77"/>
                  <a:gd name="T14" fmla="*/ 36 w 56"/>
                  <a:gd name="T15" fmla="*/ 0 h 77"/>
                  <a:gd name="T16" fmla="*/ 33 w 56"/>
                  <a:gd name="T1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77">
                    <a:moveTo>
                      <a:pt x="33" y="0"/>
                    </a:moveTo>
                    <a:cubicBezTo>
                      <a:pt x="25" y="0"/>
                      <a:pt x="18" y="2"/>
                      <a:pt x="13" y="7"/>
                    </a:cubicBezTo>
                    <a:cubicBezTo>
                      <a:pt x="0" y="20"/>
                      <a:pt x="7" y="44"/>
                      <a:pt x="27" y="62"/>
                    </a:cubicBezTo>
                    <a:cubicBezTo>
                      <a:pt x="36" y="70"/>
                      <a:pt x="47" y="75"/>
                      <a:pt x="56" y="77"/>
                    </a:cubicBezTo>
                    <a:cubicBezTo>
                      <a:pt x="47" y="75"/>
                      <a:pt x="38" y="70"/>
                      <a:pt x="30" y="62"/>
                    </a:cubicBezTo>
                    <a:cubicBezTo>
                      <a:pt x="9" y="44"/>
                      <a:pt x="2" y="20"/>
                      <a:pt x="15" y="7"/>
                    </a:cubicBezTo>
                    <a:cubicBezTo>
                      <a:pt x="20" y="2"/>
                      <a:pt x="27" y="0"/>
                      <a:pt x="35" y="0"/>
                    </a:cubicBezTo>
                    <a:cubicBezTo>
                      <a:pt x="35" y="0"/>
                      <a:pt x="36" y="0"/>
                      <a:pt x="36" y="0"/>
                    </a:cubicBezTo>
                    <a:cubicBezTo>
                      <a:pt x="35" y="0"/>
                      <a:pt x="34" y="0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1"/>
              <p:cNvSpPr>
                <a:spLocks/>
              </p:cNvSpPr>
              <p:nvPr/>
            </p:nvSpPr>
            <p:spPr bwMode="auto">
              <a:xfrm>
                <a:off x="2971" y="1808"/>
                <a:ext cx="617" cy="206"/>
              </a:xfrm>
              <a:custGeom>
                <a:avLst/>
                <a:gdLst>
                  <a:gd name="T0" fmla="*/ 120 w 120"/>
                  <a:gd name="T1" fmla="*/ 0 h 40"/>
                  <a:gd name="T2" fmla="*/ 89 w 120"/>
                  <a:gd name="T3" fmla="*/ 21 h 40"/>
                  <a:gd name="T4" fmla="*/ 28 w 120"/>
                  <a:gd name="T5" fmla="*/ 38 h 40"/>
                  <a:gd name="T6" fmla="*/ 0 w 120"/>
                  <a:gd name="T7" fmla="*/ 33 h 40"/>
                  <a:gd name="T8" fmla="*/ 31 w 120"/>
                  <a:gd name="T9" fmla="*/ 40 h 40"/>
                  <a:gd name="T10" fmla="*/ 34 w 120"/>
                  <a:gd name="T11" fmla="*/ 40 h 40"/>
                  <a:gd name="T12" fmla="*/ 35 w 120"/>
                  <a:gd name="T13" fmla="*/ 40 h 40"/>
                  <a:gd name="T14" fmla="*/ 87 w 120"/>
                  <a:gd name="T15" fmla="*/ 24 h 40"/>
                  <a:gd name="T16" fmla="*/ 120 w 120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40">
                    <a:moveTo>
                      <a:pt x="120" y="0"/>
                    </a:moveTo>
                    <a:cubicBezTo>
                      <a:pt x="111" y="8"/>
                      <a:pt x="101" y="15"/>
                      <a:pt x="89" y="21"/>
                    </a:cubicBezTo>
                    <a:cubicBezTo>
                      <a:pt x="68" y="33"/>
                      <a:pt x="46" y="38"/>
                      <a:pt x="28" y="38"/>
                    </a:cubicBezTo>
                    <a:cubicBezTo>
                      <a:pt x="17" y="38"/>
                      <a:pt x="8" y="37"/>
                      <a:pt x="0" y="33"/>
                    </a:cubicBezTo>
                    <a:cubicBezTo>
                      <a:pt x="8" y="38"/>
                      <a:pt x="19" y="40"/>
                      <a:pt x="31" y="40"/>
                    </a:cubicBezTo>
                    <a:cubicBezTo>
                      <a:pt x="32" y="40"/>
                      <a:pt x="33" y="40"/>
                      <a:pt x="34" y="40"/>
                    </a:cubicBezTo>
                    <a:cubicBezTo>
                      <a:pt x="34" y="40"/>
                      <a:pt x="35" y="40"/>
                      <a:pt x="35" y="40"/>
                    </a:cubicBezTo>
                    <a:cubicBezTo>
                      <a:pt x="51" y="39"/>
                      <a:pt x="69" y="34"/>
                      <a:pt x="87" y="24"/>
                    </a:cubicBezTo>
                    <a:cubicBezTo>
                      <a:pt x="100" y="17"/>
                      <a:pt x="111" y="9"/>
                      <a:pt x="1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2"/>
              <p:cNvSpPr>
                <a:spLocks/>
              </p:cNvSpPr>
              <p:nvPr/>
            </p:nvSpPr>
            <p:spPr bwMode="auto">
              <a:xfrm>
                <a:off x="3563" y="1746"/>
                <a:ext cx="164" cy="36"/>
              </a:xfrm>
              <a:custGeom>
                <a:avLst/>
                <a:gdLst>
                  <a:gd name="T0" fmla="*/ 20 w 32"/>
                  <a:gd name="T1" fmla="*/ 0 h 7"/>
                  <a:gd name="T2" fmla="*/ 10 w 32"/>
                  <a:gd name="T3" fmla="*/ 2 h 7"/>
                  <a:gd name="T4" fmla="*/ 0 w 32"/>
                  <a:gd name="T5" fmla="*/ 7 h 7"/>
                  <a:gd name="T6" fmla="*/ 9 w 32"/>
                  <a:gd name="T7" fmla="*/ 3 h 7"/>
                  <a:gd name="T8" fmla="*/ 20 w 32"/>
                  <a:gd name="T9" fmla="*/ 1 h 7"/>
                  <a:gd name="T10" fmla="*/ 32 w 32"/>
                  <a:gd name="T11" fmla="*/ 4 h 7"/>
                  <a:gd name="T12" fmla="*/ 20 w 32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7">
                    <a:moveTo>
                      <a:pt x="20" y="0"/>
                    </a:moveTo>
                    <a:cubicBezTo>
                      <a:pt x="17" y="0"/>
                      <a:pt x="13" y="1"/>
                      <a:pt x="10" y="2"/>
                    </a:cubicBezTo>
                    <a:cubicBezTo>
                      <a:pt x="6" y="3"/>
                      <a:pt x="3" y="5"/>
                      <a:pt x="0" y="7"/>
                    </a:cubicBezTo>
                    <a:cubicBezTo>
                      <a:pt x="2" y="5"/>
                      <a:pt x="5" y="4"/>
                      <a:pt x="9" y="3"/>
                    </a:cubicBezTo>
                    <a:cubicBezTo>
                      <a:pt x="13" y="1"/>
                      <a:pt x="17" y="1"/>
                      <a:pt x="20" y="1"/>
                    </a:cubicBezTo>
                    <a:cubicBezTo>
                      <a:pt x="25" y="1"/>
                      <a:pt x="30" y="2"/>
                      <a:pt x="32" y="4"/>
                    </a:cubicBezTo>
                    <a:cubicBezTo>
                      <a:pt x="30" y="2"/>
                      <a:pt x="25" y="0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53"/>
              <p:cNvSpPr>
                <a:spLocks/>
              </p:cNvSpPr>
              <p:nvPr/>
            </p:nvSpPr>
            <p:spPr bwMode="auto">
              <a:xfrm>
                <a:off x="3038" y="1890"/>
                <a:ext cx="283" cy="83"/>
              </a:xfrm>
              <a:custGeom>
                <a:avLst/>
                <a:gdLst>
                  <a:gd name="T0" fmla="*/ 0 w 55"/>
                  <a:gd name="T1" fmla="*/ 0 h 16"/>
                  <a:gd name="T2" fmla="*/ 36 w 55"/>
                  <a:gd name="T3" fmla="*/ 16 h 16"/>
                  <a:gd name="T4" fmla="*/ 37 w 55"/>
                  <a:gd name="T5" fmla="*/ 16 h 16"/>
                  <a:gd name="T6" fmla="*/ 55 w 55"/>
                  <a:gd name="T7" fmla="*/ 13 h 16"/>
                  <a:gd name="T8" fmla="*/ 39 w 55"/>
                  <a:gd name="T9" fmla="*/ 15 h 16"/>
                  <a:gd name="T10" fmla="*/ 38 w 55"/>
                  <a:gd name="T11" fmla="*/ 15 h 16"/>
                  <a:gd name="T12" fmla="*/ 0 w 5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16">
                    <a:moveTo>
                      <a:pt x="0" y="0"/>
                    </a:moveTo>
                    <a:cubicBezTo>
                      <a:pt x="5" y="9"/>
                      <a:pt x="19" y="15"/>
                      <a:pt x="36" y="16"/>
                    </a:cubicBezTo>
                    <a:cubicBezTo>
                      <a:pt x="36" y="16"/>
                      <a:pt x="37" y="16"/>
                      <a:pt x="37" y="16"/>
                    </a:cubicBezTo>
                    <a:cubicBezTo>
                      <a:pt x="43" y="16"/>
                      <a:pt x="50" y="15"/>
                      <a:pt x="55" y="13"/>
                    </a:cubicBezTo>
                    <a:cubicBezTo>
                      <a:pt x="50" y="14"/>
                      <a:pt x="45" y="15"/>
                      <a:pt x="39" y="15"/>
                    </a:cubicBezTo>
                    <a:cubicBezTo>
                      <a:pt x="39" y="15"/>
                      <a:pt x="38" y="15"/>
                      <a:pt x="38" y="15"/>
                    </a:cubicBezTo>
                    <a:cubicBezTo>
                      <a:pt x="20" y="15"/>
                      <a:pt x="6" y="9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54"/>
              <p:cNvSpPr>
                <a:spLocks/>
              </p:cNvSpPr>
              <p:nvPr/>
            </p:nvSpPr>
            <p:spPr bwMode="auto">
              <a:xfrm>
                <a:off x="2920" y="1515"/>
                <a:ext cx="344" cy="437"/>
              </a:xfrm>
              <a:custGeom>
                <a:avLst/>
                <a:gdLst>
                  <a:gd name="T0" fmla="*/ 5 w 67"/>
                  <a:gd name="T1" fmla="*/ 0 h 85"/>
                  <a:gd name="T2" fmla="*/ 36 w 67"/>
                  <a:gd name="T3" fmla="*/ 69 h 85"/>
                  <a:gd name="T4" fmla="*/ 56 w 67"/>
                  <a:gd name="T5" fmla="*/ 81 h 85"/>
                  <a:gd name="T6" fmla="*/ 67 w 67"/>
                  <a:gd name="T7" fmla="*/ 85 h 85"/>
                  <a:gd name="T8" fmla="*/ 58 w 67"/>
                  <a:gd name="T9" fmla="*/ 81 h 85"/>
                  <a:gd name="T10" fmla="*/ 39 w 67"/>
                  <a:gd name="T11" fmla="*/ 70 h 85"/>
                  <a:gd name="T12" fmla="*/ 5 w 67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5">
                    <a:moveTo>
                      <a:pt x="5" y="0"/>
                    </a:moveTo>
                    <a:cubicBezTo>
                      <a:pt x="0" y="22"/>
                      <a:pt x="11" y="50"/>
                      <a:pt x="36" y="69"/>
                    </a:cubicBezTo>
                    <a:cubicBezTo>
                      <a:pt x="42" y="74"/>
                      <a:pt x="49" y="78"/>
                      <a:pt x="56" y="81"/>
                    </a:cubicBezTo>
                    <a:cubicBezTo>
                      <a:pt x="59" y="83"/>
                      <a:pt x="63" y="84"/>
                      <a:pt x="67" y="85"/>
                    </a:cubicBezTo>
                    <a:cubicBezTo>
                      <a:pt x="64" y="84"/>
                      <a:pt x="61" y="83"/>
                      <a:pt x="58" y="81"/>
                    </a:cubicBezTo>
                    <a:cubicBezTo>
                      <a:pt x="52" y="78"/>
                      <a:pt x="45" y="74"/>
                      <a:pt x="39" y="70"/>
                    </a:cubicBezTo>
                    <a:cubicBezTo>
                      <a:pt x="14" y="50"/>
                      <a:pt x="1" y="22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55"/>
              <p:cNvSpPr>
                <a:spLocks/>
              </p:cNvSpPr>
              <p:nvPr/>
            </p:nvSpPr>
            <p:spPr bwMode="auto">
              <a:xfrm>
                <a:off x="3172" y="1736"/>
                <a:ext cx="360" cy="175"/>
              </a:xfrm>
              <a:custGeom>
                <a:avLst/>
                <a:gdLst>
                  <a:gd name="T0" fmla="*/ 4 w 70"/>
                  <a:gd name="T1" fmla="*/ 0 h 34"/>
                  <a:gd name="T2" fmla="*/ 0 w 70"/>
                  <a:gd name="T3" fmla="*/ 12 h 34"/>
                  <a:gd name="T4" fmla="*/ 34 w 70"/>
                  <a:gd name="T5" fmla="*/ 34 h 34"/>
                  <a:gd name="T6" fmla="*/ 39 w 70"/>
                  <a:gd name="T7" fmla="*/ 34 h 34"/>
                  <a:gd name="T8" fmla="*/ 41 w 70"/>
                  <a:gd name="T9" fmla="*/ 33 h 34"/>
                  <a:gd name="T10" fmla="*/ 70 w 70"/>
                  <a:gd name="T11" fmla="*/ 15 h 34"/>
                  <a:gd name="T12" fmla="*/ 70 w 70"/>
                  <a:gd name="T13" fmla="*/ 15 h 34"/>
                  <a:gd name="T14" fmla="*/ 70 w 70"/>
                  <a:gd name="T15" fmla="*/ 15 h 34"/>
                  <a:gd name="T16" fmla="*/ 42 w 70"/>
                  <a:gd name="T17" fmla="*/ 33 h 34"/>
                  <a:gd name="T18" fmla="*/ 39 w 70"/>
                  <a:gd name="T19" fmla="*/ 33 h 34"/>
                  <a:gd name="T20" fmla="*/ 34 w 70"/>
                  <a:gd name="T21" fmla="*/ 34 h 34"/>
                  <a:gd name="T22" fmla="*/ 1 w 70"/>
                  <a:gd name="T23" fmla="*/ 12 h 34"/>
                  <a:gd name="T24" fmla="*/ 4 w 70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34">
                    <a:moveTo>
                      <a:pt x="4" y="0"/>
                    </a:moveTo>
                    <a:cubicBezTo>
                      <a:pt x="1" y="4"/>
                      <a:pt x="0" y="8"/>
                      <a:pt x="0" y="12"/>
                    </a:cubicBezTo>
                    <a:cubicBezTo>
                      <a:pt x="2" y="25"/>
                      <a:pt x="16" y="34"/>
                      <a:pt x="34" y="34"/>
                    </a:cubicBezTo>
                    <a:cubicBezTo>
                      <a:pt x="35" y="34"/>
                      <a:pt x="37" y="34"/>
                      <a:pt x="39" y="34"/>
                    </a:cubicBezTo>
                    <a:cubicBezTo>
                      <a:pt x="39" y="34"/>
                      <a:pt x="40" y="33"/>
                      <a:pt x="41" y="33"/>
                    </a:cubicBezTo>
                    <a:cubicBezTo>
                      <a:pt x="55" y="31"/>
                      <a:pt x="66" y="24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6" y="24"/>
                      <a:pt x="55" y="31"/>
                      <a:pt x="42" y="33"/>
                    </a:cubicBezTo>
                    <a:cubicBezTo>
                      <a:pt x="41" y="33"/>
                      <a:pt x="40" y="33"/>
                      <a:pt x="39" y="33"/>
                    </a:cubicBezTo>
                    <a:cubicBezTo>
                      <a:pt x="37" y="33"/>
                      <a:pt x="36" y="34"/>
                      <a:pt x="34" y="34"/>
                    </a:cubicBezTo>
                    <a:cubicBezTo>
                      <a:pt x="17" y="34"/>
                      <a:pt x="2" y="24"/>
                      <a:pt x="1" y="12"/>
                    </a:cubicBezTo>
                    <a:cubicBezTo>
                      <a:pt x="1" y="7"/>
                      <a:pt x="2" y="3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56"/>
              <p:cNvSpPr>
                <a:spLocks/>
              </p:cNvSpPr>
              <p:nvPr/>
            </p:nvSpPr>
            <p:spPr bwMode="auto">
              <a:xfrm>
                <a:off x="3486" y="1803"/>
                <a:ext cx="195" cy="247"/>
              </a:xfrm>
              <a:custGeom>
                <a:avLst/>
                <a:gdLst>
                  <a:gd name="T0" fmla="*/ 35 w 38"/>
                  <a:gd name="T1" fmla="*/ 0 h 48"/>
                  <a:gd name="T2" fmla="*/ 12 w 38"/>
                  <a:gd name="T3" fmla="*/ 11 h 48"/>
                  <a:gd name="T4" fmla="*/ 8 w 38"/>
                  <a:gd name="T5" fmla="*/ 45 h 48"/>
                  <a:gd name="T6" fmla="*/ 17 w 38"/>
                  <a:gd name="T7" fmla="*/ 48 h 48"/>
                  <a:gd name="T8" fmla="*/ 9 w 38"/>
                  <a:gd name="T9" fmla="*/ 45 h 48"/>
                  <a:gd name="T10" fmla="*/ 13 w 38"/>
                  <a:gd name="T11" fmla="*/ 11 h 48"/>
                  <a:gd name="T12" fmla="*/ 35 w 38"/>
                  <a:gd name="T13" fmla="*/ 0 h 48"/>
                  <a:gd name="T14" fmla="*/ 38 w 38"/>
                  <a:gd name="T15" fmla="*/ 0 h 48"/>
                  <a:gd name="T16" fmla="*/ 35 w 3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8">
                    <a:moveTo>
                      <a:pt x="35" y="0"/>
                    </a:moveTo>
                    <a:cubicBezTo>
                      <a:pt x="27" y="0"/>
                      <a:pt x="19" y="4"/>
                      <a:pt x="12" y="11"/>
                    </a:cubicBezTo>
                    <a:cubicBezTo>
                      <a:pt x="2" y="23"/>
                      <a:pt x="0" y="38"/>
                      <a:pt x="8" y="45"/>
                    </a:cubicBezTo>
                    <a:cubicBezTo>
                      <a:pt x="11" y="47"/>
                      <a:pt x="14" y="48"/>
                      <a:pt x="17" y="48"/>
                    </a:cubicBezTo>
                    <a:cubicBezTo>
                      <a:pt x="14" y="48"/>
                      <a:pt x="11" y="47"/>
                      <a:pt x="9" y="45"/>
                    </a:cubicBezTo>
                    <a:cubicBezTo>
                      <a:pt x="1" y="37"/>
                      <a:pt x="3" y="23"/>
                      <a:pt x="13" y="11"/>
                    </a:cubicBezTo>
                    <a:cubicBezTo>
                      <a:pt x="19" y="4"/>
                      <a:pt x="28" y="0"/>
                      <a:pt x="35" y="0"/>
                    </a:cubicBezTo>
                    <a:cubicBezTo>
                      <a:pt x="36" y="0"/>
                      <a:pt x="37" y="0"/>
                      <a:pt x="38" y="0"/>
                    </a:cubicBezTo>
                    <a:cubicBezTo>
                      <a:pt x="37" y="0"/>
                      <a:pt x="36" y="0"/>
                      <a:pt x="3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57"/>
              <p:cNvSpPr>
                <a:spLocks noEditPoints="1"/>
              </p:cNvSpPr>
              <p:nvPr/>
            </p:nvSpPr>
            <p:spPr bwMode="auto">
              <a:xfrm>
                <a:off x="3522" y="1808"/>
                <a:ext cx="247" cy="227"/>
              </a:xfrm>
              <a:custGeom>
                <a:avLst/>
                <a:gdLst>
                  <a:gd name="T0" fmla="*/ 16 w 48"/>
                  <a:gd name="T1" fmla="*/ 5 h 44"/>
                  <a:gd name="T2" fmla="*/ 12 w 48"/>
                  <a:gd name="T3" fmla="*/ 9 h 44"/>
                  <a:gd name="T4" fmla="*/ 14 w 48"/>
                  <a:gd name="T5" fmla="*/ 7 h 44"/>
                  <a:gd name="T6" fmla="*/ 16 w 48"/>
                  <a:gd name="T7" fmla="*/ 5 h 44"/>
                  <a:gd name="T8" fmla="*/ 32 w 48"/>
                  <a:gd name="T9" fmla="*/ 0 h 44"/>
                  <a:gd name="T10" fmla="*/ 6 w 48"/>
                  <a:gd name="T11" fmla="*/ 14 h 44"/>
                  <a:gd name="T12" fmla="*/ 12 w 48"/>
                  <a:gd name="T13" fmla="*/ 42 h 44"/>
                  <a:gd name="T14" fmla="*/ 20 w 48"/>
                  <a:gd name="T15" fmla="*/ 44 h 44"/>
                  <a:gd name="T16" fmla="*/ 31 w 48"/>
                  <a:gd name="T17" fmla="*/ 38 h 44"/>
                  <a:gd name="T18" fmla="*/ 28 w 48"/>
                  <a:gd name="T19" fmla="*/ 25 h 44"/>
                  <a:gd name="T20" fmla="*/ 25 w 48"/>
                  <a:gd name="T21" fmla="*/ 24 h 44"/>
                  <a:gd name="T22" fmla="*/ 20 w 48"/>
                  <a:gd name="T23" fmla="*/ 27 h 44"/>
                  <a:gd name="T24" fmla="*/ 21 w 48"/>
                  <a:gd name="T25" fmla="*/ 32 h 44"/>
                  <a:gd name="T26" fmla="*/ 23 w 48"/>
                  <a:gd name="T27" fmla="*/ 33 h 44"/>
                  <a:gd name="T28" fmla="*/ 25 w 48"/>
                  <a:gd name="T29" fmla="*/ 32 h 44"/>
                  <a:gd name="T30" fmla="*/ 24 w 48"/>
                  <a:gd name="T31" fmla="*/ 29 h 44"/>
                  <a:gd name="T32" fmla="*/ 25 w 48"/>
                  <a:gd name="T33" fmla="*/ 27 h 44"/>
                  <a:gd name="T34" fmla="*/ 29 w 48"/>
                  <a:gd name="T35" fmla="*/ 29 h 44"/>
                  <a:gd name="T36" fmla="*/ 20 w 48"/>
                  <a:gd name="T37" fmla="*/ 42 h 44"/>
                  <a:gd name="T38" fmla="*/ 14 w 48"/>
                  <a:gd name="T39" fmla="*/ 40 h 44"/>
                  <a:gd name="T40" fmla="*/ 8 w 48"/>
                  <a:gd name="T41" fmla="*/ 14 h 44"/>
                  <a:gd name="T42" fmla="*/ 11 w 48"/>
                  <a:gd name="T43" fmla="*/ 10 h 44"/>
                  <a:gd name="T44" fmla="*/ 16 w 48"/>
                  <a:gd name="T45" fmla="*/ 5 h 44"/>
                  <a:gd name="T46" fmla="*/ 21 w 48"/>
                  <a:gd name="T47" fmla="*/ 1 h 44"/>
                  <a:gd name="T48" fmla="*/ 21 w 48"/>
                  <a:gd name="T49" fmla="*/ 1 h 44"/>
                  <a:gd name="T50" fmla="*/ 21 w 48"/>
                  <a:gd name="T51" fmla="*/ 1 h 44"/>
                  <a:gd name="T52" fmla="*/ 17 w 48"/>
                  <a:gd name="T53" fmla="*/ 5 h 44"/>
                  <a:gd name="T54" fmla="*/ 33 w 48"/>
                  <a:gd name="T55" fmla="*/ 0 h 44"/>
                  <a:gd name="T56" fmla="*/ 48 w 48"/>
                  <a:gd name="T57" fmla="*/ 4 h 44"/>
                  <a:gd name="T58" fmla="*/ 32 w 48"/>
                  <a:gd name="T5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8" h="44">
                    <a:moveTo>
                      <a:pt x="16" y="5"/>
                    </a:moveTo>
                    <a:cubicBezTo>
                      <a:pt x="14" y="6"/>
                      <a:pt x="13" y="7"/>
                      <a:pt x="12" y="9"/>
                    </a:cubicBezTo>
                    <a:cubicBezTo>
                      <a:pt x="13" y="8"/>
                      <a:pt x="14" y="7"/>
                      <a:pt x="14" y="7"/>
                    </a:cubicBezTo>
                    <a:cubicBezTo>
                      <a:pt x="15" y="6"/>
                      <a:pt x="15" y="5"/>
                      <a:pt x="16" y="5"/>
                    </a:cubicBezTo>
                    <a:moveTo>
                      <a:pt x="32" y="0"/>
                    </a:moveTo>
                    <a:cubicBezTo>
                      <a:pt x="22" y="0"/>
                      <a:pt x="12" y="4"/>
                      <a:pt x="6" y="14"/>
                    </a:cubicBezTo>
                    <a:cubicBezTo>
                      <a:pt x="0" y="23"/>
                      <a:pt x="3" y="35"/>
                      <a:pt x="12" y="42"/>
                    </a:cubicBezTo>
                    <a:cubicBezTo>
                      <a:pt x="15" y="43"/>
                      <a:pt x="17" y="44"/>
                      <a:pt x="20" y="44"/>
                    </a:cubicBezTo>
                    <a:cubicBezTo>
                      <a:pt x="24" y="44"/>
                      <a:pt x="28" y="42"/>
                      <a:pt x="31" y="38"/>
                    </a:cubicBezTo>
                    <a:cubicBezTo>
                      <a:pt x="33" y="33"/>
                      <a:pt x="32" y="28"/>
                      <a:pt x="28" y="25"/>
                    </a:cubicBezTo>
                    <a:cubicBezTo>
                      <a:pt x="27" y="25"/>
                      <a:pt x="26" y="24"/>
                      <a:pt x="25" y="24"/>
                    </a:cubicBezTo>
                    <a:cubicBezTo>
                      <a:pt x="23" y="24"/>
                      <a:pt x="21" y="25"/>
                      <a:pt x="20" y="27"/>
                    </a:cubicBezTo>
                    <a:cubicBezTo>
                      <a:pt x="19" y="29"/>
                      <a:pt x="19" y="31"/>
                      <a:pt x="21" y="32"/>
                    </a:cubicBezTo>
                    <a:cubicBezTo>
                      <a:pt x="22" y="33"/>
                      <a:pt x="22" y="33"/>
                      <a:pt x="23" y="33"/>
                    </a:cubicBezTo>
                    <a:cubicBezTo>
                      <a:pt x="23" y="33"/>
                      <a:pt x="24" y="32"/>
                      <a:pt x="25" y="32"/>
                    </a:cubicBezTo>
                    <a:cubicBezTo>
                      <a:pt x="25" y="31"/>
                      <a:pt x="25" y="30"/>
                      <a:pt x="24" y="29"/>
                    </a:cubicBezTo>
                    <a:cubicBezTo>
                      <a:pt x="23" y="29"/>
                      <a:pt x="24" y="27"/>
                      <a:pt x="25" y="27"/>
                    </a:cubicBezTo>
                    <a:cubicBezTo>
                      <a:pt x="26" y="27"/>
                      <a:pt x="27" y="27"/>
                      <a:pt x="29" y="29"/>
                    </a:cubicBezTo>
                    <a:cubicBezTo>
                      <a:pt x="33" y="33"/>
                      <a:pt x="27" y="42"/>
                      <a:pt x="20" y="42"/>
                    </a:cubicBezTo>
                    <a:cubicBezTo>
                      <a:pt x="18" y="42"/>
                      <a:pt x="16" y="41"/>
                      <a:pt x="14" y="40"/>
                    </a:cubicBezTo>
                    <a:cubicBezTo>
                      <a:pt x="5" y="34"/>
                      <a:pt x="3" y="22"/>
                      <a:pt x="8" y="14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2" y="8"/>
                      <a:pt x="14" y="6"/>
                      <a:pt x="16" y="5"/>
                    </a:cubicBezTo>
                    <a:cubicBezTo>
                      <a:pt x="17" y="3"/>
                      <a:pt x="19" y="2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2"/>
                      <a:pt x="18" y="4"/>
                      <a:pt x="17" y="5"/>
                    </a:cubicBezTo>
                    <a:cubicBezTo>
                      <a:pt x="21" y="2"/>
                      <a:pt x="27" y="0"/>
                      <a:pt x="33" y="0"/>
                    </a:cubicBezTo>
                    <a:cubicBezTo>
                      <a:pt x="38" y="0"/>
                      <a:pt x="43" y="1"/>
                      <a:pt x="48" y="4"/>
                    </a:cubicBezTo>
                    <a:cubicBezTo>
                      <a:pt x="43" y="1"/>
                      <a:pt x="37" y="0"/>
                      <a:pt x="3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58"/>
              <p:cNvSpPr>
                <a:spLocks/>
              </p:cNvSpPr>
              <p:nvPr/>
            </p:nvSpPr>
            <p:spPr bwMode="auto">
              <a:xfrm>
                <a:off x="3583" y="1813"/>
                <a:ext cx="93" cy="119"/>
              </a:xfrm>
              <a:custGeom>
                <a:avLst/>
                <a:gdLst>
                  <a:gd name="T0" fmla="*/ 9 w 18"/>
                  <a:gd name="T1" fmla="*/ 0 h 23"/>
                  <a:gd name="T2" fmla="*/ 4 w 18"/>
                  <a:gd name="T3" fmla="*/ 4 h 23"/>
                  <a:gd name="T4" fmla="*/ 4 w 18"/>
                  <a:gd name="T5" fmla="*/ 3 h 23"/>
                  <a:gd name="T6" fmla="*/ 4 w 18"/>
                  <a:gd name="T7" fmla="*/ 4 h 23"/>
                  <a:gd name="T8" fmla="*/ 2 w 18"/>
                  <a:gd name="T9" fmla="*/ 6 h 23"/>
                  <a:gd name="T10" fmla="*/ 2 w 18"/>
                  <a:gd name="T11" fmla="*/ 17 h 23"/>
                  <a:gd name="T12" fmla="*/ 10 w 18"/>
                  <a:gd name="T13" fmla="*/ 23 h 23"/>
                  <a:gd name="T14" fmla="*/ 13 w 18"/>
                  <a:gd name="T15" fmla="*/ 23 h 23"/>
                  <a:gd name="T16" fmla="*/ 17 w 18"/>
                  <a:gd name="T17" fmla="*/ 15 h 23"/>
                  <a:gd name="T18" fmla="*/ 14 w 18"/>
                  <a:gd name="T19" fmla="*/ 12 h 23"/>
                  <a:gd name="T20" fmla="*/ 12 w 18"/>
                  <a:gd name="T21" fmla="*/ 12 h 23"/>
                  <a:gd name="T22" fmla="*/ 11 w 18"/>
                  <a:gd name="T23" fmla="*/ 15 h 23"/>
                  <a:gd name="T24" fmla="*/ 11 w 18"/>
                  <a:gd name="T25" fmla="*/ 16 h 23"/>
                  <a:gd name="T26" fmla="*/ 12 w 18"/>
                  <a:gd name="T27" fmla="*/ 16 h 23"/>
                  <a:gd name="T28" fmla="*/ 12 w 18"/>
                  <a:gd name="T29" fmla="*/ 16 h 23"/>
                  <a:gd name="T30" fmla="*/ 12 w 18"/>
                  <a:gd name="T31" fmla="*/ 15 h 23"/>
                  <a:gd name="T32" fmla="*/ 11 w 18"/>
                  <a:gd name="T33" fmla="*/ 14 h 23"/>
                  <a:gd name="T34" fmla="*/ 11 w 18"/>
                  <a:gd name="T35" fmla="*/ 14 h 23"/>
                  <a:gd name="T36" fmla="*/ 11 w 18"/>
                  <a:gd name="T37" fmla="*/ 15 h 23"/>
                  <a:gd name="T38" fmla="*/ 12 w 18"/>
                  <a:gd name="T39" fmla="*/ 13 h 23"/>
                  <a:gd name="T40" fmla="*/ 13 w 18"/>
                  <a:gd name="T41" fmla="*/ 12 h 23"/>
                  <a:gd name="T42" fmla="*/ 17 w 18"/>
                  <a:gd name="T43" fmla="*/ 14 h 23"/>
                  <a:gd name="T44" fmla="*/ 14 w 18"/>
                  <a:gd name="T45" fmla="*/ 22 h 23"/>
                  <a:gd name="T46" fmla="*/ 11 w 18"/>
                  <a:gd name="T47" fmla="*/ 22 h 23"/>
                  <a:gd name="T48" fmla="*/ 3 w 18"/>
                  <a:gd name="T49" fmla="*/ 18 h 23"/>
                  <a:gd name="T50" fmla="*/ 5 w 18"/>
                  <a:gd name="T51" fmla="*/ 4 h 23"/>
                  <a:gd name="T52" fmla="*/ 9 w 18"/>
                  <a:gd name="T5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" h="23">
                    <a:moveTo>
                      <a:pt x="9" y="0"/>
                    </a:moveTo>
                    <a:cubicBezTo>
                      <a:pt x="7" y="1"/>
                      <a:pt x="5" y="2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5"/>
                      <a:pt x="2" y="6"/>
                    </a:cubicBezTo>
                    <a:cubicBezTo>
                      <a:pt x="0" y="9"/>
                      <a:pt x="0" y="13"/>
                      <a:pt x="2" y="17"/>
                    </a:cubicBezTo>
                    <a:cubicBezTo>
                      <a:pt x="3" y="21"/>
                      <a:pt x="7" y="23"/>
                      <a:pt x="10" y="23"/>
                    </a:cubicBezTo>
                    <a:cubicBezTo>
                      <a:pt x="11" y="23"/>
                      <a:pt x="12" y="23"/>
                      <a:pt x="13" y="23"/>
                    </a:cubicBezTo>
                    <a:cubicBezTo>
                      <a:pt x="17" y="21"/>
                      <a:pt x="18" y="18"/>
                      <a:pt x="17" y="15"/>
                    </a:cubicBezTo>
                    <a:cubicBezTo>
                      <a:pt x="17" y="13"/>
                      <a:pt x="15" y="12"/>
                      <a:pt x="14" y="12"/>
                    </a:cubicBezTo>
                    <a:cubicBezTo>
                      <a:pt x="13" y="12"/>
                      <a:pt x="13" y="12"/>
                      <a:pt x="12" y="12"/>
                    </a:cubicBezTo>
                    <a:cubicBezTo>
                      <a:pt x="11" y="13"/>
                      <a:pt x="10" y="14"/>
                      <a:pt x="11" y="15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5"/>
                    </a:cubicBezTo>
                    <a:cubicBezTo>
                      <a:pt x="12" y="15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4"/>
                      <a:pt x="11" y="13"/>
                      <a:pt x="12" y="13"/>
                    </a:cubicBezTo>
                    <a:cubicBezTo>
                      <a:pt x="12" y="12"/>
                      <a:pt x="13" y="12"/>
                      <a:pt x="13" y="12"/>
                    </a:cubicBezTo>
                    <a:cubicBezTo>
                      <a:pt x="15" y="12"/>
                      <a:pt x="16" y="13"/>
                      <a:pt x="17" y="14"/>
                    </a:cubicBezTo>
                    <a:cubicBezTo>
                      <a:pt x="18" y="17"/>
                      <a:pt x="17" y="20"/>
                      <a:pt x="14" y="22"/>
                    </a:cubicBezTo>
                    <a:cubicBezTo>
                      <a:pt x="13" y="22"/>
                      <a:pt x="12" y="22"/>
                      <a:pt x="11" y="22"/>
                    </a:cubicBezTo>
                    <a:cubicBezTo>
                      <a:pt x="7" y="22"/>
                      <a:pt x="4" y="21"/>
                      <a:pt x="3" y="18"/>
                    </a:cubicBezTo>
                    <a:cubicBezTo>
                      <a:pt x="1" y="12"/>
                      <a:pt x="2" y="7"/>
                      <a:pt x="5" y="4"/>
                    </a:cubicBezTo>
                    <a:cubicBezTo>
                      <a:pt x="6" y="3"/>
                      <a:pt x="8" y="1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9"/>
              <p:cNvSpPr>
                <a:spLocks/>
              </p:cNvSpPr>
              <p:nvPr/>
            </p:nvSpPr>
            <p:spPr bwMode="auto">
              <a:xfrm>
                <a:off x="3568" y="1865"/>
                <a:ext cx="15" cy="56"/>
              </a:xfrm>
              <a:custGeom>
                <a:avLst/>
                <a:gdLst>
                  <a:gd name="T0" fmla="*/ 2 w 3"/>
                  <a:gd name="T1" fmla="*/ 0 h 11"/>
                  <a:gd name="T2" fmla="*/ 0 w 3"/>
                  <a:gd name="T3" fmla="*/ 2 h 11"/>
                  <a:gd name="T4" fmla="*/ 0 w 3"/>
                  <a:gd name="T5" fmla="*/ 3 h 11"/>
                  <a:gd name="T6" fmla="*/ 0 w 3"/>
                  <a:gd name="T7" fmla="*/ 6 h 11"/>
                  <a:gd name="T8" fmla="*/ 0 w 3"/>
                  <a:gd name="T9" fmla="*/ 6 h 11"/>
                  <a:gd name="T10" fmla="*/ 0 w 3"/>
                  <a:gd name="T11" fmla="*/ 6 h 11"/>
                  <a:gd name="T12" fmla="*/ 1 w 3"/>
                  <a:gd name="T13" fmla="*/ 11 h 11"/>
                  <a:gd name="T14" fmla="*/ 2 w 3"/>
                  <a:gd name="T15" fmla="*/ 4 h 11"/>
                  <a:gd name="T16" fmla="*/ 2 w 3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1">
                    <a:moveTo>
                      <a:pt x="2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9"/>
                      <a:pt x="1" y="11"/>
                    </a:cubicBezTo>
                    <a:cubicBezTo>
                      <a:pt x="1" y="11"/>
                      <a:pt x="3" y="6"/>
                      <a:pt x="2" y="4"/>
                    </a:cubicBezTo>
                    <a:cubicBezTo>
                      <a:pt x="1" y="2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60"/>
              <p:cNvSpPr>
                <a:spLocks/>
              </p:cNvSpPr>
              <p:nvPr/>
            </p:nvSpPr>
            <p:spPr bwMode="auto">
              <a:xfrm>
                <a:off x="3547" y="1829"/>
                <a:ext cx="98" cy="170"/>
              </a:xfrm>
              <a:custGeom>
                <a:avLst/>
                <a:gdLst>
                  <a:gd name="T0" fmla="*/ 11 w 19"/>
                  <a:gd name="T1" fmla="*/ 0 h 33"/>
                  <a:gd name="T2" fmla="*/ 11 w 19"/>
                  <a:gd name="T3" fmla="*/ 1 h 33"/>
                  <a:gd name="T4" fmla="*/ 6 w 19"/>
                  <a:gd name="T5" fmla="*/ 6 h 33"/>
                  <a:gd name="T6" fmla="*/ 4 w 19"/>
                  <a:gd name="T7" fmla="*/ 10 h 33"/>
                  <a:gd name="T8" fmla="*/ 9 w 19"/>
                  <a:gd name="T9" fmla="*/ 32 h 33"/>
                  <a:gd name="T10" fmla="*/ 14 w 19"/>
                  <a:gd name="T11" fmla="*/ 33 h 33"/>
                  <a:gd name="T12" fmla="*/ 19 w 19"/>
                  <a:gd name="T13" fmla="*/ 32 h 33"/>
                  <a:gd name="T14" fmla="*/ 15 w 19"/>
                  <a:gd name="T15" fmla="*/ 33 h 33"/>
                  <a:gd name="T16" fmla="*/ 10 w 19"/>
                  <a:gd name="T17" fmla="*/ 32 h 33"/>
                  <a:gd name="T18" fmla="*/ 4 w 19"/>
                  <a:gd name="T19" fmla="*/ 10 h 33"/>
                  <a:gd name="T20" fmla="*/ 4 w 19"/>
                  <a:gd name="T21" fmla="*/ 9 h 33"/>
                  <a:gd name="T22" fmla="*/ 6 w 19"/>
                  <a:gd name="T23" fmla="*/ 7 h 33"/>
                  <a:gd name="T24" fmla="*/ 7 w 19"/>
                  <a:gd name="T25" fmla="*/ 5 h 33"/>
                  <a:gd name="T26" fmla="*/ 11 w 19"/>
                  <a:gd name="T27" fmla="*/ 1 h 33"/>
                  <a:gd name="T28" fmla="*/ 11 w 19"/>
                  <a:gd name="T2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33">
                    <a:moveTo>
                      <a:pt x="11" y="0"/>
                    </a:moveTo>
                    <a:cubicBezTo>
                      <a:pt x="11" y="0"/>
                      <a:pt x="11" y="1"/>
                      <a:pt x="11" y="1"/>
                    </a:cubicBezTo>
                    <a:cubicBezTo>
                      <a:pt x="9" y="2"/>
                      <a:pt x="7" y="4"/>
                      <a:pt x="6" y="6"/>
                    </a:cubicBezTo>
                    <a:cubicBezTo>
                      <a:pt x="5" y="7"/>
                      <a:pt x="4" y="9"/>
                      <a:pt x="4" y="10"/>
                    </a:cubicBezTo>
                    <a:cubicBezTo>
                      <a:pt x="0" y="19"/>
                      <a:pt x="2" y="29"/>
                      <a:pt x="9" y="32"/>
                    </a:cubicBezTo>
                    <a:cubicBezTo>
                      <a:pt x="11" y="33"/>
                      <a:pt x="12" y="33"/>
                      <a:pt x="14" y="33"/>
                    </a:cubicBezTo>
                    <a:cubicBezTo>
                      <a:pt x="16" y="33"/>
                      <a:pt x="17" y="33"/>
                      <a:pt x="19" y="32"/>
                    </a:cubicBezTo>
                    <a:cubicBezTo>
                      <a:pt x="18" y="32"/>
                      <a:pt x="16" y="33"/>
                      <a:pt x="15" y="33"/>
                    </a:cubicBezTo>
                    <a:cubicBezTo>
                      <a:pt x="13" y="33"/>
                      <a:pt x="12" y="32"/>
                      <a:pt x="10" y="32"/>
                    </a:cubicBezTo>
                    <a:cubicBezTo>
                      <a:pt x="3" y="29"/>
                      <a:pt x="1" y="19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5" y="8"/>
                      <a:pt x="5" y="8"/>
                      <a:pt x="6" y="7"/>
                    </a:cubicBezTo>
                    <a:cubicBezTo>
                      <a:pt x="6" y="6"/>
                      <a:pt x="6" y="6"/>
                      <a:pt x="7" y="5"/>
                    </a:cubicBezTo>
                    <a:cubicBezTo>
                      <a:pt x="8" y="3"/>
                      <a:pt x="9" y="2"/>
                      <a:pt x="11" y="1"/>
                    </a:cubicBezTo>
                    <a:cubicBezTo>
                      <a:pt x="11" y="1"/>
                      <a:pt x="11" y="1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61"/>
              <p:cNvSpPr>
                <a:spLocks noEditPoints="1"/>
              </p:cNvSpPr>
              <p:nvPr/>
            </p:nvSpPr>
            <p:spPr bwMode="auto">
              <a:xfrm>
                <a:off x="2451" y="1607"/>
                <a:ext cx="458" cy="366"/>
              </a:xfrm>
              <a:custGeom>
                <a:avLst/>
                <a:gdLst>
                  <a:gd name="T0" fmla="*/ 89 w 89"/>
                  <a:gd name="T1" fmla="*/ 16 h 71"/>
                  <a:gd name="T2" fmla="*/ 89 w 89"/>
                  <a:gd name="T3" fmla="*/ 16 h 71"/>
                  <a:gd name="T4" fmla="*/ 89 w 89"/>
                  <a:gd name="T5" fmla="*/ 16 h 71"/>
                  <a:gd name="T6" fmla="*/ 52 w 89"/>
                  <a:gd name="T7" fmla="*/ 0 h 71"/>
                  <a:gd name="T8" fmla="*/ 16 w 89"/>
                  <a:gd name="T9" fmla="*/ 15 h 71"/>
                  <a:gd name="T10" fmla="*/ 13 w 89"/>
                  <a:gd name="T11" fmla="*/ 64 h 71"/>
                  <a:gd name="T12" fmla="*/ 32 w 89"/>
                  <a:gd name="T13" fmla="*/ 71 h 71"/>
                  <a:gd name="T14" fmla="*/ 47 w 89"/>
                  <a:gd name="T15" fmla="*/ 65 h 71"/>
                  <a:gd name="T16" fmla="*/ 48 w 89"/>
                  <a:gd name="T17" fmla="*/ 43 h 71"/>
                  <a:gd name="T18" fmla="*/ 40 w 89"/>
                  <a:gd name="T19" fmla="*/ 40 h 71"/>
                  <a:gd name="T20" fmla="*/ 33 w 89"/>
                  <a:gd name="T21" fmla="*/ 43 h 71"/>
                  <a:gd name="T22" fmla="*/ 33 w 89"/>
                  <a:gd name="T23" fmla="*/ 52 h 71"/>
                  <a:gd name="T24" fmla="*/ 36 w 89"/>
                  <a:gd name="T25" fmla="*/ 54 h 71"/>
                  <a:gd name="T26" fmla="*/ 39 w 89"/>
                  <a:gd name="T27" fmla="*/ 52 h 71"/>
                  <a:gd name="T28" fmla="*/ 39 w 89"/>
                  <a:gd name="T29" fmla="*/ 48 h 71"/>
                  <a:gd name="T30" fmla="*/ 42 w 89"/>
                  <a:gd name="T31" fmla="*/ 44 h 71"/>
                  <a:gd name="T32" fmla="*/ 47 w 89"/>
                  <a:gd name="T33" fmla="*/ 49 h 71"/>
                  <a:gd name="T34" fmla="*/ 30 w 89"/>
                  <a:gd name="T35" fmla="*/ 67 h 71"/>
                  <a:gd name="T36" fmla="*/ 18 w 89"/>
                  <a:gd name="T37" fmla="*/ 62 h 71"/>
                  <a:gd name="T38" fmla="*/ 19 w 89"/>
                  <a:gd name="T39" fmla="*/ 16 h 71"/>
                  <a:gd name="T40" fmla="*/ 54 w 89"/>
                  <a:gd name="T41" fmla="*/ 1 h 71"/>
                  <a:gd name="T42" fmla="*/ 89 w 89"/>
                  <a:gd name="T43" fmla="*/ 16 h 71"/>
                  <a:gd name="T44" fmla="*/ 52 w 89"/>
                  <a:gd name="T45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9" h="71">
                    <a:moveTo>
                      <a:pt x="89" y="16"/>
                    </a:moveTo>
                    <a:cubicBezTo>
                      <a:pt x="89" y="16"/>
                      <a:pt x="89" y="16"/>
                      <a:pt x="89" y="16"/>
                    </a:cubicBezTo>
                    <a:cubicBezTo>
                      <a:pt x="89" y="16"/>
                      <a:pt x="89" y="16"/>
                      <a:pt x="89" y="16"/>
                    </a:cubicBezTo>
                    <a:moveTo>
                      <a:pt x="52" y="0"/>
                    </a:moveTo>
                    <a:cubicBezTo>
                      <a:pt x="39" y="0"/>
                      <a:pt x="26" y="5"/>
                      <a:pt x="16" y="15"/>
                    </a:cubicBezTo>
                    <a:cubicBezTo>
                      <a:pt x="2" y="28"/>
                      <a:pt x="0" y="50"/>
                      <a:pt x="13" y="64"/>
                    </a:cubicBezTo>
                    <a:cubicBezTo>
                      <a:pt x="18" y="69"/>
                      <a:pt x="25" y="71"/>
                      <a:pt x="32" y="71"/>
                    </a:cubicBezTo>
                    <a:cubicBezTo>
                      <a:pt x="37" y="71"/>
                      <a:pt x="43" y="69"/>
                      <a:pt x="47" y="65"/>
                    </a:cubicBezTo>
                    <a:cubicBezTo>
                      <a:pt x="53" y="59"/>
                      <a:pt x="53" y="49"/>
                      <a:pt x="48" y="43"/>
                    </a:cubicBezTo>
                    <a:cubicBezTo>
                      <a:pt x="46" y="41"/>
                      <a:pt x="43" y="40"/>
                      <a:pt x="40" y="40"/>
                    </a:cubicBezTo>
                    <a:cubicBezTo>
                      <a:pt x="38" y="40"/>
                      <a:pt x="35" y="41"/>
                      <a:pt x="33" y="43"/>
                    </a:cubicBezTo>
                    <a:cubicBezTo>
                      <a:pt x="31" y="45"/>
                      <a:pt x="30" y="49"/>
                      <a:pt x="33" y="52"/>
                    </a:cubicBezTo>
                    <a:cubicBezTo>
                      <a:pt x="34" y="53"/>
                      <a:pt x="35" y="54"/>
                      <a:pt x="36" y="54"/>
                    </a:cubicBezTo>
                    <a:cubicBezTo>
                      <a:pt x="37" y="54"/>
                      <a:pt x="38" y="53"/>
                      <a:pt x="39" y="52"/>
                    </a:cubicBezTo>
                    <a:cubicBezTo>
                      <a:pt x="41" y="51"/>
                      <a:pt x="41" y="49"/>
                      <a:pt x="39" y="48"/>
                    </a:cubicBezTo>
                    <a:cubicBezTo>
                      <a:pt x="38" y="47"/>
                      <a:pt x="40" y="44"/>
                      <a:pt x="42" y="44"/>
                    </a:cubicBezTo>
                    <a:cubicBezTo>
                      <a:pt x="43" y="44"/>
                      <a:pt x="45" y="45"/>
                      <a:pt x="47" y="49"/>
                    </a:cubicBezTo>
                    <a:cubicBezTo>
                      <a:pt x="51" y="57"/>
                      <a:pt x="42" y="67"/>
                      <a:pt x="30" y="67"/>
                    </a:cubicBezTo>
                    <a:cubicBezTo>
                      <a:pt x="26" y="67"/>
                      <a:pt x="21" y="66"/>
                      <a:pt x="18" y="62"/>
                    </a:cubicBezTo>
                    <a:cubicBezTo>
                      <a:pt x="5" y="49"/>
                      <a:pt x="6" y="28"/>
                      <a:pt x="19" y="16"/>
                    </a:cubicBezTo>
                    <a:cubicBezTo>
                      <a:pt x="29" y="6"/>
                      <a:pt x="42" y="1"/>
                      <a:pt x="54" y="1"/>
                    </a:cubicBezTo>
                    <a:cubicBezTo>
                      <a:pt x="67" y="1"/>
                      <a:pt x="80" y="6"/>
                      <a:pt x="89" y="16"/>
                    </a:cubicBezTo>
                    <a:cubicBezTo>
                      <a:pt x="79" y="5"/>
                      <a:pt x="65" y="0"/>
                      <a:pt x="5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62"/>
              <p:cNvSpPr>
                <a:spLocks/>
              </p:cNvSpPr>
              <p:nvPr/>
            </p:nvSpPr>
            <p:spPr bwMode="auto">
              <a:xfrm>
                <a:off x="2570" y="1633"/>
                <a:ext cx="576" cy="304"/>
              </a:xfrm>
              <a:custGeom>
                <a:avLst/>
                <a:gdLst>
                  <a:gd name="T0" fmla="*/ 33 w 112"/>
                  <a:gd name="T1" fmla="*/ 0 h 59"/>
                  <a:gd name="T2" fmla="*/ 2 w 112"/>
                  <a:gd name="T3" fmla="*/ 11 h 59"/>
                  <a:gd name="T4" fmla="*/ 0 w 112"/>
                  <a:gd name="T5" fmla="*/ 13 h 59"/>
                  <a:gd name="T6" fmla="*/ 31 w 112"/>
                  <a:gd name="T7" fmla="*/ 3 h 59"/>
                  <a:gd name="T8" fmla="*/ 45 w 112"/>
                  <a:gd name="T9" fmla="*/ 5 h 59"/>
                  <a:gd name="T10" fmla="*/ 48 w 112"/>
                  <a:gd name="T11" fmla="*/ 7 h 59"/>
                  <a:gd name="T12" fmla="*/ 71 w 112"/>
                  <a:gd name="T13" fmla="*/ 27 h 59"/>
                  <a:gd name="T14" fmla="*/ 71 w 112"/>
                  <a:gd name="T15" fmla="*/ 27 h 59"/>
                  <a:gd name="T16" fmla="*/ 71 w 112"/>
                  <a:gd name="T17" fmla="*/ 27 h 59"/>
                  <a:gd name="T18" fmla="*/ 87 w 112"/>
                  <a:gd name="T19" fmla="*/ 45 h 59"/>
                  <a:gd name="T20" fmla="*/ 87 w 112"/>
                  <a:gd name="T21" fmla="*/ 46 h 59"/>
                  <a:gd name="T22" fmla="*/ 94 w 112"/>
                  <a:gd name="T23" fmla="*/ 51 h 59"/>
                  <a:gd name="T24" fmla="*/ 111 w 112"/>
                  <a:gd name="T25" fmla="*/ 59 h 59"/>
                  <a:gd name="T26" fmla="*/ 112 w 112"/>
                  <a:gd name="T27" fmla="*/ 56 h 59"/>
                  <a:gd name="T28" fmla="*/ 98 w 112"/>
                  <a:gd name="T29" fmla="*/ 49 h 59"/>
                  <a:gd name="T30" fmla="*/ 73 w 112"/>
                  <a:gd name="T31" fmla="*/ 24 h 59"/>
                  <a:gd name="T32" fmla="*/ 33 w 112"/>
                  <a:gd name="T3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2" h="59">
                    <a:moveTo>
                      <a:pt x="33" y="0"/>
                    </a:moveTo>
                    <a:cubicBezTo>
                      <a:pt x="23" y="0"/>
                      <a:pt x="12" y="4"/>
                      <a:pt x="2" y="1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0" y="7"/>
                      <a:pt x="21" y="3"/>
                      <a:pt x="31" y="3"/>
                    </a:cubicBezTo>
                    <a:cubicBezTo>
                      <a:pt x="36" y="3"/>
                      <a:pt x="40" y="4"/>
                      <a:pt x="45" y="5"/>
                    </a:cubicBezTo>
                    <a:cubicBezTo>
                      <a:pt x="46" y="6"/>
                      <a:pt x="47" y="6"/>
                      <a:pt x="48" y="7"/>
                    </a:cubicBezTo>
                    <a:cubicBezTo>
                      <a:pt x="56" y="10"/>
                      <a:pt x="64" y="17"/>
                      <a:pt x="71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6" y="35"/>
                      <a:pt x="82" y="41"/>
                      <a:pt x="87" y="45"/>
                    </a:cubicBezTo>
                    <a:cubicBezTo>
                      <a:pt x="87" y="46"/>
                      <a:pt x="87" y="46"/>
                      <a:pt x="87" y="46"/>
                    </a:cubicBezTo>
                    <a:cubicBezTo>
                      <a:pt x="90" y="48"/>
                      <a:pt x="92" y="50"/>
                      <a:pt x="94" y="51"/>
                    </a:cubicBezTo>
                    <a:cubicBezTo>
                      <a:pt x="103" y="57"/>
                      <a:pt x="111" y="59"/>
                      <a:pt x="111" y="59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12" y="56"/>
                      <a:pt x="106" y="55"/>
                      <a:pt x="98" y="49"/>
                    </a:cubicBezTo>
                    <a:cubicBezTo>
                      <a:pt x="90" y="45"/>
                      <a:pt x="81" y="37"/>
                      <a:pt x="73" y="24"/>
                    </a:cubicBezTo>
                    <a:cubicBezTo>
                      <a:pt x="62" y="8"/>
                      <a:pt x="48" y="0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63"/>
              <p:cNvSpPr>
                <a:spLocks/>
              </p:cNvSpPr>
              <p:nvPr/>
            </p:nvSpPr>
            <p:spPr bwMode="auto">
              <a:xfrm>
                <a:off x="4262" y="1690"/>
                <a:ext cx="98" cy="118"/>
              </a:xfrm>
              <a:custGeom>
                <a:avLst/>
                <a:gdLst>
                  <a:gd name="T0" fmla="*/ 9 w 19"/>
                  <a:gd name="T1" fmla="*/ 0 h 23"/>
                  <a:gd name="T2" fmla="*/ 7 w 19"/>
                  <a:gd name="T3" fmla="*/ 0 h 23"/>
                  <a:gd name="T4" fmla="*/ 3 w 19"/>
                  <a:gd name="T5" fmla="*/ 7 h 23"/>
                  <a:gd name="T6" fmla="*/ 6 w 19"/>
                  <a:gd name="T7" fmla="*/ 10 h 23"/>
                  <a:gd name="T8" fmla="*/ 7 w 19"/>
                  <a:gd name="T9" fmla="*/ 10 h 23"/>
                  <a:gd name="T10" fmla="*/ 9 w 19"/>
                  <a:gd name="T11" fmla="*/ 7 h 23"/>
                  <a:gd name="T12" fmla="*/ 7 w 19"/>
                  <a:gd name="T13" fmla="*/ 6 h 23"/>
                  <a:gd name="T14" fmla="*/ 7 w 19"/>
                  <a:gd name="T15" fmla="*/ 6 h 23"/>
                  <a:gd name="T16" fmla="*/ 6 w 19"/>
                  <a:gd name="T17" fmla="*/ 7 h 23"/>
                  <a:gd name="T18" fmla="*/ 5 w 19"/>
                  <a:gd name="T19" fmla="*/ 8 h 23"/>
                  <a:gd name="T20" fmla="*/ 4 w 19"/>
                  <a:gd name="T21" fmla="*/ 5 h 23"/>
                  <a:gd name="T22" fmla="*/ 9 w 19"/>
                  <a:gd name="T23" fmla="*/ 1 h 23"/>
                  <a:gd name="T24" fmla="*/ 16 w 19"/>
                  <a:gd name="T25" fmla="*/ 6 h 23"/>
                  <a:gd name="T26" fmla="*/ 7 w 19"/>
                  <a:gd name="T27" fmla="*/ 21 h 23"/>
                  <a:gd name="T28" fmla="*/ 2 w 19"/>
                  <a:gd name="T29" fmla="*/ 22 h 23"/>
                  <a:gd name="T30" fmla="*/ 0 w 19"/>
                  <a:gd name="T31" fmla="*/ 22 h 23"/>
                  <a:gd name="T32" fmla="*/ 3 w 19"/>
                  <a:gd name="T33" fmla="*/ 23 h 23"/>
                  <a:gd name="T34" fmla="*/ 3 w 19"/>
                  <a:gd name="T35" fmla="*/ 23 h 23"/>
                  <a:gd name="T36" fmla="*/ 8 w 19"/>
                  <a:gd name="T37" fmla="*/ 22 h 23"/>
                  <a:gd name="T38" fmla="*/ 17 w 19"/>
                  <a:gd name="T39" fmla="*/ 6 h 23"/>
                  <a:gd name="T40" fmla="*/ 9 w 19"/>
                  <a:gd name="T4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3">
                    <a:moveTo>
                      <a:pt x="9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4" y="1"/>
                      <a:pt x="2" y="4"/>
                      <a:pt x="3" y="7"/>
                    </a:cubicBezTo>
                    <a:cubicBezTo>
                      <a:pt x="3" y="9"/>
                      <a:pt x="5" y="10"/>
                      <a:pt x="6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9" y="10"/>
                      <a:pt x="9" y="8"/>
                      <a:pt x="9" y="7"/>
                    </a:cubicBezTo>
                    <a:cubicBezTo>
                      <a:pt x="9" y="6"/>
                      <a:pt x="8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7"/>
                      <a:pt x="6" y="7"/>
                    </a:cubicBezTo>
                    <a:cubicBezTo>
                      <a:pt x="6" y="8"/>
                      <a:pt x="6" y="8"/>
                      <a:pt x="5" y="8"/>
                    </a:cubicBezTo>
                    <a:cubicBezTo>
                      <a:pt x="4" y="8"/>
                      <a:pt x="4" y="7"/>
                      <a:pt x="4" y="5"/>
                    </a:cubicBezTo>
                    <a:cubicBezTo>
                      <a:pt x="4" y="3"/>
                      <a:pt x="6" y="1"/>
                      <a:pt x="9" y="1"/>
                    </a:cubicBezTo>
                    <a:cubicBezTo>
                      <a:pt x="12" y="1"/>
                      <a:pt x="15" y="3"/>
                      <a:pt x="16" y="6"/>
                    </a:cubicBezTo>
                    <a:cubicBezTo>
                      <a:pt x="17" y="13"/>
                      <a:pt x="14" y="20"/>
                      <a:pt x="7" y="21"/>
                    </a:cubicBezTo>
                    <a:cubicBezTo>
                      <a:pt x="5" y="22"/>
                      <a:pt x="4" y="22"/>
                      <a:pt x="2" y="22"/>
                    </a:cubicBezTo>
                    <a:cubicBezTo>
                      <a:pt x="1" y="22"/>
                      <a:pt x="1" y="22"/>
                      <a:pt x="0" y="22"/>
                    </a:cubicBezTo>
                    <a:cubicBezTo>
                      <a:pt x="1" y="22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5" y="23"/>
                      <a:pt x="6" y="23"/>
                      <a:pt x="8" y="22"/>
                    </a:cubicBezTo>
                    <a:cubicBezTo>
                      <a:pt x="15" y="20"/>
                      <a:pt x="19" y="13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64"/>
              <p:cNvSpPr>
                <a:spLocks/>
              </p:cNvSpPr>
              <p:nvPr/>
            </p:nvSpPr>
            <p:spPr bwMode="auto">
              <a:xfrm>
                <a:off x="4180" y="1669"/>
                <a:ext cx="67" cy="62"/>
              </a:xfrm>
              <a:custGeom>
                <a:avLst/>
                <a:gdLst>
                  <a:gd name="T0" fmla="*/ 7 w 13"/>
                  <a:gd name="T1" fmla="*/ 0 h 12"/>
                  <a:gd name="T2" fmla="*/ 5 w 13"/>
                  <a:gd name="T3" fmla="*/ 1 h 12"/>
                  <a:gd name="T4" fmla="*/ 5 w 13"/>
                  <a:gd name="T5" fmla="*/ 5 h 12"/>
                  <a:gd name="T6" fmla="*/ 6 w 13"/>
                  <a:gd name="T7" fmla="*/ 6 h 12"/>
                  <a:gd name="T8" fmla="*/ 7 w 13"/>
                  <a:gd name="T9" fmla="*/ 5 h 12"/>
                  <a:gd name="T10" fmla="*/ 7 w 13"/>
                  <a:gd name="T11" fmla="*/ 4 h 12"/>
                  <a:gd name="T12" fmla="*/ 6 w 13"/>
                  <a:gd name="T13" fmla="*/ 4 h 12"/>
                  <a:gd name="T14" fmla="*/ 6 w 13"/>
                  <a:gd name="T15" fmla="*/ 4 h 12"/>
                  <a:gd name="T16" fmla="*/ 6 w 13"/>
                  <a:gd name="T17" fmla="*/ 5 h 12"/>
                  <a:gd name="T18" fmla="*/ 5 w 13"/>
                  <a:gd name="T19" fmla="*/ 4 h 12"/>
                  <a:gd name="T20" fmla="*/ 8 w 13"/>
                  <a:gd name="T21" fmla="*/ 1 h 12"/>
                  <a:gd name="T22" fmla="*/ 10 w 13"/>
                  <a:gd name="T23" fmla="*/ 2 h 12"/>
                  <a:gd name="T24" fmla="*/ 9 w 13"/>
                  <a:gd name="T25" fmla="*/ 10 h 12"/>
                  <a:gd name="T26" fmla="*/ 4 w 13"/>
                  <a:gd name="T27" fmla="*/ 12 h 12"/>
                  <a:gd name="T28" fmla="*/ 0 w 13"/>
                  <a:gd name="T29" fmla="*/ 11 h 12"/>
                  <a:gd name="T30" fmla="*/ 0 w 13"/>
                  <a:gd name="T31" fmla="*/ 11 h 12"/>
                  <a:gd name="T32" fmla="*/ 0 w 13"/>
                  <a:gd name="T33" fmla="*/ 11 h 12"/>
                  <a:gd name="T34" fmla="*/ 4 w 13"/>
                  <a:gd name="T35" fmla="*/ 12 h 12"/>
                  <a:gd name="T36" fmla="*/ 10 w 13"/>
                  <a:gd name="T37" fmla="*/ 10 h 12"/>
                  <a:gd name="T38" fmla="*/ 11 w 13"/>
                  <a:gd name="T39" fmla="*/ 2 h 12"/>
                  <a:gd name="T40" fmla="*/ 7 w 13"/>
                  <a:gd name="T4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2">
                    <a:moveTo>
                      <a:pt x="7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4" y="2"/>
                      <a:pt x="4" y="4"/>
                      <a:pt x="5" y="5"/>
                    </a:cubicBezTo>
                    <a:cubicBezTo>
                      <a:pt x="5" y="5"/>
                      <a:pt x="5" y="6"/>
                      <a:pt x="6" y="6"/>
                    </a:cubicBezTo>
                    <a:cubicBezTo>
                      <a:pt x="6" y="6"/>
                      <a:pt x="7" y="6"/>
                      <a:pt x="7" y="5"/>
                    </a:cubicBezTo>
                    <a:cubicBezTo>
                      <a:pt x="8" y="5"/>
                      <a:pt x="8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4"/>
                    </a:cubicBezTo>
                    <a:cubicBezTo>
                      <a:pt x="4" y="3"/>
                      <a:pt x="6" y="1"/>
                      <a:pt x="8" y="1"/>
                    </a:cubicBezTo>
                    <a:cubicBezTo>
                      <a:pt x="8" y="1"/>
                      <a:pt x="9" y="1"/>
                      <a:pt x="10" y="2"/>
                    </a:cubicBezTo>
                    <a:cubicBezTo>
                      <a:pt x="12" y="5"/>
                      <a:pt x="11" y="8"/>
                      <a:pt x="9" y="10"/>
                    </a:cubicBezTo>
                    <a:cubicBezTo>
                      <a:pt x="7" y="11"/>
                      <a:pt x="6" y="12"/>
                      <a:pt x="4" y="12"/>
                    </a:cubicBezTo>
                    <a:cubicBezTo>
                      <a:pt x="2" y="12"/>
                      <a:pt x="1" y="12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2"/>
                      <a:pt x="3" y="12"/>
                      <a:pt x="4" y="12"/>
                    </a:cubicBezTo>
                    <a:cubicBezTo>
                      <a:pt x="6" y="12"/>
                      <a:pt x="8" y="12"/>
                      <a:pt x="10" y="10"/>
                    </a:cubicBezTo>
                    <a:cubicBezTo>
                      <a:pt x="12" y="8"/>
                      <a:pt x="13" y="5"/>
                      <a:pt x="11" y="2"/>
                    </a:cubicBezTo>
                    <a:cubicBezTo>
                      <a:pt x="10" y="1"/>
                      <a:pt x="9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5"/>
              <p:cNvSpPr>
                <a:spLocks noEditPoints="1"/>
              </p:cNvSpPr>
              <p:nvPr/>
            </p:nvSpPr>
            <p:spPr bwMode="auto">
              <a:xfrm>
                <a:off x="3527" y="1592"/>
                <a:ext cx="566" cy="144"/>
              </a:xfrm>
              <a:custGeom>
                <a:avLst/>
                <a:gdLst>
                  <a:gd name="T0" fmla="*/ 62 w 110"/>
                  <a:gd name="T1" fmla="*/ 7 h 28"/>
                  <a:gd name="T2" fmla="*/ 41 w 110"/>
                  <a:gd name="T3" fmla="*/ 20 h 28"/>
                  <a:gd name="T4" fmla="*/ 57 w 110"/>
                  <a:gd name="T5" fmla="*/ 9 h 28"/>
                  <a:gd name="T6" fmla="*/ 62 w 110"/>
                  <a:gd name="T7" fmla="*/ 7 h 28"/>
                  <a:gd name="T8" fmla="*/ 82 w 110"/>
                  <a:gd name="T9" fmla="*/ 0 h 28"/>
                  <a:gd name="T10" fmla="*/ 42 w 110"/>
                  <a:gd name="T11" fmla="*/ 16 h 28"/>
                  <a:gd name="T12" fmla="*/ 22 w 110"/>
                  <a:gd name="T13" fmla="*/ 25 h 28"/>
                  <a:gd name="T14" fmla="*/ 0 w 110"/>
                  <a:gd name="T15" fmla="*/ 10 h 28"/>
                  <a:gd name="T16" fmla="*/ 23 w 110"/>
                  <a:gd name="T17" fmla="*/ 28 h 28"/>
                  <a:gd name="T18" fmla="*/ 42 w 110"/>
                  <a:gd name="T19" fmla="*/ 20 h 28"/>
                  <a:gd name="T20" fmla="*/ 55 w 110"/>
                  <a:gd name="T21" fmla="*/ 10 h 28"/>
                  <a:gd name="T22" fmla="*/ 41 w 110"/>
                  <a:gd name="T23" fmla="*/ 20 h 28"/>
                  <a:gd name="T24" fmla="*/ 41 w 110"/>
                  <a:gd name="T25" fmla="*/ 20 h 28"/>
                  <a:gd name="T26" fmla="*/ 41 w 110"/>
                  <a:gd name="T27" fmla="*/ 20 h 28"/>
                  <a:gd name="T28" fmla="*/ 63 w 110"/>
                  <a:gd name="T29" fmla="*/ 7 h 28"/>
                  <a:gd name="T30" fmla="*/ 82 w 110"/>
                  <a:gd name="T31" fmla="*/ 3 h 28"/>
                  <a:gd name="T32" fmla="*/ 86 w 110"/>
                  <a:gd name="T33" fmla="*/ 3 h 28"/>
                  <a:gd name="T34" fmla="*/ 80 w 110"/>
                  <a:gd name="T35" fmla="*/ 0 h 28"/>
                  <a:gd name="T36" fmla="*/ 88 w 110"/>
                  <a:gd name="T37" fmla="*/ 3 h 28"/>
                  <a:gd name="T38" fmla="*/ 107 w 110"/>
                  <a:gd name="T39" fmla="*/ 10 h 28"/>
                  <a:gd name="T40" fmla="*/ 96 w 110"/>
                  <a:gd name="T41" fmla="*/ 5 h 28"/>
                  <a:gd name="T42" fmla="*/ 97 w 110"/>
                  <a:gd name="T43" fmla="*/ 3 h 28"/>
                  <a:gd name="T44" fmla="*/ 110 w 110"/>
                  <a:gd name="T45" fmla="*/ 8 h 28"/>
                  <a:gd name="T46" fmla="*/ 110 w 110"/>
                  <a:gd name="T47" fmla="*/ 8 h 28"/>
                  <a:gd name="T48" fmla="*/ 82 w 110"/>
                  <a:gd name="T4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28">
                    <a:moveTo>
                      <a:pt x="62" y="7"/>
                    </a:moveTo>
                    <a:cubicBezTo>
                      <a:pt x="52" y="8"/>
                      <a:pt x="44" y="14"/>
                      <a:pt x="41" y="20"/>
                    </a:cubicBezTo>
                    <a:cubicBezTo>
                      <a:pt x="45" y="14"/>
                      <a:pt x="51" y="11"/>
                      <a:pt x="57" y="9"/>
                    </a:cubicBezTo>
                    <a:cubicBezTo>
                      <a:pt x="58" y="8"/>
                      <a:pt x="60" y="8"/>
                      <a:pt x="62" y="7"/>
                    </a:cubicBezTo>
                    <a:moveTo>
                      <a:pt x="82" y="0"/>
                    </a:moveTo>
                    <a:cubicBezTo>
                      <a:pt x="70" y="0"/>
                      <a:pt x="57" y="4"/>
                      <a:pt x="42" y="16"/>
                    </a:cubicBezTo>
                    <a:cubicBezTo>
                      <a:pt x="34" y="23"/>
                      <a:pt x="27" y="25"/>
                      <a:pt x="22" y="25"/>
                    </a:cubicBezTo>
                    <a:cubicBezTo>
                      <a:pt x="7" y="25"/>
                      <a:pt x="0" y="10"/>
                      <a:pt x="0" y="10"/>
                    </a:cubicBezTo>
                    <a:cubicBezTo>
                      <a:pt x="0" y="10"/>
                      <a:pt x="8" y="28"/>
                      <a:pt x="23" y="28"/>
                    </a:cubicBezTo>
                    <a:cubicBezTo>
                      <a:pt x="28" y="28"/>
                      <a:pt x="35" y="26"/>
                      <a:pt x="42" y="20"/>
                    </a:cubicBezTo>
                    <a:cubicBezTo>
                      <a:pt x="47" y="16"/>
                      <a:pt x="51" y="13"/>
                      <a:pt x="55" y="10"/>
                    </a:cubicBezTo>
                    <a:cubicBezTo>
                      <a:pt x="50" y="12"/>
                      <a:pt x="45" y="15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4" y="13"/>
                      <a:pt x="52" y="8"/>
                      <a:pt x="63" y="7"/>
                    </a:cubicBezTo>
                    <a:cubicBezTo>
                      <a:pt x="70" y="4"/>
                      <a:pt x="76" y="3"/>
                      <a:pt x="82" y="3"/>
                    </a:cubicBezTo>
                    <a:cubicBezTo>
                      <a:pt x="83" y="3"/>
                      <a:pt x="85" y="3"/>
                      <a:pt x="86" y="3"/>
                    </a:cubicBezTo>
                    <a:cubicBezTo>
                      <a:pt x="84" y="2"/>
                      <a:pt x="82" y="1"/>
                      <a:pt x="80" y="0"/>
                    </a:cubicBezTo>
                    <a:cubicBezTo>
                      <a:pt x="82" y="1"/>
                      <a:pt x="85" y="2"/>
                      <a:pt x="88" y="3"/>
                    </a:cubicBezTo>
                    <a:cubicBezTo>
                      <a:pt x="97" y="4"/>
                      <a:pt x="104" y="8"/>
                      <a:pt x="107" y="10"/>
                    </a:cubicBezTo>
                    <a:cubicBezTo>
                      <a:pt x="101" y="6"/>
                      <a:pt x="96" y="5"/>
                      <a:pt x="96" y="5"/>
                    </a:cubicBezTo>
                    <a:cubicBezTo>
                      <a:pt x="97" y="3"/>
                      <a:pt x="97" y="3"/>
                      <a:pt x="97" y="3"/>
                    </a:cubicBezTo>
                    <a:cubicBezTo>
                      <a:pt x="97" y="3"/>
                      <a:pt x="103" y="4"/>
                      <a:pt x="110" y="8"/>
                    </a:cubicBezTo>
                    <a:cubicBezTo>
                      <a:pt x="110" y="8"/>
                      <a:pt x="110" y="8"/>
                      <a:pt x="110" y="8"/>
                    </a:cubicBezTo>
                    <a:cubicBezTo>
                      <a:pt x="110" y="8"/>
                      <a:pt x="98" y="0"/>
                      <a:pt x="8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66"/>
              <p:cNvSpPr>
                <a:spLocks/>
              </p:cNvSpPr>
              <p:nvPr/>
            </p:nvSpPr>
            <p:spPr bwMode="auto">
              <a:xfrm>
                <a:off x="4021" y="1664"/>
                <a:ext cx="41" cy="93"/>
              </a:xfrm>
              <a:custGeom>
                <a:avLst/>
                <a:gdLst>
                  <a:gd name="T0" fmla="*/ 1 w 8"/>
                  <a:gd name="T1" fmla="*/ 0 h 18"/>
                  <a:gd name="T2" fmla="*/ 3 w 8"/>
                  <a:gd name="T3" fmla="*/ 12 h 18"/>
                  <a:gd name="T4" fmla="*/ 6 w 8"/>
                  <a:gd name="T5" fmla="*/ 18 h 18"/>
                  <a:gd name="T6" fmla="*/ 5 w 8"/>
                  <a:gd name="T7" fmla="*/ 8 h 18"/>
                  <a:gd name="T8" fmla="*/ 5 w 8"/>
                  <a:gd name="T9" fmla="*/ 8 h 18"/>
                  <a:gd name="T10" fmla="*/ 5 w 8"/>
                  <a:gd name="T11" fmla="*/ 7 h 18"/>
                  <a:gd name="T12" fmla="*/ 1 w 8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8">
                    <a:moveTo>
                      <a:pt x="1" y="0"/>
                    </a:moveTo>
                    <a:cubicBezTo>
                      <a:pt x="1" y="0"/>
                      <a:pt x="0" y="7"/>
                      <a:pt x="3" y="12"/>
                    </a:cubicBezTo>
                    <a:cubicBezTo>
                      <a:pt x="6" y="16"/>
                      <a:pt x="6" y="18"/>
                      <a:pt x="6" y="18"/>
                    </a:cubicBezTo>
                    <a:cubicBezTo>
                      <a:pt x="6" y="18"/>
                      <a:pt x="8" y="13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2" y="3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67"/>
              <p:cNvSpPr>
                <a:spLocks/>
              </p:cNvSpPr>
              <p:nvPr/>
            </p:nvSpPr>
            <p:spPr bwMode="auto">
              <a:xfrm>
                <a:off x="3738" y="1638"/>
                <a:ext cx="236" cy="149"/>
              </a:xfrm>
              <a:custGeom>
                <a:avLst/>
                <a:gdLst>
                  <a:gd name="T0" fmla="*/ 23 w 46"/>
                  <a:gd name="T1" fmla="*/ 0 h 29"/>
                  <a:gd name="T2" fmla="*/ 16 w 46"/>
                  <a:gd name="T3" fmla="*/ 0 h 29"/>
                  <a:gd name="T4" fmla="*/ 0 w 46"/>
                  <a:gd name="T5" fmla="*/ 11 h 29"/>
                  <a:gd name="T6" fmla="*/ 0 w 46"/>
                  <a:gd name="T7" fmla="*/ 11 h 29"/>
                  <a:gd name="T8" fmla="*/ 0 w 46"/>
                  <a:gd name="T9" fmla="*/ 11 h 29"/>
                  <a:gd name="T10" fmla="*/ 0 w 46"/>
                  <a:gd name="T11" fmla="*/ 11 h 29"/>
                  <a:gd name="T12" fmla="*/ 0 w 46"/>
                  <a:gd name="T13" fmla="*/ 11 h 29"/>
                  <a:gd name="T14" fmla="*/ 14 w 46"/>
                  <a:gd name="T15" fmla="*/ 1 h 29"/>
                  <a:gd name="T16" fmla="*/ 23 w 46"/>
                  <a:gd name="T17" fmla="*/ 0 h 29"/>
                  <a:gd name="T18" fmla="*/ 37 w 46"/>
                  <a:gd name="T19" fmla="*/ 4 h 29"/>
                  <a:gd name="T20" fmla="*/ 40 w 46"/>
                  <a:gd name="T21" fmla="*/ 25 h 29"/>
                  <a:gd name="T22" fmla="*/ 33 w 46"/>
                  <a:gd name="T23" fmla="*/ 28 h 29"/>
                  <a:gd name="T24" fmla="*/ 28 w 46"/>
                  <a:gd name="T25" fmla="*/ 27 h 29"/>
                  <a:gd name="T26" fmla="*/ 27 w 46"/>
                  <a:gd name="T27" fmla="*/ 22 h 29"/>
                  <a:gd name="T28" fmla="*/ 29 w 46"/>
                  <a:gd name="T29" fmla="*/ 21 h 29"/>
                  <a:gd name="T30" fmla="*/ 30 w 46"/>
                  <a:gd name="T31" fmla="*/ 22 h 29"/>
                  <a:gd name="T32" fmla="*/ 30 w 46"/>
                  <a:gd name="T33" fmla="*/ 22 h 29"/>
                  <a:gd name="T34" fmla="*/ 30 w 46"/>
                  <a:gd name="T35" fmla="*/ 22 h 29"/>
                  <a:gd name="T36" fmla="*/ 31 w 46"/>
                  <a:gd name="T37" fmla="*/ 22 h 29"/>
                  <a:gd name="T38" fmla="*/ 31 w 46"/>
                  <a:gd name="T39" fmla="*/ 20 h 29"/>
                  <a:gd name="T40" fmla="*/ 29 w 46"/>
                  <a:gd name="T41" fmla="*/ 19 h 29"/>
                  <a:gd name="T42" fmla="*/ 27 w 46"/>
                  <a:gd name="T43" fmla="*/ 21 h 29"/>
                  <a:gd name="T44" fmla="*/ 28 w 46"/>
                  <a:gd name="T45" fmla="*/ 27 h 29"/>
                  <a:gd name="T46" fmla="*/ 33 w 46"/>
                  <a:gd name="T47" fmla="*/ 29 h 29"/>
                  <a:gd name="T48" fmla="*/ 40 w 46"/>
                  <a:gd name="T49" fmla="*/ 25 h 29"/>
                  <a:gd name="T50" fmla="*/ 37 w 46"/>
                  <a:gd name="T51" fmla="*/ 4 h 29"/>
                  <a:gd name="T52" fmla="*/ 23 w 46"/>
                  <a:gd name="T5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29">
                    <a:moveTo>
                      <a:pt x="23" y="0"/>
                    </a:moveTo>
                    <a:cubicBezTo>
                      <a:pt x="20" y="0"/>
                      <a:pt x="18" y="0"/>
                      <a:pt x="16" y="0"/>
                    </a:cubicBezTo>
                    <a:cubicBezTo>
                      <a:pt x="10" y="2"/>
                      <a:pt x="4" y="5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4" y="6"/>
                      <a:pt x="9" y="3"/>
                      <a:pt x="14" y="1"/>
                    </a:cubicBezTo>
                    <a:cubicBezTo>
                      <a:pt x="17" y="0"/>
                      <a:pt x="20" y="0"/>
                      <a:pt x="23" y="0"/>
                    </a:cubicBezTo>
                    <a:cubicBezTo>
                      <a:pt x="28" y="0"/>
                      <a:pt x="33" y="1"/>
                      <a:pt x="37" y="4"/>
                    </a:cubicBezTo>
                    <a:cubicBezTo>
                      <a:pt x="44" y="9"/>
                      <a:pt x="45" y="18"/>
                      <a:pt x="40" y="25"/>
                    </a:cubicBezTo>
                    <a:cubicBezTo>
                      <a:pt x="38" y="27"/>
                      <a:pt x="35" y="28"/>
                      <a:pt x="33" y="28"/>
                    </a:cubicBezTo>
                    <a:cubicBezTo>
                      <a:pt x="31" y="28"/>
                      <a:pt x="29" y="28"/>
                      <a:pt x="28" y="27"/>
                    </a:cubicBezTo>
                    <a:cubicBezTo>
                      <a:pt x="26" y="25"/>
                      <a:pt x="27" y="22"/>
                      <a:pt x="27" y="22"/>
                    </a:cubicBezTo>
                    <a:cubicBezTo>
                      <a:pt x="27" y="21"/>
                      <a:pt x="28" y="21"/>
                      <a:pt x="29" y="21"/>
                    </a:cubicBezTo>
                    <a:cubicBezTo>
                      <a:pt x="29" y="21"/>
                      <a:pt x="30" y="21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2" y="21"/>
                      <a:pt x="32" y="20"/>
                      <a:pt x="31" y="20"/>
                    </a:cubicBezTo>
                    <a:cubicBezTo>
                      <a:pt x="30" y="20"/>
                      <a:pt x="30" y="19"/>
                      <a:pt x="29" y="19"/>
                    </a:cubicBezTo>
                    <a:cubicBezTo>
                      <a:pt x="28" y="19"/>
                      <a:pt x="27" y="20"/>
                      <a:pt x="27" y="21"/>
                    </a:cubicBezTo>
                    <a:cubicBezTo>
                      <a:pt x="25" y="23"/>
                      <a:pt x="25" y="26"/>
                      <a:pt x="28" y="27"/>
                    </a:cubicBezTo>
                    <a:cubicBezTo>
                      <a:pt x="29" y="28"/>
                      <a:pt x="31" y="29"/>
                      <a:pt x="33" y="29"/>
                    </a:cubicBezTo>
                    <a:cubicBezTo>
                      <a:pt x="35" y="29"/>
                      <a:pt x="38" y="27"/>
                      <a:pt x="40" y="25"/>
                    </a:cubicBezTo>
                    <a:cubicBezTo>
                      <a:pt x="46" y="18"/>
                      <a:pt x="44" y="9"/>
                      <a:pt x="37" y="4"/>
                    </a:cubicBezTo>
                    <a:cubicBezTo>
                      <a:pt x="33" y="1"/>
                      <a:pt x="28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68"/>
              <p:cNvSpPr>
                <a:spLocks/>
              </p:cNvSpPr>
              <p:nvPr/>
            </p:nvSpPr>
            <p:spPr bwMode="auto">
              <a:xfrm>
                <a:off x="3877" y="1695"/>
                <a:ext cx="288" cy="262"/>
              </a:xfrm>
              <a:custGeom>
                <a:avLst/>
                <a:gdLst>
                  <a:gd name="T0" fmla="*/ 38 w 56"/>
                  <a:gd name="T1" fmla="*/ 0 h 51"/>
                  <a:gd name="T2" fmla="*/ 40 w 56"/>
                  <a:gd name="T3" fmla="*/ 42 h 51"/>
                  <a:gd name="T4" fmla="*/ 23 w 56"/>
                  <a:gd name="T5" fmla="*/ 49 h 51"/>
                  <a:gd name="T6" fmla="*/ 8 w 56"/>
                  <a:gd name="T7" fmla="*/ 43 h 51"/>
                  <a:gd name="T8" fmla="*/ 8 w 56"/>
                  <a:gd name="T9" fmla="*/ 24 h 51"/>
                  <a:gd name="T10" fmla="*/ 15 w 56"/>
                  <a:gd name="T11" fmla="*/ 22 h 51"/>
                  <a:gd name="T12" fmla="*/ 21 w 56"/>
                  <a:gd name="T13" fmla="*/ 24 h 51"/>
                  <a:gd name="T14" fmla="*/ 19 w 56"/>
                  <a:gd name="T15" fmla="*/ 23 h 51"/>
                  <a:gd name="T16" fmla="*/ 18 w 56"/>
                  <a:gd name="T17" fmla="*/ 24 h 51"/>
                  <a:gd name="T18" fmla="*/ 19 w 56"/>
                  <a:gd name="T19" fmla="*/ 29 h 51"/>
                  <a:gd name="T20" fmla="*/ 19 w 56"/>
                  <a:gd name="T21" fmla="*/ 29 h 51"/>
                  <a:gd name="T22" fmla="*/ 16 w 56"/>
                  <a:gd name="T23" fmla="*/ 27 h 51"/>
                  <a:gd name="T24" fmla="*/ 15 w 56"/>
                  <a:gd name="T25" fmla="*/ 27 h 51"/>
                  <a:gd name="T26" fmla="*/ 15 w 56"/>
                  <a:gd name="T27" fmla="*/ 32 h 51"/>
                  <a:gd name="T28" fmla="*/ 18 w 56"/>
                  <a:gd name="T29" fmla="*/ 34 h 51"/>
                  <a:gd name="T30" fmla="*/ 18 w 56"/>
                  <a:gd name="T31" fmla="*/ 34 h 51"/>
                  <a:gd name="T32" fmla="*/ 19 w 56"/>
                  <a:gd name="T33" fmla="*/ 34 h 51"/>
                  <a:gd name="T34" fmla="*/ 22 w 56"/>
                  <a:gd name="T35" fmla="*/ 32 h 51"/>
                  <a:gd name="T36" fmla="*/ 22 w 56"/>
                  <a:gd name="T37" fmla="*/ 23 h 51"/>
                  <a:gd name="T38" fmla="*/ 14 w 56"/>
                  <a:gd name="T39" fmla="*/ 20 h 51"/>
                  <a:gd name="T40" fmla="*/ 7 w 56"/>
                  <a:gd name="T41" fmla="*/ 24 h 51"/>
                  <a:gd name="T42" fmla="*/ 7 w 56"/>
                  <a:gd name="T43" fmla="*/ 45 h 51"/>
                  <a:gd name="T44" fmla="*/ 24 w 56"/>
                  <a:gd name="T45" fmla="*/ 51 h 51"/>
                  <a:gd name="T46" fmla="*/ 41 w 56"/>
                  <a:gd name="T47" fmla="*/ 44 h 51"/>
                  <a:gd name="T48" fmla="*/ 38 w 56"/>
                  <a:gd name="T4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6" h="51">
                    <a:moveTo>
                      <a:pt x="38" y="0"/>
                    </a:moveTo>
                    <a:cubicBezTo>
                      <a:pt x="50" y="12"/>
                      <a:pt x="53" y="31"/>
                      <a:pt x="40" y="42"/>
                    </a:cubicBezTo>
                    <a:cubicBezTo>
                      <a:pt x="34" y="47"/>
                      <a:pt x="28" y="49"/>
                      <a:pt x="23" y="49"/>
                    </a:cubicBezTo>
                    <a:cubicBezTo>
                      <a:pt x="17" y="49"/>
                      <a:pt x="12" y="47"/>
                      <a:pt x="8" y="43"/>
                    </a:cubicBezTo>
                    <a:cubicBezTo>
                      <a:pt x="2" y="38"/>
                      <a:pt x="2" y="29"/>
                      <a:pt x="8" y="24"/>
                    </a:cubicBezTo>
                    <a:cubicBezTo>
                      <a:pt x="10" y="22"/>
                      <a:pt x="12" y="22"/>
                      <a:pt x="15" y="22"/>
                    </a:cubicBezTo>
                    <a:cubicBezTo>
                      <a:pt x="17" y="22"/>
                      <a:pt x="19" y="22"/>
                      <a:pt x="21" y="24"/>
                    </a:cubicBezTo>
                    <a:cubicBezTo>
                      <a:pt x="20" y="24"/>
                      <a:pt x="20" y="23"/>
                      <a:pt x="19" y="23"/>
                    </a:cubicBezTo>
                    <a:cubicBezTo>
                      <a:pt x="19" y="23"/>
                      <a:pt x="19" y="24"/>
                      <a:pt x="18" y="24"/>
                    </a:cubicBezTo>
                    <a:cubicBezTo>
                      <a:pt x="24" y="25"/>
                      <a:pt x="21" y="28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8" y="28"/>
                      <a:pt x="17" y="27"/>
                      <a:pt x="16" y="27"/>
                    </a:cubicBezTo>
                    <a:cubicBezTo>
                      <a:pt x="16" y="27"/>
                      <a:pt x="15" y="27"/>
                      <a:pt x="15" y="27"/>
                    </a:cubicBezTo>
                    <a:cubicBezTo>
                      <a:pt x="13" y="28"/>
                      <a:pt x="13" y="30"/>
                      <a:pt x="15" y="32"/>
                    </a:cubicBezTo>
                    <a:cubicBezTo>
                      <a:pt x="16" y="33"/>
                      <a:pt x="17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9" y="34"/>
                    </a:cubicBezTo>
                    <a:cubicBezTo>
                      <a:pt x="20" y="34"/>
                      <a:pt x="21" y="33"/>
                      <a:pt x="22" y="32"/>
                    </a:cubicBezTo>
                    <a:cubicBezTo>
                      <a:pt x="25" y="30"/>
                      <a:pt x="24" y="26"/>
                      <a:pt x="22" y="23"/>
                    </a:cubicBezTo>
                    <a:cubicBezTo>
                      <a:pt x="20" y="21"/>
                      <a:pt x="17" y="20"/>
                      <a:pt x="14" y="20"/>
                    </a:cubicBezTo>
                    <a:cubicBezTo>
                      <a:pt x="11" y="20"/>
                      <a:pt x="9" y="22"/>
                      <a:pt x="7" y="24"/>
                    </a:cubicBezTo>
                    <a:cubicBezTo>
                      <a:pt x="0" y="30"/>
                      <a:pt x="1" y="39"/>
                      <a:pt x="7" y="45"/>
                    </a:cubicBezTo>
                    <a:cubicBezTo>
                      <a:pt x="12" y="49"/>
                      <a:pt x="18" y="51"/>
                      <a:pt x="24" y="51"/>
                    </a:cubicBezTo>
                    <a:cubicBezTo>
                      <a:pt x="30" y="51"/>
                      <a:pt x="36" y="49"/>
                      <a:pt x="41" y="44"/>
                    </a:cubicBezTo>
                    <a:cubicBezTo>
                      <a:pt x="56" y="30"/>
                      <a:pt x="53" y="13"/>
                      <a:pt x="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69"/>
              <p:cNvSpPr>
                <a:spLocks/>
              </p:cNvSpPr>
              <p:nvPr/>
            </p:nvSpPr>
            <p:spPr bwMode="auto">
              <a:xfrm>
                <a:off x="3933" y="1612"/>
                <a:ext cx="211" cy="294"/>
              </a:xfrm>
              <a:custGeom>
                <a:avLst/>
                <a:gdLst>
                  <a:gd name="T0" fmla="*/ 0 w 41"/>
                  <a:gd name="T1" fmla="*/ 0 h 57"/>
                  <a:gd name="T2" fmla="*/ 20 w 41"/>
                  <a:gd name="T3" fmla="*/ 11 h 57"/>
                  <a:gd name="T4" fmla="*/ 30 w 41"/>
                  <a:gd name="T5" fmla="*/ 51 h 57"/>
                  <a:gd name="T6" fmla="*/ 16 w 41"/>
                  <a:gd name="T7" fmla="*/ 57 h 57"/>
                  <a:gd name="T8" fmla="*/ 15 w 41"/>
                  <a:gd name="T9" fmla="*/ 56 h 57"/>
                  <a:gd name="T10" fmla="*/ 17 w 41"/>
                  <a:gd name="T11" fmla="*/ 57 h 57"/>
                  <a:gd name="T12" fmla="*/ 32 w 41"/>
                  <a:gd name="T13" fmla="*/ 51 h 57"/>
                  <a:gd name="T14" fmla="*/ 22 w 41"/>
                  <a:gd name="T15" fmla="*/ 11 h 57"/>
                  <a:gd name="T16" fmla="*/ 0 w 41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57">
                    <a:moveTo>
                      <a:pt x="0" y="0"/>
                    </a:moveTo>
                    <a:cubicBezTo>
                      <a:pt x="7" y="2"/>
                      <a:pt x="14" y="5"/>
                      <a:pt x="20" y="11"/>
                    </a:cubicBezTo>
                    <a:cubicBezTo>
                      <a:pt x="35" y="24"/>
                      <a:pt x="40" y="42"/>
                      <a:pt x="30" y="51"/>
                    </a:cubicBezTo>
                    <a:cubicBezTo>
                      <a:pt x="27" y="55"/>
                      <a:pt x="22" y="57"/>
                      <a:pt x="16" y="57"/>
                    </a:cubicBezTo>
                    <a:cubicBezTo>
                      <a:pt x="16" y="57"/>
                      <a:pt x="15" y="57"/>
                      <a:pt x="15" y="56"/>
                    </a:cubicBezTo>
                    <a:cubicBezTo>
                      <a:pt x="16" y="57"/>
                      <a:pt x="16" y="57"/>
                      <a:pt x="17" y="57"/>
                    </a:cubicBezTo>
                    <a:cubicBezTo>
                      <a:pt x="23" y="57"/>
                      <a:pt x="28" y="55"/>
                      <a:pt x="32" y="51"/>
                    </a:cubicBezTo>
                    <a:cubicBezTo>
                      <a:pt x="41" y="42"/>
                      <a:pt x="37" y="24"/>
                      <a:pt x="22" y="11"/>
                    </a:cubicBezTo>
                    <a:cubicBezTo>
                      <a:pt x="15" y="5"/>
                      <a:pt x="7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70"/>
              <p:cNvSpPr>
                <a:spLocks/>
              </p:cNvSpPr>
              <p:nvPr/>
            </p:nvSpPr>
            <p:spPr bwMode="auto">
              <a:xfrm>
                <a:off x="3702" y="1551"/>
                <a:ext cx="447" cy="149"/>
              </a:xfrm>
              <a:custGeom>
                <a:avLst/>
                <a:gdLst>
                  <a:gd name="T0" fmla="*/ 65 w 87"/>
                  <a:gd name="T1" fmla="*/ 0 h 29"/>
                  <a:gd name="T2" fmla="*/ 23 w 87"/>
                  <a:gd name="T3" fmla="*/ 11 h 29"/>
                  <a:gd name="T4" fmla="*/ 0 w 87"/>
                  <a:gd name="T5" fmla="*/ 29 h 29"/>
                  <a:gd name="T6" fmla="*/ 22 w 87"/>
                  <a:gd name="T7" fmla="*/ 13 h 29"/>
                  <a:gd name="T8" fmla="*/ 67 w 87"/>
                  <a:gd name="T9" fmla="*/ 1 h 29"/>
                  <a:gd name="T10" fmla="*/ 87 w 87"/>
                  <a:gd name="T11" fmla="*/ 5 h 29"/>
                  <a:gd name="T12" fmla="*/ 65 w 87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29">
                    <a:moveTo>
                      <a:pt x="65" y="0"/>
                    </a:moveTo>
                    <a:cubicBezTo>
                      <a:pt x="52" y="0"/>
                      <a:pt x="38" y="3"/>
                      <a:pt x="23" y="11"/>
                    </a:cubicBezTo>
                    <a:cubicBezTo>
                      <a:pt x="14" y="16"/>
                      <a:pt x="6" y="22"/>
                      <a:pt x="0" y="29"/>
                    </a:cubicBezTo>
                    <a:cubicBezTo>
                      <a:pt x="6" y="23"/>
                      <a:pt x="13" y="18"/>
                      <a:pt x="22" y="13"/>
                    </a:cubicBezTo>
                    <a:cubicBezTo>
                      <a:pt x="37" y="5"/>
                      <a:pt x="53" y="1"/>
                      <a:pt x="67" y="1"/>
                    </a:cubicBezTo>
                    <a:cubicBezTo>
                      <a:pt x="75" y="1"/>
                      <a:pt x="82" y="2"/>
                      <a:pt x="87" y="5"/>
                    </a:cubicBezTo>
                    <a:cubicBezTo>
                      <a:pt x="81" y="1"/>
                      <a:pt x="74" y="0"/>
                      <a:pt x="6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71"/>
              <p:cNvSpPr>
                <a:spLocks/>
              </p:cNvSpPr>
              <p:nvPr/>
            </p:nvSpPr>
            <p:spPr bwMode="auto">
              <a:xfrm>
                <a:off x="3594" y="1721"/>
                <a:ext cx="123" cy="20"/>
              </a:xfrm>
              <a:custGeom>
                <a:avLst/>
                <a:gdLst>
                  <a:gd name="T0" fmla="*/ 24 w 24"/>
                  <a:gd name="T1" fmla="*/ 0 h 4"/>
                  <a:gd name="T2" fmla="*/ 17 w 24"/>
                  <a:gd name="T3" fmla="*/ 3 h 4"/>
                  <a:gd name="T4" fmla="*/ 9 w 24"/>
                  <a:gd name="T5" fmla="*/ 4 h 4"/>
                  <a:gd name="T6" fmla="*/ 0 w 24"/>
                  <a:gd name="T7" fmla="*/ 2 h 4"/>
                  <a:gd name="T8" fmla="*/ 9 w 24"/>
                  <a:gd name="T9" fmla="*/ 4 h 4"/>
                  <a:gd name="T10" fmla="*/ 17 w 24"/>
                  <a:gd name="T11" fmla="*/ 3 h 4"/>
                  <a:gd name="T12" fmla="*/ 24 w 2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">
                    <a:moveTo>
                      <a:pt x="24" y="0"/>
                    </a:moveTo>
                    <a:cubicBezTo>
                      <a:pt x="22" y="1"/>
                      <a:pt x="20" y="2"/>
                      <a:pt x="17" y="3"/>
                    </a:cubicBezTo>
                    <a:cubicBezTo>
                      <a:pt x="15" y="4"/>
                      <a:pt x="12" y="4"/>
                      <a:pt x="9" y="4"/>
                    </a:cubicBezTo>
                    <a:cubicBezTo>
                      <a:pt x="5" y="4"/>
                      <a:pt x="2" y="3"/>
                      <a:pt x="0" y="2"/>
                    </a:cubicBezTo>
                    <a:cubicBezTo>
                      <a:pt x="2" y="3"/>
                      <a:pt x="5" y="4"/>
                      <a:pt x="9" y="4"/>
                    </a:cubicBezTo>
                    <a:cubicBezTo>
                      <a:pt x="12" y="4"/>
                      <a:pt x="14" y="4"/>
                      <a:pt x="17" y="3"/>
                    </a:cubicBezTo>
                    <a:cubicBezTo>
                      <a:pt x="20" y="2"/>
                      <a:pt x="22" y="1"/>
                      <a:pt x="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72"/>
              <p:cNvSpPr>
                <a:spLocks/>
              </p:cNvSpPr>
              <p:nvPr/>
            </p:nvSpPr>
            <p:spPr bwMode="auto">
              <a:xfrm>
                <a:off x="3892" y="1581"/>
                <a:ext cx="206" cy="57"/>
              </a:xfrm>
              <a:custGeom>
                <a:avLst/>
                <a:gdLst>
                  <a:gd name="T0" fmla="*/ 14 w 40"/>
                  <a:gd name="T1" fmla="*/ 0 h 11"/>
                  <a:gd name="T2" fmla="*/ 0 w 40"/>
                  <a:gd name="T3" fmla="*/ 1 h 11"/>
                  <a:gd name="T4" fmla="*/ 12 w 40"/>
                  <a:gd name="T5" fmla="*/ 0 h 11"/>
                  <a:gd name="T6" fmla="*/ 13 w 40"/>
                  <a:gd name="T7" fmla="*/ 0 h 11"/>
                  <a:gd name="T8" fmla="*/ 40 w 40"/>
                  <a:gd name="T9" fmla="*/ 11 h 11"/>
                  <a:gd name="T10" fmla="*/ 14 w 40"/>
                  <a:gd name="T11" fmla="*/ 0 h 11"/>
                  <a:gd name="T12" fmla="*/ 14 w 4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1">
                    <a:moveTo>
                      <a:pt x="14" y="0"/>
                    </a:moveTo>
                    <a:cubicBezTo>
                      <a:pt x="9" y="0"/>
                      <a:pt x="4" y="0"/>
                      <a:pt x="0" y="1"/>
                    </a:cubicBezTo>
                    <a:cubicBezTo>
                      <a:pt x="4" y="1"/>
                      <a:pt x="8" y="0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cubicBezTo>
                      <a:pt x="26" y="0"/>
                      <a:pt x="37" y="5"/>
                      <a:pt x="40" y="11"/>
                    </a:cubicBezTo>
                    <a:cubicBezTo>
                      <a:pt x="37" y="5"/>
                      <a:pt x="27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73"/>
              <p:cNvSpPr>
                <a:spLocks/>
              </p:cNvSpPr>
              <p:nvPr/>
            </p:nvSpPr>
            <p:spPr bwMode="auto">
              <a:xfrm>
                <a:off x="3938" y="1592"/>
                <a:ext cx="252" cy="324"/>
              </a:xfrm>
              <a:custGeom>
                <a:avLst/>
                <a:gdLst>
                  <a:gd name="T0" fmla="*/ 0 w 49"/>
                  <a:gd name="T1" fmla="*/ 0 h 63"/>
                  <a:gd name="T2" fmla="*/ 6 w 49"/>
                  <a:gd name="T3" fmla="*/ 3 h 63"/>
                  <a:gd name="T4" fmla="*/ 20 w 49"/>
                  <a:gd name="T5" fmla="*/ 12 h 63"/>
                  <a:gd name="T6" fmla="*/ 45 w 49"/>
                  <a:gd name="T7" fmla="*/ 63 h 63"/>
                  <a:gd name="T8" fmla="*/ 22 w 49"/>
                  <a:gd name="T9" fmla="*/ 12 h 63"/>
                  <a:gd name="T10" fmla="*/ 8 w 49"/>
                  <a:gd name="T11" fmla="*/ 3 h 63"/>
                  <a:gd name="T12" fmla="*/ 0 w 49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63">
                    <a:moveTo>
                      <a:pt x="0" y="0"/>
                    </a:moveTo>
                    <a:cubicBezTo>
                      <a:pt x="2" y="1"/>
                      <a:pt x="4" y="2"/>
                      <a:pt x="6" y="3"/>
                    </a:cubicBezTo>
                    <a:cubicBezTo>
                      <a:pt x="11" y="5"/>
                      <a:pt x="15" y="8"/>
                      <a:pt x="20" y="12"/>
                    </a:cubicBezTo>
                    <a:cubicBezTo>
                      <a:pt x="38" y="26"/>
                      <a:pt x="48" y="46"/>
                      <a:pt x="45" y="63"/>
                    </a:cubicBezTo>
                    <a:cubicBezTo>
                      <a:pt x="49" y="46"/>
                      <a:pt x="40" y="26"/>
                      <a:pt x="22" y="12"/>
                    </a:cubicBezTo>
                    <a:cubicBezTo>
                      <a:pt x="18" y="8"/>
                      <a:pt x="13" y="5"/>
                      <a:pt x="8" y="3"/>
                    </a:cubicBezTo>
                    <a:cubicBezTo>
                      <a:pt x="5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74"/>
              <p:cNvSpPr>
                <a:spLocks/>
              </p:cNvSpPr>
              <p:nvPr/>
            </p:nvSpPr>
            <p:spPr bwMode="auto">
              <a:xfrm>
                <a:off x="3738" y="1623"/>
                <a:ext cx="267" cy="128"/>
              </a:xfrm>
              <a:custGeom>
                <a:avLst/>
                <a:gdLst>
                  <a:gd name="T0" fmla="*/ 27 w 52"/>
                  <a:gd name="T1" fmla="*/ 0 h 25"/>
                  <a:gd name="T2" fmla="*/ 23 w 52"/>
                  <a:gd name="T3" fmla="*/ 0 h 25"/>
                  <a:gd name="T4" fmla="*/ 22 w 52"/>
                  <a:gd name="T5" fmla="*/ 1 h 25"/>
                  <a:gd name="T6" fmla="*/ 0 w 52"/>
                  <a:gd name="T7" fmla="*/ 14 h 25"/>
                  <a:gd name="T8" fmla="*/ 0 w 52"/>
                  <a:gd name="T9" fmla="*/ 14 h 25"/>
                  <a:gd name="T10" fmla="*/ 0 w 52"/>
                  <a:gd name="T11" fmla="*/ 14 h 25"/>
                  <a:gd name="T12" fmla="*/ 21 w 52"/>
                  <a:gd name="T13" fmla="*/ 1 h 25"/>
                  <a:gd name="T14" fmla="*/ 23 w 52"/>
                  <a:gd name="T15" fmla="*/ 1 h 25"/>
                  <a:gd name="T16" fmla="*/ 27 w 52"/>
                  <a:gd name="T17" fmla="*/ 1 h 25"/>
                  <a:gd name="T18" fmla="*/ 51 w 52"/>
                  <a:gd name="T19" fmla="*/ 17 h 25"/>
                  <a:gd name="T20" fmla="*/ 49 w 52"/>
                  <a:gd name="T21" fmla="*/ 25 h 25"/>
                  <a:gd name="T22" fmla="*/ 51 w 52"/>
                  <a:gd name="T23" fmla="*/ 16 h 25"/>
                  <a:gd name="T24" fmla="*/ 27 w 52"/>
                  <a:gd name="T2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5">
                    <a:moveTo>
                      <a:pt x="27" y="0"/>
                    </a:moveTo>
                    <a:cubicBezTo>
                      <a:pt x="26" y="0"/>
                      <a:pt x="25" y="0"/>
                      <a:pt x="23" y="0"/>
                    </a:cubicBezTo>
                    <a:cubicBezTo>
                      <a:pt x="23" y="1"/>
                      <a:pt x="22" y="1"/>
                      <a:pt x="22" y="1"/>
                    </a:cubicBezTo>
                    <a:cubicBezTo>
                      <a:pt x="11" y="2"/>
                      <a:pt x="3" y="7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8"/>
                      <a:pt x="11" y="2"/>
                      <a:pt x="21" y="1"/>
                    </a:cubicBezTo>
                    <a:cubicBezTo>
                      <a:pt x="22" y="1"/>
                      <a:pt x="22" y="1"/>
                      <a:pt x="23" y="1"/>
                    </a:cubicBezTo>
                    <a:cubicBezTo>
                      <a:pt x="24" y="1"/>
                      <a:pt x="25" y="1"/>
                      <a:pt x="27" y="1"/>
                    </a:cubicBezTo>
                    <a:cubicBezTo>
                      <a:pt x="40" y="1"/>
                      <a:pt x="50" y="7"/>
                      <a:pt x="51" y="17"/>
                    </a:cubicBezTo>
                    <a:cubicBezTo>
                      <a:pt x="51" y="20"/>
                      <a:pt x="50" y="23"/>
                      <a:pt x="49" y="25"/>
                    </a:cubicBezTo>
                    <a:cubicBezTo>
                      <a:pt x="51" y="23"/>
                      <a:pt x="52" y="19"/>
                      <a:pt x="51" y="16"/>
                    </a:cubicBezTo>
                    <a:cubicBezTo>
                      <a:pt x="51" y="7"/>
                      <a:pt x="40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75"/>
              <p:cNvSpPr>
                <a:spLocks/>
              </p:cNvSpPr>
              <p:nvPr/>
            </p:nvSpPr>
            <p:spPr bwMode="auto">
              <a:xfrm>
                <a:off x="4196" y="1576"/>
                <a:ext cx="334" cy="268"/>
              </a:xfrm>
              <a:custGeom>
                <a:avLst/>
                <a:gdLst>
                  <a:gd name="T0" fmla="*/ 42 w 65"/>
                  <a:gd name="T1" fmla="*/ 0 h 52"/>
                  <a:gd name="T2" fmla="*/ 31 w 65"/>
                  <a:gd name="T3" fmla="*/ 5 h 52"/>
                  <a:gd name="T4" fmla="*/ 30 w 65"/>
                  <a:gd name="T5" fmla="*/ 21 h 52"/>
                  <a:gd name="T6" fmla="*/ 36 w 65"/>
                  <a:gd name="T7" fmla="*/ 23 h 52"/>
                  <a:gd name="T8" fmla="*/ 41 w 65"/>
                  <a:gd name="T9" fmla="*/ 21 h 52"/>
                  <a:gd name="T10" fmla="*/ 41 w 65"/>
                  <a:gd name="T11" fmla="*/ 14 h 52"/>
                  <a:gd name="T12" fmla="*/ 39 w 65"/>
                  <a:gd name="T13" fmla="*/ 13 h 52"/>
                  <a:gd name="T14" fmla="*/ 36 w 65"/>
                  <a:gd name="T15" fmla="*/ 14 h 52"/>
                  <a:gd name="T16" fmla="*/ 36 w 65"/>
                  <a:gd name="T17" fmla="*/ 17 h 52"/>
                  <a:gd name="T18" fmla="*/ 35 w 65"/>
                  <a:gd name="T19" fmla="*/ 20 h 52"/>
                  <a:gd name="T20" fmla="*/ 31 w 65"/>
                  <a:gd name="T21" fmla="*/ 17 h 52"/>
                  <a:gd name="T22" fmla="*/ 43 w 65"/>
                  <a:gd name="T23" fmla="*/ 3 h 52"/>
                  <a:gd name="T24" fmla="*/ 52 w 65"/>
                  <a:gd name="T25" fmla="*/ 7 h 52"/>
                  <a:gd name="T26" fmla="*/ 51 w 65"/>
                  <a:gd name="T27" fmla="*/ 41 h 52"/>
                  <a:gd name="T28" fmla="*/ 25 w 65"/>
                  <a:gd name="T29" fmla="*/ 52 h 52"/>
                  <a:gd name="T30" fmla="*/ 0 w 65"/>
                  <a:gd name="T31" fmla="*/ 41 h 52"/>
                  <a:gd name="T32" fmla="*/ 27 w 65"/>
                  <a:gd name="T33" fmla="*/ 52 h 52"/>
                  <a:gd name="T34" fmla="*/ 54 w 65"/>
                  <a:gd name="T35" fmla="*/ 42 h 52"/>
                  <a:gd name="T36" fmla="*/ 55 w 65"/>
                  <a:gd name="T37" fmla="*/ 6 h 52"/>
                  <a:gd name="T38" fmla="*/ 42 w 65"/>
                  <a:gd name="T3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52">
                    <a:moveTo>
                      <a:pt x="42" y="0"/>
                    </a:moveTo>
                    <a:cubicBezTo>
                      <a:pt x="38" y="0"/>
                      <a:pt x="34" y="2"/>
                      <a:pt x="31" y="5"/>
                    </a:cubicBezTo>
                    <a:cubicBezTo>
                      <a:pt x="27" y="9"/>
                      <a:pt x="26" y="17"/>
                      <a:pt x="30" y="21"/>
                    </a:cubicBezTo>
                    <a:cubicBezTo>
                      <a:pt x="32" y="23"/>
                      <a:pt x="34" y="23"/>
                      <a:pt x="36" y="23"/>
                    </a:cubicBezTo>
                    <a:cubicBezTo>
                      <a:pt x="38" y="23"/>
                      <a:pt x="40" y="23"/>
                      <a:pt x="41" y="21"/>
                    </a:cubicBezTo>
                    <a:cubicBezTo>
                      <a:pt x="43" y="19"/>
                      <a:pt x="43" y="16"/>
                      <a:pt x="41" y="14"/>
                    </a:cubicBezTo>
                    <a:cubicBezTo>
                      <a:pt x="40" y="14"/>
                      <a:pt x="40" y="13"/>
                      <a:pt x="39" y="13"/>
                    </a:cubicBezTo>
                    <a:cubicBezTo>
                      <a:pt x="38" y="13"/>
                      <a:pt x="37" y="14"/>
                      <a:pt x="36" y="14"/>
                    </a:cubicBezTo>
                    <a:cubicBezTo>
                      <a:pt x="36" y="15"/>
                      <a:pt x="36" y="16"/>
                      <a:pt x="36" y="17"/>
                    </a:cubicBezTo>
                    <a:cubicBezTo>
                      <a:pt x="37" y="18"/>
                      <a:pt x="36" y="20"/>
                      <a:pt x="35" y="20"/>
                    </a:cubicBezTo>
                    <a:cubicBezTo>
                      <a:pt x="34" y="20"/>
                      <a:pt x="32" y="19"/>
                      <a:pt x="31" y="17"/>
                    </a:cubicBezTo>
                    <a:cubicBezTo>
                      <a:pt x="28" y="11"/>
                      <a:pt x="35" y="3"/>
                      <a:pt x="43" y="3"/>
                    </a:cubicBezTo>
                    <a:cubicBezTo>
                      <a:pt x="46" y="3"/>
                      <a:pt x="50" y="4"/>
                      <a:pt x="52" y="7"/>
                    </a:cubicBezTo>
                    <a:cubicBezTo>
                      <a:pt x="62" y="17"/>
                      <a:pt x="61" y="32"/>
                      <a:pt x="51" y="41"/>
                    </a:cubicBezTo>
                    <a:cubicBezTo>
                      <a:pt x="44" y="48"/>
                      <a:pt x="35" y="52"/>
                      <a:pt x="25" y="52"/>
                    </a:cubicBezTo>
                    <a:cubicBezTo>
                      <a:pt x="16" y="52"/>
                      <a:pt x="7" y="48"/>
                      <a:pt x="0" y="41"/>
                    </a:cubicBezTo>
                    <a:cubicBezTo>
                      <a:pt x="7" y="48"/>
                      <a:pt x="17" y="52"/>
                      <a:pt x="27" y="52"/>
                    </a:cubicBezTo>
                    <a:cubicBezTo>
                      <a:pt x="37" y="52"/>
                      <a:pt x="46" y="49"/>
                      <a:pt x="54" y="42"/>
                    </a:cubicBezTo>
                    <a:cubicBezTo>
                      <a:pt x="64" y="32"/>
                      <a:pt x="65" y="16"/>
                      <a:pt x="55" y="6"/>
                    </a:cubicBezTo>
                    <a:cubicBezTo>
                      <a:pt x="52" y="2"/>
                      <a:pt x="47" y="0"/>
                      <a:pt x="4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76"/>
              <p:cNvSpPr>
                <a:spLocks/>
              </p:cNvSpPr>
              <p:nvPr/>
            </p:nvSpPr>
            <p:spPr bwMode="auto">
              <a:xfrm>
                <a:off x="4021" y="1607"/>
                <a:ext cx="427" cy="217"/>
              </a:xfrm>
              <a:custGeom>
                <a:avLst/>
                <a:gdLst>
                  <a:gd name="T0" fmla="*/ 1 w 83"/>
                  <a:gd name="T1" fmla="*/ 0 h 42"/>
                  <a:gd name="T2" fmla="*/ 0 w 83"/>
                  <a:gd name="T3" fmla="*/ 2 h 42"/>
                  <a:gd name="T4" fmla="*/ 11 w 83"/>
                  <a:gd name="T5" fmla="*/ 7 h 42"/>
                  <a:gd name="T6" fmla="*/ 29 w 83"/>
                  <a:gd name="T7" fmla="*/ 25 h 42"/>
                  <a:gd name="T8" fmla="*/ 58 w 83"/>
                  <a:gd name="T9" fmla="*/ 42 h 42"/>
                  <a:gd name="T10" fmla="*/ 81 w 83"/>
                  <a:gd name="T11" fmla="*/ 35 h 42"/>
                  <a:gd name="T12" fmla="*/ 83 w 83"/>
                  <a:gd name="T13" fmla="*/ 33 h 42"/>
                  <a:gd name="T14" fmla="*/ 60 w 83"/>
                  <a:gd name="T15" fmla="*/ 41 h 42"/>
                  <a:gd name="T16" fmla="*/ 50 w 83"/>
                  <a:gd name="T17" fmla="*/ 39 h 42"/>
                  <a:gd name="T18" fmla="*/ 47 w 83"/>
                  <a:gd name="T19" fmla="*/ 38 h 42"/>
                  <a:gd name="T20" fmla="*/ 31 w 83"/>
                  <a:gd name="T21" fmla="*/ 23 h 42"/>
                  <a:gd name="T22" fmla="*/ 31 w 83"/>
                  <a:gd name="T23" fmla="*/ 23 h 42"/>
                  <a:gd name="T24" fmla="*/ 31 w 83"/>
                  <a:gd name="T25" fmla="*/ 23 h 42"/>
                  <a:gd name="T26" fmla="*/ 14 w 83"/>
                  <a:gd name="T27" fmla="*/ 5 h 42"/>
                  <a:gd name="T28" fmla="*/ 1 w 83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" h="4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5" y="3"/>
                      <a:pt x="11" y="7"/>
                    </a:cubicBezTo>
                    <a:cubicBezTo>
                      <a:pt x="16" y="10"/>
                      <a:pt x="23" y="16"/>
                      <a:pt x="29" y="25"/>
                    </a:cubicBezTo>
                    <a:cubicBezTo>
                      <a:pt x="37" y="37"/>
                      <a:pt x="47" y="42"/>
                      <a:pt x="58" y="42"/>
                    </a:cubicBezTo>
                    <a:cubicBezTo>
                      <a:pt x="66" y="42"/>
                      <a:pt x="74" y="40"/>
                      <a:pt x="81" y="35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75" y="38"/>
                      <a:pt x="67" y="41"/>
                      <a:pt x="60" y="41"/>
                    </a:cubicBezTo>
                    <a:cubicBezTo>
                      <a:pt x="56" y="41"/>
                      <a:pt x="53" y="40"/>
                      <a:pt x="50" y="39"/>
                    </a:cubicBezTo>
                    <a:cubicBezTo>
                      <a:pt x="49" y="39"/>
                      <a:pt x="48" y="38"/>
                      <a:pt x="47" y="38"/>
                    </a:cubicBezTo>
                    <a:cubicBezTo>
                      <a:pt x="41" y="35"/>
                      <a:pt x="35" y="30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25" y="14"/>
                      <a:pt x="19" y="9"/>
                      <a:pt x="14" y="5"/>
                    </a:cubicBezTo>
                    <a:cubicBezTo>
                      <a:pt x="7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53014" y="1478940"/>
              <a:ext cx="4572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我想在五十年之后 我一定还是像现在一样爱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你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/>
              </a:r>
              <a:b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</a:b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（单击更换你想对他说的话）</a:t>
              </a:r>
              <a:endParaRPr lang="zh-CN" altLang="en-US" sz="1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968047" y="665846"/>
              <a:ext cx="2581622" cy="854961"/>
              <a:chOff x="691645" y="186485"/>
              <a:chExt cx="2581622" cy="854961"/>
            </a:xfrm>
          </p:grpSpPr>
          <p:grpSp>
            <p:nvGrpSpPr>
              <p:cNvPr id="10" name="Group 79"/>
              <p:cNvGrpSpPr>
                <a:grpSpLocks noChangeAspect="1"/>
              </p:cNvGrpSpPr>
              <p:nvPr/>
            </p:nvGrpSpPr>
            <p:grpSpPr bwMode="auto">
              <a:xfrm>
                <a:off x="691645" y="234448"/>
                <a:ext cx="926672" cy="623928"/>
                <a:chOff x="1798" y="874"/>
                <a:chExt cx="2060" cy="1387"/>
              </a:xfrm>
              <a:solidFill>
                <a:schemeClr val="bg1"/>
              </a:solidFill>
            </p:grpSpPr>
            <p:sp>
              <p:nvSpPr>
                <p:cNvPr id="25" name="Freeform 81"/>
                <p:cNvSpPr>
                  <a:spLocks/>
                </p:cNvSpPr>
                <p:nvPr/>
              </p:nvSpPr>
              <p:spPr bwMode="auto">
                <a:xfrm>
                  <a:off x="3369" y="1314"/>
                  <a:ext cx="35" cy="75"/>
                </a:xfrm>
                <a:custGeom>
                  <a:avLst/>
                  <a:gdLst>
                    <a:gd name="T0" fmla="*/ 3 w 15"/>
                    <a:gd name="T1" fmla="*/ 31 h 32"/>
                    <a:gd name="T2" fmla="*/ 0 w 15"/>
                    <a:gd name="T3" fmla="*/ 32 h 32"/>
                    <a:gd name="T4" fmla="*/ 0 w 15"/>
                    <a:gd name="T5" fmla="*/ 32 h 32"/>
                    <a:gd name="T6" fmla="*/ 5 w 15"/>
                    <a:gd name="T7" fmla="*/ 3 h 32"/>
                    <a:gd name="T8" fmla="*/ 11 w 15"/>
                    <a:gd name="T9" fmla="*/ 0 h 32"/>
                    <a:gd name="T10" fmla="*/ 15 w 15"/>
                    <a:gd name="T11" fmla="*/ 1 h 32"/>
                    <a:gd name="T12" fmla="*/ 3 w 15"/>
                    <a:gd name="T1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32">
                      <a:moveTo>
                        <a:pt x="3" y="31"/>
                      </a:moveTo>
                      <a:cubicBezTo>
                        <a:pt x="2" y="32"/>
                        <a:pt x="1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1" y="30"/>
                        <a:pt x="5" y="3"/>
                        <a:pt x="5" y="3"/>
                      </a:cubicBezTo>
                      <a:cubicBezTo>
                        <a:pt x="6" y="2"/>
                        <a:pt x="8" y="1"/>
                        <a:pt x="11" y="0"/>
                      </a:cubicBezTo>
                      <a:cubicBezTo>
                        <a:pt x="13" y="0"/>
                        <a:pt x="14" y="0"/>
                        <a:pt x="15" y="1"/>
                      </a:cubicBezTo>
                      <a:cubicBezTo>
                        <a:pt x="15" y="2"/>
                        <a:pt x="7" y="19"/>
                        <a:pt x="3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6" name="Freeform 82"/>
                <p:cNvSpPr>
                  <a:spLocks noEditPoints="1"/>
                </p:cNvSpPr>
                <p:nvPr/>
              </p:nvSpPr>
              <p:spPr bwMode="auto">
                <a:xfrm>
                  <a:off x="1798" y="1243"/>
                  <a:ext cx="1682" cy="845"/>
                </a:xfrm>
                <a:custGeom>
                  <a:avLst/>
                  <a:gdLst>
                    <a:gd name="T0" fmla="*/ 513 w 712"/>
                    <a:gd name="T1" fmla="*/ 149 h 358"/>
                    <a:gd name="T2" fmla="*/ 494 w 712"/>
                    <a:gd name="T3" fmla="*/ 146 h 358"/>
                    <a:gd name="T4" fmla="*/ 245 w 712"/>
                    <a:gd name="T5" fmla="*/ 184 h 358"/>
                    <a:gd name="T6" fmla="*/ 246 w 712"/>
                    <a:gd name="T7" fmla="*/ 132 h 358"/>
                    <a:gd name="T8" fmla="*/ 211 w 712"/>
                    <a:gd name="T9" fmla="*/ 188 h 358"/>
                    <a:gd name="T10" fmla="*/ 247 w 712"/>
                    <a:gd name="T11" fmla="*/ 185 h 358"/>
                    <a:gd name="T12" fmla="*/ 225 w 712"/>
                    <a:gd name="T13" fmla="*/ 144 h 358"/>
                    <a:gd name="T14" fmla="*/ 470 w 712"/>
                    <a:gd name="T15" fmla="*/ 153 h 358"/>
                    <a:gd name="T16" fmla="*/ 482 w 712"/>
                    <a:gd name="T17" fmla="*/ 28 h 358"/>
                    <a:gd name="T18" fmla="*/ 470 w 712"/>
                    <a:gd name="T19" fmla="*/ 66 h 358"/>
                    <a:gd name="T20" fmla="*/ 263 w 712"/>
                    <a:gd name="T21" fmla="*/ 193 h 358"/>
                    <a:gd name="T22" fmla="*/ 292 w 712"/>
                    <a:gd name="T23" fmla="*/ 78 h 358"/>
                    <a:gd name="T24" fmla="*/ 299 w 712"/>
                    <a:gd name="T25" fmla="*/ 29 h 358"/>
                    <a:gd name="T26" fmla="*/ 199 w 712"/>
                    <a:gd name="T27" fmla="*/ 76 h 358"/>
                    <a:gd name="T28" fmla="*/ 115 w 712"/>
                    <a:gd name="T29" fmla="*/ 142 h 358"/>
                    <a:gd name="T30" fmla="*/ 59 w 712"/>
                    <a:gd name="T31" fmla="*/ 121 h 358"/>
                    <a:gd name="T32" fmla="*/ 103 w 712"/>
                    <a:gd name="T33" fmla="*/ 151 h 358"/>
                    <a:gd name="T34" fmla="*/ 179 w 712"/>
                    <a:gd name="T35" fmla="*/ 124 h 358"/>
                    <a:gd name="T36" fmla="*/ 289 w 712"/>
                    <a:gd name="T37" fmla="*/ 82 h 358"/>
                    <a:gd name="T38" fmla="*/ 282 w 712"/>
                    <a:gd name="T39" fmla="*/ 179 h 358"/>
                    <a:gd name="T40" fmla="*/ 174 w 712"/>
                    <a:gd name="T41" fmla="*/ 122 h 358"/>
                    <a:gd name="T42" fmla="*/ 712 w 712"/>
                    <a:gd name="T43" fmla="*/ 73 h 358"/>
                    <a:gd name="T44" fmla="*/ 664 w 712"/>
                    <a:gd name="T45" fmla="*/ 113 h 358"/>
                    <a:gd name="T46" fmla="*/ 649 w 712"/>
                    <a:gd name="T47" fmla="*/ 118 h 358"/>
                    <a:gd name="T48" fmla="*/ 606 w 712"/>
                    <a:gd name="T49" fmla="*/ 126 h 358"/>
                    <a:gd name="T50" fmla="*/ 644 w 712"/>
                    <a:gd name="T51" fmla="*/ 134 h 358"/>
                    <a:gd name="T52" fmla="*/ 703 w 712"/>
                    <a:gd name="T53" fmla="*/ 73 h 358"/>
                    <a:gd name="T54" fmla="*/ 608 w 712"/>
                    <a:gd name="T55" fmla="*/ 123 h 358"/>
                    <a:gd name="T56" fmla="*/ 348 w 712"/>
                    <a:gd name="T57" fmla="*/ 161 h 358"/>
                    <a:gd name="T58" fmla="*/ 353 w 712"/>
                    <a:gd name="T59" fmla="*/ 125 h 358"/>
                    <a:gd name="T60" fmla="*/ 306 w 712"/>
                    <a:gd name="T61" fmla="*/ 165 h 358"/>
                    <a:gd name="T62" fmla="*/ 593 w 712"/>
                    <a:gd name="T63" fmla="*/ 92 h 358"/>
                    <a:gd name="T64" fmla="*/ 546 w 712"/>
                    <a:gd name="T65" fmla="*/ 89 h 358"/>
                    <a:gd name="T66" fmla="*/ 514 w 712"/>
                    <a:gd name="T67" fmla="*/ 171 h 358"/>
                    <a:gd name="T68" fmla="*/ 577 w 712"/>
                    <a:gd name="T69" fmla="*/ 102 h 358"/>
                    <a:gd name="T70" fmla="*/ 603 w 712"/>
                    <a:gd name="T71" fmla="*/ 183 h 358"/>
                    <a:gd name="T72" fmla="*/ 558 w 712"/>
                    <a:gd name="T73" fmla="*/ 287 h 358"/>
                    <a:gd name="T74" fmla="*/ 551 w 712"/>
                    <a:gd name="T75" fmla="*/ 244 h 358"/>
                    <a:gd name="T76" fmla="*/ 581 w 712"/>
                    <a:gd name="T77" fmla="*/ 315 h 358"/>
                    <a:gd name="T78" fmla="*/ 614 w 712"/>
                    <a:gd name="T79" fmla="*/ 218 h 358"/>
                    <a:gd name="T80" fmla="*/ 664 w 712"/>
                    <a:gd name="T81" fmla="*/ 155 h 358"/>
                    <a:gd name="T82" fmla="*/ 653 w 712"/>
                    <a:gd name="T83" fmla="*/ 191 h 358"/>
                    <a:gd name="T84" fmla="*/ 411 w 712"/>
                    <a:gd name="T85" fmla="*/ 186 h 358"/>
                    <a:gd name="T86" fmla="*/ 410 w 712"/>
                    <a:gd name="T87" fmla="*/ 171 h 358"/>
                    <a:gd name="T88" fmla="*/ 381 w 712"/>
                    <a:gd name="T89" fmla="*/ 112 h 358"/>
                    <a:gd name="T90" fmla="*/ 356 w 712"/>
                    <a:gd name="T91" fmla="*/ 167 h 358"/>
                    <a:gd name="T92" fmla="*/ 334 w 712"/>
                    <a:gd name="T93" fmla="*/ 263 h 358"/>
                    <a:gd name="T94" fmla="*/ 377 w 712"/>
                    <a:gd name="T95" fmla="*/ 190 h 358"/>
                    <a:gd name="T96" fmla="*/ 389 w 712"/>
                    <a:gd name="T97" fmla="*/ 203 h 358"/>
                    <a:gd name="T98" fmla="*/ 362 w 712"/>
                    <a:gd name="T99" fmla="*/ 219 h 358"/>
                    <a:gd name="T100" fmla="*/ 327 w 712"/>
                    <a:gd name="T101" fmla="*/ 354 h 358"/>
                    <a:gd name="T102" fmla="*/ 396 w 712"/>
                    <a:gd name="T103" fmla="*/ 183 h 358"/>
                    <a:gd name="T104" fmla="*/ 408 w 712"/>
                    <a:gd name="T105" fmla="*/ 121 h 358"/>
                    <a:gd name="T106" fmla="*/ 507 w 712"/>
                    <a:gd name="T107" fmla="*/ 248 h 358"/>
                    <a:gd name="T108" fmla="*/ 504 w 712"/>
                    <a:gd name="T109" fmla="*/ 319 h 358"/>
                    <a:gd name="T110" fmla="*/ 522 w 712"/>
                    <a:gd name="T111" fmla="*/ 312 h 358"/>
                    <a:gd name="T112" fmla="*/ 470 w 712"/>
                    <a:gd name="T113" fmla="*/ 315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12" h="358">
                      <a:moveTo>
                        <a:pt x="487" y="99"/>
                      </a:moveTo>
                      <a:cubicBezTo>
                        <a:pt x="487" y="100"/>
                        <a:pt x="488" y="101"/>
                        <a:pt x="489" y="101"/>
                      </a:cubicBezTo>
                      <a:cubicBezTo>
                        <a:pt x="491" y="100"/>
                        <a:pt x="493" y="100"/>
                        <a:pt x="493" y="102"/>
                      </a:cubicBezTo>
                      <a:cubicBezTo>
                        <a:pt x="495" y="113"/>
                        <a:pt x="475" y="156"/>
                        <a:pt x="477" y="171"/>
                      </a:cubicBezTo>
                      <a:cubicBezTo>
                        <a:pt x="478" y="175"/>
                        <a:pt x="480" y="178"/>
                        <a:pt x="485" y="177"/>
                      </a:cubicBezTo>
                      <a:cubicBezTo>
                        <a:pt x="497" y="176"/>
                        <a:pt x="511" y="154"/>
                        <a:pt x="513" y="149"/>
                      </a:cubicBezTo>
                      <a:cubicBezTo>
                        <a:pt x="513" y="148"/>
                        <a:pt x="513" y="148"/>
                        <a:pt x="513" y="148"/>
                      </a:cubicBezTo>
                      <a:cubicBezTo>
                        <a:pt x="513" y="147"/>
                        <a:pt x="512" y="146"/>
                        <a:pt x="511" y="146"/>
                      </a:cubicBezTo>
                      <a:cubicBezTo>
                        <a:pt x="510" y="146"/>
                        <a:pt x="510" y="147"/>
                        <a:pt x="510" y="147"/>
                      </a:cubicBezTo>
                      <a:cubicBezTo>
                        <a:pt x="505" y="156"/>
                        <a:pt x="498" y="163"/>
                        <a:pt x="494" y="163"/>
                      </a:cubicBezTo>
                      <a:cubicBezTo>
                        <a:pt x="493" y="163"/>
                        <a:pt x="491" y="164"/>
                        <a:pt x="491" y="161"/>
                      </a:cubicBezTo>
                      <a:cubicBezTo>
                        <a:pt x="491" y="159"/>
                        <a:pt x="491" y="155"/>
                        <a:pt x="494" y="146"/>
                      </a:cubicBezTo>
                      <a:cubicBezTo>
                        <a:pt x="504" y="109"/>
                        <a:pt x="508" y="98"/>
                        <a:pt x="508" y="96"/>
                      </a:cubicBezTo>
                      <a:cubicBezTo>
                        <a:pt x="507" y="95"/>
                        <a:pt x="507" y="95"/>
                        <a:pt x="506" y="95"/>
                      </a:cubicBezTo>
                      <a:cubicBezTo>
                        <a:pt x="504" y="95"/>
                        <a:pt x="502" y="95"/>
                        <a:pt x="499" y="96"/>
                      </a:cubicBezTo>
                      <a:cubicBezTo>
                        <a:pt x="495" y="96"/>
                        <a:pt x="490" y="97"/>
                        <a:pt x="488" y="97"/>
                      </a:cubicBezTo>
                      <a:cubicBezTo>
                        <a:pt x="487" y="97"/>
                        <a:pt x="487" y="98"/>
                        <a:pt x="487" y="99"/>
                      </a:cubicBezTo>
                      <a:close/>
                      <a:moveTo>
                        <a:pt x="245" y="184"/>
                      </a:moveTo>
                      <a:cubicBezTo>
                        <a:pt x="244" y="184"/>
                        <a:pt x="244" y="184"/>
                        <a:pt x="243" y="185"/>
                      </a:cubicBezTo>
                      <a:cubicBezTo>
                        <a:pt x="238" y="194"/>
                        <a:pt x="233" y="199"/>
                        <a:pt x="229" y="200"/>
                      </a:cubicBezTo>
                      <a:cubicBezTo>
                        <a:pt x="226" y="200"/>
                        <a:pt x="225" y="199"/>
                        <a:pt x="225" y="196"/>
                      </a:cubicBezTo>
                      <a:cubicBezTo>
                        <a:pt x="223" y="183"/>
                        <a:pt x="242" y="144"/>
                        <a:pt x="246" y="136"/>
                      </a:cubicBezTo>
                      <a:cubicBezTo>
                        <a:pt x="247" y="134"/>
                        <a:pt x="249" y="133"/>
                        <a:pt x="248" y="132"/>
                      </a:cubicBezTo>
                      <a:cubicBezTo>
                        <a:pt x="248" y="132"/>
                        <a:pt x="248" y="131"/>
                        <a:pt x="246" y="132"/>
                      </a:cubicBezTo>
                      <a:cubicBezTo>
                        <a:pt x="236" y="133"/>
                        <a:pt x="235" y="134"/>
                        <a:pt x="233" y="136"/>
                      </a:cubicBezTo>
                      <a:cubicBezTo>
                        <a:pt x="231" y="142"/>
                        <a:pt x="231" y="142"/>
                        <a:pt x="231" y="142"/>
                      </a:cubicBezTo>
                      <a:cubicBezTo>
                        <a:pt x="230" y="140"/>
                        <a:pt x="228" y="134"/>
                        <a:pt x="216" y="136"/>
                      </a:cubicBezTo>
                      <a:cubicBezTo>
                        <a:pt x="188" y="139"/>
                        <a:pt x="159" y="190"/>
                        <a:pt x="162" y="211"/>
                      </a:cubicBezTo>
                      <a:cubicBezTo>
                        <a:pt x="163" y="218"/>
                        <a:pt x="167" y="221"/>
                        <a:pt x="175" y="220"/>
                      </a:cubicBezTo>
                      <a:cubicBezTo>
                        <a:pt x="191" y="218"/>
                        <a:pt x="208" y="193"/>
                        <a:pt x="211" y="188"/>
                      </a:cubicBezTo>
                      <a:cubicBezTo>
                        <a:pt x="211" y="187"/>
                        <a:pt x="211" y="187"/>
                        <a:pt x="211" y="187"/>
                      </a:cubicBezTo>
                      <a:cubicBezTo>
                        <a:pt x="212" y="187"/>
                        <a:pt x="212" y="188"/>
                        <a:pt x="212" y="188"/>
                      </a:cubicBezTo>
                      <a:cubicBezTo>
                        <a:pt x="211" y="194"/>
                        <a:pt x="210" y="201"/>
                        <a:pt x="210" y="207"/>
                      </a:cubicBezTo>
                      <a:cubicBezTo>
                        <a:pt x="211" y="212"/>
                        <a:pt x="214" y="216"/>
                        <a:pt x="219" y="215"/>
                      </a:cubicBezTo>
                      <a:cubicBezTo>
                        <a:pt x="231" y="213"/>
                        <a:pt x="245" y="192"/>
                        <a:pt x="246" y="186"/>
                      </a:cubicBezTo>
                      <a:cubicBezTo>
                        <a:pt x="246" y="186"/>
                        <a:pt x="247" y="186"/>
                        <a:pt x="247" y="185"/>
                      </a:cubicBezTo>
                      <a:cubicBezTo>
                        <a:pt x="246" y="184"/>
                        <a:pt x="245" y="184"/>
                        <a:pt x="245" y="184"/>
                      </a:cubicBezTo>
                      <a:close/>
                      <a:moveTo>
                        <a:pt x="219" y="168"/>
                      </a:moveTo>
                      <a:cubicBezTo>
                        <a:pt x="212" y="182"/>
                        <a:pt x="197" y="205"/>
                        <a:pt x="184" y="207"/>
                      </a:cubicBezTo>
                      <a:cubicBezTo>
                        <a:pt x="180" y="207"/>
                        <a:pt x="178" y="205"/>
                        <a:pt x="178" y="201"/>
                      </a:cubicBezTo>
                      <a:cubicBezTo>
                        <a:pt x="175" y="186"/>
                        <a:pt x="198" y="141"/>
                        <a:pt x="217" y="139"/>
                      </a:cubicBezTo>
                      <a:cubicBezTo>
                        <a:pt x="222" y="138"/>
                        <a:pt x="225" y="140"/>
                        <a:pt x="225" y="144"/>
                      </a:cubicBezTo>
                      <a:cubicBezTo>
                        <a:pt x="226" y="149"/>
                        <a:pt x="224" y="157"/>
                        <a:pt x="219" y="168"/>
                      </a:cubicBezTo>
                      <a:close/>
                      <a:moveTo>
                        <a:pt x="444" y="183"/>
                      </a:moveTo>
                      <a:cubicBezTo>
                        <a:pt x="456" y="181"/>
                        <a:pt x="471" y="160"/>
                        <a:pt x="473" y="154"/>
                      </a:cubicBezTo>
                      <a:cubicBezTo>
                        <a:pt x="473" y="154"/>
                        <a:pt x="473" y="154"/>
                        <a:pt x="473" y="153"/>
                      </a:cubicBezTo>
                      <a:cubicBezTo>
                        <a:pt x="473" y="152"/>
                        <a:pt x="472" y="152"/>
                        <a:pt x="471" y="152"/>
                      </a:cubicBezTo>
                      <a:cubicBezTo>
                        <a:pt x="471" y="152"/>
                        <a:pt x="470" y="152"/>
                        <a:pt x="470" y="153"/>
                      </a:cubicBezTo>
                      <a:cubicBezTo>
                        <a:pt x="465" y="160"/>
                        <a:pt x="458" y="168"/>
                        <a:pt x="453" y="169"/>
                      </a:cubicBezTo>
                      <a:cubicBezTo>
                        <a:pt x="452" y="169"/>
                        <a:pt x="451" y="168"/>
                        <a:pt x="450" y="166"/>
                      </a:cubicBezTo>
                      <a:cubicBezTo>
                        <a:pt x="450" y="161"/>
                        <a:pt x="469" y="99"/>
                        <a:pt x="471" y="91"/>
                      </a:cubicBezTo>
                      <a:cubicBezTo>
                        <a:pt x="473" y="87"/>
                        <a:pt x="490" y="29"/>
                        <a:pt x="490" y="28"/>
                      </a:cubicBezTo>
                      <a:cubicBezTo>
                        <a:pt x="490" y="27"/>
                        <a:pt x="490" y="27"/>
                        <a:pt x="489" y="27"/>
                      </a:cubicBezTo>
                      <a:cubicBezTo>
                        <a:pt x="488" y="28"/>
                        <a:pt x="486" y="28"/>
                        <a:pt x="482" y="28"/>
                      </a:cubicBezTo>
                      <a:cubicBezTo>
                        <a:pt x="479" y="29"/>
                        <a:pt x="475" y="29"/>
                        <a:pt x="474" y="29"/>
                      </a:cubicBezTo>
                      <a:cubicBezTo>
                        <a:pt x="473" y="30"/>
                        <a:pt x="472" y="30"/>
                        <a:pt x="472" y="31"/>
                      </a:cubicBezTo>
                      <a:cubicBezTo>
                        <a:pt x="472" y="32"/>
                        <a:pt x="473" y="33"/>
                        <a:pt x="475" y="33"/>
                      </a:cubicBezTo>
                      <a:cubicBezTo>
                        <a:pt x="475" y="33"/>
                        <a:pt x="476" y="33"/>
                        <a:pt x="477" y="35"/>
                      </a:cubicBezTo>
                      <a:cubicBezTo>
                        <a:pt x="477" y="39"/>
                        <a:pt x="475" y="49"/>
                        <a:pt x="471" y="62"/>
                      </a:cubicBezTo>
                      <a:cubicBezTo>
                        <a:pt x="470" y="64"/>
                        <a:pt x="470" y="65"/>
                        <a:pt x="470" y="66"/>
                      </a:cubicBezTo>
                      <a:cubicBezTo>
                        <a:pt x="458" y="104"/>
                        <a:pt x="434" y="165"/>
                        <a:pt x="436" y="177"/>
                      </a:cubicBezTo>
                      <a:cubicBezTo>
                        <a:pt x="436" y="181"/>
                        <a:pt x="438" y="184"/>
                        <a:pt x="444" y="183"/>
                      </a:cubicBezTo>
                      <a:close/>
                      <a:moveTo>
                        <a:pt x="282" y="179"/>
                      </a:moveTo>
                      <a:cubicBezTo>
                        <a:pt x="282" y="179"/>
                        <a:pt x="282" y="179"/>
                        <a:pt x="281" y="179"/>
                      </a:cubicBezTo>
                      <a:cubicBezTo>
                        <a:pt x="276" y="188"/>
                        <a:pt x="270" y="194"/>
                        <a:pt x="266" y="194"/>
                      </a:cubicBezTo>
                      <a:cubicBezTo>
                        <a:pt x="265" y="195"/>
                        <a:pt x="264" y="195"/>
                        <a:pt x="263" y="193"/>
                      </a:cubicBezTo>
                      <a:cubicBezTo>
                        <a:pt x="263" y="191"/>
                        <a:pt x="264" y="186"/>
                        <a:pt x="266" y="176"/>
                      </a:cubicBezTo>
                      <a:cubicBezTo>
                        <a:pt x="275" y="141"/>
                        <a:pt x="286" y="106"/>
                        <a:pt x="298" y="81"/>
                      </a:cubicBezTo>
                      <a:cubicBezTo>
                        <a:pt x="300" y="81"/>
                        <a:pt x="302" y="81"/>
                        <a:pt x="304" y="81"/>
                      </a:cubicBezTo>
                      <a:cubicBezTo>
                        <a:pt x="336" y="76"/>
                        <a:pt x="350" y="62"/>
                        <a:pt x="348" y="53"/>
                      </a:cubicBezTo>
                      <a:cubicBezTo>
                        <a:pt x="348" y="47"/>
                        <a:pt x="342" y="44"/>
                        <a:pt x="331" y="45"/>
                      </a:cubicBezTo>
                      <a:cubicBezTo>
                        <a:pt x="315" y="48"/>
                        <a:pt x="303" y="60"/>
                        <a:pt x="292" y="78"/>
                      </a:cubicBezTo>
                      <a:cubicBezTo>
                        <a:pt x="270" y="77"/>
                        <a:pt x="238" y="74"/>
                        <a:pt x="213" y="75"/>
                      </a:cubicBezTo>
                      <a:cubicBezTo>
                        <a:pt x="253" y="24"/>
                        <a:pt x="283" y="10"/>
                        <a:pt x="304" y="6"/>
                      </a:cubicBezTo>
                      <a:cubicBezTo>
                        <a:pt x="318" y="5"/>
                        <a:pt x="326" y="12"/>
                        <a:pt x="327" y="20"/>
                      </a:cubicBezTo>
                      <a:cubicBezTo>
                        <a:pt x="329" y="31"/>
                        <a:pt x="323" y="39"/>
                        <a:pt x="316" y="40"/>
                      </a:cubicBezTo>
                      <a:cubicBezTo>
                        <a:pt x="311" y="40"/>
                        <a:pt x="306" y="38"/>
                        <a:pt x="303" y="31"/>
                      </a:cubicBezTo>
                      <a:cubicBezTo>
                        <a:pt x="302" y="29"/>
                        <a:pt x="300" y="29"/>
                        <a:pt x="299" y="29"/>
                      </a:cubicBezTo>
                      <a:cubicBezTo>
                        <a:pt x="296" y="29"/>
                        <a:pt x="294" y="31"/>
                        <a:pt x="295" y="34"/>
                      </a:cubicBezTo>
                      <a:cubicBezTo>
                        <a:pt x="296" y="42"/>
                        <a:pt x="304" y="45"/>
                        <a:pt x="313" y="43"/>
                      </a:cubicBezTo>
                      <a:cubicBezTo>
                        <a:pt x="324" y="42"/>
                        <a:pt x="337" y="33"/>
                        <a:pt x="335" y="18"/>
                      </a:cubicBezTo>
                      <a:cubicBezTo>
                        <a:pt x="334" y="9"/>
                        <a:pt x="324" y="0"/>
                        <a:pt x="307" y="2"/>
                      </a:cubicBezTo>
                      <a:cubicBezTo>
                        <a:pt x="269" y="8"/>
                        <a:pt x="236" y="35"/>
                        <a:pt x="206" y="75"/>
                      </a:cubicBezTo>
                      <a:cubicBezTo>
                        <a:pt x="203" y="75"/>
                        <a:pt x="201" y="76"/>
                        <a:pt x="199" y="76"/>
                      </a:cubicBezTo>
                      <a:cubicBezTo>
                        <a:pt x="159" y="81"/>
                        <a:pt x="139" y="101"/>
                        <a:pt x="141" y="114"/>
                      </a:cubicBezTo>
                      <a:cubicBezTo>
                        <a:pt x="142" y="123"/>
                        <a:pt x="152" y="128"/>
                        <a:pt x="170" y="126"/>
                      </a:cubicBezTo>
                      <a:cubicBezTo>
                        <a:pt x="171" y="126"/>
                        <a:pt x="171" y="125"/>
                        <a:pt x="172" y="125"/>
                      </a:cubicBezTo>
                      <a:cubicBezTo>
                        <a:pt x="155" y="153"/>
                        <a:pt x="139" y="184"/>
                        <a:pt x="123" y="216"/>
                      </a:cubicBezTo>
                      <a:cubicBezTo>
                        <a:pt x="122" y="216"/>
                        <a:pt x="122" y="215"/>
                        <a:pt x="122" y="215"/>
                      </a:cubicBezTo>
                      <a:cubicBezTo>
                        <a:pt x="119" y="192"/>
                        <a:pt x="118" y="166"/>
                        <a:pt x="115" y="142"/>
                      </a:cubicBezTo>
                      <a:cubicBezTo>
                        <a:pt x="109" y="100"/>
                        <a:pt x="96" y="66"/>
                        <a:pt x="53" y="72"/>
                      </a:cubicBezTo>
                      <a:cubicBezTo>
                        <a:pt x="15" y="77"/>
                        <a:pt x="0" y="106"/>
                        <a:pt x="3" y="129"/>
                      </a:cubicBezTo>
                      <a:cubicBezTo>
                        <a:pt x="6" y="146"/>
                        <a:pt x="19" y="160"/>
                        <a:pt x="41" y="157"/>
                      </a:cubicBezTo>
                      <a:cubicBezTo>
                        <a:pt x="63" y="154"/>
                        <a:pt x="71" y="134"/>
                        <a:pt x="69" y="124"/>
                      </a:cubicBezTo>
                      <a:cubicBezTo>
                        <a:pt x="69" y="120"/>
                        <a:pt x="67" y="117"/>
                        <a:pt x="63" y="117"/>
                      </a:cubicBezTo>
                      <a:cubicBezTo>
                        <a:pt x="61" y="118"/>
                        <a:pt x="59" y="119"/>
                        <a:pt x="59" y="121"/>
                      </a:cubicBezTo>
                      <a:cubicBezTo>
                        <a:pt x="60" y="122"/>
                        <a:pt x="60" y="123"/>
                        <a:pt x="61" y="124"/>
                      </a:cubicBezTo>
                      <a:cubicBezTo>
                        <a:pt x="62" y="126"/>
                        <a:pt x="63" y="128"/>
                        <a:pt x="63" y="130"/>
                      </a:cubicBezTo>
                      <a:cubicBezTo>
                        <a:pt x="65" y="139"/>
                        <a:pt x="60" y="151"/>
                        <a:pt x="42" y="154"/>
                      </a:cubicBezTo>
                      <a:cubicBezTo>
                        <a:pt x="27" y="156"/>
                        <a:pt x="16" y="143"/>
                        <a:pt x="14" y="126"/>
                      </a:cubicBezTo>
                      <a:cubicBezTo>
                        <a:pt x="11" y="105"/>
                        <a:pt x="22" y="79"/>
                        <a:pt x="52" y="75"/>
                      </a:cubicBezTo>
                      <a:cubicBezTo>
                        <a:pt x="85" y="70"/>
                        <a:pt x="97" y="110"/>
                        <a:pt x="103" y="151"/>
                      </a:cubicBezTo>
                      <a:cubicBezTo>
                        <a:pt x="106" y="175"/>
                        <a:pt x="107" y="200"/>
                        <a:pt x="109" y="216"/>
                      </a:cubicBezTo>
                      <a:cubicBezTo>
                        <a:pt x="110" y="225"/>
                        <a:pt x="110" y="233"/>
                        <a:pt x="110" y="236"/>
                      </a:cubicBezTo>
                      <a:cubicBezTo>
                        <a:pt x="110" y="237"/>
                        <a:pt x="109" y="237"/>
                        <a:pt x="110" y="238"/>
                      </a:cubicBezTo>
                      <a:cubicBezTo>
                        <a:pt x="110" y="239"/>
                        <a:pt x="111" y="240"/>
                        <a:pt x="112" y="240"/>
                      </a:cubicBezTo>
                      <a:cubicBezTo>
                        <a:pt x="114" y="239"/>
                        <a:pt x="116" y="237"/>
                        <a:pt x="117" y="237"/>
                      </a:cubicBezTo>
                      <a:cubicBezTo>
                        <a:pt x="140" y="190"/>
                        <a:pt x="160" y="153"/>
                        <a:pt x="179" y="124"/>
                      </a:cubicBezTo>
                      <a:cubicBezTo>
                        <a:pt x="194" y="119"/>
                        <a:pt x="208" y="110"/>
                        <a:pt x="207" y="100"/>
                      </a:cubicBezTo>
                      <a:cubicBezTo>
                        <a:pt x="207" y="99"/>
                        <a:pt x="206" y="98"/>
                        <a:pt x="204" y="99"/>
                      </a:cubicBezTo>
                      <a:cubicBezTo>
                        <a:pt x="202" y="99"/>
                        <a:pt x="201" y="100"/>
                        <a:pt x="201" y="100"/>
                      </a:cubicBezTo>
                      <a:cubicBezTo>
                        <a:pt x="201" y="110"/>
                        <a:pt x="192" y="117"/>
                        <a:pt x="181" y="120"/>
                      </a:cubicBezTo>
                      <a:cubicBezTo>
                        <a:pt x="190" y="106"/>
                        <a:pt x="199" y="94"/>
                        <a:pt x="207" y="83"/>
                      </a:cubicBezTo>
                      <a:cubicBezTo>
                        <a:pt x="235" y="80"/>
                        <a:pt x="265" y="83"/>
                        <a:pt x="289" y="82"/>
                      </a:cubicBezTo>
                      <a:cubicBezTo>
                        <a:pt x="274" y="108"/>
                        <a:pt x="263" y="145"/>
                        <a:pt x="252" y="182"/>
                      </a:cubicBezTo>
                      <a:cubicBezTo>
                        <a:pt x="250" y="190"/>
                        <a:pt x="248" y="198"/>
                        <a:pt x="249" y="203"/>
                      </a:cubicBezTo>
                      <a:cubicBezTo>
                        <a:pt x="249" y="208"/>
                        <a:pt x="251" y="210"/>
                        <a:pt x="256" y="209"/>
                      </a:cubicBezTo>
                      <a:cubicBezTo>
                        <a:pt x="268" y="208"/>
                        <a:pt x="282" y="186"/>
                        <a:pt x="284" y="181"/>
                      </a:cubicBezTo>
                      <a:cubicBezTo>
                        <a:pt x="284" y="181"/>
                        <a:pt x="284" y="180"/>
                        <a:pt x="284" y="180"/>
                      </a:cubicBezTo>
                      <a:cubicBezTo>
                        <a:pt x="284" y="179"/>
                        <a:pt x="283" y="178"/>
                        <a:pt x="282" y="179"/>
                      </a:cubicBezTo>
                      <a:close/>
                      <a:moveTo>
                        <a:pt x="329" y="49"/>
                      </a:moveTo>
                      <a:cubicBezTo>
                        <a:pt x="336" y="48"/>
                        <a:pt x="340" y="50"/>
                        <a:pt x="340" y="54"/>
                      </a:cubicBezTo>
                      <a:cubicBezTo>
                        <a:pt x="341" y="61"/>
                        <a:pt x="330" y="73"/>
                        <a:pt x="306" y="77"/>
                      </a:cubicBezTo>
                      <a:cubicBezTo>
                        <a:pt x="304" y="77"/>
                        <a:pt x="302" y="77"/>
                        <a:pt x="300" y="77"/>
                      </a:cubicBezTo>
                      <a:cubicBezTo>
                        <a:pt x="309" y="61"/>
                        <a:pt x="318" y="50"/>
                        <a:pt x="329" y="49"/>
                      </a:cubicBezTo>
                      <a:close/>
                      <a:moveTo>
                        <a:pt x="174" y="122"/>
                      </a:moveTo>
                      <a:cubicBezTo>
                        <a:pt x="173" y="122"/>
                        <a:pt x="172" y="122"/>
                        <a:pt x="172" y="123"/>
                      </a:cubicBezTo>
                      <a:cubicBezTo>
                        <a:pt x="155" y="125"/>
                        <a:pt x="146" y="121"/>
                        <a:pt x="145" y="115"/>
                      </a:cubicBezTo>
                      <a:cubicBezTo>
                        <a:pt x="144" y="105"/>
                        <a:pt x="163" y="89"/>
                        <a:pt x="199" y="84"/>
                      </a:cubicBezTo>
                      <a:cubicBezTo>
                        <a:pt x="199" y="84"/>
                        <a:pt x="199" y="84"/>
                        <a:pt x="199" y="84"/>
                      </a:cubicBezTo>
                      <a:cubicBezTo>
                        <a:pt x="190" y="96"/>
                        <a:pt x="182" y="109"/>
                        <a:pt x="174" y="122"/>
                      </a:cubicBezTo>
                      <a:close/>
                      <a:moveTo>
                        <a:pt x="712" y="73"/>
                      </a:moveTo>
                      <a:cubicBezTo>
                        <a:pt x="711" y="67"/>
                        <a:pt x="704" y="65"/>
                        <a:pt x="695" y="66"/>
                      </a:cubicBezTo>
                      <a:cubicBezTo>
                        <a:pt x="683" y="68"/>
                        <a:pt x="669" y="77"/>
                        <a:pt x="671" y="90"/>
                      </a:cubicBezTo>
                      <a:cubicBezTo>
                        <a:pt x="673" y="99"/>
                        <a:pt x="688" y="111"/>
                        <a:pt x="689" y="121"/>
                      </a:cubicBezTo>
                      <a:cubicBezTo>
                        <a:pt x="692" y="137"/>
                        <a:pt x="682" y="146"/>
                        <a:pt x="672" y="148"/>
                      </a:cubicBezTo>
                      <a:cubicBezTo>
                        <a:pt x="659" y="150"/>
                        <a:pt x="653" y="142"/>
                        <a:pt x="651" y="133"/>
                      </a:cubicBezTo>
                      <a:cubicBezTo>
                        <a:pt x="650" y="124"/>
                        <a:pt x="654" y="115"/>
                        <a:pt x="664" y="113"/>
                      </a:cubicBezTo>
                      <a:cubicBezTo>
                        <a:pt x="668" y="113"/>
                        <a:pt x="671" y="115"/>
                        <a:pt x="671" y="118"/>
                      </a:cubicBezTo>
                      <a:cubicBezTo>
                        <a:pt x="672" y="121"/>
                        <a:pt x="671" y="123"/>
                        <a:pt x="671" y="125"/>
                      </a:cubicBezTo>
                      <a:cubicBezTo>
                        <a:pt x="672" y="126"/>
                        <a:pt x="672" y="126"/>
                        <a:pt x="674" y="126"/>
                      </a:cubicBezTo>
                      <a:cubicBezTo>
                        <a:pt x="679" y="125"/>
                        <a:pt x="681" y="122"/>
                        <a:pt x="680" y="118"/>
                      </a:cubicBezTo>
                      <a:cubicBezTo>
                        <a:pt x="680" y="113"/>
                        <a:pt x="675" y="109"/>
                        <a:pt x="666" y="110"/>
                      </a:cubicBezTo>
                      <a:cubicBezTo>
                        <a:pt x="659" y="111"/>
                        <a:pt x="653" y="114"/>
                        <a:pt x="649" y="118"/>
                      </a:cubicBezTo>
                      <a:cubicBezTo>
                        <a:pt x="649" y="118"/>
                        <a:pt x="649" y="119"/>
                        <a:pt x="648" y="119"/>
                      </a:cubicBezTo>
                      <a:cubicBezTo>
                        <a:pt x="648" y="119"/>
                        <a:pt x="648" y="119"/>
                        <a:pt x="648" y="120"/>
                      </a:cubicBezTo>
                      <a:cubicBezTo>
                        <a:pt x="647" y="121"/>
                        <a:pt x="646" y="123"/>
                        <a:pt x="645" y="126"/>
                      </a:cubicBezTo>
                      <a:cubicBezTo>
                        <a:pt x="638" y="137"/>
                        <a:pt x="629" y="146"/>
                        <a:pt x="618" y="147"/>
                      </a:cubicBezTo>
                      <a:cubicBezTo>
                        <a:pt x="610" y="149"/>
                        <a:pt x="606" y="144"/>
                        <a:pt x="605" y="137"/>
                      </a:cubicBezTo>
                      <a:cubicBezTo>
                        <a:pt x="605" y="134"/>
                        <a:pt x="605" y="130"/>
                        <a:pt x="606" y="126"/>
                      </a:cubicBezTo>
                      <a:cubicBezTo>
                        <a:pt x="607" y="126"/>
                        <a:pt x="607" y="126"/>
                        <a:pt x="608" y="126"/>
                      </a:cubicBezTo>
                      <a:cubicBezTo>
                        <a:pt x="633" y="122"/>
                        <a:pt x="657" y="95"/>
                        <a:pt x="655" y="82"/>
                      </a:cubicBezTo>
                      <a:cubicBezTo>
                        <a:pt x="654" y="77"/>
                        <a:pt x="650" y="74"/>
                        <a:pt x="640" y="76"/>
                      </a:cubicBezTo>
                      <a:cubicBezTo>
                        <a:pt x="614" y="79"/>
                        <a:pt x="586" y="125"/>
                        <a:pt x="589" y="147"/>
                      </a:cubicBezTo>
                      <a:cubicBezTo>
                        <a:pt x="591" y="156"/>
                        <a:pt x="596" y="161"/>
                        <a:pt x="607" y="159"/>
                      </a:cubicBezTo>
                      <a:cubicBezTo>
                        <a:pt x="622" y="157"/>
                        <a:pt x="635" y="146"/>
                        <a:pt x="644" y="134"/>
                      </a:cubicBezTo>
                      <a:cubicBezTo>
                        <a:pt x="644" y="135"/>
                        <a:pt x="644" y="135"/>
                        <a:pt x="644" y="136"/>
                      </a:cubicBezTo>
                      <a:cubicBezTo>
                        <a:pt x="645" y="146"/>
                        <a:pt x="654" y="154"/>
                        <a:pt x="672" y="152"/>
                      </a:cubicBezTo>
                      <a:cubicBezTo>
                        <a:pt x="689" y="149"/>
                        <a:pt x="708" y="135"/>
                        <a:pt x="705" y="115"/>
                      </a:cubicBezTo>
                      <a:cubicBezTo>
                        <a:pt x="703" y="103"/>
                        <a:pt x="686" y="93"/>
                        <a:pt x="684" y="82"/>
                      </a:cubicBezTo>
                      <a:cubicBezTo>
                        <a:pt x="683" y="75"/>
                        <a:pt x="690" y="70"/>
                        <a:pt x="696" y="70"/>
                      </a:cubicBezTo>
                      <a:cubicBezTo>
                        <a:pt x="700" y="69"/>
                        <a:pt x="703" y="70"/>
                        <a:pt x="703" y="73"/>
                      </a:cubicBezTo>
                      <a:cubicBezTo>
                        <a:pt x="703" y="74"/>
                        <a:pt x="702" y="77"/>
                        <a:pt x="703" y="78"/>
                      </a:cubicBezTo>
                      <a:cubicBezTo>
                        <a:pt x="703" y="80"/>
                        <a:pt x="705" y="81"/>
                        <a:pt x="707" y="80"/>
                      </a:cubicBezTo>
                      <a:cubicBezTo>
                        <a:pt x="710" y="80"/>
                        <a:pt x="712" y="76"/>
                        <a:pt x="712" y="73"/>
                      </a:cubicBezTo>
                      <a:close/>
                      <a:moveTo>
                        <a:pt x="638" y="80"/>
                      </a:moveTo>
                      <a:cubicBezTo>
                        <a:pt x="640" y="80"/>
                        <a:pt x="641" y="81"/>
                        <a:pt x="642" y="84"/>
                      </a:cubicBezTo>
                      <a:cubicBezTo>
                        <a:pt x="643" y="93"/>
                        <a:pt x="629" y="120"/>
                        <a:pt x="608" y="123"/>
                      </a:cubicBezTo>
                      <a:cubicBezTo>
                        <a:pt x="607" y="123"/>
                        <a:pt x="607" y="123"/>
                        <a:pt x="606" y="123"/>
                      </a:cubicBezTo>
                      <a:cubicBezTo>
                        <a:pt x="610" y="104"/>
                        <a:pt x="623" y="82"/>
                        <a:pt x="638" y="80"/>
                      </a:cubicBezTo>
                      <a:close/>
                      <a:moveTo>
                        <a:pt x="305" y="202"/>
                      </a:moveTo>
                      <a:cubicBezTo>
                        <a:pt x="326" y="199"/>
                        <a:pt x="342" y="180"/>
                        <a:pt x="349" y="164"/>
                      </a:cubicBezTo>
                      <a:cubicBezTo>
                        <a:pt x="350" y="163"/>
                        <a:pt x="350" y="163"/>
                        <a:pt x="350" y="163"/>
                      </a:cubicBezTo>
                      <a:cubicBezTo>
                        <a:pt x="349" y="162"/>
                        <a:pt x="348" y="161"/>
                        <a:pt x="348" y="161"/>
                      </a:cubicBezTo>
                      <a:cubicBezTo>
                        <a:pt x="347" y="161"/>
                        <a:pt x="347" y="161"/>
                        <a:pt x="347" y="162"/>
                      </a:cubicBezTo>
                      <a:cubicBezTo>
                        <a:pt x="340" y="176"/>
                        <a:pt x="329" y="188"/>
                        <a:pt x="317" y="190"/>
                      </a:cubicBezTo>
                      <a:cubicBezTo>
                        <a:pt x="309" y="191"/>
                        <a:pt x="305" y="187"/>
                        <a:pt x="304" y="179"/>
                      </a:cubicBezTo>
                      <a:cubicBezTo>
                        <a:pt x="303" y="176"/>
                        <a:pt x="303" y="172"/>
                        <a:pt x="304" y="168"/>
                      </a:cubicBezTo>
                      <a:cubicBezTo>
                        <a:pt x="305" y="168"/>
                        <a:pt x="305" y="168"/>
                        <a:pt x="306" y="168"/>
                      </a:cubicBezTo>
                      <a:cubicBezTo>
                        <a:pt x="331" y="165"/>
                        <a:pt x="355" y="138"/>
                        <a:pt x="353" y="125"/>
                      </a:cubicBezTo>
                      <a:cubicBezTo>
                        <a:pt x="352" y="120"/>
                        <a:pt x="348" y="117"/>
                        <a:pt x="338" y="118"/>
                      </a:cubicBezTo>
                      <a:cubicBezTo>
                        <a:pt x="312" y="122"/>
                        <a:pt x="285" y="168"/>
                        <a:pt x="288" y="190"/>
                      </a:cubicBezTo>
                      <a:cubicBezTo>
                        <a:pt x="289" y="198"/>
                        <a:pt x="294" y="203"/>
                        <a:pt x="305" y="202"/>
                      </a:cubicBezTo>
                      <a:close/>
                      <a:moveTo>
                        <a:pt x="336" y="123"/>
                      </a:moveTo>
                      <a:cubicBezTo>
                        <a:pt x="338" y="122"/>
                        <a:pt x="340" y="124"/>
                        <a:pt x="340" y="126"/>
                      </a:cubicBezTo>
                      <a:cubicBezTo>
                        <a:pt x="341" y="136"/>
                        <a:pt x="327" y="163"/>
                        <a:pt x="306" y="165"/>
                      </a:cubicBezTo>
                      <a:cubicBezTo>
                        <a:pt x="305" y="166"/>
                        <a:pt x="305" y="166"/>
                        <a:pt x="304" y="166"/>
                      </a:cubicBezTo>
                      <a:cubicBezTo>
                        <a:pt x="308" y="147"/>
                        <a:pt x="321" y="125"/>
                        <a:pt x="336" y="123"/>
                      </a:cubicBezTo>
                      <a:close/>
                      <a:moveTo>
                        <a:pt x="664" y="155"/>
                      </a:moveTo>
                      <a:cubicBezTo>
                        <a:pt x="639" y="159"/>
                        <a:pt x="619" y="168"/>
                        <a:pt x="606" y="179"/>
                      </a:cubicBezTo>
                      <a:cubicBezTo>
                        <a:pt x="589" y="170"/>
                        <a:pt x="574" y="159"/>
                        <a:pt x="561" y="156"/>
                      </a:cubicBezTo>
                      <a:cubicBezTo>
                        <a:pt x="578" y="138"/>
                        <a:pt x="595" y="107"/>
                        <a:pt x="593" y="92"/>
                      </a:cubicBezTo>
                      <a:cubicBezTo>
                        <a:pt x="592" y="86"/>
                        <a:pt x="588" y="83"/>
                        <a:pt x="580" y="84"/>
                      </a:cubicBezTo>
                      <a:cubicBezTo>
                        <a:pt x="566" y="86"/>
                        <a:pt x="553" y="101"/>
                        <a:pt x="545" y="112"/>
                      </a:cubicBezTo>
                      <a:cubicBezTo>
                        <a:pt x="544" y="113"/>
                        <a:pt x="543" y="114"/>
                        <a:pt x="543" y="114"/>
                      </a:cubicBezTo>
                      <a:cubicBezTo>
                        <a:pt x="542" y="114"/>
                        <a:pt x="542" y="113"/>
                        <a:pt x="542" y="113"/>
                      </a:cubicBezTo>
                      <a:cubicBezTo>
                        <a:pt x="547" y="96"/>
                        <a:pt x="548" y="92"/>
                        <a:pt x="548" y="90"/>
                      </a:cubicBezTo>
                      <a:cubicBezTo>
                        <a:pt x="548" y="89"/>
                        <a:pt x="547" y="89"/>
                        <a:pt x="546" y="89"/>
                      </a:cubicBezTo>
                      <a:cubicBezTo>
                        <a:pt x="544" y="89"/>
                        <a:pt x="542" y="90"/>
                        <a:pt x="539" y="90"/>
                      </a:cubicBezTo>
                      <a:cubicBezTo>
                        <a:pt x="536" y="91"/>
                        <a:pt x="530" y="91"/>
                        <a:pt x="529" y="91"/>
                      </a:cubicBezTo>
                      <a:cubicBezTo>
                        <a:pt x="528" y="91"/>
                        <a:pt x="527" y="92"/>
                        <a:pt x="527" y="93"/>
                      </a:cubicBezTo>
                      <a:cubicBezTo>
                        <a:pt x="527" y="94"/>
                        <a:pt x="528" y="95"/>
                        <a:pt x="530" y="95"/>
                      </a:cubicBezTo>
                      <a:cubicBezTo>
                        <a:pt x="532" y="95"/>
                        <a:pt x="533" y="94"/>
                        <a:pt x="533" y="97"/>
                      </a:cubicBezTo>
                      <a:cubicBezTo>
                        <a:pt x="534" y="104"/>
                        <a:pt x="517" y="157"/>
                        <a:pt x="514" y="171"/>
                      </a:cubicBezTo>
                      <a:cubicBezTo>
                        <a:pt x="514" y="171"/>
                        <a:pt x="513" y="171"/>
                        <a:pt x="514" y="172"/>
                      </a:cubicBezTo>
                      <a:cubicBezTo>
                        <a:pt x="514" y="173"/>
                        <a:pt x="516" y="173"/>
                        <a:pt x="518" y="173"/>
                      </a:cubicBezTo>
                      <a:cubicBezTo>
                        <a:pt x="522" y="172"/>
                        <a:pt x="526" y="171"/>
                        <a:pt x="526" y="170"/>
                      </a:cubicBezTo>
                      <a:cubicBezTo>
                        <a:pt x="526" y="170"/>
                        <a:pt x="536" y="132"/>
                        <a:pt x="539" y="125"/>
                      </a:cubicBezTo>
                      <a:cubicBezTo>
                        <a:pt x="542" y="118"/>
                        <a:pt x="560" y="96"/>
                        <a:pt x="569" y="95"/>
                      </a:cubicBezTo>
                      <a:cubicBezTo>
                        <a:pt x="574" y="94"/>
                        <a:pt x="577" y="97"/>
                        <a:pt x="577" y="102"/>
                      </a:cubicBezTo>
                      <a:cubicBezTo>
                        <a:pt x="579" y="115"/>
                        <a:pt x="569" y="141"/>
                        <a:pt x="556" y="156"/>
                      </a:cubicBezTo>
                      <a:cubicBezTo>
                        <a:pt x="555" y="156"/>
                        <a:pt x="553" y="155"/>
                        <a:pt x="552" y="156"/>
                      </a:cubicBezTo>
                      <a:cubicBezTo>
                        <a:pt x="542" y="157"/>
                        <a:pt x="536" y="164"/>
                        <a:pt x="536" y="167"/>
                      </a:cubicBezTo>
                      <a:cubicBezTo>
                        <a:pt x="536" y="169"/>
                        <a:pt x="538" y="170"/>
                        <a:pt x="541" y="169"/>
                      </a:cubicBezTo>
                      <a:cubicBezTo>
                        <a:pt x="546" y="169"/>
                        <a:pt x="552" y="165"/>
                        <a:pt x="558" y="159"/>
                      </a:cubicBezTo>
                      <a:cubicBezTo>
                        <a:pt x="571" y="162"/>
                        <a:pt x="586" y="173"/>
                        <a:pt x="603" y="183"/>
                      </a:cubicBezTo>
                      <a:cubicBezTo>
                        <a:pt x="590" y="195"/>
                        <a:pt x="585" y="208"/>
                        <a:pt x="586" y="218"/>
                      </a:cubicBezTo>
                      <a:cubicBezTo>
                        <a:pt x="587" y="229"/>
                        <a:pt x="596" y="229"/>
                        <a:pt x="597" y="234"/>
                      </a:cubicBezTo>
                      <a:cubicBezTo>
                        <a:pt x="597" y="238"/>
                        <a:pt x="596" y="248"/>
                        <a:pt x="594" y="258"/>
                      </a:cubicBezTo>
                      <a:cubicBezTo>
                        <a:pt x="589" y="280"/>
                        <a:pt x="570" y="304"/>
                        <a:pt x="560" y="306"/>
                      </a:cubicBezTo>
                      <a:cubicBezTo>
                        <a:pt x="558" y="306"/>
                        <a:pt x="557" y="305"/>
                        <a:pt x="556" y="302"/>
                      </a:cubicBezTo>
                      <a:cubicBezTo>
                        <a:pt x="556" y="299"/>
                        <a:pt x="556" y="294"/>
                        <a:pt x="558" y="287"/>
                      </a:cubicBezTo>
                      <a:cubicBezTo>
                        <a:pt x="567" y="251"/>
                        <a:pt x="570" y="241"/>
                        <a:pt x="570" y="238"/>
                      </a:cubicBezTo>
                      <a:cubicBezTo>
                        <a:pt x="569" y="237"/>
                        <a:pt x="569" y="237"/>
                        <a:pt x="568" y="237"/>
                      </a:cubicBezTo>
                      <a:cubicBezTo>
                        <a:pt x="566" y="238"/>
                        <a:pt x="564" y="238"/>
                        <a:pt x="561" y="239"/>
                      </a:cubicBezTo>
                      <a:cubicBezTo>
                        <a:pt x="557" y="239"/>
                        <a:pt x="552" y="240"/>
                        <a:pt x="550" y="240"/>
                      </a:cubicBezTo>
                      <a:cubicBezTo>
                        <a:pt x="549" y="240"/>
                        <a:pt x="549" y="241"/>
                        <a:pt x="549" y="242"/>
                      </a:cubicBezTo>
                      <a:cubicBezTo>
                        <a:pt x="549" y="243"/>
                        <a:pt x="550" y="244"/>
                        <a:pt x="551" y="244"/>
                      </a:cubicBezTo>
                      <a:cubicBezTo>
                        <a:pt x="553" y="243"/>
                        <a:pt x="555" y="243"/>
                        <a:pt x="555" y="245"/>
                      </a:cubicBezTo>
                      <a:cubicBezTo>
                        <a:pt x="557" y="256"/>
                        <a:pt x="539" y="298"/>
                        <a:pt x="542" y="314"/>
                      </a:cubicBezTo>
                      <a:cubicBezTo>
                        <a:pt x="542" y="318"/>
                        <a:pt x="545" y="321"/>
                        <a:pt x="550" y="320"/>
                      </a:cubicBezTo>
                      <a:cubicBezTo>
                        <a:pt x="564" y="317"/>
                        <a:pt x="586" y="285"/>
                        <a:pt x="586" y="285"/>
                      </a:cubicBezTo>
                      <a:cubicBezTo>
                        <a:pt x="586" y="285"/>
                        <a:pt x="586" y="285"/>
                        <a:pt x="586" y="286"/>
                      </a:cubicBezTo>
                      <a:cubicBezTo>
                        <a:pt x="586" y="287"/>
                        <a:pt x="586" y="299"/>
                        <a:pt x="581" y="315"/>
                      </a:cubicBezTo>
                      <a:cubicBezTo>
                        <a:pt x="591" y="312"/>
                        <a:pt x="591" y="312"/>
                        <a:pt x="591" y="312"/>
                      </a:cubicBezTo>
                      <a:cubicBezTo>
                        <a:pt x="599" y="292"/>
                        <a:pt x="603" y="271"/>
                        <a:pt x="607" y="250"/>
                      </a:cubicBezTo>
                      <a:cubicBezTo>
                        <a:pt x="608" y="247"/>
                        <a:pt x="609" y="243"/>
                        <a:pt x="609" y="239"/>
                      </a:cubicBezTo>
                      <a:cubicBezTo>
                        <a:pt x="610" y="238"/>
                        <a:pt x="611" y="231"/>
                        <a:pt x="612" y="231"/>
                      </a:cubicBezTo>
                      <a:cubicBezTo>
                        <a:pt x="616" y="229"/>
                        <a:pt x="618" y="225"/>
                        <a:pt x="617" y="222"/>
                      </a:cubicBezTo>
                      <a:cubicBezTo>
                        <a:pt x="617" y="220"/>
                        <a:pt x="616" y="218"/>
                        <a:pt x="614" y="218"/>
                      </a:cubicBezTo>
                      <a:cubicBezTo>
                        <a:pt x="611" y="219"/>
                        <a:pt x="610" y="221"/>
                        <a:pt x="606" y="221"/>
                      </a:cubicBezTo>
                      <a:cubicBezTo>
                        <a:pt x="596" y="223"/>
                        <a:pt x="591" y="219"/>
                        <a:pt x="590" y="213"/>
                      </a:cubicBezTo>
                      <a:cubicBezTo>
                        <a:pt x="589" y="206"/>
                        <a:pt x="595" y="195"/>
                        <a:pt x="606" y="184"/>
                      </a:cubicBezTo>
                      <a:cubicBezTo>
                        <a:pt x="621" y="193"/>
                        <a:pt x="638" y="199"/>
                        <a:pt x="657" y="197"/>
                      </a:cubicBezTo>
                      <a:cubicBezTo>
                        <a:pt x="687" y="192"/>
                        <a:pt x="703" y="177"/>
                        <a:pt x="701" y="166"/>
                      </a:cubicBezTo>
                      <a:cubicBezTo>
                        <a:pt x="700" y="158"/>
                        <a:pt x="688" y="152"/>
                        <a:pt x="664" y="155"/>
                      </a:cubicBezTo>
                      <a:close/>
                      <a:moveTo>
                        <a:pt x="543" y="166"/>
                      </a:moveTo>
                      <a:cubicBezTo>
                        <a:pt x="541" y="166"/>
                        <a:pt x="541" y="165"/>
                        <a:pt x="540" y="165"/>
                      </a:cubicBezTo>
                      <a:cubicBezTo>
                        <a:pt x="540" y="163"/>
                        <a:pt x="543" y="160"/>
                        <a:pt x="549" y="159"/>
                      </a:cubicBezTo>
                      <a:cubicBezTo>
                        <a:pt x="551" y="159"/>
                        <a:pt x="552" y="159"/>
                        <a:pt x="554" y="159"/>
                      </a:cubicBezTo>
                      <a:cubicBezTo>
                        <a:pt x="550" y="162"/>
                        <a:pt x="546" y="165"/>
                        <a:pt x="543" y="166"/>
                      </a:cubicBezTo>
                      <a:close/>
                      <a:moveTo>
                        <a:pt x="653" y="191"/>
                      </a:moveTo>
                      <a:cubicBezTo>
                        <a:pt x="638" y="193"/>
                        <a:pt x="623" y="188"/>
                        <a:pt x="609" y="181"/>
                      </a:cubicBezTo>
                      <a:cubicBezTo>
                        <a:pt x="622" y="171"/>
                        <a:pt x="639" y="162"/>
                        <a:pt x="661" y="159"/>
                      </a:cubicBezTo>
                      <a:cubicBezTo>
                        <a:pt x="677" y="157"/>
                        <a:pt x="686" y="161"/>
                        <a:pt x="687" y="168"/>
                      </a:cubicBezTo>
                      <a:cubicBezTo>
                        <a:pt x="688" y="176"/>
                        <a:pt x="677" y="188"/>
                        <a:pt x="653" y="191"/>
                      </a:cubicBezTo>
                      <a:close/>
                      <a:moveTo>
                        <a:pt x="460" y="234"/>
                      </a:moveTo>
                      <a:cubicBezTo>
                        <a:pt x="456" y="210"/>
                        <a:pt x="439" y="190"/>
                        <a:pt x="411" y="186"/>
                      </a:cubicBezTo>
                      <a:cubicBezTo>
                        <a:pt x="421" y="179"/>
                        <a:pt x="430" y="165"/>
                        <a:pt x="431" y="160"/>
                      </a:cubicBezTo>
                      <a:cubicBezTo>
                        <a:pt x="432" y="160"/>
                        <a:pt x="432" y="159"/>
                        <a:pt x="432" y="159"/>
                      </a:cubicBezTo>
                      <a:cubicBezTo>
                        <a:pt x="431" y="158"/>
                        <a:pt x="430" y="158"/>
                        <a:pt x="430" y="158"/>
                      </a:cubicBezTo>
                      <a:cubicBezTo>
                        <a:pt x="429" y="158"/>
                        <a:pt x="429" y="158"/>
                        <a:pt x="428" y="159"/>
                      </a:cubicBezTo>
                      <a:cubicBezTo>
                        <a:pt x="424" y="167"/>
                        <a:pt x="417" y="173"/>
                        <a:pt x="413" y="174"/>
                      </a:cubicBezTo>
                      <a:cubicBezTo>
                        <a:pt x="412" y="174"/>
                        <a:pt x="410" y="173"/>
                        <a:pt x="410" y="171"/>
                      </a:cubicBezTo>
                      <a:cubicBezTo>
                        <a:pt x="409" y="164"/>
                        <a:pt x="425" y="123"/>
                        <a:pt x="424" y="113"/>
                      </a:cubicBezTo>
                      <a:cubicBezTo>
                        <a:pt x="423" y="108"/>
                        <a:pt x="419" y="107"/>
                        <a:pt x="414" y="107"/>
                      </a:cubicBezTo>
                      <a:cubicBezTo>
                        <a:pt x="399" y="110"/>
                        <a:pt x="386" y="128"/>
                        <a:pt x="377" y="138"/>
                      </a:cubicBezTo>
                      <a:cubicBezTo>
                        <a:pt x="377" y="138"/>
                        <a:pt x="377" y="137"/>
                        <a:pt x="377" y="137"/>
                      </a:cubicBezTo>
                      <a:cubicBezTo>
                        <a:pt x="381" y="119"/>
                        <a:pt x="383" y="115"/>
                        <a:pt x="383" y="113"/>
                      </a:cubicBezTo>
                      <a:cubicBezTo>
                        <a:pt x="383" y="112"/>
                        <a:pt x="382" y="112"/>
                        <a:pt x="381" y="112"/>
                      </a:cubicBezTo>
                      <a:cubicBezTo>
                        <a:pt x="379" y="113"/>
                        <a:pt x="377" y="113"/>
                        <a:pt x="374" y="114"/>
                      </a:cubicBezTo>
                      <a:cubicBezTo>
                        <a:pt x="371" y="114"/>
                        <a:pt x="365" y="114"/>
                        <a:pt x="364" y="115"/>
                      </a:cubicBezTo>
                      <a:cubicBezTo>
                        <a:pt x="362" y="115"/>
                        <a:pt x="362" y="116"/>
                        <a:pt x="362" y="116"/>
                      </a:cubicBezTo>
                      <a:cubicBezTo>
                        <a:pt x="362" y="117"/>
                        <a:pt x="363" y="118"/>
                        <a:pt x="364" y="118"/>
                      </a:cubicBezTo>
                      <a:cubicBezTo>
                        <a:pt x="366" y="118"/>
                        <a:pt x="368" y="118"/>
                        <a:pt x="368" y="120"/>
                      </a:cubicBezTo>
                      <a:cubicBezTo>
                        <a:pt x="368" y="124"/>
                        <a:pt x="365" y="135"/>
                        <a:pt x="356" y="167"/>
                      </a:cubicBezTo>
                      <a:cubicBezTo>
                        <a:pt x="352" y="180"/>
                        <a:pt x="349" y="193"/>
                        <a:pt x="348" y="194"/>
                      </a:cubicBezTo>
                      <a:cubicBezTo>
                        <a:pt x="348" y="194"/>
                        <a:pt x="348" y="196"/>
                        <a:pt x="348" y="196"/>
                      </a:cubicBezTo>
                      <a:cubicBezTo>
                        <a:pt x="304" y="217"/>
                        <a:pt x="285" y="261"/>
                        <a:pt x="290" y="286"/>
                      </a:cubicBezTo>
                      <a:cubicBezTo>
                        <a:pt x="292" y="298"/>
                        <a:pt x="300" y="305"/>
                        <a:pt x="313" y="303"/>
                      </a:cubicBezTo>
                      <a:cubicBezTo>
                        <a:pt x="335" y="299"/>
                        <a:pt x="342" y="279"/>
                        <a:pt x="341" y="269"/>
                      </a:cubicBezTo>
                      <a:cubicBezTo>
                        <a:pt x="340" y="265"/>
                        <a:pt x="337" y="262"/>
                        <a:pt x="334" y="263"/>
                      </a:cubicBezTo>
                      <a:cubicBezTo>
                        <a:pt x="332" y="263"/>
                        <a:pt x="330" y="264"/>
                        <a:pt x="331" y="266"/>
                      </a:cubicBezTo>
                      <a:cubicBezTo>
                        <a:pt x="331" y="267"/>
                        <a:pt x="331" y="268"/>
                        <a:pt x="332" y="269"/>
                      </a:cubicBezTo>
                      <a:cubicBezTo>
                        <a:pt x="334" y="271"/>
                        <a:pt x="334" y="273"/>
                        <a:pt x="335" y="275"/>
                      </a:cubicBezTo>
                      <a:cubicBezTo>
                        <a:pt x="336" y="284"/>
                        <a:pt x="332" y="296"/>
                        <a:pt x="315" y="299"/>
                      </a:cubicBezTo>
                      <a:cubicBezTo>
                        <a:pt x="306" y="301"/>
                        <a:pt x="301" y="295"/>
                        <a:pt x="300" y="286"/>
                      </a:cubicBezTo>
                      <a:cubicBezTo>
                        <a:pt x="295" y="259"/>
                        <a:pt x="320" y="200"/>
                        <a:pt x="377" y="190"/>
                      </a:cubicBezTo>
                      <a:cubicBezTo>
                        <a:pt x="417" y="183"/>
                        <a:pt x="439" y="204"/>
                        <a:pt x="444" y="233"/>
                      </a:cubicBezTo>
                      <a:cubicBezTo>
                        <a:pt x="451" y="277"/>
                        <a:pt x="423" y="338"/>
                        <a:pt x="370" y="347"/>
                      </a:cubicBezTo>
                      <a:cubicBezTo>
                        <a:pt x="357" y="349"/>
                        <a:pt x="353" y="350"/>
                        <a:pt x="352" y="346"/>
                      </a:cubicBezTo>
                      <a:cubicBezTo>
                        <a:pt x="352" y="345"/>
                        <a:pt x="352" y="344"/>
                        <a:pt x="352" y="342"/>
                      </a:cubicBezTo>
                      <a:cubicBezTo>
                        <a:pt x="373" y="243"/>
                        <a:pt x="382" y="219"/>
                        <a:pt x="384" y="212"/>
                      </a:cubicBezTo>
                      <a:cubicBezTo>
                        <a:pt x="385" y="206"/>
                        <a:pt x="387" y="205"/>
                        <a:pt x="389" y="203"/>
                      </a:cubicBezTo>
                      <a:cubicBezTo>
                        <a:pt x="389" y="202"/>
                        <a:pt x="389" y="202"/>
                        <a:pt x="389" y="201"/>
                      </a:cubicBezTo>
                      <a:cubicBezTo>
                        <a:pt x="389" y="201"/>
                        <a:pt x="389" y="200"/>
                        <a:pt x="388" y="200"/>
                      </a:cubicBezTo>
                      <a:cubicBezTo>
                        <a:pt x="387" y="200"/>
                        <a:pt x="387" y="200"/>
                        <a:pt x="386" y="201"/>
                      </a:cubicBezTo>
                      <a:cubicBezTo>
                        <a:pt x="383" y="204"/>
                        <a:pt x="378" y="208"/>
                        <a:pt x="374" y="211"/>
                      </a:cubicBezTo>
                      <a:cubicBezTo>
                        <a:pt x="370" y="213"/>
                        <a:pt x="364" y="216"/>
                        <a:pt x="363" y="217"/>
                      </a:cubicBezTo>
                      <a:cubicBezTo>
                        <a:pt x="362" y="217"/>
                        <a:pt x="362" y="218"/>
                        <a:pt x="362" y="219"/>
                      </a:cubicBezTo>
                      <a:cubicBezTo>
                        <a:pt x="362" y="220"/>
                        <a:pt x="363" y="220"/>
                        <a:pt x="364" y="220"/>
                      </a:cubicBezTo>
                      <a:cubicBezTo>
                        <a:pt x="364" y="220"/>
                        <a:pt x="365" y="220"/>
                        <a:pt x="365" y="220"/>
                      </a:cubicBezTo>
                      <a:cubicBezTo>
                        <a:pt x="367" y="219"/>
                        <a:pt x="368" y="220"/>
                        <a:pt x="368" y="221"/>
                      </a:cubicBezTo>
                      <a:cubicBezTo>
                        <a:pt x="368" y="222"/>
                        <a:pt x="368" y="223"/>
                        <a:pt x="368" y="223"/>
                      </a:cubicBezTo>
                      <a:cubicBezTo>
                        <a:pt x="357" y="268"/>
                        <a:pt x="342" y="334"/>
                        <a:pt x="340" y="340"/>
                      </a:cubicBezTo>
                      <a:cubicBezTo>
                        <a:pt x="338" y="349"/>
                        <a:pt x="336" y="352"/>
                        <a:pt x="327" y="354"/>
                      </a:cubicBezTo>
                      <a:cubicBezTo>
                        <a:pt x="326" y="354"/>
                        <a:pt x="326" y="355"/>
                        <a:pt x="326" y="356"/>
                      </a:cubicBezTo>
                      <a:cubicBezTo>
                        <a:pt x="326" y="357"/>
                        <a:pt x="326" y="358"/>
                        <a:pt x="327" y="357"/>
                      </a:cubicBezTo>
                      <a:cubicBezTo>
                        <a:pt x="329" y="357"/>
                        <a:pt x="340" y="355"/>
                        <a:pt x="346" y="354"/>
                      </a:cubicBezTo>
                      <a:cubicBezTo>
                        <a:pt x="352" y="353"/>
                        <a:pt x="363" y="351"/>
                        <a:pt x="366" y="350"/>
                      </a:cubicBezTo>
                      <a:cubicBezTo>
                        <a:pt x="435" y="338"/>
                        <a:pt x="468" y="278"/>
                        <a:pt x="460" y="234"/>
                      </a:cubicBezTo>
                      <a:close/>
                      <a:moveTo>
                        <a:pt x="396" y="183"/>
                      </a:moveTo>
                      <a:cubicBezTo>
                        <a:pt x="396" y="183"/>
                        <a:pt x="396" y="184"/>
                        <a:pt x="396" y="185"/>
                      </a:cubicBezTo>
                      <a:cubicBezTo>
                        <a:pt x="391" y="185"/>
                        <a:pt x="385" y="185"/>
                        <a:pt x="379" y="186"/>
                      </a:cubicBezTo>
                      <a:cubicBezTo>
                        <a:pt x="373" y="187"/>
                        <a:pt x="367" y="189"/>
                        <a:pt x="362" y="191"/>
                      </a:cubicBezTo>
                      <a:cubicBezTo>
                        <a:pt x="364" y="182"/>
                        <a:pt x="371" y="155"/>
                        <a:pt x="374" y="149"/>
                      </a:cubicBezTo>
                      <a:cubicBezTo>
                        <a:pt x="377" y="142"/>
                        <a:pt x="397" y="118"/>
                        <a:pt x="404" y="117"/>
                      </a:cubicBezTo>
                      <a:cubicBezTo>
                        <a:pt x="407" y="117"/>
                        <a:pt x="408" y="118"/>
                        <a:pt x="408" y="121"/>
                      </a:cubicBezTo>
                      <a:cubicBezTo>
                        <a:pt x="410" y="133"/>
                        <a:pt x="394" y="171"/>
                        <a:pt x="396" y="183"/>
                      </a:cubicBezTo>
                      <a:close/>
                      <a:moveTo>
                        <a:pt x="539" y="244"/>
                      </a:moveTo>
                      <a:cubicBezTo>
                        <a:pt x="539" y="243"/>
                        <a:pt x="538" y="243"/>
                        <a:pt x="536" y="243"/>
                      </a:cubicBezTo>
                      <a:cubicBezTo>
                        <a:pt x="526" y="245"/>
                        <a:pt x="525" y="246"/>
                        <a:pt x="524" y="248"/>
                      </a:cubicBezTo>
                      <a:cubicBezTo>
                        <a:pt x="521" y="254"/>
                        <a:pt x="521" y="254"/>
                        <a:pt x="521" y="254"/>
                      </a:cubicBezTo>
                      <a:cubicBezTo>
                        <a:pt x="521" y="252"/>
                        <a:pt x="518" y="246"/>
                        <a:pt x="507" y="248"/>
                      </a:cubicBezTo>
                      <a:cubicBezTo>
                        <a:pt x="479" y="253"/>
                        <a:pt x="452" y="304"/>
                        <a:pt x="455" y="325"/>
                      </a:cubicBezTo>
                      <a:cubicBezTo>
                        <a:pt x="457" y="332"/>
                        <a:pt x="461" y="335"/>
                        <a:pt x="469" y="334"/>
                      </a:cubicBezTo>
                      <a:cubicBezTo>
                        <a:pt x="485" y="331"/>
                        <a:pt x="500" y="306"/>
                        <a:pt x="503" y="300"/>
                      </a:cubicBezTo>
                      <a:cubicBezTo>
                        <a:pt x="503" y="300"/>
                        <a:pt x="503" y="300"/>
                        <a:pt x="504" y="300"/>
                      </a:cubicBezTo>
                      <a:cubicBezTo>
                        <a:pt x="504" y="300"/>
                        <a:pt x="504" y="300"/>
                        <a:pt x="504" y="300"/>
                      </a:cubicBezTo>
                      <a:cubicBezTo>
                        <a:pt x="503" y="306"/>
                        <a:pt x="503" y="314"/>
                        <a:pt x="504" y="319"/>
                      </a:cubicBezTo>
                      <a:cubicBezTo>
                        <a:pt x="504" y="325"/>
                        <a:pt x="507" y="329"/>
                        <a:pt x="512" y="328"/>
                      </a:cubicBezTo>
                      <a:cubicBezTo>
                        <a:pt x="524" y="325"/>
                        <a:pt x="537" y="303"/>
                        <a:pt x="539" y="297"/>
                      </a:cubicBezTo>
                      <a:cubicBezTo>
                        <a:pt x="539" y="297"/>
                        <a:pt x="539" y="297"/>
                        <a:pt x="539" y="297"/>
                      </a:cubicBezTo>
                      <a:cubicBezTo>
                        <a:pt x="539" y="296"/>
                        <a:pt x="538" y="295"/>
                        <a:pt x="537" y="295"/>
                      </a:cubicBezTo>
                      <a:cubicBezTo>
                        <a:pt x="536" y="295"/>
                        <a:pt x="536" y="296"/>
                        <a:pt x="536" y="296"/>
                      </a:cubicBezTo>
                      <a:cubicBezTo>
                        <a:pt x="531" y="305"/>
                        <a:pt x="526" y="311"/>
                        <a:pt x="522" y="312"/>
                      </a:cubicBezTo>
                      <a:cubicBezTo>
                        <a:pt x="519" y="312"/>
                        <a:pt x="518" y="311"/>
                        <a:pt x="517" y="308"/>
                      </a:cubicBezTo>
                      <a:cubicBezTo>
                        <a:pt x="515" y="295"/>
                        <a:pt x="533" y="256"/>
                        <a:pt x="537" y="248"/>
                      </a:cubicBezTo>
                      <a:cubicBezTo>
                        <a:pt x="538" y="246"/>
                        <a:pt x="539" y="244"/>
                        <a:pt x="539" y="244"/>
                      </a:cubicBezTo>
                      <a:close/>
                      <a:moveTo>
                        <a:pt x="510" y="280"/>
                      </a:moveTo>
                      <a:cubicBezTo>
                        <a:pt x="504" y="294"/>
                        <a:pt x="490" y="318"/>
                        <a:pt x="477" y="320"/>
                      </a:cubicBezTo>
                      <a:cubicBezTo>
                        <a:pt x="473" y="321"/>
                        <a:pt x="471" y="319"/>
                        <a:pt x="470" y="315"/>
                      </a:cubicBezTo>
                      <a:cubicBezTo>
                        <a:pt x="468" y="299"/>
                        <a:pt x="489" y="254"/>
                        <a:pt x="508" y="251"/>
                      </a:cubicBezTo>
                      <a:cubicBezTo>
                        <a:pt x="513" y="250"/>
                        <a:pt x="516" y="252"/>
                        <a:pt x="516" y="256"/>
                      </a:cubicBezTo>
                      <a:cubicBezTo>
                        <a:pt x="517" y="261"/>
                        <a:pt x="515" y="269"/>
                        <a:pt x="510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7" name="Freeform 83"/>
                <p:cNvSpPr>
                  <a:spLocks/>
                </p:cNvSpPr>
                <p:nvPr/>
              </p:nvSpPr>
              <p:spPr bwMode="auto">
                <a:xfrm>
                  <a:off x="2977" y="1340"/>
                  <a:ext cx="49" cy="59"/>
                </a:xfrm>
                <a:custGeom>
                  <a:avLst/>
                  <a:gdLst>
                    <a:gd name="T0" fmla="*/ 16 w 21"/>
                    <a:gd name="T1" fmla="*/ 2 h 25"/>
                    <a:gd name="T2" fmla="*/ 11 w 21"/>
                    <a:gd name="T3" fmla="*/ 5 h 25"/>
                    <a:gd name="T4" fmla="*/ 7 w 21"/>
                    <a:gd name="T5" fmla="*/ 1 h 25"/>
                    <a:gd name="T6" fmla="*/ 0 w 21"/>
                    <a:gd name="T7" fmla="*/ 11 h 25"/>
                    <a:gd name="T8" fmla="*/ 4 w 21"/>
                    <a:gd name="T9" fmla="*/ 25 h 25"/>
                    <a:gd name="T10" fmla="*/ 5 w 21"/>
                    <a:gd name="T11" fmla="*/ 25 h 25"/>
                    <a:gd name="T12" fmla="*/ 21 w 21"/>
                    <a:gd name="T13" fmla="*/ 9 h 25"/>
                    <a:gd name="T14" fmla="*/ 16 w 21"/>
                    <a:gd name="T15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5">
                      <a:moveTo>
                        <a:pt x="16" y="2"/>
                      </a:moveTo>
                      <a:cubicBezTo>
                        <a:pt x="13" y="2"/>
                        <a:pt x="12" y="4"/>
                        <a:pt x="11" y="5"/>
                      </a:cubicBezTo>
                      <a:cubicBezTo>
                        <a:pt x="11" y="4"/>
                        <a:pt x="9" y="2"/>
                        <a:pt x="7" y="1"/>
                      </a:cubicBezTo>
                      <a:cubicBezTo>
                        <a:pt x="1" y="0"/>
                        <a:pt x="0" y="6"/>
                        <a:pt x="0" y="11"/>
                      </a:cubicBezTo>
                      <a:cubicBezTo>
                        <a:pt x="0" y="16"/>
                        <a:pt x="1" y="20"/>
                        <a:pt x="4" y="25"/>
                      </a:cubicBezTo>
                      <a:cubicBezTo>
                        <a:pt x="4" y="25"/>
                        <a:pt x="5" y="25"/>
                        <a:pt x="5" y="25"/>
                      </a:cubicBezTo>
                      <a:cubicBezTo>
                        <a:pt x="10" y="24"/>
                        <a:pt x="20" y="15"/>
                        <a:pt x="21" y="9"/>
                      </a:cubicBezTo>
                      <a:cubicBezTo>
                        <a:pt x="21" y="6"/>
                        <a:pt x="20" y="2"/>
                        <a:pt x="1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8" name="Freeform 84"/>
                <p:cNvSpPr>
                  <a:spLocks noEditPoints="1"/>
                </p:cNvSpPr>
                <p:nvPr/>
              </p:nvSpPr>
              <p:spPr bwMode="auto">
                <a:xfrm>
                  <a:off x="2663" y="874"/>
                  <a:ext cx="1195" cy="1387"/>
                </a:xfrm>
                <a:custGeom>
                  <a:avLst/>
                  <a:gdLst>
                    <a:gd name="T0" fmla="*/ 502 w 506"/>
                    <a:gd name="T1" fmla="*/ 168 h 587"/>
                    <a:gd name="T2" fmla="*/ 415 w 506"/>
                    <a:gd name="T3" fmla="*/ 55 h 587"/>
                    <a:gd name="T4" fmla="*/ 269 w 506"/>
                    <a:gd name="T5" fmla="*/ 79 h 587"/>
                    <a:gd name="T6" fmla="*/ 268 w 506"/>
                    <a:gd name="T7" fmla="*/ 76 h 587"/>
                    <a:gd name="T8" fmla="*/ 138 w 506"/>
                    <a:gd name="T9" fmla="*/ 1 h 587"/>
                    <a:gd name="T10" fmla="*/ 18 w 506"/>
                    <a:gd name="T11" fmla="*/ 74 h 587"/>
                    <a:gd name="T12" fmla="*/ 6 w 506"/>
                    <a:gd name="T13" fmla="*/ 153 h 587"/>
                    <a:gd name="T14" fmla="*/ 55 w 506"/>
                    <a:gd name="T15" fmla="*/ 225 h 587"/>
                    <a:gd name="T16" fmla="*/ 182 w 506"/>
                    <a:gd name="T17" fmla="*/ 213 h 587"/>
                    <a:gd name="T18" fmla="*/ 201 w 506"/>
                    <a:gd name="T19" fmla="*/ 161 h 587"/>
                    <a:gd name="T20" fmla="*/ 102 w 506"/>
                    <a:gd name="T21" fmla="*/ 112 h 587"/>
                    <a:gd name="T22" fmla="*/ 83 w 506"/>
                    <a:gd name="T23" fmla="*/ 133 h 587"/>
                    <a:gd name="T24" fmla="*/ 80 w 506"/>
                    <a:gd name="T25" fmla="*/ 157 h 587"/>
                    <a:gd name="T26" fmla="*/ 89 w 506"/>
                    <a:gd name="T27" fmla="*/ 170 h 587"/>
                    <a:gd name="T28" fmla="*/ 90 w 506"/>
                    <a:gd name="T29" fmla="*/ 160 h 587"/>
                    <a:gd name="T30" fmla="*/ 95 w 506"/>
                    <a:gd name="T31" fmla="*/ 125 h 587"/>
                    <a:gd name="T32" fmla="*/ 105 w 506"/>
                    <a:gd name="T33" fmla="*/ 116 h 587"/>
                    <a:gd name="T34" fmla="*/ 141 w 506"/>
                    <a:gd name="T35" fmla="*/ 230 h 587"/>
                    <a:gd name="T36" fmla="*/ 59 w 506"/>
                    <a:gd name="T37" fmla="*/ 220 h 587"/>
                    <a:gd name="T38" fmla="*/ 10 w 506"/>
                    <a:gd name="T39" fmla="*/ 153 h 587"/>
                    <a:gd name="T40" fmla="*/ 23 w 506"/>
                    <a:gd name="T41" fmla="*/ 79 h 587"/>
                    <a:gd name="T42" fmla="*/ 138 w 506"/>
                    <a:gd name="T43" fmla="*/ 12 h 587"/>
                    <a:gd name="T44" fmla="*/ 255 w 506"/>
                    <a:gd name="T45" fmla="*/ 80 h 587"/>
                    <a:gd name="T46" fmla="*/ 259 w 506"/>
                    <a:gd name="T47" fmla="*/ 88 h 587"/>
                    <a:gd name="T48" fmla="*/ 252 w 506"/>
                    <a:gd name="T49" fmla="*/ 93 h 587"/>
                    <a:gd name="T50" fmla="*/ 228 w 506"/>
                    <a:gd name="T51" fmla="*/ 164 h 587"/>
                    <a:gd name="T52" fmla="*/ 242 w 506"/>
                    <a:gd name="T53" fmla="*/ 175 h 587"/>
                    <a:gd name="T54" fmla="*/ 268 w 506"/>
                    <a:gd name="T55" fmla="*/ 162 h 587"/>
                    <a:gd name="T56" fmla="*/ 271 w 506"/>
                    <a:gd name="T57" fmla="*/ 84 h 587"/>
                    <a:gd name="T58" fmla="*/ 407 w 506"/>
                    <a:gd name="T59" fmla="*/ 65 h 587"/>
                    <a:gd name="T60" fmla="*/ 485 w 506"/>
                    <a:gd name="T61" fmla="*/ 172 h 587"/>
                    <a:gd name="T62" fmla="*/ 441 w 506"/>
                    <a:gd name="T63" fmla="*/ 288 h 587"/>
                    <a:gd name="T64" fmla="*/ 342 w 506"/>
                    <a:gd name="T65" fmla="*/ 366 h 587"/>
                    <a:gd name="T66" fmla="*/ 231 w 506"/>
                    <a:gd name="T67" fmla="*/ 455 h 587"/>
                    <a:gd name="T68" fmla="*/ 236 w 506"/>
                    <a:gd name="T69" fmla="*/ 432 h 587"/>
                    <a:gd name="T70" fmla="*/ 238 w 506"/>
                    <a:gd name="T71" fmla="*/ 420 h 587"/>
                    <a:gd name="T72" fmla="*/ 227 w 506"/>
                    <a:gd name="T73" fmla="*/ 418 h 587"/>
                    <a:gd name="T74" fmla="*/ 221 w 506"/>
                    <a:gd name="T75" fmla="*/ 437 h 587"/>
                    <a:gd name="T76" fmla="*/ 214 w 506"/>
                    <a:gd name="T77" fmla="*/ 473 h 587"/>
                    <a:gd name="T78" fmla="*/ 197 w 506"/>
                    <a:gd name="T79" fmla="*/ 493 h 587"/>
                    <a:gd name="T80" fmla="*/ 170 w 506"/>
                    <a:gd name="T81" fmla="*/ 537 h 587"/>
                    <a:gd name="T82" fmla="*/ 170 w 506"/>
                    <a:gd name="T83" fmla="*/ 538 h 587"/>
                    <a:gd name="T84" fmla="*/ 163 w 506"/>
                    <a:gd name="T85" fmla="*/ 573 h 587"/>
                    <a:gd name="T86" fmla="*/ 187 w 506"/>
                    <a:gd name="T87" fmla="*/ 573 h 587"/>
                    <a:gd name="T88" fmla="*/ 211 w 506"/>
                    <a:gd name="T89" fmla="*/ 527 h 587"/>
                    <a:gd name="T90" fmla="*/ 228 w 506"/>
                    <a:gd name="T91" fmla="*/ 466 h 587"/>
                    <a:gd name="T92" fmla="*/ 229 w 506"/>
                    <a:gd name="T93" fmla="*/ 463 h 587"/>
                    <a:gd name="T94" fmla="*/ 348 w 506"/>
                    <a:gd name="T95" fmla="*/ 374 h 587"/>
                    <a:gd name="T96" fmla="*/ 453 w 506"/>
                    <a:gd name="T97" fmla="*/ 295 h 587"/>
                    <a:gd name="T98" fmla="*/ 502 w 506"/>
                    <a:gd name="T99" fmla="*/ 168 h 587"/>
                    <a:gd name="T100" fmla="*/ 259 w 506"/>
                    <a:gd name="T101" fmla="*/ 158 h 587"/>
                    <a:gd name="T102" fmla="*/ 241 w 506"/>
                    <a:gd name="T103" fmla="*/ 169 h 587"/>
                    <a:gd name="T104" fmla="*/ 232 w 506"/>
                    <a:gd name="T105" fmla="*/ 162 h 587"/>
                    <a:gd name="T106" fmla="*/ 252 w 506"/>
                    <a:gd name="T107" fmla="*/ 100 h 587"/>
                    <a:gd name="T108" fmla="*/ 261 w 506"/>
                    <a:gd name="T109" fmla="*/ 93 h 587"/>
                    <a:gd name="T110" fmla="*/ 259 w 506"/>
                    <a:gd name="T111" fmla="*/ 158 h 587"/>
                    <a:gd name="T112" fmla="*/ 210 w 506"/>
                    <a:gd name="T113" fmla="*/ 494 h 587"/>
                    <a:gd name="T114" fmla="*/ 171 w 506"/>
                    <a:gd name="T115" fmla="*/ 573 h 587"/>
                    <a:gd name="T116" fmla="*/ 173 w 506"/>
                    <a:gd name="T117" fmla="*/ 539 h 587"/>
                    <a:gd name="T118" fmla="*/ 174 w 506"/>
                    <a:gd name="T119" fmla="*/ 538 h 587"/>
                    <a:gd name="T120" fmla="*/ 199 w 506"/>
                    <a:gd name="T121" fmla="*/ 495 h 587"/>
                    <a:gd name="T122" fmla="*/ 213 w 506"/>
                    <a:gd name="T123" fmla="*/ 480 h 587"/>
                    <a:gd name="T124" fmla="*/ 210 w 506"/>
                    <a:gd name="T125" fmla="*/ 494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06" h="587">
                      <a:moveTo>
                        <a:pt x="502" y="168"/>
                      </a:moveTo>
                      <a:cubicBezTo>
                        <a:pt x="499" y="115"/>
                        <a:pt x="465" y="72"/>
                        <a:pt x="415" y="55"/>
                      </a:cubicBezTo>
                      <a:cubicBezTo>
                        <a:pt x="368" y="40"/>
                        <a:pt x="310" y="48"/>
                        <a:pt x="269" y="79"/>
                      </a:cubicBezTo>
                      <a:cubicBezTo>
                        <a:pt x="269" y="78"/>
                        <a:pt x="268" y="77"/>
                        <a:pt x="268" y="76"/>
                      </a:cubicBezTo>
                      <a:cubicBezTo>
                        <a:pt x="245" y="32"/>
                        <a:pt x="196" y="0"/>
                        <a:pt x="138" y="1"/>
                      </a:cubicBezTo>
                      <a:cubicBezTo>
                        <a:pt x="87" y="2"/>
                        <a:pt x="41" y="31"/>
                        <a:pt x="18" y="74"/>
                      </a:cubicBezTo>
                      <a:cubicBezTo>
                        <a:pt x="3" y="102"/>
                        <a:pt x="0" y="125"/>
                        <a:pt x="6" y="153"/>
                      </a:cubicBezTo>
                      <a:cubicBezTo>
                        <a:pt x="12" y="184"/>
                        <a:pt x="30" y="208"/>
                        <a:pt x="55" y="225"/>
                      </a:cubicBezTo>
                      <a:cubicBezTo>
                        <a:pt x="93" y="249"/>
                        <a:pt x="151" y="245"/>
                        <a:pt x="182" y="213"/>
                      </a:cubicBezTo>
                      <a:cubicBezTo>
                        <a:pt x="195" y="199"/>
                        <a:pt x="203" y="181"/>
                        <a:pt x="201" y="161"/>
                      </a:cubicBezTo>
                      <a:cubicBezTo>
                        <a:pt x="198" y="116"/>
                        <a:pt x="148" y="81"/>
                        <a:pt x="102" y="112"/>
                      </a:cubicBezTo>
                      <a:cubicBezTo>
                        <a:pt x="94" y="117"/>
                        <a:pt x="87" y="124"/>
                        <a:pt x="83" y="133"/>
                      </a:cubicBezTo>
                      <a:cubicBezTo>
                        <a:pt x="80" y="140"/>
                        <a:pt x="79" y="149"/>
                        <a:pt x="80" y="157"/>
                      </a:cubicBezTo>
                      <a:cubicBezTo>
                        <a:pt x="80" y="163"/>
                        <a:pt x="84" y="169"/>
                        <a:pt x="89" y="170"/>
                      </a:cubicBezTo>
                      <a:cubicBezTo>
                        <a:pt x="95" y="170"/>
                        <a:pt x="95" y="163"/>
                        <a:pt x="90" y="160"/>
                      </a:cubicBezTo>
                      <a:cubicBezTo>
                        <a:pt x="77" y="151"/>
                        <a:pt x="86" y="133"/>
                        <a:pt x="95" y="125"/>
                      </a:cubicBezTo>
                      <a:cubicBezTo>
                        <a:pt x="97" y="122"/>
                        <a:pt x="102" y="118"/>
                        <a:pt x="105" y="116"/>
                      </a:cubicBezTo>
                      <a:cubicBezTo>
                        <a:pt x="184" y="72"/>
                        <a:pt x="231" y="197"/>
                        <a:pt x="141" y="230"/>
                      </a:cubicBezTo>
                      <a:cubicBezTo>
                        <a:pt x="119" y="238"/>
                        <a:pt x="80" y="232"/>
                        <a:pt x="59" y="220"/>
                      </a:cubicBezTo>
                      <a:cubicBezTo>
                        <a:pt x="37" y="206"/>
                        <a:pt x="16" y="182"/>
                        <a:pt x="10" y="153"/>
                      </a:cubicBezTo>
                      <a:cubicBezTo>
                        <a:pt x="5" y="126"/>
                        <a:pt x="9" y="105"/>
                        <a:pt x="23" y="79"/>
                      </a:cubicBezTo>
                      <a:cubicBezTo>
                        <a:pt x="45" y="37"/>
                        <a:pt x="89" y="12"/>
                        <a:pt x="138" y="12"/>
                      </a:cubicBezTo>
                      <a:cubicBezTo>
                        <a:pt x="188" y="12"/>
                        <a:pt x="233" y="38"/>
                        <a:pt x="255" y="80"/>
                      </a:cubicBezTo>
                      <a:cubicBezTo>
                        <a:pt x="257" y="83"/>
                        <a:pt x="258" y="85"/>
                        <a:pt x="259" y="88"/>
                      </a:cubicBezTo>
                      <a:cubicBezTo>
                        <a:pt x="256" y="89"/>
                        <a:pt x="254" y="91"/>
                        <a:pt x="252" y="93"/>
                      </a:cubicBezTo>
                      <a:cubicBezTo>
                        <a:pt x="233" y="113"/>
                        <a:pt x="221" y="147"/>
                        <a:pt x="228" y="164"/>
                      </a:cubicBezTo>
                      <a:cubicBezTo>
                        <a:pt x="231" y="169"/>
                        <a:pt x="236" y="173"/>
                        <a:pt x="242" y="175"/>
                      </a:cubicBezTo>
                      <a:cubicBezTo>
                        <a:pt x="252" y="178"/>
                        <a:pt x="263" y="170"/>
                        <a:pt x="268" y="162"/>
                      </a:cubicBezTo>
                      <a:cubicBezTo>
                        <a:pt x="280" y="141"/>
                        <a:pt x="280" y="107"/>
                        <a:pt x="271" y="84"/>
                      </a:cubicBezTo>
                      <a:cubicBezTo>
                        <a:pt x="311" y="56"/>
                        <a:pt x="362" y="48"/>
                        <a:pt x="407" y="65"/>
                      </a:cubicBezTo>
                      <a:cubicBezTo>
                        <a:pt x="453" y="82"/>
                        <a:pt x="482" y="121"/>
                        <a:pt x="485" y="172"/>
                      </a:cubicBezTo>
                      <a:cubicBezTo>
                        <a:pt x="487" y="214"/>
                        <a:pt x="473" y="252"/>
                        <a:pt x="441" y="288"/>
                      </a:cubicBezTo>
                      <a:cubicBezTo>
                        <a:pt x="415" y="318"/>
                        <a:pt x="381" y="341"/>
                        <a:pt x="342" y="366"/>
                      </a:cubicBezTo>
                      <a:cubicBezTo>
                        <a:pt x="298" y="396"/>
                        <a:pt x="261" y="425"/>
                        <a:pt x="231" y="455"/>
                      </a:cubicBezTo>
                      <a:cubicBezTo>
                        <a:pt x="232" y="448"/>
                        <a:pt x="234" y="440"/>
                        <a:pt x="236" y="432"/>
                      </a:cubicBezTo>
                      <a:cubicBezTo>
                        <a:pt x="238" y="420"/>
                        <a:pt x="238" y="420"/>
                        <a:pt x="238" y="420"/>
                      </a:cubicBezTo>
                      <a:cubicBezTo>
                        <a:pt x="227" y="418"/>
                        <a:pt x="227" y="418"/>
                        <a:pt x="227" y="418"/>
                      </a:cubicBezTo>
                      <a:cubicBezTo>
                        <a:pt x="227" y="418"/>
                        <a:pt x="221" y="437"/>
                        <a:pt x="221" y="437"/>
                      </a:cubicBezTo>
                      <a:cubicBezTo>
                        <a:pt x="218" y="448"/>
                        <a:pt x="216" y="461"/>
                        <a:pt x="214" y="473"/>
                      </a:cubicBezTo>
                      <a:cubicBezTo>
                        <a:pt x="208" y="479"/>
                        <a:pt x="202" y="486"/>
                        <a:pt x="197" y="493"/>
                      </a:cubicBezTo>
                      <a:cubicBezTo>
                        <a:pt x="184" y="508"/>
                        <a:pt x="176" y="522"/>
                        <a:pt x="170" y="537"/>
                      </a:cubicBezTo>
                      <a:cubicBezTo>
                        <a:pt x="170" y="538"/>
                        <a:pt x="170" y="538"/>
                        <a:pt x="170" y="538"/>
                      </a:cubicBezTo>
                      <a:cubicBezTo>
                        <a:pt x="166" y="549"/>
                        <a:pt x="161" y="561"/>
                        <a:pt x="163" y="573"/>
                      </a:cubicBezTo>
                      <a:cubicBezTo>
                        <a:pt x="165" y="583"/>
                        <a:pt x="175" y="587"/>
                        <a:pt x="187" y="573"/>
                      </a:cubicBezTo>
                      <a:cubicBezTo>
                        <a:pt x="200" y="558"/>
                        <a:pt x="205" y="543"/>
                        <a:pt x="211" y="527"/>
                      </a:cubicBezTo>
                      <a:cubicBezTo>
                        <a:pt x="219" y="507"/>
                        <a:pt x="224" y="486"/>
                        <a:pt x="228" y="466"/>
                      </a:cubicBezTo>
                      <a:cubicBezTo>
                        <a:pt x="229" y="465"/>
                        <a:pt x="229" y="464"/>
                        <a:pt x="229" y="463"/>
                      </a:cubicBezTo>
                      <a:cubicBezTo>
                        <a:pt x="261" y="433"/>
                        <a:pt x="301" y="404"/>
                        <a:pt x="348" y="374"/>
                      </a:cubicBezTo>
                      <a:cubicBezTo>
                        <a:pt x="387" y="348"/>
                        <a:pt x="424" y="323"/>
                        <a:pt x="453" y="295"/>
                      </a:cubicBezTo>
                      <a:cubicBezTo>
                        <a:pt x="488" y="261"/>
                        <a:pt x="506" y="221"/>
                        <a:pt x="502" y="168"/>
                      </a:cubicBezTo>
                      <a:close/>
                      <a:moveTo>
                        <a:pt x="259" y="158"/>
                      </a:moveTo>
                      <a:cubicBezTo>
                        <a:pt x="255" y="165"/>
                        <a:pt x="248" y="170"/>
                        <a:pt x="241" y="169"/>
                      </a:cubicBezTo>
                      <a:cubicBezTo>
                        <a:pt x="237" y="169"/>
                        <a:pt x="234" y="167"/>
                        <a:pt x="232" y="162"/>
                      </a:cubicBezTo>
                      <a:cubicBezTo>
                        <a:pt x="225" y="147"/>
                        <a:pt x="234" y="119"/>
                        <a:pt x="252" y="100"/>
                      </a:cubicBezTo>
                      <a:cubicBezTo>
                        <a:pt x="255" y="98"/>
                        <a:pt x="258" y="95"/>
                        <a:pt x="261" y="93"/>
                      </a:cubicBezTo>
                      <a:cubicBezTo>
                        <a:pt x="268" y="114"/>
                        <a:pt x="269" y="140"/>
                        <a:pt x="259" y="158"/>
                      </a:cubicBezTo>
                      <a:close/>
                      <a:moveTo>
                        <a:pt x="210" y="494"/>
                      </a:moveTo>
                      <a:cubicBezTo>
                        <a:pt x="208" y="503"/>
                        <a:pt x="186" y="584"/>
                        <a:pt x="171" y="573"/>
                      </a:cubicBezTo>
                      <a:cubicBezTo>
                        <a:pt x="162" y="566"/>
                        <a:pt x="170" y="548"/>
                        <a:pt x="173" y="539"/>
                      </a:cubicBezTo>
                      <a:cubicBezTo>
                        <a:pt x="174" y="538"/>
                        <a:pt x="174" y="538"/>
                        <a:pt x="174" y="538"/>
                      </a:cubicBezTo>
                      <a:cubicBezTo>
                        <a:pt x="179" y="524"/>
                        <a:pt x="187" y="510"/>
                        <a:pt x="199" y="495"/>
                      </a:cubicBezTo>
                      <a:cubicBezTo>
                        <a:pt x="204" y="490"/>
                        <a:pt x="208" y="485"/>
                        <a:pt x="213" y="480"/>
                      </a:cubicBezTo>
                      <a:cubicBezTo>
                        <a:pt x="212" y="484"/>
                        <a:pt x="211" y="489"/>
                        <a:pt x="210" y="4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1622155" y="186485"/>
                <a:ext cx="1651112" cy="700681"/>
                <a:chOff x="4192692" y="1963767"/>
                <a:chExt cx="1651112" cy="700681"/>
              </a:xfrm>
            </p:grpSpPr>
            <p:sp>
              <p:nvSpPr>
                <p:cNvPr id="22" name="TextBox 21"/>
                <p:cNvSpPr txBox="1"/>
                <p:nvPr/>
              </p:nvSpPr>
              <p:spPr>
                <a:xfrm>
                  <a:off x="4192692" y="2143244"/>
                  <a:ext cx="16511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dirty="0" smtClean="0">
                      <a:solidFill>
                        <a:schemeClr val="bg1">
                          <a:lumMod val="9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rPr>
                    <a:t>七夕节快乐</a:t>
                  </a:r>
                  <a:endPara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4678582" y="1963767"/>
                  <a:ext cx="757957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2016</a:t>
                  </a:r>
                  <a:endParaRPr lang="zh-CN" altLang="en-US" sz="11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4192692" y="2433616"/>
                  <a:ext cx="165111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9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永远爱你的亲</a:t>
                  </a:r>
                  <a:endParaRPr lang="zh-CN" altLang="en-US" sz="9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2" name="Group 88"/>
              <p:cNvGrpSpPr>
                <a:grpSpLocks noChangeAspect="1"/>
              </p:cNvGrpSpPr>
              <p:nvPr/>
            </p:nvGrpSpPr>
            <p:grpSpPr bwMode="auto">
              <a:xfrm>
                <a:off x="1568339" y="958599"/>
                <a:ext cx="817722" cy="82847"/>
                <a:chOff x="2112" y="1540"/>
                <a:chExt cx="3119" cy="316"/>
              </a:xfrm>
              <a:solidFill>
                <a:schemeClr val="bg1"/>
              </a:solidFill>
            </p:grpSpPr>
            <p:sp>
              <p:nvSpPr>
                <p:cNvPr id="13" name="Freeform 89"/>
                <p:cNvSpPr>
                  <a:spLocks/>
                </p:cNvSpPr>
                <p:nvPr/>
              </p:nvSpPr>
              <p:spPr bwMode="auto">
                <a:xfrm>
                  <a:off x="2188" y="1651"/>
                  <a:ext cx="24" cy="76"/>
                </a:xfrm>
                <a:custGeom>
                  <a:avLst/>
                  <a:gdLst>
                    <a:gd name="T0" fmla="*/ 0 w 5"/>
                    <a:gd name="T1" fmla="*/ 2 h 16"/>
                    <a:gd name="T2" fmla="*/ 0 w 5"/>
                    <a:gd name="T3" fmla="*/ 14 h 16"/>
                    <a:gd name="T4" fmla="*/ 0 w 5"/>
                    <a:gd name="T5" fmla="*/ 14 h 16"/>
                    <a:gd name="T6" fmla="*/ 1 w 5"/>
                    <a:gd name="T7" fmla="*/ 16 h 16"/>
                    <a:gd name="T8" fmla="*/ 3 w 5"/>
                    <a:gd name="T9" fmla="*/ 14 h 16"/>
                    <a:gd name="T10" fmla="*/ 3 w 5"/>
                    <a:gd name="T11" fmla="*/ 14 h 16"/>
                    <a:gd name="T12" fmla="*/ 3 w 5"/>
                    <a:gd name="T13" fmla="*/ 2 h 16"/>
                    <a:gd name="T14" fmla="*/ 3 w 5"/>
                    <a:gd name="T15" fmla="*/ 2 h 16"/>
                    <a:gd name="T16" fmla="*/ 1 w 5"/>
                    <a:gd name="T17" fmla="*/ 0 h 16"/>
                    <a:gd name="T18" fmla="*/ 0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0" y="2"/>
                      </a:moveTo>
                      <a:cubicBezTo>
                        <a:pt x="0" y="6"/>
                        <a:pt x="0" y="10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6"/>
                        <a:pt x="1" y="16"/>
                      </a:cubicBezTo>
                      <a:cubicBezTo>
                        <a:pt x="2" y="16"/>
                        <a:pt x="3" y="15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5" y="10"/>
                        <a:pt x="5" y="6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90"/>
                <p:cNvSpPr>
                  <a:spLocks/>
                </p:cNvSpPr>
                <p:nvPr/>
              </p:nvSpPr>
              <p:spPr bwMode="auto">
                <a:xfrm>
                  <a:off x="2232" y="1646"/>
                  <a:ext cx="808" cy="86"/>
                </a:xfrm>
                <a:custGeom>
                  <a:avLst/>
                  <a:gdLst>
                    <a:gd name="T0" fmla="*/ 0 w 169"/>
                    <a:gd name="T1" fmla="*/ 5 h 18"/>
                    <a:gd name="T2" fmla="*/ 14 w 169"/>
                    <a:gd name="T3" fmla="*/ 6 h 18"/>
                    <a:gd name="T4" fmla="*/ 88 w 169"/>
                    <a:gd name="T5" fmla="*/ 5 h 18"/>
                    <a:gd name="T6" fmla="*/ 152 w 169"/>
                    <a:gd name="T7" fmla="*/ 1 h 18"/>
                    <a:gd name="T8" fmla="*/ 169 w 169"/>
                    <a:gd name="T9" fmla="*/ 0 h 18"/>
                    <a:gd name="T10" fmla="*/ 168 w 169"/>
                    <a:gd name="T11" fmla="*/ 9 h 18"/>
                    <a:gd name="T12" fmla="*/ 169 w 169"/>
                    <a:gd name="T13" fmla="*/ 18 h 18"/>
                    <a:gd name="T14" fmla="*/ 152 w 169"/>
                    <a:gd name="T15" fmla="*/ 17 h 18"/>
                    <a:gd name="T16" fmla="*/ 88 w 169"/>
                    <a:gd name="T17" fmla="*/ 13 h 18"/>
                    <a:gd name="T18" fmla="*/ 14 w 169"/>
                    <a:gd name="T19" fmla="*/ 12 h 18"/>
                    <a:gd name="T20" fmla="*/ 0 w 169"/>
                    <a:gd name="T21" fmla="*/ 13 h 18"/>
                    <a:gd name="T22" fmla="*/ 0 w 169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9" h="18">
                      <a:moveTo>
                        <a:pt x="0" y="5"/>
                      </a:moveTo>
                      <a:cubicBezTo>
                        <a:pt x="3" y="5"/>
                        <a:pt x="7" y="5"/>
                        <a:pt x="14" y="6"/>
                      </a:cubicBezTo>
                      <a:cubicBezTo>
                        <a:pt x="39" y="7"/>
                        <a:pt x="63" y="7"/>
                        <a:pt x="88" y="5"/>
                      </a:cubicBezTo>
                      <a:cubicBezTo>
                        <a:pt x="110" y="4"/>
                        <a:pt x="131" y="2"/>
                        <a:pt x="152" y="1"/>
                      </a:cubicBezTo>
                      <a:cubicBezTo>
                        <a:pt x="158" y="1"/>
                        <a:pt x="164" y="0"/>
                        <a:pt x="169" y="0"/>
                      </a:cubicBezTo>
                      <a:cubicBezTo>
                        <a:pt x="168" y="3"/>
                        <a:pt x="168" y="6"/>
                        <a:pt x="168" y="9"/>
                      </a:cubicBezTo>
                      <a:cubicBezTo>
                        <a:pt x="168" y="12"/>
                        <a:pt x="168" y="15"/>
                        <a:pt x="169" y="18"/>
                      </a:cubicBezTo>
                      <a:cubicBezTo>
                        <a:pt x="164" y="18"/>
                        <a:pt x="158" y="17"/>
                        <a:pt x="152" y="17"/>
                      </a:cubicBezTo>
                      <a:cubicBezTo>
                        <a:pt x="131" y="16"/>
                        <a:pt x="110" y="14"/>
                        <a:pt x="88" y="13"/>
                      </a:cubicBezTo>
                      <a:cubicBezTo>
                        <a:pt x="63" y="11"/>
                        <a:pt x="39" y="11"/>
                        <a:pt x="14" y="12"/>
                      </a:cubicBezTo>
                      <a:cubicBezTo>
                        <a:pt x="7" y="13"/>
                        <a:pt x="3" y="13"/>
                        <a:pt x="0" y="13"/>
                      </a:cubicBezTo>
                      <a:cubicBezTo>
                        <a:pt x="0" y="10"/>
                        <a:pt x="0" y="8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Oval 91"/>
                <p:cNvSpPr>
                  <a:spLocks noChangeArrowheads="1"/>
                </p:cNvSpPr>
                <p:nvPr/>
              </p:nvSpPr>
              <p:spPr bwMode="auto">
                <a:xfrm>
                  <a:off x="2112" y="1660"/>
                  <a:ext cx="57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92"/>
                <p:cNvSpPr>
                  <a:spLocks/>
                </p:cNvSpPr>
                <p:nvPr/>
              </p:nvSpPr>
              <p:spPr bwMode="auto">
                <a:xfrm>
                  <a:off x="5135" y="1651"/>
                  <a:ext cx="24" cy="76"/>
                </a:xfrm>
                <a:custGeom>
                  <a:avLst/>
                  <a:gdLst>
                    <a:gd name="T0" fmla="*/ 5 w 5"/>
                    <a:gd name="T1" fmla="*/ 2 h 16"/>
                    <a:gd name="T2" fmla="*/ 5 w 5"/>
                    <a:gd name="T3" fmla="*/ 14 h 16"/>
                    <a:gd name="T4" fmla="*/ 5 w 5"/>
                    <a:gd name="T5" fmla="*/ 14 h 16"/>
                    <a:gd name="T6" fmla="*/ 3 w 5"/>
                    <a:gd name="T7" fmla="*/ 16 h 16"/>
                    <a:gd name="T8" fmla="*/ 1 w 5"/>
                    <a:gd name="T9" fmla="*/ 14 h 16"/>
                    <a:gd name="T10" fmla="*/ 1 w 5"/>
                    <a:gd name="T11" fmla="*/ 14 h 16"/>
                    <a:gd name="T12" fmla="*/ 1 w 5"/>
                    <a:gd name="T13" fmla="*/ 2 h 16"/>
                    <a:gd name="T14" fmla="*/ 1 w 5"/>
                    <a:gd name="T15" fmla="*/ 2 h 16"/>
                    <a:gd name="T16" fmla="*/ 3 w 5"/>
                    <a:gd name="T17" fmla="*/ 0 h 16"/>
                    <a:gd name="T18" fmla="*/ 5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5" y="2"/>
                      </a:moveTo>
                      <a:cubicBezTo>
                        <a:pt x="5" y="6"/>
                        <a:pt x="5" y="10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4" y="16"/>
                        <a:pt x="3" y="16"/>
                      </a:cubicBezTo>
                      <a:cubicBezTo>
                        <a:pt x="3" y="16"/>
                        <a:pt x="2" y="15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0"/>
                        <a:pt x="0" y="6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4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93"/>
                <p:cNvSpPr>
                  <a:spLocks/>
                </p:cNvSpPr>
                <p:nvPr/>
              </p:nvSpPr>
              <p:spPr bwMode="auto">
                <a:xfrm>
                  <a:off x="4303" y="1646"/>
                  <a:ext cx="813" cy="86"/>
                </a:xfrm>
                <a:custGeom>
                  <a:avLst/>
                  <a:gdLst>
                    <a:gd name="T0" fmla="*/ 170 w 170"/>
                    <a:gd name="T1" fmla="*/ 5 h 18"/>
                    <a:gd name="T2" fmla="*/ 156 w 170"/>
                    <a:gd name="T3" fmla="*/ 6 h 18"/>
                    <a:gd name="T4" fmla="*/ 81 w 170"/>
                    <a:gd name="T5" fmla="*/ 5 h 18"/>
                    <a:gd name="T6" fmla="*/ 17 w 170"/>
                    <a:gd name="T7" fmla="*/ 1 h 18"/>
                    <a:gd name="T8" fmla="*/ 0 w 170"/>
                    <a:gd name="T9" fmla="*/ 0 h 18"/>
                    <a:gd name="T10" fmla="*/ 2 w 170"/>
                    <a:gd name="T11" fmla="*/ 9 h 18"/>
                    <a:gd name="T12" fmla="*/ 0 w 170"/>
                    <a:gd name="T13" fmla="*/ 18 h 18"/>
                    <a:gd name="T14" fmla="*/ 17 w 170"/>
                    <a:gd name="T15" fmla="*/ 17 h 18"/>
                    <a:gd name="T16" fmla="*/ 81 w 170"/>
                    <a:gd name="T17" fmla="*/ 13 h 18"/>
                    <a:gd name="T18" fmla="*/ 156 w 170"/>
                    <a:gd name="T19" fmla="*/ 12 h 18"/>
                    <a:gd name="T20" fmla="*/ 170 w 170"/>
                    <a:gd name="T21" fmla="*/ 13 h 18"/>
                    <a:gd name="T22" fmla="*/ 170 w 170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0" h="18">
                      <a:moveTo>
                        <a:pt x="170" y="5"/>
                      </a:moveTo>
                      <a:cubicBezTo>
                        <a:pt x="167" y="5"/>
                        <a:pt x="163" y="5"/>
                        <a:pt x="156" y="6"/>
                      </a:cubicBezTo>
                      <a:cubicBezTo>
                        <a:pt x="131" y="7"/>
                        <a:pt x="106" y="7"/>
                        <a:pt x="81" y="5"/>
                      </a:cubicBezTo>
                      <a:cubicBezTo>
                        <a:pt x="60" y="4"/>
                        <a:pt x="39" y="2"/>
                        <a:pt x="17" y="1"/>
                      </a:cubicBezTo>
                      <a:cubicBezTo>
                        <a:pt x="12" y="1"/>
                        <a:pt x="6" y="0"/>
                        <a:pt x="0" y="0"/>
                      </a:cubicBezTo>
                      <a:cubicBezTo>
                        <a:pt x="1" y="3"/>
                        <a:pt x="2" y="6"/>
                        <a:pt x="2" y="9"/>
                      </a:cubicBezTo>
                      <a:cubicBezTo>
                        <a:pt x="2" y="12"/>
                        <a:pt x="1" y="15"/>
                        <a:pt x="0" y="18"/>
                      </a:cubicBezTo>
                      <a:cubicBezTo>
                        <a:pt x="6" y="18"/>
                        <a:pt x="12" y="17"/>
                        <a:pt x="17" y="17"/>
                      </a:cubicBezTo>
                      <a:cubicBezTo>
                        <a:pt x="39" y="16"/>
                        <a:pt x="60" y="14"/>
                        <a:pt x="81" y="13"/>
                      </a:cubicBezTo>
                      <a:cubicBezTo>
                        <a:pt x="106" y="11"/>
                        <a:pt x="131" y="11"/>
                        <a:pt x="156" y="12"/>
                      </a:cubicBezTo>
                      <a:cubicBezTo>
                        <a:pt x="163" y="13"/>
                        <a:pt x="167" y="13"/>
                        <a:pt x="170" y="13"/>
                      </a:cubicBezTo>
                      <a:cubicBezTo>
                        <a:pt x="169" y="10"/>
                        <a:pt x="169" y="8"/>
                        <a:pt x="17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Oval 94"/>
                <p:cNvSpPr>
                  <a:spLocks noChangeArrowheads="1"/>
                </p:cNvSpPr>
                <p:nvPr/>
              </p:nvSpPr>
              <p:spPr bwMode="auto">
                <a:xfrm>
                  <a:off x="5178" y="1660"/>
                  <a:ext cx="53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95"/>
                <p:cNvSpPr>
                  <a:spLocks/>
                </p:cNvSpPr>
                <p:nvPr/>
              </p:nvSpPr>
              <p:spPr bwMode="auto">
                <a:xfrm>
                  <a:off x="3566" y="1584"/>
                  <a:ext cx="211" cy="210"/>
                </a:xfrm>
                <a:custGeom>
                  <a:avLst/>
                  <a:gdLst>
                    <a:gd name="T0" fmla="*/ 31 w 44"/>
                    <a:gd name="T1" fmla="*/ 1 h 44"/>
                    <a:gd name="T2" fmla="*/ 22 w 44"/>
                    <a:gd name="T3" fmla="*/ 9 h 44"/>
                    <a:gd name="T4" fmla="*/ 22 w 44"/>
                    <a:gd name="T5" fmla="*/ 9 h 44"/>
                    <a:gd name="T6" fmla="*/ 13 w 44"/>
                    <a:gd name="T7" fmla="*/ 1 h 44"/>
                    <a:gd name="T8" fmla="*/ 0 w 44"/>
                    <a:gd name="T9" fmla="*/ 14 h 44"/>
                    <a:gd name="T10" fmla="*/ 8 w 44"/>
                    <a:gd name="T11" fmla="*/ 28 h 44"/>
                    <a:gd name="T12" fmla="*/ 12 w 44"/>
                    <a:gd name="T13" fmla="*/ 32 h 44"/>
                    <a:gd name="T14" fmla="*/ 12 w 44"/>
                    <a:gd name="T15" fmla="*/ 32 h 44"/>
                    <a:gd name="T16" fmla="*/ 22 w 44"/>
                    <a:gd name="T17" fmla="*/ 44 h 44"/>
                    <a:gd name="T18" fmla="*/ 23 w 44"/>
                    <a:gd name="T19" fmla="*/ 44 h 44"/>
                    <a:gd name="T20" fmla="*/ 33 w 44"/>
                    <a:gd name="T21" fmla="*/ 32 h 44"/>
                    <a:gd name="T22" fmla="*/ 33 w 44"/>
                    <a:gd name="T23" fmla="*/ 32 h 44"/>
                    <a:gd name="T24" fmla="*/ 37 w 44"/>
                    <a:gd name="T25" fmla="*/ 28 h 44"/>
                    <a:gd name="T26" fmla="*/ 44 w 44"/>
                    <a:gd name="T27" fmla="*/ 14 h 44"/>
                    <a:gd name="T28" fmla="*/ 31 w 44"/>
                    <a:gd name="T29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4" h="44">
                      <a:moveTo>
                        <a:pt x="31" y="1"/>
                      </a:moveTo>
                      <a:cubicBezTo>
                        <a:pt x="27" y="2"/>
                        <a:pt x="23" y="5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5"/>
                        <a:pt x="18" y="2"/>
                        <a:pt x="13" y="1"/>
                      </a:cubicBezTo>
                      <a:cubicBezTo>
                        <a:pt x="5" y="1"/>
                        <a:pt x="0" y="6"/>
                        <a:pt x="0" y="14"/>
                      </a:cubicBezTo>
                      <a:cubicBezTo>
                        <a:pt x="0" y="19"/>
                        <a:pt x="4" y="23"/>
                        <a:pt x="8" y="28"/>
                      </a:cubicBezTo>
                      <a:cubicBezTo>
                        <a:pt x="9" y="29"/>
                        <a:pt x="11" y="30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6" y="36"/>
                        <a:pt x="21" y="43"/>
                        <a:pt x="22" y="44"/>
                      </a:cubicBezTo>
                      <a:cubicBezTo>
                        <a:pt x="22" y="44"/>
                        <a:pt x="23" y="44"/>
                        <a:pt x="23" y="44"/>
                      </a:cubicBezTo>
                      <a:cubicBezTo>
                        <a:pt x="26" y="40"/>
                        <a:pt x="28" y="37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4" y="30"/>
                        <a:pt x="35" y="29"/>
                        <a:pt x="37" y="28"/>
                      </a:cubicBezTo>
                      <a:cubicBezTo>
                        <a:pt x="40" y="23"/>
                        <a:pt x="44" y="19"/>
                        <a:pt x="44" y="14"/>
                      </a:cubicBezTo>
                      <a:cubicBezTo>
                        <a:pt x="44" y="7"/>
                        <a:pt x="41" y="0"/>
                        <a:pt x="3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96"/>
                <p:cNvSpPr>
                  <a:spLocks noEditPoints="1"/>
                </p:cNvSpPr>
                <p:nvPr/>
              </p:nvSpPr>
              <p:spPr bwMode="auto">
                <a:xfrm>
                  <a:off x="3064" y="1540"/>
                  <a:ext cx="507" cy="316"/>
                </a:xfrm>
                <a:custGeom>
                  <a:avLst/>
                  <a:gdLst>
                    <a:gd name="T0" fmla="*/ 80 w 106"/>
                    <a:gd name="T1" fmla="*/ 3 h 66"/>
                    <a:gd name="T2" fmla="*/ 44 w 106"/>
                    <a:gd name="T3" fmla="*/ 22 h 66"/>
                    <a:gd name="T4" fmla="*/ 61 w 106"/>
                    <a:gd name="T5" fmla="*/ 42 h 66"/>
                    <a:gd name="T6" fmla="*/ 80 w 106"/>
                    <a:gd name="T7" fmla="*/ 38 h 66"/>
                    <a:gd name="T8" fmla="*/ 81 w 106"/>
                    <a:gd name="T9" fmla="*/ 36 h 66"/>
                    <a:gd name="T10" fmla="*/ 79 w 106"/>
                    <a:gd name="T11" fmla="*/ 37 h 66"/>
                    <a:gd name="T12" fmla="*/ 62 w 106"/>
                    <a:gd name="T13" fmla="*/ 39 h 66"/>
                    <a:gd name="T14" fmla="*/ 46 w 106"/>
                    <a:gd name="T15" fmla="*/ 22 h 66"/>
                    <a:gd name="T16" fmla="*/ 78 w 106"/>
                    <a:gd name="T17" fmla="*/ 8 h 66"/>
                    <a:gd name="T18" fmla="*/ 102 w 106"/>
                    <a:gd name="T19" fmla="*/ 33 h 66"/>
                    <a:gd name="T20" fmla="*/ 49 w 106"/>
                    <a:gd name="T21" fmla="*/ 55 h 66"/>
                    <a:gd name="T22" fmla="*/ 18 w 106"/>
                    <a:gd name="T23" fmla="*/ 40 h 66"/>
                    <a:gd name="T24" fmla="*/ 38 w 106"/>
                    <a:gd name="T25" fmla="*/ 25 h 66"/>
                    <a:gd name="T26" fmla="*/ 30 w 106"/>
                    <a:gd name="T27" fmla="*/ 15 h 66"/>
                    <a:gd name="T28" fmla="*/ 14 w 106"/>
                    <a:gd name="T29" fmla="*/ 28 h 66"/>
                    <a:gd name="T30" fmla="*/ 16 w 106"/>
                    <a:gd name="T31" fmla="*/ 39 h 66"/>
                    <a:gd name="T32" fmla="*/ 10 w 106"/>
                    <a:gd name="T33" fmla="*/ 39 h 66"/>
                    <a:gd name="T34" fmla="*/ 1 w 106"/>
                    <a:gd name="T35" fmla="*/ 33 h 66"/>
                    <a:gd name="T36" fmla="*/ 8 w 106"/>
                    <a:gd name="T37" fmla="*/ 33 h 66"/>
                    <a:gd name="T38" fmla="*/ 10 w 106"/>
                    <a:gd name="T39" fmla="*/ 26 h 66"/>
                    <a:gd name="T40" fmla="*/ 3 w 106"/>
                    <a:gd name="T41" fmla="*/ 26 h 66"/>
                    <a:gd name="T42" fmla="*/ 2 w 106"/>
                    <a:gd name="T43" fmla="*/ 27 h 66"/>
                    <a:gd name="T44" fmla="*/ 1 w 106"/>
                    <a:gd name="T45" fmla="*/ 28 h 66"/>
                    <a:gd name="T46" fmla="*/ 0 w 106"/>
                    <a:gd name="T47" fmla="*/ 31 h 66"/>
                    <a:gd name="T48" fmla="*/ 10 w 106"/>
                    <a:gd name="T49" fmla="*/ 40 h 66"/>
                    <a:gd name="T50" fmla="*/ 16 w 106"/>
                    <a:gd name="T51" fmla="*/ 40 h 66"/>
                    <a:gd name="T52" fmla="*/ 49 w 106"/>
                    <a:gd name="T53" fmla="*/ 62 h 66"/>
                    <a:gd name="T54" fmla="*/ 103 w 106"/>
                    <a:gd name="T55" fmla="*/ 34 h 66"/>
                    <a:gd name="T56" fmla="*/ 103 w 106"/>
                    <a:gd name="T57" fmla="*/ 33 h 66"/>
                    <a:gd name="T58" fmla="*/ 80 w 106"/>
                    <a:gd name="T59" fmla="*/ 3 h 66"/>
                    <a:gd name="T60" fmla="*/ 16 w 106"/>
                    <a:gd name="T61" fmla="*/ 28 h 66"/>
                    <a:gd name="T62" fmla="*/ 29 w 106"/>
                    <a:gd name="T63" fmla="*/ 16 h 66"/>
                    <a:gd name="T64" fmla="*/ 35 w 106"/>
                    <a:gd name="T65" fmla="*/ 25 h 66"/>
                    <a:gd name="T66" fmla="*/ 35 w 106"/>
                    <a:gd name="T67" fmla="*/ 25 h 66"/>
                    <a:gd name="T68" fmla="*/ 17 w 106"/>
                    <a:gd name="T69" fmla="*/ 39 h 66"/>
                    <a:gd name="T70" fmla="*/ 16 w 106"/>
                    <a:gd name="T71" fmla="*/ 28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80" y="3"/>
                      </a:moveTo>
                      <a:cubicBezTo>
                        <a:pt x="62" y="0"/>
                        <a:pt x="46" y="8"/>
                        <a:pt x="44" y="22"/>
                      </a:cubicBezTo>
                      <a:cubicBezTo>
                        <a:pt x="43" y="32"/>
                        <a:pt x="50" y="40"/>
                        <a:pt x="61" y="42"/>
                      </a:cubicBezTo>
                      <a:cubicBezTo>
                        <a:pt x="69" y="44"/>
                        <a:pt x="75" y="42"/>
                        <a:pt x="80" y="38"/>
                      </a:cubicBezTo>
                      <a:cubicBezTo>
                        <a:pt x="80" y="37"/>
                        <a:pt x="81" y="36"/>
                        <a:pt x="81" y="36"/>
                      </a:cubicBezTo>
                      <a:cubicBezTo>
                        <a:pt x="80" y="35"/>
                        <a:pt x="80" y="36"/>
                        <a:pt x="79" y="37"/>
                      </a:cubicBezTo>
                      <a:cubicBezTo>
                        <a:pt x="75" y="40"/>
                        <a:pt x="69" y="40"/>
                        <a:pt x="62" y="39"/>
                      </a:cubicBezTo>
                      <a:cubicBezTo>
                        <a:pt x="52" y="37"/>
                        <a:pt x="44" y="31"/>
                        <a:pt x="46" y="22"/>
                      </a:cubicBezTo>
                      <a:cubicBezTo>
                        <a:pt x="47" y="12"/>
                        <a:pt x="61" y="5"/>
                        <a:pt x="78" y="8"/>
                      </a:cubicBezTo>
                      <a:cubicBezTo>
                        <a:pt x="93" y="10"/>
                        <a:pt x="104" y="20"/>
                        <a:pt x="102" y="33"/>
                      </a:cubicBezTo>
                      <a:cubicBezTo>
                        <a:pt x="99" y="53"/>
                        <a:pt x="73" y="59"/>
                        <a:pt x="49" y="55"/>
                      </a:cubicBezTo>
                      <a:cubicBezTo>
                        <a:pt x="37" y="53"/>
                        <a:pt x="23" y="49"/>
                        <a:pt x="18" y="40"/>
                      </a:cubicBezTo>
                      <a:cubicBezTo>
                        <a:pt x="30" y="40"/>
                        <a:pt x="37" y="33"/>
                        <a:pt x="38" y="25"/>
                      </a:cubicBezTo>
                      <a:cubicBezTo>
                        <a:pt x="39" y="21"/>
                        <a:pt x="36" y="15"/>
                        <a:pt x="30" y="15"/>
                      </a:cubicBezTo>
                      <a:cubicBezTo>
                        <a:pt x="22" y="14"/>
                        <a:pt x="16" y="20"/>
                        <a:pt x="14" y="28"/>
                      </a:cubicBezTo>
                      <a:cubicBezTo>
                        <a:pt x="14" y="32"/>
                        <a:pt x="14" y="36"/>
                        <a:pt x="16" y="39"/>
                      </a:cubicBezTo>
                      <a:cubicBezTo>
                        <a:pt x="14" y="40"/>
                        <a:pt x="12" y="39"/>
                        <a:pt x="10" y="39"/>
                      </a:cubicBezTo>
                      <a:cubicBezTo>
                        <a:pt x="6" y="38"/>
                        <a:pt x="3" y="36"/>
                        <a:pt x="1" y="33"/>
                      </a:cubicBezTo>
                      <a:cubicBezTo>
                        <a:pt x="3" y="34"/>
                        <a:pt x="5" y="34"/>
                        <a:pt x="8" y="33"/>
                      </a:cubicBezTo>
                      <a:cubicBezTo>
                        <a:pt x="10" y="31"/>
                        <a:pt x="11" y="28"/>
                        <a:pt x="10" y="26"/>
                      </a:cubicBezTo>
                      <a:cubicBezTo>
                        <a:pt x="9" y="24"/>
                        <a:pt x="6" y="24"/>
                        <a:pt x="3" y="26"/>
                      </a:cubicBezTo>
                      <a:cubicBezTo>
                        <a:pt x="2" y="26"/>
                        <a:pt x="2" y="26"/>
                        <a:pt x="2" y="27"/>
                      </a:cubicBezTo>
                      <a:cubicBezTo>
                        <a:pt x="1" y="27"/>
                        <a:pt x="1" y="27"/>
                        <a:pt x="1" y="28"/>
                      </a:cubicBezTo>
                      <a:cubicBezTo>
                        <a:pt x="0" y="29"/>
                        <a:pt x="0" y="30"/>
                        <a:pt x="0" y="31"/>
                      </a:cubicBezTo>
                      <a:cubicBezTo>
                        <a:pt x="0" y="36"/>
                        <a:pt x="4" y="39"/>
                        <a:pt x="10" y="40"/>
                      </a:cubicBezTo>
                      <a:cubicBezTo>
                        <a:pt x="12" y="41"/>
                        <a:pt x="14" y="41"/>
                        <a:pt x="16" y="40"/>
                      </a:cubicBezTo>
                      <a:cubicBezTo>
                        <a:pt x="22" y="50"/>
                        <a:pt x="36" y="60"/>
                        <a:pt x="49" y="62"/>
                      </a:cubicBezTo>
                      <a:cubicBezTo>
                        <a:pt x="74" y="66"/>
                        <a:pt x="100" y="55"/>
                        <a:pt x="103" y="34"/>
                      </a:cubicBezTo>
                      <a:cubicBezTo>
                        <a:pt x="103" y="33"/>
                        <a:pt x="103" y="33"/>
                        <a:pt x="103" y="33"/>
                      </a:cubicBezTo>
                      <a:cubicBezTo>
                        <a:pt x="106" y="16"/>
                        <a:pt x="96" y="5"/>
                        <a:pt x="80" y="3"/>
                      </a:cubicBezTo>
                      <a:close/>
                      <a:moveTo>
                        <a:pt x="16" y="28"/>
                      </a:moveTo>
                      <a:cubicBezTo>
                        <a:pt x="17" y="21"/>
                        <a:pt x="23" y="15"/>
                        <a:pt x="29" y="16"/>
                      </a:cubicBezTo>
                      <a:cubicBezTo>
                        <a:pt x="33" y="17"/>
                        <a:pt x="35" y="21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3" y="32"/>
                        <a:pt x="26" y="38"/>
                        <a:pt x="17" y="39"/>
                      </a:cubicBezTo>
                      <a:cubicBezTo>
                        <a:pt x="16" y="36"/>
                        <a:pt x="15" y="33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97"/>
                <p:cNvSpPr>
                  <a:spLocks noEditPoints="1"/>
                </p:cNvSpPr>
                <p:nvPr/>
              </p:nvSpPr>
              <p:spPr bwMode="auto">
                <a:xfrm>
                  <a:off x="3777" y="1540"/>
                  <a:ext cx="507" cy="316"/>
                </a:xfrm>
                <a:custGeom>
                  <a:avLst/>
                  <a:gdLst>
                    <a:gd name="T0" fmla="*/ 2 w 106"/>
                    <a:gd name="T1" fmla="*/ 33 h 66"/>
                    <a:gd name="T2" fmla="*/ 2 w 106"/>
                    <a:gd name="T3" fmla="*/ 34 h 66"/>
                    <a:gd name="T4" fmla="*/ 56 w 106"/>
                    <a:gd name="T5" fmla="*/ 62 h 66"/>
                    <a:gd name="T6" fmla="*/ 89 w 106"/>
                    <a:gd name="T7" fmla="*/ 40 h 66"/>
                    <a:gd name="T8" fmla="*/ 96 w 106"/>
                    <a:gd name="T9" fmla="*/ 40 h 66"/>
                    <a:gd name="T10" fmla="*/ 106 w 106"/>
                    <a:gd name="T11" fmla="*/ 31 h 66"/>
                    <a:gd name="T12" fmla="*/ 105 w 106"/>
                    <a:gd name="T13" fmla="*/ 28 h 66"/>
                    <a:gd name="T14" fmla="*/ 104 w 106"/>
                    <a:gd name="T15" fmla="*/ 27 h 66"/>
                    <a:gd name="T16" fmla="*/ 103 w 106"/>
                    <a:gd name="T17" fmla="*/ 26 h 66"/>
                    <a:gd name="T18" fmla="*/ 95 w 106"/>
                    <a:gd name="T19" fmla="*/ 26 h 66"/>
                    <a:gd name="T20" fmla="*/ 98 w 106"/>
                    <a:gd name="T21" fmla="*/ 33 h 66"/>
                    <a:gd name="T22" fmla="*/ 104 w 106"/>
                    <a:gd name="T23" fmla="*/ 33 h 66"/>
                    <a:gd name="T24" fmla="*/ 96 w 106"/>
                    <a:gd name="T25" fmla="*/ 39 h 66"/>
                    <a:gd name="T26" fmla="*/ 90 w 106"/>
                    <a:gd name="T27" fmla="*/ 39 h 66"/>
                    <a:gd name="T28" fmla="*/ 91 w 106"/>
                    <a:gd name="T29" fmla="*/ 28 h 66"/>
                    <a:gd name="T30" fmla="*/ 76 w 106"/>
                    <a:gd name="T31" fmla="*/ 15 h 66"/>
                    <a:gd name="T32" fmla="*/ 67 w 106"/>
                    <a:gd name="T33" fmla="*/ 25 h 66"/>
                    <a:gd name="T34" fmla="*/ 88 w 106"/>
                    <a:gd name="T35" fmla="*/ 40 h 66"/>
                    <a:gd name="T36" fmla="*/ 56 w 106"/>
                    <a:gd name="T37" fmla="*/ 55 h 66"/>
                    <a:gd name="T38" fmla="*/ 4 w 106"/>
                    <a:gd name="T39" fmla="*/ 33 h 66"/>
                    <a:gd name="T40" fmla="*/ 28 w 106"/>
                    <a:gd name="T41" fmla="*/ 8 h 66"/>
                    <a:gd name="T42" fmla="*/ 60 w 106"/>
                    <a:gd name="T43" fmla="*/ 22 h 66"/>
                    <a:gd name="T44" fmla="*/ 43 w 106"/>
                    <a:gd name="T45" fmla="*/ 39 h 66"/>
                    <a:gd name="T46" fmla="*/ 27 w 106"/>
                    <a:gd name="T47" fmla="*/ 37 h 66"/>
                    <a:gd name="T48" fmla="*/ 25 w 106"/>
                    <a:gd name="T49" fmla="*/ 36 h 66"/>
                    <a:gd name="T50" fmla="*/ 26 w 106"/>
                    <a:gd name="T51" fmla="*/ 38 h 66"/>
                    <a:gd name="T52" fmla="*/ 45 w 106"/>
                    <a:gd name="T53" fmla="*/ 42 h 66"/>
                    <a:gd name="T54" fmla="*/ 61 w 106"/>
                    <a:gd name="T55" fmla="*/ 22 h 66"/>
                    <a:gd name="T56" fmla="*/ 26 w 106"/>
                    <a:gd name="T57" fmla="*/ 3 h 66"/>
                    <a:gd name="T58" fmla="*/ 2 w 106"/>
                    <a:gd name="T59" fmla="*/ 33 h 66"/>
                    <a:gd name="T60" fmla="*/ 88 w 106"/>
                    <a:gd name="T61" fmla="*/ 39 h 66"/>
                    <a:gd name="T62" fmla="*/ 71 w 106"/>
                    <a:gd name="T63" fmla="*/ 25 h 66"/>
                    <a:gd name="T64" fmla="*/ 71 w 106"/>
                    <a:gd name="T65" fmla="*/ 25 h 66"/>
                    <a:gd name="T66" fmla="*/ 76 w 106"/>
                    <a:gd name="T67" fmla="*/ 16 h 66"/>
                    <a:gd name="T68" fmla="*/ 90 w 106"/>
                    <a:gd name="T69" fmla="*/ 28 h 66"/>
                    <a:gd name="T70" fmla="*/ 88 w 106"/>
                    <a:gd name="T71" fmla="*/ 39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2" y="33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6" y="55"/>
                        <a:pt x="32" y="66"/>
                        <a:pt x="56" y="62"/>
                      </a:cubicBezTo>
                      <a:cubicBezTo>
                        <a:pt x="69" y="60"/>
                        <a:pt x="84" y="50"/>
                        <a:pt x="89" y="40"/>
                      </a:cubicBezTo>
                      <a:cubicBezTo>
                        <a:pt x="91" y="41"/>
                        <a:pt x="94" y="41"/>
                        <a:pt x="96" y="40"/>
                      </a:cubicBezTo>
                      <a:cubicBezTo>
                        <a:pt x="102" y="39"/>
                        <a:pt x="106" y="36"/>
                        <a:pt x="106" y="31"/>
                      </a:cubicBezTo>
                      <a:cubicBezTo>
                        <a:pt x="106" y="30"/>
                        <a:pt x="106" y="29"/>
                        <a:pt x="105" y="28"/>
                      </a:cubicBezTo>
                      <a:cubicBezTo>
                        <a:pt x="105" y="27"/>
                        <a:pt x="104" y="27"/>
                        <a:pt x="104" y="27"/>
                      </a:cubicBezTo>
                      <a:cubicBezTo>
                        <a:pt x="104" y="26"/>
                        <a:pt x="103" y="26"/>
                        <a:pt x="103" y="26"/>
                      </a:cubicBezTo>
                      <a:cubicBezTo>
                        <a:pt x="100" y="24"/>
                        <a:pt x="97" y="24"/>
                        <a:pt x="95" y="26"/>
                      </a:cubicBezTo>
                      <a:cubicBezTo>
                        <a:pt x="94" y="28"/>
                        <a:pt x="95" y="31"/>
                        <a:pt x="98" y="33"/>
                      </a:cubicBezTo>
                      <a:cubicBezTo>
                        <a:pt x="100" y="34"/>
                        <a:pt x="103" y="34"/>
                        <a:pt x="104" y="33"/>
                      </a:cubicBezTo>
                      <a:cubicBezTo>
                        <a:pt x="103" y="36"/>
                        <a:pt x="100" y="38"/>
                        <a:pt x="96" y="39"/>
                      </a:cubicBezTo>
                      <a:cubicBezTo>
                        <a:pt x="94" y="39"/>
                        <a:pt x="92" y="40"/>
                        <a:pt x="90" y="39"/>
                      </a:cubicBezTo>
                      <a:cubicBezTo>
                        <a:pt x="91" y="36"/>
                        <a:pt x="92" y="32"/>
                        <a:pt x="91" y="28"/>
                      </a:cubicBezTo>
                      <a:cubicBezTo>
                        <a:pt x="90" y="20"/>
                        <a:pt x="84" y="14"/>
                        <a:pt x="76" y="15"/>
                      </a:cubicBezTo>
                      <a:cubicBezTo>
                        <a:pt x="70" y="15"/>
                        <a:pt x="67" y="21"/>
                        <a:pt x="67" y="25"/>
                      </a:cubicBezTo>
                      <a:cubicBezTo>
                        <a:pt x="69" y="33"/>
                        <a:pt x="76" y="40"/>
                        <a:pt x="88" y="40"/>
                      </a:cubicBezTo>
                      <a:cubicBezTo>
                        <a:pt x="82" y="49"/>
                        <a:pt x="69" y="53"/>
                        <a:pt x="56" y="55"/>
                      </a:cubicBezTo>
                      <a:cubicBezTo>
                        <a:pt x="33" y="59"/>
                        <a:pt x="7" y="53"/>
                        <a:pt x="4" y="33"/>
                      </a:cubicBezTo>
                      <a:cubicBezTo>
                        <a:pt x="2" y="20"/>
                        <a:pt x="12" y="10"/>
                        <a:pt x="28" y="8"/>
                      </a:cubicBezTo>
                      <a:cubicBezTo>
                        <a:pt x="44" y="5"/>
                        <a:pt x="58" y="12"/>
                        <a:pt x="60" y="22"/>
                      </a:cubicBezTo>
                      <a:cubicBezTo>
                        <a:pt x="61" y="31"/>
                        <a:pt x="54" y="37"/>
                        <a:pt x="43" y="39"/>
                      </a:cubicBezTo>
                      <a:cubicBezTo>
                        <a:pt x="37" y="40"/>
                        <a:pt x="31" y="40"/>
                        <a:pt x="27" y="37"/>
                      </a:cubicBezTo>
                      <a:cubicBezTo>
                        <a:pt x="25" y="36"/>
                        <a:pt x="25" y="35"/>
                        <a:pt x="25" y="36"/>
                      </a:cubicBezTo>
                      <a:cubicBezTo>
                        <a:pt x="24" y="36"/>
                        <a:pt x="25" y="37"/>
                        <a:pt x="26" y="38"/>
                      </a:cubicBezTo>
                      <a:cubicBezTo>
                        <a:pt x="31" y="42"/>
                        <a:pt x="36" y="44"/>
                        <a:pt x="45" y="42"/>
                      </a:cubicBezTo>
                      <a:cubicBezTo>
                        <a:pt x="55" y="40"/>
                        <a:pt x="62" y="32"/>
                        <a:pt x="61" y="22"/>
                      </a:cubicBezTo>
                      <a:cubicBezTo>
                        <a:pt x="60" y="8"/>
                        <a:pt x="44" y="0"/>
                        <a:pt x="26" y="3"/>
                      </a:cubicBezTo>
                      <a:cubicBezTo>
                        <a:pt x="10" y="5"/>
                        <a:pt x="0" y="16"/>
                        <a:pt x="2" y="33"/>
                      </a:cubicBezTo>
                      <a:close/>
                      <a:moveTo>
                        <a:pt x="88" y="39"/>
                      </a:moveTo>
                      <a:cubicBezTo>
                        <a:pt x="80" y="38"/>
                        <a:pt x="72" y="32"/>
                        <a:pt x="71" y="25"/>
                      </a:cubicBezTo>
                      <a:cubicBezTo>
                        <a:pt x="71" y="25"/>
                        <a:pt x="71" y="25"/>
                        <a:pt x="71" y="25"/>
                      </a:cubicBezTo>
                      <a:cubicBezTo>
                        <a:pt x="70" y="21"/>
                        <a:pt x="72" y="17"/>
                        <a:pt x="76" y="16"/>
                      </a:cubicBezTo>
                      <a:cubicBezTo>
                        <a:pt x="83" y="15"/>
                        <a:pt x="89" y="21"/>
                        <a:pt x="90" y="28"/>
                      </a:cubicBezTo>
                      <a:cubicBezTo>
                        <a:pt x="91" y="33"/>
                        <a:pt x="90" y="36"/>
                        <a:pt x="88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99" name="椭圆 98"/>
          <p:cNvSpPr/>
          <p:nvPr/>
        </p:nvSpPr>
        <p:spPr>
          <a:xfrm>
            <a:off x="5067055" y="1491630"/>
            <a:ext cx="225025" cy="225025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5247075" y="1716655"/>
            <a:ext cx="225025" cy="225025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5394098" y="2034541"/>
            <a:ext cx="180540" cy="18053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4818780" y="1852613"/>
            <a:ext cx="91506" cy="91504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4914031" y="1947864"/>
            <a:ext cx="205804" cy="205802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4967592" y="1757363"/>
            <a:ext cx="155340" cy="1553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4757901" y="1995488"/>
            <a:ext cx="149960" cy="149960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5086758" y="2070468"/>
            <a:ext cx="185618" cy="185618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4149987" y="1652589"/>
            <a:ext cx="145640" cy="1456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5600209" y="2333026"/>
            <a:ext cx="162416" cy="162414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3853119" y="1491544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4521756" y="2125900"/>
            <a:ext cx="145494" cy="145494"/>
          </a:xfrm>
          <a:prstGeom prst="ellipse">
            <a:avLst/>
          </a:prstGeom>
          <a:solidFill>
            <a:schemeClr val="bg1">
              <a:alpha val="1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4659867" y="2264012"/>
            <a:ext cx="174072" cy="174070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4829176" y="2730960"/>
            <a:ext cx="121396" cy="121396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3954906" y="2569521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5413516" y="3258346"/>
            <a:ext cx="225025" cy="225025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4501491" y="3217650"/>
            <a:ext cx="180048" cy="18004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3686827" y="3698347"/>
            <a:ext cx="186674" cy="186674"/>
          </a:xfrm>
          <a:prstGeom prst="ellipse">
            <a:avLst/>
          </a:prstGeom>
          <a:solidFill>
            <a:schemeClr val="bg1">
              <a:alpha val="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2799148" y="3674269"/>
            <a:ext cx="88940" cy="88940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3495539" y="3423771"/>
            <a:ext cx="119200" cy="1192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5699495" y="1547814"/>
            <a:ext cx="103118" cy="103118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5287069" y="1131590"/>
            <a:ext cx="225025" cy="225025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5899020" y="1807414"/>
            <a:ext cx="154118" cy="15411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3962465" y="3360421"/>
            <a:ext cx="119530" cy="119528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4479001" y="3483370"/>
            <a:ext cx="225025" cy="225025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>
            <a:off x="4310760" y="2657475"/>
            <a:ext cx="49118" cy="49118"/>
          </a:xfrm>
          <a:prstGeom prst="ellipse">
            <a:avLst/>
          </a:prstGeom>
          <a:solidFill>
            <a:schemeClr val="bg1">
              <a:alpha val="51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3529433" y="3260963"/>
            <a:ext cx="101974" cy="101974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十字星 125"/>
          <p:cNvSpPr/>
          <p:nvPr/>
        </p:nvSpPr>
        <p:spPr>
          <a:xfrm>
            <a:off x="7200900" y="-334965"/>
            <a:ext cx="52788" cy="52788"/>
          </a:xfrm>
          <a:prstGeom prst="star4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十字星 126"/>
          <p:cNvSpPr/>
          <p:nvPr/>
        </p:nvSpPr>
        <p:spPr>
          <a:xfrm>
            <a:off x="7137285" y="-6686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十字星 127"/>
          <p:cNvSpPr/>
          <p:nvPr/>
        </p:nvSpPr>
        <p:spPr>
          <a:xfrm>
            <a:off x="8119612" y="-5162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十字星 128"/>
          <p:cNvSpPr/>
          <p:nvPr/>
        </p:nvSpPr>
        <p:spPr>
          <a:xfrm>
            <a:off x="7579552" y="-451368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十字星 129"/>
          <p:cNvSpPr/>
          <p:nvPr/>
        </p:nvSpPr>
        <p:spPr>
          <a:xfrm>
            <a:off x="6417205" y="-5786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十字星 130"/>
          <p:cNvSpPr/>
          <p:nvPr/>
        </p:nvSpPr>
        <p:spPr>
          <a:xfrm>
            <a:off x="6569605" y="-4262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7577526" y="2206171"/>
            <a:ext cx="438108" cy="438108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6031478" y="1465943"/>
            <a:ext cx="579492" cy="57949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4836640" y="1300200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6134440" y="733990"/>
            <a:ext cx="1132420" cy="1132420"/>
          </a:xfrm>
          <a:prstGeom prst="ellipse">
            <a:avLst/>
          </a:prstGeom>
          <a:solidFill>
            <a:srgbClr val="EE8012">
              <a:alpha val="3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4957650" y="361850"/>
            <a:ext cx="859750" cy="85975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8097230" y="124652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6267450" y="2839775"/>
            <a:ext cx="593730" cy="5937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5200600" y="2381250"/>
            <a:ext cx="651030" cy="6510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4646614" y="3069774"/>
            <a:ext cx="622072" cy="62207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6355747" y="2119238"/>
            <a:ext cx="828824" cy="828824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6487511" y="3876895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6988441" y="183659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6435011" y="41170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1736685" y="2619940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1926695" y="3876895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30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 p14:bounceEnd="20000">
                                          <p:cBhvr>
                                            <p:cTn id="291" dur="5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 p14:bounceEnd="20000">
                                          <p:cBhvr>
                                            <p:cTn id="295" dur="6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 p14:presetBounceEnd="2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 p14:bounceEnd="20000">
                                          <p:cBhvr>
                                            <p:cTn id="299" dur="6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 p14:bounceEnd="20000">
                                          <p:cBhvr>
                                            <p:cTn id="303" dur="625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 p14:presetBounceEnd="20000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 p14:bounceEnd="20000">
                                          <p:cBhvr>
                                            <p:cTn id="307" dur="525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 p14:presetBounceEnd="2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 p14:bounceEnd="20000">
                                          <p:cBhvr>
                                            <p:cTn id="314" dur="5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 p14:bounceEnd="20000">
                                          <p:cBhvr>
                                            <p:cTn id="324" dur="62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 p14:presetBounceEnd="2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 p14:bounceEnd="20000">
                                          <p:cBhvr>
                                            <p:cTn id="334" dur="62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 p14:presetBounceEnd="2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 p14:bounceEnd="20000">
                                          <p:cBhvr>
                                            <p:cTn id="344" dur="625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99" grpId="0" animBg="1"/>
          <p:bldP spid="99" grpId="1" animBg="1"/>
          <p:bldP spid="99" grpId="2" animBg="1"/>
          <p:bldP spid="99" grpId="3" animBg="1"/>
          <p:bldP spid="100" grpId="0" animBg="1"/>
          <p:bldP spid="100" grpId="1" animBg="1"/>
          <p:bldP spid="100" grpId="2" animBg="1"/>
          <p:bldP spid="100" grpId="3" animBg="1"/>
          <p:bldP spid="101" grpId="0" animBg="1"/>
          <p:bldP spid="101" grpId="1" animBg="1"/>
          <p:bldP spid="101" grpId="2" animBg="1"/>
          <p:bldP spid="101" grpId="3" animBg="1"/>
          <p:bldP spid="102" grpId="0" animBg="1"/>
          <p:bldP spid="102" grpId="1" animBg="1"/>
          <p:bldP spid="102" grpId="2" animBg="1"/>
          <p:bldP spid="102" grpId="3" animBg="1"/>
          <p:bldP spid="103" grpId="0" animBg="1"/>
          <p:bldP spid="103" grpId="1" animBg="1"/>
          <p:bldP spid="103" grpId="2" animBg="1"/>
          <p:bldP spid="103" grpId="3" animBg="1"/>
          <p:bldP spid="104" grpId="0" animBg="1"/>
          <p:bldP spid="104" grpId="1" animBg="1"/>
          <p:bldP spid="104" grpId="2" animBg="1"/>
          <p:bldP spid="104" grpId="3" animBg="1"/>
          <p:bldP spid="105" grpId="0" animBg="1"/>
          <p:bldP spid="105" grpId="1" animBg="1"/>
          <p:bldP spid="105" grpId="2" animBg="1"/>
          <p:bldP spid="105" grpId="3" animBg="1"/>
          <p:bldP spid="106" grpId="0" animBg="1"/>
          <p:bldP spid="106" grpId="1" animBg="1"/>
          <p:bldP spid="106" grpId="2" animBg="1"/>
          <p:bldP spid="106" grpId="3" animBg="1"/>
          <p:bldP spid="107" grpId="0" animBg="1"/>
          <p:bldP spid="107" grpId="1" animBg="1"/>
          <p:bldP spid="107" grpId="2" animBg="1"/>
          <p:bldP spid="107" grpId="3" animBg="1"/>
          <p:bldP spid="108" grpId="0" animBg="1"/>
          <p:bldP spid="108" grpId="1" animBg="1"/>
          <p:bldP spid="108" grpId="2" animBg="1"/>
          <p:bldP spid="108" grpId="3" animBg="1"/>
          <p:bldP spid="109" grpId="0" animBg="1"/>
          <p:bldP spid="109" grpId="1" animBg="1"/>
          <p:bldP spid="109" grpId="2" animBg="1"/>
          <p:bldP spid="109" grpId="3" animBg="1"/>
          <p:bldP spid="110" grpId="0" animBg="1"/>
          <p:bldP spid="110" grpId="1" animBg="1"/>
          <p:bldP spid="110" grpId="2" animBg="1"/>
          <p:bldP spid="110" grpId="3" animBg="1"/>
          <p:bldP spid="111" grpId="0" animBg="1"/>
          <p:bldP spid="111" grpId="1" animBg="1"/>
          <p:bldP spid="111" grpId="2" animBg="1"/>
          <p:bldP spid="111" grpId="3" animBg="1"/>
          <p:bldP spid="112" grpId="0" animBg="1"/>
          <p:bldP spid="112" grpId="1" animBg="1"/>
          <p:bldP spid="112" grpId="2" animBg="1"/>
          <p:bldP spid="112" grpId="3" animBg="1"/>
          <p:bldP spid="113" grpId="0" animBg="1"/>
          <p:bldP spid="113" grpId="1" animBg="1"/>
          <p:bldP spid="113" grpId="2" animBg="1"/>
          <p:bldP spid="113" grpId="3" animBg="1"/>
          <p:bldP spid="114" grpId="0" animBg="1"/>
          <p:bldP spid="114" grpId="1" animBg="1"/>
          <p:bldP spid="114" grpId="2" animBg="1"/>
          <p:bldP spid="114" grpId="3" animBg="1"/>
          <p:bldP spid="115" grpId="0" animBg="1"/>
          <p:bldP spid="115" grpId="1" animBg="1"/>
          <p:bldP spid="115" grpId="2" animBg="1"/>
          <p:bldP spid="115" grpId="3" animBg="1"/>
          <p:bldP spid="116" grpId="0" animBg="1"/>
          <p:bldP spid="116" grpId="1" animBg="1"/>
          <p:bldP spid="116" grpId="2" animBg="1"/>
          <p:bldP spid="116" grpId="3" animBg="1"/>
          <p:bldP spid="117" grpId="0" animBg="1"/>
          <p:bldP spid="117" grpId="1" animBg="1"/>
          <p:bldP spid="117" grpId="2" animBg="1"/>
          <p:bldP spid="117" grpId="3" animBg="1"/>
          <p:bldP spid="118" grpId="0" animBg="1"/>
          <p:bldP spid="118" grpId="1" animBg="1"/>
          <p:bldP spid="118" grpId="2" animBg="1"/>
          <p:bldP spid="118" grpId="3" animBg="1"/>
          <p:bldP spid="119" grpId="0" animBg="1"/>
          <p:bldP spid="119" grpId="1" animBg="1"/>
          <p:bldP spid="119" grpId="2" animBg="1"/>
          <p:bldP spid="119" grpId="3" animBg="1"/>
          <p:bldP spid="120" grpId="0" animBg="1"/>
          <p:bldP spid="120" grpId="1" animBg="1"/>
          <p:bldP spid="120" grpId="2" animBg="1"/>
          <p:bldP spid="120" grpId="3" animBg="1"/>
          <p:bldP spid="121" grpId="0" animBg="1"/>
          <p:bldP spid="121" grpId="1" animBg="1"/>
          <p:bldP spid="121" grpId="2" animBg="1"/>
          <p:bldP spid="121" grpId="3" animBg="1"/>
          <p:bldP spid="122" grpId="0" animBg="1"/>
          <p:bldP spid="122" grpId="1" animBg="1"/>
          <p:bldP spid="122" grpId="2" animBg="1"/>
          <p:bldP spid="122" grpId="3" animBg="1"/>
          <p:bldP spid="123" grpId="0" animBg="1"/>
          <p:bldP spid="123" grpId="1" animBg="1"/>
          <p:bldP spid="123" grpId="2" animBg="1"/>
          <p:bldP spid="123" grpId="3" animBg="1"/>
          <p:bldP spid="124" grpId="0" animBg="1"/>
          <p:bldP spid="124" grpId="1" animBg="1"/>
          <p:bldP spid="124" grpId="2" animBg="1"/>
          <p:bldP spid="124" grpId="3" animBg="1"/>
          <p:bldP spid="125" grpId="0" animBg="1"/>
          <p:bldP spid="125" grpId="1" animBg="1"/>
          <p:bldP spid="125" grpId="2" animBg="1"/>
          <p:bldP spid="125" grpId="3" animBg="1"/>
          <p:bldP spid="126" grpId="0" animBg="1"/>
          <p:bldP spid="126" grpId="1" animBg="1"/>
          <p:bldP spid="127" grpId="0" animBg="1"/>
          <p:bldP spid="127" grpId="1" animBg="1"/>
          <p:bldP spid="128" grpId="0" animBg="1"/>
          <p:bldP spid="128" grpId="1" animBg="1"/>
          <p:bldP spid="129" grpId="0" animBg="1"/>
          <p:bldP spid="129" grpId="1" animBg="1"/>
          <p:bldP spid="130" grpId="0" animBg="1"/>
          <p:bldP spid="130" grpId="1" animBg="1"/>
          <p:bldP spid="130" grpId="2" animBg="1"/>
          <p:bldP spid="131" grpId="0" animBg="1"/>
          <p:bldP spid="131" grpId="1" animBg="1"/>
          <p:bldP spid="131" grpId="2" animBg="1"/>
          <p:bldP spid="132" grpId="0" animBg="1"/>
          <p:bldP spid="132" grpId="1" animBg="1"/>
          <p:bldP spid="132" grpId="2" animBg="1"/>
          <p:bldP spid="132" grpId="3" animBg="1"/>
          <p:bldP spid="133" grpId="0" animBg="1"/>
          <p:bldP spid="133" grpId="1" animBg="1"/>
          <p:bldP spid="133" grpId="2" animBg="1"/>
          <p:bldP spid="133" grpId="3" animBg="1"/>
          <p:bldP spid="134" grpId="0" animBg="1"/>
          <p:bldP spid="134" grpId="1" animBg="1"/>
          <p:bldP spid="134" grpId="2" animBg="1"/>
          <p:bldP spid="134" grpId="3" animBg="1"/>
          <p:bldP spid="135" grpId="0" animBg="1"/>
          <p:bldP spid="135" grpId="1" animBg="1"/>
          <p:bldP spid="135" grpId="2" animBg="1"/>
          <p:bldP spid="135" grpId="3" animBg="1"/>
          <p:bldP spid="136" grpId="0" animBg="1"/>
          <p:bldP spid="136" grpId="1" animBg="1"/>
          <p:bldP spid="136" grpId="2" animBg="1"/>
          <p:bldP spid="136" grpId="3" animBg="1"/>
          <p:bldP spid="137" grpId="0" animBg="1"/>
          <p:bldP spid="137" grpId="1" animBg="1"/>
          <p:bldP spid="137" grpId="2" animBg="1"/>
          <p:bldP spid="137" grpId="3" animBg="1"/>
          <p:bldP spid="138" grpId="0" animBg="1"/>
          <p:bldP spid="138" grpId="1" animBg="1"/>
          <p:bldP spid="138" grpId="2" animBg="1"/>
          <p:bldP spid="138" grpId="3" animBg="1"/>
          <p:bldP spid="139" grpId="0" animBg="1"/>
          <p:bldP spid="139" grpId="1" animBg="1"/>
          <p:bldP spid="139" grpId="2" animBg="1"/>
          <p:bldP spid="139" grpId="3" animBg="1"/>
          <p:bldP spid="140" grpId="0" animBg="1"/>
          <p:bldP spid="140" grpId="1" animBg="1"/>
          <p:bldP spid="140" grpId="2" animBg="1"/>
          <p:bldP spid="140" grpId="3" animBg="1"/>
          <p:bldP spid="141" grpId="0" animBg="1"/>
          <p:bldP spid="141" grpId="1" animBg="1"/>
          <p:bldP spid="141" grpId="2" animBg="1"/>
          <p:bldP spid="141" grpId="3" animBg="1"/>
          <p:bldP spid="142" grpId="0" animBg="1"/>
          <p:bldP spid="142" grpId="1" animBg="1"/>
          <p:bldP spid="142" grpId="2" animBg="1"/>
          <p:bldP spid="142" grpId="3" animBg="1"/>
          <p:bldP spid="143" grpId="0" animBg="1"/>
          <p:bldP spid="143" grpId="1" animBg="1"/>
          <p:bldP spid="143" grpId="2" animBg="1"/>
          <p:bldP spid="143" grpId="3" animBg="1"/>
          <p:bldP spid="144" grpId="0" animBg="1"/>
          <p:bldP spid="144" grpId="1" animBg="1"/>
          <p:bldP spid="144" grpId="2" animBg="1"/>
          <p:bldP spid="144" grpId="3" animBg="1"/>
          <p:bldP spid="145" grpId="0" animBg="1"/>
          <p:bldP spid="145" grpId="1" animBg="1"/>
          <p:bldP spid="145" grpId="2" animBg="1"/>
          <p:bldP spid="145" grpId="3" animBg="1"/>
          <p:bldP spid="146" grpId="0" animBg="1"/>
          <p:bldP spid="146" grpId="1" animBg="1"/>
          <p:bldP spid="146" grpId="2" animBg="1"/>
          <p:bldP spid="146" grpId="3" animBg="1"/>
          <p:bldP spid="147" grpId="0" animBg="1"/>
          <p:bldP spid="147" grpId="1" animBg="1"/>
          <p:bldP spid="147" grpId="2" animBg="1"/>
          <p:bldP spid="147" grpId="3" animBg="1"/>
          <p:bldP spid="148" grpId="0" animBg="1"/>
          <p:bldP spid="148" grpId="1" animBg="1"/>
          <p:bldP spid="148" grpId="2" animBg="1"/>
          <p:bldP spid="148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>
                                          <p:cBhvr>
                                            <p:cTn id="291" dur="5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>
                                          <p:cBhvr>
                                            <p:cTn id="295" dur="6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>
                                          <p:cBhvr>
                                            <p:cTn id="299" dur="6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>
                                          <p:cBhvr>
                                            <p:cTn id="303" dur="625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>
                                          <p:cBhvr>
                                            <p:cTn id="307" dur="525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>
                                          <p:cBhvr>
                                            <p:cTn id="314" dur="5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>
                                          <p:cBhvr>
                                            <p:cTn id="324" dur="62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>
                                          <p:cBhvr>
                                            <p:cTn id="334" dur="62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>
                                          <p:cBhvr>
                                            <p:cTn id="344" dur="625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99" grpId="0" animBg="1"/>
          <p:bldP spid="99" grpId="1" animBg="1"/>
          <p:bldP spid="99" grpId="2" animBg="1"/>
          <p:bldP spid="99" grpId="3" animBg="1"/>
          <p:bldP spid="100" grpId="0" animBg="1"/>
          <p:bldP spid="100" grpId="1" animBg="1"/>
          <p:bldP spid="100" grpId="2" animBg="1"/>
          <p:bldP spid="100" grpId="3" animBg="1"/>
          <p:bldP spid="101" grpId="0" animBg="1"/>
          <p:bldP spid="101" grpId="1" animBg="1"/>
          <p:bldP spid="101" grpId="2" animBg="1"/>
          <p:bldP spid="101" grpId="3" animBg="1"/>
          <p:bldP spid="102" grpId="0" animBg="1"/>
          <p:bldP spid="102" grpId="1" animBg="1"/>
          <p:bldP spid="102" grpId="2" animBg="1"/>
          <p:bldP spid="102" grpId="3" animBg="1"/>
          <p:bldP spid="103" grpId="0" animBg="1"/>
          <p:bldP spid="103" grpId="1" animBg="1"/>
          <p:bldP spid="103" grpId="2" animBg="1"/>
          <p:bldP spid="103" grpId="3" animBg="1"/>
          <p:bldP spid="104" grpId="0" animBg="1"/>
          <p:bldP spid="104" grpId="1" animBg="1"/>
          <p:bldP spid="104" grpId="2" animBg="1"/>
          <p:bldP spid="104" grpId="3" animBg="1"/>
          <p:bldP spid="105" grpId="0" animBg="1"/>
          <p:bldP spid="105" grpId="1" animBg="1"/>
          <p:bldP spid="105" grpId="2" animBg="1"/>
          <p:bldP spid="105" grpId="3" animBg="1"/>
          <p:bldP spid="106" grpId="0" animBg="1"/>
          <p:bldP spid="106" grpId="1" animBg="1"/>
          <p:bldP spid="106" grpId="2" animBg="1"/>
          <p:bldP spid="106" grpId="3" animBg="1"/>
          <p:bldP spid="107" grpId="0" animBg="1"/>
          <p:bldP spid="107" grpId="1" animBg="1"/>
          <p:bldP spid="107" grpId="2" animBg="1"/>
          <p:bldP spid="107" grpId="3" animBg="1"/>
          <p:bldP spid="108" grpId="0" animBg="1"/>
          <p:bldP spid="108" grpId="1" animBg="1"/>
          <p:bldP spid="108" grpId="2" animBg="1"/>
          <p:bldP spid="108" grpId="3" animBg="1"/>
          <p:bldP spid="109" grpId="0" animBg="1"/>
          <p:bldP spid="109" grpId="1" animBg="1"/>
          <p:bldP spid="109" grpId="2" animBg="1"/>
          <p:bldP spid="109" grpId="3" animBg="1"/>
          <p:bldP spid="110" grpId="0" animBg="1"/>
          <p:bldP spid="110" grpId="1" animBg="1"/>
          <p:bldP spid="110" grpId="2" animBg="1"/>
          <p:bldP spid="110" grpId="3" animBg="1"/>
          <p:bldP spid="111" grpId="0" animBg="1"/>
          <p:bldP spid="111" grpId="1" animBg="1"/>
          <p:bldP spid="111" grpId="2" animBg="1"/>
          <p:bldP spid="111" grpId="3" animBg="1"/>
          <p:bldP spid="112" grpId="0" animBg="1"/>
          <p:bldP spid="112" grpId="1" animBg="1"/>
          <p:bldP spid="112" grpId="2" animBg="1"/>
          <p:bldP spid="112" grpId="3" animBg="1"/>
          <p:bldP spid="113" grpId="0" animBg="1"/>
          <p:bldP spid="113" grpId="1" animBg="1"/>
          <p:bldP spid="113" grpId="2" animBg="1"/>
          <p:bldP spid="113" grpId="3" animBg="1"/>
          <p:bldP spid="114" grpId="0" animBg="1"/>
          <p:bldP spid="114" grpId="1" animBg="1"/>
          <p:bldP spid="114" grpId="2" animBg="1"/>
          <p:bldP spid="114" grpId="3" animBg="1"/>
          <p:bldP spid="115" grpId="0" animBg="1"/>
          <p:bldP spid="115" grpId="1" animBg="1"/>
          <p:bldP spid="115" grpId="2" animBg="1"/>
          <p:bldP spid="115" grpId="3" animBg="1"/>
          <p:bldP spid="116" grpId="0" animBg="1"/>
          <p:bldP spid="116" grpId="1" animBg="1"/>
          <p:bldP spid="116" grpId="2" animBg="1"/>
          <p:bldP spid="116" grpId="3" animBg="1"/>
          <p:bldP spid="117" grpId="0" animBg="1"/>
          <p:bldP spid="117" grpId="1" animBg="1"/>
          <p:bldP spid="117" grpId="2" animBg="1"/>
          <p:bldP spid="117" grpId="3" animBg="1"/>
          <p:bldP spid="118" grpId="0" animBg="1"/>
          <p:bldP spid="118" grpId="1" animBg="1"/>
          <p:bldP spid="118" grpId="2" animBg="1"/>
          <p:bldP spid="118" grpId="3" animBg="1"/>
          <p:bldP spid="119" grpId="0" animBg="1"/>
          <p:bldP spid="119" grpId="1" animBg="1"/>
          <p:bldP spid="119" grpId="2" animBg="1"/>
          <p:bldP spid="119" grpId="3" animBg="1"/>
          <p:bldP spid="120" grpId="0" animBg="1"/>
          <p:bldP spid="120" grpId="1" animBg="1"/>
          <p:bldP spid="120" grpId="2" animBg="1"/>
          <p:bldP spid="120" grpId="3" animBg="1"/>
          <p:bldP spid="121" grpId="0" animBg="1"/>
          <p:bldP spid="121" grpId="1" animBg="1"/>
          <p:bldP spid="121" grpId="2" animBg="1"/>
          <p:bldP spid="121" grpId="3" animBg="1"/>
          <p:bldP spid="122" grpId="0" animBg="1"/>
          <p:bldP spid="122" grpId="1" animBg="1"/>
          <p:bldP spid="122" grpId="2" animBg="1"/>
          <p:bldP spid="122" grpId="3" animBg="1"/>
          <p:bldP spid="123" grpId="0" animBg="1"/>
          <p:bldP spid="123" grpId="1" animBg="1"/>
          <p:bldP spid="123" grpId="2" animBg="1"/>
          <p:bldP spid="123" grpId="3" animBg="1"/>
          <p:bldP spid="124" grpId="0" animBg="1"/>
          <p:bldP spid="124" grpId="1" animBg="1"/>
          <p:bldP spid="124" grpId="2" animBg="1"/>
          <p:bldP spid="124" grpId="3" animBg="1"/>
          <p:bldP spid="125" grpId="0" animBg="1"/>
          <p:bldP spid="125" grpId="1" animBg="1"/>
          <p:bldP spid="125" grpId="2" animBg="1"/>
          <p:bldP spid="125" grpId="3" animBg="1"/>
          <p:bldP spid="126" grpId="0" animBg="1"/>
          <p:bldP spid="126" grpId="1" animBg="1"/>
          <p:bldP spid="127" grpId="0" animBg="1"/>
          <p:bldP spid="127" grpId="1" animBg="1"/>
          <p:bldP spid="128" grpId="0" animBg="1"/>
          <p:bldP spid="128" grpId="1" animBg="1"/>
          <p:bldP spid="129" grpId="0" animBg="1"/>
          <p:bldP spid="129" grpId="1" animBg="1"/>
          <p:bldP spid="130" grpId="0" animBg="1"/>
          <p:bldP spid="130" grpId="1" animBg="1"/>
          <p:bldP spid="130" grpId="2" animBg="1"/>
          <p:bldP spid="131" grpId="0" animBg="1"/>
          <p:bldP spid="131" grpId="1" animBg="1"/>
          <p:bldP spid="131" grpId="2" animBg="1"/>
          <p:bldP spid="132" grpId="0" animBg="1"/>
          <p:bldP spid="132" grpId="1" animBg="1"/>
          <p:bldP spid="132" grpId="2" animBg="1"/>
          <p:bldP spid="132" grpId="3" animBg="1"/>
          <p:bldP spid="133" grpId="0" animBg="1"/>
          <p:bldP spid="133" grpId="1" animBg="1"/>
          <p:bldP spid="133" grpId="2" animBg="1"/>
          <p:bldP spid="133" grpId="3" animBg="1"/>
          <p:bldP spid="134" grpId="0" animBg="1"/>
          <p:bldP spid="134" grpId="1" animBg="1"/>
          <p:bldP spid="134" grpId="2" animBg="1"/>
          <p:bldP spid="134" grpId="3" animBg="1"/>
          <p:bldP spid="135" grpId="0" animBg="1"/>
          <p:bldP spid="135" grpId="1" animBg="1"/>
          <p:bldP spid="135" grpId="2" animBg="1"/>
          <p:bldP spid="135" grpId="3" animBg="1"/>
          <p:bldP spid="136" grpId="0" animBg="1"/>
          <p:bldP spid="136" grpId="1" animBg="1"/>
          <p:bldP spid="136" grpId="2" animBg="1"/>
          <p:bldP spid="136" grpId="3" animBg="1"/>
          <p:bldP spid="137" grpId="0" animBg="1"/>
          <p:bldP spid="137" grpId="1" animBg="1"/>
          <p:bldP spid="137" grpId="2" animBg="1"/>
          <p:bldP spid="137" grpId="3" animBg="1"/>
          <p:bldP spid="138" grpId="0" animBg="1"/>
          <p:bldP spid="138" grpId="1" animBg="1"/>
          <p:bldP spid="138" grpId="2" animBg="1"/>
          <p:bldP spid="138" grpId="3" animBg="1"/>
          <p:bldP spid="139" grpId="0" animBg="1"/>
          <p:bldP spid="139" grpId="1" animBg="1"/>
          <p:bldP spid="139" grpId="2" animBg="1"/>
          <p:bldP spid="139" grpId="3" animBg="1"/>
          <p:bldP spid="140" grpId="0" animBg="1"/>
          <p:bldP spid="140" grpId="1" animBg="1"/>
          <p:bldP spid="140" grpId="2" animBg="1"/>
          <p:bldP spid="140" grpId="3" animBg="1"/>
          <p:bldP spid="141" grpId="0" animBg="1"/>
          <p:bldP spid="141" grpId="1" animBg="1"/>
          <p:bldP spid="141" grpId="2" animBg="1"/>
          <p:bldP spid="141" grpId="3" animBg="1"/>
          <p:bldP spid="142" grpId="0" animBg="1"/>
          <p:bldP spid="142" grpId="1" animBg="1"/>
          <p:bldP spid="142" grpId="2" animBg="1"/>
          <p:bldP spid="142" grpId="3" animBg="1"/>
          <p:bldP spid="143" grpId="0" animBg="1"/>
          <p:bldP spid="143" grpId="1" animBg="1"/>
          <p:bldP spid="143" grpId="2" animBg="1"/>
          <p:bldP spid="143" grpId="3" animBg="1"/>
          <p:bldP spid="144" grpId="0" animBg="1"/>
          <p:bldP spid="144" grpId="1" animBg="1"/>
          <p:bldP spid="144" grpId="2" animBg="1"/>
          <p:bldP spid="144" grpId="3" animBg="1"/>
          <p:bldP spid="145" grpId="0" animBg="1"/>
          <p:bldP spid="145" grpId="1" animBg="1"/>
          <p:bldP spid="145" grpId="2" animBg="1"/>
          <p:bldP spid="145" grpId="3" animBg="1"/>
          <p:bldP spid="146" grpId="0" animBg="1"/>
          <p:bldP spid="146" grpId="1" animBg="1"/>
          <p:bldP spid="146" grpId="2" animBg="1"/>
          <p:bldP spid="146" grpId="3" animBg="1"/>
          <p:bldP spid="147" grpId="0" animBg="1"/>
          <p:bldP spid="147" grpId="1" animBg="1"/>
          <p:bldP spid="147" grpId="2" animBg="1"/>
          <p:bldP spid="147" grpId="3" animBg="1"/>
          <p:bldP spid="148" grpId="0" animBg="1"/>
          <p:bldP spid="148" grpId="1" animBg="1"/>
          <p:bldP spid="148" grpId="2" animBg="1"/>
          <p:bldP spid="148" grpId="3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510" y="0"/>
            <a:ext cx="916251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8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255" y="0"/>
            <a:ext cx="9162510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9143999" cy="5143499"/>
          </a:xfrm>
          <a:prstGeom prst="rect">
            <a:avLst/>
          </a:prstGeom>
          <a:solidFill>
            <a:schemeClr val="tx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373533" y="893498"/>
            <a:ext cx="4572000" cy="1799134"/>
            <a:chOff x="53014" y="665846"/>
            <a:chExt cx="4572000" cy="1799134"/>
          </a:xfrm>
        </p:grpSpPr>
        <p:grpSp>
          <p:nvGrpSpPr>
            <p:cNvPr id="7" name="Group 6"/>
            <p:cNvGrpSpPr>
              <a:grpSpLocks noChangeAspect="1"/>
            </p:cNvGrpSpPr>
            <p:nvPr/>
          </p:nvGrpSpPr>
          <p:grpSpPr bwMode="auto">
            <a:xfrm flipV="1">
              <a:off x="694496" y="1940605"/>
              <a:ext cx="3267075" cy="524375"/>
              <a:chOff x="393" y="1458"/>
              <a:chExt cx="4137" cy="664"/>
            </a:xfrm>
            <a:solidFill>
              <a:schemeClr val="bg1"/>
            </a:solidFill>
          </p:grpSpPr>
          <p:sp>
            <p:nvSpPr>
              <p:cNvPr id="29" name="Freeform 7"/>
              <p:cNvSpPr>
                <a:spLocks/>
              </p:cNvSpPr>
              <p:nvPr/>
            </p:nvSpPr>
            <p:spPr bwMode="auto">
              <a:xfrm>
                <a:off x="2107" y="1659"/>
                <a:ext cx="128" cy="165"/>
              </a:xfrm>
              <a:custGeom>
                <a:avLst/>
                <a:gdLst>
                  <a:gd name="T0" fmla="*/ 3 w 25"/>
                  <a:gd name="T1" fmla="*/ 0 h 32"/>
                  <a:gd name="T2" fmla="*/ 3 w 25"/>
                  <a:gd name="T3" fmla="*/ 0 h 32"/>
                  <a:gd name="T4" fmla="*/ 0 w 25"/>
                  <a:gd name="T5" fmla="*/ 2 h 32"/>
                  <a:gd name="T6" fmla="*/ 2 w 25"/>
                  <a:gd name="T7" fmla="*/ 2 h 32"/>
                  <a:gd name="T8" fmla="*/ 9 w 25"/>
                  <a:gd name="T9" fmla="*/ 2 h 32"/>
                  <a:gd name="T10" fmla="*/ 21 w 25"/>
                  <a:gd name="T11" fmla="*/ 23 h 32"/>
                  <a:gd name="T12" fmla="*/ 12 w 25"/>
                  <a:gd name="T13" fmla="*/ 30 h 32"/>
                  <a:gd name="T14" fmla="*/ 5 w 25"/>
                  <a:gd name="T15" fmla="*/ 24 h 32"/>
                  <a:gd name="T16" fmla="*/ 6 w 25"/>
                  <a:gd name="T17" fmla="*/ 21 h 32"/>
                  <a:gd name="T18" fmla="*/ 8 w 25"/>
                  <a:gd name="T19" fmla="*/ 22 h 32"/>
                  <a:gd name="T20" fmla="*/ 9 w 25"/>
                  <a:gd name="T21" fmla="*/ 24 h 32"/>
                  <a:gd name="T22" fmla="*/ 9 w 25"/>
                  <a:gd name="T23" fmla="*/ 24 h 32"/>
                  <a:gd name="T24" fmla="*/ 12 w 25"/>
                  <a:gd name="T25" fmla="*/ 22 h 32"/>
                  <a:gd name="T26" fmla="*/ 9 w 25"/>
                  <a:gd name="T27" fmla="*/ 18 h 32"/>
                  <a:gd name="T28" fmla="*/ 8 w 25"/>
                  <a:gd name="T29" fmla="*/ 18 h 32"/>
                  <a:gd name="T30" fmla="*/ 3 w 25"/>
                  <a:gd name="T31" fmla="*/ 22 h 32"/>
                  <a:gd name="T32" fmla="*/ 8 w 25"/>
                  <a:gd name="T33" fmla="*/ 31 h 32"/>
                  <a:gd name="T34" fmla="*/ 12 w 25"/>
                  <a:gd name="T35" fmla="*/ 32 h 32"/>
                  <a:gd name="T36" fmla="*/ 23 w 25"/>
                  <a:gd name="T37" fmla="*/ 23 h 32"/>
                  <a:gd name="T38" fmla="*/ 10 w 25"/>
                  <a:gd name="T39" fmla="*/ 1 h 32"/>
                  <a:gd name="T40" fmla="*/ 3 w 25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32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4" y="2"/>
                      <a:pt x="7" y="2"/>
                      <a:pt x="9" y="2"/>
                    </a:cubicBezTo>
                    <a:cubicBezTo>
                      <a:pt x="18" y="5"/>
                      <a:pt x="23" y="14"/>
                      <a:pt x="21" y="23"/>
                    </a:cubicBezTo>
                    <a:cubicBezTo>
                      <a:pt x="19" y="28"/>
                      <a:pt x="16" y="30"/>
                      <a:pt x="12" y="30"/>
                    </a:cubicBezTo>
                    <a:cubicBezTo>
                      <a:pt x="8" y="30"/>
                      <a:pt x="5" y="28"/>
                      <a:pt x="5" y="24"/>
                    </a:cubicBezTo>
                    <a:cubicBezTo>
                      <a:pt x="5" y="21"/>
                      <a:pt x="5" y="21"/>
                      <a:pt x="6" y="21"/>
                    </a:cubicBezTo>
                    <a:cubicBezTo>
                      <a:pt x="7" y="21"/>
                      <a:pt x="8" y="21"/>
                      <a:pt x="8" y="22"/>
                    </a:cubicBezTo>
                    <a:cubicBezTo>
                      <a:pt x="8" y="23"/>
                      <a:pt x="8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0" y="24"/>
                      <a:pt x="11" y="23"/>
                      <a:pt x="12" y="22"/>
                    </a:cubicBezTo>
                    <a:cubicBezTo>
                      <a:pt x="12" y="20"/>
                      <a:pt x="11" y="18"/>
                      <a:pt x="9" y="18"/>
                    </a:cubicBezTo>
                    <a:cubicBezTo>
                      <a:pt x="9" y="18"/>
                      <a:pt x="8" y="18"/>
                      <a:pt x="8" y="18"/>
                    </a:cubicBezTo>
                    <a:cubicBezTo>
                      <a:pt x="6" y="18"/>
                      <a:pt x="4" y="19"/>
                      <a:pt x="3" y="22"/>
                    </a:cubicBezTo>
                    <a:cubicBezTo>
                      <a:pt x="2" y="26"/>
                      <a:pt x="4" y="30"/>
                      <a:pt x="8" y="31"/>
                    </a:cubicBezTo>
                    <a:cubicBezTo>
                      <a:pt x="10" y="31"/>
                      <a:pt x="11" y="32"/>
                      <a:pt x="12" y="32"/>
                    </a:cubicBezTo>
                    <a:cubicBezTo>
                      <a:pt x="17" y="32"/>
                      <a:pt x="21" y="28"/>
                      <a:pt x="23" y="23"/>
                    </a:cubicBezTo>
                    <a:cubicBezTo>
                      <a:pt x="25" y="13"/>
                      <a:pt x="20" y="4"/>
                      <a:pt x="10" y="1"/>
                    </a:cubicBezTo>
                    <a:cubicBezTo>
                      <a:pt x="8" y="1"/>
                      <a:pt x="6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8"/>
              <p:cNvSpPr>
                <a:spLocks/>
              </p:cNvSpPr>
              <p:nvPr/>
            </p:nvSpPr>
            <p:spPr bwMode="auto">
              <a:xfrm>
                <a:off x="1988" y="1762"/>
                <a:ext cx="93" cy="82"/>
              </a:xfrm>
              <a:custGeom>
                <a:avLst/>
                <a:gdLst>
                  <a:gd name="T0" fmla="*/ 6 w 18"/>
                  <a:gd name="T1" fmla="*/ 0 h 16"/>
                  <a:gd name="T2" fmla="*/ 0 w 18"/>
                  <a:gd name="T3" fmla="*/ 2 h 16"/>
                  <a:gd name="T4" fmla="*/ 0 w 18"/>
                  <a:gd name="T5" fmla="*/ 2 h 16"/>
                  <a:gd name="T6" fmla="*/ 0 w 18"/>
                  <a:gd name="T7" fmla="*/ 2 h 16"/>
                  <a:gd name="T8" fmla="*/ 5 w 18"/>
                  <a:gd name="T9" fmla="*/ 1 h 16"/>
                  <a:gd name="T10" fmla="*/ 13 w 18"/>
                  <a:gd name="T11" fmla="*/ 3 h 16"/>
                  <a:gd name="T12" fmla="*/ 14 w 18"/>
                  <a:gd name="T13" fmla="*/ 14 h 16"/>
                  <a:gd name="T14" fmla="*/ 11 w 18"/>
                  <a:gd name="T15" fmla="*/ 16 h 16"/>
                  <a:gd name="T16" fmla="*/ 7 w 18"/>
                  <a:gd name="T17" fmla="*/ 12 h 16"/>
                  <a:gd name="T18" fmla="*/ 8 w 18"/>
                  <a:gd name="T19" fmla="*/ 10 h 16"/>
                  <a:gd name="T20" fmla="*/ 9 w 18"/>
                  <a:gd name="T21" fmla="*/ 11 h 16"/>
                  <a:gd name="T22" fmla="*/ 9 w 18"/>
                  <a:gd name="T23" fmla="*/ 12 h 16"/>
                  <a:gd name="T24" fmla="*/ 10 w 18"/>
                  <a:gd name="T25" fmla="*/ 12 h 16"/>
                  <a:gd name="T26" fmla="*/ 10 w 18"/>
                  <a:gd name="T27" fmla="*/ 12 h 16"/>
                  <a:gd name="T28" fmla="*/ 10 w 18"/>
                  <a:gd name="T29" fmla="*/ 10 h 16"/>
                  <a:gd name="T30" fmla="*/ 9 w 18"/>
                  <a:gd name="T31" fmla="*/ 9 h 16"/>
                  <a:gd name="T32" fmla="*/ 7 w 18"/>
                  <a:gd name="T33" fmla="*/ 10 h 16"/>
                  <a:gd name="T34" fmla="*/ 7 w 18"/>
                  <a:gd name="T35" fmla="*/ 15 h 16"/>
                  <a:gd name="T36" fmla="*/ 11 w 18"/>
                  <a:gd name="T37" fmla="*/ 16 h 16"/>
                  <a:gd name="T38" fmla="*/ 15 w 18"/>
                  <a:gd name="T39" fmla="*/ 14 h 16"/>
                  <a:gd name="T40" fmla="*/ 14 w 18"/>
                  <a:gd name="T41" fmla="*/ 3 h 16"/>
                  <a:gd name="T42" fmla="*/ 6 w 18"/>
                  <a:gd name="T4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6">
                    <a:moveTo>
                      <a:pt x="6" y="0"/>
                    </a:moveTo>
                    <a:cubicBezTo>
                      <a:pt x="4" y="0"/>
                      <a:pt x="2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4" y="1"/>
                      <a:pt x="5" y="1"/>
                    </a:cubicBezTo>
                    <a:cubicBezTo>
                      <a:pt x="8" y="1"/>
                      <a:pt x="11" y="2"/>
                      <a:pt x="13" y="3"/>
                    </a:cubicBezTo>
                    <a:cubicBezTo>
                      <a:pt x="16" y="6"/>
                      <a:pt x="17" y="11"/>
                      <a:pt x="14" y="14"/>
                    </a:cubicBezTo>
                    <a:cubicBezTo>
                      <a:pt x="13" y="15"/>
                      <a:pt x="12" y="16"/>
                      <a:pt x="11" y="16"/>
                    </a:cubicBezTo>
                    <a:cubicBezTo>
                      <a:pt x="9" y="16"/>
                      <a:pt x="6" y="14"/>
                      <a:pt x="7" y="12"/>
                    </a:cubicBezTo>
                    <a:cubicBezTo>
                      <a:pt x="8" y="11"/>
                      <a:pt x="8" y="10"/>
                      <a:pt x="8" y="10"/>
                    </a:cubicBezTo>
                    <a:cubicBezTo>
                      <a:pt x="9" y="10"/>
                      <a:pt x="9" y="11"/>
                      <a:pt x="9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1"/>
                      <a:pt x="11" y="10"/>
                      <a:pt x="10" y="10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8" y="9"/>
                      <a:pt x="7" y="10"/>
                      <a:pt x="7" y="10"/>
                    </a:cubicBezTo>
                    <a:cubicBezTo>
                      <a:pt x="6" y="12"/>
                      <a:pt x="6" y="14"/>
                      <a:pt x="7" y="15"/>
                    </a:cubicBezTo>
                    <a:cubicBezTo>
                      <a:pt x="8" y="16"/>
                      <a:pt x="10" y="16"/>
                      <a:pt x="11" y="16"/>
                    </a:cubicBezTo>
                    <a:cubicBezTo>
                      <a:pt x="12" y="16"/>
                      <a:pt x="14" y="16"/>
                      <a:pt x="15" y="14"/>
                    </a:cubicBezTo>
                    <a:cubicBezTo>
                      <a:pt x="18" y="11"/>
                      <a:pt x="17" y="6"/>
                      <a:pt x="14" y="3"/>
                    </a:cubicBezTo>
                    <a:cubicBezTo>
                      <a:pt x="11" y="1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9"/>
              <p:cNvSpPr>
                <a:spLocks noEditPoints="1"/>
              </p:cNvSpPr>
              <p:nvPr/>
            </p:nvSpPr>
            <p:spPr bwMode="auto">
              <a:xfrm>
                <a:off x="1103" y="1762"/>
                <a:ext cx="767" cy="195"/>
              </a:xfrm>
              <a:custGeom>
                <a:avLst/>
                <a:gdLst>
                  <a:gd name="T0" fmla="*/ 56 w 149"/>
                  <a:gd name="T1" fmla="*/ 10 h 38"/>
                  <a:gd name="T2" fmla="*/ 84 w 149"/>
                  <a:gd name="T3" fmla="*/ 28 h 38"/>
                  <a:gd name="T4" fmla="*/ 77 w 149"/>
                  <a:gd name="T5" fmla="*/ 25 h 38"/>
                  <a:gd name="T6" fmla="*/ 56 w 149"/>
                  <a:gd name="T7" fmla="*/ 10 h 38"/>
                  <a:gd name="T8" fmla="*/ 31 w 149"/>
                  <a:gd name="T9" fmla="*/ 0 h 38"/>
                  <a:gd name="T10" fmla="*/ 0 w 149"/>
                  <a:gd name="T11" fmla="*/ 24 h 38"/>
                  <a:gd name="T12" fmla="*/ 29 w 149"/>
                  <a:gd name="T13" fmla="*/ 3 h 38"/>
                  <a:gd name="T14" fmla="*/ 57 w 149"/>
                  <a:gd name="T15" fmla="*/ 15 h 38"/>
                  <a:gd name="T16" fmla="*/ 111 w 149"/>
                  <a:gd name="T17" fmla="*/ 38 h 38"/>
                  <a:gd name="T18" fmla="*/ 149 w 149"/>
                  <a:gd name="T19" fmla="*/ 26 h 38"/>
                  <a:gd name="T20" fmla="*/ 149 w 149"/>
                  <a:gd name="T21" fmla="*/ 26 h 38"/>
                  <a:gd name="T22" fmla="*/ 132 w 149"/>
                  <a:gd name="T23" fmla="*/ 34 h 38"/>
                  <a:gd name="T24" fmla="*/ 131 w 149"/>
                  <a:gd name="T25" fmla="*/ 31 h 38"/>
                  <a:gd name="T26" fmla="*/ 145 w 149"/>
                  <a:gd name="T27" fmla="*/ 24 h 38"/>
                  <a:gd name="T28" fmla="*/ 119 w 149"/>
                  <a:gd name="T29" fmla="*/ 33 h 38"/>
                  <a:gd name="T30" fmla="*/ 108 w 149"/>
                  <a:gd name="T31" fmla="*/ 37 h 38"/>
                  <a:gd name="T32" fmla="*/ 117 w 149"/>
                  <a:gd name="T33" fmla="*/ 33 h 38"/>
                  <a:gd name="T34" fmla="*/ 111 w 149"/>
                  <a:gd name="T35" fmla="*/ 34 h 38"/>
                  <a:gd name="T36" fmla="*/ 85 w 149"/>
                  <a:gd name="T37" fmla="*/ 28 h 38"/>
                  <a:gd name="T38" fmla="*/ 55 w 149"/>
                  <a:gd name="T39" fmla="*/ 10 h 38"/>
                  <a:gd name="T40" fmla="*/ 55 w 149"/>
                  <a:gd name="T41" fmla="*/ 10 h 38"/>
                  <a:gd name="T42" fmla="*/ 55 w 149"/>
                  <a:gd name="T43" fmla="*/ 10 h 38"/>
                  <a:gd name="T44" fmla="*/ 75 w 149"/>
                  <a:gd name="T45" fmla="*/ 23 h 38"/>
                  <a:gd name="T46" fmla="*/ 57 w 149"/>
                  <a:gd name="T47" fmla="*/ 11 h 38"/>
                  <a:gd name="T48" fmla="*/ 31 w 149"/>
                  <a:gd name="T4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9" h="38">
                    <a:moveTo>
                      <a:pt x="56" y="10"/>
                    </a:moveTo>
                    <a:cubicBezTo>
                      <a:pt x="60" y="19"/>
                      <a:pt x="71" y="26"/>
                      <a:pt x="84" y="28"/>
                    </a:cubicBezTo>
                    <a:cubicBezTo>
                      <a:pt x="81" y="27"/>
                      <a:pt x="79" y="26"/>
                      <a:pt x="77" y="25"/>
                    </a:cubicBezTo>
                    <a:cubicBezTo>
                      <a:pt x="69" y="23"/>
                      <a:pt x="61" y="18"/>
                      <a:pt x="56" y="10"/>
                    </a:cubicBezTo>
                    <a:moveTo>
                      <a:pt x="31" y="0"/>
                    </a:moveTo>
                    <a:cubicBezTo>
                      <a:pt x="10" y="0"/>
                      <a:pt x="0" y="24"/>
                      <a:pt x="0" y="24"/>
                    </a:cubicBezTo>
                    <a:cubicBezTo>
                      <a:pt x="0" y="24"/>
                      <a:pt x="9" y="3"/>
                      <a:pt x="29" y="3"/>
                    </a:cubicBezTo>
                    <a:cubicBezTo>
                      <a:pt x="36" y="3"/>
                      <a:pt x="46" y="6"/>
                      <a:pt x="57" y="15"/>
                    </a:cubicBezTo>
                    <a:cubicBezTo>
                      <a:pt x="77" y="32"/>
                      <a:pt x="95" y="38"/>
                      <a:pt x="111" y="38"/>
                    </a:cubicBezTo>
                    <a:cubicBezTo>
                      <a:pt x="133" y="38"/>
                      <a:pt x="149" y="26"/>
                      <a:pt x="149" y="26"/>
                    </a:cubicBezTo>
                    <a:cubicBezTo>
                      <a:pt x="149" y="26"/>
                      <a:pt x="149" y="26"/>
                      <a:pt x="149" y="26"/>
                    </a:cubicBezTo>
                    <a:cubicBezTo>
                      <a:pt x="139" y="32"/>
                      <a:pt x="132" y="34"/>
                      <a:pt x="132" y="34"/>
                    </a:cubicBezTo>
                    <a:cubicBezTo>
                      <a:pt x="131" y="31"/>
                      <a:pt x="131" y="31"/>
                      <a:pt x="131" y="31"/>
                    </a:cubicBezTo>
                    <a:cubicBezTo>
                      <a:pt x="131" y="31"/>
                      <a:pt x="137" y="30"/>
                      <a:pt x="145" y="24"/>
                    </a:cubicBezTo>
                    <a:cubicBezTo>
                      <a:pt x="141" y="27"/>
                      <a:pt x="131" y="32"/>
                      <a:pt x="119" y="33"/>
                    </a:cubicBezTo>
                    <a:cubicBezTo>
                      <a:pt x="115" y="35"/>
                      <a:pt x="112" y="36"/>
                      <a:pt x="108" y="37"/>
                    </a:cubicBezTo>
                    <a:cubicBezTo>
                      <a:pt x="111" y="36"/>
                      <a:pt x="114" y="35"/>
                      <a:pt x="117" y="33"/>
                    </a:cubicBezTo>
                    <a:cubicBezTo>
                      <a:pt x="115" y="34"/>
                      <a:pt x="113" y="34"/>
                      <a:pt x="111" y="34"/>
                    </a:cubicBezTo>
                    <a:cubicBezTo>
                      <a:pt x="103" y="34"/>
                      <a:pt x="94" y="32"/>
                      <a:pt x="85" y="28"/>
                    </a:cubicBezTo>
                    <a:cubicBezTo>
                      <a:pt x="71" y="26"/>
                      <a:pt x="60" y="19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0" y="17"/>
                      <a:pt x="67" y="21"/>
                      <a:pt x="75" y="23"/>
                    </a:cubicBezTo>
                    <a:cubicBezTo>
                      <a:pt x="69" y="20"/>
                      <a:pt x="63" y="16"/>
                      <a:pt x="57" y="11"/>
                    </a:cubicBezTo>
                    <a:cubicBezTo>
                      <a:pt x="47" y="3"/>
                      <a:pt x="38" y="0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0"/>
              <p:cNvSpPr>
                <a:spLocks/>
              </p:cNvSpPr>
              <p:nvPr/>
            </p:nvSpPr>
            <p:spPr bwMode="auto">
              <a:xfrm>
                <a:off x="1726" y="2014"/>
                <a:ext cx="77" cy="88"/>
              </a:xfrm>
              <a:custGeom>
                <a:avLst/>
                <a:gdLst>
                  <a:gd name="T0" fmla="*/ 9 w 15"/>
                  <a:gd name="T1" fmla="*/ 0 h 17"/>
                  <a:gd name="T2" fmla="*/ 14 w 15"/>
                  <a:gd name="T3" fmla="*/ 9 h 17"/>
                  <a:gd name="T4" fmla="*/ 6 w 15"/>
                  <a:gd name="T5" fmla="*/ 17 h 17"/>
                  <a:gd name="T6" fmla="*/ 6 w 15"/>
                  <a:gd name="T7" fmla="*/ 17 h 17"/>
                  <a:gd name="T8" fmla="*/ 1 w 15"/>
                  <a:gd name="T9" fmla="*/ 12 h 17"/>
                  <a:gd name="T10" fmla="*/ 4 w 15"/>
                  <a:gd name="T11" fmla="*/ 9 h 17"/>
                  <a:gd name="T12" fmla="*/ 4 w 15"/>
                  <a:gd name="T13" fmla="*/ 9 h 17"/>
                  <a:gd name="T14" fmla="*/ 6 w 15"/>
                  <a:gd name="T15" fmla="*/ 11 h 17"/>
                  <a:gd name="T16" fmla="*/ 5 w 15"/>
                  <a:gd name="T17" fmla="*/ 12 h 17"/>
                  <a:gd name="T18" fmla="*/ 5 w 15"/>
                  <a:gd name="T19" fmla="*/ 12 h 17"/>
                  <a:gd name="T20" fmla="*/ 7 w 15"/>
                  <a:gd name="T21" fmla="*/ 10 h 17"/>
                  <a:gd name="T22" fmla="*/ 4 w 15"/>
                  <a:gd name="T23" fmla="*/ 8 h 17"/>
                  <a:gd name="T24" fmla="*/ 4 w 15"/>
                  <a:gd name="T25" fmla="*/ 8 h 17"/>
                  <a:gd name="T26" fmla="*/ 1 w 15"/>
                  <a:gd name="T27" fmla="*/ 12 h 17"/>
                  <a:gd name="T28" fmla="*/ 6 w 15"/>
                  <a:gd name="T29" fmla="*/ 17 h 17"/>
                  <a:gd name="T30" fmla="*/ 6 w 15"/>
                  <a:gd name="T31" fmla="*/ 17 h 17"/>
                  <a:gd name="T32" fmla="*/ 14 w 15"/>
                  <a:gd name="T33" fmla="*/ 9 h 17"/>
                  <a:gd name="T34" fmla="*/ 10 w 15"/>
                  <a:gd name="T35" fmla="*/ 0 h 17"/>
                  <a:gd name="T36" fmla="*/ 9 w 15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17">
                    <a:moveTo>
                      <a:pt x="9" y="0"/>
                    </a:moveTo>
                    <a:cubicBezTo>
                      <a:pt x="12" y="2"/>
                      <a:pt x="14" y="5"/>
                      <a:pt x="14" y="9"/>
                    </a:cubicBezTo>
                    <a:cubicBezTo>
                      <a:pt x="14" y="14"/>
                      <a:pt x="10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3" y="17"/>
                      <a:pt x="1" y="15"/>
                      <a:pt x="1" y="12"/>
                    </a:cubicBezTo>
                    <a:cubicBezTo>
                      <a:pt x="1" y="10"/>
                      <a:pt x="2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9"/>
                      <a:pt x="6" y="9"/>
                      <a:pt x="6" y="11"/>
                    </a:cubicBezTo>
                    <a:cubicBezTo>
                      <a:pt x="6" y="11"/>
                      <a:pt x="6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7" y="11"/>
                      <a:pt x="7" y="10"/>
                    </a:cubicBezTo>
                    <a:cubicBezTo>
                      <a:pt x="7" y="9"/>
                      <a:pt x="6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10"/>
                      <a:pt x="1" y="12"/>
                    </a:cubicBezTo>
                    <a:cubicBezTo>
                      <a:pt x="1" y="15"/>
                      <a:pt x="3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11" y="17"/>
                      <a:pt x="15" y="14"/>
                      <a:pt x="14" y="9"/>
                    </a:cubicBezTo>
                    <a:cubicBezTo>
                      <a:pt x="14" y="5"/>
                      <a:pt x="13" y="2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1772" y="1726"/>
                <a:ext cx="57" cy="134"/>
              </a:xfrm>
              <a:custGeom>
                <a:avLst/>
                <a:gdLst>
                  <a:gd name="T0" fmla="*/ 8 w 11"/>
                  <a:gd name="T1" fmla="*/ 0 h 26"/>
                  <a:gd name="T2" fmla="*/ 4 w 11"/>
                  <a:gd name="T3" fmla="*/ 9 h 26"/>
                  <a:gd name="T4" fmla="*/ 1 w 11"/>
                  <a:gd name="T5" fmla="*/ 26 h 26"/>
                  <a:gd name="T6" fmla="*/ 7 w 11"/>
                  <a:gd name="T7" fmla="*/ 15 h 26"/>
                  <a:gd name="T8" fmla="*/ 7 w 11"/>
                  <a:gd name="T9" fmla="*/ 15 h 26"/>
                  <a:gd name="T10" fmla="*/ 8 w 11"/>
                  <a:gd name="T11" fmla="*/ 15 h 26"/>
                  <a:gd name="T12" fmla="*/ 8 w 11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6">
                    <a:moveTo>
                      <a:pt x="8" y="0"/>
                    </a:moveTo>
                    <a:cubicBezTo>
                      <a:pt x="8" y="0"/>
                      <a:pt x="8" y="3"/>
                      <a:pt x="4" y="9"/>
                    </a:cubicBezTo>
                    <a:cubicBezTo>
                      <a:pt x="0" y="15"/>
                      <a:pt x="1" y="26"/>
                      <a:pt x="1" y="26"/>
                    </a:cubicBezTo>
                    <a:cubicBezTo>
                      <a:pt x="3" y="22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1" y="7"/>
                      <a:pt x="8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2"/>
              <p:cNvSpPr>
                <a:spLocks/>
              </p:cNvSpPr>
              <p:nvPr/>
            </p:nvSpPr>
            <p:spPr bwMode="auto">
              <a:xfrm>
                <a:off x="1386" y="1690"/>
                <a:ext cx="319" cy="206"/>
              </a:xfrm>
              <a:custGeom>
                <a:avLst/>
                <a:gdLst>
                  <a:gd name="T0" fmla="*/ 45 w 62"/>
                  <a:gd name="T1" fmla="*/ 0 h 40"/>
                  <a:gd name="T2" fmla="*/ 38 w 62"/>
                  <a:gd name="T3" fmla="*/ 2 h 40"/>
                  <a:gd name="T4" fmla="*/ 37 w 62"/>
                  <a:gd name="T5" fmla="*/ 11 h 40"/>
                  <a:gd name="T6" fmla="*/ 40 w 62"/>
                  <a:gd name="T7" fmla="*/ 13 h 40"/>
                  <a:gd name="T8" fmla="*/ 42 w 62"/>
                  <a:gd name="T9" fmla="*/ 12 h 40"/>
                  <a:gd name="T10" fmla="*/ 43 w 62"/>
                  <a:gd name="T11" fmla="*/ 9 h 40"/>
                  <a:gd name="T12" fmla="*/ 42 w 62"/>
                  <a:gd name="T13" fmla="*/ 9 h 40"/>
                  <a:gd name="T14" fmla="*/ 41 w 62"/>
                  <a:gd name="T15" fmla="*/ 9 h 40"/>
                  <a:gd name="T16" fmla="*/ 41 w 62"/>
                  <a:gd name="T17" fmla="*/ 10 h 40"/>
                  <a:gd name="T18" fmla="*/ 39 w 62"/>
                  <a:gd name="T19" fmla="*/ 11 h 40"/>
                  <a:gd name="T20" fmla="*/ 37 w 62"/>
                  <a:gd name="T21" fmla="*/ 9 h 40"/>
                  <a:gd name="T22" fmla="*/ 38 w 62"/>
                  <a:gd name="T23" fmla="*/ 3 h 40"/>
                  <a:gd name="T24" fmla="*/ 45 w 62"/>
                  <a:gd name="T25" fmla="*/ 1 h 40"/>
                  <a:gd name="T26" fmla="*/ 55 w 62"/>
                  <a:gd name="T27" fmla="*/ 6 h 40"/>
                  <a:gd name="T28" fmla="*/ 51 w 62"/>
                  <a:gd name="T29" fmla="*/ 33 h 40"/>
                  <a:gd name="T30" fmla="*/ 31 w 62"/>
                  <a:gd name="T31" fmla="*/ 39 h 40"/>
                  <a:gd name="T32" fmla="*/ 20 w 62"/>
                  <a:gd name="T33" fmla="*/ 37 h 40"/>
                  <a:gd name="T34" fmla="*/ 0 w 62"/>
                  <a:gd name="T35" fmla="*/ 24 h 40"/>
                  <a:gd name="T36" fmla="*/ 0 w 62"/>
                  <a:gd name="T37" fmla="*/ 24 h 40"/>
                  <a:gd name="T38" fmla="*/ 0 w 62"/>
                  <a:gd name="T39" fmla="*/ 24 h 40"/>
                  <a:gd name="T40" fmla="*/ 0 w 62"/>
                  <a:gd name="T41" fmla="*/ 24 h 40"/>
                  <a:gd name="T42" fmla="*/ 1 w 62"/>
                  <a:gd name="T43" fmla="*/ 24 h 40"/>
                  <a:gd name="T44" fmla="*/ 22 w 62"/>
                  <a:gd name="T45" fmla="*/ 39 h 40"/>
                  <a:gd name="T46" fmla="*/ 31 w 62"/>
                  <a:gd name="T47" fmla="*/ 40 h 40"/>
                  <a:gd name="T48" fmla="*/ 51 w 62"/>
                  <a:gd name="T49" fmla="*/ 34 h 40"/>
                  <a:gd name="T50" fmla="*/ 55 w 62"/>
                  <a:gd name="T51" fmla="*/ 5 h 40"/>
                  <a:gd name="T52" fmla="*/ 45 w 62"/>
                  <a:gd name="T5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2" h="40">
                    <a:moveTo>
                      <a:pt x="45" y="0"/>
                    </a:moveTo>
                    <a:cubicBezTo>
                      <a:pt x="42" y="0"/>
                      <a:pt x="40" y="1"/>
                      <a:pt x="38" y="2"/>
                    </a:cubicBezTo>
                    <a:cubicBezTo>
                      <a:pt x="35" y="4"/>
                      <a:pt x="34" y="8"/>
                      <a:pt x="37" y="11"/>
                    </a:cubicBezTo>
                    <a:cubicBezTo>
                      <a:pt x="38" y="12"/>
                      <a:pt x="39" y="13"/>
                      <a:pt x="40" y="13"/>
                    </a:cubicBezTo>
                    <a:cubicBezTo>
                      <a:pt x="41" y="13"/>
                      <a:pt x="42" y="13"/>
                      <a:pt x="42" y="12"/>
                    </a:cubicBezTo>
                    <a:cubicBezTo>
                      <a:pt x="43" y="11"/>
                      <a:pt x="43" y="10"/>
                      <a:pt x="43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0" y="11"/>
                      <a:pt x="39" y="11"/>
                    </a:cubicBezTo>
                    <a:cubicBezTo>
                      <a:pt x="39" y="11"/>
                      <a:pt x="38" y="11"/>
                      <a:pt x="37" y="9"/>
                    </a:cubicBezTo>
                    <a:cubicBezTo>
                      <a:pt x="37" y="9"/>
                      <a:pt x="35" y="5"/>
                      <a:pt x="38" y="3"/>
                    </a:cubicBezTo>
                    <a:cubicBezTo>
                      <a:pt x="40" y="1"/>
                      <a:pt x="43" y="1"/>
                      <a:pt x="45" y="1"/>
                    </a:cubicBezTo>
                    <a:cubicBezTo>
                      <a:pt x="48" y="1"/>
                      <a:pt x="52" y="3"/>
                      <a:pt x="55" y="6"/>
                    </a:cubicBezTo>
                    <a:cubicBezTo>
                      <a:pt x="61" y="15"/>
                      <a:pt x="60" y="27"/>
                      <a:pt x="51" y="33"/>
                    </a:cubicBezTo>
                    <a:cubicBezTo>
                      <a:pt x="45" y="37"/>
                      <a:pt x="38" y="39"/>
                      <a:pt x="31" y="39"/>
                    </a:cubicBezTo>
                    <a:cubicBezTo>
                      <a:pt x="27" y="39"/>
                      <a:pt x="23" y="39"/>
                      <a:pt x="20" y="37"/>
                    </a:cubicBezTo>
                    <a:cubicBezTo>
                      <a:pt x="12" y="35"/>
                      <a:pt x="5" y="3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6" y="32"/>
                      <a:pt x="14" y="37"/>
                      <a:pt x="22" y="39"/>
                    </a:cubicBezTo>
                    <a:cubicBezTo>
                      <a:pt x="25" y="39"/>
                      <a:pt x="28" y="40"/>
                      <a:pt x="31" y="40"/>
                    </a:cubicBezTo>
                    <a:cubicBezTo>
                      <a:pt x="38" y="40"/>
                      <a:pt x="45" y="38"/>
                      <a:pt x="51" y="34"/>
                    </a:cubicBezTo>
                    <a:cubicBezTo>
                      <a:pt x="61" y="27"/>
                      <a:pt x="62" y="15"/>
                      <a:pt x="55" y="5"/>
                    </a:cubicBezTo>
                    <a:cubicBezTo>
                      <a:pt x="53" y="2"/>
                      <a:pt x="49" y="0"/>
                      <a:pt x="4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"/>
              <p:cNvSpPr>
                <a:spLocks/>
              </p:cNvSpPr>
              <p:nvPr/>
            </p:nvSpPr>
            <p:spPr bwMode="auto">
              <a:xfrm>
                <a:off x="1901" y="1854"/>
                <a:ext cx="283" cy="268"/>
              </a:xfrm>
              <a:custGeom>
                <a:avLst/>
                <a:gdLst>
                  <a:gd name="T0" fmla="*/ 14 w 55"/>
                  <a:gd name="T1" fmla="*/ 0 h 52"/>
                  <a:gd name="T2" fmla="*/ 1 w 55"/>
                  <a:gd name="T3" fmla="*/ 2 h 52"/>
                  <a:gd name="T4" fmla="*/ 0 w 55"/>
                  <a:gd name="T5" fmla="*/ 3 h 52"/>
                  <a:gd name="T6" fmla="*/ 13 w 55"/>
                  <a:gd name="T7" fmla="*/ 1 h 52"/>
                  <a:gd name="T8" fmla="*/ 46 w 55"/>
                  <a:gd name="T9" fmla="*/ 16 h 52"/>
                  <a:gd name="T10" fmla="*/ 41 w 55"/>
                  <a:gd name="T11" fmla="*/ 48 h 52"/>
                  <a:gd name="T12" fmla="*/ 32 w 55"/>
                  <a:gd name="T13" fmla="*/ 50 h 52"/>
                  <a:gd name="T14" fmla="*/ 22 w 55"/>
                  <a:gd name="T15" fmla="*/ 46 h 52"/>
                  <a:gd name="T16" fmla="*/ 22 w 55"/>
                  <a:gd name="T17" fmla="*/ 38 h 52"/>
                  <a:gd name="T18" fmla="*/ 25 w 55"/>
                  <a:gd name="T19" fmla="*/ 37 h 52"/>
                  <a:gd name="T20" fmla="*/ 27 w 55"/>
                  <a:gd name="T21" fmla="*/ 39 h 52"/>
                  <a:gd name="T22" fmla="*/ 27 w 55"/>
                  <a:gd name="T23" fmla="*/ 40 h 52"/>
                  <a:gd name="T24" fmla="*/ 28 w 55"/>
                  <a:gd name="T25" fmla="*/ 40 h 52"/>
                  <a:gd name="T26" fmla="*/ 29 w 55"/>
                  <a:gd name="T27" fmla="*/ 40 h 52"/>
                  <a:gd name="T28" fmla="*/ 29 w 55"/>
                  <a:gd name="T29" fmla="*/ 37 h 52"/>
                  <a:gd name="T30" fmla="*/ 26 w 55"/>
                  <a:gd name="T31" fmla="*/ 35 h 52"/>
                  <a:gd name="T32" fmla="*/ 23 w 55"/>
                  <a:gd name="T33" fmla="*/ 36 h 52"/>
                  <a:gd name="T34" fmla="*/ 21 w 55"/>
                  <a:gd name="T35" fmla="*/ 47 h 52"/>
                  <a:gd name="T36" fmla="*/ 32 w 55"/>
                  <a:gd name="T37" fmla="*/ 52 h 52"/>
                  <a:gd name="T38" fmla="*/ 41 w 55"/>
                  <a:gd name="T39" fmla="*/ 49 h 52"/>
                  <a:gd name="T40" fmla="*/ 47 w 55"/>
                  <a:gd name="T41" fmla="*/ 16 h 52"/>
                  <a:gd name="T42" fmla="*/ 14 w 55"/>
                  <a:gd name="T4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5" h="52">
                    <a:moveTo>
                      <a:pt x="14" y="0"/>
                    </a:moveTo>
                    <a:cubicBezTo>
                      <a:pt x="10" y="0"/>
                      <a:pt x="5" y="1"/>
                      <a:pt x="1" y="2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5" y="2"/>
                      <a:pt x="9" y="1"/>
                      <a:pt x="13" y="1"/>
                    </a:cubicBezTo>
                    <a:cubicBezTo>
                      <a:pt x="26" y="1"/>
                      <a:pt x="38" y="6"/>
                      <a:pt x="46" y="16"/>
                    </a:cubicBezTo>
                    <a:cubicBezTo>
                      <a:pt x="54" y="26"/>
                      <a:pt x="51" y="40"/>
                      <a:pt x="41" y="48"/>
                    </a:cubicBezTo>
                    <a:cubicBezTo>
                      <a:pt x="38" y="50"/>
                      <a:pt x="35" y="50"/>
                      <a:pt x="32" y="50"/>
                    </a:cubicBezTo>
                    <a:cubicBezTo>
                      <a:pt x="28" y="50"/>
                      <a:pt x="25" y="49"/>
                      <a:pt x="22" y="46"/>
                    </a:cubicBezTo>
                    <a:cubicBezTo>
                      <a:pt x="19" y="42"/>
                      <a:pt x="22" y="38"/>
                      <a:pt x="22" y="38"/>
                    </a:cubicBezTo>
                    <a:cubicBezTo>
                      <a:pt x="23" y="37"/>
                      <a:pt x="24" y="37"/>
                      <a:pt x="25" y="37"/>
                    </a:cubicBezTo>
                    <a:cubicBezTo>
                      <a:pt x="27" y="37"/>
                      <a:pt x="28" y="38"/>
                      <a:pt x="27" y="39"/>
                    </a:cubicBezTo>
                    <a:cubicBezTo>
                      <a:pt x="27" y="39"/>
                      <a:pt x="26" y="39"/>
                      <a:pt x="27" y="40"/>
                    </a:cubicBezTo>
                    <a:cubicBezTo>
                      <a:pt x="27" y="40"/>
                      <a:pt x="27" y="40"/>
                      <a:pt x="28" y="40"/>
                    </a:cubicBezTo>
                    <a:cubicBezTo>
                      <a:pt x="28" y="40"/>
                      <a:pt x="29" y="40"/>
                      <a:pt x="29" y="40"/>
                    </a:cubicBezTo>
                    <a:cubicBezTo>
                      <a:pt x="30" y="39"/>
                      <a:pt x="30" y="38"/>
                      <a:pt x="29" y="37"/>
                    </a:cubicBezTo>
                    <a:cubicBezTo>
                      <a:pt x="29" y="36"/>
                      <a:pt x="27" y="35"/>
                      <a:pt x="26" y="35"/>
                    </a:cubicBezTo>
                    <a:cubicBezTo>
                      <a:pt x="25" y="35"/>
                      <a:pt x="24" y="35"/>
                      <a:pt x="23" y="36"/>
                    </a:cubicBezTo>
                    <a:cubicBezTo>
                      <a:pt x="19" y="39"/>
                      <a:pt x="19" y="43"/>
                      <a:pt x="21" y="47"/>
                    </a:cubicBezTo>
                    <a:cubicBezTo>
                      <a:pt x="24" y="50"/>
                      <a:pt x="28" y="52"/>
                      <a:pt x="32" y="52"/>
                    </a:cubicBezTo>
                    <a:cubicBezTo>
                      <a:pt x="35" y="52"/>
                      <a:pt x="39" y="51"/>
                      <a:pt x="41" y="49"/>
                    </a:cubicBezTo>
                    <a:cubicBezTo>
                      <a:pt x="52" y="41"/>
                      <a:pt x="55" y="26"/>
                      <a:pt x="47" y="16"/>
                    </a:cubicBezTo>
                    <a:cubicBezTo>
                      <a:pt x="38" y="6"/>
                      <a:pt x="26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4"/>
              <p:cNvSpPr>
                <a:spLocks/>
              </p:cNvSpPr>
              <p:nvPr/>
            </p:nvSpPr>
            <p:spPr bwMode="auto">
              <a:xfrm>
                <a:off x="1582" y="1458"/>
                <a:ext cx="386" cy="355"/>
              </a:xfrm>
              <a:custGeom>
                <a:avLst/>
                <a:gdLst>
                  <a:gd name="T0" fmla="*/ 31 w 75"/>
                  <a:gd name="T1" fmla="*/ 0 h 69"/>
                  <a:gd name="T2" fmla="*/ 9 w 75"/>
                  <a:gd name="T3" fmla="*/ 8 h 69"/>
                  <a:gd name="T4" fmla="*/ 8 w 75"/>
                  <a:gd name="T5" fmla="*/ 37 h 69"/>
                  <a:gd name="T6" fmla="*/ 19 w 75"/>
                  <a:gd name="T7" fmla="*/ 41 h 69"/>
                  <a:gd name="T8" fmla="*/ 29 w 75"/>
                  <a:gd name="T9" fmla="*/ 38 h 69"/>
                  <a:gd name="T10" fmla="*/ 29 w 75"/>
                  <a:gd name="T11" fmla="*/ 25 h 69"/>
                  <a:gd name="T12" fmla="*/ 24 w 75"/>
                  <a:gd name="T13" fmla="*/ 23 h 69"/>
                  <a:gd name="T14" fmla="*/ 24 w 75"/>
                  <a:gd name="T15" fmla="*/ 23 h 69"/>
                  <a:gd name="T16" fmla="*/ 24 w 75"/>
                  <a:gd name="T17" fmla="*/ 23 h 69"/>
                  <a:gd name="T18" fmla="*/ 19 w 75"/>
                  <a:gd name="T19" fmla="*/ 26 h 69"/>
                  <a:gd name="T20" fmla="*/ 19 w 75"/>
                  <a:gd name="T21" fmla="*/ 32 h 69"/>
                  <a:gd name="T22" fmla="*/ 21 w 75"/>
                  <a:gd name="T23" fmla="*/ 32 h 69"/>
                  <a:gd name="T24" fmla="*/ 25 w 75"/>
                  <a:gd name="T25" fmla="*/ 30 h 69"/>
                  <a:gd name="T26" fmla="*/ 26 w 75"/>
                  <a:gd name="T27" fmla="*/ 30 h 69"/>
                  <a:gd name="T28" fmla="*/ 24 w 75"/>
                  <a:gd name="T29" fmla="*/ 37 h 69"/>
                  <a:gd name="T30" fmla="*/ 25 w 75"/>
                  <a:gd name="T31" fmla="*/ 37 h 69"/>
                  <a:gd name="T32" fmla="*/ 28 w 75"/>
                  <a:gd name="T33" fmla="*/ 36 h 69"/>
                  <a:gd name="T34" fmla="*/ 19 w 75"/>
                  <a:gd name="T35" fmla="*/ 40 h 69"/>
                  <a:gd name="T36" fmla="*/ 10 w 75"/>
                  <a:gd name="T37" fmla="*/ 36 h 69"/>
                  <a:gd name="T38" fmla="*/ 9 w 75"/>
                  <a:gd name="T39" fmla="*/ 11 h 69"/>
                  <a:gd name="T40" fmla="*/ 30 w 75"/>
                  <a:gd name="T41" fmla="*/ 3 h 69"/>
                  <a:gd name="T42" fmla="*/ 53 w 75"/>
                  <a:gd name="T43" fmla="*/ 12 h 69"/>
                  <a:gd name="T44" fmla="*/ 51 w 75"/>
                  <a:gd name="T45" fmla="*/ 69 h 69"/>
                  <a:gd name="T46" fmla="*/ 56 w 75"/>
                  <a:gd name="T47" fmla="*/ 10 h 69"/>
                  <a:gd name="T48" fmla="*/ 31 w 75"/>
                  <a:gd name="T4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5" h="69">
                    <a:moveTo>
                      <a:pt x="31" y="0"/>
                    </a:moveTo>
                    <a:cubicBezTo>
                      <a:pt x="23" y="0"/>
                      <a:pt x="15" y="3"/>
                      <a:pt x="9" y="8"/>
                    </a:cubicBezTo>
                    <a:cubicBezTo>
                      <a:pt x="0" y="16"/>
                      <a:pt x="0" y="29"/>
                      <a:pt x="8" y="37"/>
                    </a:cubicBezTo>
                    <a:cubicBezTo>
                      <a:pt x="11" y="40"/>
                      <a:pt x="15" y="41"/>
                      <a:pt x="19" y="41"/>
                    </a:cubicBezTo>
                    <a:cubicBezTo>
                      <a:pt x="22" y="41"/>
                      <a:pt x="26" y="40"/>
                      <a:pt x="29" y="38"/>
                    </a:cubicBezTo>
                    <a:cubicBezTo>
                      <a:pt x="32" y="34"/>
                      <a:pt x="33" y="29"/>
                      <a:pt x="29" y="25"/>
                    </a:cubicBezTo>
                    <a:cubicBezTo>
                      <a:pt x="28" y="24"/>
                      <a:pt x="26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2" y="23"/>
                      <a:pt x="20" y="24"/>
                      <a:pt x="19" y="26"/>
                    </a:cubicBezTo>
                    <a:cubicBezTo>
                      <a:pt x="17" y="28"/>
                      <a:pt x="17" y="31"/>
                      <a:pt x="19" y="32"/>
                    </a:cubicBezTo>
                    <a:cubicBezTo>
                      <a:pt x="20" y="32"/>
                      <a:pt x="20" y="32"/>
                      <a:pt x="21" y="32"/>
                    </a:cubicBezTo>
                    <a:cubicBezTo>
                      <a:pt x="22" y="32"/>
                      <a:pt x="24" y="31"/>
                      <a:pt x="25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8" y="31"/>
                      <a:pt x="31" y="35"/>
                      <a:pt x="24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6" y="37"/>
                      <a:pt x="27" y="37"/>
                      <a:pt x="28" y="36"/>
                    </a:cubicBezTo>
                    <a:cubicBezTo>
                      <a:pt x="25" y="39"/>
                      <a:pt x="22" y="40"/>
                      <a:pt x="19" y="40"/>
                    </a:cubicBezTo>
                    <a:cubicBezTo>
                      <a:pt x="16" y="40"/>
                      <a:pt x="12" y="39"/>
                      <a:pt x="10" y="36"/>
                    </a:cubicBezTo>
                    <a:cubicBezTo>
                      <a:pt x="2" y="29"/>
                      <a:pt x="2" y="18"/>
                      <a:pt x="9" y="11"/>
                    </a:cubicBezTo>
                    <a:cubicBezTo>
                      <a:pt x="15" y="6"/>
                      <a:pt x="22" y="3"/>
                      <a:pt x="30" y="3"/>
                    </a:cubicBezTo>
                    <a:cubicBezTo>
                      <a:pt x="38" y="3"/>
                      <a:pt x="46" y="6"/>
                      <a:pt x="53" y="12"/>
                    </a:cubicBezTo>
                    <a:cubicBezTo>
                      <a:pt x="71" y="27"/>
                      <a:pt x="68" y="53"/>
                      <a:pt x="51" y="69"/>
                    </a:cubicBezTo>
                    <a:cubicBezTo>
                      <a:pt x="71" y="51"/>
                      <a:pt x="75" y="28"/>
                      <a:pt x="56" y="10"/>
                    </a:cubicBezTo>
                    <a:cubicBezTo>
                      <a:pt x="48" y="3"/>
                      <a:pt x="40" y="0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5"/>
              <p:cNvSpPr>
                <a:spLocks/>
              </p:cNvSpPr>
              <p:nvPr/>
            </p:nvSpPr>
            <p:spPr bwMode="auto">
              <a:xfrm>
                <a:off x="1654" y="1530"/>
                <a:ext cx="288" cy="397"/>
              </a:xfrm>
              <a:custGeom>
                <a:avLst/>
                <a:gdLst>
                  <a:gd name="T0" fmla="*/ 24 w 56"/>
                  <a:gd name="T1" fmla="*/ 0 h 77"/>
                  <a:gd name="T2" fmla="*/ 20 w 56"/>
                  <a:gd name="T3" fmla="*/ 0 h 77"/>
                  <a:gd name="T4" fmla="*/ 22 w 56"/>
                  <a:gd name="T5" fmla="*/ 0 h 77"/>
                  <a:gd name="T6" fmla="*/ 42 w 56"/>
                  <a:gd name="T7" fmla="*/ 7 h 77"/>
                  <a:gd name="T8" fmla="*/ 27 w 56"/>
                  <a:gd name="T9" fmla="*/ 62 h 77"/>
                  <a:gd name="T10" fmla="*/ 0 w 56"/>
                  <a:gd name="T11" fmla="*/ 77 h 77"/>
                  <a:gd name="T12" fmla="*/ 30 w 56"/>
                  <a:gd name="T13" fmla="*/ 62 h 77"/>
                  <a:gd name="T14" fmla="*/ 44 w 56"/>
                  <a:gd name="T15" fmla="*/ 7 h 77"/>
                  <a:gd name="T16" fmla="*/ 24 w 56"/>
                  <a:gd name="T1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77">
                    <a:moveTo>
                      <a:pt x="24" y="0"/>
                    </a:moveTo>
                    <a:cubicBezTo>
                      <a:pt x="23" y="0"/>
                      <a:pt x="22" y="0"/>
                      <a:pt x="20" y="0"/>
                    </a:cubicBezTo>
                    <a:cubicBezTo>
                      <a:pt x="21" y="0"/>
                      <a:pt x="21" y="0"/>
                      <a:pt x="22" y="0"/>
                    </a:cubicBezTo>
                    <a:cubicBezTo>
                      <a:pt x="30" y="0"/>
                      <a:pt x="37" y="2"/>
                      <a:pt x="42" y="7"/>
                    </a:cubicBezTo>
                    <a:cubicBezTo>
                      <a:pt x="54" y="20"/>
                      <a:pt x="48" y="44"/>
                      <a:pt x="27" y="62"/>
                    </a:cubicBezTo>
                    <a:cubicBezTo>
                      <a:pt x="19" y="70"/>
                      <a:pt x="9" y="75"/>
                      <a:pt x="0" y="77"/>
                    </a:cubicBezTo>
                    <a:cubicBezTo>
                      <a:pt x="10" y="75"/>
                      <a:pt x="20" y="70"/>
                      <a:pt x="30" y="62"/>
                    </a:cubicBezTo>
                    <a:cubicBezTo>
                      <a:pt x="50" y="44"/>
                      <a:pt x="56" y="20"/>
                      <a:pt x="44" y="7"/>
                    </a:cubicBezTo>
                    <a:cubicBezTo>
                      <a:pt x="39" y="2"/>
                      <a:pt x="32" y="0"/>
                      <a:pt x="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6"/>
              <p:cNvSpPr>
                <a:spLocks/>
              </p:cNvSpPr>
              <p:nvPr/>
            </p:nvSpPr>
            <p:spPr bwMode="auto">
              <a:xfrm>
                <a:off x="1335" y="1808"/>
                <a:ext cx="617" cy="206"/>
              </a:xfrm>
              <a:custGeom>
                <a:avLst/>
                <a:gdLst>
                  <a:gd name="T0" fmla="*/ 0 w 120"/>
                  <a:gd name="T1" fmla="*/ 0 h 40"/>
                  <a:gd name="T2" fmla="*/ 33 w 120"/>
                  <a:gd name="T3" fmla="*/ 24 h 40"/>
                  <a:gd name="T4" fmla="*/ 85 w 120"/>
                  <a:gd name="T5" fmla="*/ 40 h 40"/>
                  <a:gd name="T6" fmla="*/ 86 w 120"/>
                  <a:gd name="T7" fmla="*/ 40 h 40"/>
                  <a:gd name="T8" fmla="*/ 89 w 120"/>
                  <a:gd name="T9" fmla="*/ 40 h 40"/>
                  <a:gd name="T10" fmla="*/ 120 w 120"/>
                  <a:gd name="T11" fmla="*/ 33 h 40"/>
                  <a:gd name="T12" fmla="*/ 92 w 120"/>
                  <a:gd name="T13" fmla="*/ 38 h 40"/>
                  <a:gd name="T14" fmla="*/ 30 w 120"/>
                  <a:gd name="T15" fmla="*/ 21 h 40"/>
                  <a:gd name="T16" fmla="*/ 0 w 120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40">
                    <a:moveTo>
                      <a:pt x="0" y="0"/>
                    </a:moveTo>
                    <a:cubicBezTo>
                      <a:pt x="9" y="9"/>
                      <a:pt x="20" y="17"/>
                      <a:pt x="33" y="24"/>
                    </a:cubicBezTo>
                    <a:cubicBezTo>
                      <a:pt x="50" y="34"/>
                      <a:pt x="69" y="39"/>
                      <a:pt x="85" y="40"/>
                    </a:cubicBezTo>
                    <a:cubicBezTo>
                      <a:pt x="85" y="40"/>
                      <a:pt x="86" y="40"/>
                      <a:pt x="86" y="40"/>
                    </a:cubicBezTo>
                    <a:cubicBezTo>
                      <a:pt x="87" y="40"/>
                      <a:pt x="88" y="40"/>
                      <a:pt x="89" y="40"/>
                    </a:cubicBezTo>
                    <a:cubicBezTo>
                      <a:pt x="101" y="40"/>
                      <a:pt x="112" y="38"/>
                      <a:pt x="120" y="33"/>
                    </a:cubicBezTo>
                    <a:cubicBezTo>
                      <a:pt x="112" y="37"/>
                      <a:pt x="103" y="38"/>
                      <a:pt x="92" y="38"/>
                    </a:cubicBezTo>
                    <a:cubicBezTo>
                      <a:pt x="74" y="38"/>
                      <a:pt x="52" y="33"/>
                      <a:pt x="30" y="21"/>
                    </a:cubicBezTo>
                    <a:cubicBezTo>
                      <a:pt x="19" y="15"/>
                      <a:pt x="9" y="8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7"/>
              <p:cNvSpPr>
                <a:spLocks/>
              </p:cNvSpPr>
              <p:nvPr/>
            </p:nvSpPr>
            <p:spPr bwMode="auto">
              <a:xfrm>
                <a:off x="1191" y="1746"/>
                <a:ext cx="170" cy="36"/>
              </a:xfrm>
              <a:custGeom>
                <a:avLst/>
                <a:gdLst>
                  <a:gd name="T0" fmla="*/ 13 w 33"/>
                  <a:gd name="T1" fmla="*/ 0 h 7"/>
                  <a:gd name="T2" fmla="*/ 0 w 33"/>
                  <a:gd name="T3" fmla="*/ 4 h 7"/>
                  <a:gd name="T4" fmla="*/ 12 w 33"/>
                  <a:gd name="T5" fmla="*/ 1 h 7"/>
                  <a:gd name="T6" fmla="*/ 24 w 33"/>
                  <a:gd name="T7" fmla="*/ 3 h 7"/>
                  <a:gd name="T8" fmla="*/ 33 w 33"/>
                  <a:gd name="T9" fmla="*/ 7 h 7"/>
                  <a:gd name="T10" fmla="*/ 23 w 33"/>
                  <a:gd name="T11" fmla="*/ 2 h 7"/>
                  <a:gd name="T12" fmla="*/ 13 w 33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7">
                    <a:moveTo>
                      <a:pt x="13" y="0"/>
                    </a:moveTo>
                    <a:cubicBezTo>
                      <a:pt x="7" y="0"/>
                      <a:pt x="3" y="2"/>
                      <a:pt x="0" y="4"/>
                    </a:cubicBezTo>
                    <a:cubicBezTo>
                      <a:pt x="3" y="2"/>
                      <a:pt x="7" y="1"/>
                      <a:pt x="12" y="1"/>
                    </a:cubicBezTo>
                    <a:cubicBezTo>
                      <a:pt x="16" y="1"/>
                      <a:pt x="20" y="1"/>
                      <a:pt x="24" y="3"/>
                    </a:cubicBezTo>
                    <a:cubicBezTo>
                      <a:pt x="27" y="4"/>
                      <a:pt x="30" y="5"/>
                      <a:pt x="33" y="7"/>
                    </a:cubicBezTo>
                    <a:cubicBezTo>
                      <a:pt x="30" y="5"/>
                      <a:pt x="27" y="3"/>
                      <a:pt x="23" y="2"/>
                    </a:cubicBezTo>
                    <a:cubicBezTo>
                      <a:pt x="19" y="1"/>
                      <a:pt x="16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8"/>
              <p:cNvSpPr>
                <a:spLocks/>
              </p:cNvSpPr>
              <p:nvPr/>
            </p:nvSpPr>
            <p:spPr bwMode="auto">
              <a:xfrm>
                <a:off x="1603" y="1890"/>
                <a:ext cx="277" cy="83"/>
              </a:xfrm>
              <a:custGeom>
                <a:avLst/>
                <a:gdLst>
                  <a:gd name="T0" fmla="*/ 54 w 54"/>
                  <a:gd name="T1" fmla="*/ 0 h 16"/>
                  <a:gd name="T2" fmla="*/ 17 w 54"/>
                  <a:gd name="T3" fmla="*/ 15 h 16"/>
                  <a:gd name="T4" fmla="*/ 16 w 54"/>
                  <a:gd name="T5" fmla="*/ 15 h 16"/>
                  <a:gd name="T6" fmla="*/ 0 w 54"/>
                  <a:gd name="T7" fmla="*/ 13 h 16"/>
                  <a:gd name="T8" fmla="*/ 18 w 54"/>
                  <a:gd name="T9" fmla="*/ 16 h 16"/>
                  <a:gd name="T10" fmla="*/ 19 w 54"/>
                  <a:gd name="T11" fmla="*/ 16 h 16"/>
                  <a:gd name="T12" fmla="*/ 54 w 54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16">
                    <a:moveTo>
                      <a:pt x="54" y="0"/>
                    </a:moveTo>
                    <a:cubicBezTo>
                      <a:pt x="49" y="9"/>
                      <a:pt x="35" y="15"/>
                      <a:pt x="17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0" y="15"/>
                      <a:pt x="5" y="14"/>
                      <a:pt x="0" y="13"/>
                    </a:cubicBezTo>
                    <a:cubicBezTo>
                      <a:pt x="5" y="15"/>
                      <a:pt x="11" y="16"/>
                      <a:pt x="18" y="16"/>
                    </a:cubicBezTo>
                    <a:cubicBezTo>
                      <a:pt x="18" y="16"/>
                      <a:pt x="18" y="16"/>
                      <a:pt x="19" y="16"/>
                    </a:cubicBezTo>
                    <a:cubicBezTo>
                      <a:pt x="36" y="15"/>
                      <a:pt x="50" y="9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1659" y="1515"/>
                <a:ext cx="345" cy="437"/>
              </a:xfrm>
              <a:custGeom>
                <a:avLst/>
                <a:gdLst>
                  <a:gd name="T0" fmla="*/ 62 w 67"/>
                  <a:gd name="T1" fmla="*/ 0 h 85"/>
                  <a:gd name="T2" fmla="*/ 27 w 67"/>
                  <a:gd name="T3" fmla="*/ 70 h 85"/>
                  <a:gd name="T4" fmla="*/ 9 w 67"/>
                  <a:gd name="T5" fmla="*/ 81 h 85"/>
                  <a:gd name="T6" fmla="*/ 0 w 67"/>
                  <a:gd name="T7" fmla="*/ 85 h 85"/>
                  <a:gd name="T8" fmla="*/ 11 w 67"/>
                  <a:gd name="T9" fmla="*/ 81 h 85"/>
                  <a:gd name="T10" fmla="*/ 31 w 67"/>
                  <a:gd name="T11" fmla="*/ 69 h 85"/>
                  <a:gd name="T12" fmla="*/ 62 w 67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5">
                    <a:moveTo>
                      <a:pt x="62" y="0"/>
                    </a:moveTo>
                    <a:cubicBezTo>
                      <a:pt x="66" y="22"/>
                      <a:pt x="53" y="50"/>
                      <a:pt x="27" y="70"/>
                    </a:cubicBezTo>
                    <a:cubicBezTo>
                      <a:pt x="21" y="74"/>
                      <a:pt x="15" y="78"/>
                      <a:pt x="9" y="81"/>
                    </a:cubicBezTo>
                    <a:cubicBezTo>
                      <a:pt x="6" y="83"/>
                      <a:pt x="3" y="84"/>
                      <a:pt x="0" y="85"/>
                    </a:cubicBezTo>
                    <a:cubicBezTo>
                      <a:pt x="4" y="84"/>
                      <a:pt x="7" y="83"/>
                      <a:pt x="11" y="81"/>
                    </a:cubicBezTo>
                    <a:cubicBezTo>
                      <a:pt x="18" y="78"/>
                      <a:pt x="24" y="74"/>
                      <a:pt x="31" y="69"/>
                    </a:cubicBezTo>
                    <a:cubicBezTo>
                      <a:pt x="55" y="50"/>
                      <a:pt x="67" y="22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1386" y="1736"/>
                <a:ext cx="366" cy="175"/>
              </a:xfrm>
              <a:custGeom>
                <a:avLst/>
                <a:gdLst>
                  <a:gd name="T0" fmla="*/ 67 w 71"/>
                  <a:gd name="T1" fmla="*/ 0 h 34"/>
                  <a:gd name="T2" fmla="*/ 70 w 71"/>
                  <a:gd name="T3" fmla="*/ 12 h 34"/>
                  <a:gd name="T4" fmla="*/ 37 w 71"/>
                  <a:gd name="T5" fmla="*/ 34 h 34"/>
                  <a:gd name="T6" fmla="*/ 32 w 71"/>
                  <a:gd name="T7" fmla="*/ 33 h 34"/>
                  <a:gd name="T8" fmla="*/ 29 w 71"/>
                  <a:gd name="T9" fmla="*/ 33 h 34"/>
                  <a:gd name="T10" fmla="*/ 1 w 71"/>
                  <a:gd name="T11" fmla="*/ 15 h 34"/>
                  <a:gd name="T12" fmla="*/ 0 w 71"/>
                  <a:gd name="T13" fmla="*/ 15 h 34"/>
                  <a:gd name="T14" fmla="*/ 0 w 71"/>
                  <a:gd name="T15" fmla="*/ 15 h 34"/>
                  <a:gd name="T16" fmla="*/ 30 w 71"/>
                  <a:gd name="T17" fmla="*/ 33 h 34"/>
                  <a:gd name="T18" fmla="*/ 32 w 71"/>
                  <a:gd name="T19" fmla="*/ 34 h 34"/>
                  <a:gd name="T20" fmla="*/ 37 w 71"/>
                  <a:gd name="T21" fmla="*/ 34 h 34"/>
                  <a:gd name="T22" fmla="*/ 70 w 71"/>
                  <a:gd name="T23" fmla="*/ 12 h 34"/>
                  <a:gd name="T24" fmla="*/ 67 w 71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34">
                    <a:moveTo>
                      <a:pt x="67" y="0"/>
                    </a:moveTo>
                    <a:cubicBezTo>
                      <a:pt x="69" y="3"/>
                      <a:pt x="70" y="7"/>
                      <a:pt x="70" y="12"/>
                    </a:cubicBezTo>
                    <a:cubicBezTo>
                      <a:pt x="69" y="24"/>
                      <a:pt x="54" y="34"/>
                      <a:pt x="37" y="34"/>
                    </a:cubicBezTo>
                    <a:cubicBezTo>
                      <a:pt x="35" y="34"/>
                      <a:pt x="33" y="33"/>
                      <a:pt x="32" y="33"/>
                    </a:cubicBezTo>
                    <a:cubicBezTo>
                      <a:pt x="31" y="33"/>
                      <a:pt x="30" y="33"/>
                      <a:pt x="29" y="33"/>
                    </a:cubicBezTo>
                    <a:cubicBezTo>
                      <a:pt x="16" y="31"/>
                      <a:pt x="5" y="24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5" y="24"/>
                      <a:pt x="16" y="31"/>
                      <a:pt x="30" y="33"/>
                    </a:cubicBezTo>
                    <a:cubicBezTo>
                      <a:pt x="30" y="33"/>
                      <a:pt x="31" y="34"/>
                      <a:pt x="32" y="34"/>
                    </a:cubicBezTo>
                    <a:cubicBezTo>
                      <a:pt x="34" y="34"/>
                      <a:pt x="35" y="34"/>
                      <a:pt x="37" y="34"/>
                    </a:cubicBezTo>
                    <a:cubicBezTo>
                      <a:pt x="55" y="34"/>
                      <a:pt x="69" y="25"/>
                      <a:pt x="70" y="12"/>
                    </a:cubicBezTo>
                    <a:cubicBezTo>
                      <a:pt x="71" y="8"/>
                      <a:pt x="69" y="4"/>
                      <a:pt x="6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1242" y="1803"/>
                <a:ext cx="196" cy="247"/>
              </a:xfrm>
              <a:custGeom>
                <a:avLst/>
                <a:gdLst>
                  <a:gd name="T0" fmla="*/ 3 w 38"/>
                  <a:gd name="T1" fmla="*/ 0 h 48"/>
                  <a:gd name="T2" fmla="*/ 0 w 38"/>
                  <a:gd name="T3" fmla="*/ 0 h 48"/>
                  <a:gd name="T4" fmla="*/ 3 w 38"/>
                  <a:gd name="T5" fmla="*/ 0 h 48"/>
                  <a:gd name="T6" fmla="*/ 25 w 38"/>
                  <a:gd name="T7" fmla="*/ 11 h 48"/>
                  <a:gd name="T8" fmla="*/ 29 w 38"/>
                  <a:gd name="T9" fmla="*/ 45 h 48"/>
                  <a:gd name="T10" fmla="*/ 20 w 38"/>
                  <a:gd name="T11" fmla="*/ 48 h 48"/>
                  <a:gd name="T12" fmla="*/ 30 w 38"/>
                  <a:gd name="T13" fmla="*/ 45 h 48"/>
                  <a:gd name="T14" fmla="*/ 26 w 38"/>
                  <a:gd name="T15" fmla="*/ 11 h 48"/>
                  <a:gd name="T16" fmla="*/ 3 w 3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8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10" y="0"/>
                      <a:pt x="19" y="4"/>
                      <a:pt x="25" y="11"/>
                    </a:cubicBezTo>
                    <a:cubicBezTo>
                      <a:pt x="35" y="23"/>
                      <a:pt x="37" y="37"/>
                      <a:pt x="29" y="45"/>
                    </a:cubicBezTo>
                    <a:cubicBezTo>
                      <a:pt x="27" y="47"/>
                      <a:pt x="24" y="48"/>
                      <a:pt x="20" y="48"/>
                    </a:cubicBezTo>
                    <a:cubicBezTo>
                      <a:pt x="24" y="48"/>
                      <a:pt x="27" y="47"/>
                      <a:pt x="30" y="45"/>
                    </a:cubicBezTo>
                    <a:cubicBezTo>
                      <a:pt x="38" y="38"/>
                      <a:pt x="36" y="23"/>
                      <a:pt x="26" y="11"/>
                    </a:cubicBezTo>
                    <a:cubicBezTo>
                      <a:pt x="19" y="4"/>
                      <a:pt x="10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2"/>
              <p:cNvSpPr>
                <a:spLocks noEditPoints="1"/>
              </p:cNvSpPr>
              <p:nvPr/>
            </p:nvSpPr>
            <p:spPr bwMode="auto">
              <a:xfrm>
                <a:off x="1155" y="1808"/>
                <a:ext cx="247" cy="227"/>
              </a:xfrm>
              <a:custGeom>
                <a:avLst/>
                <a:gdLst>
                  <a:gd name="T0" fmla="*/ 32 w 48"/>
                  <a:gd name="T1" fmla="*/ 5 h 44"/>
                  <a:gd name="T2" fmla="*/ 33 w 48"/>
                  <a:gd name="T3" fmla="*/ 7 h 44"/>
                  <a:gd name="T4" fmla="*/ 36 w 48"/>
                  <a:gd name="T5" fmla="*/ 9 h 44"/>
                  <a:gd name="T6" fmla="*/ 32 w 48"/>
                  <a:gd name="T7" fmla="*/ 5 h 44"/>
                  <a:gd name="T8" fmla="*/ 16 w 48"/>
                  <a:gd name="T9" fmla="*/ 0 h 44"/>
                  <a:gd name="T10" fmla="*/ 0 w 48"/>
                  <a:gd name="T11" fmla="*/ 4 h 44"/>
                  <a:gd name="T12" fmla="*/ 15 w 48"/>
                  <a:gd name="T13" fmla="*/ 0 h 44"/>
                  <a:gd name="T14" fmla="*/ 31 w 48"/>
                  <a:gd name="T15" fmla="*/ 5 h 44"/>
                  <a:gd name="T16" fmla="*/ 26 w 48"/>
                  <a:gd name="T17" fmla="*/ 1 h 44"/>
                  <a:gd name="T18" fmla="*/ 32 w 48"/>
                  <a:gd name="T19" fmla="*/ 5 h 44"/>
                  <a:gd name="T20" fmla="*/ 37 w 48"/>
                  <a:gd name="T21" fmla="*/ 10 h 44"/>
                  <a:gd name="T22" fmla="*/ 39 w 48"/>
                  <a:gd name="T23" fmla="*/ 14 h 44"/>
                  <a:gd name="T24" fmla="*/ 34 w 48"/>
                  <a:gd name="T25" fmla="*/ 40 h 44"/>
                  <a:gd name="T26" fmla="*/ 28 w 48"/>
                  <a:gd name="T27" fmla="*/ 42 h 44"/>
                  <a:gd name="T28" fmla="*/ 19 w 48"/>
                  <a:gd name="T29" fmla="*/ 29 h 44"/>
                  <a:gd name="T30" fmla="*/ 22 w 48"/>
                  <a:gd name="T31" fmla="*/ 27 h 44"/>
                  <a:gd name="T32" fmla="*/ 24 w 48"/>
                  <a:gd name="T33" fmla="*/ 29 h 44"/>
                  <a:gd name="T34" fmla="*/ 23 w 48"/>
                  <a:gd name="T35" fmla="*/ 32 h 44"/>
                  <a:gd name="T36" fmla="*/ 25 w 48"/>
                  <a:gd name="T37" fmla="*/ 33 h 44"/>
                  <a:gd name="T38" fmla="*/ 27 w 48"/>
                  <a:gd name="T39" fmla="*/ 32 h 44"/>
                  <a:gd name="T40" fmla="*/ 28 w 48"/>
                  <a:gd name="T41" fmla="*/ 27 h 44"/>
                  <a:gd name="T42" fmla="*/ 23 w 48"/>
                  <a:gd name="T43" fmla="*/ 24 h 44"/>
                  <a:gd name="T44" fmla="*/ 20 w 48"/>
                  <a:gd name="T45" fmla="*/ 25 h 44"/>
                  <a:gd name="T46" fmla="*/ 17 w 48"/>
                  <a:gd name="T47" fmla="*/ 38 h 44"/>
                  <a:gd name="T48" fmla="*/ 28 w 48"/>
                  <a:gd name="T49" fmla="*/ 44 h 44"/>
                  <a:gd name="T50" fmla="*/ 35 w 48"/>
                  <a:gd name="T51" fmla="*/ 42 h 44"/>
                  <a:gd name="T52" fmla="*/ 42 w 48"/>
                  <a:gd name="T53" fmla="*/ 14 h 44"/>
                  <a:gd name="T54" fmla="*/ 16 w 48"/>
                  <a:gd name="T5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44">
                    <a:moveTo>
                      <a:pt x="32" y="5"/>
                    </a:moveTo>
                    <a:cubicBezTo>
                      <a:pt x="33" y="5"/>
                      <a:pt x="33" y="6"/>
                      <a:pt x="33" y="7"/>
                    </a:cubicBezTo>
                    <a:cubicBezTo>
                      <a:pt x="34" y="7"/>
                      <a:pt x="35" y="8"/>
                      <a:pt x="36" y="9"/>
                    </a:cubicBezTo>
                    <a:cubicBezTo>
                      <a:pt x="35" y="7"/>
                      <a:pt x="33" y="6"/>
                      <a:pt x="32" y="5"/>
                    </a:cubicBezTo>
                    <a:moveTo>
                      <a:pt x="16" y="0"/>
                    </a:moveTo>
                    <a:cubicBezTo>
                      <a:pt x="10" y="0"/>
                      <a:pt x="5" y="1"/>
                      <a:pt x="0" y="4"/>
                    </a:cubicBezTo>
                    <a:cubicBezTo>
                      <a:pt x="4" y="1"/>
                      <a:pt x="10" y="0"/>
                      <a:pt x="15" y="0"/>
                    </a:cubicBezTo>
                    <a:cubicBezTo>
                      <a:pt x="21" y="0"/>
                      <a:pt x="26" y="2"/>
                      <a:pt x="31" y="5"/>
                    </a:cubicBezTo>
                    <a:cubicBezTo>
                      <a:pt x="30" y="4"/>
                      <a:pt x="28" y="2"/>
                      <a:pt x="26" y="1"/>
                    </a:cubicBezTo>
                    <a:cubicBezTo>
                      <a:pt x="29" y="2"/>
                      <a:pt x="30" y="3"/>
                      <a:pt x="32" y="5"/>
                    </a:cubicBezTo>
                    <a:cubicBezTo>
                      <a:pt x="34" y="6"/>
                      <a:pt x="36" y="8"/>
                      <a:pt x="37" y="10"/>
                    </a:cubicBezTo>
                    <a:cubicBezTo>
                      <a:pt x="38" y="11"/>
                      <a:pt x="39" y="12"/>
                      <a:pt x="39" y="14"/>
                    </a:cubicBezTo>
                    <a:cubicBezTo>
                      <a:pt x="45" y="22"/>
                      <a:pt x="43" y="34"/>
                      <a:pt x="34" y="40"/>
                    </a:cubicBezTo>
                    <a:cubicBezTo>
                      <a:pt x="32" y="41"/>
                      <a:pt x="30" y="42"/>
                      <a:pt x="28" y="42"/>
                    </a:cubicBezTo>
                    <a:cubicBezTo>
                      <a:pt x="21" y="42"/>
                      <a:pt x="15" y="33"/>
                      <a:pt x="19" y="29"/>
                    </a:cubicBezTo>
                    <a:cubicBezTo>
                      <a:pt x="20" y="27"/>
                      <a:pt x="21" y="27"/>
                      <a:pt x="22" y="27"/>
                    </a:cubicBezTo>
                    <a:cubicBezTo>
                      <a:pt x="24" y="27"/>
                      <a:pt x="24" y="29"/>
                      <a:pt x="24" y="29"/>
                    </a:cubicBezTo>
                    <a:cubicBezTo>
                      <a:pt x="23" y="30"/>
                      <a:pt x="22" y="31"/>
                      <a:pt x="23" y="32"/>
                    </a:cubicBezTo>
                    <a:cubicBezTo>
                      <a:pt x="23" y="32"/>
                      <a:pt x="24" y="33"/>
                      <a:pt x="25" y="33"/>
                    </a:cubicBezTo>
                    <a:cubicBezTo>
                      <a:pt x="26" y="33"/>
                      <a:pt x="26" y="33"/>
                      <a:pt x="27" y="32"/>
                    </a:cubicBezTo>
                    <a:cubicBezTo>
                      <a:pt x="28" y="31"/>
                      <a:pt x="29" y="29"/>
                      <a:pt x="28" y="27"/>
                    </a:cubicBezTo>
                    <a:cubicBezTo>
                      <a:pt x="27" y="25"/>
                      <a:pt x="25" y="24"/>
                      <a:pt x="23" y="24"/>
                    </a:cubicBezTo>
                    <a:cubicBezTo>
                      <a:pt x="22" y="24"/>
                      <a:pt x="21" y="25"/>
                      <a:pt x="20" y="25"/>
                    </a:cubicBezTo>
                    <a:cubicBezTo>
                      <a:pt x="15" y="28"/>
                      <a:pt x="14" y="33"/>
                      <a:pt x="17" y="38"/>
                    </a:cubicBezTo>
                    <a:cubicBezTo>
                      <a:pt x="19" y="42"/>
                      <a:pt x="24" y="44"/>
                      <a:pt x="28" y="44"/>
                    </a:cubicBezTo>
                    <a:cubicBezTo>
                      <a:pt x="31" y="44"/>
                      <a:pt x="33" y="43"/>
                      <a:pt x="35" y="42"/>
                    </a:cubicBezTo>
                    <a:cubicBezTo>
                      <a:pt x="45" y="35"/>
                      <a:pt x="48" y="23"/>
                      <a:pt x="42" y="14"/>
                    </a:cubicBezTo>
                    <a:cubicBezTo>
                      <a:pt x="36" y="4"/>
                      <a:pt x="26" y="0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3"/>
              <p:cNvSpPr>
                <a:spLocks/>
              </p:cNvSpPr>
              <p:nvPr/>
            </p:nvSpPr>
            <p:spPr bwMode="auto">
              <a:xfrm>
                <a:off x="1242" y="1813"/>
                <a:ext cx="98" cy="119"/>
              </a:xfrm>
              <a:custGeom>
                <a:avLst/>
                <a:gdLst>
                  <a:gd name="T0" fmla="*/ 9 w 19"/>
                  <a:gd name="T1" fmla="*/ 0 h 23"/>
                  <a:gd name="T2" fmla="*/ 14 w 19"/>
                  <a:gd name="T3" fmla="*/ 4 h 23"/>
                  <a:gd name="T4" fmla="*/ 16 w 19"/>
                  <a:gd name="T5" fmla="*/ 18 h 23"/>
                  <a:gd name="T6" fmla="*/ 8 w 19"/>
                  <a:gd name="T7" fmla="*/ 22 h 23"/>
                  <a:gd name="T8" fmla="*/ 5 w 19"/>
                  <a:gd name="T9" fmla="*/ 22 h 23"/>
                  <a:gd name="T10" fmla="*/ 2 w 19"/>
                  <a:gd name="T11" fmla="*/ 14 h 23"/>
                  <a:gd name="T12" fmla="*/ 5 w 19"/>
                  <a:gd name="T13" fmla="*/ 12 h 23"/>
                  <a:gd name="T14" fmla="*/ 7 w 19"/>
                  <a:gd name="T15" fmla="*/ 13 h 23"/>
                  <a:gd name="T16" fmla="*/ 8 w 19"/>
                  <a:gd name="T17" fmla="*/ 15 h 23"/>
                  <a:gd name="T18" fmla="*/ 8 w 19"/>
                  <a:gd name="T19" fmla="*/ 14 h 23"/>
                  <a:gd name="T20" fmla="*/ 8 w 19"/>
                  <a:gd name="T21" fmla="*/ 14 h 23"/>
                  <a:gd name="T22" fmla="*/ 7 w 19"/>
                  <a:gd name="T23" fmla="*/ 15 h 23"/>
                  <a:gd name="T24" fmla="*/ 7 w 19"/>
                  <a:gd name="T25" fmla="*/ 16 h 23"/>
                  <a:gd name="T26" fmla="*/ 7 w 19"/>
                  <a:gd name="T27" fmla="*/ 16 h 23"/>
                  <a:gd name="T28" fmla="*/ 8 w 19"/>
                  <a:gd name="T29" fmla="*/ 16 h 23"/>
                  <a:gd name="T30" fmla="*/ 8 w 19"/>
                  <a:gd name="T31" fmla="*/ 15 h 23"/>
                  <a:gd name="T32" fmla="*/ 6 w 19"/>
                  <a:gd name="T33" fmla="*/ 12 h 23"/>
                  <a:gd name="T34" fmla="*/ 5 w 19"/>
                  <a:gd name="T35" fmla="*/ 12 h 23"/>
                  <a:gd name="T36" fmla="*/ 1 w 19"/>
                  <a:gd name="T37" fmla="*/ 15 h 23"/>
                  <a:gd name="T38" fmla="*/ 5 w 19"/>
                  <a:gd name="T39" fmla="*/ 23 h 23"/>
                  <a:gd name="T40" fmla="*/ 9 w 19"/>
                  <a:gd name="T41" fmla="*/ 23 h 23"/>
                  <a:gd name="T42" fmla="*/ 17 w 19"/>
                  <a:gd name="T43" fmla="*/ 17 h 23"/>
                  <a:gd name="T44" fmla="*/ 16 w 19"/>
                  <a:gd name="T45" fmla="*/ 6 h 23"/>
                  <a:gd name="T46" fmla="*/ 15 w 19"/>
                  <a:gd name="T47" fmla="*/ 4 h 23"/>
                  <a:gd name="T48" fmla="*/ 14 w 19"/>
                  <a:gd name="T49" fmla="*/ 3 h 23"/>
                  <a:gd name="T50" fmla="*/ 15 w 19"/>
                  <a:gd name="T51" fmla="*/ 4 h 23"/>
                  <a:gd name="T52" fmla="*/ 9 w 19"/>
                  <a:gd name="T5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23">
                    <a:moveTo>
                      <a:pt x="9" y="0"/>
                    </a:moveTo>
                    <a:cubicBezTo>
                      <a:pt x="11" y="1"/>
                      <a:pt x="13" y="3"/>
                      <a:pt x="14" y="4"/>
                    </a:cubicBezTo>
                    <a:cubicBezTo>
                      <a:pt x="17" y="7"/>
                      <a:pt x="18" y="12"/>
                      <a:pt x="16" y="18"/>
                    </a:cubicBezTo>
                    <a:cubicBezTo>
                      <a:pt x="14" y="21"/>
                      <a:pt x="11" y="22"/>
                      <a:pt x="8" y="22"/>
                    </a:cubicBezTo>
                    <a:cubicBezTo>
                      <a:pt x="7" y="22"/>
                      <a:pt x="6" y="22"/>
                      <a:pt x="5" y="22"/>
                    </a:cubicBezTo>
                    <a:cubicBezTo>
                      <a:pt x="2" y="20"/>
                      <a:pt x="1" y="17"/>
                      <a:pt x="2" y="14"/>
                    </a:cubicBezTo>
                    <a:cubicBezTo>
                      <a:pt x="3" y="13"/>
                      <a:pt x="4" y="12"/>
                      <a:pt x="5" y="12"/>
                    </a:cubicBezTo>
                    <a:cubicBezTo>
                      <a:pt x="6" y="12"/>
                      <a:pt x="6" y="12"/>
                      <a:pt x="7" y="13"/>
                    </a:cubicBezTo>
                    <a:cubicBezTo>
                      <a:pt x="8" y="13"/>
                      <a:pt x="8" y="14"/>
                      <a:pt x="8" y="15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7" y="14"/>
                      <a:pt x="7" y="15"/>
                      <a:pt x="7" y="15"/>
                    </a:cubicBezTo>
                    <a:cubicBezTo>
                      <a:pt x="6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8" y="16"/>
                      <a:pt x="8" y="16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4"/>
                      <a:pt x="8" y="13"/>
                      <a:pt x="6" y="12"/>
                    </a:cubicBezTo>
                    <a:cubicBezTo>
                      <a:pt x="6" y="12"/>
                      <a:pt x="6" y="12"/>
                      <a:pt x="5" y="12"/>
                    </a:cubicBezTo>
                    <a:cubicBezTo>
                      <a:pt x="3" y="12"/>
                      <a:pt x="2" y="13"/>
                      <a:pt x="1" y="15"/>
                    </a:cubicBezTo>
                    <a:cubicBezTo>
                      <a:pt x="0" y="18"/>
                      <a:pt x="2" y="21"/>
                      <a:pt x="5" y="23"/>
                    </a:cubicBezTo>
                    <a:cubicBezTo>
                      <a:pt x="6" y="23"/>
                      <a:pt x="8" y="23"/>
                      <a:pt x="9" y="23"/>
                    </a:cubicBezTo>
                    <a:cubicBezTo>
                      <a:pt x="12" y="23"/>
                      <a:pt x="15" y="21"/>
                      <a:pt x="17" y="17"/>
                    </a:cubicBezTo>
                    <a:cubicBezTo>
                      <a:pt x="19" y="13"/>
                      <a:pt x="18" y="9"/>
                      <a:pt x="16" y="6"/>
                    </a:cubicBezTo>
                    <a:cubicBezTo>
                      <a:pt x="16" y="5"/>
                      <a:pt x="16" y="4"/>
                      <a:pt x="15" y="4"/>
                    </a:cubicBezTo>
                    <a:cubicBezTo>
                      <a:pt x="15" y="4"/>
                      <a:pt x="15" y="4"/>
                      <a:pt x="14" y="3"/>
                    </a:cubicBezTo>
                    <a:cubicBezTo>
                      <a:pt x="14" y="3"/>
                      <a:pt x="15" y="4"/>
                      <a:pt x="15" y="4"/>
                    </a:cubicBezTo>
                    <a:cubicBezTo>
                      <a:pt x="13" y="2"/>
                      <a:pt x="12" y="1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4"/>
              <p:cNvSpPr>
                <a:spLocks/>
              </p:cNvSpPr>
              <p:nvPr/>
            </p:nvSpPr>
            <p:spPr bwMode="auto">
              <a:xfrm>
                <a:off x="1340" y="1865"/>
                <a:ext cx="16" cy="56"/>
              </a:xfrm>
              <a:custGeom>
                <a:avLst/>
                <a:gdLst>
                  <a:gd name="T0" fmla="*/ 1 w 3"/>
                  <a:gd name="T1" fmla="*/ 0 h 11"/>
                  <a:gd name="T2" fmla="*/ 1 w 3"/>
                  <a:gd name="T3" fmla="*/ 4 h 11"/>
                  <a:gd name="T4" fmla="*/ 2 w 3"/>
                  <a:gd name="T5" fmla="*/ 11 h 11"/>
                  <a:gd name="T6" fmla="*/ 3 w 3"/>
                  <a:gd name="T7" fmla="*/ 6 h 11"/>
                  <a:gd name="T8" fmla="*/ 3 w 3"/>
                  <a:gd name="T9" fmla="*/ 6 h 11"/>
                  <a:gd name="T10" fmla="*/ 3 w 3"/>
                  <a:gd name="T11" fmla="*/ 6 h 11"/>
                  <a:gd name="T12" fmla="*/ 3 w 3"/>
                  <a:gd name="T13" fmla="*/ 3 h 11"/>
                  <a:gd name="T14" fmla="*/ 2 w 3"/>
                  <a:gd name="T15" fmla="*/ 2 h 11"/>
                  <a:gd name="T16" fmla="*/ 1 w 3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1">
                    <a:moveTo>
                      <a:pt x="1" y="0"/>
                    </a:moveTo>
                    <a:cubicBezTo>
                      <a:pt x="1" y="0"/>
                      <a:pt x="1" y="2"/>
                      <a:pt x="1" y="4"/>
                    </a:cubicBezTo>
                    <a:cubicBezTo>
                      <a:pt x="0" y="6"/>
                      <a:pt x="2" y="11"/>
                      <a:pt x="2" y="11"/>
                    </a:cubicBezTo>
                    <a:cubicBezTo>
                      <a:pt x="2" y="9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4"/>
                      <a:pt x="3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auto">
              <a:xfrm>
                <a:off x="1278" y="1829"/>
                <a:ext cx="98" cy="170"/>
              </a:xfrm>
              <a:custGeom>
                <a:avLst/>
                <a:gdLst>
                  <a:gd name="T0" fmla="*/ 7 w 19"/>
                  <a:gd name="T1" fmla="*/ 0 h 33"/>
                  <a:gd name="T2" fmla="*/ 8 w 19"/>
                  <a:gd name="T3" fmla="*/ 1 h 33"/>
                  <a:gd name="T4" fmla="*/ 12 w 19"/>
                  <a:gd name="T5" fmla="*/ 5 h 33"/>
                  <a:gd name="T6" fmla="*/ 13 w 19"/>
                  <a:gd name="T7" fmla="*/ 7 h 33"/>
                  <a:gd name="T8" fmla="*/ 14 w 19"/>
                  <a:gd name="T9" fmla="*/ 9 h 33"/>
                  <a:gd name="T10" fmla="*/ 15 w 19"/>
                  <a:gd name="T11" fmla="*/ 10 h 33"/>
                  <a:gd name="T12" fmla="*/ 9 w 19"/>
                  <a:gd name="T13" fmla="*/ 32 h 33"/>
                  <a:gd name="T14" fmla="*/ 4 w 19"/>
                  <a:gd name="T15" fmla="*/ 33 h 33"/>
                  <a:gd name="T16" fmla="*/ 0 w 19"/>
                  <a:gd name="T17" fmla="*/ 32 h 33"/>
                  <a:gd name="T18" fmla="*/ 5 w 19"/>
                  <a:gd name="T19" fmla="*/ 33 h 33"/>
                  <a:gd name="T20" fmla="*/ 10 w 19"/>
                  <a:gd name="T21" fmla="*/ 32 h 33"/>
                  <a:gd name="T22" fmla="*/ 15 w 19"/>
                  <a:gd name="T23" fmla="*/ 10 h 33"/>
                  <a:gd name="T24" fmla="*/ 13 w 19"/>
                  <a:gd name="T25" fmla="*/ 6 h 33"/>
                  <a:gd name="T26" fmla="*/ 8 w 19"/>
                  <a:gd name="T27" fmla="*/ 1 h 33"/>
                  <a:gd name="T28" fmla="*/ 7 w 19"/>
                  <a:gd name="T2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33">
                    <a:moveTo>
                      <a:pt x="7" y="0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11" y="3"/>
                      <a:pt x="12" y="5"/>
                    </a:cubicBezTo>
                    <a:cubicBezTo>
                      <a:pt x="12" y="6"/>
                      <a:pt x="13" y="6"/>
                      <a:pt x="13" y="7"/>
                    </a:cubicBezTo>
                    <a:cubicBezTo>
                      <a:pt x="14" y="8"/>
                      <a:pt x="14" y="8"/>
                      <a:pt x="14" y="9"/>
                    </a:cubicBezTo>
                    <a:cubicBezTo>
                      <a:pt x="14" y="9"/>
                      <a:pt x="14" y="10"/>
                      <a:pt x="15" y="10"/>
                    </a:cubicBezTo>
                    <a:cubicBezTo>
                      <a:pt x="18" y="19"/>
                      <a:pt x="16" y="29"/>
                      <a:pt x="9" y="32"/>
                    </a:cubicBezTo>
                    <a:cubicBezTo>
                      <a:pt x="7" y="32"/>
                      <a:pt x="6" y="33"/>
                      <a:pt x="4" y="33"/>
                    </a:cubicBezTo>
                    <a:cubicBezTo>
                      <a:pt x="3" y="33"/>
                      <a:pt x="1" y="32"/>
                      <a:pt x="0" y="32"/>
                    </a:cubicBezTo>
                    <a:cubicBezTo>
                      <a:pt x="1" y="33"/>
                      <a:pt x="3" y="33"/>
                      <a:pt x="5" y="33"/>
                    </a:cubicBezTo>
                    <a:cubicBezTo>
                      <a:pt x="7" y="33"/>
                      <a:pt x="8" y="33"/>
                      <a:pt x="10" y="32"/>
                    </a:cubicBezTo>
                    <a:cubicBezTo>
                      <a:pt x="17" y="29"/>
                      <a:pt x="19" y="19"/>
                      <a:pt x="15" y="10"/>
                    </a:cubicBezTo>
                    <a:cubicBezTo>
                      <a:pt x="14" y="9"/>
                      <a:pt x="14" y="7"/>
                      <a:pt x="13" y="6"/>
                    </a:cubicBezTo>
                    <a:cubicBezTo>
                      <a:pt x="12" y="4"/>
                      <a:pt x="10" y="2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6"/>
              <p:cNvSpPr>
                <a:spLocks noEditPoints="1"/>
              </p:cNvSpPr>
              <p:nvPr/>
            </p:nvSpPr>
            <p:spPr bwMode="auto">
              <a:xfrm>
                <a:off x="2009" y="1607"/>
                <a:ext cx="463" cy="366"/>
              </a:xfrm>
              <a:custGeom>
                <a:avLst/>
                <a:gdLst>
                  <a:gd name="T0" fmla="*/ 1 w 90"/>
                  <a:gd name="T1" fmla="*/ 16 h 71"/>
                  <a:gd name="T2" fmla="*/ 0 w 90"/>
                  <a:gd name="T3" fmla="*/ 16 h 71"/>
                  <a:gd name="T4" fmla="*/ 1 w 90"/>
                  <a:gd name="T5" fmla="*/ 16 h 71"/>
                  <a:gd name="T6" fmla="*/ 38 w 90"/>
                  <a:gd name="T7" fmla="*/ 0 h 71"/>
                  <a:gd name="T8" fmla="*/ 1 w 90"/>
                  <a:gd name="T9" fmla="*/ 16 h 71"/>
                  <a:gd name="T10" fmla="*/ 35 w 90"/>
                  <a:gd name="T11" fmla="*/ 1 h 71"/>
                  <a:gd name="T12" fmla="*/ 71 w 90"/>
                  <a:gd name="T13" fmla="*/ 16 h 71"/>
                  <a:gd name="T14" fmla="*/ 72 w 90"/>
                  <a:gd name="T15" fmla="*/ 62 h 71"/>
                  <a:gd name="T16" fmla="*/ 59 w 90"/>
                  <a:gd name="T17" fmla="*/ 67 h 71"/>
                  <a:gd name="T18" fmla="*/ 43 w 90"/>
                  <a:gd name="T19" fmla="*/ 49 h 71"/>
                  <a:gd name="T20" fmla="*/ 48 w 90"/>
                  <a:gd name="T21" fmla="*/ 44 h 71"/>
                  <a:gd name="T22" fmla="*/ 50 w 90"/>
                  <a:gd name="T23" fmla="*/ 48 h 71"/>
                  <a:gd name="T24" fmla="*/ 50 w 90"/>
                  <a:gd name="T25" fmla="*/ 52 h 71"/>
                  <a:gd name="T26" fmla="*/ 54 w 90"/>
                  <a:gd name="T27" fmla="*/ 54 h 71"/>
                  <a:gd name="T28" fmla="*/ 57 w 90"/>
                  <a:gd name="T29" fmla="*/ 52 h 71"/>
                  <a:gd name="T30" fmla="*/ 57 w 90"/>
                  <a:gd name="T31" fmla="*/ 43 h 71"/>
                  <a:gd name="T32" fmla="*/ 50 w 90"/>
                  <a:gd name="T33" fmla="*/ 40 h 71"/>
                  <a:gd name="T34" fmla="*/ 42 w 90"/>
                  <a:gd name="T35" fmla="*/ 43 h 71"/>
                  <a:gd name="T36" fmla="*/ 43 w 90"/>
                  <a:gd name="T37" fmla="*/ 65 h 71"/>
                  <a:gd name="T38" fmla="*/ 58 w 90"/>
                  <a:gd name="T39" fmla="*/ 71 h 71"/>
                  <a:gd name="T40" fmla="*/ 76 w 90"/>
                  <a:gd name="T41" fmla="*/ 64 h 71"/>
                  <a:gd name="T42" fmla="*/ 74 w 90"/>
                  <a:gd name="T43" fmla="*/ 15 h 71"/>
                  <a:gd name="T44" fmla="*/ 38 w 90"/>
                  <a:gd name="T45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0" h="71">
                    <a:moveTo>
                      <a:pt x="1" y="16"/>
                    </a:moveTo>
                    <a:cubicBezTo>
                      <a:pt x="1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1" y="16"/>
                    </a:cubicBezTo>
                    <a:moveTo>
                      <a:pt x="38" y="0"/>
                    </a:moveTo>
                    <a:cubicBezTo>
                      <a:pt x="24" y="0"/>
                      <a:pt x="11" y="5"/>
                      <a:pt x="1" y="16"/>
                    </a:cubicBezTo>
                    <a:cubicBezTo>
                      <a:pt x="10" y="6"/>
                      <a:pt x="23" y="1"/>
                      <a:pt x="35" y="1"/>
                    </a:cubicBezTo>
                    <a:cubicBezTo>
                      <a:pt x="48" y="1"/>
                      <a:pt x="61" y="6"/>
                      <a:pt x="71" y="16"/>
                    </a:cubicBezTo>
                    <a:cubicBezTo>
                      <a:pt x="84" y="28"/>
                      <a:pt x="85" y="49"/>
                      <a:pt x="72" y="62"/>
                    </a:cubicBezTo>
                    <a:cubicBezTo>
                      <a:pt x="68" y="66"/>
                      <a:pt x="64" y="67"/>
                      <a:pt x="59" y="67"/>
                    </a:cubicBezTo>
                    <a:cubicBezTo>
                      <a:pt x="48" y="67"/>
                      <a:pt x="38" y="57"/>
                      <a:pt x="43" y="49"/>
                    </a:cubicBezTo>
                    <a:cubicBezTo>
                      <a:pt x="45" y="45"/>
                      <a:pt x="46" y="44"/>
                      <a:pt x="48" y="44"/>
                    </a:cubicBezTo>
                    <a:cubicBezTo>
                      <a:pt x="50" y="44"/>
                      <a:pt x="51" y="47"/>
                      <a:pt x="50" y="48"/>
                    </a:cubicBezTo>
                    <a:cubicBezTo>
                      <a:pt x="49" y="49"/>
                      <a:pt x="49" y="51"/>
                      <a:pt x="50" y="52"/>
                    </a:cubicBezTo>
                    <a:cubicBezTo>
                      <a:pt x="51" y="53"/>
                      <a:pt x="52" y="54"/>
                      <a:pt x="54" y="54"/>
                    </a:cubicBezTo>
                    <a:cubicBezTo>
                      <a:pt x="55" y="54"/>
                      <a:pt x="56" y="53"/>
                      <a:pt x="57" y="52"/>
                    </a:cubicBezTo>
                    <a:cubicBezTo>
                      <a:pt x="59" y="49"/>
                      <a:pt x="59" y="45"/>
                      <a:pt x="57" y="43"/>
                    </a:cubicBezTo>
                    <a:cubicBezTo>
                      <a:pt x="55" y="41"/>
                      <a:pt x="52" y="40"/>
                      <a:pt x="50" y="40"/>
                    </a:cubicBezTo>
                    <a:cubicBezTo>
                      <a:pt x="47" y="40"/>
                      <a:pt x="44" y="41"/>
                      <a:pt x="42" y="43"/>
                    </a:cubicBezTo>
                    <a:cubicBezTo>
                      <a:pt x="36" y="49"/>
                      <a:pt x="37" y="59"/>
                      <a:pt x="43" y="65"/>
                    </a:cubicBezTo>
                    <a:cubicBezTo>
                      <a:pt x="47" y="69"/>
                      <a:pt x="52" y="71"/>
                      <a:pt x="58" y="71"/>
                    </a:cubicBezTo>
                    <a:cubicBezTo>
                      <a:pt x="65" y="71"/>
                      <a:pt x="72" y="69"/>
                      <a:pt x="76" y="64"/>
                    </a:cubicBezTo>
                    <a:cubicBezTo>
                      <a:pt x="90" y="50"/>
                      <a:pt x="88" y="28"/>
                      <a:pt x="74" y="15"/>
                    </a:cubicBezTo>
                    <a:cubicBezTo>
                      <a:pt x="64" y="5"/>
                      <a:pt x="51" y="0"/>
                      <a:pt x="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auto">
              <a:xfrm>
                <a:off x="1777" y="1633"/>
                <a:ext cx="577" cy="304"/>
              </a:xfrm>
              <a:custGeom>
                <a:avLst/>
                <a:gdLst>
                  <a:gd name="T0" fmla="*/ 79 w 112"/>
                  <a:gd name="T1" fmla="*/ 0 h 59"/>
                  <a:gd name="T2" fmla="*/ 39 w 112"/>
                  <a:gd name="T3" fmla="*/ 24 h 59"/>
                  <a:gd name="T4" fmla="*/ 14 w 112"/>
                  <a:gd name="T5" fmla="*/ 49 h 59"/>
                  <a:gd name="T6" fmla="*/ 0 w 112"/>
                  <a:gd name="T7" fmla="*/ 56 h 59"/>
                  <a:gd name="T8" fmla="*/ 1 w 112"/>
                  <a:gd name="T9" fmla="*/ 59 h 59"/>
                  <a:gd name="T10" fmla="*/ 18 w 112"/>
                  <a:gd name="T11" fmla="*/ 51 h 59"/>
                  <a:gd name="T12" fmla="*/ 24 w 112"/>
                  <a:gd name="T13" fmla="*/ 46 h 59"/>
                  <a:gd name="T14" fmla="*/ 25 w 112"/>
                  <a:gd name="T15" fmla="*/ 45 h 59"/>
                  <a:gd name="T16" fmla="*/ 41 w 112"/>
                  <a:gd name="T17" fmla="*/ 27 h 59"/>
                  <a:gd name="T18" fmla="*/ 41 w 112"/>
                  <a:gd name="T19" fmla="*/ 27 h 59"/>
                  <a:gd name="T20" fmla="*/ 41 w 112"/>
                  <a:gd name="T21" fmla="*/ 27 h 59"/>
                  <a:gd name="T22" fmla="*/ 64 w 112"/>
                  <a:gd name="T23" fmla="*/ 7 h 59"/>
                  <a:gd name="T24" fmla="*/ 67 w 112"/>
                  <a:gd name="T25" fmla="*/ 5 h 59"/>
                  <a:gd name="T26" fmla="*/ 81 w 112"/>
                  <a:gd name="T27" fmla="*/ 3 h 59"/>
                  <a:gd name="T28" fmla="*/ 112 w 112"/>
                  <a:gd name="T29" fmla="*/ 13 h 59"/>
                  <a:gd name="T30" fmla="*/ 110 w 112"/>
                  <a:gd name="T31" fmla="*/ 11 h 59"/>
                  <a:gd name="T32" fmla="*/ 79 w 112"/>
                  <a:gd name="T3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2" h="59">
                    <a:moveTo>
                      <a:pt x="79" y="0"/>
                    </a:moveTo>
                    <a:cubicBezTo>
                      <a:pt x="64" y="0"/>
                      <a:pt x="50" y="8"/>
                      <a:pt x="39" y="24"/>
                    </a:cubicBezTo>
                    <a:cubicBezTo>
                      <a:pt x="30" y="37"/>
                      <a:pt x="21" y="45"/>
                      <a:pt x="14" y="49"/>
                    </a:cubicBezTo>
                    <a:cubicBezTo>
                      <a:pt x="6" y="55"/>
                      <a:pt x="0" y="56"/>
                      <a:pt x="0" y="56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8" y="57"/>
                      <a:pt x="18" y="51"/>
                    </a:cubicBezTo>
                    <a:cubicBezTo>
                      <a:pt x="20" y="50"/>
                      <a:pt x="22" y="48"/>
                      <a:pt x="24" y="46"/>
                    </a:cubicBezTo>
                    <a:cubicBezTo>
                      <a:pt x="24" y="46"/>
                      <a:pt x="25" y="46"/>
                      <a:pt x="25" y="45"/>
                    </a:cubicBezTo>
                    <a:cubicBezTo>
                      <a:pt x="30" y="41"/>
                      <a:pt x="36" y="35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8" y="17"/>
                      <a:pt x="55" y="10"/>
                      <a:pt x="64" y="7"/>
                    </a:cubicBezTo>
                    <a:cubicBezTo>
                      <a:pt x="65" y="6"/>
                      <a:pt x="66" y="6"/>
                      <a:pt x="67" y="5"/>
                    </a:cubicBezTo>
                    <a:cubicBezTo>
                      <a:pt x="72" y="4"/>
                      <a:pt x="76" y="3"/>
                      <a:pt x="81" y="3"/>
                    </a:cubicBezTo>
                    <a:cubicBezTo>
                      <a:pt x="91" y="3"/>
                      <a:pt x="102" y="7"/>
                      <a:pt x="112" y="13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00" y="4"/>
                      <a:pt x="89" y="0"/>
                      <a:pt x="7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auto">
              <a:xfrm>
                <a:off x="563" y="1690"/>
                <a:ext cx="98" cy="118"/>
              </a:xfrm>
              <a:custGeom>
                <a:avLst/>
                <a:gdLst>
                  <a:gd name="T0" fmla="*/ 10 w 19"/>
                  <a:gd name="T1" fmla="*/ 0 h 23"/>
                  <a:gd name="T2" fmla="*/ 2 w 19"/>
                  <a:gd name="T3" fmla="*/ 6 h 23"/>
                  <a:gd name="T4" fmla="*/ 11 w 19"/>
                  <a:gd name="T5" fmla="*/ 22 h 23"/>
                  <a:gd name="T6" fmla="*/ 16 w 19"/>
                  <a:gd name="T7" fmla="*/ 23 h 23"/>
                  <a:gd name="T8" fmla="*/ 16 w 19"/>
                  <a:gd name="T9" fmla="*/ 23 h 23"/>
                  <a:gd name="T10" fmla="*/ 19 w 19"/>
                  <a:gd name="T11" fmla="*/ 22 h 23"/>
                  <a:gd name="T12" fmla="*/ 17 w 19"/>
                  <a:gd name="T13" fmla="*/ 22 h 23"/>
                  <a:gd name="T14" fmla="*/ 12 w 19"/>
                  <a:gd name="T15" fmla="*/ 21 h 23"/>
                  <a:gd name="T16" fmla="*/ 3 w 19"/>
                  <a:gd name="T17" fmla="*/ 6 h 23"/>
                  <a:gd name="T18" fmla="*/ 10 w 19"/>
                  <a:gd name="T19" fmla="*/ 1 h 23"/>
                  <a:gd name="T20" fmla="*/ 15 w 19"/>
                  <a:gd name="T21" fmla="*/ 5 h 23"/>
                  <a:gd name="T22" fmla="*/ 14 w 19"/>
                  <a:gd name="T23" fmla="*/ 8 h 23"/>
                  <a:gd name="T24" fmla="*/ 13 w 19"/>
                  <a:gd name="T25" fmla="*/ 7 h 23"/>
                  <a:gd name="T26" fmla="*/ 12 w 19"/>
                  <a:gd name="T27" fmla="*/ 6 h 23"/>
                  <a:gd name="T28" fmla="*/ 11 w 19"/>
                  <a:gd name="T29" fmla="*/ 6 h 23"/>
                  <a:gd name="T30" fmla="*/ 10 w 19"/>
                  <a:gd name="T31" fmla="*/ 7 h 23"/>
                  <a:gd name="T32" fmla="*/ 12 w 19"/>
                  <a:gd name="T33" fmla="*/ 10 h 23"/>
                  <a:gd name="T34" fmla="*/ 12 w 19"/>
                  <a:gd name="T35" fmla="*/ 10 h 23"/>
                  <a:gd name="T36" fmla="*/ 16 w 19"/>
                  <a:gd name="T37" fmla="*/ 7 h 23"/>
                  <a:gd name="T38" fmla="*/ 12 w 19"/>
                  <a:gd name="T39" fmla="*/ 0 h 23"/>
                  <a:gd name="T40" fmla="*/ 10 w 19"/>
                  <a:gd name="T4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3">
                    <a:moveTo>
                      <a:pt x="10" y="0"/>
                    </a:moveTo>
                    <a:cubicBezTo>
                      <a:pt x="6" y="0"/>
                      <a:pt x="3" y="3"/>
                      <a:pt x="2" y="6"/>
                    </a:cubicBezTo>
                    <a:cubicBezTo>
                      <a:pt x="0" y="13"/>
                      <a:pt x="4" y="20"/>
                      <a:pt x="11" y="22"/>
                    </a:cubicBezTo>
                    <a:cubicBezTo>
                      <a:pt x="12" y="23"/>
                      <a:pt x="14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3"/>
                      <a:pt x="18" y="22"/>
                      <a:pt x="19" y="22"/>
                    </a:cubicBezTo>
                    <a:cubicBezTo>
                      <a:pt x="18" y="22"/>
                      <a:pt x="17" y="22"/>
                      <a:pt x="17" y="22"/>
                    </a:cubicBezTo>
                    <a:cubicBezTo>
                      <a:pt x="15" y="22"/>
                      <a:pt x="13" y="22"/>
                      <a:pt x="12" y="21"/>
                    </a:cubicBezTo>
                    <a:cubicBezTo>
                      <a:pt x="5" y="20"/>
                      <a:pt x="1" y="13"/>
                      <a:pt x="3" y="6"/>
                    </a:cubicBezTo>
                    <a:cubicBezTo>
                      <a:pt x="4" y="3"/>
                      <a:pt x="7" y="1"/>
                      <a:pt x="10" y="1"/>
                    </a:cubicBezTo>
                    <a:cubicBezTo>
                      <a:pt x="12" y="1"/>
                      <a:pt x="15" y="3"/>
                      <a:pt x="15" y="5"/>
                    </a:cubicBezTo>
                    <a:cubicBezTo>
                      <a:pt x="15" y="7"/>
                      <a:pt x="14" y="8"/>
                      <a:pt x="14" y="8"/>
                    </a:cubicBezTo>
                    <a:cubicBezTo>
                      <a:pt x="13" y="8"/>
                      <a:pt x="13" y="8"/>
                      <a:pt x="13" y="7"/>
                    </a:cubicBezTo>
                    <a:cubicBezTo>
                      <a:pt x="13" y="7"/>
                      <a:pt x="12" y="6"/>
                      <a:pt x="12" y="6"/>
                    </a:cubicBezTo>
                    <a:cubicBezTo>
                      <a:pt x="12" y="6"/>
                      <a:pt x="11" y="6"/>
                      <a:pt x="11" y="6"/>
                    </a:cubicBezTo>
                    <a:cubicBezTo>
                      <a:pt x="11" y="6"/>
                      <a:pt x="10" y="6"/>
                      <a:pt x="10" y="7"/>
                    </a:cubicBezTo>
                    <a:cubicBezTo>
                      <a:pt x="9" y="8"/>
                      <a:pt x="10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4" y="10"/>
                      <a:pt x="16" y="9"/>
                      <a:pt x="16" y="7"/>
                    </a:cubicBezTo>
                    <a:cubicBezTo>
                      <a:pt x="17" y="4"/>
                      <a:pt x="15" y="1"/>
                      <a:pt x="12" y="0"/>
                    </a:cubicBezTo>
                    <a:cubicBezTo>
                      <a:pt x="11" y="0"/>
                      <a:pt x="10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auto">
              <a:xfrm>
                <a:off x="676" y="1669"/>
                <a:ext cx="67" cy="62"/>
              </a:xfrm>
              <a:custGeom>
                <a:avLst/>
                <a:gdLst>
                  <a:gd name="T0" fmla="*/ 5 w 13"/>
                  <a:gd name="T1" fmla="*/ 0 h 12"/>
                  <a:gd name="T2" fmla="*/ 2 w 13"/>
                  <a:gd name="T3" fmla="*/ 2 h 12"/>
                  <a:gd name="T4" fmla="*/ 3 w 13"/>
                  <a:gd name="T5" fmla="*/ 10 h 12"/>
                  <a:gd name="T6" fmla="*/ 9 w 13"/>
                  <a:gd name="T7" fmla="*/ 12 h 12"/>
                  <a:gd name="T8" fmla="*/ 13 w 13"/>
                  <a:gd name="T9" fmla="*/ 11 h 12"/>
                  <a:gd name="T10" fmla="*/ 13 w 13"/>
                  <a:gd name="T11" fmla="*/ 11 h 12"/>
                  <a:gd name="T12" fmla="*/ 13 w 13"/>
                  <a:gd name="T13" fmla="*/ 11 h 12"/>
                  <a:gd name="T14" fmla="*/ 9 w 13"/>
                  <a:gd name="T15" fmla="*/ 12 h 12"/>
                  <a:gd name="T16" fmla="*/ 4 w 13"/>
                  <a:gd name="T17" fmla="*/ 10 h 12"/>
                  <a:gd name="T18" fmla="*/ 3 w 13"/>
                  <a:gd name="T19" fmla="*/ 2 h 12"/>
                  <a:gd name="T20" fmla="*/ 5 w 13"/>
                  <a:gd name="T21" fmla="*/ 1 h 12"/>
                  <a:gd name="T22" fmla="*/ 8 w 13"/>
                  <a:gd name="T23" fmla="*/ 4 h 12"/>
                  <a:gd name="T24" fmla="*/ 7 w 13"/>
                  <a:gd name="T25" fmla="*/ 5 h 12"/>
                  <a:gd name="T26" fmla="*/ 7 w 13"/>
                  <a:gd name="T27" fmla="*/ 4 h 12"/>
                  <a:gd name="T28" fmla="*/ 7 w 13"/>
                  <a:gd name="T29" fmla="*/ 4 h 12"/>
                  <a:gd name="T30" fmla="*/ 5 w 13"/>
                  <a:gd name="T31" fmla="*/ 4 h 12"/>
                  <a:gd name="T32" fmla="*/ 6 w 13"/>
                  <a:gd name="T33" fmla="*/ 5 h 12"/>
                  <a:gd name="T34" fmla="*/ 7 w 13"/>
                  <a:gd name="T35" fmla="*/ 6 h 12"/>
                  <a:gd name="T36" fmla="*/ 8 w 13"/>
                  <a:gd name="T37" fmla="*/ 5 h 12"/>
                  <a:gd name="T38" fmla="*/ 8 w 13"/>
                  <a:gd name="T39" fmla="*/ 1 h 12"/>
                  <a:gd name="T40" fmla="*/ 5 w 13"/>
                  <a:gd name="T4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2">
                    <a:moveTo>
                      <a:pt x="5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5"/>
                      <a:pt x="1" y="8"/>
                      <a:pt x="3" y="10"/>
                    </a:cubicBezTo>
                    <a:cubicBezTo>
                      <a:pt x="5" y="12"/>
                      <a:pt x="7" y="12"/>
                      <a:pt x="9" y="12"/>
                    </a:cubicBezTo>
                    <a:cubicBezTo>
                      <a:pt x="10" y="12"/>
                      <a:pt x="12" y="12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2" y="12"/>
                      <a:pt x="11" y="12"/>
                      <a:pt x="9" y="12"/>
                    </a:cubicBezTo>
                    <a:cubicBezTo>
                      <a:pt x="7" y="12"/>
                      <a:pt x="5" y="11"/>
                      <a:pt x="4" y="10"/>
                    </a:cubicBezTo>
                    <a:cubicBezTo>
                      <a:pt x="1" y="8"/>
                      <a:pt x="1" y="5"/>
                      <a:pt x="3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7" y="1"/>
                      <a:pt x="9" y="3"/>
                      <a:pt x="8" y="4"/>
                    </a:cubicBezTo>
                    <a:cubicBezTo>
                      <a:pt x="8" y="5"/>
                      <a:pt x="7" y="5"/>
                      <a:pt x="7" y="5"/>
                    </a:cubicBezTo>
                    <a:cubicBezTo>
                      <a:pt x="7" y="5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6"/>
                      <a:pt x="8" y="5"/>
                      <a:pt x="8" y="5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1"/>
                      <a:pt x="6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0"/>
              <p:cNvSpPr>
                <a:spLocks noEditPoints="1"/>
              </p:cNvSpPr>
              <p:nvPr/>
            </p:nvSpPr>
            <p:spPr bwMode="auto">
              <a:xfrm>
                <a:off x="831" y="1592"/>
                <a:ext cx="561" cy="144"/>
              </a:xfrm>
              <a:custGeom>
                <a:avLst/>
                <a:gdLst>
                  <a:gd name="T0" fmla="*/ 48 w 109"/>
                  <a:gd name="T1" fmla="*/ 7 h 28"/>
                  <a:gd name="T2" fmla="*/ 53 w 109"/>
                  <a:gd name="T3" fmla="*/ 9 h 28"/>
                  <a:gd name="T4" fmla="*/ 69 w 109"/>
                  <a:gd name="T5" fmla="*/ 20 h 28"/>
                  <a:gd name="T6" fmla="*/ 48 w 109"/>
                  <a:gd name="T7" fmla="*/ 7 h 28"/>
                  <a:gd name="T8" fmla="*/ 28 w 109"/>
                  <a:gd name="T9" fmla="*/ 0 h 28"/>
                  <a:gd name="T10" fmla="*/ 0 w 109"/>
                  <a:gd name="T11" fmla="*/ 8 h 28"/>
                  <a:gd name="T12" fmla="*/ 0 w 109"/>
                  <a:gd name="T13" fmla="*/ 8 h 28"/>
                  <a:gd name="T14" fmla="*/ 12 w 109"/>
                  <a:gd name="T15" fmla="*/ 3 h 28"/>
                  <a:gd name="T16" fmla="*/ 14 w 109"/>
                  <a:gd name="T17" fmla="*/ 5 h 28"/>
                  <a:gd name="T18" fmla="*/ 3 w 109"/>
                  <a:gd name="T19" fmla="*/ 10 h 28"/>
                  <a:gd name="T20" fmla="*/ 22 w 109"/>
                  <a:gd name="T21" fmla="*/ 3 h 28"/>
                  <a:gd name="T22" fmla="*/ 30 w 109"/>
                  <a:gd name="T23" fmla="*/ 0 h 28"/>
                  <a:gd name="T24" fmla="*/ 24 w 109"/>
                  <a:gd name="T25" fmla="*/ 3 h 28"/>
                  <a:gd name="T26" fmla="*/ 28 w 109"/>
                  <a:gd name="T27" fmla="*/ 3 h 28"/>
                  <a:gd name="T28" fmla="*/ 47 w 109"/>
                  <a:gd name="T29" fmla="*/ 7 h 28"/>
                  <a:gd name="T30" fmla="*/ 69 w 109"/>
                  <a:gd name="T31" fmla="*/ 20 h 28"/>
                  <a:gd name="T32" fmla="*/ 69 w 109"/>
                  <a:gd name="T33" fmla="*/ 20 h 28"/>
                  <a:gd name="T34" fmla="*/ 69 w 109"/>
                  <a:gd name="T35" fmla="*/ 20 h 28"/>
                  <a:gd name="T36" fmla="*/ 55 w 109"/>
                  <a:gd name="T37" fmla="*/ 10 h 28"/>
                  <a:gd name="T38" fmla="*/ 68 w 109"/>
                  <a:gd name="T39" fmla="*/ 20 h 28"/>
                  <a:gd name="T40" fmla="*/ 87 w 109"/>
                  <a:gd name="T41" fmla="*/ 28 h 28"/>
                  <a:gd name="T42" fmla="*/ 109 w 109"/>
                  <a:gd name="T43" fmla="*/ 10 h 28"/>
                  <a:gd name="T44" fmla="*/ 88 w 109"/>
                  <a:gd name="T45" fmla="*/ 25 h 28"/>
                  <a:gd name="T46" fmla="*/ 68 w 109"/>
                  <a:gd name="T47" fmla="*/ 16 h 28"/>
                  <a:gd name="T48" fmla="*/ 28 w 109"/>
                  <a:gd name="T4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9" h="28">
                    <a:moveTo>
                      <a:pt x="48" y="7"/>
                    </a:moveTo>
                    <a:cubicBezTo>
                      <a:pt x="50" y="8"/>
                      <a:pt x="51" y="8"/>
                      <a:pt x="53" y="9"/>
                    </a:cubicBezTo>
                    <a:cubicBezTo>
                      <a:pt x="59" y="11"/>
                      <a:pt x="64" y="14"/>
                      <a:pt x="69" y="20"/>
                    </a:cubicBezTo>
                    <a:cubicBezTo>
                      <a:pt x="65" y="14"/>
                      <a:pt x="58" y="8"/>
                      <a:pt x="48" y="7"/>
                    </a:cubicBezTo>
                    <a:moveTo>
                      <a:pt x="28" y="0"/>
                    </a:moveTo>
                    <a:cubicBezTo>
                      <a:pt x="11" y="0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7" y="4"/>
                      <a:pt x="12" y="3"/>
                      <a:pt x="12" y="3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9" y="6"/>
                      <a:pt x="3" y="10"/>
                    </a:cubicBezTo>
                    <a:cubicBezTo>
                      <a:pt x="6" y="8"/>
                      <a:pt x="13" y="4"/>
                      <a:pt x="22" y="3"/>
                    </a:cubicBezTo>
                    <a:cubicBezTo>
                      <a:pt x="25" y="2"/>
                      <a:pt x="27" y="1"/>
                      <a:pt x="30" y="0"/>
                    </a:cubicBezTo>
                    <a:cubicBezTo>
                      <a:pt x="28" y="1"/>
                      <a:pt x="26" y="2"/>
                      <a:pt x="24" y="3"/>
                    </a:cubicBezTo>
                    <a:cubicBezTo>
                      <a:pt x="25" y="3"/>
                      <a:pt x="26" y="3"/>
                      <a:pt x="28" y="3"/>
                    </a:cubicBezTo>
                    <a:cubicBezTo>
                      <a:pt x="34" y="3"/>
                      <a:pt x="40" y="4"/>
                      <a:pt x="47" y="7"/>
                    </a:cubicBezTo>
                    <a:cubicBezTo>
                      <a:pt x="57" y="8"/>
                      <a:pt x="65" y="13"/>
                      <a:pt x="69" y="20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5" y="15"/>
                      <a:pt x="60" y="12"/>
                      <a:pt x="55" y="10"/>
                    </a:cubicBezTo>
                    <a:cubicBezTo>
                      <a:pt x="59" y="13"/>
                      <a:pt x="63" y="16"/>
                      <a:pt x="68" y="20"/>
                    </a:cubicBezTo>
                    <a:cubicBezTo>
                      <a:pt x="75" y="26"/>
                      <a:pt x="81" y="28"/>
                      <a:pt x="87" y="28"/>
                    </a:cubicBezTo>
                    <a:cubicBezTo>
                      <a:pt x="102" y="28"/>
                      <a:pt x="109" y="10"/>
                      <a:pt x="109" y="10"/>
                    </a:cubicBezTo>
                    <a:cubicBezTo>
                      <a:pt x="109" y="10"/>
                      <a:pt x="103" y="25"/>
                      <a:pt x="88" y="25"/>
                    </a:cubicBezTo>
                    <a:cubicBezTo>
                      <a:pt x="83" y="25"/>
                      <a:pt x="76" y="23"/>
                      <a:pt x="68" y="16"/>
                    </a:cubicBezTo>
                    <a:cubicBezTo>
                      <a:pt x="53" y="4"/>
                      <a:pt x="39" y="0"/>
                      <a:pt x="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auto">
              <a:xfrm>
                <a:off x="862" y="1664"/>
                <a:ext cx="41" cy="93"/>
              </a:xfrm>
              <a:custGeom>
                <a:avLst/>
                <a:gdLst>
                  <a:gd name="T0" fmla="*/ 7 w 8"/>
                  <a:gd name="T1" fmla="*/ 0 h 18"/>
                  <a:gd name="T2" fmla="*/ 3 w 8"/>
                  <a:gd name="T3" fmla="*/ 7 h 18"/>
                  <a:gd name="T4" fmla="*/ 3 w 8"/>
                  <a:gd name="T5" fmla="*/ 8 h 18"/>
                  <a:gd name="T6" fmla="*/ 2 w 8"/>
                  <a:gd name="T7" fmla="*/ 8 h 18"/>
                  <a:gd name="T8" fmla="*/ 2 w 8"/>
                  <a:gd name="T9" fmla="*/ 18 h 18"/>
                  <a:gd name="T10" fmla="*/ 5 w 8"/>
                  <a:gd name="T11" fmla="*/ 12 h 18"/>
                  <a:gd name="T12" fmla="*/ 7 w 8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8">
                    <a:moveTo>
                      <a:pt x="7" y="0"/>
                    </a:moveTo>
                    <a:cubicBezTo>
                      <a:pt x="6" y="3"/>
                      <a:pt x="3" y="7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13"/>
                      <a:pt x="2" y="18"/>
                      <a:pt x="2" y="18"/>
                    </a:cubicBezTo>
                    <a:cubicBezTo>
                      <a:pt x="2" y="18"/>
                      <a:pt x="2" y="16"/>
                      <a:pt x="5" y="12"/>
                    </a:cubicBezTo>
                    <a:cubicBezTo>
                      <a:pt x="8" y="7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auto">
              <a:xfrm>
                <a:off x="949" y="1638"/>
                <a:ext cx="237" cy="149"/>
              </a:xfrm>
              <a:custGeom>
                <a:avLst/>
                <a:gdLst>
                  <a:gd name="T0" fmla="*/ 23 w 46"/>
                  <a:gd name="T1" fmla="*/ 0 h 29"/>
                  <a:gd name="T2" fmla="*/ 8 w 46"/>
                  <a:gd name="T3" fmla="*/ 4 h 29"/>
                  <a:gd name="T4" fmla="*/ 5 w 46"/>
                  <a:gd name="T5" fmla="*/ 25 h 29"/>
                  <a:gd name="T6" fmla="*/ 13 w 46"/>
                  <a:gd name="T7" fmla="*/ 29 h 29"/>
                  <a:gd name="T8" fmla="*/ 18 w 46"/>
                  <a:gd name="T9" fmla="*/ 27 h 29"/>
                  <a:gd name="T10" fmla="*/ 19 w 46"/>
                  <a:gd name="T11" fmla="*/ 21 h 29"/>
                  <a:gd name="T12" fmla="*/ 16 w 46"/>
                  <a:gd name="T13" fmla="*/ 19 h 29"/>
                  <a:gd name="T14" fmla="*/ 15 w 46"/>
                  <a:gd name="T15" fmla="*/ 20 h 29"/>
                  <a:gd name="T16" fmla="*/ 15 w 46"/>
                  <a:gd name="T17" fmla="*/ 22 h 29"/>
                  <a:gd name="T18" fmla="*/ 15 w 46"/>
                  <a:gd name="T19" fmla="*/ 22 h 29"/>
                  <a:gd name="T20" fmla="*/ 16 w 46"/>
                  <a:gd name="T21" fmla="*/ 22 h 29"/>
                  <a:gd name="T22" fmla="*/ 16 w 46"/>
                  <a:gd name="T23" fmla="*/ 22 h 29"/>
                  <a:gd name="T24" fmla="*/ 17 w 46"/>
                  <a:gd name="T25" fmla="*/ 21 h 29"/>
                  <a:gd name="T26" fmla="*/ 19 w 46"/>
                  <a:gd name="T27" fmla="*/ 22 h 29"/>
                  <a:gd name="T28" fmla="*/ 18 w 46"/>
                  <a:gd name="T29" fmla="*/ 27 h 29"/>
                  <a:gd name="T30" fmla="*/ 13 w 46"/>
                  <a:gd name="T31" fmla="*/ 28 h 29"/>
                  <a:gd name="T32" fmla="*/ 6 w 46"/>
                  <a:gd name="T33" fmla="*/ 25 h 29"/>
                  <a:gd name="T34" fmla="*/ 9 w 46"/>
                  <a:gd name="T35" fmla="*/ 4 h 29"/>
                  <a:gd name="T36" fmla="*/ 23 w 46"/>
                  <a:gd name="T37" fmla="*/ 0 h 29"/>
                  <a:gd name="T38" fmla="*/ 32 w 46"/>
                  <a:gd name="T39" fmla="*/ 1 h 29"/>
                  <a:gd name="T40" fmla="*/ 46 w 46"/>
                  <a:gd name="T41" fmla="*/ 11 h 29"/>
                  <a:gd name="T42" fmla="*/ 46 w 46"/>
                  <a:gd name="T43" fmla="*/ 11 h 29"/>
                  <a:gd name="T44" fmla="*/ 46 w 46"/>
                  <a:gd name="T45" fmla="*/ 11 h 29"/>
                  <a:gd name="T46" fmla="*/ 46 w 46"/>
                  <a:gd name="T47" fmla="*/ 11 h 29"/>
                  <a:gd name="T48" fmla="*/ 46 w 46"/>
                  <a:gd name="T49" fmla="*/ 11 h 29"/>
                  <a:gd name="T50" fmla="*/ 30 w 46"/>
                  <a:gd name="T51" fmla="*/ 0 h 29"/>
                  <a:gd name="T52" fmla="*/ 23 w 46"/>
                  <a:gd name="T5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29">
                    <a:moveTo>
                      <a:pt x="23" y="0"/>
                    </a:moveTo>
                    <a:cubicBezTo>
                      <a:pt x="18" y="0"/>
                      <a:pt x="13" y="1"/>
                      <a:pt x="8" y="4"/>
                    </a:cubicBezTo>
                    <a:cubicBezTo>
                      <a:pt x="1" y="9"/>
                      <a:pt x="0" y="18"/>
                      <a:pt x="5" y="25"/>
                    </a:cubicBezTo>
                    <a:cubicBezTo>
                      <a:pt x="7" y="27"/>
                      <a:pt x="10" y="29"/>
                      <a:pt x="13" y="29"/>
                    </a:cubicBezTo>
                    <a:cubicBezTo>
                      <a:pt x="15" y="29"/>
                      <a:pt x="17" y="28"/>
                      <a:pt x="18" y="27"/>
                    </a:cubicBezTo>
                    <a:cubicBezTo>
                      <a:pt x="20" y="26"/>
                      <a:pt x="21" y="23"/>
                      <a:pt x="19" y="21"/>
                    </a:cubicBezTo>
                    <a:cubicBezTo>
                      <a:pt x="18" y="20"/>
                      <a:pt x="17" y="19"/>
                      <a:pt x="16" y="19"/>
                    </a:cubicBezTo>
                    <a:cubicBezTo>
                      <a:pt x="16" y="19"/>
                      <a:pt x="15" y="20"/>
                      <a:pt x="15" y="20"/>
                    </a:cubicBezTo>
                    <a:cubicBezTo>
                      <a:pt x="14" y="20"/>
                      <a:pt x="14" y="21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1"/>
                      <a:pt x="16" y="21"/>
                      <a:pt x="17" y="21"/>
                    </a:cubicBezTo>
                    <a:cubicBezTo>
                      <a:pt x="18" y="21"/>
                      <a:pt x="18" y="21"/>
                      <a:pt x="19" y="22"/>
                    </a:cubicBezTo>
                    <a:cubicBezTo>
                      <a:pt x="19" y="22"/>
                      <a:pt x="20" y="25"/>
                      <a:pt x="18" y="27"/>
                    </a:cubicBezTo>
                    <a:cubicBezTo>
                      <a:pt x="16" y="28"/>
                      <a:pt x="15" y="28"/>
                      <a:pt x="13" y="28"/>
                    </a:cubicBezTo>
                    <a:cubicBezTo>
                      <a:pt x="10" y="28"/>
                      <a:pt x="8" y="27"/>
                      <a:pt x="6" y="25"/>
                    </a:cubicBezTo>
                    <a:cubicBezTo>
                      <a:pt x="1" y="18"/>
                      <a:pt x="2" y="9"/>
                      <a:pt x="9" y="4"/>
                    </a:cubicBezTo>
                    <a:cubicBezTo>
                      <a:pt x="13" y="1"/>
                      <a:pt x="18" y="0"/>
                      <a:pt x="23" y="0"/>
                    </a:cubicBezTo>
                    <a:cubicBezTo>
                      <a:pt x="26" y="0"/>
                      <a:pt x="29" y="0"/>
                      <a:pt x="32" y="1"/>
                    </a:cubicBezTo>
                    <a:cubicBezTo>
                      <a:pt x="37" y="3"/>
                      <a:pt x="42" y="6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1" y="5"/>
                      <a:pt x="36" y="2"/>
                      <a:pt x="30" y="0"/>
                    </a:cubicBezTo>
                    <a:cubicBezTo>
                      <a:pt x="28" y="0"/>
                      <a:pt x="25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auto">
              <a:xfrm>
                <a:off x="759" y="1695"/>
                <a:ext cx="283" cy="262"/>
              </a:xfrm>
              <a:custGeom>
                <a:avLst/>
                <a:gdLst>
                  <a:gd name="T0" fmla="*/ 18 w 55"/>
                  <a:gd name="T1" fmla="*/ 0 h 51"/>
                  <a:gd name="T2" fmla="*/ 14 w 55"/>
                  <a:gd name="T3" fmla="*/ 44 h 51"/>
                  <a:gd name="T4" fmla="*/ 32 w 55"/>
                  <a:gd name="T5" fmla="*/ 51 h 51"/>
                  <a:gd name="T6" fmla="*/ 49 w 55"/>
                  <a:gd name="T7" fmla="*/ 45 h 51"/>
                  <a:gd name="T8" fmla="*/ 49 w 55"/>
                  <a:gd name="T9" fmla="*/ 24 h 51"/>
                  <a:gd name="T10" fmla="*/ 41 w 55"/>
                  <a:gd name="T11" fmla="*/ 20 h 51"/>
                  <a:gd name="T12" fmla="*/ 34 w 55"/>
                  <a:gd name="T13" fmla="*/ 23 h 51"/>
                  <a:gd name="T14" fmla="*/ 34 w 55"/>
                  <a:gd name="T15" fmla="*/ 32 h 51"/>
                  <a:gd name="T16" fmla="*/ 37 w 55"/>
                  <a:gd name="T17" fmla="*/ 34 h 51"/>
                  <a:gd name="T18" fmla="*/ 38 w 55"/>
                  <a:gd name="T19" fmla="*/ 34 h 51"/>
                  <a:gd name="T20" fmla="*/ 38 w 55"/>
                  <a:gd name="T21" fmla="*/ 34 h 51"/>
                  <a:gd name="T22" fmla="*/ 41 w 55"/>
                  <a:gd name="T23" fmla="*/ 32 h 51"/>
                  <a:gd name="T24" fmla="*/ 41 w 55"/>
                  <a:gd name="T25" fmla="*/ 27 h 51"/>
                  <a:gd name="T26" fmla="*/ 40 w 55"/>
                  <a:gd name="T27" fmla="*/ 27 h 51"/>
                  <a:gd name="T28" fmla="*/ 36 w 55"/>
                  <a:gd name="T29" fmla="*/ 29 h 51"/>
                  <a:gd name="T30" fmla="*/ 36 w 55"/>
                  <a:gd name="T31" fmla="*/ 29 h 51"/>
                  <a:gd name="T32" fmla="*/ 37 w 55"/>
                  <a:gd name="T33" fmla="*/ 24 h 51"/>
                  <a:gd name="T34" fmla="*/ 37 w 55"/>
                  <a:gd name="T35" fmla="*/ 23 h 51"/>
                  <a:gd name="T36" fmla="*/ 35 w 55"/>
                  <a:gd name="T37" fmla="*/ 24 h 51"/>
                  <a:gd name="T38" fmla="*/ 41 w 55"/>
                  <a:gd name="T39" fmla="*/ 22 h 51"/>
                  <a:gd name="T40" fmla="*/ 48 w 55"/>
                  <a:gd name="T41" fmla="*/ 24 h 51"/>
                  <a:gd name="T42" fmla="*/ 48 w 55"/>
                  <a:gd name="T43" fmla="*/ 43 h 51"/>
                  <a:gd name="T44" fmla="*/ 33 w 55"/>
                  <a:gd name="T45" fmla="*/ 49 h 51"/>
                  <a:gd name="T46" fmla="*/ 16 w 55"/>
                  <a:gd name="T47" fmla="*/ 42 h 51"/>
                  <a:gd name="T48" fmla="*/ 18 w 55"/>
                  <a:gd name="T4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5" h="51">
                    <a:moveTo>
                      <a:pt x="18" y="0"/>
                    </a:moveTo>
                    <a:cubicBezTo>
                      <a:pt x="3" y="13"/>
                      <a:pt x="0" y="30"/>
                      <a:pt x="14" y="44"/>
                    </a:cubicBezTo>
                    <a:cubicBezTo>
                      <a:pt x="20" y="49"/>
                      <a:pt x="26" y="51"/>
                      <a:pt x="32" y="51"/>
                    </a:cubicBezTo>
                    <a:cubicBezTo>
                      <a:pt x="38" y="51"/>
                      <a:pt x="44" y="49"/>
                      <a:pt x="49" y="45"/>
                    </a:cubicBezTo>
                    <a:cubicBezTo>
                      <a:pt x="55" y="39"/>
                      <a:pt x="55" y="30"/>
                      <a:pt x="49" y="24"/>
                    </a:cubicBezTo>
                    <a:cubicBezTo>
                      <a:pt x="47" y="22"/>
                      <a:pt x="44" y="20"/>
                      <a:pt x="41" y="20"/>
                    </a:cubicBezTo>
                    <a:cubicBezTo>
                      <a:pt x="39" y="20"/>
                      <a:pt x="36" y="21"/>
                      <a:pt x="34" y="23"/>
                    </a:cubicBezTo>
                    <a:cubicBezTo>
                      <a:pt x="31" y="26"/>
                      <a:pt x="31" y="30"/>
                      <a:pt x="34" y="32"/>
                    </a:cubicBezTo>
                    <a:cubicBezTo>
                      <a:pt x="35" y="33"/>
                      <a:pt x="36" y="34"/>
                      <a:pt x="37" y="34"/>
                    </a:cubicBezTo>
                    <a:cubicBezTo>
                      <a:pt x="37" y="34"/>
                      <a:pt x="38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9" y="34"/>
                      <a:pt x="40" y="33"/>
                      <a:pt x="41" y="32"/>
                    </a:cubicBezTo>
                    <a:cubicBezTo>
                      <a:pt x="42" y="30"/>
                      <a:pt x="42" y="28"/>
                      <a:pt x="41" y="27"/>
                    </a:cubicBezTo>
                    <a:cubicBezTo>
                      <a:pt x="41" y="27"/>
                      <a:pt x="40" y="27"/>
                      <a:pt x="40" y="27"/>
                    </a:cubicBezTo>
                    <a:cubicBezTo>
                      <a:pt x="39" y="27"/>
                      <a:pt x="37" y="28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5" y="28"/>
                      <a:pt x="32" y="25"/>
                      <a:pt x="37" y="24"/>
                    </a:cubicBezTo>
                    <a:cubicBezTo>
                      <a:pt x="37" y="24"/>
                      <a:pt x="37" y="23"/>
                      <a:pt x="37" y="23"/>
                    </a:cubicBezTo>
                    <a:cubicBezTo>
                      <a:pt x="36" y="23"/>
                      <a:pt x="35" y="24"/>
                      <a:pt x="35" y="24"/>
                    </a:cubicBezTo>
                    <a:cubicBezTo>
                      <a:pt x="37" y="22"/>
                      <a:pt x="39" y="22"/>
                      <a:pt x="41" y="22"/>
                    </a:cubicBezTo>
                    <a:cubicBezTo>
                      <a:pt x="44" y="22"/>
                      <a:pt x="46" y="22"/>
                      <a:pt x="48" y="24"/>
                    </a:cubicBezTo>
                    <a:cubicBezTo>
                      <a:pt x="54" y="29"/>
                      <a:pt x="54" y="38"/>
                      <a:pt x="48" y="43"/>
                    </a:cubicBezTo>
                    <a:cubicBezTo>
                      <a:pt x="44" y="47"/>
                      <a:pt x="39" y="49"/>
                      <a:pt x="33" y="49"/>
                    </a:cubicBezTo>
                    <a:cubicBezTo>
                      <a:pt x="27" y="49"/>
                      <a:pt x="21" y="47"/>
                      <a:pt x="16" y="42"/>
                    </a:cubicBezTo>
                    <a:cubicBezTo>
                      <a:pt x="3" y="31"/>
                      <a:pt x="5" y="12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auto">
              <a:xfrm>
                <a:off x="779" y="1612"/>
                <a:ext cx="211" cy="294"/>
              </a:xfrm>
              <a:custGeom>
                <a:avLst/>
                <a:gdLst>
                  <a:gd name="T0" fmla="*/ 41 w 41"/>
                  <a:gd name="T1" fmla="*/ 0 h 57"/>
                  <a:gd name="T2" fmla="*/ 19 w 41"/>
                  <a:gd name="T3" fmla="*/ 11 h 57"/>
                  <a:gd name="T4" fmla="*/ 9 w 41"/>
                  <a:gd name="T5" fmla="*/ 51 h 57"/>
                  <a:gd name="T6" fmla="*/ 23 w 41"/>
                  <a:gd name="T7" fmla="*/ 57 h 57"/>
                  <a:gd name="T8" fmla="*/ 26 w 41"/>
                  <a:gd name="T9" fmla="*/ 56 h 57"/>
                  <a:gd name="T10" fmla="*/ 25 w 41"/>
                  <a:gd name="T11" fmla="*/ 57 h 57"/>
                  <a:gd name="T12" fmla="*/ 10 w 41"/>
                  <a:gd name="T13" fmla="*/ 51 h 57"/>
                  <a:gd name="T14" fmla="*/ 21 w 41"/>
                  <a:gd name="T15" fmla="*/ 11 h 57"/>
                  <a:gd name="T16" fmla="*/ 41 w 41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57">
                    <a:moveTo>
                      <a:pt x="41" y="0"/>
                    </a:moveTo>
                    <a:cubicBezTo>
                      <a:pt x="33" y="1"/>
                      <a:pt x="26" y="5"/>
                      <a:pt x="19" y="11"/>
                    </a:cubicBezTo>
                    <a:cubicBezTo>
                      <a:pt x="4" y="24"/>
                      <a:pt x="0" y="42"/>
                      <a:pt x="9" y="51"/>
                    </a:cubicBezTo>
                    <a:cubicBezTo>
                      <a:pt x="12" y="55"/>
                      <a:pt x="18" y="57"/>
                      <a:pt x="23" y="57"/>
                    </a:cubicBezTo>
                    <a:cubicBezTo>
                      <a:pt x="24" y="57"/>
                      <a:pt x="25" y="57"/>
                      <a:pt x="26" y="56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19" y="57"/>
                      <a:pt x="14" y="55"/>
                      <a:pt x="10" y="51"/>
                    </a:cubicBezTo>
                    <a:cubicBezTo>
                      <a:pt x="1" y="42"/>
                      <a:pt x="6" y="24"/>
                      <a:pt x="21" y="11"/>
                    </a:cubicBezTo>
                    <a:cubicBezTo>
                      <a:pt x="27" y="5"/>
                      <a:pt x="34" y="2"/>
                      <a:pt x="4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35"/>
              <p:cNvSpPr>
                <a:spLocks/>
              </p:cNvSpPr>
              <p:nvPr/>
            </p:nvSpPr>
            <p:spPr bwMode="auto">
              <a:xfrm>
                <a:off x="774" y="1551"/>
                <a:ext cx="448" cy="149"/>
              </a:xfrm>
              <a:custGeom>
                <a:avLst/>
                <a:gdLst>
                  <a:gd name="T0" fmla="*/ 22 w 87"/>
                  <a:gd name="T1" fmla="*/ 0 h 29"/>
                  <a:gd name="T2" fmla="*/ 0 w 87"/>
                  <a:gd name="T3" fmla="*/ 5 h 29"/>
                  <a:gd name="T4" fmla="*/ 20 w 87"/>
                  <a:gd name="T5" fmla="*/ 1 h 29"/>
                  <a:gd name="T6" fmla="*/ 65 w 87"/>
                  <a:gd name="T7" fmla="*/ 13 h 29"/>
                  <a:gd name="T8" fmla="*/ 87 w 87"/>
                  <a:gd name="T9" fmla="*/ 29 h 29"/>
                  <a:gd name="T10" fmla="*/ 63 w 87"/>
                  <a:gd name="T11" fmla="*/ 11 h 29"/>
                  <a:gd name="T12" fmla="*/ 22 w 87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29">
                    <a:moveTo>
                      <a:pt x="22" y="0"/>
                    </a:moveTo>
                    <a:cubicBezTo>
                      <a:pt x="13" y="0"/>
                      <a:pt x="5" y="1"/>
                      <a:pt x="0" y="5"/>
                    </a:cubicBezTo>
                    <a:cubicBezTo>
                      <a:pt x="5" y="2"/>
                      <a:pt x="12" y="1"/>
                      <a:pt x="20" y="1"/>
                    </a:cubicBezTo>
                    <a:cubicBezTo>
                      <a:pt x="33" y="1"/>
                      <a:pt x="49" y="5"/>
                      <a:pt x="65" y="13"/>
                    </a:cubicBezTo>
                    <a:cubicBezTo>
                      <a:pt x="73" y="18"/>
                      <a:pt x="81" y="23"/>
                      <a:pt x="87" y="29"/>
                    </a:cubicBezTo>
                    <a:cubicBezTo>
                      <a:pt x="81" y="22"/>
                      <a:pt x="73" y="16"/>
                      <a:pt x="63" y="11"/>
                    </a:cubicBezTo>
                    <a:cubicBezTo>
                      <a:pt x="49" y="3"/>
                      <a:pt x="34" y="0"/>
                      <a:pt x="2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36"/>
              <p:cNvSpPr>
                <a:spLocks/>
              </p:cNvSpPr>
              <p:nvPr/>
            </p:nvSpPr>
            <p:spPr bwMode="auto">
              <a:xfrm>
                <a:off x="1206" y="1721"/>
                <a:ext cx="124" cy="20"/>
              </a:xfrm>
              <a:custGeom>
                <a:avLst/>
                <a:gdLst>
                  <a:gd name="T0" fmla="*/ 0 w 24"/>
                  <a:gd name="T1" fmla="*/ 0 h 4"/>
                  <a:gd name="T2" fmla="*/ 7 w 24"/>
                  <a:gd name="T3" fmla="*/ 3 h 4"/>
                  <a:gd name="T4" fmla="*/ 14 w 24"/>
                  <a:gd name="T5" fmla="*/ 4 h 4"/>
                  <a:gd name="T6" fmla="*/ 24 w 24"/>
                  <a:gd name="T7" fmla="*/ 2 h 4"/>
                  <a:gd name="T8" fmla="*/ 15 w 24"/>
                  <a:gd name="T9" fmla="*/ 4 h 4"/>
                  <a:gd name="T10" fmla="*/ 6 w 24"/>
                  <a:gd name="T11" fmla="*/ 3 h 4"/>
                  <a:gd name="T12" fmla="*/ 0 w 2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">
                    <a:moveTo>
                      <a:pt x="0" y="0"/>
                    </a:moveTo>
                    <a:cubicBezTo>
                      <a:pt x="2" y="1"/>
                      <a:pt x="4" y="2"/>
                      <a:pt x="7" y="3"/>
                    </a:cubicBezTo>
                    <a:cubicBezTo>
                      <a:pt x="10" y="4"/>
                      <a:pt x="12" y="4"/>
                      <a:pt x="14" y="4"/>
                    </a:cubicBezTo>
                    <a:cubicBezTo>
                      <a:pt x="18" y="4"/>
                      <a:pt x="22" y="3"/>
                      <a:pt x="24" y="2"/>
                    </a:cubicBezTo>
                    <a:cubicBezTo>
                      <a:pt x="22" y="3"/>
                      <a:pt x="18" y="4"/>
                      <a:pt x="15" y="4"/>
                    </a:cubicBezTo>
                    <a:cubicBezTo>
                      <a:pt x="12" y="4"/>
                      <a:pt x="9" y="4"/>
                      <a:pt x="6" y="3"/>
                    </a:cubicBezTo>
                    <a:cubicBezTo>
                      <a:pt x="4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37"/>
              <p:cNvSpPr>
                <a:spLocks/>
              </p:cNvSpPr>
              <p:nvPr/>
            </p:nvSpPr>
            <p:spPr bwMode="auto">
              <a:xfrm>
                <a:off x="820" y="1581"/>
                <a:ext cx="206" cy="57"/>
              </a:xfrm>
              <a:custGeom>
                <a:avLst/>
                <a:gdLst>
                  <a:gd name="T0" fmla="*/ 27 w 40"/>
                  <a:gd name="T1" fmla="*/ 0 h 11"/>
                  <a:gd name="T2" fmla="*/ 26 w 40"/>
                  <a:gd name="T3" fmla="*/ 0 h 11"/>
                  <a:gd name="T4" fmla="*/ 0 w 40"/>
                  <a:gd name="T5" fmla="*/ 11 h 11"/>
                  <a:gd name="T6" fmla="*/ 28 w 40"/>
                  <a:gd name="T7" fmla="*/ 0 h 11"/>
                  <a:gd name="T8" fmla="*/ 29 w 40"/>
                  <a:gd name="T9" fmla="*/ 0 h 11"/>
                  <a:gd name="T10" fmla="*/ 40 w 40"/>
                  <a:gd name="T11" fmla="*/ 1 h 11"/>
                  <a:gd name="T12" fmla="*/ 27 w 4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1">
                    <a:moveTo>
                      <a:pt x="27" y="0"/>
                    </a:moveTo>
                    <a:cubicBezTo>
                      <a:pt x="27" y="0"/>
                      <a:pt x="27" y="0"/>
                      <a:pt x="26" y="0"/>
                    </a:cubicBezTo>
                    <a:cubicBezTo>
                      <a:pt x="14" y="0"/>
                      <a:pt x="4" y="5"/>
                      <a:pt x="0" y="11"/>
                    </a:cubicBezTo>
                    <a:cubicBezTo>
                      <a:pt x="4" y="5"/>
                      <a:pt x="15" y="0"/>
                      <a:pt x="28" y="0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33" y="0"/>
                      <a:pt x="37" y="1"/>
                      <a:pt x="40" y="1"/>
                    </a:cubicBezTo>
                    <a:cubicBezTo>
                      <a:pt x="36" y="0"/>
                      <a:pt x="32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38"/>
              <p:cNvSpPr>
                <a:spLocks/>
              </p:cNvSpPr>
              <p:nvPr/>
            </p:nvSpPr>
            <p:spPr bwMode="auto">
              <a:xfrm>
                <a:off x="733" y="1592"/>
                <a:ext cx="252" cy="324"/>
              </a:xfrm>
              <a:custGeom>
                <a:avLst/>
                <a:gdLst>
                  <a:gd name="T0" fmla="*/ 49 w 49"/>
                  <a:gd name="T1" fmla="*/ 0 h 63"/>
                  <a:gd name="T2" fmla="*/ 41 w 49"/>
                  <a:gd name="T3" fmla="*/ 3 h 63"/>
                  <a:gd name="T4" fmla="*/ 26 w 49"/>
                  <a:gd name="T5" fmla="*/ 12 h 63"/>
                  <a:gd name="T6" fmla="*/ 4 w 49"/>
                  <a:gd name="T7" fmla="*/ 63 h 63"/>
                  <a:gd name="T8" fmla="*/ 29 w 49"/>
                  <a:gd name="T9" fmla="*/ 12 h 63"/>
                  <a:gd name="T10" fmla="*/ 43 w 49"/>
                  <a:gd name="T11" fmla="*/ 3 h 63"/>
                  <a:gd name="T12" fmla="*/ 49 w 49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63">
                    <a:moveTo>
                      <a:pt x="49" y="0"/>
                    </a:moveTo>
                    <a:cubicBezTo>
                      <a:pt x="46" y="1"/>
                      <a:pt x="44" y="2"/>
                      <a:pt x="41" y="3"/>
                    </a:cubicBezTo>
                    <a:cubicBezTo>
                      <a:pt x="36" y="5"/>
                      <a:pt x="31" y="8"/>
                      <a:pt x="26" y="12"/>
                    </a:cubicBezTo>
                    <a:cubicBezTo>
                      <a:pt x="9" y="26"/>
                      <a:pt x="0" y="46"/>
                      <a:pt x="4" y="63"/>
                    </a:cubicBezTo>
                    <a:cubicBezTo>
                      <a:pt x="1" y="46"/>
                      <a:pt x="11" y="26"/>
                      <a:pt x="29" y="12"/>
                    </a:cubicBezTo>
                    <a:cubicBezTo>
                      <a:pt x="33" y="8"/>
                      <a:pt x="38" y="5"/>
                      <a:pt x="43" y="3"/>
                    </a:cubicBezTo>
                    <a:cubicBezTo>
                      <a:pt x="45" y="2"/>
                      <a:pt x="47" y="1"/>
                      <a:pt x="4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39"/>
              <p:cNvSpPr>
                <a:spLocks/>
              </p:cNvSpPr>
              <p:nvPr/>
            </p:nvSpPr>
            <p:spPr bwMode="auto">
              <a:xfrm>
                <a:off x="918" y="1623"/>
                <a:ext cx="268" cy="128"/>
              </a:xfrm>
              <a:custGeom>
                <a:avLst/>
                <a:gdLst>
                  <a:gd name="T0" fmla="*/ 25 w 52"/>
                  <a:gd name="T1" fmla="*/ 0 h 25"/>
                  <a:gd name="T2" fmla="*/ 0 w 52"/>
                  <a:gd name="T3" fmla="*/ 16 h 25"/>
                  <a:gd name="T4" fmla="*/ 3 w 52"/>
                  <a:gd name="T5" fmla="*/ 25 h 25"/>
                  <a:gd name="T6" fmla="*/ 1 w 52"/>
                  <a:gd name="T7" fmla="*/ 17 h 25"/>
                  <a:gd name="T8" fmla="*/ 25 w 52"/>
                  <a:gd name="T9" fmla="*/ 1 h 25"/>
                  <a:gd name="T10" fmla="*/ 29 w 52"/>
                  <a:gd name="T11" fmla="*/ 1 h 25"/>
                  <a:gd name="T12" fmla="*/ 31 w 52"/>
                  <a:gd name="T13" fmla="*/ 1 h 25"/>
                  <a:gd name="T14" fmla="*/ 52 w 52"/>
                  <a:gd name="T15" fmla="*/ 14 h 25"/>
                  <a:gd name="T16" fmla="*/ 52 w 52"/>
                  <a:gd name="T17" fmla="*/ 14 h 25"/>
                  <a:gd name="T18" fmla="*/ 52 w 52"/>
                  <a:gd name="T19" fmla="*/ 14 h 25"/>
                  <a:gd name="T20" fmla="*/ 30 w 52"/>
                  <a:gd name="T21" fmla="*/ 1 h 25"/>
                  <a:gd name="T22" fmla="*/ 28 w 52"/>
                  <a:gd name="T23" fmla="*/ 0 h 25"/>
                  <a:gd name="T24" fmla="*/ 25 w 52"/>
                  <a:gd name="T2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5">
                    <a:moveTo>
                      <a:pt x="25" y="0"/>
                    </a:moveTo>
                    <a:cubicBezTo>
                      <a:pt x="12" y="0"/>
                      <a:pt x="1" y="7"/>
                      <a:pt x="0" y="16"/>
                    </a:cubicBezTo>
                    <a:cubicBezTo>
                      <a:pt x="0" y="19"/>
                      <a:pt x="1" y="23"/>
                      <a:pt x="3" y="25"/>
                    </a:cubicBezTo>
                    <a:cubicBezTo>
                      <a:pt x="1" y="23"/>
                      <a:pt x="0" y="20"/>
                      <a:pt x="1" y="17"/>
                    </a:cubicBezTo>
                    <a:cubicBezTo>
                      <a:pt x="2" y="7"/>
                      <a:pt x="12" y="1"/>
                      <a:pt x="25" y="1"/>
                    </a:cubicBezTo>
                    <a:cubicBezTo>
                      <a:pt x="26" y="1"/>
                      <a:pt x="28" y="1"/>
                      <a:pt x="29" y="1"/>
                    </a:cubicBezTo>
                    <a:cubicBezTo>
                      <a:pt x="29" y="1"/>
                      <a:pt x="30" y="1"/>
                      <a:pt x="31" y="1"/>
                    </a:cubicBezTo>
                    <a:cubicBezTo>
                      <a:pt x="41" y="2"/>
                      <a:pt x="48" y="8"/>
                      <a:pt x="52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48" y="7"/>
                      <a:pt x="40" y="2"/>
                      <a:pt x="30" y="1"/>
                    </a:cubicBezTo>
                    <a:cubicBezTo>
                      <a:pt x="30" y="1"/>
                      <a:pt x="29" y="1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40"/>
              <p:cNvSpPr>
                <a:spLocks/>
              </p:cNvSpPr>
              <p:nvPr/>
            </p:nvSpPr>
            <p:spPr bwMode="auto">
              <a:xfrm>
                <a:off x="393" y="1576"/>
                <a:ext cx="335" cy="268"/>
              </a:xfrm>
              <a:custGeom>
                <a:avLst/>
                <a:gdLst>
                  <a:gd name="T0" fmla="*/ 23 w 65"/>
                  <a:gd name="T1" fmla="*/ 0 h 52"/>
                  <a:gd name="T2" fmla="*/ 9 w 65"/>
                  <a:gd name="T3" fmla="*/ 6 h 52"/>
                  <a:gd name="T4" fmla="*/ 11 w 65"/>
                  <a:gd name="T5" fmla="*/ 42 h 52"/>
                  <a:gd name="T6" fmla="*/ 37 w 65"/>
                  <a:gd name="T7" fmla="*/ 52 h 52"/>
                  <a:gd name="T8" fmla="*/ 65 w 65"/>
                  <a:gd name="T9" fmla="*/ 41 h 52"/>
                  <a:gd name="T10" fmla="*/ 39 w 65"/>
                  <a:gd name="T11" fmla="*/ 52 h 52"/>
                  <a:gd name="T12" fmla="*/ 13 w 65"/>
                  <a:gd name="T13" fmla="*/ 41 h 52"/>
                  <a:gd name="T14" fmla="*/ 12 w 65"/>
                  <a:gd name="T15" fmla="*/ 7 h 52"/>
                  <a:gd name="T16" fmla="*/ 22 w 65"/>
                  <a:gd name="T17" fmla="*/ 3 h 52"/>
                  <a:gd name="T18" fmla="*/ 34 w 65"/>
                  <a:gd name="T19" fmla="*/ 17 h 52"/>
                  <a:gd name="T20" fmla="*/ 30 w 65"/>
                  <a:gd name="T21" fmla="*/ 20 h 52"/>
                  <a:gd name="T22" fmla="*/ 28 w 65"/>
                  <a:gd name="T23" fmla="*/ 17 h 52"/>
                  <a:gd name="T24" fmla="*/ 28 w 65"/>
                  <a:gd name="T25" fmla="*/ 14 h 52"/>
                  <a:gd name="T26" fmla="*/ 26 w 65"/>
                  <a:gd name="T27" fmla="*/ 13 h 52"/>
                  <a:gd name="T28" fmla="*/ 24 w 65"/>
                  <a:gd name="T29" fmla="*/ 14 h 52"/>
                  <a:gd name="T30" fmla="*/ 24 w 65"/>
                  <a:gd name="T31" fmla="*/ 21 h 52"/>
                  <a:gd name="T32" fmla="*/ 29 w 65"/>
                  <a:gd name="T33" fmla="*/ 23 h 52"/>
                  <a:gd name="T34" fmla="*/ 34 w 65"/>
                  <a:gd name="T35" fmla="*/ 21 h 52"/>
                  <a:gd name="T36" fmla="*/ 34 w 65"/>
                  <a:gd name="T37" fmla="*/ 5 h 52"/>
                  <a:gd name="T38" fmla="*/ 23 w 65"/>
                  <a:gd name="T3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52">
                    <a:moveTo>
                      <a:pt x="23" y="0"/>
                    </a:moveTo>
                    <a:cubicBezTo>
                      <a:pt x="18" y="0"/>
                      <a:pt x="13" y="2"/>
                      <a:pt x="9" y="6"/>
                    </a:cubicBezTo>
                    <a:cubicBezTo>
                      <a:pt x="0" y="16"/>
                      <a:pt x="1" y="32"/>
                      <a:pt x="11" y="42"/>
                    </a:cubicBezTo>
                    <a:cubicBezTo>
                      <a:pt x="18" y="49"/>
                      <a:pt x="28" y="52"/>
                      <a:pt x="37" y="52"/>
                    </a:cubicBezTo>
                    <a:cubicBezTo>
                      <a:pt x="47" y="52"/>
                      <a:pt x="57" y="48"/>
                      <a:pt x="65" y="41"/>
                    </a:cubicBezTo>
                    <a:cubicBezTo>
                      <a:pt x="58" y="48"/>
                      <a:pt x="49" y="52"/>
                      <a:pt x="39" y="52"/>
                    </a:cubicBezTo>
                    <a:cubicBezTo>
                      <a:pt x="30" y="52"/>
                      <a:pt x="21" y="48"/>
                      <a:pt x="13" y="41"/>
                    </a:cubicBezTo>
                    <a:cubicBezTo>
                      <a:pt x="4" y="32"/>
                      <a:pt x="3" y="17"/>
                      <a:pt x="12" y="7"/>
                    </a:cubicBezTo>
                    <a:cubicBezTo>
                      <a:pt x="15" y="4"/>
                      <a:pt x="19" y="3"/>
                      <a:pt x="22" y="3"/>
                    </a:cubicBezTo>
                    <a:cubicBezTo>
                      <a:pt x="30" y="3"/>
                      <a:pt x="37" y="11"/>
                      <a:pt x="34" y="17"/>
                    </a:cubicBezTo>
                    <a:cubicBezTo>
                      <a:pt x="33" y="19"/>
                      <a:pt x="31" y="20"/>
                      <a:pt x="30" y="20"/>
                    </a:cubicBezTo>
                    <a:cubicBezTo>
                      <a:pt x="29" y="20"/>
                      <a:pt x="28" y="18"/>
                      <a:pt x="28" y="17"/>
                    </a:cubicBezTo>
                    <a:cubicBezTo>
                      <a:pt x="29" y="16"/>
                      <a:pt x="29" y="15"/>
                      <a:pt x="28" y="14"/>
                    </a:cubicBezTo>
                    <a:cubicBezTo>
                      <a:pt x="28" y="14"/>
                      <a:pt x="27" y="13"/>
                      <a:pt x="26" y="13"/>
                    </a:cubicBezTo>
                    <a:cubicBezTo>
                      <a:pt x="25" y="13"/>
                      <a:pt x="24" y="14"/>
                      <a:pt x="24" y="14"/>
                    </a:cubicBezTo>
                    <a:cubicBezTo>
                      <a:pt x="22" y="16"/>
                      <a:pt x="22" y="19"/>
                      <a:pt x="24" y="21"/>
                    </a:cubicBezTo>
                    <a:cubicBezTo>
                      <a:pt x="25" y="23"/>
                      <a:pt x="27" y="23"/>
                      <a:pt x="29" y="23"/>
                    </a:cubicBezTo>
                    <a:cubicBezTo>
                      <a:pt x="31" y="23"/>
                      <a:pt x="33" y="23"/>
                      <a:pt x="34" y="21"/>
                    </a:cubicBezTo>
                    <a:cubicBezTo>
                      <a:pt x="39" y="17"/>
                      <a:pt x="38" y="9"/>
                      <a:pt x="34" y="5"/>
                    </a:cubicBezTo>
                    <a:cubicBezTo>
                      <a:pt x="31" y="2"/>
                      <a:pt x="27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1"/>
              <p:cNvSpPr>
                <a:spLocks/>
              </p:cNvSpPr>
              <p:nvPr/>
            </p:nvSpPr>
            <p:spPr bwMode="auto">
              <a:xfrm>
                <a:off x="476" y="1607"/>
                <a:ext cx="427" cy="217"/>
              </a:xfrm>
              <a:custGeom>
                <a:avLst/>
                <a:gdLst>
                  <a:gd name="T0" fmla="*/ 81 w 83"/>
                  <a:gd name="T1" fmla="*/ 0 h 42"/>
                  <a:gd name="T2" fmla="*/ 69 w 83"/>
                  <a:gd name="T3" fmla="*/ 5 h 42"/>
                  <a:gd name="T4" fmla="*/ 52 w 83"/>
                  <a:gd name="T5" fmla="*/ 23 h 42"/>
                  <a:gd name="T6" fmla="*/ 52 w 83"/>
                  <a:gd name="T7" fmla="*/ 23 h 42"/>
                  <a:gd name="T8" fmla="*/ 52 w 83"/>
                  <a:gd name="T9" fmla="*/ 23 h 42"/>
                  <a:gd name="T10" fmla="*/ 36 w 83"/>
                  <a:gd name="T11" fmla="*/ 38 h 42"/>
                  <a:gd name="T12" fmla="*/ 33 w 83"/>
                  <a:gd name="T13" fmla="*/ 39 h 42"/>
                  <a:gd name="T14" fmla="*/ 23 w 83"/>
                  <a:gd name="T15" fmla="*/ 41 h 42"/>
                  <a:gd name="T16" fmla="*/ 0 w 83"/>
                  <a:gd name="T17" fmla="*/ 33 h 42"/>
                  <a:gd name="T18" fmla="*/ 1 w 83"/>
                  <a:gd name="T19" fmla="*/ 35 h 42"/>
                  <a:gd name="T20" fmla="*/ 24 w 83"/>
                  <a:gd name="T21" fmla="*/ 42 h 42"/>
                  <a:gd name="T22" fmla="*/ 54 w 83"/>
                  <a:gd name="T23" fmla="*/ 25 h 42"/>
                  <a:gd name="T24" fmla="*/ 72 w 83"/>
                  <a:gd name="T25" fmla="*/ 7 h 42"/>
                  <a:gd name="T26" fmla="*/ 83 w 83"/>
                  <a:gd name="T27" fmla="*/ 2 h 42"/>
                  <a:gd name="T28" fmla="*/ 81 w 83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" h="42">
                    <a:moveTo>
                      <a:pt x="81" y="0"/>
                    </a:moveTo>
                    <a:cubicBezTo>
                      <a:pt x="81" y="0"/>
                      <a:pt x="76" y="1"/>
                      <a:pt x="69" y="5"/>
                    </a:cubicBezTo>
                    <a:cubicBezTo>
                      <a:pt x="64" y="9"/>
                      <a:pt x="58" y="14"/>
                      <a:pt x="52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47" y="30"/>
                      <a:pt x="42" y="35"/>
                      <a:pt x="36" y="38"/>
                    </a:cubicBezTo>
                    <a:cubicBezTo>
                      <a:pt x="35" y="38"/>
                      <a:pt x="34" y="39"/>
                      <a:pt x="33" y="39"/>
                    </a:cubicBezTo>
                    <a:cubicBezTo>
                      <a:pt x="30" y="40"/>
                      <a:pt x="26" y="41"/>
                      <a:pt x="23" y="41"/>
                    </a:cubicBezTo>
                    <a:cubicBezTo>
                      <a:pt x="16" y="41"/>
                      <a:pt x="8" y="38"/>
                      <a:pt x="0" y="33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9" y="40"/>
                      <a:pt x="17" y="42"/>
                      <a:pt x="24" y="42"/>
                    </a:cubicBezTo>
                    <a:cubicBezTo>
                      <a:pt x="35" y="42"/>
                      <a:pt x="46" y="37"/>
                      <a:pt x="54" y="25"/>
                    </a:cubicBezTo>
                    <a:cubicBezTo>
                      <a:pt x="60" y="16"/>
                      <a:pt x="67" y="10"/>
                      <a:pt x="72" y="7"/>
                    </a:cubicBezTo>
                    <a:cubicBezTo>
                      <a:pt x="78" y="3"/>
                      <a:pt x="83" y="2"/>
                      <a:pt x="83" y="2"/>
                    </a:cubicBezTo>
                    <a:cubicBezTo>
                      <a:pt x="81" y="0"/>
                      <a:pt x="81" y="0"/>
                      <a:pt x="8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42"/>
              <p:cNvSpPr>
                <a:spLocks/>
              </p:cNvSpPr>
              <p:nvPr/>
            </p:nvSpPr>
            <p:spPr bwMode="auto">
              <a:xfrm>
                <a:off x="2683" y="1659"/>
                <a:ext cx="134" cy="165"/>
              </a:xfrm>
              <a:custGeom>
                <a:avLst/>
                <a:gdLst>
                  <a:gd name="T0" fmla="*/ 22 w 26"/>
                  <a:gd name="T1" fmla="*/ 0 h 32"/>
                  <a:gd name="T2" fmla="*/ 15 w 26"/>
                  <a:gd name="T3" fmla="*/ 1 h 32"/>
                  <a:gd name="T4" fmla="*/ 3 w 26"/>
                  <a:gd name="T5" fmla="*/ 23 h 32"/>
                  <a:gd name="T6" fmla="*/ 14 w 26"/>
                  <a:gd name="T7" fmla="*/ 32 h 32"/>
                  <a:gd name="T8" fmla="*/ 17 w 26"/>
                  <a:gd name="T9" fmla="*/ 31 h 32"/>
                  <a:gd name="T10" fmla="*/ 23 w 26"/>
                  <a:gd name="T11" fmla="*/ 22 h 32"/>
                  <a:gd name="T12" fmla="*/ 18 w 26"/>
                  <a:gd name="T13" fmla="*/ 18 h 32"/>
                  <a:gd name="T14" fmla="*/ 17 w 26"/>
                  <a:gd name="T15" fmla="*/ 18 h 32"/>
                  <a:gd name="T16" fmla="*/ 14 w 26"/>
                  <a:gd name="T17" fmla="*/ 22 h 32"/>
                  <a:gd name="T18" fmla="*/ 16 w 26"/>
                  <a:gd name="T19" fmla="*/ 24 h 32"/>
                  <a:gd name="T20" fmla="*/ 17 w 26"/>
                  <a:gd name="T21" fmla="*/ 24 h 32"/>
                  <a:gd name="T22" fmla="*/ 18 w 26"/>
                  <a:gd name="T23" fmla="*/ 22 h 32"/>
                  <a:gd name="T24" fmla="*/ 19 w 26"/>
                  <a:gd name="T25" fmla="*/ 21 h 32"/>
                  <a:gd name="T26" fmla="*/ 21 w 26"/>
                  <a:gd name="T27" fmla="*/ 24 h 32"/>
                  <a:gd name="T28" fmla="*/ 14 w 26"/>
                  <a:gd name="T29" fmla="*/ 30 h 32"/>
                  <a:gd name="T30" fmla="*/ 5 w 26"/>
                  <a:gd name="T31" fmla="*/ 23 h 32"/>
                  <a:gd name="T32" fmla="*/ 17 w 26"/>
                  <a:gd name="T33" fmla="*/ 2 h 32"/>
                  <a:gd name="T34" fmla="*/ 24 w 26"/>
                  <a:gd name="T35" fmla="*/ 2 h 32"/>
                  <a:gd name="T36" fmla="*/ 26 w 26"/>
                  <a:gd name="T37" fmla="*/ 2 h 32"/>
                  <a:gd name="T38" fmla="*/ 23 w 26"/>
                  <a:gd name="T39" fmla="*/ 0 h 32"/>
                  <a:gd name="T40" fmla="*/ 22 w 26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" h="32">
                    <a:moveTo>
                      <a:pt x="22" y="0"/>
                    </a:moveTo>
                    <a:cubicBezTo>
                      <a:pt x="20" y="0"/>
                      <a:pt x="18" y="1"/>
                      <a:pt x="15" y="1"/>
                    </a:cubicBezTo>
                    <a:cubicBezTo>
                      <a:pt x="6" y="4"/>
                      <a:pt x="0" y="13"/>
                      <a:pt x="3" y="23"/>
                    </a:cubicBezTo>
                    <a:cubicBezTo>
                      <a:pt x="4" y="28"/>
                      <a:pt x="9" y="32"/>
                      <a:pt x="14" y="32"/>
                    </a:cubicBezTo>
                    <a:cubicBezTo>
                      <a:pt x="15" y="32"/>
                      <a:pt x="16" y="31"/>
                      <a:pt x="17" y="31"/>
                    </a:cubicBezTo>
                    <a:cubicBezTo>
                      <a:pt x="21" y="30"/>
                      <a:pt x="24" y="26"/>
                      <a:pt x="23" y="22"/>
                    </a:cubicBezTo>
                    <a:cubicBezTo>
                      <a:pt x="22" y="19"/>
                      <a:pt x="20" y="18"/>
                      <a:pt x="18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5" y="18"/>
                      <a:pt x="14" y="20"/>
                      <a:pt x="14" y="22"/>
                    </a:cubicBezTo>
                    <a:cubicBezTo>
                      <a:pt x="14" y="23"/>
                      <a:pt x="15" y="24"/>
                      <a:pt x="16" y="24"/>
                    </a:cubicBezTo>
                    <a:cubicBezTo>
                      <a:pt x="16" y="24"/>
                      <a:pt x="17" y="24"/>
                      <a:pt x="17" y="24"/>
                    </a:cubicBezTo>
                    <a:cubicBezTo>
                      <a:pt x="18" y="24"/>
                      <a:pt x="18" y="23"/>
                      <a:pt x="18" y="22"/>
                    </a:cubicBezTo>
                    <a:cubicBezTo>
                      <a:pt x="18" y="21"/>
                      <a:pt x="19" y="21"/>
                      <a:pt x="19" y="21"/>
                    </a:cubicBezTo>
                    <a:cubicBezTo>
                      <a:pt x="20" y="21"/>
                      <a:pt x="21" y="21"/>
                      <a:pt x="21" y="24"/>
                    </a:cubicBezTo>
                    <a:cubicBezTo>
                      <a:pt x="21" y="28"/>
                      <a:pt x="18" y="30"/>
                      <a:pt x="14" y="30"/>
                    </a:cubicBezTo>
                    <a:cubicBezTo>
                      <a:pt x="10" y="30"/>
                      <a:pt x="6" y="28"/>
                      <a:pt x="5" y="23"/>
                    </a:cubicBezTo>
                    <a:cubicBezTo>
                      <a:pt x="3" y="14"/>
                      <a:pt x="8" y="5"/>
                      <a:pt x="17" y="2"/>
                    </a:cubicBezTo>
                    <a:cubicBezTo>
                      <a:pt x="19" y="2"/>
                      <a:pt x="21" y="2"/>
                      <a:pt x="24" y="2"/>
                    </a:cubicBezTo>
                    <a:cubicBezTo>
                      <a:pt x="24" y="2"/>
                      <a:pt x="25" y="2"/>
                      <a:pt x="26" y="2"/>
                    </a:cubicBezTo>
                    <a:cubicBezTo>
                      <a:pt x="25" y="1"/>
                      <a:pt x="24" y="1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3"/>
              <p:cNvSpPr>
                <a:spLocks/>
              </p:cNvSpPr>
              <p:nvPr/>
            </p:nvSpPr>
            <p:spPr bwMode="auto">
              <a:xfrm>
                <a:off x="2842" y="1762"/>
                <a:ext cx="93" cy="82"/>
              </a:xfrm>
              <a:custGeom>
                <a:avLst/>
                <a:gdLst>
                  <a:gd name="T0" fmla="*/ 12 w 18"/>
                  <a:gd name="T1" fmla="*/ 0 h 16"/>
                  <a:gd name="T2" fmla="*/ 4 w 18"/>
                  <a:gd name="T3" fmla="*/ 3 h 16"/>
                  <a:gd name="T4" fmla="*/ 3 w 18"/>
                  <a:gd name="T5" fmla="*/ 14 h 16"/>
                  <a:gd name="T6" fmla="*/ 7 w 18"/>
                  <a:gd name="T7" fmla="*/ 16 h 16"/>
                  <a:gd name="T8" fmla="*/ 10 w 18"/>
                  <a:gd name="T9" fmla="*/ 15 h 16"/>
                  <a:gd name="T10" fmla="*/ 11 w 18"/>
                  <a:gd name="T11" fmla="*/ 10 h 16"/>
                  <a:gd name="T12" fmla="*/ 9 w 18"/>
                  <a:gd name="T13" fmla="*/ 9 h 16"/>
                  <a:gd name="T14" fmla="*/ 8 w 18"/>
                  <a:gd name="T15" fmla="*/ 10 h 16"/>
                  <a:gd name="T16" fmla="*/ 7 w 18"/>
                  <a:gd name="T17" fmla="*/ 12 h 16"/>
                  <a:gd name="T18" fmla="*/ 8 w 18"/>
                  <a:gd name="T19" fmla="*/ 12 h 16"/>
                  <a:gd name="T20" fmla="*/ 9 w 18"/>
                  <a:gd name="T21" fmla="*/ 12 h 16"/>
                  <a:gd name="T22" fmla="*/ 9 w 18"/>
                  <a:gd name="T23" fmla="*/ 11 h 16"/>
                  <a:gd name="T24" fmla="*/ 9 w 18"/>
                  <a:gd name="T25" fmla="*/ 10 h 16"/>
                  <a:gd name="T26" fmla="*/ 11 w 18"/>
                  <a:gd name="T27" fmla="*/ 12 h 16"/>
                  <a:gd name="T28" fmla="*/ 7 w 18"/>
                  <a:gd name="T29" fmla="*/ 16 h 16"/>
                  <a:gd name="T30" fmla="*/ 4 w 18"/>
                  <a:gd name="T31" fmla="*/ 14 h 16"/>
                  <a:gd name="T32" fmla="*/ 5 w 18"/>
                  <a:gd name="T33" fmla="*/ 3 h 16"/>
                  <a:gd name="T34" fmla="*/ 12 w 18"/>
                  <a:gd name="T35" fmla="*/ 1 h 16"/>
                  <a:gd name="T36" fmla="*/ 18 w 18"/>
                  <a:gd name="T37" fmla="*/ 2 h 16"/>
                  <a:gd name="T38" fmla="*/ 18 w 18"/>
                  <a:gd name="T39" fmla="*/ 2 h 16"/>
                  <a:gd name="T40" fmla="*/ 18 w 18"/>
                  <a:gd name="T41" fmla="*/ 2 h 16"/>
                  <a:gd name="T42" fmla="*/ 12 w 18"/>
                  <a:gd name="T4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6">
                    <a:moveTo>
                      <a:pt x="12" y="0"/>
                    </a:moveTo>
                    <a:cubicBezTo>
                      <a:pt x="9" y="0"/>
                      <a:pt x="6" y="1"/>
                      <a:pt x="4" y="3"/>
                    </a:cubicBezTo>
                    <a:cubicBezTo>
                      <a:pt x="1" y="6"/>
                      <a:pt x="0" y="11"/>
                      <a:pt x="3" y="14"/>
                    </a:cubicBezTo>
                    <a:cubicBezTo>
                      <a:pt x="4" y="16"/>
                      <a:pt x="5" y="16"/>
                      <a:pt x="7" y="16"/>
                    </a:cubicBezTo>
                    <a:cubicBezTo>
                      <a:pt x="8" y="16"/>
                      <a:pt x="9" y="16"/>
                      <a:pt x="10" y="15"/>
                    </a:cubicBezTo>
                    <a:cubicBezTo>
                      <a:pt x="12" y="14"/>
                      <a:pt x="12" y="12"/>
                      <a:pt x="11" y="10"/>
                    </a:cubicBezTo>
                    <a:cubicBezTo>
                      <a:pt x="10" y="10"/>
                      <a:pt x="10" y="9"/>
                      <a:pt x="9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11"/>
                      <a:pt x="7" y="12"/>
                    </a:cubicBezTo>
                    <a:cubicBezTo>
                      <a:pt x="7" y="12"/>
                      <a:pt x="8" y="12"/>
                      <a:pt x="8" y="12"/>
                    </a:cubicBezTo>
                    <a:cubicBezTo>
                      <a:pt x="8" y="12"/>
                      <a:pt x="9" y="12"/>
                      <a:pt x="9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10" y="10"/>
                      <a:pt x="10" y="11"/>
                      <a:pt x="11" y="12"/>
                    </a:cubicBezTo>
                    <a:cubicBezTo>
                      <a:pt x="11" y="14"/>
                      <a:pt x="9" y="16"/>
                      <a:pt x="7" y="16"/>
                    </a:cubicBezTo>
                    <a:cubicBezTo>
                      <a:pt x="6" y="16"/>
                      <a:pt x="5" y="15"/>
                      <a:pt x="4" y="14"/>
                    </a:cubicBezTo>
                    <a:cubicBezTo>
                      <a:pt x="1" y="11"/>
                      <a:pt x="2" y="6"/>
                      <a:pt x="5" y="3"/>
                    </a:cubicBezTo>
                    <a:cubicBezTo>
                      <a:pt x="7" y="2"/>
                      <a:pt x="10" y="1"/>
                      <a:pt x="12" y="1"/>
                    </a:cubicBezTo>
                    <a:cubicBezTo>
                      <a:pt x="14" y="1"/>
                      <a:pt x="16" y="1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6" y="1"/>
                      <a:pt x="14" y="0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4"/>
              <p:cNvSpPr>
                <a:spLocks noEditPoints="1"/>
              </p:cNvSpPr>
              <p:nvPr/>
            </p:nvSpPr>
            <p:spPr bwMode="auto">
              <a:xfrm>
                <a:off x="3053" y="1762"/>
                <a:ext cx="767" cy="195"/>
              </a:xfrm>
              <a:custGeom>
                <a:avLst/>
                <a:gdLst>
                  <a:gd name="T0" fmla="*/ 93 w 149"/>
                  <a:gd name="T1" fmla="*/ 10 h 38"/>
                  <a:gd name="T2" fmla="*/ 72 w 149"/>
                  <a:gd name="T3" fmla="*/ 25 h 38"/>
                  <a:gd name="T4" fmla="*/ 65 w 149"/>
                  <a:gd name="T5" fmla="*/ 28 h 38"/>
                  <a:gd name="T6" fmla="*/ 93 w 149"/>
                  <a:gd name="T7" fmla="*/ 10 h 38"/>
                  <a:gd name="T8" fmla="*/ 118 w 149"/>
                  <a:gd name="T9" fmla="*/ 0 h 38"/>
                  <a:gd name="T10" fmla="*/ 92 w 149"/>
                  <a:gd name="T11" fmla="*/ 11 h 38"/>
                  <a:gd name="T12" fmla="*/ 74 w 149"/>
                  <a:gd name="T13" fmla="*/ 23 h 38"/>
                  <a:gd name="T14" fmla="*/ 93 w 149"/>
                  <a:gd name="T15" fmla="*/ 10 h 38"/>
                  <a:gd name="T16" fmla="*/ 94 w 149"/>
                  <a:gd name="T17" fmla="*/ 10 h 38"/>
                  <a:gd name="T18" fmla="*/ 93 w 149"/>
                  <a:gd name="T19" fmla="*/ 10 h 38"/>
                  <a:gd name="T20" fmla="*/ 64 w 149"/>
                  <a:gd name="T21" fmla="*/ 28 h 38"/>
                  <a:gd name="T22" fmla="*/ 38 w 149"/>
                  <a:gd name="T23" fmla="*/ 34 h 38"/>
                  <a:gd name="T24" fmla="*/ 32 w 149"/>
                  <a:gd name="T25" fmla="*/ 33 h 38"/>
                  <a:gd name="T26" fmla="*/ 41 w 149"/>
                  <a:gd name="T27" fmla="*/ 37 h 38"/>
                  <a:gd name="T28" fmla="*/ 30 w 149"/>
                  <a:gd name="T29" fmla="*/ 33 h 38"/>
                  <a:gd name="T30" fmla="*/ 4 w 149"/>
                  <a:gd name="T31" fmla="*/ 24 h 38"/>
                  <a:gd name="T32" fmla="*/ 18 w 149"/>
                  <a:gd name="T33" fmla="*/ 31 h 38"/>
                  <a:gd name="T34" fmla="*/ 17 w 149"/>
                  <a:gd name="T35" fmla="*/ 34 h 38"/>
                  <a:gd name="T36" fmla="*/ 0 w 149"/>
                  <a:gd name="T37" fmla="*/ 26 h 38"/>
                  <a:gd name="T38" fmla="*/ 0 w 149"/>
                  <a:gd name="T39" fmla="*/ 26 h 38"/>
                  <a:gd name="T40" fmla="*/ 38 w 149"/>
                  <a:gd name="T41" fmla="*/ 38 h 38"/>
                  <a:gd name="T42" fmla="*/ 92 w 149"/>
                  <a:gd name="T43" fmla="*/ 15 h 38"/>
                  <a:gd name="T44" fmla="*/ 120 w 149"/>
                  <a:gd name="T45" fmla="*/ 3 h 38"/>
                  <a:gd name="T46" fmla="*/ 149 w 149"/>
                  <a:gd name="T47" fmla="*/ 24 h 38"/>
                  <a:gd name="T48" fmla="*/ 118 w 149"/>
                  <a:gd name="T4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9" h="38">
                    <a:moveTo>
                      <a:pt x="93" y="10"/>
                    </a:moveTo>
                    <a:cubicBezTo>
                      <a:pt x="87" y="18"/>
                      <a:pt x="80" y="23"/>
                      <a:pt x="72" y="25"/>
                    </a:cubicBezTo>
                    <a:cubicBezTo>
                      <a:pt x="70" y="26"/>
                      <a:pt x="67" y="27"/>
                      <a:pt x="65" y="28"/>
                    </a:cubicBezTo>
                    <a:cubicBezTo>
                      <a:pt x="78" y="26"/>
                      <a:pt x="89" y="19"/>
                      <a:pt x="93" y="10"/>
                    </a:cubicBezTo>
                    <a:moveTo>
                      <a:pt x="118" y="0"/>
                    </a:moveTo>
                    <a:cubicBezTo>
                      <a:pt x="111" y="0"/>
                      <a:pt x="102" y="3"/>
                      <a:pt x="92" y="11"/>
                    </a:cubicBezTo>
                    <a:cubicBezTo>
                      <a:pt x="86" y="16"/>
                      <a:pt x="80" y="20"/>
                      <a:pt x="74" y="23"/>
                    </a:cubicBezTo>
                    <a:cubicBezTo>
                      <a:pt x="82" y="21"/>
                      <a:pt x="88" y="17"/>
                      <a:pt x="93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4" y="10"/>
                      <a:pt x="93" y="10"/>
                      <a:pt x="93" y="10"/>
                    </a:cubicBezTo>
                    <a:cubicBezTo>
                      <a:pt x="89" y="19"/>
                      <a:pt x="78" y="26"/>
                      <a:pt x="64" y="28"/>
                    </a:cubicBezTo>
                    <a:cubicBezTo>
                      <a:pt x="54" y="32"/>
                      <a:pt x="45" y="34"/>
                      <a:pt x="38" y="34"/>
                    </a:cubicBezTo>
                    <a:cubicBezTo>
                      <a:pt x="36" y="34"/>
                      <a:pt x="34" y="34"/>
                      <a:pt x="32" y="33"/>
                    </a:cubicBezTo>
                    <a:cubicBezTo>
                      <a:pt x="35" y="35"/>
                      <a:pt x="38" y="36"/>
                      <a:pt x="41" y="37"/>
                    </a:cubicBezTo>
                    <a:cubicBezTo>
                      <a:pt x="37" y="36"/>
                      <a:pt x="33" y="35"/>
                      <a:pt x="30" y="33"/>
                    </a:cubicBezTo>
                    <a:cubicBezTo>
                      <a:pt x="17" y="32"/>
                      <a:pt x="8" y="27"/>
                      <a:pt x="4" y="24"/>
                    </a:cubicBezTo>
                    <a:cubicBezTo>
                      <a:pt x="12" y="30"/>
                      <a:pt x="18" y="31"/>
                      <a:pt x="18" y="31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9" y="32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15" y="38"/>
                      <a:pt x="38" y="38"/>
                    </a:cubicBezTo>
                    <a:cubicBezTo>
                      <a:pt x="53" y="38"/>
                      <a:pt x="72" y="32"/>
                      <a:pt x="92" y="15"/>
                    </a:cubicBezTo>
                    <a:cubicBezTo>
                      <a:pt x="103" y="6"/>
                      <a:pt x="112" y="3"/>
                      <a:pt x="120" y="3"/>
                    </a:cubicBezTo>
                    <a:cubicBezTo>
                      <a:pt x="140" y="3"/>
                      <a:pt x="149" y="24"/>
                      <a:pt x="149" y="24"/>
                    </a:cubicBezTo>
                    <a:cubicBezTo>
                      <a:pt x="149" y="24"/>
                      <a:pt x="139" y="0"/>
                      <a:pt x="1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5"/>
              <p:cNvSpPr>
                <a:spLocks/>
              </p:cNvSpPr>
              <p:nvPr/>
            </p:nvSpPr>
            <p:spPr bwMode="auto">
              <a:xfrm>
                <a:off x="3120" y="2014"/>
                <a:ext cx="72" cy="88"/>
              </a:xfrm>
              <a:custGeom>
                <a:avLst/>
                <a:gdLst>
                  <a:gd name="T0" fmla="*/ 6 w 14"/>
                  <a:gd name="T1" fmla="*/ 0 h 17"/>
                  <a:gd name="T2" fmla="*/ 5 w 14"/>
                  <a:gd name="T3" fmla="*/ 0 h 17"/>
                  <a:gd name="T4" fmla="*/ 0 w 14"/>
                  <a:gd name="T5" fmla="*/ 9 h 17"/>
                  <a:gd name="T6" fmla="*/ 8 w 14"/>
                  <a:gd name="T7" fmla="*/ 17 h 17"/>
                  <a:gd name="T8" fmla="*/ 9 w 14"/>
                  <a:gd name="T9" fmla="*/ 17 h 17"/>
                  <a:gd name="T10" fmla="*/ 14 w 14"/>
                  <a:gd name="T11" fmla="*/ 12 h 17"/>
                  <a:gd name="T12" fmla="*/ 11 w 14"/>
                  <a:gd name="T13" fmla="*/ 8 h 17"/>
                  <a:gd name="T14" fmla="*/ 11 w 14"/>
                  <a:gd name="T15" fmla="*/ 8 h 17"/>
                  <a:gd name="T16" fmla="*/ 8 w 14"/>
                  <a:gd name="T17" fmla="*/ 10 h 17"/>
                  <a:gd name="T18" fmla="*/ 10 w 14"/>
                  <a:gd name="T19" fmla="*/ 12 h 17"/>
                  <a:gd name="T20" fmla="*/ 10 w 14"/>
                  <a:gd name="T21" fmla="*/ 12 h 17"/>
                  <a:gd name="T22" fmla="*/ 8 w 14"/>
                  <a:gd name="T23" fmla="*/ 11 h 17"/>
                  <a:gd name="T24" fmla="*/ 11 w 14"/>
                  <a:gd name="T25" fmla="*/ 9 h 17"/>
                  <a:gd name="T26" fmla="*/ 11 w 14"/>
                  <a:gd name="T27" fmla="*/ 9 h 17"/>
                  <a:gd name="T28" fmla="*/ 14 w 14"/>
                  <a:gd name="T29" fmla="*/ 12 h 17"/>
                  <a:gd name="T30" fmla="*/ 9 w 14"/>
                  <a:gd name="T31" fmla="*/ 17 h 17"/>
                  <a:gd name="T32" fmla="*/ 9 w 14"/>
                  <a:gd name="T33" fmla="*/ 17 h 17"/>
                  <a:gd name="T34" fmla="*/ 1 w 14"/>
                  <a:gd name="T35" fmla="*/ 9 h 17"/>
                  <a:gd name="T36" fmla="*/ 6 w 14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17">
                    <a:moveTo>
                      <a:pt x="6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4"/>
                      <a:pt x="4" y="17"/>
                      <a:pt x="8" y="17"/>
                    </a:cubicBezTo>
                    <a:cubicBezTo>
                      <a:pt x="8" y="17"/>
                      <a:pt x="9" y="17"/>
                      <a:pt x="9" y="17"/>
                    </a:cubicBezTo>
                    <a:cubicBezTo>
                      <a:pt x="12" y="17"/>
                      <a:pt x="14" y="15"/>
                      <a:pt x="14" y="12"/>
                    </a:cubicBezTo>
                    <a:cubicBezTo>
                      <a:pt x="14" y="10"/>
                      <a:pt x="13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8"/>
                      <a:pt x="8" y="9"/>
                      <a:pt x="8" y="10"/>
                    </a:cubicBezTo>
                    <a:cubicBezTo>
                      <a:pt x="8" y="11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8" y="11"/>
                      <a:pt x="8" y="11"/>
                    </a:cubicBezTo>
                    <a:cubicBezTo>
                      <a:pt x="8" y="9"/>
                      <a:pt x="9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4" y="10"/>
                      <a:pt x="14" y="12"/>
                    </a:cubicBezTo>
                    <a:cubicBezTo>
                      <a:pt x="14" y="15"/>
                      <a:pt x="11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5" y="17"/>
                      <a:pt x="1" y="14"/>
                      <a:pt x="1" y="9"/>
                    </a:cubicBezTo>
                    <a:cubicBezTo>
                      <a:pt x="1" y="5"/>
                      <a:pt x="3" y="2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3095" y="1726"/>
                <a:ext cx="51" cy="134"/>
              </a:xfrm>
              <a:custGeom>
                <a:avLst/>
                <a:gdLst>
                  <a:gd name="T0" fmla="*/ 3 w 10"/>
                  <a:gd name="T1" fmla="*/ 0 h 26"/>
                  <a:gd name="T2" fmla="*/ 3 w 10"/>
                  <a:gd name="T3" fmla="*/ 15 h 26"/>
                  <a:gd name="T4" fmla="*/ 4 w 10"/>
                  <a:gd name="T5" fmla="*/ 15 h 26"/>
                  <a:gd name="T6" fmla="*/ 3 w 10"/>
                  <a:gd name="T7" fmla="*/ 15 h 26"/>
                  <a:gd name="T8" fmla="*/ 10 w 10"/>
                  <a:gd name="T9" fmla="*/ 26 h 26"/>
                  <a:gd name="T10" fmla="*/ 6 w 10"/>
                  <a:gd name="T11" fmla="*/ 9 h 26"/>
                  <a:gd name="T12" fmla="*/ 3 w 10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6">
                    <a:moveTo>
                      <a:pt x="3" y="0"/>
                    </a:moveTo>
                    <a:cubicBezTo>
                      <a:pt x="3" y="0"/>
                      <a:pt x="0" y="7"/>
                      <a:pt x="3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8" y="22"/>
                      <a:pt x="10" y="26"/>
                    </a:cubicBezTo>
                    <a:cubicBezTo>
                      <a:pt x="10" y="26"/>
                      <a:pt x="10" y="15"/>
                      <a:pt x="6" y="9"/>
                    </a:cubicBezTo>
                    <a:cubicBezTo>
                      <a:pt x="2" y="3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47"/>
              <p:cNvSpPr>
                <a:spLocks/>
              </p:cNvSpPr>
              <p:nvPr/>
            </p:nvSpPr>
            <p:spPr bwMode="auto">
              <a:xfrm>
                <a:off x="3213" y="1690"/>
                <a:ext cx="324" cy="206"/>
              </a:xfrm>
              <a:custGeom>
                <a:avLst/>
                <a:gdLst>
                  <a:gd name="T0" fmla="*/ 18 w 63"/>
                  <a:gd name="T1" fmla="*/ 0 h 40"/>
                  <a:gd name="T2" fmla="*/ 8 w 63"/>
                  <a:gd name="T3" fmla="*/ 5 h 40"/>
                  <a:gd name="T4" fmla="*/ 11 w 63"/>
                  <a:gd name="T5" fmla="*/ 34 h 40"/>
                  <a:gd name="T6" fmla="*/ 32 w 63"/>
                  <a:gd name="T7" fmla="*/ 40 h 40"/>
                  <a:gd name="T8" fmla="*/ 41 w 63"/>
                  <a:gd name="T9" fmla="*/ 39 h 40"/>
                  <a:gd name="T10" fmla="*/ 62 w 63"/>
                  <a:gd name="T11" fmla="*/ 24 h 40"/>
                  <a:gd name="T12" fmla="*/ 62 w 63"/>
                  <a:gd name="T13" fmla="*/ 24 h 40"/>
                  <a:gd name="T14" fmla="*/ 62 w 63"/>
                  <a:gd name="T15" fmla="*/ 24 h 40"/>
                  <a:gd name="T16" fmla="*/ 63 w 63"/>
                  <a:gd name="T17" fmla="*/ 24 h 40"/>
                  <a:gd name="T18" fmla="*/ 62 w 63"/>
                  <a:gd name="T19" fmla="*/ 24 h 40"/>
                  <a:gd name="T20" fmla="*/ 43 w 63"/>
                  <a:gd name="T21" fmla="*/ 37 h 40"/>
                  <a:gd name="T22" fmla="*/ 32 w 63"/>
                  <a:gd name="T23" fmla="*/ 39 h 40"/>
                  <a:gd name="T24" fmla="*/ 12 w 63"/>
                  <a:gd name="T25" fmla="*/ 33 h 40"/>
                  <a:gd name="T26" fmla="*/ 8 w 63"/>
                  <a:gd name="T27" fmla="*/ 6 h 40"/>
                  <a:gd name="T28" fmla="*/ 18 w 63"/>
                  <a:gd name="T29" fmla="*/ 1 h 40"/>
                  <a:gd name="T30" fmla="*/ 24 w 63"/>
                  <a:gd name="T31" fmla="*/ 3 h 40"/>
                  <a:gd name="T32" fmla="*/ 26 w 63"/>
                  <a:gd name="T33" fmla="*/ 9 h 40"/>
                  <a:gd name="T34" fmla="*/ 23 w 63"/>
                  <a:gd name="T35" fmla="*/ 11 h 40"/>
                  <a:gd name="T36" fmla="*/ 22 w 63"/>
                  <a:gd name="T37" fmla="*/ 10 h 40"/>
                  <a:gd name="T38" fmla="*/ 22 w 63"/>
                  <a:gd name="T39" fmla="*/ 9 h 40"/>
                  <a:gd name="T40" fmla="*/ 21 w 63"/>
                  <a:gd name="T41" fmla="*/ 9 h 40"/>
                  <a:gd name="T42" fmla="*/ 20 w 63"/>
                  <a:gd name="T43" fmla="*/ 9 h 40"/>
                  <a:gd name="T44" fmla="*/ 20 w 63"/>
                  <a:gd name="T45" fmla="*/ 12 h 40"/>
                  <a:gd name="T46" fmla="*/ 23 w 63"/>
                  <a:gd name="T47" fmla="*/ 13 h 40"/>
                  <a:gd name="T48" fmla="*/ 26 w 63"/>
                  <a:gd name="T49" fmla="*/ 11 h 40"/>
                  <a:gd name="T50" fmla="*/ 25 w 63"/>
                  <a:gd name="T51" fmla="*/ 2 h 40"/>
                  <a:gd name="T52" fmla="*/ 18 w 63"/>
                  <a:gd name="T5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" h="40">
                    <a:moveTo>
                      <a:pt x="18" y="0"/>
                    </a:moveTo>
                    <a:cubicBezTo>
                      <a:pt x="14" y="0"/>
                      <a:pt x="10" y="2"/>
                      <a:pt x="8" y="5"/>
                    </a:cubicBezTo>
                    <a:cubicBezTo>
                      <a:pt x="0" y="15"/>
                      <a:pt x="2" y="27"/>
                      <a:pt x="11" y="34"/>
                    </a:cubicBezTo>
                    <a:cubicBezTo>
                      <a:pt x="18" y="38"/>
                      <a:pt x="25" y="40"/>
                      <a:pt x="32" y="40"/>
                    </a:cubicBezTo>
                    <a:cubicBezTo>
                      <a:pt x="35" y="40"/>
                      <a:pt x="38" y="39"/>
                      <a:pt x="41" y="39"/>
                    </a:cubicBezTo>
                    <a:cubicBezTo>
                      <a:pt x="49" y="37"/>
                      <a:pt x="56" y="32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3" y="24"/>
                      <a:pt x="63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57" y="31"/>
                      <a:pt x="51" y="35"/>
                      <a:pt x="43" y="37"/>
                    </a:cubicBezTo>
                    <a:cubicBezTo>
                      <a:pt x="40" y="39"/>
                      <a:pt x="36" y="39"/>
                      <a:pt x="32" y="39"/>
                    </a:cubicBezTo>
                    <a:cubicBezTo>
                      <a:pt x="25" y="39"/>
                      <a:pt x="18" y="37"/>
                      <a:pt x="12" y="33"/>
                    </a:cubicBezTo>
                    <a:cubicBezTo>
                      <a:pt x="3" y="27"/>
                      <a:pt x="1" y="15"/>
                      <a:pt x="8" y="6"/>
                    </a:cubicBezTo>
                    <a:cubicBezTo>
                      <a:pt x="11" y="3"/>
                      <a:pt x="14" y="1"/>
                      <a:pt x="18" y="1"/>
                    </a:cubicBezTo>
                    <a:cubicBezTo>
                      <a:pt x="20" y="1"/>
                      <a:pt x="22" y="1"/>
                      <a:pt x="24" y="3"/>
                    </a:cubicBezTo>
                    <a:cubicBezTo>
                      <a:pt x="28" y="5"/>
                      <a:pt x="26" y="9"/>
                      <a:pt x="26" y="9"/>
                    </a:cubicBezTo>
                    <a:cubicBezTo>
                      <a:pt x="25" y="11"/>
                      <a:pt x="24" y="11"/>
                      <a:pt x="23" y="11"/>
                    </a:cubicBezTo>
                    <a:cubicBezTo>
                      <a:pt x="22" y="11"/>
                      <a:pt x="22" y="10"/>
                      <a:pt x="22" y="10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1" y="9"/>
                      <a:pt x="21" y="9"/>
                    </a:cubicBezTo>
                    <a:cubicBezTo>
                      <a:pt x="21" y="9"/>
                      <a:pt x="20" y="9"/>
                      <a:pt x="20" y="9"/>
                    </a:cubicBezTo>
                    <a:cubicBezTo>
                      <a:pt x="19" y="10"/>
                      <a:pt x="19" y="11"/>
                      <a:pt x="20" y="12"/>
                    </a:cubicBezTo>
                    <a:cubicBezTo>
                      <a:pt x="21" y="13"/>
                      <a:pt x="22" y="13"/>
                      <a:pt x="23" y="13"/>
                    </a:cubicBezTo>
                    <a:cubicBezTo>
                      <a:pt x="24" y="13"/>
                      <a:pt x="25" y="12"/>
                      <a:pt x="26" y="11"/>
                    </a:cubicBezTo>
                    <a:cubicBezTo>
                      <a:pt x="28" y="8"/>
                      <a:pt x="28" y="4"/>
                      <a:pt x="25" y="2"/>
                    </a:cubicBezTo>
                    <a:cubicBezTo>
                      <a:pt x="23" y="1"/>
                      <a:pt x="20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48"/>
              <p:cNvSpPr>
                <a:spLocks/>
              </p:cNvSpPr>
              <p:nvPr/>
            </p:nvSpPr>
            <p:spPr bwMode="auto">
              <a:xfrm>
                <a:off x="2740" y="1854"/>
                <a:ext cx="277" cy="268"/>
              </a:xfrm>
              <a:custGeom>
                <a:avLst/>
                <a:gdLst>
                  <a:gd name="T0" fmla="*/ 41 w 54"/>
                  <a:gd name="T1" fmla="*/ 0 h 52"/>
                  <a:gd name="T2" fmla="*/ 8 w 54"/>
                  <a:gd name="T3" fmla="*/ 16 h 52"/>
                  <a:gd name="T4" fmla="*/ 14 w 54"/>
                  <a:gd name="T5" fmla="*/ 49 h 52"/>
                  <a:gd name="T6" fmla="*/ 23 w 54"/>
                  <a:gd name="T7" fmla="*/ 52 h 52"/>
                  <a:gd name="T8" fmla="*/ 34 w 54"/>
                  <a:gd name="T9" fmla="*/ 47 h 52"/>
                  <a:gd name="T10" fmla="*/ 32 w 54"/>
                  <a:gd name="T11" fmla="*/ 36 h 52"/>
                  <a:gd name="T12" fmla="*/ 29 w 54"/>
                  <a:gd name="T13" fmla="*/ 35 h 52"/>
                  <a:gd name="T14" fmla="*/ 25 w 54"/>
                  <a:gd name="T15" fmla="*/ 37 h 52"/>
                  <a:gd name="T16" fmla="*/ 26 w 54"/>
                  <a:gd name="T17" fmla="*/ 40 h 52"/>
                  <a:gd name="T18" fmla="*/ 27 w 54"/>
                  <a:gd name="T19" fmla="*/ 40 h 52"/>
                  <a:gd name="T20" fmla="*/ 28 w 54"/>
                  <a:gd name="T21" fmla="*/ 40 h 52"/>
                  <a:gd name="T22" fmla="*/ 28 w 54"/>
                  <a:gd name="T23" fmla="*/ 39 h 52"/>
                  <a:gd name="T24" fmla="*/ 30 w 54"/>
                  <a:gd name="T25" fmla="*/ 37 h 52"/>
                  <a:gd name="T26" fmla="*/ 32 w 54"/>
                  <a:gd name="T27" fmla="*/ 38 h 52"/>
                  <a:gd name="T28" fmla="*/ 33 w 54"/>
                  <a:gd name="T29" fmla="*/ 46 h 52"/>
                  <a:gd name="T30" fmla="*/ 22 w 54"/>
                  <a:gd name="T31" fmla="*/ 50 h 52"/>
                  <a:gd name="T32" fmla="*/ 14 w 54"/>
                  <a:gd name="T33" fmla="*/ 48 h 52"/>
                  <a:gd name="T34" fmla="*/ 9 w 54"/>
                  <a:gd name="T35" fmla="*/ 16 h 52"/>
                  <a:gd name="T36" fmla="*/ 42 w 54"/>
                  <a:gd name="T37" fmla="*/ 1 h 52"/>
                  <a:gd name="T38" fmla="*/ 54 w 54"/>
                  <a:gd name="T39" fmla="*/ 3 h 52"/>
                  <a:gd name="T40" fmla="*/ 54 w 54"/>
                  <a:gd name="T41" fmla="*/ 2 h 52"/>
                  <a:gd name="T42" fmla="*/ 41 w 54"/>
                  <a:gd name="T4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" h="52">
                    <a:moveTo>
                      <a:pt x="41" y="0"/>
                    </a:moveTo>
                    <a:cubicBezTo>
                      <a:pt x="28" y="0"/>
                      <a:pt x="17" y="6"/>
                      <a:pt x="8" y="16"/>
                    </a:cubicBezTo>
                    <a:cubicBezTo>
                      <a:pt x="0" y="26"/>
                      <a:pt x="2" y="41"/>
                      <a:pt x="14" y="49"/>
                    </a:cubicBezTo>
                    <a:cubicBezTo>
                      <a:pt x="16" y="51"/>
                      <a:pt x="19" y="52"/>
                      <a:pt x="23" y="52"/>
                    </a:cubicBezTo>
                    <a:cubicBezTo>
                      <a:pt x="27" y="52"/>
                      <a:pt x="31" y="50"/>
                      <a:pt x="34" y="47"/>
                    </a:cubicBezTo>
                    <a:cubicBezTo>
                      <a:pt x="36" y="43"/>
                      <a:pt x="35" y="39"/>
                      <a:pt x="32" y="36"/>
                    </a:cubicBezTo>
                    <a:cubicBezTo>
                      <a:pt x="31" y="35"/>
                      <a:pt x="30" y="35"/>
                      <a:pt x="29" y="35"/>
                    </a:cubicBezTo>
                    <a:cubicBezTo>
                      <a:pt x="28" y="35"/>
                      <a:pt x="26" y="36"/>
                      <a:pt x="25" y="37"/>
                    </a:cubicBezTo>
                    <a:cubicBezTo>
                      <a:pt x="25" y="38"/>
                      <a:pt x="25" y="39"/>
                      <a:pt x="26" y="40"/>
                    </a:cubicBezTo>
                    <a:cubicBezTo>
                      <a:pt x="26" y="40"/>
                      <a:pt x="27" y="40"/>
                      <a:pt x="27" y="40"/>
                    </a:cubicBezTo>
                    <a:cubicBezTo>
                      <a:pt x="27" y="40"/>
                      <a:pt x="28" y="40"/>
                      <a:pt x="28" y="40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7" y="38"/>
                      <a:pt x="28" y="37"/>
                      <a:pt x="30" y="37"/>
                    </a:cubicBezTo>
                    <a:cubicBezTo>
                      <a:pt x="30" y="37"/>
                      <a:pt x="31" y="37"/>
                      <a:pt x="32" y="38"/>
                    </a:cubicBezTo>
                    <a:cubicBezTo>
                      <a:pt x="32" y="38"/>
                      <a:pt x="35" y="42"/>
                      <a:pt x="33" y="46"/>
                    </a:cubicBezTo>
                    <a:cubicBezTo>
                      <a:pt x="30" y="49"/>
                      <a:pt x="26" y="50"/>
                      <a:pt x="22" y="50"/>
                    </a:cubicBezTo>
                    <a:cubicBezTo>
                      <a:pt x="19" y="50"/>
                      <a:pt x="16" y="50"/>
                      <a:pt x="14" y="48"/>
                    </a:cubicBezTo>
                    <a:cubicBezTo>
                      <a:pt x="3" y="40"/>
                      <a:pt x="1" y="26"/>
                      <a:pt x="9" y="16"/>
                    </a:cubicBezTo>
                    <a:cubicBezTo>
                      <a:pt x="17" y="6"/>
                      <a:pt x="29" y="1"/>
                      <a:pt x="42" y="1"/>
                    </a:cubicBezTo>
                    <a:cubicBezTo>
                      <a:pt x="46" y="1"/>
                      <a:pt x="50" y="2"/>
                      <a:pt x="54" y="3"/>
                    </a:cubicBezTo>
                    <a:cubicBezTo>
                      <a:pt x="54" y="3"/>
                      <a:pt x="54" y="3"/>
                      <a:pt x="54" y="2"/>
                    </a:cubicBezTo>
                    <a:cubicBezTo>
                      <a:pt x="49" y="1"/>
                      <a:pt x="45" y="0"/>
                      <a:pt x="4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49"/>
              <p:cNvSpPr>
                <a:spLocks/>
              </p:cNvSpPr>
              <p:nvPr/>
            </p:nvSpPr>
            <p:spPr bwMode="auto">
              <a:xfrm>
                <a:off x="2956" y="1458"/>
                <a:ext cx="386" cy="355"/>
              </a:xfrm>
              <a:custGeom>
                <a:avLst/>
                <a:gdLst>
                  <a:gd name="T0" fmla="*/ 43 w 75"/>
                  <a:gd name="T1" fmla="*/ 0 h 69"/>
                  <a:gd name="T2" fmla="*/ 19 w 75"/>
                  <a:gd name="T3" fmla="*/ 10 h 69"/>
                  <a:gd name="T4" fmla="*/ 24 w 75"/>
                  <a:gd name="T5" fmla="*/ 69 h 69"/>
                  <a:gd name="T6" fmla="*/ 21 w 75"/>
                  <a:gd name="T7" fmla="*/ 12 h 69"/>
                  <a:gd name="T8" fmla="*/ 44 w 75"/>
                  <a:gd name="T9" fmla="*/ 3 h 69"/>
                  <a:gd name="T10" fmla="*/ 65 w 75"/>
                  <a:gd name="T11" fmla="*/ 11 h 69"/>
                  <a:gd name="T12" fmla="*/ 65 w 75"/>
                  <a:gd name="T13" fmla="*/ 36 h 69"/>
                  <a:gd name="T14" fmla="*/ 56 w 75"/>
                  <a:gd name="T15" fmla="*/ 40 h 69"/>
                  <a:gd name="T16" fmla="*/ 47 w 75"/>
                  <a:gd name="T17" fmla="*/ 36 h 69"/>
                  <a:gd name="T18" fmla="*/ 49 w 75"/>
                  <a:gd name="T19" fmla="*/ 37 h 69"/>
                  <a:gd name="T20" fmla="*/ 51 w 75"/>
                  <a:gd name="T21" fmla="*/ 37 h 69"/>
                  <a:gd name="T22" fmla="*/ 49 w 75"/>
                  <a:gd name="T23" fmla="*/ 30 h 69"/>
                  <a:gd name="T24" fmla="*/ 49 w 75"/>
                  <a:gd name="T25" fmla="*/ 30 h 69"/>
                  <a:gd name="T26" fmla="*/ 54 w 75"/>
                  <a:gd name="T27" fmla="*/ 32 h 69"/>
                  <a:gd name="T28" fmla="*/ 56 w 75"/>
                  <a:gd name="T29" fmla="*/ 32 h 69"/>
                  <a:gd name="T30" fmla="*/ 56 w 75"/>
                  <a:gd name="T31" fmla="*/ 26 h 69"/>
                  <a:gd name="T32" fmla="*/ 51 w 75"/>
                  <a:gd name="T33" fmla="*/ 23 h 69"/>
                  <a:gd name="T34" fmla="*/ 51 w 75"/>
                  <a:gd name="T35" fmla="*/ 23 h 69"/>
                  <a:gd name="T36" fmla="*/ 50 w 75"/>
                  <a:gd name="T37" fmla="*/ 23 h 69"/>
                  <a:gd name="T38" fmla="*/ 46 w 75"/>
                  <a:gd name="T39" fmla="*/ 25 h 69"/>
                  <a:gd name="T40" fmla="*/ 46 w 75"/>
                  <a:gd name="T41" fmla="*/ 38 h 69"/>
                  <a:gd name="T42" fmla="*/ 56 w 75"/>
                  <a:gd name="T43" fmla="*/ 41 h 69"/>
                  <a:gd name="T44" fmla="*/ 67 w 75"/>
                  <a:gd name="T45" fmla="*/ 37 h 69"/>
                  <a:gd name="T46" fmla="*/ 66 w 75"/>
                  <a:gd name="T47" fmla="*/ 8 h 69"/>
                  <a:gd name="T48" fmla="*/ 43 w 75"/>
                  <a:gd name="T4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5" h="69">
                    <a:moveTo>
                      <a:pt x="43" y="0"/>
                    </a:moveTo>
                    <a:cubicBezTo>
                      <a:pt x="35" y="0"/>
                      <a:pt x="26" y="3"/>
                      <a:pt x="19" y="10"/>
                    </a:cubicBezTo>
                    <a:cubicBezTo>
                      <a:pt x="0" y="28"/>
                      <a:pt x="4" y="51"/>
                      <a:pt x="24" y="69"/>
                    </a:cubicBezTo>
                    <a:cubicBezTo>
                      <a:pt x="7" y="53"/>
                      <a:pt x="3" y="27"/>
                      <a:pt x="21" y="12"/>
                    </a:cubicBezTo>
                    <a:cubicBezTo>
                      <a:pt x="29" y="6"/>
                      <a:pt x="37" y="3"/>
                      <a:pt x="44" y="3"/>
                    </a:cubicBezTo>
                    <a:cubicBezTo>
                      <a:pt x="52" y="3"/>
                      <a:pt x="60" y="6"/>
                      <a:pt x="65" y="11"/>
                    </a:cubicBezTo>
                    <a:cubicBezTo>
                      <a:pt x="73" y="18"/>
                      <a:pt x="73" y="29"/>
                      <a:pt x="65" y="36"/>
                    </a:cubicBezTo>
                    <a:cubicBezTo>
                      <a:pt x="63" y="39"/>
                      <a:pt x="59" y="40"/>
                      <a:pt x="56" y="40"/>
                    </a:cubicBezTo>
                    <a:cubicBezTo>
                      <a:pt x="53" y="40"/>
                      <a:pt x="49" y="39"/>
                      <a:pt x="47" y="36"/>
                    </a:cubicBezTo>
                    <a:cubicBezTo>
                      <a:pt x="48" y="37"/>
                      <a:pt x="49" y="37"/>
                      <a:pt x="49" y="37"/>
                    </a:cubicBezTo>
                    <a:cubicBezTo>
                      <a:pt x="50" y="37"/>
                      <a:pt x="50" y="37"/>
                      <a:pt x="51" y="37"/>
                    </a:cubicBezTo>
                    <a:cubicBezTo>
                      <a:pt x="44" y="35"/>
                      <a:pt x="47" y="31"/>
                      <a:pt x="49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51" y="31"/>
                      <a:pt x="52" y="32"/>
                      <a:pt x="54" y="32"/>
                    </a:cubicBezTo>
                    <a:cubicBezTo>
                      <a:pt x="54" y="32"/>
                      <a:pt x="55" y="32"/>
                      <a:pt x="56" y="32"/>
                    </a:cubicBezTo>
                    <a:cubicBezTo>
                      <a:pt x="57" y="31"/>
                      <a:pt x="57" y="28"/>
                      <a:pt x="56" y="26"/>
                    </a:cubicBezTo>
                    <a:cubicBezTo>
                      <a:pt x="54" y="24"/>
                      <a:pt x="53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0" y="23"/>
                    </a:cubicBezTo>
                    <a:cubicBezTo>
                      <a:pt x="49" y="23"/>
                      <a:pt x="47" y="24"/>
                      <a:pt x="46" y="25"/>
                    </a:cubicBezTo>
                    <a:cubicBezTo>
                      <a:pt x="42" y="29"/>
                      <a:pt x="42" y="34"/>
                      <a:pt x="46" y="38"/>
                    </a:cubicBezTo>
                    <a:cubicBezTo>
                      <a:pt x="49" y="40"/>
                      <a:pt x="53" y="41"/>
                      <a:pt x="56" y="41"/>
                    </a:cubicBezTo>
                    <a:cubicBezTo>
                      <a:pt x="60" y="41"/>
                      <a:pt x="64" y="40"/>
                      <a:pt x="67" y="37"/>
                    </a:cubicBezTo>
                    <a:cubicBezTo>
                      <a:pt x="75" y="29"/>
                      <a:pt x="75" y="16"/>
                      <a:pt x="66" y="8"/>
                    </a:cubicBezTo>
                    <a:cubicBezTo>
                      <a:pt x="59" y="3"/>
                      <a:pt x="51" y="0"/>
                      <a:pt x="4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50"/>
              <p:cNvSpPr>
                <a:spLocks/>
              </p:cNvSpPr>
              <p:nvPr/>
            </p:nvSpPr>
            <p:spPr bwMode="auto">
              <a:xfrm>
                <a:off x="2976" y="1530"/>
                <a:ext cx="288" cy="397"/>
              </a:xfrm>
              <a:custGeom>
                <a:avLst/>
                <a:gdLst>
                  <a:gd name="T0" fmla="*/ 33 w 56"/>
                  <a:gd name="T1" fmla="*/ 0 h 77"/>
                  <a:gd name="T2" fmla="*/ 13 w 56"/>
                  <a:gd name="T3" fmla="*/ 7 h 77"/>
                  <a:gd name="T4" fmla="*/ 27 w 56"/>
                  <a:gd name="T5" fmla="*/ 62 h 77"/>
                  <a:gd name="T6" fmla="*/ 56 w 56"/>
                  <a:gd name="T7" fmla="*/ 77 h 77"/>
                  <a:gd name="T8" fmla="*/ 30 w 56"/>
                  <a:gd name="T9" fmla="*/ 62 h 77"/>
                  <a:gd name="T10" fmla="*/ 15 w 56"/>
                  <a:gd name="T11" fmla="*/ 7 h 77"/>
                  <a:gd name="T12" fmla="*/ 35 w 56"/>
                  <a:gd name="T13" fmla="*/ 0 h 77"/>
                  <a:gd name="T14" fmla="*/ 36 w 56"/>
                  <a:gd name="T15" fmla="*/ 0 h 77"/>
                  <a:gd name="T16" fmla="*/ 33 w 56"/>
                  <a:gd name="T1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77">
                    <a:moveTo>
                      <a:pt x="33" y="0"/>
                    </a:moveTo>
                    <a:cubicBezTo>
                      <a:pt x="25" y="0"/>
                      <a:pt x="18" y="2"/>
                      <a:pt x="13" y="7"/>
                    </a:cubicBezTo>
                    <a:cubicBezTo>
                      <a:pt x="0" y="20"/>
                      <a:pt x="7" y="44"/>
                      <a:pt x="27" y="62"/>
                    </a:cubicBezTo>
                    <a:cubicBezTo>
                      <a:pt x="36" y="70"/>
                      <a:pt x="47" y="75"/>
                      <a:pt x="56" y="77"/>
                    </a:cubicBezTo>
                    <a:cubicBezTo>
                      <a:pt x="47" y="75"/>
                      <a:pt x="38" y="70"/>
                      <a:pt x="30" y="62"/>
                    </a:cubicBezTo>
                    <a:cubicBezTo>
                      <a:pt x="9" y="44"/>
                      <a:pt x="2" y="20"/>
                      <a:pt x="15" y="7"/>
                    </a:cubicBezTo>
                    <a:cubicBezTo>
                      <a:pt x="20" y="2"/>
                      <a:pt x="27" y="0"/>
                      <a:pt x="35" y="0"/>
                    </a:cubicBezTo>
                    <a:cubicBezTo>
                      <a:pt x="35" y="0"/>
                      <a:pt x="36" y="0"/>
                      <a:pt x="36" y="0"/>
                    </a:cubicBezTo>
                    <a:cubicBezTo>
                      <a:pt x="35" y="0"/>
                      <a:pt x="34" y="0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1"/>
              <p:cNvSpPr>
                <a:spLocks/>
              </p:cNvSpPr>
              <p:nvPr/>
            </p:nvSpPr>
            <p:spPr bwMode="auto">
              <a:xfrm>
                <a:off x="2971" y="1808"/>
                <a:ext cx="617" cy="206"/>
              </a:xfrm>
              <a:custGeom>
                <a:avLst/>
                <a:gdLst>
                  <a:gd name="T0" fmla="*/ 120 w 120"/>
                  <a:gd name="T1" fmla="*/ 0 h 40"/>
                  <a:gd name="T2" fmla="*/ 89 w 120"/>
                  <a:gd name="T3" fmla="*/ 21 h 40"/>
                  <a:gd name="T4" fmla="*/ 28 w 120"/>
                  <a:gd name="T5" fmla="*/ 38 h 40"/>
                  <a:gd name="T6" fmla="*/ 0 w 120"/>
                  <a:gd name="T7" fmla="*/ 33 h 40"/>
                  <a:gd name="T8" fmla="*/ 31 w 120"/>
                  <a:gd name="T9" fmla="*/ 40 h 40"/>
                  <a:gd name="T10" fmla="*/ 34 w 120"/>
                  <a:gd name="T11" fmla="*/ 40 h 40"/>
                  <a:gd name="T12" fmla="*/ 35 w 120"/>
                  <a:gd name="T13" fmla="*/ 40 h 40"/>
                  <a:gd name="T14" fmla="*/ 87 w 120"/>
                  <a:gd name="T15" fmla="*/ 24 h 40"/>
                  <a:gd name="T16" fmla="*/ 120 w 120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40">
                    <a:moveTo>
                      <a:pt x="120" y="0"/>
                    </a:moveTo>
                    <a:cubicBezTo>
                      <a:pt x="111" y="8"/>
                      <a:pt x="101" y="15"/>
                      <a:pt x="89" y="21"/>
                    </a:cubicBezTo>
                    <a:cubicBezTo>
                      <a:pt x="68" y="33"/>
                      <a:pt x="46" y="38"/>
                      <a:pt x="28" y="38"/>
                    </a:cubicBezTo>
                    <a:cubicBezTo>
                      <a:pt x="17" y="38"/>
                      <a:pt x="8" y="37"/>
                      <a:pt x="0" y="33"/>
                    </a:cubicBezTo>
                    <a:cubicBezTo>
                      <a:pt x="8" y="38"/>
                      <a:pt x="19" y="40"/>
                      <a:pt x="31" y="40"/>
                    </a:cubicBezTo>
                    <a:cubicBezTo>
                      <a:pt x="32" y="40"/>
                      <a:pt x="33" y="40"/>
                      <a:pt x="34" y="40"/>
                    </a:cubicBezTo>
                    <a:cubicBezTo>
                      <a:pt x="34" y="40"/>
                      <a:pt x="35" y="40"/>
                      <a:pt x="35" y="40"/>
                    </a:cubicBezTo>
                    <a:cubicBezTo>
                      <a:pt x="51" y="39"/>
                      <a:pt x="69" y="34"/>
                      <a:pt x="87" y="24"/>
                    </a:cubicBezTo>
                    <a:cubicBezTo>
                      <a:pt x="100" y="17"/>
                      <a:pt x="111" y="9"/>
                      <a:pt x="1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2"/>
              <p:cNvSpPr>
                <a:spLocks/>
              </p:cNvSpPr>
              <p:nvPr/>
            </p:nvSpPr>
            <p:spPr bwMode="auto">
              <a:xfrm>
                <a:off x="3563" y="1746"/>
                <a:ext cx="164" cy="36"/>
              </a:xfrm>
              <a:custGeom>
                <a:avLst/>
                <a:gdLst>
                  <a:gd name="T0" fmla="*/ 20 w 32"/>
                  <a:gd name="T1" fmla="*/ 0 h 7"/>
                  <a:gd name="T2" fmla="*/ 10 w 32"/>
                  <a:gd name="T3" fmla="*/ 2 h 7"/>
                  <a:gd name="T4" fmla="*/ 0 w 32"/>
                  <a:gd name="T5" fmla="*/ 7 h 7"/>
                  <a:gd name="T6" fmla="*/ 9 w 32"/>
                  <a:gd name="T7" fmla="*/ 3 h 7"/>
                  <a:gd name="T8" fmla="*/ 20 w 32"/>
                  <a:gd name="T9" fmla="*/ 1 h 7"/>
                  <a:gd name="T10" fmla="*/ 32 w 32"/>
                  <a:gd name="T11" fmla="*/ 4 h 7"/>
                  <a:gd name="T12" fmla="*/ 20 w 32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7">
                    <a:moveTo>
                      <a:pt x="20" y="0"/>
                    </a:moveTo>
                    <a:cubicBezTo>
                      <a:pt x="17" y="0"/>
                      <a:pt x="13" y="1"/>
                      <a:pt x="10" y="2"/>
                    </a:cubicBezTo>
                    <a:cubicBezTo>
                      <a:pt x="6" y="3"/>
                      <a:pt x="3" y="5"/>
                      <a:pt x="0" y="7"/>
                    </a:cubicBezTo>
                    <a:cubicBezTo>
                      <a:pt x="2" y="5"/>
                      <a:pt x="5" y="4"/>
                      <a:pt x="9" y="3"/>
                    </a:cubicBezTo>
                    <a:cubicBezTo>
                      <a:pt x="13" y="1"/>
                      <a:pt x="17" y="1"/>
                      <a:pt x="20" y="1"/>
                    </a:cubicBezTo>
                    <a:cubicBezTo>
                      <a:pt x="25" y="1"/>
                      <a:pt x="30" y="2"/>
                      <a:pt x="32" y="4"/>
                    </a:cubicBezTo>
                    <a:cubicBezTo>
                      <a:pt x="30" y="2"/>
                      <a:pt x="25" y="0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53"/>
              <p:cNvSpPr>
                <a:spLocks/>
              </p:cNvSpPr>
              <p:nvPr/>
            </p:nvSpPr>
            <p:spPr bwMode="auto">
              <a:xfrm>
                <a:off x="3038" y="1890"/>
                <a:ext cx="283" cy="83"/>
              </a:xfrm>
              <a:custGeom>
                <a:avLst/>
                <a:gdLst>
                  <a:gd name="T0" fmla="*/ 0 w 55"/>
                  <a:gd name="T1" fmla="*/ 0 h 16"/>
                  <a:gd name="T2" fmla="*/ 36 w 55"/>
                  <a:gd name="T3" fmla="*/ 16 h 16"/>
                  <a:gd name="T4" fmla="*/ 37 w 55"/>
                  <a:gd name="T5" fmla="*/ 16 h 16"/>
                  <a:gd name="T6" fmla="*/ 55 w 55"/>
                  <a:gd name="T7" fmla="*/ 13 h 16"/>
                  <a:gd name="T8" fmla="*/ 39 w 55"/>
                  <a:gd name="T9" fmla="*/ 15 h 16"/>
                  <a:gd name="T10" fmla="*/ 38 w 55"/>
                  <a:gd name="T11" fmla="*/ 15 h 16"/>
                  <a:gd name="T12" fmla="*/ 0 w 5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16">
                    <a:moveTo>
                      <a:pt x="0" y="0"/>
                    </a:moveTo>
                    <a:cubicBezTo>
                      <a:pt x="5" y="9"/>
                      <a:pt x="19" y="15"/>
                      <a:pt x="36" y="16"/>
                    </a:cubicBezTo>
                    <a:cubicBezTo>
                      <a:pt x="36" y="16"/>
                      <a:pt x="37" y="16"/>
                      <a:pt x="37" y="16"/>
                    </a:cubicBezTo>
                    <a:cubicBezTo>
                      <a:pt x="43" y="16"/>
                      <a:pt x="50" y="15"/>
                      <a:pt x="55" y="13"/>
                    </a:cubicBezTo>
                    <a:cubicBezTo>
                      <a:pt x="50" y="14"/>
                      <a:pt x="45" y="15"/>
                      <a:pt x="39" y="15"/>
                    </a:cubicBezTo>
                    <a:cubicBezTo>
                      <a:pt x="39" y="15"/>
                      <a:pt x="38" y="15"/>
                      <a:pt x="38" y="15"/>
                    </a:cubicBezTo>
                    <a:cubicBezTo>
                      <a:pt x="20" y="15"/>
                      <a:pt x="6" y="9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54"/>
              <p:cNvSpPr>
                <a:spLocks/>
              </p:cNvSpPr>
              <p:nvPr/>
            </p:nvSpPr>
            <p:spPr bwMode="auto">
              <a:xfrm>
                <a:off x="2920" y="1515"/>
                <a:ext cx="344" cy="437"/>
              </a:xfrm>
              <a:custGeom>
                <a:avLst/>
                <a:gdLst>
                  <a:gd name="T0" fmla="*/ 5 w 67"/>
                  <a:gd name="T1" fmla="*/ 0 h 85"/>
                  <a:gd name="T2" fmla="*/ 36 w 67"/>
                  <a:gd name="T3" fmla="*/ 69 h 85"/>
                  <a:gd name="T4" fmla="*/ 56 w 67"/>
                  <a:gd name="T5" fmla="*/ 81 h 85"/>
                  <a:gd name="T6" fmla="*/ 67 w 67"/>
                  <a:gd name="T7" fmla="*/ 85 h 85"/>
                  <a:gd name="T8" fmla="*/ 58 w 67"/>
                  <a:gd name="T9" fmla="*/ 81 h 85"/>
                  <a:gd name="T10" fmla="*/ 39 w 67"/>
                  <a:gd name="T11" fmla="*/ 70 h 85"/>
                  <a:gd name="T12" fmla="*/ 5 w 67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5">
                    <a:moveTo>
                      <a:pt x="5" y="0"/>
                    </a:moveTo>
                    <a:cubicBezTo>
                      <a:pt x="0" y="22"/>
                      <a:pt x="11" y="50"/>
                      <a:pt x="36" y="69"/>
                    </a:cubicBezTo>
                    <a:cubicBezTo>
                      <a:pt x="42" y="74"/>
                      <a:pt x="49" y="78"/>
                      <a:pt x="56" y="81"/>
                    </a:cubicBezTo>
                    <a:cubicBezTo>
                      <a:pt x="59" y="83"/>
                      <a:pt x="63" y="84"/>
                      <a:pt x="67" y="85"/>
                    </a:cubicBezTo>
                    <a:cubicBezTo>
                      <a:pt x="64" y="84"/>
                      <a:pt x="61" y="83"/>
                      <a:pt x="58" y="81"/>
                    </a:cubicBezTo>
                    <a:cubicBezTo>
                      <a:pt x="52" y="78"/>
                      <a:pt x="45" y="74"/>
                      <a:pt x="39" y="70"/>
                    </a:cubicBezTo>
                    <a:cubicBezTo>
                      <a:pt x="14" y="50"/>
                      <a:pt x="1" y="22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55"/>
              <p:cNvSpPr>
                <a:spLocks/>
              </p:cNvSpPr>
              <p:nvPr/>
            </p:nvSpPr>
            <p:spPr bwMode="auto">
              <a:xfrm>
                <a:off x="3172" y="1736"/>
                <a:ext cx="360" cy="175"/>
              </a:xfrm>
              <a:custGeom>
                <a:avLst/>
                <a:gdLst>
                  <a:gd name="T0" fmla="*/ 4 w 70"/>
                  <a:gd name="T1" fmla="*/ 0 h 34"/>
                  <a:gd name="T2" fmla="*/ 0 w 70"/>
                  <a:gd name="T3" fmla="*/ 12 h 34"/>
                  <a:gd name="T4" fmla="*/ 34 w 70"/>
                  <a:gd name="T5" fmla="*/ 34 h 34"/>
                  <a:gd name="T6" fmla="*/ 39 w 70"/>
                  <a:gd name="T7" fmla="*/ 34 h 34"/>
                  <a:gd name="T8" fmla="*/ 41 w 70"/>
                  <a:gd name="T9" fmla="*/ 33 h 34"/>
                  <a:gd name="T10" fmla="*/ 70 w 70"/>
                  <a:gd name="T11" fmla="*/ 15 h 34"/>
                  <a:gd name="T12" fmla="*/ 70 w 70"/>
                  <a:gd name="T13" fmla="*/ 15 h 34"/>
                  <a:gd name="T14" fmla="*/ 70 w 70"/>
                  <a:gd name="T15" fmla="*/ 15 h 34"/>
                  <a:gd name="T16" fmla="*/ 42 w 70"/>
                  <a:gd name="T17" fmla="*/ 33 h 34"/>
                  <a:gd name="T18" fmla="*/ 39 w 70"/>
                  <a:gd name="T19" fmla="*/ 33 h 34"/>
                  <a:gd name="T20" fmla="*/ 34 w 70"/>
                  <a:gd name="T21" fmla="*/ 34 h 34"/>
                  <a:gd name="T22" fmla="*/ 1 w 70"/>
                  <a:gd name="T23" fmla="*/ 12 h 34"/>
                  <a:gd name="T24" fmla="*/ 4 w 70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34">
                    <a:moveTo>
                      <a:pt x="4" y="0"/>
                    </a:moveTo>
                    <a:cubicBezTo>
                      <a:pt x="1" y="4"/>
                      <a:pt x="0" y="8"/>
                      <a:pt x="0" y="12"/>
                    </a:cubicBezTo>
                    <a:cubicBezTo>
                      <a:pt x="2" y="25"/>
                      <a:pt x="16" y="34"/>
                      <a:pt x="34" y="34"/>
                    </a:cubicBezTo>
                    <a:cubicBezTo>
                      <a:pt x="35" y="34"/>
                      <a:pt x="37" y="34"/>
                      <a:pt x="39" y="34"/>
                    </a:cubicBezTo>
                    <a:cubicBezTo>
                      <a:pt x="39" y="34"/>
                      <a:pt x="40" y="33"/>
                      <a:pt x="41" y="33"/>
                    </a:cubicBezTo>
                    <a:cubicBezTo>
                      <a:pt x="55" y="31"/>
                      <a:pt x="66" y="24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6" y="24"/>
                      <a:pt x="55" y="31"/>
                      <a:pt x="42" y="33"/>
                    </a:cubicBezTo>
                    <a:cubicBezTo>
                      <a:pt x="41" y="33"/>
                      <a:pt x="40" y="33"/>
                      <a:pt x="39" y="33"/>
                    </a:cubicBezTo>
                    <a:cubicBezTo>
                      <a:pt x="37" y="33"/>
                      <a:pt x="36" y="34"/>
                      <a:pt x="34" y="34"/>
                    </a:cubicBezTo>
                    <a:cubicBezTo>
                      <a:pt x="17" y="34"/>
                      <a:pt x="2" y="24"/>
                      <a:pt x="1" y="12"/>
                    </a:cubicBezTo>
                    <a:cubicBezTo>
                      <a:pt x="1" y="7"/>
                      <a:pt x="2" y="3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56"/>
              <p:cNvSpPr>
                <a:spLocks/>
              </p:cNvSpPr>
              <p:nvPr/>
            </p:nvSpPr>
            <p:spPr bwMode="auto">
              <a:xfrm>
                <a:off x="3486" y="1803"/>
                <a:ext cx="195" cy="247"/>
              </a:xfrm>
              <a:custGeom>
                <a:avLst/>
                <a:gdLst>
                  <a:gd name="T0" fmla="*/ 35 w 38"/>
                  <a:gd name="T1" fmla="*/ 0 h 48"/>
                  <a:gd name="T2" fmla="*/ 12 w 38"/>
                  <a:gd name="T3" fmla="*/ 11 h 48"/>
                  <a:gd name="T4" fmla="*/ 8 w 38"/>
                  <a:gd name="T5" fmla="*/ 45 h 48"/>
                  <a:gd name="T6" fmla="*/ 17 w 38"/>
                  <a:gd name="T7" fmla="*/ 48 h 48"/>
                  <a:gd name="T8" fmla="*/ 9 w 38"/>
                  <a:gd name="T9" fmla="*/ 45 h 48"/>
                  <a:gd name="T10" fmla="*/ 13 w 38"/>
                  <a:gd name="T11" fmla="*/ 11 h 48"/>
                  <a:gd name="T12" fmla="*/ 35 w 38"/>
                  <a:gd name="T13" fmla="*/ 0 h 48"/>
                  <a:gd name="T14" fmla="*/ 38 w 38"/>
                  <a:gd name="T15" fmla="*/ 0 h 48"/>
                  <a:gd name="T16" fmla="*/ 35 w 3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8">
                    <a:moveTo>
                      <a:pt x="35" y="0"/>
                    </a:moveTo>
                    <a:cubicBezTo>
                      <a:pt x="27" y="0"/>
                      <a:pt x="19" y="4"/>
                      <a:pt x="12" y="11"/>
                    </a:cubicBezTo>
                    <a:cubicBezTo>
                      <a:pt x="2" y="23"/>
                      <a:pt x="0" y="38"/>
                      <a:pt x="8" y="45"/>
                    </a:cubicBezTo>
                    <a:cubicBezTo>
                      <a:pt x="11" y="47"/>
                      <a:pt x="14" y="48"/>
                      <a:pt x="17" y="48"/>
                    </a:cubicBezTo>
                    <a:cubicBezTo>
                      <a:pt x="14" y="48"/>
                      <a:pt x="11" y="47"/>
                      <a:pt x="9" y="45"/>
                    </a:cubicBezTo>
                    <a:cubicBezTo>
                      <a:pt x="1" y="37"/>
                      <a:pt x="3" y="23"/>
                      <a:pt x="13" y="11"/>
                    </a:cubicBezTo>
                    <a:cubicBezTo>
                      <a:pt x="19" y="4"/>
                      <a:pt x="28" y="0"/>
                      <a:pt x="35" y="0"/>
                    </a:cubicBezTo>
                    <a:cubicBezTo>
                      <a:pt x="36" y="0"/>
                      <a:pt x="37" y="0"/>
                      <a:pt x="38" y="0"/>
                    </a:cubicBezTo>
                    <a:cubicBezTo>
                      <a:pt x="37" y="0"/>
                      <a:pt x="36" y="0"/>
                      <a:pt x="3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57"/>
              <p:cNvSpPr>
                <a:spLocks noEditPoints="1"/>
              </p:cNvSpPr>
              <p:nvPr/>
            </p:nvSpPr>
            <p:spPr bwMode="auto">
              <a:xfrm>
                <a:off x="3522" y="1808"/>
                <a:ext cx="247" cy="227"/>
              </a:xfrm>
              <a:custGeom>
                <a:avLst/>
                <a:gdLst>
                  <a:gd name="T0" fmla="*/ 16 w 48"/>
                  <a:gd name="T1" fmla="*/ 5 h 44"/>
                  <a:gd name="T2" fmla="*/ 12 w 48"/>
                  <a:gd name="T3" fmla="*/ 9 h 44"/>
                  <a:gd name="T4" fmla="*/ 14 w 48"/>
                  <a:gd name="T5" fmla="*/ 7 h 44"/>
                  <a:gd name="T6" fmla="*/ 16 w 48"/>
                  <a:gd name="T7" fmla="*/ 5 h 44"/>
                  <a:gd name="T8" fmla="*/ 32 w 48"/>
                  <a:gd name="T9" fmla="*/ 0 h 44"/>
                  <a:gd name="T10" fmla="*/ 6 w 48"/>
                  <a:gd name="T11" fmla="*/ 14 h 44"/>
                  <a:gd name="T12" fmla="*/ 12 w 48"/>
                  <a:gd name="T13" fmla="*/ 42 h 44"/>
                  <a:gd name="T14" fmla="*/ 20 w 48"/>
                  <a:gd name="T15" fmla="*/ 44 h 44"/>
                  <a:gd name="T16" fmla="*/ 31 w 48"/>
                  <a:gd name="T17" fmla="*/ 38 h 44"/>
                  <a:gd name="T18" fmla="*/ 28 w 48"/>
                  <a:gd name="T19" fmla="*/ 25 h 44"/>
                  <a:gd name="T20" fmla="*/ 25 w 48"/>
                  <a:gd name="T21" fmla="*/ 24 h 44"/>
                  <a:gd name="T22" fmla="*/ 20 w 48"/>
                  <a:gd name="T23" fmla="*/ 27 h 44"/>
                  <a:gd name="T24" fmla="*/ 21 w 48"/>
                  <a:gd name="T25" fmla="*/ 32 h 44"/>
                  <a:gd name="T26" fmla="*/ 23 w 48"/>
                  <a:gd name="T27" fmla="*/ 33 h 44"/>
                  <a:gd name="T28" fmla="*/ 25 w 48"/>
                  <a:gd name="T29" fmla="*/ 32 h 44"/>
                  <a:gd name="T30" fmla="*/ 24 w 48"/>
                  <a:gd name="T31" fmla="*/ 29 h 44"/>
                  <a:gd name="T32" fmla="*/ 25 w 48"/>
                  <a:gd name="T33" fmla="*/ 27 h 44"/>
                  <a:gd name="T34" fmla="*/ 29 w 48"/>
                  <a:gd name="T35" fmla="*/ 29 h 44"/>
                  <a:gd name="T36" fmla="*/ 20 w 48"/>
                  <a:gd name="T37" fmla="*/ 42 h 44"/>
                  <a:gd name="T38" fmla="*/ 14 w 48"/>
                  <a:gd name="T39" fmla="*/ 40 h 44"/>
                  <a:gd name="T40" fmla="*/ 8 w 48"/>
                  <a:gd name="T41" fmla="*/ 14 h 44"/>
                  <a:gd name="T42" fmla="*/ 11 w 48"/>
                  <a:gd name="T43" fmla="*/ 10 h 44"/>
                  <a:gd name="T44" fmla="*/ 16 w 48"/>
                  <a:gd name="T45" fmla="*/ 5 h 44"/>
                  <a:gd name="T46" fmla="*/ 21 w 48"/>
                  <a:gd name="T47" fmla="*/ 1 h 44"/>
                  <a:gd name="T48" fmla="*/ 21 w 48"/>
                  <a:gd name="T49" fmla="*/ 1 h 44"/>
                  <a:gd name="T50" fmla="*/ 21 w 48"/>
                  <a:gd name="T51" fmla="*/ 1 h 44"/>
                  <a:gd name="T52" fmla="*/ 17 w 48"/>
                  <a:gd name="T53" fmla="*/ 5 h 44"/>
                  <a:gd name="T54" fmla="*/ 33 w 48"/>
                  <a:gd name="T55" fmla="*/ 0 h 44"/>
                  <a:gd name="T56" fmla="*/ 48 w 48"/>
                  <a:gd name="T57" fmla="*/ 4 h 44"/>
                  <a:gd name="T58" fmla="*/ 32 w 48"/>
                  <a:gd name="T5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8" h="44">
                    <a:moveTo>
                      <a:pt x="16" y="5"/>
                    </a:moveTo>
                    <a:cubicBezTo>
                      <a:pt x="14" y="6"/>
                      <a:pt x="13" y="7"/>
                      <a:pt x="12" y="9"/>
                    </a:cubicBezTo>
                    <a:cubicBezTo>
                      <a:pt x="13" y="8"/>
                      <a:pt x="14" y="7"/>
                      <a:pt x="14" y="7"/>
                    </a:cubicBezTo>
                    <a:cubicBezTo>
                      <a:pt x="15" y="6"/>
                      <a:pt x="15" y="5"/>
                      <a:pt x="16" y="5"/>
                    </a:cubicBezTo>
                    <a:moveTo>
                      <a:pt x="32" y="0"/>
                    </a:moveTo>
                    <a:cubicBezTo>
                      <a:pt x="22" y="0"/>
                      <a:pt x="12" y="4"/>
                      <a:pt x="6" y="14"/>
                    </a:cubicBezTo>
                    <a:cubicBezTo>
                      <a:pt x="0" y="23"/>
                      <a:pt x="3" y="35"/>
                      <a:pt x="12" y="42"/>
                    </a:cubicBezTo>
                    <a:cubicBezTo>
                      <a:pt x="15" y="43"/>
                      <a:pt x="17" y="44"/>
                      <a:pt x="20" y="44"/>
                    </a:cubicBezTo>
                    <a:cubicBezTo>
                      <a:pt x="24" y="44"/>
                      <a:pt x="28" y="42"/>
                      <a:pt x="31" y="38"/>
                    </a:cubicBezTo>
                    <a:cubicBezTo>
                      <a:pt x="33" y="33"/>
                      <a:pt x="32" y="28"/>
                      <a:pt x="28" y="25"/>
                    </a:cubicBezTo>
                    <a:cubicBezTo>
                      <a:pt x="27" y="25"/>
                      <a:pt x="26" y="24"/>
                      <a:pt x="25" y="24"/>
                    </a:cubicBezTo>
                    <a:cubicBezTo>
                      <a:pt x="23" y="24"/>
                      <a:pt x="21" y="25"/>
                      <a:pt x="20" y="27"/>
                    </a:cubicBezTo>
                    <a:cubicBezTo>
                      <a:pt x="19" y="29"/>
                      <a:pt x="19" y="31"/>
                      <a:pt x="21" y="32"/>
                    </a:cubicBezTo>
                    <a:cubicBezTo>
                      <a:pt x="22" y="33"/>
                      <a:pt x="22" y="33"/>
                      <a:pt x="23" y="33"/>
                    </a:cubicBezTo>
                    <a:cubicBezTo>
                      <a:pt x="23" y="33"/>
                      <a:pt x="24" y="32"/>
                      <a:pt x="25" y="32"/>
                    </a:cubicBezTo>
                    <a:cubicBezTo>
                      <a:pt x="25" y="31"/>
                      <a:pt x="25" y="30"/>
                      <a:pt x="24" y="29"/>
                    </a:cubicBezTo>
                    <a:cubicBezTo>
                      <a:pt x="23" y="29"/>
                      <a:pt x="24" y="27"/>
                      <a:pt x="25" y="27"/>
                    </a:cubicBezTo>
                    <a:cubicBezTo>
                      <a:pt x="26" y="27"/>
                      <a:pt x="27" y="27"/>
                      <a:pt x="29" y="29"/>
                    </a:cubicBezTo>
                    <a:cubicBezTo>
                      <a:pt x="33" y="33"/>
                      <a:pt x="27" y="42"/>
                      <a:pt x="20" y="42"/>
                    </a:cubicBezTo>
                    <a:cubicBezTo>
                      <a:pt x="18" y="42"/>
                      <a:pt x="16" y="41"/>
                      <a:pt x="14" y="40"/>
                    </a:cubicBezTo>
                    <a:cubicBezTo>
                      <a:pt x="5" y="34"/>
                      <a:pt x="3" y="22"/>
                      <a:pt x="8" y="14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2" y="8"/>
                      <a:pt x="14" y="6"/>
                      <a:pt x="16" y="5"/>
                    </a:cubicBezTo>
                    <a:cubicBezTo>
                      <a:pt x="17" y="3"/>
                      <a:pt x="19" y="2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2"/>
                      <a:pt x="18" y="4"/>
                      <a:pt x="17" y="5"/>
                    </a:cubicBezTo>
                    <a:cubicBezTo>
                      <a:pt x="21" y="2"/>
                      <a:pt x="27" y="0"/>
                      <a:pt x="33" y="0"/>
                    </a:cubicBezTo>
                    <a:cubicBezTo>
                      <a:pt x="38" y="0"/>
                      <a:pt x="43" y="1"/>
                      <a:pt x="48" y="4"/>
                    </a:cubicBezTo>
                    <a:cubicBezTo>
                      <a:pt x="43" y="1"/>
                      <a:pt x="37" y="0"/>
                      <a:pt x="3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58"/>
              <p:cNvSpPr>
                <a:spLocks/>
              </p:cNvSpPr>
              <p:nvPr/>
            </p:nvSpPr>
            <p:spPr bwMode="auto">
              <a:xfrm>
                <a:off x="3583" y="1813"/>
                <a:ext cx="93" cy="119"/>
              </a:xfrm>
              <a:custGeom>
                <a:avLst/>
                <a:gdLst>
                  <a:gd name="T0" fmla="*/ 9 w 18"/>
                  <a:gd name="T1" fmla="*/ 0 h 23"/>
                  <a:gd name="T2" fmla="*/ 4 w 18"/>
                  <a:gd name="T3" fmla="*/ 4 h 23"/>
                  <a:gd name="T4" fmla="*/ 4 w 18"/>
                  <a:gd name="T5" fmla="*/ 3 h 23"/>
                  <a:gd name="T6" fmla="*/ 4 w 18"/>
                  <a:gd name="T7" fmla="*/ 4 h 23"/>
                  <a:gd name="T8" fmla="*/ 2 w 18"/>
                  <a:gd name="T9" fmla="*/ 6 h 23"/>
                  <a:gd name="T10" fmla="*/ 2 w 18"/>
                  <a:gd name="T11" fmla="*/ 17 h 23"/>
                  <a:gd name="T12" fmla="*/ 10 w 18"/>
                  <a:gd name="T13" fmla="*/ 23 h 23"/>
                  <a:gd name="T14" fmla="*/ 13 w 18"/>
                  <a:gd name="T15" fmla="*/ 23 h 23"/>
                  <a:gd name="T16" fmla="*/ 17 w 18"/>
                  <a:gd name="T17" fmla="*/ 15 h 23"/>
                  <a:gd name="T18" fmla="*/ 14 w 18"/>
                  <a:gd name="T19" fmla="*/ 12 h 23"/>
                  <a:gd name="T20" fmla="*/ 12 w 18"/>
                  <a:gd name="T21" fmla="*/ 12 h 23"/>
                  <a:gd name="T22" fmla="*/ 11 w 18"/>
                  <a:gd name="T23" fmla="*/ 15 h 23"/>
                  <a:gd name="T24" fmla="*/ 11 w 18"/>
                  <a:gd name="T25" fmla="*/ 16 h 23"/>
                  <a:gd name="T26" fmla="*/ 12 w 18"/>
                  <a:gd name="T27" fmla="*/ 16 h 23"/>
                  <a:gd name="T28" fmla="*/ 12 w 18"/>
                  <a:gd name="T29" fmla="*/ 16 h 23"/>
                  <a:gd name="T30" fmla="*/ 12 w 18"/>
                  <a:gd name="T31" fmla="*/ 15 h 23"/>
                  <a:gd name="T32" fmla="*/ 11 w 18"/>
                  <a:gd name="T33" fmla="*/ 14 h 23"/>
                  <a:gd name="T34" fmla="*/ 11 w 18"/>
                  <a:gd name="T35" fmla="*/ 14 h 23"/>
                  <a:gd name="T36" fmla="*/ 11 w 18"/>
                  <a:gd name="T37" fmla="*/ 15 h 23"/>
                  <a:gd name="T38" fmla="*/ 12 w 18"/>
                  <a:gd name="T39" fmla="*/ 13 h 23"/>
                  <a:gd name="T40" fmla="*/ 13 w 18"/>
                  <a:gd name="T41" fmla="*/ 12 h 23"/>
                  <a:gd name="T42" fmla="*/ 17 w 18"/>
                  <a:gd name="T43" fmla="*/ 14 h 23"/>
                  <a:gd name="T44" fmla="*/ 14 w 18"/>
                  <a:gd name="T45" fmla="*/ 22 h 23"/>
                  <a:gd name="T46" fmla="*/ 11 w 18"/>
                  <a:gd name="T47" fmla="*/ 22 h 23"/>
                  <a:gd name="T48" fmla="*/ 3 w 18"/>
                  <a:gd name="T49" fmla="*/ 18 h 23"/>
                  <a:gd name="T50" fmla="*/ 5 w 18"/>
                  <a:gd name="T51" fmla="*/ 4 h 23"/>
                  <a:gd name="T52" fmla="*/ 9 w 18"/>
                  <a:gd name="T5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" h="23">
                    <a:moveTo>
                      <a:pt x="9" y="0"/>
                    </a:moveTo>
                    <a:cubicBezTo>
                      <a:pt x="7" y="1"/>
                      <a:pt x="5" y="2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5"/>
                      <a:pt x="2" y="6"/>
                    </a:cubicBezTo>
                    <a:cubicBezTo>
                      <a:pt x="0" y="9"/>
                      <a:pt x="0" y="13"/>
                      <a:pt x="2" y="17"/>
                    </a:cubicBezTo>
                    <a:cubicBezTo>
                      <a:pt x="3" y="21"/>
                      <a:pt x="7" y="23"/>
                      <a:pt x="10" y="23"/>
                    </a:cubicBezTo>
                    <a:cubicBezTo>
                      <a:pt x="11" y="23"/>
                      <a:pt x="12" y="23"/>
                      <a:pt x="13" y="23"/>
                    </a:cubicBezTo>
                    <a:cubicBezTo>
                      <a:pt x="17" y="21"/>
                      <a:pt x="18" y="18"/>
                      <a:pt x="17" y="15"/>
                    </a:cubicBezTo>
                    <a:cubicBezTo>
                      <a:pt x="17" y="13"/>
                      <a:pt x="15" y="12"/>
                      <a:pt x="14" y="12"/>
                    </a:cubicBezTo>
                    <a:cubicBezTo>
                      <a:pt x="13" y="12"/>
                      <a:pt x="13" y="12"/>
                      <a:pt x="12" y="12"/>
                    </a:cubicBezTo>
                    <a:cubicBezTo>
                      <a:pt x="11" y="13"/>
                      <a:pt x="10" y="14"/>
                      <a:pt x="11" y="15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5"/>
                    </a:cubicBezTo>
                    <a:cubicBezTo>
                      <a:pt x="12" y="15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4"/>
                      <a:pt x="11" y="13"/>
                      <a:pt x="12" y="13"/>
                    </a:cubicBezTo>
                    <a:cubicBezTo>
                      <a:pt x="12" y="12"/>
                      <a:pt x="13" y="12"/>
                      <a:pt x="13" y="12"/>
                    </a:cubicBezTo>
                    <a:cubicBezTo>
                      <a:pt x="15" y="12"/>
                      <a:pt x="16" y="13"/>
                      <a:pt x="17" y="14"/>
                    </a:cubicBezTo>
                    <a:cubicBezTo>
                      <a:pt x="18" y="17"/>
                      <a:pt x="17" y="20"/>
                      <a:pt x="14" y="22"/>
                    </a:cubicBezTo>
                    <a:cubicBezTo>
                      <a:pt x="13" y="22"/>
                      <a:pt x="12" y="22"/>
                      <a:pt x="11" y="22"/>
                    </a:cubicBezTo>
                    <a:cubicBezTo>
                      <a:pt x="7" y="22"/>
                      <a:pt x="4" y="21"/>
                      <a:pt x="3" y="18"/>
                    </a:cubicBezTo>
                    <a:cubicBezTo>
                      <a:pt x="1" y="12"/>
                      <a:pt x="2" y="7"/>
                      <a:pt x="5" y="4"/>
                    </a:cubicBezTo>
                    <a:cubicBezTo>
                      <a:pt x="6" y="3"/>
                      <a:pt x="8" y="1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9"/>
              <p:cNvSpPr>
                <a:spLocks/>
              </p:cNvSpPr>
              <p:nvPr/>
            </p:nvSpPr>
            <p:spPr bwMode="auto">
              <a:xfrm>
                <a:off x="3568" y="1865"/>
                <a:ext cx="15" cy="56"/>
              </a:xfrm>
              <a:custGeom>
                <a:avLst/>
                <a:gdLst>
                  <a:gd name="T0" fmla="*/ 2 w 3"/>
                  <a:gd name="T1" fmla="*/ 0 h 11"/>
                  <a:gd name="T2" fmla="*/ 0 w 3"/>
                  <a:gd name="T3" fmla="*/ 2 h 11"/>
                  <a:gd name="T4" fmla="*/ 0 w 3"/>
                  <a:gd name="T5" fmla="*/ 3 h 11"/>
                  <a:gd name="T6" fmla="*/ 0 w 3"/>
                  <a:gd name="T7" fmla="*/ 6 h 11"/>
                  <a:gd name="T8" fmla="*/ 0 w 3"/>
                  <a:gd name="T9" fmla="*/ 6 h 11"/>
                  <a:gd name="T10" fmla="*/ 0 w 3"/>
                  <a:gd name="T11" fmla="*/ 6 h 11"/>
                  <a:gd name="T12" fmla="*/ 1 w 3"/>
                  <a:gd name="T13" fmla="*/ 11 h 11"/>
                  <a:gd name="T14" fmla="*/ 2 w 3"/>
                  <a:gd name="T15" fmla="*/ 4 h 11"/>
                  <a:gd name="T16" fmla="*/ 2 w 3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1">
                    <a:moveTo>
                      <a:pt x="2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9"/>
                      <a:pt x="1" y="11"/>
                    </a:cubicBezTo>
                    <a:cubicBezTo>
                      <a:pt x="1" y="11"/>
                      <a:pt x="3" y="6"/>
                      <a:pt x="2" y="4"/>
                    </a:cubicBezTo>
                    <a:cubicBezTo>
                      <a:pt x="1" y="2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60"/>
              <p:cNvSpPr>
                <a:spLocks/>
              </p:cNvSpPr>
              <p:nvPr/>
            </p:nvSpPr>
            <p:spPr bwMode="auto">
              <a:xfrm>
                <a:off x="3547" y="1829"/>
                <a:ext cx="98" cy="170"/>
              </a:xfrm>
              <a:custGeom>
                <a:avLst/>
                <a:gdLst>
                  <a:gd name="T0" fmla="*/ 11 w 19"/>
                  <a:gd name="T1" fmla="*/ 0 h 33"/>
                  <a:gd name="T2" fmla="*/ 11 w 19"/>
                  <a:gd name="T3" fmla="*/ 1 h 33"/>
                  <a:gd name="T4" fmla="*/ 6 w 19"/>
                  <a:gd name="T5" fmla="*/ 6 h 33"/>
                  <a:gd name="T6" fmla="*/ 4 w 19"/>
                  <a:gd name="T7" fmla="*/ 10 h 33"/>
                  <a:gd name="T8" fmla="*/ 9 w 19"/>
                  <a:gd name="T9" fmla="*/ 32 h 33"/>
                  <a:gd name="T10" fmla="*/ 14 w 19"/>
                  <a:gd name="T11" fmla="*/ 33 h 33"/>
                  <a:gd name="T12" fmla="*/ 19 w 19"/>
                  <a:gd name="T13" fmla="*/ 32 h 33"/>
                  <a:gd name="T14" fmla="*/ 15 w 19"/>
                  <a:gd name="T15" fmla="*/ 33 h 33"/>
                  <a:gd name="T16" fmla="*/ 10 w 19"/>
                  <a:gd name="T17" fmla="*/ 32 h 33"/>
                  <a:gd name="T18" fmla="*/ 4 w 19"/>
                  <a:gd name="T19" fmla="*/ 10 h 33"/>
                  <a:gd name="T20" fmla="*/ 4 w 19"/>
                  <a:gd name="T21" fmla="*/ 9 h 33"/>
                  <a:gd name="T22" fmla="*/ 6 w 19"/>
                  <a:gd name="T23" fmla="*/ 7 h 33"/>
                  <a:gd name="T24" fmla="*/ 7 w 19"/>
                  <a:gd name="T25" fmla="*/ 5 h 33"/>
                  <a:gd name="T26" fmla="*/ 11 w 19"/>
                  <a:gd name="T27" fmla="*/ 1 h 33"/>
                  <a:gd name="T28" fmla="*/ 11 w 19"/>
                  <a:gd name="T2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33">
                    <a:moveTo>
                      <a:pt x="11" y="0"/>
                    </a:moveTo>
                    <a:cubicBezTo>
                      <a:pt x="11" y="0"/>
                      <a:pt x="11" y="1"/>
                      <a:pt x="11" y="1"/>
                    </a:cubicBezTo>
                    <a:cubicBezTo>
                      <a:pt x="9" y="2"/>
                      <a:pt x="7" y="4"/>
                      <a:pt x="6" y="6"/>
                    </a:cubicBezTo>
                    <a:cubicBezTo>
                      <a:pt x="5" y="7"/>
                      <a:pt x="4" y="9"/>
                      <a:pt x="4" y="10"/>
                    </a:cubicBezTo>
                    <a:cubicBezTo>
                      <a:pt x="0" y="19"/>
                      <a:pt x="2" y="29"/>
                      <a:pt x="9" y="32"/>
                    </a:cubicBezTo>
                    <a:cubicBezTo>
                      <a:pt x="11" y="33"/>
                      <a:pt x="12" y="33"/>
                      <a:pt x="14" y="33"/>
                    </a:cubicBezTo>
                    <a:cubicBezTo>
                      <a:pt x="16" y="33"/>
                      <a:pt x="17" y="33"/>
                      <a:pt x="19" y="32"/>
                    </a:cubicBezTo>
                    <a:cubicBezTo>
                      <a:pt x="18" y="32"/>
                      <a:pt x="16" y="33"/>
                      <a:pt x="15" y="33"/>
                    </a:cubicBezTo>
                    <a:cubicBezTo>
                      <a:pt x="13" y="33"/>
                      <a:pt x="12" y="32"/>
                      <a:pt x="10" y="32"/>
                    </a:cubicBezTo>
                    <a:cubicBezTo>
                      <a:pt x="3" y="29"/>
                      <a:pt x="1" y="19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5" y="8"/>
                      <a:pt x="5" y="8"/>
                      <a:pt x="6" y="7"/>
                    </a:cubicBezTo>
                    <a:cubicBezTo>
                      <a:pt x="6" y="6"/>
                      <a:pt x="6" y="6"/>
                      <a:pt x="7" y="5"/>
                    </a:cubicBezTo>
                    <a:cubicBezTo>
                      <a:pt x="8" y="3"/>
                      <a:pt x="9" y="2"/>
                      <a:pt x="11" y="1"/>
                    </a:cubicBezTo>
                    <a:cubicBezTo>
                      <a:pt x="11" y="1"/>
                      <a:pt x="11" y="1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61"/>
              <p:cNvSpPr>
                <a:spLocks noEditPoints="1"/>
              </p:cNvSpPr>
              <p:nvPr/>
            </p:nvSpPr>
            <p:spPr bwMode="auto">
              <a:xfrm>
                <a:off x="2451" y="1607"/>
                <a:ext cx="458" cy="366"/>
              </a:xfrm>
              <a:custGeom>
                <a:avLst/>
                <a:gdLst>
                  <a:gd name="T0" fmla="*/ 89 w 89"/>
                  <a:gd name="T1" fmla="*/ 16 h 71"/>
                  <a:gd name="T2" fmla="*/ 89 w 89"/>
                  <a:gd name="T3" fmla="*/ 16 h 71"/>
                  <a:gd name="T4" fmla="*/ 89 w 89"/>
                  <a:gd name="T5" fmla="*/ 16 h 71"/>
                  <a:gd name="T6" fmla="*/ 52 w 89"/>
                  <a:gd name="T7" fmla="*/ 0 h 71"/>
                  <a:gd name="T8" fmla="*/ 16 w 89"/>
                  <a:gd name="T9" fmla="*/ 15 h 71"/>
                  <a:gd name="T10" fmla="*/ 13 w 89"/>
                  <a:gd name="T11" fmla="*/ 64 h 71"/>
                  <a:gd name="T12" fmla="*/ 32 w 89"/>
                  <a:gd name="T13" fmla="*/ 71 h 71"/>
                  <a:gd name="T14" fmla="*/ 47 w 89"/>
                  <a:gd name="T15" fmla="*/ 65 h 71"/>
                  <a:gd name="T16" fmla="*/ 48 w 89"/>
                  <a:gd name="T17" fmla="*/ 43 h 71"/>
                  <a:gd name="T18" fmla="*/ 40 w 89"/>
                  <a:gd name="T19" fmla="*/ 40 h 71"/>
                  <a:gd name="T20" fmla="*/ 33 w 89"/>
                  <a:gd name="T21" fmla="*/ 43 h 71"/>
                  <a:gd name="T22" fmla="*/ 33 w 89"/>
                  <a:gd name="T23" fmla="*/ 52 h 71"/>
                  <a:gd name="T24" fmla="*/ 36 w 89"/>
                  <a:gd name="T25" fmla="*/ 54 h 71"/>
                  <a:gd name="T26" fmla="*/ 39 w 89"/>
                  <a:gd name="T27" fmla="*/ 52 h 71"/>
                  <a:gd name="T28" fmla="*/ 39 w 89"/>
                  <a:gd name="T29" fmla="*/ 48 h 71"/>
                  <a:gd name="T30" fmla="*/ 42 w 89"/>
                  <a:gd name="T31" fmla="*/ 44 h 71"/>
                  <a:gd name="T32" fmla="*/ 47 w 89"/>
                  <a:gd name="T33" fmla="*/ 49 h 71"/>
                  <a:gd name="T34" fmla="*/ 30 w 89"/>
                  <a:gd name="T35" fmla="*/ 67 h 71"/>
                  <a:gd name="T36" fmla="*/ 18 w 89"/>
                  <a:gd name="T37" fmla="*/ 62 h 71"/>
                  <a:gd name="T38" fmla="*/ 19 w 89"/>
                  <a:gd name="T39" fmla="*/ 16 h 71"/>
                  <a:gd name="T40" fmla="*/ 54 w 89"/>
                  <a:gd name="T41" fmla="*/ 1 h 71"/>
                  <a:gd name="T42" fmla="*/ 89 w 89"/>
                  <a:gd name="T43" fmla="*/ 16 h 71"/>
                  <a:gd name="T44" fmla="*/ 52 w 89"/>
                  <a:gd name="T45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9" h="71">
                    <a:moveTo>
                      <a:pt x="89" y="16"/>
                    </a:moveTo>
                    <a:cubicBezTo>
                      <a:pt x="89" y="16"/>
                      <a:pt x="89" y="16"/>
                      <a:pt x="89" y="16"/>
                    </a:cubicBezTo>
                    <a:cubicBezTo>
                      <a:pt x="89" y="16"/>
                      <a:pt x="89" y="16"/>
                      <a:pt x="89" y="16"/>
                    </a:cubicBezTo>
                    <a:moveTo>
                      <a:pt x="52" y="0"/>
                    </a:moveTo>
                    <a:cubicBezTo>
                      <a:pt x="39" y="0"/>
                      <a:pt x="26" y="5"/>
                      <a:pt x="16" y="15"/>
                    </a:cubicBezTo>
                    <a:cubicBezTo>
                      <a:pt x="2" y="28"/>
                      <a:pt x="0" y="50"/>
                      <a:pt x="13" y="64"/>
                    </a:cubicBezTo>
                    <a:cubicBezTo>
                      <a:pt x="18" y="69"/>
                      <a:pt x="25" y="71"/>
                      <a:pt x="32" y="71"/>
                    </a:cubicBezTo>
                    <a:cubicBezTo>
                      <a:pt x="37" y="71"/>
                      <a:pt x="43" y="69"/>
                      <a:pt x="47" y="65"/>
                    </a:cubicBezTo>
                    <a:cubicBezTo>
                      <a:pt x="53" y="59"/>
                      <a:pt x="53" y="49"/>
                      <a:pt x="48" y="43"/>
                    </a:cubicBezTo>
                    <a:cubicBezTo>
                      <a:pt x="46" y="41"/>
                      <a:pt x="43" y="40"/>
                      <a:pt x="40" y="40"/>
                    </a:cubicBezTo>
                    <a:cubicBezTo>
                      <a:pt x="38" y="40"/>
                      <a:pt x="35" y="41"/>
                      <a:pt x="33" y="43"/>
                    </a:cubicBezTo>
                    <a:cubicBezTo>
                      <a:pt x="31" y="45"/>
                      <a:pt x="30" y="49"/>
                      <a:pt x="33" y="52"/>
                    </a:cubicBezTo>
                    <a:cubicBezTo>
                      <a:pt x="34" y="53"/>
                      <a:pt x="35" y="54"/>
                      <a:pt x="36" y="54"/>
                    </a:cubicBezTo>
                    <a:cubicBezTo>
                      <a:pt x="37" y="54"/>
                      <a:pt x="38" y="53"/>
                      <a:pt x="39" y="52"/>
                    </a:cubicBezTo>
                    <a:cubicBezTo>
                      <a:pt x="41" y="51"/>
                      <a:pt x="41" y="49"/>
                      <a:pt x="39" y="48"/>
                    </a:cubicBezTo>
                    <a:cubicBezTo>
                      <a:pt x="38" y="47"/>
                      <a:pt x="40" y="44"/>
                      <a:pt x="42" y="44"/>
                    </a:cubicBezTo>
                    <a:cubicBezTo>
                      <a:pt x="43" y="44"/>
                      <a:pt x="45" y="45"/>
                      <a:pt x="47" y="49"/>
                    </a:cubicBezTo>
                    <a:cubicBezTo>
                      <a:pt x="51" y="57"/>
                      <a:pt x="42" y="67"/>
                      <a:pt x="30" y="67"/>
                    </a:cubicBezTo>
                    <a:cubicBezTo>
                      <a:pt x="26" y="67"/>
                      <a:pt x="21" y="66"/>
                      <a:pt x="18" y="62"/>
                    </a:cubicBezTo>
                    <a:cubicBezTo>
                      <a:pt x="5" y="49"/>
                      <a:pt x="6" y="28"/>
                      <a:pt x="19" y="16"/>
                    </a:cubicBezTo>
                    <a:cubicBezTo>
                      <a:pt x="29" y="6"/>
                      <a:pt x="42" y="1"/>
                      <a:pt x="54" y="1"/>
                    </a:cubicBezTo>
                    <a:cubicBezTo>
                      <a:pt x="67" y="1"/>
                      <a:pt x="80" y="6"/>
                      <a:pt x="89" y="16"/>
                    </a:cubicBezTo>
                    <a:cubicBezTo>
                      <a:pt x="79" y="5"/>
                      <a:pt x="65" y="0"/>
                      <a:pt x="5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62"/>
              <p:cNvSpPr>
                <a:spLocks/>
              </p:cNvSpPr>
              <p:nvPr/>
            </p:nvSpPr>
            <p:spPr bwMode="auto">
              <a:xfrm>
                <a:off x="2570" y="1633"/>
                <a:ext cx="576" cy="304"/>
              </a:xfrm>
              <a:custGeom>
                <a:avLst/>
                <a:gdLst>
                  <a:gd name="T0" fmla="*/ 33 w 112"/>
                  <a:gd name="T1" fmla="*/ 0 h 59"/>
                  <a:gd name="T2" fmla="*/ 2 w 112"/>
                  <a:gd name="T3" fmla="*/ 11 h 59"/>
                  <a:gd name="T4" fmla="*/ 0 w 112"/>
                  <a:gd name="T5" fmla="*/ 13 h 59"/>
                  <a:gd name="T6" fmla="*/ 31 w 112"/>
                  <a:gd name="T7" fmla="*/ 3 h 59"/>
                  <a:gd name="T8" fmla="*/ 45 w 112"/>
                  <a:gd name="T9" fmla="*/ 5 h 59"/>
                  <a:gd name="T10" fmla="*/ 48 w 112"/>
                  <a:gd name="T11" fmla="*/ 7 h 59"/>
                  <a:gd name="T12" fmla="*/ 71 w 112"/>
                  <a:gd name="T13" fmla="*/ 27 h 59"/>
                  <a:gd name="T14" fmla="*/ 71 w 112"/>
                  <a:gd name="T15" fmla="*/ 27 h 59"/>
                  <a:gd name="T16" fmla="*/ 71 w 112"/>
                  <a:gd name="T17" fmla="*/ 27 h 59"/>
                  <a:gd name="T18" fmla="*/ 87 w 112"/>
                  <a:gd name="T19" fmla="*/ 45 h 59"/>
                  <a:gd name="T20" fmla="*/ 87 w 112"/>
                  <a:gd name="T21" fmla="*/ 46 h 59"/>
                  <a:gd name="T22" fmla="*/ 94 w 112"/>
                  <a:gd name="T23" fmla="*/ 51 h 59"/>
                  <a:gd name="T24" fmla="*/ 111 w 112"/>
                  <a:gd name="T25" fmla="*/ 59 h 59"/>
                  <a:gd name="T26" fmla="*/ 112 w 112"/>
                  <a:gd name="T27" fmla="*/ 56 h 59"/>
                  <a:gd name="T28" fmla="*/ 98 w 112"/>
                  <a:gd name="T29" fmla="*/ 49 h 59"/>
                  <a:gd name="T30" fmla="*/ 73 w 112"/>
                  <a:gd name="T31" fmla="*/ 24 h 59"/>
                  <a:gd name="T32" fmla="*/ 33 w 112"/>
                  <a:gd name="T3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2" h="59">
                    <a:moveTo>
                      <a:pt x="33" y="0"/>
                    </a:moveTo>
                    <a:cubicBezTo>
                      <a:pt x="23" y="0"/>
                      <a:pt x="12" y="4"/>
                      <a:pt x="2" y="1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0" y="7"/>
                      <a:pt x="21" y="3"/>
                      <a:pt x="31" y="3"/>
                    </a:cubicBezTo>
                    <a:cubicBezTo>
                      <a:pt x="36" y="3"/>
                      <a:pt x="40" y="4"/>
                      <a:pt x="45" y="5"/>
                    </a:cubicBezTo>
                    <a:cubicBezTo>
                      <a:pt x="46" y="6"/>
                      <a:pt x="47" y="6"/>
                      <a:pt x="48" y="7"/>
                    </a:cubicBezTo>
                    <a:cubicBezTo>
                      <a:pt x="56" y="10"/>
                      <a:pt x="64" y="17"/>
                      <a:pt x="71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6" y="35"/>
                      <a:pt x="82" y="41"/>
                      <a:pt x="87" y="45"/>
                    </a:cubicBezTo>
                    <a:cubicBezTo>
                      <a:pt x="87" y="46"/>
                      <a:pt x="87" y="46"/>
                      <a:pt x="87" y="46"/>
                    </a:cubicBezTo>
                    <a:cubicBezTo>
                      <a:pt x="90" y="48"/>
                      <a:pt x="92" y="50"/>
                      <a:pt x="94" y="51"/>
                    </a:cubicBezTo>
                    <a:cubicBezTo>
                      <a:pt x="103" y="57"/>
                      <a:pt x="111" y="59"/>
                      <a:pt x="111" y="59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12" y="56"/>
                      <a:pt x="106" y="55"/>
                      <a:pt x="98" y="49"/>
                    </a:cubicBezTo>
                    <a:cubicBezTo>
                      <a:pt x="90" y="45"/>
                      <a:pt x="81" y="37"/>
                      <a:pt x="73" y="24"/>
                    </a:cubicBezTo>
                    <a:cubicBezTo>
                      <a:pt x="62" y="8"/>
                      <a:pt x="48" y="0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63"/>
              <p:cNvSpPr>
                <a:spLocks/>
              </p:cNvSpPr>
              <p:nvPr/>
            </p:nvSpPr>
            <p:spPr bwMode="auto">
              <a:xfrm>
                <a:off x="4262" y="1690"/>
                <a:ext cx="98" cy="118"/>
              </a:xfrm>
              <a:custGeom>
                <a:avLst/>
                <a:gdLst>
                  <a:gd name="T0" fmla="*/ 9 w 19"/>
                  <a:gd name="T1" fmla="*/ 0 h 23"/>
                  <a:gd name="T2" fmla="*/ 7 w 19"/>
                  <a:gd name="T3" fmla="*/ 0 h 23"/>
                  <a:gd name="T4" fmla="*/ 3 w 19"/>
                  <a:gd name="T5" fmla="*/ 7 h 23"/>
                  <a:gd name="T6" fmla="*/ 6 w 19"/>
                  <a:gd name="T7" fmla="*/ 10 h 23"/>
                  <a:gd name="T8" fmla="*/ 7 w 19"/>
                  <a:gd name="T9" fmla="*/ 10 h 23"/>
                  <a:gd name="T10" fmla="*/ 9 w 19"/>
                  <a:gd name="T11" fmla="*/ 7 h 23"/>
                  <a:gd name="T12" fmla="*/ 7 w 19"/>
                  <a:gd name="T13" fmla="*/ 6 h 23"/>
                  <a:gd name="T14" fmla="*/ 7 w 19"/>
                  <a:gd name="T15" fmla="*/ 6 h 23"/>
                  <a:gd name="T16" fmla="*/ 6 w 19"/>
                  <a:gd name="T17" fmla="*/ 7 h 23"/>
                  <a:gd name="T18" fmla="*/ 5 w 19"/>
                  <a:gd name="T19" fmla="*/ 8 h 23"/>
                  <a:gd name="T20" fmla="*/ 4 w 19"/>
                  <a:gd name="T21" fmla="*/ 5 h 23"/>
                  <a:gd name="T22" fmla="*/ 9 w 19"/>
                  <a:gd name="T23" fmla="*/ 1 h 23"/>
                  <a:gd name="T24" fmla="*/ 16 w 19"/>
                  <a:gd name="T25" fmla="*/ 6 h 23"/>
                  <a:gd name="T26" fmla="*/ 7 w 19"/>
                  <a:gd name="T27" fmla="*/ 21 h 23"/>
                  <a:gd name="T28" fmla="*/ 2 w 19"/>
                  <a:gd name="T29" fmla="*/ 22 h 23"/>
                  <a:gd name="T30" fmla="*/ 0 w 19"/>
                  <a:gd name="T31" fmla="*/ 22 h 23"/>
                  <a:gd name="T32" fmla="*/ 3 w 19"/>
                  <a:gd name="T33" fmla="*/ 23 h 23"/>
                  <a:gd name="T34" fmla="*/ 3 w 19"/>
                  <a:gd name="T35" fmla="*/ 23 h 23"/>
                  <a:gd name="T36" fmla="*/ 8 w 19"/>
                  <a:gd name="T37" fmla="*/ 22 h 23"/>
                  <a:gd name="T38" fmla="*/ 17 w 19"/>
                  <a:gd name="T39" fmla="*/ 6 h 23"/>
                  <a:gd name="T40" fmla="*/ 9 w 19"/>
                  <a:gd name="T4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3">
                    <a:moveTo>
                      <a:pt x="9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4" y="1"/>
                      <a:pt x="2" y="4"/>
                      <a:pt x="3" y="7"/>
                    </a:cubicBezTo>
                    <a:cubicBezTo>
                      <a:pt x="3" y="9"/>
                      <a:pt x="5" y="10"/>
                      <a:pt x="6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9" y="10"/>
                      <a:pt x="9" y="8"/>
                      <a:pt x="9" y="7"/>
                    </a:cubicBezTo>
                    <a:cubicBezTo>
                      <a:pt x="9" y="6"/>
                      <a:pt x="8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7"/>
                      <a:pt x="6" y="7"/>
                    </a:cubicBezTo>
                    <a:cubicBezTo>
                      <a:pt x="6" y="8"/>
                      <a:pt x="6" y="8"/>
                      <a:pt x="5" y="8"/>
                    </a:cubicBezTo>
                    <a:cubicBezTo>
                      <a:pt x="4" y="8"/>
                      <a:pt x="4" y="7"/>
                      <a:pt x="4" y="5"/>
                    </a:cubicBezTo>
                    <a:cubicBezTo>
                      <a:pt x="4" y="3"/>
                      <a:pt x="6" y="1"/>
                      <a:pt x="9" y="1"/>
                    </a:cubicBezTo>
                    <a:cubicBezTo>
                      <a:pt x="12" y="1"/>
                      <a:pt x="15" y="3"/>
                      <a:pt x="16" y="6"/>
                    </a:cubicBezTo>
                    <a:cubicBezTo>
                      <a:pt x="17" y="13"/>
                      <a:pt x="14" y="20"/>
                      <a:pt x="7" y="21"/>
                    </a:cubicBezTo>
                    <a:cubicBezTo>
                      <a:pt x="5" y="22"/>
                      <a:pt x="4" y="22"/>
                      <a:pt x="2" y="22"/>
                    </a:cubicBezTo>
                    <a:cubicBezTo>
                      <a:pt x="1" y="22"/>
                      <a:pt x="1" y="22"/>
                      <a:pt x="0" y="22"/>
                    </a:cubicBezTo>
                    <a:cubicBezTo>
                      <a:pt x="1" y="22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5" y="23"/>
                      <a:pt x="6" y="23"/>
                      <a:pt x="8" y="22"/>
                    </a:cubicBezTo>
                    <a:cubicBezTo>
                      <a:pt x="15" y="20"/>
                      <a:pt x="19" y="13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64"/>
              <p:cNvSpPr>
                <a:spLocks/>
              </p:cNvSpPr>
              <p:nvPr/>
            </p:nvSpPr>
            <p:spPr bwMode="auto">
              <a:xfrm>
                <a:off x="4180" y="1669"/>
                <a:ext cx="67" cy="62"/>
              </a:xfrm>
              <a:custGeom>
                <a:avLst/>
                <a:gdLst>
                  <a:gd name="T0" fmla="*/ 7 w 13"/>
                  <a:gd name="T1" fmla="*/ 0 h 12"/>
                  <a:gd name="T2" fmla="*/ 5 w 13"/>
                  <a:gd name="T3" fmla="*/ 1 h 12"/>
                  <a:gd name="T4" fmla="*/ 5 w 13"/>
                  <a:gd name="T5" fmla="*/ 5 h 12"/>
                  <a:gd name="T6" fmla="*/ 6 w 13"/>
                  <a:gd name="T7" fmla="*/ 6 h 12"/>
                  <a:gd name="T8" fmla="*/ 7 w 13"/>
                  <a:gd name="T9" fmla="*/ 5 h 12"/>
                  <a:gd name="T10" fmla="*/ 7 w 13"/>
                  <a:gd name="T11" fmla="*/ 4 h 12"/>
                  <a:gd name="T12" fmla="*/ 6 w 13"/>
                  <a:gd name="T13" fmla="*/ 4 h 12"/>
                  <a:gd name="T14" fmla="*/ 6 w 13"/>
                  <a:gd name="T15" fmla="*/ 4 h 12"/>
                  <a:gd name="T16" fmla="*/ 6 w 13"/>
                  <a:gd name="T17" fmla="*/ 5 h 12"/>
                  <a:gd name="T18" fmla="*/ 5 w 13"/>
                  <a:gd name="T19" fmla="*/ 4 h 12"/>
                  <a:gd name="T20" fmla="*/ 8 w 13"/>
                  <a:gd name="T21" fmla="*/ 1 h 12"/>
                  <a:gd name="T22" fmla="*/ 10 w 13"/>
                  <a:gd name="T23" fmla="*/ 2 h 12"/>
                  <a:gd name="T24" fmla="*/ 9 w 13"/>
                  <a:gd name="T25" fmla="*/ 10 h 12"/>
                  <a:gd name="T26" fmla="*/ 4 w 13"/>
                  <a:gd name="T27" fmla="*/ 12 h 12"/>
                  <a:gd name="T28" fmla="*/ 0 w 13"/>
                  <a:gd name="T29" fmla="*/ 11 h 12"/>
                  <a:gd name="T30" fmla="*/ 0 w 13"/>
                  <a:gd name="T31" fmla="*/ 11 h 12"/>
                  <a:gd name="T32" fmla="*/ 0 w 13"/>
                  <a:gd name="T33" fmla="*/ 11 h 12"/>
                  <a:gd name="T34" fmla="*/ 4 w 13"/>
                  <a:gd name="T35" fmla="*/ 12 h 12"/>
                  <a:gd name="T36" fmla="*/ 10 w 13"/>
                  <a:gd name="T37" fmla="*/ 10 h 12"/>
                  <a:gd name="T38" fmla="*/ 11 w 13"/>
                  <a:gd name="T39" fmla="*/ 2 h 12"/>
                  <a:gd name="T40" fmla="*/ 7 w 13"/>
                  <a:gd name="T4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2">
                    <a:moveTo>
                      <a:pt x="7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4" y="2"/>
                      <a:pt x="4" y="4"/>
                      <a:pt x="5" y="5"/>
                    </a:cubicBezTo>
                    <a:cubicBezTo>
                      <a:pt x="5" y="5"/>
                      <a:pt x="5" y="6"/>
                      <a:pt x="6" y="6"/>
                    </a:cubicBezTo>
                    <a:cubicBezTo>
                      <a:pt x="6" y="6"/>
                      <a:pt x="7" y="6"/>
                      <a:pt x="7" y="5"/>
                    </a:cubicBezTo>
                    <a:cubicBezTo>
                      <a:pt x="8" y="5"/>
                      <a:pt x="8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4"/>
                    </a:cubicBezTo>
                    <a:cubicBezTo>
                      <a:pt x="4" y="3"/>
                      <a:pt x="6" y="1"/>
                      <a:pt x="8" y="1"/>
                    </a:cubicBezTo>
                    <a:cubicBezTo>
                      <a:pt x="8" y="1"/>
                      <a:pt x="9" y="1"/>
                      <a:pt x="10" y="2"/>
                    </a:cubicBezTo>
                    <a:cubicBezTo>
                      <a:pt x="12" y="5"/>
                      <a:pt x="11" y="8"/>
                      <a:pt x="9" y="10"/>
                    </a:cubicBezTo>
                    <a:cubicBezTo>
                      <a:pt x="7" y="11"/>
                      <a:pt x="6" y="12"/>
                      <a:pt x="4" y="12"/>
                    </a:cubicBezTo>
                    <a:cubicBezTo>
                      <a:pt x="2" y="12"/>
                      <a:pt x="1" y="12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2"/>
                      <a:pt x="3" y="12"/>
                      <a:pt x="4" y="12"/>
                    </a:cubicBezTo>
                    <a:cubicBezTo>
                      <a:pt x="6" y="12"/>
                      <a:pt x="8" y="12"/>
                      <a:pt x="10" y="10"/>
                    </a:cubicBezTo>
                    <a:cubicBezTo>
                      <a:pt x="12" y="8"/>
                      <a:pt x="13" y="5"/>
                      <a:pt x="11" y="2"/>
                    </a:cubicBezTo>
                    <a:cubicBezTo>
                      <a:pt x="10" y="1"/>
                      <a:pt x="9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5"/>
              <p:cNvSpPr>
                <a:spLocks noEditPoints="1"/>
              </p:cNvSpPr>
              <p:nvPr/>
            </p:nvSpPr>
            <p:spPr bwMode="auto">
              <a:xfrm>
                <a:off x="3527" y="1592"/>
                <a:ext cx="566" cy="144"/>
              </a:xfrm>
              <a:custGeom>
                <a:avLst/>
                <a:gdLst>
                  <a:gd name="T0" fmla="*/ 62 w 110"/>
                  <a:gd name="T1" fmla="*/ 7 h 28"/>
                  <a:gd name="T2" fmla="*/ 41 w 110"/>
                  <a:gd name="T3" fmla="*/ 20 h 28"/>
                  <a:gd name="T4" fmla="*/ 57 w 110"/>
                  <a:gd name="T5" fmla="*/ 9 h 28"/>
                  <a:gd name="T6" fmla="*/ 62 w 110"/>
                  <a:gd name="T7" fmla="*/ 7 h 28"/>
                  <a:gd name="T8" fmla="*/ 82 w 110"/>
                  <a:gd name="T9" fmla="*/ 0 h 28"/>
                  <a:gd name="T10" fmla="*/ 42 w 110"/>
                  <a:gd name="T11" fmla="*/ 16 h 28"/>
                  <a:gd name="T12" fmla="*/ 22 w 110"/>
                  <a:gd name="T13" fmla="*/ 25 h 28"/>
                  <a:gd name="T14" fmla="*/ 0 w 110"/>
                  <a:gd name="T15" fmla="*/ 10 h 28"/>
                  <a:gd name="T16" fmla="*/ 23 w 110"/>
                  <a:gd name="T17" fmla="*/ 28 h 28"/>
                  <a:gd name="T18" fmla="*/ 42 w 110"/>
                  <a:gd name="T19" fmla="*/ 20 h 28"/>
                  <a:gd name="T20" fmla="*/ 55 w 110"/>
                  <a:gd name="T21" fmla="*/ 10 h 28"/>
                  <a:gd name="T22" fmla="*/ 41 w 110"/>
                  <a:gd name="T23" fmla="*/ 20 h 28"/>
                  <a:gd name="T24" fmla="*/ 41 w 110"/>
                  <a:gd name="T25" fmla="*/ 20 h 28"/>
                  <a:gd name="T26" fmla="*/ 41 w 110"/>
                  <a:gd name="T27" fmla="*/ 20 h 28"/>
                  <a:gd name="T28" fmla="*/ 63 w 110"/>
                  <a:gd name="T29" fmla="*/ 7 h 28"/>
                  <a:gd name="T30" fmla="*/ 82 w 110"/>
                  <a:gd name="T31" fmla="*/ 3 h 28"/>
                  <a:gd name="T32" fmla="*/ 86 w 110"/>
                  <a:gd name="T33" fmla="*/ 3 h 28"/>
                  <a:gd name="T34" fmla="*/ 80 w 110"/>
                  <a:gd name="T35" fmla="*/ 0 h 28"/>
                  <a:gd name="T36" fmla="*/ 88 w 110"/>
                  <a:gd name="T37" fmla="*/ 3 h 28"/>
                  <a:gd name="T38" fmla="*/ 107 w 110"/>
                  <a:gd name="T39" fmla="*/ 10 h 28"/>
                  <a:gd name="T40" fmla="*/ 96 w 110"/>
                  <a:gd name="T41" fmla="*/ 5 h 28"/>
                  <a:gd name="T42" fmla="*/ 97 w 110"/>
                  <a:gd name="T43" fmla="*/ 3 h 28"/>
                  <a:gd name="T44" fmla="*/ 110 w 110"/>
                  <a:gd name="T45" fmla="*/ 8 h 28"/>
                  <a:gd name="T46" fmla="*/ 110 w 110"/>
                  <a:gd name="T47" fmla="*/ 8 h 28"/>
                  <a:gd name="T48" fmla="*/ 82 w 110"/>
                  <a:gd name="T4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28">
                    <a:moveTo>
                      <a:pt x="62" y="7"/>
                    </a:moveTo>
                    <a:cubicBezTo>
                      <a:pt x="52" y="8"/>
                      <a:pt x="44" y="14"/>
                      <a:pt x="41" y="20"/>
                    </a:cubicBezTo>
                    <a:cubicBezTo>
                      <a:pt x="45" y="14"/>
                      <a:pt x="51" y="11"/>
                      <a:pt x="57" y="9"/>
                    </a:cubicBezTo>
                    <a:cubicBezTo>
                      <a:pt x="58" y="8"/>
                      <a:pt x="60" y="8"/>
                      <a:pt x="62" y="7"/>
                    </a:cubicBezTo>
                    <a:moveTo>
                      <a:pt x="82" y="0"/>
                    </a:moveTo>
                    <a:cubicBezTo>
                      <a:pt x="70" y="0"/>
                      <a:pt x="57" y="4"/>
                      <a:pt x="42" y="16"/>
                    </a:cubicBezTo>
                    <a:cubicBezTo>
                      <a:pt x="34" y="23"/>
                      <a:pt x="27" y="25"/>
                      <a:pt x="22" y="25"/>
                    </a:cubicBezTo>
                    <a:cubicBezTo>
                      <a:pt x="7" y="25"/>
                      <a:pt x="0" y="10"/>
                      <a:pt x="0" y="10"/>
                    </a:cubicBezTo>
                    <a:cubicBezTo>
                      <a:pt x="0" y="10"/>
                      <a:pt x="8" y="28"/>
                      <a:pt x="23" y="28"/>
                    </a:cubicBezTo>
                    <a:cubicBezTo>
                      <a:pt x="28" y="28"/>
                      <a:pt x="35" y="26"/>
                      <a:pt x="42" y="20"/>
                    </a:cubicBezTo>
                    <a:cubicBezTo>
                      <a:pt x="47" y="16"/>
                      <a:pt x="51" y="13"/>
                      <a:pt x="55" y="10"/>
                    </a:cubicBezTo>
                    <a:cubicBezTo>
                      <a:pt x="50" y="12"/>
                      <a:pt x="45" y="15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4" y="13"/>
                      <a:pt x="52" y="8"/>
                      <a:pt x="63" y="7"/>
                    </a:cubicBezTo>
                    <a:cubicBezTo>
                      <a:pt x="70" y="4"/>
                      <a:pt x="76" y="3"/>
                      <a:pt x="82" y="3"/>
                    </a:cubicBezTo>
                    <a:cubicBezTo>
                      <a:pt x="83" y="3"/>
                      <a:pt x="85" y="3"/>
                      <a:pt x="86" y="3"/>
                    </a:cubicBezTo>
                    <a:cubicBezTo>
                      <a:pt x="84" y="2"/>
                      <a:pt x="82" y="1"/>
                      <a:pt x="80" y="0"/>
                    </a:cubicBezTo>
                    <a:cubicBezTo>
                      <a:pt x="82" y="1"/>
                      <a:pt x="85" y="2"/>
                      <a:pt x="88" y="3"/>
                    </a:cubicBezTo>
                    <a:cubicBezTo>
                      <a:pt x="97" y="4"/>
                      <a:pt x="104" y="8"/>
                      <a:pt x="107" y="10"/>
                    </a:cubicBezTo>
                    <a:cubicBezTo>
                      <a:pt x="101" y="6"/>
                      <a:pt x="96" y="5"/>
                      <a:pt x="96" y="5"/>
                    </a:cubicBezTo>
                    <a:cubicBezTo>
                      <a:pt x="97" y="3"/>
                      <a:pt x="97" y="3"/>
                      <a:pt x="97" y="3"/>
                    </a:cubicBezTo>
                    <a:cubicBezTo>
                      <a:pt x="97" y="3"/>
                      <a:pt x="103" y="4"/>
                      <a:pt x="110" y="8"/>
                    </a:cubicBezTo>
                    <a:cubicBezTo>
                      <a:pt x="110" y="8"/>
                      <a:pt x="110" y="8"/>
                      <a:pt x="110" y="8"/>
                    </a:cubicBezTo>
                    <a:cubicBezTo>
                      <a:pt x="110" y="8"/>
                      <a:pt x="98" y="0"/>
                      <a:pt x="8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66"/>
              <p:cNvSpPr>
                <a:spLocks/>
              </p:cNvSpPr>
              <p:nvPr/>
            </p:nvSpPr>
            <p:spPr bwMode="auto">
              <a:xfrm>
                <a:off x="4021" y="1664"/>
                <a:ext cx="41" cy="93"/>
              </a:xfrm>
              <a:custGeom>
                <a:avLst/>
                <a:gdLst>
                  <a:gd name="T0" fmla="*/ 1 w 8"/>
                  <a:gd name="T1" fmla="*/ 0 h 18"/>
                  <a:gd name="T2" fmla="*/ 3 w 8"/>
                  <a:gd name="T3" fmla="*/ 12 h 18"/>
                  <a:gd name="T4" fmla="*/ 6 w 8"/>
                  <a:gd name="T5" fmla="*/ 18 h 18"/>
                  <a:gd name="T6" fmla="*/ 5 w 8"/>
                  <a:gd name="T7" fmla="*/ 8 h 18"/>
                  <a:gd name="T8" fmla="*/ 5 w 8"/>
                  <a:gd name="T9" fmla="*/ 8 h 18"/>
                  <a:gd name="T10" fmla="*/ 5 w 8"/>
                  <a:gd name="T11" fmla="*/ 7 h 18"/>
                  <a:gd name="T12" fmla="*/ 1 w 8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8">
                    <a:moveTo>
                      <a:pt x="1" y="0"/>
                    </a:moveTo>
                    <a:cubicBezTo>
                      <a:pt x="1" y="0"/>
                      <a:pt x="0" y="7"/>
                      <a:pt x="3" y="12"/>
                    </a:cubicBezTo>
                    <a:cubicBezTo>
                      <a:pt x="6" y="16"/>
                      <a:pt x="6" y="18"/>
                      <a:pt x="6" y="18"/>
                    </a:cubicBezTo>
                    <a:cubicBezTo>
                      <a:pt x="6" y="18"/>
                      <a:pt x="8" y="13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2" y="3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67"/>
              <p:cNvSpPr>
                <a:spLocks/>
              </p:cNvSpPr>
              <p:nvPr/>
            </p:nvSpPr>
            <p:spPr bwMode="auto">
              <a:xfrm>
                <a:off x="3738" y="1638"/>
                <a:ext cx="236" cy="149"/>
              </a:xfrm>
              <a:custGeom>
                <a:avLst/>
                <a:gdLst>
                  <a:gd name="T0" fmla="*/ 23 w 46"/>
                  <a:gd name="T1" fmla="*/ 0 h 29"/>
                  <a:gd name="T2" fmla="*/ 16 w 46"/>
                  <a:gd name="T3" fmla="*/ 0 h 29"/>
                  <a:gd name="T4" fmla="*/ 0 w 46"/>
                  <a:gd name="T5" fmla="*/ 11 h 29"/>
                  <a:gd name="T6" fmla="*/ 0 w 46"/>
                  <a:gd name="T7" fmla="*/ 11 h 29"/>
                  <a:gd name="T8" fmla="*/ 0 w 46"/>
                  <a:gd name="T9" fmla="*/ 11 h 29"/>
                  <a:gd name="T10" fmla="*/ 0 w 46"/>
                  <a:gd name="T11" fmla="*/ 11 h 29"/>
                  <a:gd name="T12" fmla="*/ 0 w 46"/>
                  <a:gd name="T13" fmla="*/ 11 h 29"/>
                  <a:gd name="T14" fmla="*/ 14 w 46"/>
                  <a:gd name="T15" fmla="*/ 1 h 29"/>
                  <a:gd name="T16" fmla="*/ 23 w 46"/>
                  <a:gd name="T17" fmla="*/ 0 h 29"/>
                  <a:gd name="T18" fmla="*/ 37 w 46"/>
                  <a:gd name="T19" fmla="*/ 4 h 29"/>
                  <a:gd name="T20" fmla="*/ 40 w 46"/>
                  <a:gd name="T21" fmla="*/ 25 h 29"/>
                  <a:gd name="T22" fmla="*/ 33 w 46"/>
                  <a:gd name="T23" fmla="*/ 28 h 29"/>
                  <a:gd name="T24" fmla="*/ 28 w 46"/>
                  <a:gd name="T25" fmla="*/ 27 h 29"/>
                  <a:gd name="T26" fmla="*/ 27 w 46"/>
                  <a:gd name="T27" fmla="*/ 22 h 29"/>
                  <a:gd name="T28" fmla="*/ 29 w 46"/>
                  <a:gd name="T29" fmla="*/ 21 h 29"/>
                  <a:gd name="T30" fmla="*/ 30 w 46"/>
                  <a:gd name="T31" fmla="*/ 22 h 29"/>
                  <a:gd name="T32" fmla="*/ 30 w 46"/>
                  <a:gd name="T33" fmla="*/ 22 h 29"/>
                  <a:gd name="T34" fmla="*/ 30 w 46"/>
                  <a:gd name="T35" fmla="*/ 22 h 29"/>
                  <a:gd name="T36" fmla="*/ 31 w 46"/>
                  <a:gd name="T37" fmla="*/ 22 h 29"/>
                  <a:gd name="T38" fmla="*/ 31 w 46"/>
                  <a:gd name="T39" fmla="*/ 20 h 29"/>
                  <a:gd name="T40" fmla="*/ 29 w 46"/>
                  <a:gd name="T41" fmla="*/ 19 h 29"/>
                  <a:gd name="T42" fmla="*/ 27 w 46"/>
                  <a:gd name="T43" fmla="*/ 21 h 29"/>
                  <a:gd name="T44" fmla="*/ 28 w 46"/>
                  <a:gd name="T45" fmla="*/ 27 h 29"/>
                  <a:gd name="T46" fmla="*/ 33 w 46"/>
                  <a:gd name="T47" fmla="*/ 29 h 29"/>
                  <a:gd name="T48" fmla="*/ 40 w 46"/>
                  <a:gd name="T49" fmla="*/ 25 h 29"/>
                  <a:gd name="T50" fmla="*/ 37 w 46"/>
                  <a:gd name="T51" fmla="*/ 4 h 29"/>
                  <a:gd name="T52" fmla="*/ 23 w 46"/>
                  <a:gd name="T5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29">
                    <a:moveTo>
                      <a:pt x="23" y="0"/>
                    </a:moveTo>
                    <a:cubicBezTo>
                      <a:pt x="20" y="0"/>
                      <a:pt x="18" y="0"/>
                      <a:pt x="16" y="0"/>
                    </a:cubicBezTo>
                    <a:cubicBezTo>
                      <a:pt x="10" y="2"/>
                      <a:pt x="4" y="5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4" y="6"/>
                      <a:pt x="9" y="3"/>
                      <a:pt x="14" y="1"/>
                    </a:cubicBezTo>
                    <a:cubicBezTo>
                      <a:pt x="17" y="0"/>
                      <a:pt x="20" y="0"/>
                      <a:pt x="23" y="0"/>
                    </a:cubicBezTo>
                    <a:cubicBezTo>
                      <a:pt x="28" y="0"/>
                      <a:pt x="33" y="1"/>
                      <a:pt x="37" y="4"/>
                    </a:cubicBezTo>
                    <a:cubicBezTo>
                      <a:pt x="44" y="9"/>
                      <a:pt x="45" y="18"/>
                      <a:pt x="40" y="25"/>
                    </a:cubicBezTo>
                    <a:cubicBezTo>
                      <a:pt x="38" y="27"/>
                      <a:pt x="35" y="28"/>
                      <a:pt x="33" y="28"/>
                    </a:cubicBezTo>
                    <a:cubicBezTo>
                      <a:pt x="31" y="28"/>
                      <a:pt x="29" y="28"/>
                      <a:pt x="28" y="27"/>
                    </a:cubicBezTo>
                    <a:cubicBezTo>
                      <a:pt x="26" y="25"/>
                      <a:pt x="27" y="22"/>
                      <a:pt x="27" y="22"/>
                    </a:cubicBezTo>
                    <a:cubicBezTo>
                      <a:pt x="27" y="21"/>
                      <a:pt x="28" y="21"/>
                      <a:pt x="29" y="21"/>
                    </a:cubicBezTo>
                    <a:cubicBezTo>
                      <a:pt x="29" y="21"/>
                      <a:pt x="30" y="21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2" y="21"/>
                      <a:pt x="32" y="20"/>
                      <a:pt x="31" y="20"/>
                    </a:cubicBezTo>
                    <a:cubicBezTo>
                      <a:pt x="30" y="20"/>
                      <a:pt x="30" y="19"/>
                      <a:pt x="29" y="19"/>
                    </a:cubicBezTo>
                    <a:cubicBezTo>
                      <a:pt x="28" y="19"/>
                      <a:pt x="27" y="20"/>
                      <a:pt x="27" y="21"/>
                    </a:cubicBezTo>
                    <a:cubicBezTo>
                      <a:pt x="25" y="23"/>
                      <a:pt x="25" y="26"/>
                      <a:pt x="28" y="27"/>
                    </a:cubicBezTo>
                    <a:cubicBezTo>
                      <a:pt x="29" y="28"/>
                      <a:pt x="31" y="29"/>
                      <a:pt x="33" y="29"/>
                    </a:cubicBezTo>
                    <a:cubicBezTo>
                      <a:pt x="35" y="29"/>
                      <a:pt x="38" y="27"/>
                      <a:pt x="40" y="25"/>
                    </a:cubicBezTo>
                    <a:cubicBezTo>
                      <a:pt x="46" y="18"/>
                      <a:pt x="44" y="9"/>
                      <a:pt x="37" y="4"/>
                    </a:cubicBezTo>
                    <a:cubicBezTo>
                      <a:pt x="33" y="1"/>
                      <a:pt x="28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68"/>
              <p:cNvSpPr>
                <a:spLocks/>
              </p:cNvSpPr>
              <p:nvPr/>
            </p:nvSpPr>
            <p:spPr bwMode="auto">
              <a:xfrm>
                <a:off x="3877" y="1695"/>
                <a:ext cx="288" cy="262"/>
              </a:xfrm>
              <a:custGeom>
                <a:avLst/>
                <a:gdLst>
                  <a:gd name="T0" fmla="*/ 38 w 56"/>
                  <a:gd name="T1" fmla="*/ 0 h 51"/>
                  <a:gd name="T2" fmla="*/ 40 w 56"/>
                  <a:gd name="T3" fmla="*/ 42 h 51"/>
                  <a:gd name="T4" fmla="*/ 23 w 56"/>
                  <a:gd name="T5" fmla="*/ 49 h 51"/>
                  <a:gd name="T6" fmla="*/ 8 w 56"/>
                  <a:gd name="T7" fmla="*/ 43 h 51"/>
                  <a:gd name="T8" fmla="*/ 8 w 56"/>
                  <a:gd name="T9" fmla="*/ 24 h 51"/>
                  <a:gd name="T10" fmla="*/ 15 w 56"/>
                  <a:gd name="T11" fmla="*/ 22 h 51"/>
                  <a:gd name="T12" fmla="*/ 21 w 56"/>
                  <a:gd name="T13" fmla="*/ 24 h 51"/>
                  <a:gd name="T14" fmla="*/ 19 w 56"/>
                  <a:gd name="T15" fmla="*/ 23 h 51"/>
                  <a:gd name="T16" fmla="*/ 18 w 56"/>
                  <a:gd name="T17" fmla="*/ 24 h 51"/>
                  <a:gd name="T18" fmla="*/ 19 w 56"/>
                  <a:gd name="T19" fmla="*/ 29 h 51"/>
                  <a:gd name="T20" fmla="*/ 19 w 56"/>
                  <a:gd name="T21" fmla="*/ 29 h 51"/>
                  <a:gd name="T22" fmla="*/ 16 w 56"/>
                  <a:gd name="T23" fmla="*/ 27 h 51"/>
                  <a:gd name="T24" fmla="*/ 15 w 56"/>
                  <a:gd name="T25" fmla="*/ 27 h 51"/>
                  <a:gd name="T26" fmla="*/ 15 w 56"/>
                  <a:gd name="T27" fmla="*/ 32 h 51"/>
                  <a:gd name="T28" fmla="*/ 18 w 56"/>
                  <a:gd name="T29" fmla="*/ 34 h 51"/>
                  <a:gd name="T30" fmla="*/ 18 w 56"/>
                  <a:gd name="T31" fmla="*/ 34 h 51"/>
                  <a:gd name="T32" fmla="*/ 19 w 56"/>
                  <a:gd name="T33" fmla="*/ 34 h 51"/>
                  <a:gd name="T34" fmla="*/ 22 w 56"/>
                  <a:gd name="T35" fmla="*/ 32 h 51"/>
                  <a:gd name="T36" fmla="*/ 22 w 56"/>
                  <a:gd name="T37" fmla="*/ 23 h 51"/>
                  <a:gd name="T38" fmla="*/ 14 w 56"/>
                  <a:gd name="T39" fmla="*/ 20 h 51"/>
                  <a:gd name="T40" fmla="*/ 7 w 56"/>
                  <a:gd name="T41" fmla="*/ 24 h 51"/>
                  <a:gd name="T42" fmla="*/ 7 w 56"/>
                  <a:gd name="T43" fmla="*/ 45 h 51"/>
                  <a:gd name="T44" fmla="*/ 24 w 56"/>
                  <a:gd name="T45" fmla="*/ 51 h 51"/>
                  <a:gd name="T46" fmla="*/ 41 w 56"/>
                  <a:gd name="T47" fmla="*/ 44 h 51"/>
                  <a:gd name="T48" fmla="*/ 38 w 56"/>
                  <a:gd name="T4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6" h="51">
                    <a:moveTo>
                      <a:pt x="38" y="0"/>
                    </a:moveTo>
                    <a:cubicBezTo>
                      <a:pt x="50" y="12"/>
                      <a:pt x="53" y="31"/>
                      <a:pt x="40" y="42"/>
                    </a:cubicBezTo>
                    <a:cubicBezTo>
                      <a:pt x="34" y="47"/>
                      <a:pt x="28" y="49"/>
                      <a:pt x="23" y="49"/>
                    </a:cubicBezTo>
                    <a:cubicBezTo>
                      <a:pt x="17" y="49"/>
                      <a:pt x="12" y="47"/>
                      <a:pt x="8" y="43"/>
                    </a:cubicBezTo>
                    <a:cubicBezTo>
                      <a:pt x="2" y="38"/>
                      <a:pt x="2" y="29"/>
                      <a:pt x="8" y="24"/>
                    </a:cubicBezTo>
                    <a:cubicBezTo>
                      <a:pt x="10" y="22"/>
                      <a:pt x="12" y="22"/>
                      <a:pt x="15" y="22"/>
                    </a:cubicBezTo>
                    <a:cubicBezTo>
                      <a:pt x="17" y="22"/>
                      <a:pt x="19" y="22"/>
                      <a:pt x="21" y="24"/>
                    </a:cubicBezTo>
                    <a:cubicBezTo>
                      <a:pt x="20" y="24"/>
                      <a:pt x="20" y="23"/>
                      <a:pt x="19" y="23"/>
                    </a:cubicBezTo>
                    <a:cubicBezTo>
                      <a:pt x="19" y="23"/>
                      <a:pt x="19" y="24"/>
                      <a:pt x="18" y="24"/>
                    </a:cubicBezTo>
                    <a:cubicBezTo>
                      <a:pt x="24" y="25"/>
                      <a:pt x="21" y="28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8" y="28"/>
                      <a:pt x="17" y="27"/>
                      <a:pt x="16" y="27"/>
                    </a:cubicBezTo>
                    <a:cubicBezTo>
                      <a:pt x="16" y="27"/>
                      <a:pt x="15" y="27"/>
                      <a:pt x="15" y="27"/>
                    </a:cubicBezTo>
                    <a:cubicBezTo>
                      <a:pt x="13" y="28"/>
                      <a:pt x="13" y="30"/>
                      <a:pt x="15" y="32"/>
                    </a:cubicBezTo>
                    <a:cubicBezTo>
                      <a:pt x="16" y="33"/>
                      <a:pt x="17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9" y="34"/>
                    </a:cubicBezTo>
                    <a:cubicBezTo>
                      <a:pt x="20" y="34"/>
                      <a:pt x="21" y="33"/>
                      <a:pt x="22" y="32"/>
                    </a:cubicBezTo>
                    <a:cubicBezTo>
                      <a:pt x="25" y="30"/>
                      <a:pt x="24" y="26"/>
                      <a:pt x="22" y="23"/>
                    </a:cubicBezTo>
                    <a:cubicBezTo>
                      <a:pt x="20" y="21"/>
                      <a:pt x="17" y="20"/>
                      <a:pt x="14" y="20"/>
                    </a:cubicBezTo>
                    <a:cubicBezTo>
                      <a:pt x="11" y="20"/>
                      <a:pt x="9" y="22"/>
                      <a:pt x="7" y="24"/>
                    </a:cubicBezTo>
                    <a:cubicBezTo>
                      <a:pt x="0" y="30"/>
                      <a:pt x="1" y="39"/>
                      <a:pt x="7" y="45"/>
                    </a:cubicBezTo>
                    <a:cubicBezTo>
                      <a:pt x="12" y="49"/>
                      <a:pt x="18" y="51"/>
                      <a:pt x="24" y="51"/>
                    </a:cubicBezTo>
                    <a:cubicBezTo>
                      <a:pt x="30" y="51"/>
                      <a:pt x="36" y="49"/>
                      <a:pt x="41" y="44"/>
                    </a:cubicBezTo>
                    <a:cubicBezTo>
                      <a:pt x="56" y="30"/>
                      <a:pt x="53" y="13"/>
                      <a:pt x="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69"/>
              <p:cNvSpPr>
                <a:spLocks/>
              </p:cNvSpPr>
              <p:nvPr/>
            </p:nvSpPr>
            <p:spPr bwMode="auto">
              <a:xfrm>
                <a:off x="3933" y="1612"/>
                <a:ext cx="211" cy="294"/>
              </a:xfrm>
              <a:custGeom>
                <a:avLst/>
                <a:gdLst>
                  <a:gd name="T0" fmla="*/ 0 w 41"/>
                  <a:gd name="T1" fmla="*/ 0 h 57"/>
                  <a:gd name="T2" fmla="*/ 20 w 41"/>
                  <a:gd name="T3" fmla="*/ 11 h 57"/>
                  <a:gd name="T4" fmla="*/ 30 w 41"/>
                  <a:gd name="T5" fmla="*/ 51 h 57"/>
                  <a:gd name="T6" fmla="*/ 16 w 41"/>
                  <a:gd name="T7" fmla="*/ 57 h 57"/>
                  <a:gd name="T8" fmla="*/ 15 w 41"/>
                  <a:gd name="T9" fmla="*/ 56 h 57"/>
                  <a:gd name="T10" fmla="*/ 17 w 41"/>
                  <a:gd name="T11" fmla="*/ 57 h 57"/>
                  <a:gd name="T12" fmla="*/ 32 w 41"/>
                  <a:gd name="T13" fmla="*/ 51 h 57"/>
                  <a:gd name="T14" fmla="*/ 22 w 41"/>
                  <a:gd name="T15" fmla="*/ 11 h 57"/>
                  <a:gd name="T16" fmla="*/ 0 w 41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57">
                    <a:moveTo>
                      <a:pt x="0" y="0"/>
                    </a:moveTo>
                    <a:cubicBezTo>
                      <a:pt x="7" y="2"/>
                      <a:pt x="14" y="5"/>
                      <a:pt x="20" y="11"/>
                    </a:cubicBezTo>
                    <a:cubicBezTo>
                      <a:pt x="35" y="24"/>
                      <a:pt x="40" y="42"/>
                      <a:pt x="30" y="51"/>
                    </a:cubicBezTo>
                    <a:cubicBezTo>
                      <a:pt x="27" y="55"/>
                      <a:pt x="22" y="57"/>
                      <a:pt x="16" y="57"/>
                    </a:cubicBezTo>
                    <a:cubicBezTo>
                      <a:pt x="16" y="57"/>
                      <a:pt x="15" y="57"/>
                      <a:pt x="15" y="56"/>
                    </a:cubicBezTo>
                    <a:cubicBezTo>
                      <a:pt x="16" y="57"/>
                      <a:pt x="16" y="57"/>
                      <a:pt x="17" y="57"/>
                    </a:cubicBezTo>
                    <a:cubicBezTo>
                      <a:pt x="23" y="57"/>
                      <a:pt x="28" y="55"/>
                      <a:pt x="32" y="51"/>
                    </a:cubicBezTo>
                    <a:cubicBezTo>
                      <a:pt x="41" y="42"/>
                      <a:pt x="37" y="24"/>
                      <a:pt x="22" y="11"/>
                    </a:cubicBezTo>
                    <a:cubicBezTo>
                      <a:pt x="15" y="5"/>
                      <a:pt x="7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70"/>
              <p:cNvSpPr>
                <a:spLocks/>
              </p:cNvSpPr>
              <p:nvPr/>
            </p:nvSpPr>
            <p:spPr bwMode="auto">
              <a:xfrm>
                <a:off x="3702" y="1551"/>
                <a:ext cx="447" cy="149"/>
              </a:xfrm>
              <a:custGeom>
                <a:avLst/>
                <a:gdLst>
                  <a:gd name="T0" fmla="*/ 65 w 87"/>
                  <a:gd name="T1" fmla="*/ 0 h 29"/>
                  <a:gd name="T2" fmla="*/ 23 w 87"/>
                  <a:gd name="T3" fmla="*/ 11 h 29"/>
                  <a:gd name="T4" fmla="*/ 0 w 87"/>
                  <a:gd name="T5" fmla="*/ 29 h 29"/>
                  <a:gd name="T6" fmla="*/ 22 w 87"/>
                  <a:gd name="T7" fmla="*/ 13 h 29"/>
                  <a:gd name="T8" fmla="*/ 67 w 87"/>
                  <a:gd name="T9" fmla="*/ 1 h 29"/>
                  <a:gd name="T10" fmla="*/ 87 w 87"/>
                  <a:gd name="T11" fmla="*/ 5 h 29"/>
                  <a:gd name="T12" fmla="*/ 65 w 87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29">
                    <a:moveTo>
                      <a:pt x="65" y="0"/>
                    </a:moveTo>
                    <a:cubicBezTo>
                      <a:pt x="52" y="0"/>
                      <a:pt x="38" y="3"/>
                      <a:pt x="23" y="11"/>
                    </a:cubicBezTo>
                    <a:cubicBezTo>
                      <a:pt x="14" y="16"/>
                      <a:pt x="6" y="22"/>
                      <a:pt x="0" y="29"/>
                    </a:cubicBezTo>
                    <a:cubicBezTo>
                      <a:pt x="6" y="23"/>
                      <a:pt x="13" y="18"/>
                      <a:pt x="22" y="13"/>
                    </a:cubicBezTo>
                    <a:cubicBezTo>
                      <a:pt x="37" y="5"/>
                      <a:pt x="53" y="1"/>
                      <a:pt x="67" y="1"/>
                    </a:cubicBezTo>
                    <a:cubicBezTo>
                      <a:pt x="75" y="1"/>
                      <a:pt x="82" y="2"/>
                      <a:pt x="87" y="5"/>
                    </a:cubicBezTo>
                    <a:cubicBezTo>
                      <a:pt x="81" y="1"/>
                      <a:pt x="74" y="0"/>
                      <a:pt x="6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71"/>
              <p:cNvSpPr>
                <a:spLocks/>
              </p:cNvSpPr>
              <p:nvPr/>
            </p:nvSpPr>
            <p:spPr bwMode="auto">
              <a:xfrm>
                <a:off x="3594" y="1721"/>
                <a:ext cx="123" cy="20"/>
              </a:xfrm>
              <a:custGeom>
                <a:avLst/>
                <a:gdLst>
                  <a:gd name="T0" fmla="*/ 24 w 24"/>
                  <a:gd name="T1" fmla="*/ 0 h 4"/>
                  <a:gd name="T2" fmla="*/ 17 w 24"/>
                  <a:gd name="T3" fmla="*/ 3 h 4"/>
                  <a:gd name="T4" fmla="*/ 9 w 24"/>
                  <a:gd name="T5" fmla="*/ 4 h 4"/>
                  <a:gd name="T6" fmla="*/ 0 w 24"/>
                  <a:gd name="T7" fmla="*/ 2 h 4"/>
                  <a:gd name="T8" fmla="*/ 9 w 24"/>
                  <a:gd name="T9" fmla="*/ 4 h 4"/>
                  <a:gd name="T10" fmla="*/ 17 w 24"/>
                  <a:gd name="T11" fmla="*/ 3 h 4"/>
                  <a:gd name="T12" fmla="*/ 24 w 2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">
                    <a:moveTo>
                      <a:pt x="24" y="0"/>
                    </a:moveTo>
                    <a:cubicBezTo>
                      <a:pt x="22" y="1"/>
                      <a:pt x="20" y="2"/>
                      <a:pt x="17" y="3"/>
                    </a:cubicBezTo>
                    <a:cubicBezTo>
                      <a:pt x="15" y="4"/>
                      <a:pt x="12" y="4"/>
                      <a:pt x="9" y="4"/>
                    </a:cubicBezTo>
                    <a:cubicBezTo>
                      <a:pt x="5" y="4"/>
                      <a:pt x="2" y="3"/>
                      <a:pt x="0" y="2"/>
                    </a:cubicBezTo>
                    <a:cubicBezTo>
                      <a:pt x="2" y="3"/>
                      <a:pt x="5" y="4"/>
                      <a:pt x="9" y="4"/>
                    </a:cubicBezTo>
                    <a:cubicBezTo>
                      <a:pt x="12" y="4"/>
                      <a:pt x="14" y="4"/>
                      <a:pt x="17" y="3"/>
                    </a:cubicBezTo>
                    <a:cubicBezTo>
                      <a:pt x="20" y="2"/>
                      <a:pt x="22" y="1"/>
                      <a:pt x="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72"/>
              <p:cNvSpPr>
                <a:spLocks/>
              </p:cNvSpPr>
              <p:nvPr/>
            </p:nvSpPr>
            <p:spPr bwMode="auto">
              <a:xfrm>
                <a:off x="3892" y="1581"/>
                <a:ext cx="206" cy="57"/>
              </a:xfrm>
              <a:custGeom>
                <a:avLst/>
                <a:gdLst>
                  <a:gd name="T0" fmla="*/ 14 w 40"/>
                  <a:gd name="T1" fmla="*/ 0 h 11"/>
                  <a:gd name="T2" fmla="*/ 0 w 40"/>
                  <a:gd name="T3" fmla="*/ 1 h 11"/>
                  <a:gd name="T4" fmla="*/ 12 w 40"/>
                  <a:gd name="T5" fmla="*/ 0 h 11"/>
                  <a:gd name="T6" fmla="*/ 13 w 40"/>
                  <a:gd name="T7" fmla="*/ 0 h 11"/>
                  <a:gd name="T8" fmla="*/ 40 w 40"/>
                  <a:gd name="T9" fmla="*/ 11 h 11"/>
                  <a:gd name="T10" fmla="*/ 14 w 40"/>
                  <a:gd name="T11" fmla="*/ 0 h 11"/>
                  <a:gd name="T12" fmla="*/ 14 w 4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1">
                    <a:moveTo>
                      <a:pt x="14" y="0"/>
                    </a:moveTo>
                    <a:cubicBezTo>
                      <a:pt x="9" y="0"/>
                      <a:pt x="4" y="0"/>
                      <a:pt x="0" y="1"/>
                    </a:cubicBezTo>
                    <a:cubicBezTo>
                      <a:pt x="4" y="1"/>
                      <a:pt x="8" y="0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cubicBezTo>
                      <a:pt x="26" y="0"/>
                      <a:pt x="37" y="5"/>
                      <a:pt x="40" y="11"/>
                    </a:cubicBezTo>
                    <a:cubicBezTo>
                      <a:pt x="37" y="5"/>
                      <a:pt x="27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73"/>
              <p:cNvSpPr>
                <a:spLocks/>
              </p:cNvSpPr>
              <p:nvPr/>
            </p:nvSpPr>
            <p:spPr bwMode="auto">
              <a:xfrm>
                <a:off x="3938" y="1592"/>
                <a:ext cx="252" cy="324"/>
              </a:xfrm>
              <a:custGeom>
                <a:avLst/>
                <a:gdLst>
                  <a:gd name="T0" fmla="*/ 0 w 49"/>
                  <a:gd name="T1" fmla="*/ 0 h 63"/>
                  <a:gd name="T2" fmla="*/ 6 w 49"/>
                  <a:gd name="T3" fmla="*/ 3 h 63"/>
                  <a:gd name="T4" fmla="*/ 20 w 49"/>
                  <a:gd name="T5" fmla="*/ 12 h 63"/>
                  <a:gd name="T6" fmla="*/ 45 w 49"/>
                  <a:gd name="T7" fmla="*/ 63 h 63"/>
                  <a:gd name="T8" fmla="*/ 22 w 49"/>
                  <a:gd name="T9" fmla="*/ 12 h 63"/>
                  <a:gd name="T10" fmla="*/ 8 w 49"/>
                  <a:gd name="T11" fmla="*/ 3 h 63"/>
                  <a:gd name="T12" fmla="*/ 0 w 49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63">
                    <a:moveTo>
                      <a:pt x="0" y="0"/>
                    </a:moveTo>
                    <a:cubicBezTo>
                      <a:pt x="2" y="1"/>
                      <a:pt x="4" y="2"/>
                      <a:pt x="6" y="3"/>
                    </a:cubicBezTo>
                    <a:cubicBezTo>
                      <a:pt x="11" y="5"/>
                      <a:pt x="15" y="8"/>
                      <a:pt x="20" y="12"/>
                    </a:cubicBezTo>
                    <a:cubicBezTo>
                      <a:pt x="38" y="26"/>
                      <a:pt x="48" y="46"/>
                      <a:pt x="45" y="63"/>
                    </a:cubicBezTo>
                    <a:cubicBezTo>
                      <a:pt x="49" y="46"/>
                      <a:pt x="40" y="26"/>
                      <a:pt x="22" y="12"/>
                    </a:cubicBezTo>
                    <a:cubicBezTo>
                      <a:pt x="18" y="8"/>
                      <a:pt x="13" y="5"/>
                      <a:pt x="8" y="3"/>
                    </a:cubicBezTo>
                    <a:cubicBezTo>
                      <a:pt x="5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74"/>
              <p:cNvSpPr>
                <a:spLocks/>
              </p:cNvSpPr>
              <p:nvPr/>
            </p:nvSpPr>
            <p:spPr bwMode="auto">
              <a:xfrm>
                <a:off x="3738" y="1623"/>
                <a:ext cx="267" cy="128"/>
              </a:xfrm>
              <a:custGeom>
                <a:avLst/>
                <a:gdLst>
                  <a:gd name="T0" fmla="*/ 27 w 52"/>
                  <a:gd name="T1" fmla="*/ 0 h 25"/>
                  <a:gd name="T2" fmla="*/ 23 w 52"/>
                  <a:gd name="T3" fmla="*/ 0 h 25"/>
                  <a:gd name="T4" fmla="*/ 22 w 52"/>
                  <a:gd name="T5" fmla="*/ 1 h 25"/>
                  <a:gd name="T6" fmla="*/ 0 w 52"/>
                  <a:gd name="T7" fmla="*/ 14 h 25"/>
                  <a:gd name="T8" fmla="*/ 0 w 52"/>
                  <a:gd name="T9" fmla="*/ 14 h 25"/>
                  <a:gd name="T10" fmla="*/ 0 w 52"/>
                  <a:gd name="T11" fmla="*/ 14 h 25"/>
                  <a:gd name="T12" fmla="*/ 21 w 52"/>
                  <a:gd name="T13" fmla="*/ 1 h 25"/>
                  <a:gd name="T14" fmla="*/ 23 w 52"/>
                  <a:gd name="T15" fmla="*/ 1 h 25"/>
                  <a:gd name="T16" fmla="*/ 27 w 52"/>
                  <a:gd name="T17" fmla="*/ 1 h 25"/>
                  <a:gd name="T18" fmla="*/ 51 w 52"/>
                  <a:gd name="T19" fmla="*/ 17 h 25"/>
                  <a:gd name="T20" fmla="*/ 49 w 52"/>
                  <a:gd name="T21" fmla="*/ 25 h 25"/>
                  <a:gd name="T22" fmla="*/ 51 w 52"/>
                  <a:gd name="T23" fmla="*/ 16 h 25"/>
                  <a:gd name="T24" fmla="*/ 27 w 52"/>
                  <a:gd name="T2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5">
                    <a:moveTo>
                      <a:pt x="27" y="0"/>
                    </a:moveTo>
                    <a:cubicBezTo>
                      <a:pt x="26" y="0"/>
                      <a:pt x="25" y="0"/>
                      <a:pt x="23" y="0"/>
                    </a:cubicBezTo>
                    <a:cubicBezTo>
                      <a:pt x="23" y="1"/>
                      <a:pt x="22" y="1"/>
                      <a:pt x="22" y="1"/>
                    </a:cubicBezTo>
                    <a:cubicBezTo>
                      <a:pt x="11" y="2"/>
                      <a:pt x="3" y="7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8"/>
                      <a:pt x="11" y="2"/>
                      <a:pt x="21" y="1"/>
                    </a:cubicBezTo>
                    <a:cubicBezTo>
                      <a:pt x="22" y="1"/>
                      <a:pt x="22" y="1"/>
                      <a:pt x="23" y="1"/>
                    </a:cubicBezTo>
                    <a:cubicBezTo>
                      <a:pt x="24" y="1"/>
                      <a:pt x="25" y="1"/>
                      <a:pt x="27" y="1"/>
                    </a:cubicBezTo>
                    <a:cubicBezTo>
                      <a:pt x="40" y="1"/>
                      <a:pt x="50" y="7"/>
                      <a:pt x="51" y="17"/>
                    </a:cubicBezTo>
                    <a:cubicBezTo>
                      <a:pt x="51" y="20"/>
                      <a:pt x="50" y="23"/>
                      <a:pt x="49" y="25"/>
                    </a:cubicBezTo>
                    <a:cubicBezTo>
                      <a:pt x="51" y="23"/>
                      <a:pt x="52" y="19"/>
                      <a:pt x="51" y="16"/>
                    </a:cubicBezTo>
                    <a:cubicBezTo>
                      <a:pt x="51" y="7"/>
                      <a:pt x="40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75"/>
              <p:cNvSpPr>
                <a:spLocks/>
              </p:cNvSpPr>
              <p:nvPr/>
            </p:nvSpPr>
            <p:spPr bwMode="auto">
              <a:xfrm>
                <a:off x="4196" y="1576"/>
                <a:ext cx="334" cy="268"/>
              </a:xfrm>
              <a:custGeom>
                <a:avLst/>
                <a:gdLst>
                  <a:gd name="T0" fmla="*/ 42 w 65"/>
                  <a:gd name="T1" fmla="*/ 0 h 52"/>
                  <a:gd name="T2" fmla="*/ 31 w 65"/>
                  <a:gd name="T3" fmla="*/ 5 h 52"/>
                  <a:gd name="T4" fmla="*/ 30 w 65"/>
                  <a:gd name="T5" fmla="*/ 21 h 52"/>
                  <a:gd name="T6" fmla="*/ 36 w 65"/>
                  <a:gd name="T7" fmla="*/ 23 h 52"/>
                  <a:gd name="T8" fmla="*/ 41 w 65"/>
                  <a:gd name="T9" fmla="*/ 21 h 52"/>
                  <a:gd name="T10" fmla="*/ 41 w 65"/>
                  <a:gd name="T11" fmla="*/ 14 h 52"/>
                  <a:gd name="T12" fmla="*/ 39 w 65"/>
                  <a:gd name="T13" fmla="*/ 13 h 52"/>
                  <a:gd name="T14" fmla="*/ 36 w 65"/>
                  <a:gd name="T15" fmla="*/ 14 h 52"/>
                  <a:gd name="T16" fmla="*/ 36 w 65"/>
                  <a:gd name="T17" fmla="*/ 17 h 52"/>
                  <a:gd name="T18" fmla="*/ 35 w 65"/>
                  <a:gd name="T19" fmla="*/ 20 h 52"/>
                  <a:gd name="T20" fmla="*/ 31 w 65"/>
                  <a:gd name="T21" fmla="*/ 17 h 52"/>
                  <a:gd name="T22" fmla="*/ 43 w 65"/>
                  <a:gd name="T23" fmla="*/ 3 h 52"/>
                  <a:gd name="T24" fmla="*/ 52 w 65"/>
                  <a:gd name="T25" fmla="*/ 7 h 52"/>
                  <a:gd name="T26" fmla="*/ 51 w 65"/>
                  <a:gd name="T27" fmla="*/ 41 h 52"/>
                  <a:gd name="T28" fmla="*/ 25 w 65"/>
                  <a:gd name="T29" fmla="*/ 52 h 52"/>
                  <a:gd name="T30" fmla="*/ 0 w 65"/>
                  <a:gd name="T31" fmla="*/ 41 h 52"/>
                  <a:gd name="T32" fmla="*/ 27 w 65"/>
                  <a:gd name="T33" fmla="*/ 52 h 52"/>
                  <a:gd name="T34" fmla="*/ 54 w 65"/>
                  <a:gd name="T35" fmla="*/ 42 h 52"/>
                  <a:gd name="T36" fmla="*/ 55 w 65"/>
                  <a:gd name="T37" fmla="*/ 6 h 52"/>
                  <a:gd name="T38" fmla="*/ 42 w 65"/>
                  <a:gd name="T3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52">
                    <a:moveTo>
                      <a:pt x="42" y="0"/>
                    </a:moveTo>
                    <a:cubicBezTo>
                      <a:pt x="38" y="0"/>
                      <a:pt x="34" y="2"/>
                      <a:pt x="31" y="5"/>
                    </a:cubicBezTo>
                    <a:cubicBezTo>
                      <a:pt x="27" y="9"/>
                      <a:pt x="26" y="17"/>
                      <a:pt x="30" y="21"/>
                    </a:cubicBezTo>
                    <a:cubicBezTo>
                      <a:pt x="32" y="23"/>
                      <a:pt x="34" y="23"/>
                      <a:pt x="36" y="23"/>
                    </a:cubicBezTo>
                    <a:cubicBezTo>
                      <a:pt x="38" y="23"/>
                      <a:pt x="40" y="23"/>
                      <a:pt x="41" y="21"/>
                    </a:cubicBezTo>
                    <a:cubicBezTo>
                      <a:pt x="43" y="19"/>
                      <a:pt x="43" y="16"/>
                      <a:pt x="41" y="14"/>
                    </a:cubicBezTo>
                    <a:cubicBezTo>
                      <a:pt x="40" y="14"/>
                      <a:pt x="40" y="13"/>
                      <a:pt x="39" y="13"/>
                    </a:cubicBezTo>
                    <a:cubicBezTo>
                      <a:pt x="38" y="13"/>
                      <a:pt x="37" y="14"/>
                      <a:pt x="36" y="14"/>
                    </a:cubicBezTo>
                    <a:cubicBezTo>
                      <a:pt x="36" y="15"/>
                      <a:pt x="36" y="16"/>
                      <a:pt x="36" y="17"/>
                    </a:cubicBezTo>
                    <a:cubicBezTo>
                      <a:pt x="37" y="18"/>
                      <a:pt x="36" y="20"/>
                      <a:pt x="35" y="20"/>
                    </a:cubicBezTo>
                    <a:cubicBezTo>
                      <a:pt x="34" y="20"/>
                      <a:pt x="32" y="19"/>
                      <a:pt x="31" y="17"/>
                    </a:cubicBezTo>
                    <a:cubicBezTo>
                      <a:pt x="28" y="11"/>
                      <a:pt x="35" y="3"/>
                      <a:pt x="43" y="3"/>
                    </a:cubicBezTo>
                    <a:cubicBezTo>
                      <a:pt x="46" y="3"/>
                      <a:pt x="50" y="4"/>
                      <a:pt x="52" y="7"/>
                    </a:cubicBezTo>
                    <a:cubicBezTo>
                      <a:pt x="62" y="17"/>
                      <a:pt x="61" y="32"/>
                      <a:pt x="51" y="41"/>
                    </a:cubicBezTo>
                    <a:cubicBezTo>
                      <a:pt x="44" y="48"/>
                      <a:pt x="35" y="52"/>
                      <a:pt x="25" y="52"/>
                    </a:cubicBezTo>
                    <a:cubicBezTo>
                      <a:pt x="16" y="52"/>
                      <a:pt x="7" y="48"/>
                      <a:pt x="0" y="41"/>
                    </a:cubicBezTo>
                    <a:cubicBezTo>
                      <a:pt x="7" y="48"/>
                      <a:pt x="17" y="52"/>
                      <a:pt x="27" y="52"/>
                    </a:cubicBezTo>
                    <a:cubicBezTo>
                      <a:pt x="37" y="52"/>
                      <a:pt x="46" y="49"/>
                      <a:pt x="54" y="42"/>
                    </a:cubicBezTo>
                    <a:cubicBezTo>
                      <a:pt x="64" y="32"/>
                      <a:pt x="65" y="16"/>
                      <a:pt x="55" y="6"/>
                    </a:cubicBezTo>
                    <a:cubicBezTo>
                      <a:pt x="52" y="2"/>
                      <a:pt x="47" y="0"/>
                      <a:pt x="4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76"/>
              <p:cNvSpPr>
                <a:spLocks/>
              </p:cNvSpPr>
              <p:nvPr/>
            </p:nvSpPr>
            <p:spPr bwMode="auto">
              <a:xfrm>
                <a:off x="4021" y="1607"/>
                <a:ext cx="427" cy="217"/>
              </a:xfrm>
              <a:custGeom>
                <a:avLst/>
                <a:gdLst>
                  <a:gd name="T0" fmla="*/ 1 w 83"/>
                  <a:gd name="T1" fmla="*/ 0 h 42"/>
                  <a:gd name="T2" fmla="*/ 0 w 83"/>
                  <a:gd name="T3" fmla="*/ 2 h 42"/>
                  <a:gd name="T4" fmla="*/ 11 w 83"/>
                  <a:gd name="T5" fmla="*/ 7 h 42"/>
                  <a:gd name="T6" fmla="*/ 29 w 83"/>
                  <a:gd name="T7" fmla="*/ 25 h 42"/>
                  <a:gd name="T8" fmla="*/ 58 w 83"/>
                  <a:gd name="T9" fmla="*/ 42 h 42"/>
                  <a:gd name="T10" fmla="*/ 81 w 83"/>
                  <a:gd name="T11" fmla="*/ 35 h 42"/>
                  <a:gd name="T12" fmla="*/ 83 w 83"/>
                  <a:gd name="T13" fmla="*/ 33 h 42"/>
                  <a:gd name="T14" fmla="*/ 60 w 83"/>
                  <a:gd name="T15" fmla="*/ 41 h 42"/>
                  <a:gd name="T16" fmla="*/ 50 w 83"/>
                  <a:gd name="T17" fmla="*/ 39 h 42"/>
                  <a:gd name="T18" fmla="*/ 47 w 83"/>
                  <a:gd name="T19" fmla="*/ 38 h 42"/>
                  <a:gd name="T20" fmla="*/ 31 w 83"/>
                  <a:gd name="T21" fmla="*/ 23 h 42"/>
                  <a:gd name="T22" fmla="*/ 31 w 83"/>
                  <a:gd name="T23" fmla="*/ 23 h 42"/>
                  <a:gd name="T24" fmla="*/ 31 w 83"/>
                  <a:gd name="T25" fmla="*/ 23 h 42"/>
                  <a:gd name="T26" fmla="*/ 14 w 83"/>
                  <a:gd name="T27" fmla="*/ 5 h 42"/>
                  <a:gd name="T28" fmla="*/ 1 w 83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" h="4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5" y="3"/>
                      <a:pt x="11" y="7"/>
                    </a:cubicBezTo>
                    <a:cubicBezTo>
                      <a:pt x="16" y="10"/>
                      <a:pt x="23" y="16"/>
                      <a:pt x="29" y="25"/>
                    </a:cubicBezTo>
                    <a:cubicBezTo>
                      <a:pt x="37" y="37"/>
                      <a:pt x="47" y="42"/>
                      <a:pt x="58" y="42"/>
                    </a:cubicBezTo>
                    <a:cubicBezTo>
                      <a:pt x="66" y="42"/>
                      <a:pt x="74" y="40"/>
                      <a:pt x="81" y="35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75" y="38"/>
                      <a:pt x="67" y="41"/>
                      <a:pt x="60" y="41"/>
                    </a:cubicBezTo>
                    <a:cubicBezTo>
                      <a:pt x="56" y="41"/>
                      <a:pt x="53" y="40"/>
                      <a:pt x="50" y="39"/>
                    </a:cubicBezTo>
                    <a:cubicBezTo>
                      <a:pt x="49" y="39"/>
                      <a:pt x="48" y="38"/>
                      <a:pt x="47" y="38"/>
                    </a:cubicBezTo>
                    <a:cubicBezTo>
                      <a:pt x="41" y="35"/>
                      <a:pt x="35" y="30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25" y="14"/>
                      <a:pt x="19" y="9"/>
                      <a:pt x="14" y="5"/>
                    </a:cubicBezTo>
                    <a:cubicBezTo>
                      <a:pt x="7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53014" y="1478940"/>
              <a:ext cx="4572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我想在五十年之后 我一定还是像现在一样爱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你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/>
              </a:r>
              <a:b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</a:b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（单击更换你想对他说的话）</a:t>
              </a:r>
              <a:endParaRPr lang="zh-CN" altLang="en-US" sz="1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968047" y="665846"/>
              <a:ext cx="2581622" cy="854961"/>
              <a:chOff x="691645" y="186485"/>
              <a:chExt cx="2581622" cy="854961"/>
            </a:xfrm>
          </p:grpSpPr>
          <p:grpSp>
            <p:nvGrpSpPr>
              <p:cNvPr id="10" name="Group 79"/>
              <p:cNvGrpSpPr>
                <a:grpSpLocks noChangeAspect="1"/>
              </p:cNvGrpSpPr>
              <p:nvPr/>
            </p:nvGrpSpPr>
            <p:grpSpPr bwMode="auto">
              <a:xfrm>
                <a:off x="691645" y="234448"/>
                <a:ext cx="926672" cy="623928"/>
                <a:chOff x="1798" y="874"/>
                <a:chExt cx="2060" cy="1387"/>
              </a:xfrm>
              <a:solidFill>
                <a:schemeClr val="bg1"/>
              </a:solidFill>
            </p:grpSpPr>
            <p:sp>
              <p:nvSpPr>
                <p:cNvPr id="25" name="Freeform 81"/>
                <p:cNvSpPr>
                  <a:spLocks/>
                </p:cNvSpPr>
                <p:nvPr/>
              </p:nvSpPr>
              <p:spPr bwMode="auto">
                <a:xfrm>
                  <a:off x="3369" y="1314"/>
                  <a:ext cx="35" cy="75"/>
                </a:xfrm>
                <a:custGeom>
                  <a:avLst/>
                  <a:gdLst>
                    <a:gd name="T0" fmla="*/ 3 w 15"/>
                    <a:gd name="T1" fmla="*/ 31 h 32"/>
                    <a:gd name="T2" fmla="*/ 0 w 15"/>
                    <a:gd name="T3" fmla="*/ 32 h 32"/>
                    <a:gd name="T4" fmla="*/ 0 w 15"/>
                    <a:gd name="T5" fmla="*/ 32 h 32"/>
                    <a:gd name="T6" fmla="*/ 5 w 15"/>
                    <a:gd name="T7" fmla="*/ 3 h 32"/>
                    <a:gd name="T8" fmla="*/ 11 w 15"/>
                    <a:gd name="T9" fmla="*/ 0 h 32"/>
                    <a:gd name="T10" fmla="*/ 15 w 15"/>
                    <a:gd name="T11" fmla="*/ 1 h 32"/>
                    <a:gd name="T12" fmla="*/ 3 w 15"/>
                    <a:gd name="T1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32">
                      <a:moveTo>
                        <a:pt x="3" y="31"/>
                      </a:moveTo>
                      <a:cubicBezTo>
                        <a:pt x="2" y="32"/>
                        <a:pt x="1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1" y="30"/>
                        <a:pt x="5" y="3"/>
                        <a:pt x="5" y="3"/>
                      </a:cubicBezTo>
                      <a:cubicBezTo>
                        <a:pt x="6" y="2"/>
                        <a:pt x="8" y="1"/>
                        <a:pt x="11" y="0"/>
                      </a:cubicBezTo>
                      <a:cubicBezTo>
                        <a:pt x="13" y="0"/>
                        <a:pt x="14" y="0"/>
                        <a:pt x="15" y="1"/>
                      </a:cubicBezTo>
                      <a:cubicBezTo>
                        <a:pt x="15" y="2"/>
                        <a:pt x="7" y="19"/>
                        <a:pt x="3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6" name="Freeform 82"/>
                <p:cNvSpPr>
                  <a:spLocks noEditPoints="1"/>
                </p:cNvSpPr>
                <p:nvPr/>
              </p:nvSpPr>
              <p:spPr bwMode="auto">
                <a:xfrm>
                  <a:off x="1798" y="1243"/>
                  <a:ext cx="1682" cy="845"/>
                </a:xfrm>
                <a:custGeom>
                  <a:avLst/>
                  <a:gdLst>
                    <a:gd name="T0" fmla="*/ 513 w 712"/>
                    <a:gd name="T1" fmla="*/ 149 h 358"/>
                    <a:gd name="T2" fmla="*/ 494 w 712"/>
                    <a:gd name="T3" fmla="*/ 146 h 358"/>
                    <a:gd name="T4" fmla="*/ 245 w 712"/>
                    <a:gd name="T5" fmla="*/ 184 h 358"/>
                    <a:gd name="T6" fmla="*/ 246 w 712"/>
                    <a:gd name="T7" fmla="*/ 132 h 358"/>
                    <a:gd name="T8" fmla="*/ 211 w 712"/>
                    <a:gd name="T9" fmla="*/ 188 h 358"/>
                    <a:gd name="T10" fmla="*/ 247 w 712"/>
                    <a:gd name="T11" fmla="*/ 185 h 358"/>
                    <a:gd name="T12" fmla="*/ 225 w 712"/>
                    <a:gd name="T13" fmla="*/ 144 h 358"/>
                    <a:gd name="T14" fmla="*/ 470 w 712"/>
                    <a:gd name="T15" fmla="*/ 153 h 358"/>
                    <a:gd name="T16" fmla="*/ 482 w 712"/>
                    <a:gd name="T17" fmla="*/ 28 h 358"/>
                    <a:gd name="T18" fmla="*/ 470 w 712"/>
                    <a:gd name="T19" fmla="*/ 66 h 358"/>
                    <a:gd name="T20" fmla="*/ 263 w 712"/>
                    <a:gd name="T21" fmla="*/ 193 h 358"/>
                    <a:gd name="T22" fmla="*/ 292 w 712"/>
                    <a:gd name="T23" fmla="*/ 78 h 358"/>
                    <a:gd name="T24" fmla="*/ 299 w 712"/>
                    <a:gd name="T25" fmla="*/ 29 h 358"/>
                    <a:gd name="T26" fmla="*/ 199 w 712"/>
                    <a:gd name="T27" fmla="*/ 76 h 358"/>
                    <a:gd name="T28" fmla="*/ 115 w 712"/>
                    <a:gd name="T29" fmla="*/ 142 h 358"/>
                    <a:gd name="T30" fmla="*/ 59 w 712"/>
                    <a:gd name="T31" fmla="*/ 121 h 358"/>
                    <a:gd name="T32" fmla="*/ 103 w 712"/>
                    <a:gd name="T33" fmla="*/ 151 h 358"/>
                    <a:gd name="T34" fmla="*/ 179 w 712"/>
                    <a:gd name="T35" fmla="*/ 124 h 358"/>
                    <a:gd name="T36" fmla="*/ 289 w 712"/>
                    <a:gd name="T37" fmla="*/ 82 h 358"/>
                    <a:gd name="T38" fmla="*/ 282 w 712"/>
                    <a:gd name="T39" fmla="*/ 179 h 358"/>
                    <a:gd name="T40" fmla="*/ 174 w 712"/>
                    <a:gd name="T41" fmla="*/ 122 h 358"/>
                    <a:gd name="T42" fmla="*/ 712 w 712"/>
                    <a:gd name="T43" fmla="*/ 73 h 358"/>
                    <a:gd name="T44" fmla="*/ 664 w 712"/>
                    <a:gd name="T45" fmla="*/ 113 h 358"/>
                    <a:gd name="T46" fmla="*/ 649 w 712"/>
                    <a:gd name="T47" fmla="*/ 118 h 358"/>
                    <a:gd name="T48" fmla="*/ 606 w 712"/>
                    <a:gd name="T49" fmla="*/ 126 h 358"/>
                    <a:gd name="T50" fmla="*/ 644 w 712"/>
                    <a:gd name="T51" fmla="*/ 134 h 358"/>
                    <a:gd name="T52" fmla="*/ 703 w 712"/>
                    <a:gd name="T53" fmla="*/ 73 h 358"/>
                    <a:gd name="T54" fmla="*/ 608 w 712"/>
                    <a:gd name="T55" fmla="*/ 123 h 358"/>
                    <a:gd name="T56" fmla="*/ 348 w 712"/>
                    <a:gd name="T57" fmla="*/ 161 h 358"/>
                    <a:gd name="T58" fmla="*/ 353 w 712"/>
                    <a:gd name="T59" fmla="*/ 125 h 358"/>
                    <a:gd name="T60" fmla="*/ 306 w 712"/>
                    <a:gd name="T61" fmla="*/ 165 h 358"/>
                    <a:gd name="T62" fmla="*/ 593 w 712"/>
                    <a:gd name="T63" fmla="*/ 92 h 358"/>
                    <a:gd name="T64" fmla="*/ 546 w 712"/>
                    <a:gd name="T65" fmla="*/ 89 h 358"/>
                    <a:gd name="T66" fmla="*/ 514 w 712"/>
                    <a:gd name="T67" fmla="*/ 171 h 358"/>
                    <a:gd name="T68" fmla="*/ 577 w 712"/>
                    <a:gd name="T69" fmla="*/ 102 h 358"/>
                    <a:gd name="T70" fmla="*/ 603 w 712"/>
                    <a:gd name="T71" fmla="*/ 183 h 358"/>
                    <a:gd name="T72" fmla="*/ 558 w 712"/>
                    <a:gd name="T73" fmla="*/ 287 h 358"/>
                    <a:gd name="T74" fmla="*/ 551 w 712"/>
                    <a:gd name="T75" fmla="*/ 244 h 358"/>
                    <a:gd name="T76" fmla="*/ 581 w 712"/>
                    <a:gd name="T77" fmla="*/ 315 h 358"/>
                    <a:gd name="T78" fmla="*/ 614 w 712"/>
                    <a:gd name="T79" fmla="*/ 218 h 358"/>
                    <a:gd name="T80" fmla="*/ 664 w 712"/>
                    <a:gd name="T81" fmla="*/ 155 h 358"/>
                    <a:gd name="T82" fmla="*/ 653 w 712"/>
                    <a:gd name="T83" fmla="*/ 191 h 358"/>
                    <a:gd name="T84" fmla="*/ 411 w 712"/>
                    <a:gd name="T85" fmla="*/ 186 h 358"/>
                    <a:gd name="T86" fmla="*/ 410 w 712"/>
                    <a:gd name="T87" fmla="*/ 171 h 358"/>
                    <a:gd name="T88" fmla="*/ 381 w 712"/>
                    <a:gd name="T89" fmla="*/ 112 h 358"/>
                    <a:gd name="T90" fmla="*/ 356 w 712"/>
                    <a:gd name="T91" fmla="*/ 167 h 358"/>
                    <a:gd name="T92" fmla="*/ 334 w 712"/>
                    <a:gd name="T93" fmla="*/ 263 h 358"/>
                    <a:gd name="T94" fmla="*/ 377 w 712"/>
                    <a:gd name="T95" fmla="*/ 190 h 358"/>
                    <a:gd name="T96" fmla="*/ 389 w 712"/>
                    <a:gd name="T97" fmla="*/ 203 h 358"/>
                    <a:gd name="T98" fmla="*/ 362 w 712"/>
                    <a:gd name="T99" fmla="*/ 219 h 358"/>
                    <a:gd name="T100" fmla="*/ 327 w 712"/>
                    <a:gd name="T101" fmla="*/ 354 h 358"/>
                    <a:gd name="T102" fmla="*/ 396 w 712"/>
                    <a:gd name="T103" fmla="*/ 183 h 358"/>
                    <a:gd name="T104" fmla="*/ 408 w 712"/>
                    <a:gd name="T105" fmla="*/ 121 h 358"/>
                    <a:gd name="T106" fmla="*/ 507 w 712"/>
                    <a:gd name="T107" fmla="*/ 248 h 358"/>
                    <a:gd name="T108" fmla="*/ 504 w 712"/>
                    <a:gd name="T109" fmla="*/ 319 h 358"/>
                    <a:gd name="T110" fmla="*/ 522 w 712"/>
                    <a:gd name="T111" fmla="*/ 312 h 358"/>
                    <a:gd name="T112" fmla="*/ 470 w 712"/>
                    <a:gd name="T113" fmla="*/ 315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12" h="358">
                      <a:moveTo>
                        <a:pt x="487" y="99"/>
                      </a:moveTo>
                      <a:cubicBezTo>
                        <a:pt x="487" y="100"/>
                        <a:pt x="488" y="101"/>
                        <a:pt x="489" y="101"/>
                      </a:cubicBezTo>
                      <a:cubicBezTo>
                        <a:pt x="491" y="100"/>
                        <a:pt x="493" y="100"/>
                        <a:pt x="493" y="102"/>
                      </a:cubicBezTo>
                      <a:cubicBezTo>
                        <a:pt x="495" y="113"/>
                        <a:pt x="475" y="156"/>
                        <a:pt x="477" y="171"/>
                      </a:cubicBezTo>
                      <a:cubicBezTo>
                        <a:pt x="478" y="175"/>
                        <a:pt x="480" y="178"/>
                        <a:pt x="485" y="177"/>
                      </a:cubicBezTo>
                      <a:cubicBezTo>
                        <a:pt x="497" y="176"/>
                        <a:pt x="511" y="154"/>
                        <a:pt x="513" y="149"/>
                      </a:cubicBezTo>
                      <a:cubicBezTo>
                        <a:pt x="513" y="148"/>
                        <a:pt x="513" y="148"/>
                        <a:pt x="513" y="148"/>
                      </a:cubicBezTo>
                      <a:cubicBezTo>
                        <a:pt x="513" y="147"/>
                        <a:pt x="512" y="146"/>
                        <a:pt x="511" y="146"/>
                      </a:cubicBezTo>
                      <a:cubicBezTo>
                        <a:pt x="510" y="146"/>
                        <a:pt x="510" y="147"/>
                        <a:pt x="510" y="147"/>
                      </a:cubicBezTo>
                      <a:cubicBezTo>
                        <a:pt x="505" y="156"/>
                        <a:pt x="498" y="163"/>
                        <a:pt x="494" y="163"/>
                      </a:cubicBezTo>
                      <a:cubicBezTo>
                        <a:pt x="493" y="163"/>
                        <a:pt x="491" y="164"/>
                        <a:pt x="491" y="161"/>
                      </a:cubicBezTo>
                      <a:cubicBezTo>
                        <a:pt x="491" y="159"/>
                        <a:pt x="491" y="155"/>
                        <a:pt x="494" y="146"/>
                      </a:cubicBezTo>
                      <a:cubicBezTo>
                        <a:pt x="504" y="109"/>
                        <a:pt x="508" y="98"/>
                        <a:pt x="508" y="96"/>
                      </a:cubicBezTo>
                      <a:cubicBezTo>
                        <a:pt x="507" y="95"/>
                        <a:pt x="507" y="95"/>
                        <a:pt x="506" y="95"/>
                      </a:cubicBezTo>
                      <a:cubicBezTo>
                        <a:pt x="504" y="95"/>
                        <a:pt x="502" y="95"/>
                        <a:pt x="499" y="96"/>
                      </a:cubicBezTo>
                      <a:cubicBezTo>
                        <a:pt x="495" y="96"/>
                        <a:pt x="490" y="97"/>
                        <a:pt x="488" y="97"/>
                      </a:cubicBezTo>
                      <a:cubicBezTo>
                        <a:pt x="487" y="97"/>
                        <a:pt x="487" y="98"/>
                        <a:pt x="487" y="99"/>
                      </a:cubicBezTo>
                      <a:close/>
                      <a:moveTo>
                        <a:pt x="245" y="184"/>
                      </a:moveTo>
                      <a:cubicBezTo>
                        <a:pt x="244" y="184"/>
                        <a:pt x="244" y="184"/>
                        <a:pt x="243" y="185"/>
                      </a:cubicBezTo>
                      <a:cubicBezTo>
                        <a:pt x="238" y="194"/>
                        <a:pt x="233" y="199"/>
                        <a:pt x="229" y="200"/>
                      </a:cubicBezTo>
                      <a:cubicBezTo>
                        <a:pt x="226" y="200"/>
                        <a:pt x="225" y="199"/>
                        <a:pt x="225" y="196"/>
                      </a:cubicBezTo>
                      <a:cubicBezTo>
                        <a:pt x="223" y="183"/>
                        <a:pt x="242" y="144"/>
                        <a:pt x="246" y="136"/>
                      </a:cubicBezTo>
                      <a:cubicBezTo>
                        <a:pt x="247" y="134"/>
                        <a:pt x="249" y="133"/>
                        <a:pt x="248" y="132"/>
                      </a:cubicBezTo>
                      <a:cubicBezTo>
                        <a:pt x="248" y="132"/>
                        <a:pt x="248" y="131"/>
                        <a:pt x="246" y="132"/>
                      </a:cubicBezTo>
                      <a:cubicBezTo>
                        <a:pt x="236" y="133"/>
                        <a:pt x="235" y="134"/>
                        <a:pt x="233" y="136"/>
                      </a:cubicBezTo>
                      <a:cubicBezTo>
                        <a:pt x="231" y="142"/>
                        <a:pt x="231" y="142"/>
                        <a:pt x="231" y="142"/>
                      </a:cubicBezTo>
                      <a:cubicBezTo>
                        <a:pt x="230" y="140"/>
                        <a:pt x="228" y="134"/>
                        <a:pt x="216" y="136"/>
                      </a:cubicBezTo>
                      <a:cubicBezTo>
                        <a:pt x="188" y="139"/>
                        <a:pt x="159" y="190"/>
                        <a:pt x="162" y="211"/>
                      </a:cubicBezTo>
                      <a:cubicBezTo>
                        <a:pt x="163" y="218"/>
                        <a:pt x="167" y="221"/>
                        <a:pt x="175" y="220"/>
                      </a:cubicBezTo>
                      <a:cubicBezTo>
                        <a:pt x="191" y="218"/>
                        <a:pt x="208" y="193"/>
                        <a:pt x="211" y="188"/>
                      </a:cubicBezTo>
                      <a:cubicBezTo>
                        <a:pt x="211" y="187"/>
                        <a:pt x="211" y="187"/>
                        <a:pt x="211" y="187"/>
                      </a:cubicBezTo>
                      <a:cubicBezTo>
                        <a:pt x="212" y="187"/>
                        <a:pt x="212" y="188"/>
                        <a:pt x="212" y="188"/>
                      </a:cubicBezTo>
                      <a:cubicBezTo>
                        <a:pt x="211" y="194"/>
                        <a:pt x="210" y="201"/>
                        <a:pt x="210" y="207"/>
                      </a:cubicBezTo>
                      <a:cubicBezTo>
                        <a:pt x="211" y="212"/>
                        <a:pt x="214" y="216"/>
                        <a:pt x="219" y="215"/>
                      </a:cubicBezTo>
                      <a:cubicBezTo>
                        <a:pt x="231" y="213"/>
                        <a:pt x="245" y="192"/>
                        <a:pt x="246" y="186"/>
                      </a:cubicBezTo>
                      <a:cubicBezTo>
                        <a:pt x="246" y="186"/>
                        <a:pt x="247" y="186"/>
                        <a:pt x="247" y="185"/>
                      </a:cubicBezTo>
                      <a:cubicBezTo>
                        <a:pt x="246" y="184"/>
                        <a:pt x="245" y="184"/>
                        <a:pt x="245" y="184"/>
                      </a:cubicBezTo>
                      <a:close/>
                      <a:moveTo>
                        <a:pt x="219" y="168"/>
                      </a:moveTo>
                      <a:cubicBezTo>
                        <a:pt x="212" y="182"/>
                        <a:pt x="197" y="205"/>
                        <a:pt x="184" y="207"/>
                      </a:cubicBezTo>
                      <a:cubicBezTo>
                        <a:pt x="180" y="207"/>
                        <a:pt x="178" y="205"/>
                        <a:pt x="178" y="201"/>
                      </a:cubicBezTo>
                      <a:cubicBezTo>
                        <a:pt x="175" y="186"/>
                        <a:pt x="198" y="141"/>
                        <a:pt x="217" y="139"/>
                      </a:cubicBezTo>
                      <a:cubicBezTo>
                        <a:pt x="222" y="138"/>
                        <a:pt x="225" y="140"/>
                        <a:pt x="225" y="144"/>
                      </a:cubicBezTo>
                      <a:cubicBezTo>
                        <a:pt x="226" y="149"/>
                        <a:pt x="224" y="157"/>
                        <a:pt x="219" y="168"/>
                      </a:cubicBezTo>
                      <a:close/>
                      <a:moveTo>
                        <a:pt x="444" y="183"/>
                      </a:moveTo>
                      <a:cubicBezTo>
                        <a:pt x="456" y="181"/>
                        <a:pt x="471" y="160"/>
                        <a:pt x="473" y="154"/>
                      </a:cubicBezTo>
                      <a:cubicBezTo>
                        <a:pt x="473" y="154"/>
                        <a:pt x="473" y="154"/>
                        <a:pt x="473" y="153"/>
                      </a:cubicBezTo>
                      <a:cubicBezTo>
                        <a:pt x="473" y="152"/>
                        <a:pt x="472" y="152"/>
                        <a:pt x="471" y="152"/>
                      </a:cubicBezTo>
                      <a:cubicBezTo>
                        <a:pt x="471" y="152"/>
                        <a:pt x="470" y="152"/>
                        <a:pt x="470" y="153"/>
                      </a:cubicBezTo>
                      <a:cubicBezTo>
                        <a:pt x="465" y="160"/>
                        <a:pt x="458" y="168"/>
                        <a:pt x="453" y="169"/>
                      </a:cubicBezTo>
                      <a:cubicBezTo>
                        <a:pt x="452" y="169"/>
                        <a:pt x="451" y="168"/>
                        <a:pt x="450" y="166"/>
                      </a:cubicBezTo>
                      <a:cubicBezTo>
                        <a:pt x="450" y="161"/>
                        <a:pt x="469" y="99"/>
                        <a:pt x="471" y="91"/>
                      </a:cubicBezTo>
                      <a:cubicBezTo>
                        <a:pt x="473" y="87"/>
                        <a:pt x="490" y="29"/>
                        <a:pt x="490" y="28"/>
                      </a:cubicBezTo>
                      <a:cubicBezTo>
                        <a:pt x="490" y="27"/>
                        <a:pt x="490" y="27"/>
                        <a:pt x="489" y="27"/>
                      </a:cubicBezTo>
                      <a:cubicBezTo>
                        <a:pt x="488" y="28"/>
                        <a:pt x="486" y="28"/>
                        <a:pt x="482" y="28"/>
                      </a:cubicBezTo>
                      <a:cubicBezTo>
                        <a:pt x="479" y="29"/>
                        <a:pt x="475" y="29"/>
                        <a:pt x="474" y="29"/>
                      </a:cubicBezTo>
                      <a:cubicBezTo>
                        <a:pt x="473" y="30"/>
                        <a:pt x="472" y="30"/>
                        <a:pt x="472" y="31"/>
                      </a:cubicBezTo>
                      <a:cubicBezTo>
                        <a:pt x="472" y="32"/>
                        <a:pt x="473" y="33"/>
                        <a:pt x="475" y="33"/>
                      </a:cubicBezTo>
                      <a:cubicBezTo>
                        <a:pt x="475" y="33"/>
                        <a:pt x="476" y="33"/>
                        <a:pt x="477" y="35"/>
                      </a:cubicBezTo>
                      <a:cubicBezTo>
                        <a:pt x="477" y="39"/>
                        <a:pt x="475" y="49"/>
                        <a:pt x="471" y="62"/>
                      </a:cubicBezTo>
                      <a:cubicBezTo>
                        <a:pt x="470" y="64"/>
                        <a:pt x="470" y="65"/>
                        <a:pt x="470" y="66"/>
                      </a:cubicBezTo>
                      <a:cubicBezTo>
                        <a:pt x="458" y="104"/>
                        <a:pt x="434" y="165"/>
                        <a:pt x="436" y="177"/>
                      </a:cubicBezTo>
                      <a:cubicBezTo>
                        <a:pt x="436" y="181"/>
                        <a:pt x="438" y="184"/>
                        <a:pt x="444" y="183"/>
                      </a:cubicBezTo>
                      <a:close/>
                      <a:moveTo>
                        <a:pt x="282" y="179"/>
                      </a:moveTo>
                      <a:cubicBezTo>
                        <a:pt x="282" y="179"/>
                        <a:pt x="282" y="179"/>
                        <a:pt x="281" y="179"/>
                      </a:cubicBezTo>
                      <a:cubicBezTo>
                        <a:pt x="276" y="188"/>
                        <a:pt x="270" y="194"/>
                        <a:pt x="266" y="194"/>
                      </a:cubicBezTo>
                      <a:cubicBezTo>
                        <a:pt x="265" y="195"/>
                        <a:pt x="264" y="195"/>
                        <a:pt x="263" y="193"/>
                      </a:cubicBezTo>
                      <a:cubicBezTo>
                        <a:pt x="263" y="191"/>
                        <a:pt x="264" y="186"/>
                        <a:pt x="266" y="176"/>
                      </a:cubicBezTo>
                      <a:cubicBezTo>
                        <a:pt x="275" y="141"/>
                        <a:pt x="286" y="106"/>
                        <a:pt x="298" y="81"/>
                      </a:cubicBezTo>
                      <a:cubicBezTo>
                        <a:pt x="300" y="81"/>
                        <a:pt x="302" y="81"/>
                        <a:pt x="304" y="81"/>
                      </a:cubicBezTo>
                      <a:cubicBezTo>
                        <a:pt x="336" y="76"/>
                        <a:pt x="350" y="62"/>
                        <a:pt x="348" y="53"/>
                      </a:cubicBezTo>
                      <a:cubicBezTo>
                        <a:pt x="348" y="47"/>
                        <a:pt x="342" y="44"/>
                        <a:pt x="331" y="45"/>
                      </a:cubicBezTo>
                      <a:cubicBezTo>
                        <a:pt x="315" y="48"/>
                        <a:pt x="303" y="60"/>
                        <a:pt x="292" y="78"/>
                      </a:cubicBezTo>
                      <a:cubicBezTo>
                        <a:pt x="270" y="77"/>
                        <a:pt x="238" y="74"/>
                        <a:pt x="213" y="75"/>
                      </a:cubicBezTo>
                      <a:cubicBezTo>
                        <a:pt x="253" y="24"/>
                        <a:pt x="283" y="10"/>
                        <a:pt x="304" y="6"/>
                      </a:cubicBezTo>
                      <a:cubicBezTo>
                        <a:pt x="318" y="5"/>
                        <a:pt x="326" y="12"/>
                        <a:pt x="327" y="20"/>
                      </a:cubicBezTo>
                      <a:cubicBezTo>
                        <a:pt x="329" y="31"/>
                        <a:pt x="323" y="39"/>
                        <a:pt x="316" y="40"/>
                      </a:cubicBezTo>
                      <a:cubicBezTo>
                        <a:pt x="311" y="40"/>
                        <a:pt x="306" y="38"/>
                        <a:pt x="303" y="31"/>
                      </a:cubicBezTo>
                      <a:cubicBezTo>
                        <a:pt x="302" y="29"/>
                        <a:pt x="300" y="29"/>
                        <a:pt x="299" y="29"/>
                      </a:cubicBezTo>
                      <a:cubicBezTo>
                        <a:pt x="296" y="29"/>
                        <a:pt x="294" y="31"/>
                        <a:pt x="295" y="34"/>
                      </a:cubicBezTo>
                      <a:cubicBezTo>
                        <a:pt x="296" y="42"/>
                        <a:pt x="304" y="45"/>
                        <a:pt x="313" y="43"/>
                      </a:cubicBezTo>
                      <a:cubicBezTo>
                        <a:pt x="324" y="42"/>
                        <a:pt x="337" y="33"/>
                        <a:pt x="335" y="18"/>
                      </a:cubicBezTo>
                      <a:cubicBezTo>
                        <a:pt x="334" y="9"/>
                        <a:pt x="324" y="0"/>
                        <a:pt x="307" y="2"/>
                      </a:cubicBezTo>
                      <a:cubicBezTo>
                        <a:pt x="269" y="8"/>
                        <a:pt x="236" y="35"/>
                        <a:pt x="206" y="75"/>
                      </a:cubicBezTo>
                      <a:cubicBezTo>
                        <a:pt x="203" y="75"/>
                        <a:pt x="201" y="76"/>
                        <a:pt x="199" y="76"/>
                      </a:cubicBezTo>
                      <a:cubicBezTo>
                        <a:pt x="159" y="81"/>
                        <a:pt x="139" y="101"/>
                        <a:pt x="141" y="114"/>
                      </a:cubicBezTo>
                      <a:cubicBezTo>
                        <a:pt x="142" y="123"/>
                        <a:pt x="152" y="128"/>
                        <a:pt x="170" y="126"/>
                      </a:cubicBezTo>
                      <a:cubicBezTo>
                        <a:pt x="171" y="126"/>
                        <a:pt x="171" y="125"/>
                        <a:pt x="172" y="125"/>
                      </a:cubicBezTo>
                      <a:cubicBezTo>
                        <a:pt x="155" y="153"/>
                        <a:pt x="139" y="184"/>
                        <a:pt x="123" y="216"/>
                      </a:cubicBezTo>
                      <a:cubicBezTo>
                        <a:pt x="122" y="216"/>
                        <a:pt x="122" y="215"/>
                        <a:pt x="122" y="215"/>
                      </a:cubicBezTo>
                      <a:cubicBezTo>
                        <a:pt x="119" y="192"/>
                        <a:pt x="118" y="166"/>
                        <a:pt x="115" y="142"/>
                      </a:cubicBezTo>
                      <a:cubicBezTo>
                        <a:pt x="109" y="100"/>
                        <a:pt x="96" y="66"/>
                        <a:pt x="53" y="72"/>
                      </a:cubicBezTo>
                      <a:cubicBezTo>
                        <a:pt x="15" y="77"/>
                        <a:pt x="0" y="106"/>
                        <a:pt x="3" y="129"/>
                      </a:cubicBezTo>
                      <a:cubicBezTo>
                        <a:pt x="6" y="146"/>
                        <a:pt x="19" y="160"/>
                        <a:pt x="41" y="157"/>
                      </a:cubicBezTo>
                      <a:cubicBezTo>
                        <a:pt x="63" y="154"/>
                        <a:pt x="71" y="134"/>
                        <a:pt x="69" y="124"/>
                      </a:cubicBezTo>
                      <a:cubicBezTo>
                        <a:pt x="69" y="120"/>
                        <a:pt x="67" y="117"/>
                        <a:pt x="63" y="117"/>
                      </a:cubicBezTo>
                      <a:cubicBezTo>
                        <a:pt x="61" y="118"/>
                        <a:pt x="59" y="119"/>
                        <a:pt x="59" y="121"/>
                      </a:cubicBezTo>
                      <a:cubicBezTo>
                        <a:pt x="60" y="122"/>
                        <a:pt x="60" y="123"/>
                        <a:pt x="61" y="124"/>
                      </a:cubicBezTo>
                      <a:cubicBezTo>
                        <a:pt x="62" y="126"/>
                        <a:pt x="63" y="128"/>
                        <a:pt x="63" y="130"/>
                      </a:cubicBezTo>
                      <a:cubicBezTo>
                        <a:pt x="65" y="139"/>
                        <a:pt x="60" y="151"/>
                        <a:pt x="42" y="154"/>
                      </a:cubicBezTo>
                      <a:cubicBezTo>
                        <a:pt x="27" y="156"/>
                        <a:pt x="16" y="143"/>
                        <a:pt x="14" y="126"/>
                      </a:cubicBezTo>
                      <a:cubicBezTo>
                        <a:pt x="11" y="105"/>
                        <a:pt x="22" y="79"/>
                        <a:pt x="52" y="75"/>
                      </a:cubicBezTo>
                      <a:cubicBezTo>
                        <a:pt x="85" y="70"/>
                        <a:pt x="97" y="110"/>
                        <a:pt x="103" y="151"/>
                      </a:cubicBezTo>
                      <a:cubicBezTo>
                        <a:pt x="106" y="175"/>
                        <a:pt x="107" y="200"/>
                        <a:pt x="109" y="216"/>
                      </a:cubicBezTo>
                      <a:cubicBezTo>
                        <a:pt x="110" y="225"/>
                        <a:pt x="110" y="233"/>
                        <a:pt x="110" y="236"/>
                      </a:cubicBezTo>
                      <a:cubicBezTo>
                        <a:pt x="110" y="237"/>
                        <a:pt x="109" y="237"/>
                        <a:pt x="110" y="238"/>
                      </a:cubicBezTo>
                      <a:cubicBezTo>
                        <a:pt x="110" y="239"/>
                        <a:pt x="111" y="240"/>
                        <a:pt x="112" y="240"/>
                      </a:cubicBezTo>
                      <a:cubicBezTo>
                        <a:pt x="114" y="239"/>
                        <a:pt x="116" y="237"/>
                        <a:pt x="117" y="237"/>
                      </a:cubicBezTo>
                      <a:cubicBezTo>
                        <a:pt x="140" y="190"/>
                        <a:pt x="160" y="153"/>
                        <a:pt x="179" y="124"/>
                      </a:cubicBezTo>
                      <a:cubicBezTo>
                        <a:pt x="194" y="119"/>
                        <a:pt x="208" y="110"/>
                        <a:pt x="207" y="100"/>
                      </a:cubicBezTo>
                      <a:cubicBezTo>
                        <a:pt x="207" y="99"/>
                        <a:pt x="206" y="98"/>
                        <a:pt x="204" y="99"/>
                      </a:cubicBezTo>
                      <a:cubicBezTo>
                        <a:pt x="202" y="99"/>
                        <a:pt x="201" y="100"/>
                        <a:pt x="201" y="100"/>
                      </a:cubicBezTo>
                      <a:cubicBezTo>
                        <a:pt x="201" y="110"/>
                        <a:pt x="192" y="117"/>
                        <a:pt x="181" y="120"/>
                      </a:cubicBezTo>
                      <a:cubicBezTo>
                        <a:pt x="190" y="106"/>
                        <a:pt x="199" y="94"/>
                        <a:pt x="207" y="83"/>
                      </a:cubicBezTo>
                      <a:cubicBezTo>
                        <a:pt x="235" y="80"/>
                        <a:pt x="265" y="83"/>
                        <a:pt x="289" y="82"/>
                      </a:cubicBezTo>
                      <a:cubicBezTo>
                        <a:pt x="274" y="108"/>
                        <a:pt x="263" y="145"/>
                        <a:pt x="252" y="182"/>
                      </a:cubicBezTo>
                      <a:cubicBezTo>
                        <a:pt x="250" y="190"/>
                        <a:pt x="248" y="198"/>
                        <a:pt x="249" y="203"/>
                      </a:cubicBezTo>
                      <a:cubicBezTo>
                        <a:pt x="249" y="208"/>
                        <a:pt x="251" y="210"/>
                        <a:pt x="256" y="209"/>
                      </a:cubicBezTo>
                      <a:cubicBezTo>
                        <a:pt x="268" y="208"/>
                        <a:pt x="282" y="186"/>
                        <a:pt x="284" y="181"/>
                      </a:cubicBezTo>
                      <a:cubicBezTo>
                        <a:pt x="284" y="181"/>
                        <a:pt x="284" y="180"/>
                        <a:pt x="284" y="180"/>
                      </a:cubicBezTo>
                      <a:cubicBezTo>
                        <a:pt x="284" y="179"/>
                        <a:pt x="283" y="178"/>
                        <a:pt x="282" y="179"/>
                      </a:cubicBezTo>
                      <a:close/>
                      <a:moveTo>
                        <a:pt x="329" y="49"/>
                      </a:moveTo>
                      <a:cubicBezTo>
                        <a:pt x="336" y="48"/>
                        <a:pt x="340" y="50"/>
                        <a:pt x="340" y="54"/>
                      </a:cubicBezTo>
                      <a:cubicBezTo>
                        <a:pt x="341" y="61"/>
                        <a:pt x="330" y="73"/>
                        <a:pt x="306" y="77"/>
                      </a:cubicBezTo>
                      <a:cubicBezTo>
                        <a:pt x="304" y="77"/>
                        <a:pt x="302" y="77"/>
                        <a:pt x="300" y="77"/>
                      </a:cubicBezTo>
                      <a:cubicBezTo>
                        <a:pt x="309" y="61"/>
                        <a:pt x="318" y="50"/>
                        <a:pt x="329" y="49"/>
                      </a:cubicBezTo>
                      <a:close/>
                      <a:moveTo>
                        <a:pt x="174" y="122"/>
                      </a:moveTo>
                      <a:cubicBezTo>
                        <a:pt x="173" y="122"/>
                        <a:pt x="172" y="122"/>
                        <a:pt x="172" y="123"/>
                      </a:cubicBezTo>
                      <a:cubicBezTo>
                        <a:pt x="155" y="125"/>
                        <a:pt x="146" y="121"/>
                        <a:pt x="145" y="115"/>
                      </a:cubicBezTo>
                      <a:cubicBezTo>
                        <a:pt x="144" y="105"/>
                        <a:pt x="163" y="89"/>
                        <a:pt x="199" y="84"/>
                      </a:cubicBezTo>
                      <a:cubicBezTo>
                        <a:pt x="199" y="84"/>
                        <a:pt x="199" y="84"/>
                        <a:pt x="199" y="84"/>
                      </a:cubicBezTo>
                      <a:cubicBezTo>
                        <a:pt x="190" y="96"/>
                        <a:pt x="182" y="109"/>
                        <a:pt x="174" y="122"/>
                      </a:cubicBezTo>
                      <a:close/>
                      <a:moveTo>
                        <a:pt x="712" y="73"/>
                      </a:moveTo>
                      <a:cubicBezTo>
                        <a:pt x="711" y="67"/>
                        <a:pt x="704" y="65"/>
                        <a:pt x="695" y="66"/>
                      </a:cubicBezTo>
                      <a:cubicBezTo>
                        <a:pt x="683" y="68"/>
                        <a:pt x="669" y="77"/>
                        <a:pt x="671" y="90"/>
                      </a:cubicBezTo>
                      <a:cubicBezTo>
                        <a:pt x="673" y="99"/>
                        <a:pt x="688" y="111"/>
                        <a:pt x="689" y="121"/>
                      </a:cubicBezTo>
                      <a:cubicBezTo>
                        <a:pt x="692" y="137"/>
                        <a:pt x="682" y="146"/>
                        <a:pt x="672" y="148"/>
                      </a:cubicBezTo>
                      <a:cubicBezTo>
                        <a:pt x="659" y="150"/>
                        <a:pt x="653" y="142"/>
                        <a:pt x="651" y="133"/>
                      </a:cubicBezTo>
                      <a:cubicBezTo>
                        <a:pt x="650" y="124"/>
                        <a:pt x="654" y="115"/>
                        <a:pt x="664" y="113"/>
                      </a:cubicBezTo>
                      <a:cubicBezTo>
                        <a:pt x="668" y="113"/>
                        <a:pt x="671" y="115"/>
                        <a:pt x="671" y="118"/>
                      </a:cubicBezTo>
                      <a:cubicBezTo>
                        <a:pt x="672" y="121"/>
                        <a:pt x="671" y="123"/>
                        <a:pt x="671" y="125"/>
                      </a:cubicBezTo>
                      <a:cubicBezTo>
                        <a:pt x="672" y="126"/>
                        <a:pt x="672" y="126"/>
                        <a:pt x="674" y="126"/>
                      </a:cubicBezTo>
                      <a:cubicBezTo>
                        <a:pt x="679" y="125"/>
                        <a:pt x="681" y="122"/>
                        <a:pt x="680" y="118"/>
                      </a:cubicBezTo>
                      <a:cubicBezTo>
                        <a:pt x="680" y="113"/>
                        <a:pt x="675" y="109"/>
                        <a:pt x="666" y="110"/>
                      </a:cubicBezTo>
                      <a:cubicBezTo>
                        <a:pt x="659" y="111"/>
                        <a:pt x="653" y="114"/>
                        <a:pt x="649" y="118"/>
                      </a:cubicBezTo>
                      <a:cubicBezTo>
                        <a:pt x="649" y="118"/>
                        <a:pt x="649" y="119"/>
                        <a:pt x="648" y="119"/>
                      </a:cubicBezTo>
                      <a:cubicBezTo>
                        <a:pt x="648" y="119"/>
                        <a:pt x="648" y="119"/>
                        <a:pt x="648" y="120"/>
                      </a:cubicBezTo>
                      <a:cubicBezTo>
                        <a:pt x="647" y="121"/>
                        <a:pt x="646" y="123"/>
                        <a:pt x="645" y="126"/>
                      </a:cubicBezTo>
                      <a:cubicBezTo>
                        <a:pt x="638" y="137"/>
                        <a:pt x="629" y="146"/>
                        <a:pt x="618" y="147"/>
                      </a:cubicBezTo>
                      <a:cubicBezTo>
                        <a:pt x="610" y="149"/>
                        <a:pt x="606" y="144"/>
                        <a:pt x="605" y="137"/>
                      </a:cubicBezTo>
                      <a:cubicBezTo>
                        <a:pt x="605" y="134"/>
                        <a:pt x="605" y="130"/>
                        <a:pt x="606" y="126"/>
                      </a:cubicBezTo>
                      <a:cubicBezTo>
                        <a:pt x="607" y="126"/>
                        <a:pt x="607" y="126"/>
                        <a:pt x="608" y="126"/>
                      </a:cubicBezTo>
                      <a:cubicBezTo>
                        <a:pt x="633" y="122"/>
                        <a:pt x="657" y="95"/>
                        <a:pt x="655" y="82"/>
                      </a:cubicBezTo>
                      <a:cubicBezTo>
                        <a:pt x="654" y="77"/>
                        <a:pt x="650" y="74"/>
                        <a:pt x="640" y="76"/>
                      </a:cubicBezTo>
                      <a:cubicBezTo>
                        <a:pt x="614" y="79"/>
                        <a:pt x="586" y="125"/>
                        <a:pt x="589" y="147"/>
                      </a:cubicBezTo>
                      <a:cubicBezTo>
                        <a:pt x="591" y="156"/>
                        <a:pt x="596" y="161"/>
                        <a:pt x="607" y="159"/>
                      </a:cubicBezTo>
                      <a:cubicBezTo>
                        <a:pt x="622" y="157"/>
                        <a:pt x="635" y="146"/>
                        <a:pt x="644" y="134"/>
                      </a:cubicBezTo>
                      <a:cubicBezTo>
                        <a:pt x="644" y="135"/>
                        <a:pt x="644" y="135"/>
                        <a:pt x="644" y="136"/>
                      </a:cubicBezTo>
                      <a:cubicBezTo>
                        <a:pt x="645" y="146"/>
                        <a:pt x="654" y="154"/>
                        <a:pt x="672" y="152"/>
                      </a:cubicBezTo>
                      <a:cubicBezTo>
                        <a:pt x="689" y="149"/>
                        <a:pt x="708" y="135"/>
                        <a:pt x="705" y="115"/>
                      </a:cubicBezTo>
                      <a:cubicBezTo>
                        <a:pt x="703" y="103"/>
                        <a:pt x="686" y="93"/>
                        <a:pt x="684" y="82"/>
                      </a:cubicBezTo>
                      <a:cubicBezTo>
                        <a:pt x="683" y="75"/>
                        <a:pt x="690" y="70"/>
                        <a:pt x="696" y="70"/>
                      </a:cubicBezTo>
                      <a:cubicBezTo>
                        <a:pt x="700" y="69"/>
                        <a:pt x="703" y="70"/>
                        <a:pt x="703" y="73"/>
                      </a:cubicBezTo>
                      <a:cubicBezTo>
                        <a:pt x="703" y="74"/>
                        <a:pt x="702" y="77"/>
                        <a:pt x="703" y="78"/>
                      </a:cubicBezTo>
                      <a:cubicBezTo>
                        <a:pt x="703" y="80"/>
                        <a:pt x="705" y="81"/>
                        <a:pt x="707" y="80"/>
                      </a:cubicBezTo>
                      <a:cubicBezTo>
                        <a:pt x="710" y="80"/>
                        <a:pt x="712" y="76"/>
                        <a:pt x="712" y="73"/>
                      </a:cubicBezTo>
                      <a:close/>
                      <a:moveTo>
                        <a:pt x="638" y="80"/>
                      </a:moveTo>
                      <a:cubicBezTo>
                        <a:pt x="640" y="80"/>
                        <a:pt x="641" y="81"/>
                        <a:pt x="642" y="84"/>
                      </a:cubicBezTo>
                      <a:cubicBezTo>
                        <a:pt x="643" y="93"/>
                        <a:pt x="629" y="120"/>
                        <a:pt x="608" y="123"/>
                      </a:cubicBezTo>
                      <a:cubicBezTo>
                        <a:pt x="607" y="123"/>
                        <a:pt x="607" y="123"/>
                        <a:pt x="606" y="123"/>
                      </a:cubicBezTo>
                      <a:cubicBezTo>
                        <a:pt x="610" y="104"/>
                        <a:pt x="623" y="82"/>
                        <a:pt x="638" y="80"/>
                      </a:cubicBezTo>
                      <a:close/>
                      <a:moveTo>
                        <a:pt x="305" y="202"/>
                      </a:moveTo>
                      <a:cubicBezTo>
                        <a:pt x="326" y="199"/>
                        <a:pt x="342" y="180"/>
                        <a:pt x="349" y="164"/>
                      </a:cubicBezTo>
                      <a:cubicBezTo>
                        <a:pt x="350" y="163"/>
                        <a:pt x="350" y="163"/>
                        <a:pt x="350" y="163"/>
                      </a:cubicBezTo>
                      <a:cubicBezTo>
                        <a:pt x="349" y="162"/>
                        <a:pt x="348" y="161"/>
                        <a:pt x="348" y="161"/>
                      </a:cubicBezTo>
                      <a:cubicBezTo>
                        <a:pt x="347" y="161"/>
                        <a:pt x="347" y="161"/>
                        <a:pt x="347" y="162"/>
                      </a:cubicBezTo>
                      <a:cubicBezTo>
                        <a:pt x="340" y="176"/>
                        <a:pt x="329" y="188"/>
                        <a:pt x="317" y="190"/>
                      </a:cubicBezTo>
                      <a:cubicBezTo>
                        <a:pt x="309" y="191"/>
                        <a:pt x="305" y="187"/>
                        <a:pt x="304" y="179"/>
                      </a:cubicBezTo>
                      <a:cubicBezTo>
                        <a:pt x="303" y="176"/>
                        <a:pt x="303" y="172"/>
                        <a:pt x="304" y="168"/>
                      </a:cubicBezTo>
                      <a:cubicBezTo>
                        <a:pt x="305" y="168"/>
                        <a:pt x="305" y="168"/>
                        <a:pt x="306" y="168"/>
                      </a:cubicBezTo>
                      <a:cubicBezTo>
                        <a:pt x="331" y="165"/>
                        <a:pt x="355" y="138"/>
                        <a:pt x="353" y="125"/>
                      </a:cubicBezTo>
                      <a:cubicBezTo>
                        <a:pt x="352" y="120"/>
                        <a:pt x="348" y="117"/>
                        <a:pt x="338" y="118"/>
                      </a:cubicBezTo>
                      <a:cubicBezTo>
                        <a:pt x="312" y="122"/>
                        <a:pt x="285" y="168"/>
                        <a:pt x="288" y="190"/>
                      </a:cubicBezTo>
                      <a:cubicBezTo>
                        <a:pt x="289" y="198"/>
                        <a:pt x="294" y="203"/>
                        <a:pt x="305" y="202"/>
                      </a:cubicBezTo>
                      <a:close/>
                      <a:moveTo>
                        <a:pt x="336" y="123"/>
                      </a:moveTo>
                      <a:cubicBezTo>
                        <a:pt x="338" y="122"/>
                        <a:pt x="340" y="124"/>
                        <a:pt x="340" y="126"/>
                      </a:cubicBezTo>
                      <a:cubicBezTo>
                        <a:pt x="341" y="136"/>
                        <a:pt x="327" y="163"/>
                        <a:pt x="306" y="165"/>
                      </a:cubicBezTo>
                      <a:cubicBezTo>
                        <a:pt x="305" y="166"/>
                        <a:pt x="305" y="166"/>
                        <a:pt x="304" y="166"/>
                      </a:cubicBezTo>
                      <a:cubicBezTo>
                        <a:pt x="308" y="147"/>
                        <a:pt x="321" y="125"/>
                        <a:pt x="336" y="123"/>
                      </a:cubicBezTo>
                      <a:close/>
                      <a:moveTo>
                        <a:pt x="664" y="155"/>
                      </a:moveTo>
                      <a:cubicBezTo>
                        <a:pt x="639" y="159"/>
                        <a:pt x="619" y="168"/>
                        <a:pt x="606" y="179"/>
                      </a:cubicBezTo>
                      <a:cubicBezTo>
                        <a:pt x="589" y="170"/>
                        <a:pt x="574" y="159"/>
                        <a:pt x="561" y="156"/>
                      </a:cubicBezTo>
                      <a:cubicBezTo>
                        <a:pt x="578" y="138"/>
                        <a:pt x="595" y="107"/>
                        <a:pt x="593" y="92"/>
                      </a:cubicBezTo>
                      <a:cubicBezTo>
                        <a:pt x="592" y="86"/>
                        <a:pt x="588" y="83"/>
                        <a:pt x="580" y="84"/>
                      </a:cubicBezTo>
                      <a:cubicBezTo>
                        <a:pt x="566" y="86"/>
                        <a:pt x="553" y="101"/>
                        <a:pt x="545" y="112"/>
                      </a:cubicBezTo>
                      <a:cubicBezTo>
                        <a:pt x="544" y="113"/>
                        <a:pt x="543" y="114"/>
                        <a:pt x="543" y="114"/>
                      </a:cubicBezTo>
                      <a:cubicBezTo>
                        <a:pt x="542" y="114"/>
                        <a:pt x="542" y="113"/>
                        <a:pt x="542" y="113"/>
                      </a:cubicBezTo>
                      <a:cubicBezTo>
                        <a:pt x="547" y="96"/>
                        <a:pt x="548" y="92"/>
                        <a:pt x="548" y="90"/>
                      </a:cubicBezTo>
                      <a:cubicBezTo>
                        <a:pt x="548" y="89"/>
                        <a:pt x="547" y="89"/>
                        <a:pt x="546" y="89"/>
                      </a:cubicBezTo>
                      <a:cubicBezTo>
                        <a:pt x="544" y="89"/>
                        <a:pt x="542" y="90"/>
                        <a:pt x="539" y="90"/>
                      </a:cubicBezTo>
                      <a:cubicBezTo>
                        <a:pt x="536" y="91"/>
                        <a:pt x="530" y="91"/>
                        <a:pt x="529" y="91"/>
                      </a:cubicBezTo>
                      <a:cubicBezTo>
                        <a:pt x="528" y="91"/>
                        <a:pt x="527" y="92"/>
                        <a:pt x="527" y="93"/>
                      </a:cubicBezTo>
                      <a:cubicBezTo>
                        <a:pt x="527" y="94"/>
                        <a:pt x="528" y="95"/>
                        <a:pt x="530" y="95"/>
                      </a:cubicBezTo>
                      <a:cubicBezTo>
                        <a:pt x="532" y="95"/>
                        <a:pt x="533" y="94"/>
                        <a:pt x="533" y="97"/>
                      </a:cubicBezTo>
                      <a:cubicBezTo>
                        <a:pt x="534" y="104"/>
                        <a:pt x="517" y="157"/>
                        <a:pt x="514" y="171"/>
                      </a:cubicBezTo>
                      <a:cubicBezTo>
                        <a:pt x="514" y="171"/>
                        <a:pt x="513" y="171"/>
                        <a:pt x="514" y="172"/>
                      </a:cubicBezTo>
                      <a:cubicBezTo>
                        <a:pt x="514" y="173"/>
                        <a:pt x="516" y="173"/>
                        <a:pt x="518" y="173"/>
                      </a:cubicBezTo>
                      <a:cubicBezTo>
                        <a:pt x="522" y="172"/>
                        <a:pt x="526" y="171"/>
                        <a:pt x="526" y="170"/>
                      </a:cubicBezTo>
                      <a:cubicBezTo>
                        <a:pt x="526" y="170"/>
                        <a:pt x="536" y="132"/>
                        <a:pt x="539" y="125"/>
                      </a:cubicBezTo>
                      <a:cubicBezTo>
                        <a:pt x="542" y="118"/>
                        <a:pt x="560" y="96"/>
                        <a:pt x="569" y="95"/>
                      </a:cubicBezTo>
                      <a:cubicBezTo>
                        <a:pt x="574" y="94"/>
                        <a:pt x="577" y="97"/>
                        <a:pt x="577" y="102"/>
                      </a:cubicBezTo>
                      <a:cubicBezTo>
                        <a:pt x="579" y="115"/>
                        <a:pt x="569" y="141"/>
                        <a:pt x="556" y="156"/>
                      </a:cubicBezTo>
                      <a:cubicBezTo>
                        <a:pt x="555" y="156"/>
                        <a:pt x="553" y="155"/>
                        <a:pt x="552" y="156"/>
                      </a:cubicBezTo>
                      <a:cubicBezTo>
                        <a:pt x="542" y="157"/>
                        <a:pt x="536" y="164"/>
                        <a:pt x="536" y="167"/>
                      </a:cubicBezTo>
                      <a:cubicBezTo>
                        <a:pt x="536" y="169"/>
                        <a:pt x="538" y="170"/>
                        <a:pt x="541" y="169"/>
                      </a:cubicBezTo>
                      <a:cubicBezTo>
                        <a:pt x="546" y="169"/>
                        <a:pt x="552" y="165"/>
                        <a:pt x="558" y="159"/>
                      </a:cubicBezTo>
                      <a:cubicBezTo>
                        <a:pt x="571" y="162"/>
                        <a:pt x="586" y="173"/>
                        <a:pt x="603" y="183"/>
                      </a:cubicBezTo>
                      <a:cubicBezTo>
                        <a:pt x="590" y="195"/>
                        <a:pt x="585" y="208"/>
                        <a:pt x="586" y="218"/>
                      </a:cubicBezTo>
                      <a:cubicBezTo>
                        <a:pt x="587" y="229"/>
                        <a:pt x="596" y="229"/>
                        <a:pt x="597" y="234"/>
                      </a:cubicBezTo>
                      <a:cubicBezTo>
                        <a:pt x="597" y="238"/>
                        <a:pt x="596" y="248"/>
                        <a:pt x="594" y="258"/>
                      </a:cubicBezTo>
                      <a:cubicBezTo>
                        <a:pt x="589" y="280"/>
                        <a:pt x="570" y="304"/>
                        <a:pt x="560" y="306"/>
                      </a:cubicBezTo>
                      <a:cubicBezTo>
                        <a:pt x="558" y="306"/>
                        <a:pt x="557" y="305"/>
                        <a:pt x="556" y="302"/>
                      </a:cubicBezTo>
                      <a:cubicBezTo>
                        <a:pt x="556" y="299"/>
                        <a:pt x="556" y="294"/>
                        <a:pt x="558" y="287"/>
                      </a:cubicBezTo>
                      <a:cubicBezTo>
                        <a:pt x="567" y="251"/>
                        <a:pt x="570" y="241"/>
                        <a:pt x="570" y="238"/>
                      </a:cubicBezTo>
                      <a:cubicBezTo>
                        <a:pt x="569" y="237"/>
                        <a:pt x="569" y="237"/>
                        <a:pt x="568" y="237"/>
                      </a:cubicBezTo>
                      <a:cubicBezTo>
                        <a:pt x="566" y="238"/>
                        <a:pt x="564" y="238"/>
                        <a:pt x="561" y="239"/>
                      </a:cubicBezTo>
                      <a:cubicBezTo>
                        <a:pt x="557" y="239"/>
                        <a:pt x="552" y="240"/>
                        <a:pt x="550" y="240"/>
                      </a:cubicBezTo>
                      <a:cubicBezTo>
                        <a:pt x="549" y="240"/>
                        <a:pt x="549" y="241"/>
                        <a:pt x="549" y="242"/>
                      </a:cubicBezTo>
                      <a:cubicBezTo>
                        <a:pt x="549" y="243"/>
                        <a:pt x="550" y="244"/>
                        <a:pt x="551" y="244"/>
                      </a:cubicBezTo>
                      <a:cubicBezTo>
                        <a:pt x="553" y="243"/>
                        <a:pt x="555" y="243"/>
                        <a:pt x="555" y="245"/>
                      </a:cubicBezTo>
                      <a:cubicBezTo>
                        <a:pt x="557" y="256"/>
                        <a:pt x="539" y="298"/>
                        <a:pt x="542" y="314"/>
                      </a:cubicBezTo>
                      <a:cubicBezTo>
                        <a:pt x="542" y="318"/>
                        <a:pt x="545" y="321"/>
                        <a:pt x="550" y="320"/>
                      </a:cubicBezTo>
                      <a:cubicBezTo>
                        <a:pt x="564" y="317"/>
                        <a:pt x="586" y="285"/>
                        <a:pt x="586" y="285"/>
                      </a:cubicBezTo>
                      <a:cubicBezTo>
                        <a:pt x="586" y="285"/>
                        <a:pt x="586" y="285"/>
                        <a:pt x="586" y="286"/>
                      </a:cubicBezTo>
                      <a:cubicBezTo>
                        <a:pt x="586" y="287"/>
                        <a:pt x="586" y="299"/>
                        <a:pt x="581" y="315"/>
                      </a:cubicBezTo>
                      <a:cubicBezTo>
                        <a:pt x="591" y="312"/>
                        <a:pt x="591" y="312"/>
                        <a:pt x="591" y="312"/>
                      </a:cubicBezTo>
                      <a:cubicBezTo>
                        <a:pt x="599" y="292"/>
                        <a:pt x="603" y="271"/>
                        <a:pt x="607" y="250"/>
                      </a:cubicBezTo>
                      <a:cubicBezTo>
                        <a:pt x="608" y="247"/>
                        <a:pt x="609" y="243"/>
                        <a:pt x="609" y="239"/>
                      </a:cubicBezTo>
                      <a:cubicBezTo>
                        <a:pt x="610" y="238"/>
                        <a:pt x="611" y="231"/>
                        <a:pt x="612" y="231"/>
                      </a:cubicBezTo>
                      <a:cubicBezTo>
                        <a:pt x="616" y="229"/>
                        <a:pt x="618" y="225"/>
                        <a:pt x="617" y="222"/>
                      </a:cubicBezTo>
                      <a:cubicBezTo>
                        <a:pt x="617" y="220"/>
                        <a:pt x="616" y="218"/>
                        <a:pt x="614" y="218"/>
                      </a:cubicBezTo>
                      <a:cubicBezTo>
                        <a:pt x="611" y="219"/>
                        <a:pt x="610" y="221"/>
                        <a:pt x="606" y="221"/>
                      </a:cubicBezTo>
                      <a:cubicBezTo>
                        <a:pt x="596" y="223"/>
                        <a:pt x="591" y="219"/>
                        <a:pt x="590" y="213"/>
                      </a:cubicBezTo>
                      <a:cubicBezTo>
                        <a:pt x="589" y="206"/>
                        <a:pt x="595" y="195"/>
                        <a:pt x="606" y="184"/>
                      </a:cubicBezTo>
                      <a:cubicBezTo>
                        <a:pt x="621" y="193"/>
                        <a:pt x="638" y="199"/>
                        <a:pt x="657" y="197"/>
                      </a:cubicBezTo>
                      <a:cubicBezTo>
                        <a:pt x="687" y="192"/>
                        <a:pt x="703" y="177"/>
                        <a:pt x="701" y="166"/>
                      </a:cubicBezTo>
                      <a:cubicBezTo>
                        <a:pt x="700" y="158"/>
                        <a:pt x="688" y="152"/>
                        <a:pt x="664" y="155"/>
                      </a:cubicBezTo>
                      <a:close/>
                      <a:moveTo>
                        <a:pt x="543" y="166"/>
                      </a:moveTo>
                      <a:cubicBezTo>
                        <a:pt x="541" y="166"/>
                        <a:pt x="541" y="165"/>
                        <a:pt x="540" y="165"/>
                      </a:cubicBezTo>
                      <a:cubicBezTo>
                        <a:pt x="540" y="163"/>
                        <a:pt x="543" y="160"/>
                        <a:pt x="549" y="159"/>
                      </a:cubicBezTo>
                      <a:cubicBezTo>
                        <a:pt x="551" y="159"/>
                        <a:pt x="552" y="159"/>
                        <a:pt x="554" y="159"/>
                      </a:cubicBezTo>
                      <a:cubicBezTo>
                        <a:pt x="550" y="162"/>
                        <a:pt x="546" y="165"/>
                        <a:pt x="543" y="166"/>
                      </a:cubicBezTo>
                      <a:close/>
                      <a:moveTo>
                        <a:pt x="653" y="191"/>
                      </a:moveTo>
                      <a:cubicBezTo>
                        <a:pt x="638" y="193"/>
                        <a:pt x="623" y="188"/>
                        <a:pt x="609" y="181"/>
                      </a:cubicBezTo>
                      <a:cubicBezTo>
                        <a:pt x="622" y="171"/>
                        <a:pt x="639" y="162"/>
                        <a:pt x="661" y="159"/>
                      </a:cubicBezTo>
                      <a:cubicBezTo>
                        <a:pt x="677" y="157"/>
                        <a:pt x="686" y="161"/>
                        <a:pt x="687" y="168"/>
                      </a:cubicBezTo>
                      <a:cubicBezTo>
                        <a:pt x="688" y="176"/>
                        <a:pt x="677" y="188"/>
                        <a:pt x="653" y="191"/>
                      </a:cubicBezTo>
                      <a:close/>
                      <a:moveTo>
                        <a:pt x="460" y="234"/>
                      </a:moveTo>
                      <a:cubicBezTo>
                        <a:pt x="456" y="210"/>
                        <a:pt x="439" y="190"/>
                        <a:pt x="411" y="186"/>
                      </a:cubicBezTo>
                      <a:cubicBezTo>
                        <a:pt x="421" y="179"/>
                        <a:pt x="430" y="165"/>
                        <a:pt x="431" y="160"/>
                      </a:cubicBezTo>
                      <a:cubicBezTo>
                        <a:pt x="432" y="160"/>
                        <a:pt x="432" y="159"/>
                        <a:pt x="432" y="159"/>
                      </a:cubicBezTo>
                      <a:cubicBezTo>
                        <a:pt x="431" y="158"/>
                        <a:pt x="430" y="158"/>
                        <a:pt x="430" y="158"/>
                      </a:cubicBezTo>
                      <a:cubicBezTo>
                        <a:pt x="429" y="158"/>
                        <a:pt x="429" y="158"/>
                        <a:pt x="428" y="159"/>
                      </a:cubicBezTo>
                      <a:cubicBezTo>
                        <a:pt x="424" y="167"/>
                        <a:pt x="417" y="173"/>
                        <a:pt x="413" y="174"/>
                      </a:cubicBezTo>
                      <a:cubicBezTo>
                        <a:pt x="412" y="174"/>
                        <a:pt x="410" y="173"/>
                        <a:pt x="410" y="171"/>
                      </a:cubicBezTo>
                      <a:cubicBezTo>
                        <a:pt x="409" y="164"/>
                        <a:pt x="425" y="123"/>
                        <a:pt x="424" y="113"/>
                      </a:cubicBezTo>
                      <a:cubicBezTo>
                        <a:pt x="423" y="108"/>
                        <a:pt x="419" y="107"/>
                        <a:pt x="414" y="107"/>
                      </a:cubicBezTo>
                      <a:cubicBezTo>
                        <a:pt x="399" y="110"/>
                        <a:pt x="386" y="128"/>
                        <a:pt x="377" y="138"/>
                      </a:cubicBezTo>
                      <a:cubicBezTo>
                        <a:pt x="377" y="138"/>
                        <a:pt x="377" y="137"/>
                        <a:pt x="377" y="137"/>
                      </a:cubicBezTo>
                      <a:cubicBezTo>
                        <a:pt x="381" y="119"/>
                        <a:pt x="383" y="115"/>
                        <a:pt x="383" y="113"/>
                      </a:cubicBezTo>
                      <a:cubicBezTo>
                        <a:pt x="383" y="112"/>
                        <a:pt x="382" y="112"/>
                        <a:pt x="381" y="112"/>
                      </a:cubicBezTo>
                      <a:cubicBezTo>
                        <a:pt x="379" y="113"/>
                        <a:pt x="377" y="113"/>
                        <a:pt x="374" y="114"/>
                      </a:cubicBezTo>
                      <a:cubicBezTo>
                        <a:pt x="371" y="114"/>
                        <a:pt x="365" y="114"/>
                        <a:pt x="364" y="115"/>
                      </a:cubicBezTo>
                      <a:cubicBezTo>
                        <a:pt x="362" y="115"/>
                        <a:pt x="362" y="116"/>
                        <a:pt x="362" y="116"/>
                      </a:cubicBezTo>
                      <a:cubicBezTo>
                        <a:pt x="362" y="117"/>
                        <a:pt x="363" y="118"/>
                        <a:pt x="364" y="118"/>
                      </a:cubicBezTo>
                      <a:cubicBezTo>
                        <a:pt x="366" y="118"/>
                        <a:pt x="368" y="118"/>
                        <a:pt x="368" y="120"/>
                      </a:cubicBezTo>
                      <a:cubicBezTo>
                        <a:pt x="368" y="124"/>
                        <a:pt x="365" y="135"/>
                        <a:pt x="356" y="167"/>
                      </a:cubicBezTo>
                      <a:cubicBezTo>
                        <a:pt x="352" y="180"/>
                        <a:pt x="349" y="193"/>
                        <a:pt x="348" y="194"/>
                      </a:cubicBezTo>
                      <a:cubicBezTo>
                        <a:pt x="348" y="194"/>
                        <a:pt x="348" y="196"/>
                        <a:pt x="348" y="196"/>
                      </a:cubicBezTo>
                      <a:cubicBezTo>
                        <a:pt x="304" y="217"/>
                        <a:pt x="285" y="261"/>
                        <a:pt x="290" y="286"/>
                      </a:cubicBezTo>
                      <a:cubicBezTo>
                        <a:pt x="292" y="298"/>
                        <a:pt x="300" y="305"/>
                        <a:pt x="313" y="303"/>
                      </a:cubicBezTo>
                      <a:cubicBezTo>
                        <a:pt x="335" y="299"/>
                        <a:pt x="342" y="279"/>
                        <a:pt x="341" y="269"/>
                      </a:cubicBezTo>
                      <a:cubicBezTo>
                        <a:pt x="340" y="265"/>
                        <a:pt x="337" y="262"/>
                        <a:pt x="334" y="263"/>
                      </a:cubicBezTo>
                      <a:cubicBezTo>
                        <a:pt x="332" y="263"/>
                        <a:pt x="330" y="264"/>
                        <a:pt x="331" y="266"/>
                      </a:cubicBezTo>
                      <a:cubicBezTo>
                        <a:pt x="331" y="267"/>
                        <a:pt x="331" y="268"/>
                        <a:pt x="332" y="269"/>
                      </a:cubicBezTo>
                      <a:cubicBezTo>
                        <a:pt x="334" y="271"/>
                        <a:pt x="334" y="273"/>
                        <a:pt x="335" y="275"/>
                      </a:cubicBezTo>
                      <a:cubicBezTo>
                        <a:pt x="336" y="284"/>
                        <a:pt x="332" y="296"/>
                        <a:pt x="315" y="299"/>
                      </a:cubicBezTo>
                      <a:cubicBezTo>
                        <a:pt x="306" y="301"/>
                        <a:pt x="301" y="295"/>
                        <a:pt x="300" y="286"/>
                      </a:cubicBezTo>
                      <a:cubicBezTo>
                        <a:pt x="295" y="259"/>
                        <a:pt x="320" y="200"/>
                        <a:pt x="377" y="190"/>
                      </a:cubicBezTo>
                      <a:cubicBezTo>
                        <a:pt x="417" y="183"/>
                        <a:pt x="439" y="204"/>
                        <a:pt x="444" y="233"/>
                      </a:cubicBezTo>
                      <a:cubicBezTo>
                        <a:pt x="451" y="277"/>
                        <a:pt x="423" y="338"/>
                        <a:pt x="370" y="347"/>
                      </a:cubicBezTo>
                      <a:cubicBezTo>
                        <a:pt x="357" y="349"/>
                        <a:pt x="353" y="350"/>
                        <a:pt x="352" y="346"/>
                      </a:cubicBezTo>
                      <a:cubicBezTo>
                        <a:pt x="352" y="345"/>
                        <a:pt x="352" y="344"/>
                        <a:pt x="352" y="342"/>
                      </a:cubicBezTo>
                      <a:cubicBezTo>
                        <a:pt x="373" y="243"/>
                        <a:pt x="382" y="219"/>
                        <a:pt x="384" y="212"/>
                      </a:cubicBezTo>
                      <a:cubicBezTo>
                        <a:pt x="385" y="206"/>
                        <a:pt x="387" y="205"/>
                        <a:pt x="389" y="203"/>
                      </a:cubicBezTo>
                      <a:cubicBezTo>
                        <a:pt x="389" y="202"/>
                        <a:pt x="389" y="202"/>
                        <a:pt x="389" y="201"/>
                      </a:cubicBezTo>
                      <a:cubicBezTo>
                        <a:pt x="389" y="201"/>
                        <a:pt x="389" y="200"/>
                        <a:pt x="388" y="200"/>
                      </a:cubicBezTo>
                      <a:cubicBezTo>
                        <a:pt x="387" y="200"/>
                        <a:pt x="387" y="200"/>
                        <a:pt x="386" y="201"/>
                      </a:cubicBezTo>
                      <a:cubicBezTo>
                        <a:pt x="383" y="204"/>
                        <a:pt x="378" y="208"/>
                        <a:pt x="374" y="211"/>
                      </a:cubicBezTo>
                      <a:cubicBezTo>
                        <a:pt x="370" y="213"/>
                        <a:pt x="364" y="216"/>
                        <a:pt x="363" y="217"/>
                      </a:cubicBezTo>
                      <a:cubicBezTo>
                        <a:pt x="362" y="217"/>
                        <a:pt x="362" y="218"/>
                        <a:pt x="362" y="219"/>
                      </a:cubicBezTo>
                      <a:cubicBezTo>
                        <a:pt x="362" y="220"/>
                        <a:pt x="363" y="220"/>
                        <a:pt x="364" y="220"/>
                      </a:cubicBezTo>
                      <a:cubicBezTo>
                        <a:pt x="364" y="220"/>
                        <a:pt x="365" y="220"/>
                        <a:pt x="365" y="220"/>
                      </a:cubicBezTo>
                      <a:cubicBezTo>
                        <a:pt x="367" y="219"/>
                        <a:pt x="368" y="220"/>
                        <a:pt x="368" y="221"/>
                      </a:cubicBezTo>
                      <a:cubicBezTo>
                        <a:pt x="368" y="222"/>
                        <a:pt x="368" y="223"/>
                        <a:pt x="368" y="223"/>
                      </a:cubicBezTo>
                      <a:cubicBezTo>
                        <a:pt x="357" y="268"/>
                        <a:pt x="342" y="334"/>
                        <a:pt x="340" y="340"/>
                      </a:cubicBezTo>
                      <a:cubicBezTo>
                        <a:pt x="338" y="349"/>
                        <a:pt x="336" y="352"/>
                        <a:pt x="327" y="354"/>
                      </a:cubicBezTo>
                      <a:cubicBezTo>
                        <a:pt x="326" y="354"/>
                        <a:pt x="326" y="355"/>
                        <a:pt x="326" y="356"/>
                      </a:cubicBezTo>
                      <a:cubicBezTo>
                        <a:pt x="326" y="357"/>
                        <a:pt x="326" y="358"/>
                        <a:pt x="327" y="357"/>
                      </a:cubicBezTo>
                      <a:cubicBezTo>
                        <a:pt x="329" y="357"/>
                        <a:pt x="340" y="355"/>
                        <a:pt x="346" y="354"/>
                      </a:cubicBezTo>
                      <a:cubicBezTo>
                        <a:pt x="352" y="353"/>
                        <a:pt x="363" y="351"/>
                        <a:pt x="366" y="350"/>
                      </a:cubicBezTo>
                      <a:cubicBezTo>
                        <a:pt x="435" y="338"/>
                        <a:pt x="468" y="278"/>
                        <a:pt x="460" y="234"/>
                      </a:cubicBezTo>
                      <a:close/>
                      <a:moveTo>
                        <a:pt x="396" y="183"/>
                      </a:moveTo>
                      <a:cubicBezTo>
                        <a:pt x="396" y="183"/>
                        <a:pt x="396" y="184"/>
                        <a:pt x="396" y="185"/>
                      </a:cubicBezTo>
                      <a:cubicBezTo>
                        <a:pt x="391" y="185"/>
                        <a:pt x="385" y="185"/>
                        <a:pt x="379" y="186"/>
                      </a:cubicBezTo>
                      <a:cubicBezTo>
                        <a:pt x="373" y="187"/>
                        <a:pt x="367" y="189"/>
                        <a:pt x="362" y="191"/>
                      </a:cubicBezTo>
                      <a:cubicBezTo>
                        <a:pt x="364" y="182"/>
                        <a:pt x="371" y="155"/>
                        <a:pt x="374" y="149"/>
                      </a:cubicBezTo>
                      <a:cubicBezTo>
                        <a:pt x="377" y="142"/>
                        <a:pt x="397" y="118"/>
                        <a:pt x="404" y="117"/>
                      </a:cubicBezTo>
                      <a:cubicBezTo>
                        <a:pt x="407" y="117"/>
                        <a:pt x="408" y="118"/>
                        <a:pt x="408" y="121"/>
                      </a:cubicBezTo>
                      <a:cubicBezTo>
                        <a:pt x="410" y="133"/>
                        <a:pt x="394" y="171"/>
                        <a:pt x="396" y="183"/>
                      </a:cubicBezTo>
                      <a:close/>
                      <a:moveTo>
                        <a:pt x="539" y="244"/>
                      </a:moveTo>
                      <a:cubicBezTo>
                        <a:pt x="539" y="243"/>
                        <a:pt x="538" y="243"/>
                        <a:pt x="536" y="243"/>
                      </a:cubicBezTo>
                      <a:cubicBezTo>
                        <a:pt x="526" y="245"/>
                        <a:pt x="525" y="246"/>
                        <a:pt x="524" y="248"/>
                      </a:cubicBezTo>
                      <a:cubicBezTo>
                        <a:pt x="521" y="254"/>
                        <a:pt x="521" y="254"/>
                        <a:pt x="521" y="254"/>
                      </a:cubicBezTo>
                      <a:cubicBezTo>
                        <a:pt x="521" y="252"/>
                        <a:pt x="518" y="246"/>
                        <a:pt x="507" y="248"/>
                      </a:cubicBezTo>
                      <a:cubicBezTo>
                        <a:pt x="479" y="253"/>
                        <a:pt x="452" y="304"/>
                        <a:pt x="455" y="325"/>
                      </a:cubicBezTo>
                      <a:cubicBezTo>
                        <a:pt x="457" y="332"/>
                        <a:pt x="461" y="335"/>
                        <a:pt x="469" y="334"/>
                      </a:cubicBezTo>
                      <a:cubicBezTo>
                        <a:pt x="485" y="331"/>
                        <a:pt x="500" y="306"/>
                        <a:pt x="503" y="300"/>
                      </a:cubicBezTo>
                      <a:cubicBezTo>
                        <a:pt x="503" y="300"/>
                        <a:pt x="503" y="300"/>
                        <a:pt x="504" y="300"/>
                      </a:cubicBezTo>
                      <a:cubicBezTo>
                        <a:pt x="504" y="300"/>
                        <a:pt x="504" y="300"/>
                        <a:pt x="504" y="300"/>
                      </a:cubicBezTo>
                      <a:cubicBezTo>
                        <a:pt x="503" y="306"/>
                        <a:pt x="503" y="314"/>
                        <a:pt x="504" y="319"/>
                      </a:cubicBezTo>
                      <a:cubicBezTo>
                        <a:pt x="504" y="325"/>
                        <a:pt x="507" y="329"/>
                        <a:pt x="512" y="328"/>
                      </a:cubicBezTo>
                      <a:cubicBezTo>
                        <a:pt x="524" y="325"/>
                        <a:pt x="537" y="303"/>
                        <a:pt x="539" y="297"/>
                      </a:cubicBezTo>
                      <a:cubicBezTo>
                        <a:pt x="539" y="297"/>
                        <a:pt x="539" y="297"/>
                        <a:pt x="539" y="297"/>
                      </a:cubicBezTo>
                      <a:cubicBezTo>
                        <a:pt x="539" y="296"/>
                        <a:pt x="538" y="295"/>
                        <a:pt x="537" y="295"/>
                      </a:cubicBezTo>
                      <a:cubicBezTo>
                        <a:pt x="536" y="295"/>
                        <a:pt x="536" y="296"/>
                        <a:pt x="536" y="296"/>
                      </a:cubicBezTo>
                      <a:cubicBezTo>
                        <a:pt x="531" y="305"/>
                        <a:pt x="526" y="311"/>
                        <a:pt x="522" y="312"/>
                      </a:cubicBezTo>
                      <a:cubicBezTo>
                        <a:pt x="519" y="312"/>
                        <a:pt x="518" y="311"/>
                        <a:pt x="517" y="308"/>
                      </a:cubicBezTo>
                      <a:cubicBezTo>
                        <a:pt x="515" y="295"/>
                        <a:pt x="533" y="256"/>
                        <a:pt x="537" y="248"/>
                      </a:cubicBezTo>
                      <a:cubicBezTo>
                        <a:pt x="538" y="246"/>
                        <a:pt x="539" y="244"/>
                        <a:pt x="539" y="244"/>
                      </a:cubicBezTo>
                      <a:close/>
                      <a:moveTo>
                        <a:pt x="510" y="280"/>
                      </a:moveTo>
                      <a:cubicBezTo>
                        <a:pt x="504" y="294"/>
                        <a:pt x="490" y="318"/>
                        <a:pt x="477" y="320"/>
                      </a:cubicBezTo>
                      <a:cubicBezTo>
                        <a:pt x="473" y="321"/>
                        <a:pt x="471" y="319"/>
                        <a:pt x="470" y="315"/>
                      </a:cubicBezTo>
                      <a:cubicBezTo>
                        <a:pt x="468" y="299"/>
                        <a:pt x="489" y="254"/>
                        <a:pt x="508" y="251"/>
                      </a:cubicBezTo>
                      <a:cubicBezTo>
                        <a:pt x="513" y="250"/>
                        <a:pt x="516" y="252"/>
                        <a:pt x="516" y="256"/>
                      </a:cubicBezTo>
                      <a:cubicBezTo>
                        <a:pt x="517" y="261"/>
                        <a:pt x="515" y="269"/>
                        <a:pt x="510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7" name="Freeform 83"/>
                <p:cNvSpPr>
                  <a:spLocks/>
                </p:cNvSpPr>
                <p:nvPr/>
              </p:nvSpPr>
              <p:spPr bwMode="auto">
                <a:xfrm>
                  <a:off x="2977" y="1340"/>
                  <a:ext cx="49" cy="59"/>
                </a:xfrm>
                <a:custGeom>
                  <a:avLst/>
                  <a:gdLst>
                    <a:gd name="T0" fmla="*/ 16 w 21"/>
                    <a:gd name="T1" fmla="*/ 2 h 25"/>
                    <a:gd name="T2" fmla="*/ 11 w 21"/>
                    <a:gd name="T3" fmla="*/ 5 h 25"/>
                    <a:gd name="T4" fmla="*/ 7 w 21"/>
                    <a:gd name="T5" fmla="*/ 1 h 25"/>
                    <a:gd name="T6" fmla="*/ 0 w 21"/>
                    <a:gd name="T7" fmla="*/ 11 h 25"/>
                    <a:gd name="T8" fmla="*/ 4 w 21"/>
                    <a:gd name="T9" fmla="*/ 25 h 25"/>
                    <a:gd name="T10" fmla="*/ 5 w 21"/>
                    <a:gd name="T11" fmla="*/ 25 h 25"/>
                    <a:gd name="T12" fmla="*/ 21 w 21"/>
                    <a:gd name="T13" fmla="*/ 9 h 25"/>
                    <a:gd name="T14" fmla="*/ 16 w 21"/>
                    <a:gd name="T15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5">
                      <a:moveTo>
                        <a:pt x="16" y="2"/>
                      </a:moveTo>
                      <a:cubicBezTo>
                        <a:pt x="13" y="2"/>
                        <a:pt x="12" y="4"/>
                        <a:pt x="11" y="5"/>
                      </a:cubicBezTo>
                      <a:cubicBezTo>
                        <a:pt x="11" y="4"/>
                        <a:pt x="9" y="2"/>
                        <a:pt x="7" y="1"/>
                      </a:cubicBezTo>
                      <a:cubicBezTo>
                        <a:pt x="1" y="0"/>
                        <a:pt x="0" y="6"/>
                        <a:pt x="0" y="11"/>
                      </a:cubicBezTo>
                      <a:cubicBezTo>
                        <a:pt x="0" y="16"/>
                        <a:pt x="1" y="20"/>
                        <a:pt x="4" y="25"/>
                      </a:cubicBezTo>
                      <a:cubicBezTo>
                        <a:pt x="4" y="25"/>
                        <a:pt x="5" y="25"/>
                        <a:pt x="5" y="25"/>
                      </a:cubicBezTo>
                      <a:cubicBezTo>
                        <a:pt x="10" y="24"/>
                        <a:pt x="20" y="15"/>
                        <a:pt x="21" y="9"/>
                      </a:cubicBezTo>
                      <a:cubicBezTo>
                        <a:pt x="21" y="6"/>
                        <a:pt x="20" y="2"/>
                        <a:pt x="1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8" name="Freeform 84"/>
                <p:cNvSpPr>
                  <a:spLocks noEditPoints="1"/>
                </p:cNvSpPr>
                <p:nvPr/>
              </p:nvSpPr>
              <p:spPr bwMode="auto">
                <a:xfrm>
                  <a:off x="2663" y="874"/>
                  <a:ext cx="1195" cy="1387"/>
                </a:xfrm>
                <a:custGeom>
                  <a:avLst/>
                  <a:gdLst>
                    <a:gd name="T0" fmla="*/ 502 w 506"/>
                    <a:gd name="T1" fmla="*/ 168 h 587"/>
                    <a:gd name="T2" fmla="*/ 415 w 506"/>
                    <a:gd name="T3" fmla="*/ 55 h 587"/>
                    <a:gd name="T4" fmla="*/ 269 w 506"/>
                    <a:gd name="T5" fmla="*/ 79 h 587"/>
                    <a:gd name="T6" fmla="*/ 268 w 506"/>
                    <a:gd name="T7" fmla="*/ 76 h 587"/>
                    <a:gd name="T8" fmla="*/ 138 w 506"/>
                    <a:gd name="T9" fmla="*/ 1 h 587"/>
                    <a:gd name="T10" fmla="*/ 18 w 506"/>
                    <a:gd name="T11" fmla="*/ 74 h 587"/>
                    <a:gd name="T12" fmla="*/ 6 w 506"/>
                    <a:gd name="T13" fmla="*/ 153 h 587"/>
                    <a:gd name="T14" fmla="*/ 55 w 506"/>
                    <a:gd name="T15" fmla="*/ 225 h 587"/>
                    <a:gd name="T16" fmla="*/ 182 w 506"/>
                    <a:gd name="T17" fmla="*/ 213 h 587"/>
                    <a:gd name="T18" fmla="*/ 201 w 506"/>
                    <a:gd name="T19" fmla="*/ 161 h 587"/>
                    <a:gd name="T20" fmla="*/ 102 w 506"/>
                    <a:gd name="T21" fmla="*/ 112 h 587"/>
                    <a:gd name="T22" fmla="*/ 83 w 506"/>
                    <a:gd name="T23" fmla="*/ 133 h 587"/>
                    <a:gd name="T24" fmla="*/ 80 w 506"/>
                    <a:gd name="T25" fmla="*/ 157 h 587"/>
                    <a:gd name="T26" fmla="*/ 89 w 506"/>
                    <a:gd name="T27" fmla="*/ 170 h 587"/>
                    <a:gd name="T28" fmla="*/ 90 w 506"/>
                    <a:gd name="T29" fmla="*/ 160 h 587"/>
                    <a:gd name="T30" fmla="*/ 95 w 506"/>
                    <a:gd name="T31" fmla="*/ 125 h 587"/>
                    <a:gd name="T32" fmla="*/ 105 w 506"/>
                    <a:gd name="T33" fmla="*/ 116 h 587"/>
                    <a:gd name="T34" fmla="*/ 141 w 506"/>
                    <a:gd name="T35" fmla="*/ 230 h 587"/>
                    <a:gd name="T36" fmla="*/ 59 w 506"/>
                    <a:gd name="T37" fmla="*/ 220 h 587"/>
                    <a:gd name="T38" fmla="*/ 10 w 506"/>
                    <a:gd name="T39" fmla="*/ 153 h 587"/>
                    <a:gd name="T40" fmla="*/ 23 w 506"/>
                    <a:gd name="T41" fmla="*/ 79 h 587"/>
                    <a:gd name="T42" fmla="*/ 138 w 506"/>
                    <a:gd name="T43" fmla="*/ 12 h 587"/>
                    <a:gd name="T44" fmla="*/ 255 w 506"/>
                    <a:gd name="T45" fmla="*/ 80 h 587"/>
                    <a:gd name="T46" fmla="*/ 259 w 506"/>
                    <a:gd name="T47" fmla="*/ 88 h 587"/>
                    <a:gd name="T48" fmla="*/ 252 w 506"/>
                    <a:gd name="T49" fmla="*/ 93 h 587"/>
                    <a:gd name="T50" fmla="*/ 228 w 506"/>
                    <a:gd name="T51" fmla="*/ 164 h 587"/>
                    <a:gd name="T52" fmla="*/ 242 w 506"/>
                    <a:gd name="T53" fmla="*/ 175 h 587"/>
                    <a:gd name="T54" fmla="*/ 268 w 506"/>
                    <a:gd name="T55" fmla="*/ 162 h 587"/>
                    <a:gd name="T56" fmla="*/ 271 w 506"/>
                    <a:gd name="T57" fmla="*/ 84 h 587"/>
                    <a:gd name="T58" fmla="*/ 407 w 506"/>
                    <a:gd name="T59" fmla="*/ 65 h 587"/>
                    <a:gd name="T60" fmla="*/ 485 w 506"/>
                    <a:gd name="T61" fmla="*/ 172 h 587"/>
                    <a:gd name="T62" fmla="*/ 441 w 506"/>
                    <a:gd name="T63" fmla="*/ 288 h 587"/>
                    <a:gd name="T64" fmla="*/ 342 w 506"/>
                    <a:gd name="T65" fmla="*/ 366 h 587"/>
                    <a:gd name="T66" fmla="*/ 231 w 506"/>
                    <a:gd name="T67" fmla="*/ 455 h 587"/>
                    <a:gd name="T68" fmla="*/ 236 w 506"/>
                    <a:gd name="T69" fmla="*/ 432 h 587"/>
                    <a:gd name="T70" fmla="*/ 238 w 506"/>
                    <a:gd name="T71" fmla="*/ 420 h 587"/>
                    <a:gd name="T72" fmla="*/ 227 w 506"/>
                    <a:gd name="T73" fmla="*/ 418 h 587"/>
                    <a:gd name="T74" fmla="*/ 221 w 506"/>
                    <a:gd name="T75" fmla="*/ 437 h 587"/>
                    <a:gd name="T76" fmla="*/ 214 w 506"/>
                    <a:gd name="T77" fmla="*/ 473 h 587"/>
                    <a:gd name="T78" fmla="*/ 197 w 506"/>
                    <a:gd name="T79" fmla="*/ 493 h 587"/>
                    <a:gd name="T80" fmla="*/ 170 w 506"/>
                    <a:gd name="T81" fmla="*/ 537 h 587"/>
                    <a:gd name="T82" fmla="*/ 170 w 506"/>
                    <a:gd name="T83" fmla="*/ 538 h 587"/>
                    <a:gd name="T84" fmla="*/ 163 w 506"/>
                    <a:gd name="T85" fmla="*/ 573 h 587"/>
                    <a:gd name="T86" fmla="*/ 187 w 506"/>
                    <a:gd name="T87" fmla="*/ 573 h 587"/>
                    <a:gd name="T88" fmla="*/ 211 w 506"/>
                    <a:gd name="T89" fmla="*/ 527 h 587"/>
                    <a:gd name="T90" fmla="*/ 228 w 506"/>
                    <a:gd name="T91" fmla="*/ 466 h 587"/>
                    <a:gd name="T92" fmla="*/ 229 w 506"/>
                    <a:gd name="T93" fmla="*/ 463 h 587"/>
                    <a:gd name="T94" fmla="*/ 348 w 506"/>
                    <a:gd name="T95" fmla="*/ 374 h 587"/>
                    <a:gd name="T96" fmla="*/ 453 w 506"/>
                    <a:gd name="T97" fmla="*/ 295 h 587"/>
                    <a:gd name="T98" fmla="*/ 502 w 506"/>
                    <a:gd name="T99" fmla="*/ 168 h 587"/>
                    <a:gd name="T100" fmla="*/ 259 w 506"/>
                    <a:gd name="T101" fmla="*/ 158 h 587"/>
                    <a:gd name="T102" fmla="*/ 241 w 506"/>
                    <a:gd name="T103" fmla="*/ 169 h 587"/>
                    <a:gd name="T104" fmla="*/ 232 w 506"/>
                    <a:gd name="T105" fmla="*/ 162 h 587"/>
                    <a:gd name="T106" fmla="*/ 252 w 506"/>
                    <a:gd name="T107" fmla="*/ 100 h 587"/>
                    <a:gd name="T108" fmla="*/ 261 w 506"/>
                    <a:gd name="T109" fmla="*/ 93 h 587"/>
                    <a:gd name="T110" fmla="*/ 259 w 506"/>
                    <a:gd name="T111" fmla="*/ 158 h 587"/>
                    <a:gd name="T112" fmla="*/ 210 w 506"/>
                    <a:gd name="T113" fmla="*/ 494 h 587"/>
                    <a:gd name="T114" fmla="*/ 171 w 506"/>
                    <a:gd name="T115" fmla="*/ 573 h 587"/>
                    <a:gd name="T116" fmla="*/ 173 w 506"/>
                    <a:gd name="T117" fmla="*/ 539 h 587"/>
                    <a:gd name="T118" fmla="*/ 174 w 506"/>
                    <a:gd name="T119" fmla="*/ 538 h 587"/>
                    <a:gd name="T120" fmla="*/ 199 w 506"/>
                    <a:gd name="T121" fmla="*/ 495 h 587"/>
                    <a:gd name="T122" fmla="*/ 213 w 506"/>
                    <a:gd name="T123" fmla="*/ 480 h 587"/>
                    <a:gd name="T124" fmla="*/ 210 w 506"/>
                    <a:gd name="T125" fmla="*/ 494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06" h="587">
                      <a:moveTo>
                        <a:pt x="502" y="168"/>
                      </a:moveTo>
                      <a:cubicBezTo>
                        <a:pt x="499" y="115"/>
                        <a:pt x="465" y="72"/>
                        <a:pt x="415" y="55"/>
                      </a:cubicBezTo>
                      <a:cubicBezTo>
                        <a:pt x="368" y="40"/>
                        <a:pt x="310" y="48"/>
                        <a:pt x="269" y="79"/>
                      </a:cubicBezTo>
                      <a:cubicBezTo>
                        <a:pt x="269" y="78"/>
                        <a:pt x="268" y="77"/>
                        <a:pt x="268" y="76"/>
                      </a:cubicBezTo>
                      <a:cubicBezTo>
                        <a:pt x="245" y="32"/>
                        <a:pt x="196" y="0"/>
                        <a:pt x="138" y="1"/>
                      </a:cubicBezTo>
                      <a:cubicBezTo>
                        <a:pt x="87" y="2"/>
                        <a:pt x="41" y="31"/>
                        <a:pt x="18" y="74"/>
                      </a:cubicBezTo>
                      <a:cubicBezTo>
                        <a:pt x="3" y="102"/>
                        <a:pt x="0" y="125"/>
                        <a:pt x="6" y="153"/>
                      </a:cubicBezTo>
                      <a:cubicBezTo>
                        <a:pt x="12" y="184"/>
                        <a:pt x="30" y="208"/>
                        <a:pt x="55" y="225"/>
                      </a:cubicBezTo>
                      <a:cubicBezTo>
                        <a:pt x="93" y="249"/>
                        <a:pt x="151" y="245"/>
                        <a:pt x="182" y="213"/>
                      </a:cubicBezTo>
                      <a:cubicBezTo>
                        <a:pt x="195" y="199"/>
                        <a:pt x="203" y="181"/>
                        <a:pt x="201" y="161"/>
                      </a:cubicBezTo>
                      <a:cubicBezTo>
                        <a:pt x="198" y="116"/>
                        <a:pt x="148" y="81"/>
                        <a:pt x="102" y="112"/>
                      </a:cubicBezTo>
                      <a:cubicBezTo>
                        <a:pt x="94" y="117"/>
                        <a:pt x="87" y="124"/>
                        <a:pt x="83" y="133"/>
                      </a:cubicBezTo>
                      <a:cubicBezTo>
                        <a:pt x="80" y="140"/>
                        <a:pt x="79" y="149"/>
                        <a:pt x="80" y="157"/>
                      </a:cubicBezTo>
                      <a:cubicBezTo>
                        <a:pt x="80" y="163"/>
                        <a:pt x="84" y="169"/>
                        <a:pt x="89" y="170"/>
                      </a:cubicBezTo>
                      <a:cubicBezTo>
                        <a:pt x="95" y="170"/>
                        <a:pt x="95" y="163"/>
                        <a:pt x="90" y="160"/>
                      </a:cubicBezTo>
                      <a:cubicBezTo>
                        <a:pt x="77" y="151"/>
                        <a:pt x="86" y="133"/>
                        <a:pt x="95" y="125"/>
                      </a:cubicBezTo>
                      <a:cubicBezTo>
                        <a:pt x="97" y="122"/>
                        <a:pt x="102" y="118"/>
                        <a:pt x="105" y="116"/>
                      </a:cubicBezTo>
                      <a:cubicBezTo>
                        <a:pt x="184" y="72"/>
                        <a:pt x="231" y="197"/>
                        <a:pt x="141" y="230"/>
                      </a:cubicBezTo>
                      <a:cubicBezTo>
                        <a:pt x="119" y="238"/>
                        <a:pt x="80" y="232"/>
                        <a:pt x="59" y="220"/>
                      </a:cubicBezTo>
                      <a:cubicBezTo>
                        <a:pt x="37" y="206"/>
                        <a:pt x="16" y="182"/>
                        <a:pt x="10" y="153"/>
                      </a:cubicBezTo>
                      <a:cubicBezTo>
                        <a:pt x="5" y="126"/>
                        <a:pt x="9" y="105"/>
                        <a:pt x="23" y="79"/>
                      </a:cubicBezTo>
                      <a:cubicBezTo>
                        <a:pt x="45" y="37"/>
                        <a:pt x="89" y="12"/>
                        <a:pt x="138" y="12"/>
                      </a:cubicBezTo>
                      <a:cubicBezTo>
                        <a:pt x="188" y="12"/>
                        <a:pt x="233" y="38"/>
                        <a:pt x="255" y="80"/>
                      </a:cubicBezTo>
                      <a:cubicBezTo>
                        <a:pt x="257" y="83"/>
                        <a:pt x="258" y="85"/>
                        <a:pt x="259" y="88"/>
                      </a:cubicBezTo>
                      <a:cubicBezTo>
                        <a:pt x="256" y="89"/>
                        <a:pt x="254" y="91"/>
                        <a:pt x="252" y="93"/>
                      </a:cubicBezTo>
                      <a:cubicBezTo>
                        <a:pt x="233" y="113"/>
                        <a:pt x="221" y="147"/>
                        <a:pt x="228" y="164"/>
                      </a:cubicBezTo>
                      <a:cubicBezTo>
                        <a:pt x="231" y="169"/>
                        <a:pt x="236" y="173"/>
                        <a:pt x="242" y="175"/>
                      </a:cubicBezTo>
                      <a:cubicBezTo>
                        <a:pt x="252" y="178"/>
                        <a:pt x="263" y="170"/>
                        <a:pt x="268" y="162"/>
                      </a:cubicBezTo>
                      <a:cubicBezTo>
                        <a:pt x="280" y="141"/>
                        <a:pt x="280" y="107"/>
                        <a:pt x="271" y="84"/>
                      </a:cubicBezTo>
                      <a:cubicBezTo>
                        <a:pt x="311" y="56"/>
                        <a:pt x="362" y="48"/>
                        <a:pt x="407" y="65"/>
                      </a:cubicBezTo>
                      <a:cubicBezTo>
                        <a:pt x="453" y="82"/>
                        <a:pt x="482" y="121"/>
                        <a:pt x="485" y="172"/>
                      </a:cubicBezTo>
                      <a:cubicBezTo>
                        <a:pt x="487" y="214"/>
                        <a:pt x="473" y="252"/>
                        <a:pt x="441" y="288"/>
                      </a:cubicBezTo>
                      <a:cubicBezTo>
                        <a:pt x="415" y="318"/>
                        <a:pt x="381" y="341"/>
                        <a:pt x="342" y="366"/>
                      </a:cubicBezTo>
                      <a:cubicBezTo>
                        <a:pt x="298" y="396"/>
                        <a:pt x="261" y="425"/>
                        <a:pt x="231" y="455"/>
                      </a:cubicBezTo>
                      <a:cubicBezTo>
                        <a:pt x="232" y="448"/>
                        <a:pt x="234" y="440"/>
                        <a:pt x="236" y="432"/>
                      </a:cubicBezTo>
                      <a:cubicBezTo>
                        <a:pt x="238" y="420"/>
                        <a:pt x="238" y="420"/>
                        <a:pt x="238" y="420"/>
                      </a:cubicBezTo>
                      <a:cubicBezTo>
                        <a:pt x="227" y="418"/>
                        <a:pt x="227" y="418"/>
                        <a:pt x="227" y="418"/>
                      </a:cubicBezTo>
                      <a:cubicBezTo>
                        <a:pt x="227" y="418"/>
                        <a:pt x="221" y="437"/>
                        <a:pt x="221" y="437"/>
                      </a:cubicBezTo>
                      <a:cubicBezTo>
                        <a:pt x="218" y="448"/>
                        <a:pt x="216" y="461"/>
                        <a:pt x="214" y="473"/>
                      </a:cubicBezTo>
                      <a:cubicBezTo>
                        <a:pt x="208" y="479"/>
                        <a:pt x="202" y="486"/>
                        <a:pt x="197" y="493"/>
                      </a:cubicBezTo>
                      <a:cubicBezTo>
                        <a:pt x="184" y="508"/>
                        <a:pt x="176" y="522"/>
                        <a:pt x="170" y="537"/>
                      </a:cubicBezTo>
                      <a:cubicBezTo>
                        <a:pt x="170" y="538"/>
                        <a:pt x="170" y="538"/>
                        <a:pt x="170" y="538"/>
                      </a:cubicBezTo>
                      <a:cubicBezTo>
                        <a:pt x="166" y="549"/>
                        <a:pt x="161" y="561"/>
                        <a:pt x="163" y="573"/>
                      </a:cubicBezTo>
                      <a:cubicBezTo>
                        <a:pt x="165" y="583"/>
                        <a:pt x="175" y="587"/>
                        <a:pt x="187" y="573"/>
                      </a:cubicBezTo>
                      <a:cubicBezTo>
                        <a:pt x="200" y="558"/>
                        <a:pt x="205" y="543"/>
                        <a:pt x="211" y="527"/>
                      </a:cubicBezTo>
                      <a:cubicBezTo>
                        <a:pt x="219" y="507"/>
                        <a:pt x="224" y="486"/>
                        <a:pt x="228" y="466"/>
                      </a:cubicBezTo>
                      <a:cubicBezTo>
                        <a:pt x="229" y="465"/>
                        <a:pt x="229" y="464"/>
                        <a:pt x="229" y="463"/>
                      </a:cubicBezTo>
                      <a:cubicBezTo>
                        <a:pt x="261" y="433"/>
                        <a:pt x="301" y="404"/>
                        <a:pt x="348" y="374"/>
                      </a:cubicBezTo>
                      <a:cubicBezTo>
                        <a:pt x="387" y="348"/>
                        <a:pt x="424" y="323"/>
                        <a:pt x="453" y="295"/>
                      </a:cubicBezTo>
                      <a:cubicBezTo>
                        <a:pt x="488" y="261"/>
                        <a:pt x="506" y="221"/>
                        <a:pt x="502" y="168"/>
                      </a:cubicBezTo>
                      <a:close/>
                      <a:moveTo>
                        <a:pt x="259" y="158"/>
                      </a:moveTo>
                      <a:cubicBezTo>
                        <a:pt x="255" y="165"/>
                        <a:pt x="248" y="170"/>
                        <a:pt x="241" y="169"/>
                      </a:cubicBezTo>
                      <a:cubicBezTo>
                        <a:pt x="237" y="169"/>
                        <a:pt x="234" y="167"/>
                        <a:pt x="232" y="162"/>
                      </a:cubicBezTo>
                      <a:cubicBezTo>
                        <a:pt x="225" y="147"/>
                        <a:pt x="234" y="119"/>
                        <a:pt x="252" y="100"/>
                      </a:cubicBezTo>
                      <a:cubicBezTo>
                        <a:pt x="255" y="98"/>
                        <a:pt x="258" y="95"/>
                        <a:pt x="261" y="93"/>
                      </a:cubicBezTo>
                      <a:cubicBezTo>
                        <a:pt x="268" y="114"/>
                        <a:pt x="269" y="140"/>
                        <a:pt x="259" y="158"/>
                      </a:cubicBezTo>
                      <a:close/>
                      <a:moveTo>
                        <a:pt x="210" y="494"/>
                      </a:moveTo>
                      <a:cubicBezTo>
                        <a:pt x="208" y="503"/>
                        <a:pt x="186" y="584"/>
                        <a:pt x="171" y="573"/>
                      </a:cubicBezTo>
                      <a:cubicBezTo>
                        <a:pt x="162" y="566"/>
                        <a:pt x="170" y="548"/>
                        <a:pt x="173" y="539"/>
                      </a:cubicBezTo>
                      <a:cubicBezTo>
                        <a:pt x="174" y="538"/>
                        <a:pt x="174" y="538"/>
                        <a:pt x="174" y="538"/>
                      </a:cubicBezTo>
                      <a:cubicBezTo>
                        <a:pt x="179" y="524"/>
                        <a:pt x="187" y="510"/>
                        <a:pt x="199" y="495"/>
                      </a:cubicBezTo>
                      <a:cubicBezTo>
                        <a:pt x="204" y="490"/>
                        <a:pt x="208" y="485"/>
                        <a:pt x="213" y="480"/>
                      </a:cubicBezTo>
                      <a:cubicBezTo>
                        <a:pt x="212" y="484"/>
                        <a:pt x="211" y="489"/>
                        <a:pt x="210" y="4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1622155" y="186485"/>
                <a:ext cx="1651112" cy="700681"/>
                <a:chOff x="4192692" y="1963767"/>
                <a:chExt cx="1651112" cy="700681"/>
              </a:xfrm>
            </p:grpSpPr>
            <p:sp>
              <p:nvSpPr>
                <p:cNvPr id="22" name="TextBox 21"/>
                <p:cNvSpPr txBox="1"/>
                <p:nvPr/>
              </p:nvSpPr>
              <p:spPr>
                <a:xfrm>
                  <a:off x="4192692" y="2143244"/>
                  <a:ext cx="16511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dirty="0" smtClean="0">
                      <a:solidFill>
                        <a:schemeClr val="bg1">
                          <a:lumMod val="9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rPr>
                    <a:t>七夕节快乐</a:t>
                  </a:r>
                  <a:endPara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4678582" y="1963767"/>
                  <a:ext cx="757957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2016</a:t>
                  </a:r>
                  <a:endParaRPr lang="zh-CN" altLang="en-US" sz="11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4192692" y="2433616"/>
                  <a:ext cx="165111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9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永远爱你的亲</a:t>
                  </a:r>
                  <a:endParaRPr lang="zh-CN" altLang="en-US" sz="9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2" name="Group 88"/>
              <p:cNvGrpSpPr>
                <a:grpSpLocks noChangeAspect="1"/>
              </p:cNvGrpSpPr>
              <p:nvPr/>
            </p:nvGrpSpPr>
            <p:grpSpPr bwMode="auto">
              <a:xfrm>
                <a:off x="1568339" y="958599"/>
                <a:ext cx="817722" cy="82847"/>
                <a:chOff x="2112" y="1540"/>
                <a:chExt cx="3119" cy="316"/>
              </a:xfrm>
              <a:solidFill>
                <a:schemeClr val="bg1"/>
              </a:solidFill>
            </p:grpSpPr>
            <p:sp>
              <p:nvSpPr>
                <p:cNvPr id="13" name="Freeform 89"/>
                <p:cNvSpPr>
                  <a:spLocks/>
                </p:cNvSpPr>
                <p:nvPr/>
              </p:nvSpPr>
              <p:spPr bwMode="auto">
                <a:xfrm>
                  <a:off x="2188" y="1651"/>
                  <a:ext cx="24" cy="76"/>
                </a:xfrm>
                <a:custGeom>
                  <a:avLst/>
                  <a:gdLst>
                    <a:gd name="T0" fmla="*/ 0 w 5"/>
                    <a:gd name="T1" fmla="*/ 2 h 16"/>
                    <a:gd name="T2" fmla="*/ 0 w 5"/>
                    <a:gd name="T3" fmla="*/ 14 h 16"/>
                    <a:gd name="T4" fmla="*/ 0 w 5"/>
                    <a:gd name="T5" fmla="*/ 14 h 16"/>
                    <a:gd name="T6" fmla="*/ 1 w 5"/>
                    <a:gd name="T7" fmla="*/ 16 h 16"/>
                    <a:gd name="T8" fmla="*/ 3 w 5"/>
                    <a:gd name="T9" fmla="*/ 14 h 16"/>
                    <a:gd name="T10" fmla="*/ 3 w 5"/>
                    <a:gd name="T11" fmla="*/ 14 h 16"/>
                    <a:gd name="T12" fmla="*/ 3 w 5"/>
                    <a:gd name="T13" fmla="*/ 2 h 16"/>
                    <a:gd name="T14" fmla="*/ 3 w 5"/>
                    <a:gd name="T15" fmla="*/ 2 h 16"/>
                    <a:gd name="T16" fmla="*/ 1 w 5"/>
                    <a:gd name="T17" fmla="*/ 0 h 16"/>
                    <a:gd name="T18" fmla="*/ 0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0" y="2"/>
                      </a:moveTo>
                      <a:cubicBezTo>
                        <a:pt x="0" y="6"/>
                        <a:pt x="0" y="10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6"/>
                        <a:pt x="1" y="16"/>
                      </a:cubicBezTo>
                      <a:cubicBezTo>
                        <a:pt x="2" y="16"/>
                        <a:pt x="3" y="15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5" y="10"/>
                        <a:pt x="5" y="6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90"/>
                <p:cNvSpPr>
                  <a:spLocks/>
                </p:cNvSpPr>
                <p:nvPr/>
              </p:nvSpPr>
              <p:spPr bwMode="auto">
                <a:xfrm>
                  <a:off x="2232" y="1646"/>
                  <a:ext cx="808" cy="86"/>
                </a:xfrm>
                <a:custGeom>
                  <a:avLst/>
                  <a:gdLst>
                    <a:gd name="T0" fmla="*/ 0 w 169"/>
                    <a:gd name="T1" fmla="*/ 5 h 18"/>
                    <a:gd name="T2" fmla="*/ 14 w 169"/>
                    <a:gd name="T3" fmla="*/ 6 h 18"/>
                    <a:gd name="T4" fmla="*/ 88 w 169"/>
                    <a:gd name="T5" fmla="*/ 5 h 18"/>
                    <a:gd name="T6" fmla="*/ 152 w 169"/>
                    <a:gd name="T7" fmla="*/ 1 h 18"/>
                    <a:gd name="T8" fmla="*/ 169 w 169"/>
                    <a:gd name="T9" fmla="*/ 0 h 18"/>
                    <a:gd name="T10" fmla="*/ 168 w 169"/>
                    <a:gd name="T11" fmla="*/ 9 h 18"/>
                    <a:gd name="T12" fmla="*/ 169 w 169"/>
                    <a:gd name="T13" fmla="*/ 18 h 18"/>
                    <a:gd name="T14" fmla="*/ 152 w 169"/>
                    <a:gd name="T15" fmla="*/ 17 h 18"/>
                    <a:gd name="T16" fmla="*/ 88 w 169"/>
                    <a:gd name="T17" fmla="*/ 13 h 18"/>
                    <a:gd name="T18" fmla="*/ 14 w 169"/>
                    <a:gd name="T19" fmla="*/ 12 h 18"/>
                    <a:gd name="T20" fmla="*/ 0 w 169"/>
                    <a:gd name="T21" fmla="*/ 13 h 18"/>
                    <a:gd name="T22" fmla="*/ 0 w 169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9" h="18">
                      <a:moveTo>
                        <a:pt x="0" y="5"/>
                      </a:moveTo>
                      <a:cubicBezTo>
                        <a:pt x="3" y="5"/>
                        <a:pt x="7" y="5"/>
                        <a:pt x="14" y="6"/>
                      </a:cubicBezTo>
                      <a:cubicBezTo>
                        <a:pt x="39" y="7"/>
                        <a:pt x="63" y="7"/>
                        <a:pt x="88" y="5"/>
                      </a:cubicBezTo>
                      <a:cubicBezTo>
                        <a:pt x="110" y="4"/>
                        <a:pt x="131" y="2"/>
                        <a:pt x="152" y="1"/>
                      </a:cubicBezTo>
                      <a:cubicBezTo>
                        <a:pt x="158" y="1"/>
                        <a:pt x="164" y="0"/>
                        <a:pt x="169" y="0"/>
                      </a:cubicBezTo>
                      <a:cubicBezTo>
                        <a:pt x="168" y="3"/>
                        <a:pt x="168" y="6"/>
                        <a:pt x="168" y="9"/>
                      </a:cubicBezTo>
                      <a:cubicBezTo>
                        <a:pt x="168" y="12"/>
                        <a:pt x="168" y="15"/>
                        <a:pt x="169" y="18"/>
                      </a:cubicBezTo>
                      <a:cubicBezTo>
                        <a:pt x="164" y="18"/>
                        <a:pt x="158" y="17"/>
                        <a:pt x="152" y="17"/>
                      </a:cubicBezTo>
                      <a:cubicBezTo>
                        <a:pt x="131" y="16"/>
                        <a:pt x="110" y="14"/>
                        <a:pt x="88" y="13"/>
                      </a:cubicBezTo>
                      <a:cubicBezTo>
                        <a:pt x="63" y="11"/>
                        <a:pt x="39" y="11"/>
                        <a:pt x="14" y="12"/>
                      </a:cubicBezTo>
                      <a:cubicBezTo>
                        <a:pt x="7" y="13"/>
                        <a:pt x="3" y="13"/>
                        <a:pt x="0" y="13"/>
                      </a:cubicBezTo>
                      <a:cubicBezTo>
                        <a:pt x="0" y="10"/>
                        <a:pt x="0" y="8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Oval 91"/>
                <p:cNvSpPr>
                  <a:spLocks noChangeArrowheads="1"/>
                </p:cNvSpPr>
                <p:nvPr/>
              </p:nvSpPr>
              <p:spPr bwMode="auto">
                <a:xfrm>
                  <a:off x="2112" y="1660"/>
                  <a:ext cx="57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92"/>
                <p:cNvSpPr>
                  <a:spLocks/>
                </p:cNvSpPr>
                <p:nvPr/>
              </p:nvSpPr>
              <p:spPr bwMode="auto">
                <a:xfrm>
                  <a:off x="5135" y="1651"/>
                  <a:ext cx="24" cy="76"/>
                </a:xfrm>
                <a:custGeom>
                  <a:avLst/>
                  <a:gdLst>
                    <a:gd name="T0" fmla="*/ 5 w 5"/>
                    <a:gd name="T1" fmla="*/ 2 h 16"/>
                    <a:gd name="T2" fmla="*/ 5 w 5"/>
                    <a:gd name="T3" fmla="*/ 14 h 16"/>
                    <a:gd name="T4" fmla="*/ 5 w 5"/>
                    <a:gd name="T5" fmla="*/ 14 h 16"/>
                    <a:gd name="T6" fmla="*/ 3 w 5"/>
                    <a:gd name="T7" fmla="*/ 16 h 16"/>
                    <a:gd name="T8" fmla="*/ 1 w 5"/>
                    <a:gd name="T9" fmla="*/ 14 h 16"/>
                    <a:gd name="T10" fmla="*/ 1 w 5"/>
                    <a:gd name="T11" fmla="*/ 14 h 16"/>
                    <a:gd name="T12" fmla="*/ 1 w 5"/>
                    <a:gd name="T13" fmla="*/ 2 h 16"/>
                    <a:gd name="T14" fmla="*/ 1 w 5"/>
                    <a:gd name="T15" fmla="*/ 2 h 16"/>
                    <a:gd name="T16" fmla="*/ 3 w 5"/>
                    <a:gd name="T17" fmla="*/ 0 h 16"/>
                    <a:gd name="T18" fmla="*/ 5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5" y="2"/>
                      </a:moveTo>
                      <a:cubicBezTo>
                        <a:pt x="5" y="6"/>
                        <a:pt x="5" y="10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4" y="16"/>
                        <a:pt x="3" y="16"/>
                      </a:cubicBezTo>
                      <a:cubicBezTo>
                        <a:pt x="3" y="16"/>
                        <a:pt x="2" y="15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0"/>
                        <a:pt x="0" y="6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4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93"/>
                <p:cNvSpPr>
                  <a:spLocks/>
                </p:cNvSpPr>
                <p:nvPr/>
              </p:nvSpPr>
              <p:spPr bwMode="auto">
                <a:xfrm>
                  <a:off x="4303" y="1646"/>
                  <a:ext cx="813" cy="86"/>
                </a:xfrm>
                <a:custGeom>
                  <a:avLst/>
                  <a:gdLst>
                    <a:gd name="T0" fmla="*/ 170 w 170"/>
                    <a:gd name="T1" fmla="*/ 5 h 18"/>
                    <a:gd name="T2" fmla="*/ 156 w 170"/>
                    <a:gd name="T3" fmla="*/ 6 h 18"/>
                    <a:gd name="T4" fmla="*/ 81 w 170"/>
                    <a:gd name="T5" fmla="*/ 5 h 18"/>
                    <a:gd name="T6" fmla="*/ 17 w 170"/>
                    <a:gd name="T7" fmla="*/ 1 h 18"/>
                    <a:gd name="T8" fmla="*/ 0 w 170"/>
                    <a:gd name="T9" fmla="*/ 0 h 18"/>
                    <a:gd name="T10" fmla="*/ 2 w 170"/>
                    <a:gd name="T11" fmla="*/ 9 h 18"/>
                    <a:gd name="T12" fmla="*/ 0 w 170"/>
                    <a:gd name="T13" fmla="*/ 18 h 18"/>
                    <a:gd name="T14" fmla="*/ 17 w 170"/>
                    <a:gd name="T15" fmla="*/ 17 h 18"/>
                    <a:gd name="T16" fmla="*/ 81 w 170"/>
                    <a:gd name="T17" fmla="*/ 13 h 18"/>
                    <a:gd name="T18" fmla="*/ 156 w 170"/>
                    <a:gd name="T19" fmla="*/ 12 h 18"/>
                    <a:gd name="T20" fmla="*/ 170 w 170"/>
                    <a:gd name="T21" fmla="*/ 13 h 18"/>
                    <a:gd name="T22" fmla="*/ 170 w 170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0" h="18">
                      <a:moveTo>
                        <a:pt x="170" y="5"/>
                      </a:moveTo>
                      <a:cubicBezTo>
                        <a:pt x="167" y="5"/>
                        <a:pt x="163" y="5"/>
                        <a:pt x="156" y="6"/>
                      </a:cubicBezTo>
                      <a:cubicBezTo>
                        <a:pt x="131" y="7"/>
                        <a:pt x="106" y="7"/>
                        <a:pt x="81" y="5"/>
                      </a:cubicBezTo>
                      <a:cubicBezTo>
                        <a:pt x="60" y="4"/>
                        <a:pt x="39" y="2"/>
                        <a:pt x="17" y="1"/>
                      </a:cubicBezTo>
                      <a:cubicBezTo>
                        <a:pt x="12" y="1"/>
                        <a:pt x="6" y="0"/>
                        <a:pt x="0" y="0"/>
                      </a:cubicBezTo>
                      <a:cubicBezTo>
                        <a:pt x="1" y="3"/>
                        <a:pt x="2" y="6"/>
                        <a:pt x="2" y="9"/>
                      </a:cubicBezTo>
                      <a:cubicBezTo>
                        <a:pt x="2" y="12"/>
                        <a:pt x="1" y="15"/>
                        <a:pt x="0" y="18"/>
                      </a:cubicBezTo>
                      <a:cubicBezTo>
                        <a:pt x="6" y="18"/>
                        <a:pt x="12" y="17"/>
                        <a:pt x="17" y="17"/>
                      </a:cubicBezTo>
                      <a:cubicBezTo>
                        <a:pt x="39" y="16"/>
                        <a:pt x="60" y="14"/>
                        <a:pt x="81" y="13"/>
                      </a:cubicBezTo>
                      <a:cubicBezTo>
                        <a:pt x="106" y="11"/>
                        <a:pt x="131" y="11"/>
                        <a:pt x="156" y="12"/>
                      </a:cubicBezTo>
                      <a:cubicBezTo>
                        <a:pt x="163" y="13"/>
                        <a:pt x="167" y="13"/>
                        <a:pt x="170" y="13"/>
                      </a:cubicBezTo>
                      <a:cubicBezTo>
                        <a:pt x="169" y="10"/>
                        <a:pt x="169" y="8"/>
                        <a:pt x="17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Oval 94"/>
                <p:cNvSpPr>
                  <a:spLocks noChangeArrowheads="1"/>
                </p:cNvSpPr>
                <p:nvPr/>
              </p:nvSpPr>
              <p:spPr bwMode="auto">
                <a:xfrm>
                  <a:off x="5178" y="1660"/>
                  <a:ext cx="53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95"/>
                <p:cNvSpPr>
                  <a:spLocks/>
                </p:cNvSpPr>
                <p:nvPr/>
              </p:nvSpPr>
              <p:spPr bwMode="auto">
                <a:xfrm>
                  <a:off x="3566" y="1584"/>
                  <a:ext cx="211" cy="210"/>
                </a:xfrm>
                <a:custGeom>
                  <a:avLst/>
                  <a:gdLst>
                    <a:gd name="T0" fmla="*/ 31 w 44"/>
                    <a:gd name="T1" fmla="*/ 1 h 44"/>
                    <a:gd name="T2" fmla="*/ 22 w 44"/>
                    <a:gd name="T3" fmla="*/ 9 h 44"/>
                    <a:gd name="T4" fmla="*/ 22 w 44"/>
                    <a:gd name="T5" fmla="*/ 9 h 44"/>
                    <a:gd name="T6" fmla="*/ 13 w 44"/>
                    <a:gd name="T7" fmla="*/ 1 h 44"/>
                    <a:gd name="T8" fmla="*/ 0 w 44"/>
                    <a:gd name="T9" fmla="*/ 14 h 44"/>
                    <a:gd name="T10" fmla="*/ 8 w 44"/>
                    <a:gd name="T11" fmla="*/ 28 h 44"/>
                    <a:gd name="T12" fmla="*/ 12 w 44"/>
                    <a:gd name="T13" fmla="*/ 32 h 44"/>
                    <a:gd name="T14" fmla="*/ 12 w 44"/>
                    <a:gd name="T15" fmla="*/ 32 h 44"/>
                    <a:gd name="T16" fmla="*/ 22 w 44"/>
                    <a:gd name="T17" fmla="*/ 44 h 44"/>
                    <a:gd name="T18" fmla="*/ 23 w 44"/>
                    <a:gd name="T19" fmla="*/ 44 h 44"/>
                    <a:gd name="T20" fmla="*/ 33 w 44"/>
                    <a:gd name="T21" fmla="*/ 32 h 44"/>
                    <a:gd name="T22" fmla="*/ 33 w 44"/>
                    <a:gd name="T23" fmla="*/ 32 h 44"/>
                    <a:gd name="T24" fmla="*/ 37 w 44"/>
                    <a:gd name="T25" fmla="*/ 28 h 44"/>
                    <a:gd name="T26" fmla="*/ 44 w 44"/>
                    <a:gd name="T27" fmla="*/ 14 h 44"/>
                    <a:gd name="T28" fmla="*/ 31 w 44"/>
                    <a:gd name="T29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4" h="44">
                      <a:moveTo>
                        <a:pt x="31" y="1"/>
                      </a:moveTo>
                      <a:cubicBezTo>
                        <a:pt x="27" y="2"/>
                        <a:pt x="23" y="5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5"/>
                        <a:pt x="18" y="2"/>
                        <a:pt x="13" y="1"/>
                      </a:cubicBezTo>
                      <a:cubicBezTo>
                        <a:pt x="5" y="1"/>
                        <a:pt x="0" y="6"/>
                        <a:pt x="0" y="14"/>
                      </a:cubicBezTo>
                      <a:cubicBezTo>
                        <a:pt x="0" y="19"/>
                        <a:pt x="4" y="23"/>
                        <a:pt x="8" y="28"/>
                      </a:cubicBezTo>
                      <a:cubicBezTo>
                        <a:pt x="9" y="29"/>
                        <a:pt x="11" y="30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6" y="36"/>
                        <a:pt x="21" y="43"/>
                        <a:pt x="22" y="44"/>
                      </a:cubicBezTo>
                      <a:cubicBezTo>
                        <a:pt x="22" y="44"/>
                        <a:pt x="23" y="44"/>
                        <a:pt x="23" y="44"/>
                      </a:cubicBezTo>
                      <a:cubicBezTo>
                        <a:pt x="26" y="40"/>
                        <a:pt x="28" y="37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4" y="30"/>
                        <a:pt x="35" y="29"/>
                        <a:pt x="37" y="28"/>
                      </a:cubicBezTo>
                      <a:cubicBezTo>
                        <a:pt x="40" y="23"/>
                        <a:pt x="44" y="19"/>
                        <a:pt x="44" y="14"/>
                      </a:cubicBezTo>
                      <a:cubicBezTo>
                        <a:pt x="44" y="7"/>
                        <a:pt x="41" y="0"/>
                        <a:pt x="3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96"/>
                <p:cNvSpPr>
                  <a:spLocks noEditPoints="1"/>
                </p:cNvSpPr>
                <p:nvPr/>
              </p:nvSpPr>
              <p:spPr bwMode="auto">
                <a:xfrm>
                  <a:off x="3064" y="1540"/>
                  <a:ext cx="507" cy="316"/>
                </a:xfrm>
                <a:custGeom>
                  <a:avLst/>
                  <a:gdLst>
                    <a:gd name="T0" fmla="*/ 80 w 106"/>
                    <a:gd name="T1" fmla="*/ 3 h 66"/>
                    <a:gd name="T2" fmla="*/ 44 w 106"/>
                    <a:gd name="T3" fmla="*/ 22 h 66"/>
                    <a:gd name="T4" fmla="*/ 61 w 106"/>
                    <a:gd name="T5" fmla="*/ 42 h 66"/>
                    <a:gd name="T6" fmla="*/ 80 w 106"/>
                    <a:gd name="T7" fmla="*/ 38 h 66"/>
                    <a:gd name="T8" fmla="*/ 81 w 106"/>
                    <a:gd name="T9" fmla="*/ 36 h 66"/>
                    <a:gd name="T10" fmla="*/ 79 w 106"/>
                    <a:gd name="T11" fmla="*/ 37 h 66"/>
                    <a:gd name="T12" fmla="*/ 62 w 106"/>
                    <a:gd name="T13" fmla="*/ 39 h 66"/>
                    <a:gd name="T14" fmla="*/ 46 w 106"/>
                    <a:gd name="T15" fmla="*/ 22 h 66"/>
                    <a:gd name="T16" fmla="*/ 78 w 106"/>
                    <a:gd name="T17" fmla="*/ 8 h 66"/>
                    <a:gd name="T18" fmla="*/ 102 w 106"/>
                    <a:gd name="T19" fmla="*/ 33 h 66"/>
                    <a:gd name="T20" fmla="*/ 49 w 106"/>
                    <a:gd name="T21" fmla="*/ 55 h 66"/>
                    <a:gd name="T22" fmla="*/ 18 w 106"/>
                    <a:gd name="T23" fmla="*/ 40 h 66"/>
                    <a:gd name="T24" fmla="*/ 38 w 106"/>
                    <a:gd name="T25" fmla="*/ 25 h 66"/>
                    <a:gd name="T26" fmla="*/ 30 w 106"/>
                    <a:gd name="T27" fmla="*/ 15 h 66"/>
                    <a:gd name="T28" fmla="*/ 14 w 106"/>
                    <a:gd name="T29" fmla="*/ 28 h 66"/>
                    <a:gd name="T30" fmla="*/ 16 w 106"/>
                    <a:gd name="T31" fmla="*/ 39 h 66"/>
                    <a:gd name="T32" fmla="*/ 10 w 106"/>
                    <a:gd name="T33" fmla="*/ 39 h 66"/>
                    <a:gd name="T34" fmla="*/ 1 w 106"/>
                    <a:gd name="T35" fmla="*/ 33 h 66"/>
                    <a:gd name="T36" fmla="*/ 8 w 106"/>
                    <a:gd name="T37" fmla="*/ 33 h 66"/>
                    <a:gd name="T38" fmla="*/ 10 w 106"/>
                    <a:gd name="T39" fmla="*/ 26 h 66"/>
                    <a:gd name="T40" fmla="*/ 3 w 106"/>
                    <a:gd name="T41" fmla="*/ 26 h 66"/>
                    <a:gd name="T42" fmla="*/ 2 w 106"/>
                    <a:gd name="T43" fmla="*/ 27 h 66"/>
                    <a:gd name="T44" fmla="*/ 1 w 106"/>
                    <a:gd name="T45" fmla="*/ 28 h 66"/>
                    <a:gd name="T46" fmla="*/ 0 w 106"/>
                    <a:gd name="T47" fmla="*/ 31 h 66"/>
                    <a:gd name="T48" fmla="*/ 10 w 106"/>
                    <a:gd name="T49" fmla="*/ 40 h 66"/>
                    <a:gd name="T50" fmla="*/ 16 w 106"/>
                    <a:gd name="T51" fmla="*/ 40 h 66"/>
                    <a:gd name="T52" fmla="*/ 49 w 106"/>
                    <a:gd name="T53" fmla="*/ 62 h 66"/>
                    <a:gd name="T54" fmla="*/ 103 w 106"/>
                    <a:gd name="T55" fmla="*/ 34 h 66"/>
                    <a:gd name="T56" fmla="*/ 103 w 106"/>
                    <a:gd name="T57" fmla="*/ 33 h 66"/>
                    <a:gd name="T58" fmla="*/ 80 w 106"/>
                    <a:gd name="T59" fmla="*/ 3 h 66"/>
                    <a:gd name="T60" fmla="*/ 16 w 106"/>
                    <a:gd name="T61" fmla="*/ 28 h 66"/>
                    <a:gd name="T62" fmla="*/ 29 w 106"/>
                    <a:gd name="T63" fmla="*/ 16 h 66"/>
                    <a:gd name="T64" fmla="*/ 35 w 106"/>
                    <a:gd name="T65" fmla="*/ 25 h 66"/>
                    <a:gd name="T66" fmla="*/ 35 w 106"/>
                    <a:gd name="T67" fmla="*/ 25 h 66"/>
                    <a:gd name="T68" fmla="*/ 17 w 106"/>
                    <a:gd name="T69" fmla="*/ 39 h 66"/>
                    <a:gd name="T70" fmla="*/ 16 w 106"/>
                    <a:gd name="T71" fmla="*/ 28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80" y="3"/>
                      </a:moveTo>
                      <a:cubicBezTo>
                        <a:pt x="62" y="0"/>
                        <a:pt x="46" y="8"/>
                        <a:pt x="44" y="22"/>
                      </a:cubicBezTo>
                      <a:cubicBezTo>
                        <a:pt x="43" y="32"/>
                        <a:pt x="50" y="40"/>
                        <a:pt x="61" y="42"/>
                      </a:cubicBezTo>
                      <a:cubicBezTo>
                        <a:pt x="69" y="44"/>
                        <a:pt x="75" y="42"/>
                        <a:pt x="80" y="38"/>
                      </a:cubicBezTo>
                      <a:cubicBezTo>
                        <a:pt x="80" y="37"/>
                        <a:pt x="81" y="36"/>
                        <a:pt x="81" y="36"/>
                      </a:cubicBezTo>
                      <a:cubicBezTo>
                        <a:pt x="80" y="35"/>
                        <a:pt x="80" y="36"/>
                        <a:pt x="79" y="37"/>
                      </a:cubicBezTo>
                      <a:cubicBezTo>
                        <a:pt x="75" y="40"/>
                        <a:pt x="69" y="40"/>
                        <a:pt x="62" y="39"/>
                      </a:cubicBezTo>
                      <a:cubicBezTo>
                        <a:pt x="52" y="37"/>
                        <a:pt x="44" y="31"/>
                        <a:pt x="46" y="22"/>
                      </a:cubicBezTo>
                      <a:cubicBezTo>
                        <a:pt x="47" y="12"/>
                        <a:pt x="61" y="5"/>
                        <a:pt x="78" y="8"/>
                      </a:cubicBezTo>
                      <a:cubicBezTo>
                        <a:pt x="93" y="10"/>
                        <a:pt x="104" y="20"/>
                        <a:pt x="102" y="33"/>
                      </a:cubicBezTo>
                      <a:cubicBezTo>
                        <a:pt x="99" y="53"/>
                        <a:pt x="73" y="59"/>
                        <a:pt x="49" y="55"/>
                      </a:cubicBezTo>
                      <a:cubicBezTo>
                        <a:pt x="37" y="53"/>
                        <a:pt x="23" y="49"/>
                        <a:pt x="18" y="40"/>
                      </a:cubicBezTo>
                      <a:cubicBezTo>
                        <a:pt x="30" y="40"/>
                        <a:pt x="37" y="33"/>
                        <a:pt x="38" y="25"/>
                      </a:cubicBezTo>
                      <a:cubicBezTo>
                        <a:pt x="39" y="21"/>
                        <a:pt x="36" y="15"/>
                        <a:pt x="30" y="15"/>
                      </a:cubicBezTo>
                      <a:cubicBezTo>
                        <a:pt x="22" y="14"/>
                        <a:pt x="16" y="20"/>
                        <a:pt x="14" y="28"/>
                      </a:cubicBezTo>
                      <a:cubicBezTo>
                        <a:pt x="14" y="32"/>
                        <a:pt x="14" y="36"/>
                        <a:pt x="16" y="39"/>
                      </a:cubicBezTo>
                      <a:cubicBezTo>
                        <a:pt x="14" y="40"/>
                        <a:pt x="12" y="39"/>
                        <a:pt x="10" y="39"/>
                      </a:cubicBezTo>
                      <a:cubicBezTo>
                        <a:pt x="6" y="38"/>
                        <a:pt x="3" y="36"/>
                        <a:pt x="1" y="33"/>
                      </a:cubicBezTo>
                      <a:cubicBezTo>
                        <a:pt x="3" y="34"/>
                        <a:pt x="5" y="34"/>
                        <a:pt x="8" y="33"/>
                      </a:cubicBezTo>
                      <a:cubicBezTo>
                        <a:pt x="10" y="31"/>
                        <a:pt x="11" y="28"/>
                        <a:pt x="10" y="26"/>
                      </a:cubicBezTo>
                      <a:cubicBezTo>
                        <a:pt x="9" y="24"/>
                        <a:pt x="6" y="24"/>
                        <a:pt x="3" y="26"/>
                      </a:cubicBezTo>
                      <a:cubicBezTo>
                        <a:pt x="2" y="26"/>
                        <a:pt x="2" y="26"/>
                        <a:pt x="2" y="27"/>
                      </a:cubicBezTo>
                      <a:cubicBezTo>
                        <a:pt x="1" y="27"/>
                        <a:pt x="1" y="27"/>
                        <a:pt x="1" y="28"/>
                      </a:cubicBezTo>
                      <a:cubicBezTo>
                        <a:pt x="0" y="29"/>
                        <a:pt x="0" y="30"/>
                        <a:pt x="0" y="31"/>
                      </a:cubicBezTo>
                      <a:cubicBezTo>
                        <a:pt x="0" y="36"/>
                        <a:pt x="4" y="39"/>
                        <a:pt x="10" y="40"/>
                      </a:cubicBezTo>
                      <a:cubicBezTo>
                        <a:pt x="12" y="41"/>
                        <a:pt x="14" y="41"/>
                        <a:pt x="16" y="40"/>
                      </a:cubicBezTo>
                      <a:cubicBezTo>
                        <a:pt x="22" y="50"/>
                        <a:pt x="36" y="60"/>
                        <a:pt x="49" y="62"/>
                      </a:cubicBezTo>
                      <a:cubicBezTo>
                        <a:pt x="74" y="66"/>
                        <a:pt x="100" y="55"/>
                        <a:pt x="103" y="34"/>
                      </a:cubicBezTo>
                      <a:cubicBezTo>
                        <a:pt x="103" y="33"/>
                        <a:pt x="103" y="33"/>
                        <a:pt x="103" y="33"/>
                      </a:cubicBezTo>
                      <a:cubicBezTo>
                        <a:pt x="106" y="16"/>
                        <a:pt x="96" y="5"/>
                        <a:pt x="80" y="3"/>
                      </a:cubicBezTo>
                      <a:close/>
                      <a:moveTo>
                        <a:pt x="16" y="28"/>
                      </a:moveTo>
                      <a:cubicBezTo>
                        <a:pt x="17" y="21"/>
                        <a:pt x="23" y="15"/>
                        <a:pt x="29" y="16"/>
                      </a:cubicBezTo>
                      <a:cubicBezTo>
                        <a:pt x="33" y="17"/>
                        <a:pt x="35" y="21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3" y="32"/>
                        <a:pt x="26" y="38"/>
                        <a:pt x="17" y="39"/>
                      </a:cubicBezTo>
                      <a:cubicBezTo>
                        <a:pt x="16" y="36"/>
                        <a:pt x="15" y="33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97"/>
                <p:cNvSpPr>
                  <a:spLocks noEditPoints="1"/>
                </p:cNvSpPr>
                <p:nvPr/>
              </p:nvSpPr>
              <p:spPr bwMode="auto">
                <a:xfrm>
                  <a:off x="3777" y="1540"/>
                  <a:ext cx="507" cy="316"/>
                </a:xfrm>
                <a:custGeom>
                  <a:avLst/>
                  <a:gdLst>
                    <a:gd name="T0" fmla="*/ 2 w 106"/>
                    <a:gd name="T1" fmla="*/ 33 h 66"/>
                    <a:gd name="T2" fmla="*/ 2 w 106"/>
                    <a:gd name="T3" fmla="*/ 34 h 66"/>
                    <a:gd name="T4" fmla="*/ 56 w 106"/>
                    <a:gd name="T5" fmla="*/ 62 h 66"/>
                    <a:gd name="T6" fmla="*/ 89 w 106"/>
                    <a:gd name="T7" fmla="*/ 40 h 66"/>
                    <a:gd name="T8" fmla="*/ 96 w 106"/>
                    <a:gd name="T9" fmla="*/ 40 h 66"/>
                    <a:gd name="T10" fmla="*/ 106 w 106"/>
                    <a:gd name="T11" fmla="*/ 31 h 66"/>
                    <a:gd name="T12" fmla="*/ 105 w 106"/>
                    <a:gd name="T13" fmla="*/ 28 h 66"/>
                    <a:gd name="T14" fmla="*/ 104 w 106"/>
                    <a:gd name="T15" fmla="*/ 27 h 66"/>
                    <a:gd name="T16" fmla="*/ 103 w 106"/>
                    <a:gd name="T17" fmla="*/ 26 h 66"/>
                    <a:gd name="T18" fmla="*/ 95 w 106"/>
                    <a:gd name="T19" fmla="*/ 26 h 66"/>
                    <a:gd name="T20" fmla="*/ 98 w 106"/>
                    <a:gd name="T21" fmla="*/ 33 h 66"/>
                    <a:gd name="T22" fmla="*/ 104 w 106"/>
                    <a:gd name="T23" fmla="*/ 33 h 66"/>
                    <a:gd name="T24" fmla="*/ 96 w 106"/>
                    <a:gd name="T25" fmla="*/ 39 h 66"/>
                    <a:gd name="T26" fmla="*/ 90 w 106"/>
                    <a:gd name="T27" fmla="*/ 39 h 66"/>
                    <a:gd name="T28" fmla="*/ 91 w 106"/>
                    <a:gd name="T29" fmla="*/ 28 h 66"/>
                    <a:gd name="T30" fmla="*/ 76 w 106"/>
                    <a:gd name="T31" fmla="*/ 15 h 66"/>
                    <a:gd name="T32" fmla="*/ 67 w 106"/>
                    <a:gd name="T33" fmla="*/ 25 h 66"/>
                    <a:gd name="T34" fmla="*/ 88 w 106"/>
                    <a:gd name="T35" fmla="*/ 40 h 66"/>
                    <a:gd name="T36" fmla="*/ 56 w 106"/>
                    <a:gd name="T37" fmla="*/ 55 h 66"/>
                    <a:gd name="T38" fmla="*/ 4 w 106"/>
                    <a:gd name="T39" fmla="*/ 33 h 66"/>
                    <a:gd name="T40" fmla="*/ 28 w 106"/>
                    <a:gd name="T41" fmla="*/ 8 h 66"/>
                    <a:gd name="T42" fmla="*/ 60 w 106"/>
                    <a:gd name="T43" fmla="*/ 22 h 66"/>
                    <a:gd name="T44" fmla="*/ 43 w 106"/>
                    <a:gd name="T45" fmla="*/ 39 h 66"/>
                    <a:gd name="T46" fmla="*/ 27 w 106"/>
                    <a:gd name="T47" fmla="*/ 37 h 66"/>
                    <a:gd name="T48" fmla="*/ 25 w 106"/>
                    <a:gd name="T49" fmla="*/ 36 h 66"/>
                    <a:gd name="T50" fmla="*/ 26 w 106"/>
                    <a:gd name="T51" fmla="*/ 38 h 66"/>
                    <a:gd name="T52" fmla="*/ 45 w 106"/>
                    <a:gd name="T53" fmla="*/ 42 h 66"/>
                    <a:gd name="T54" fmla="*/ 61 w 106"/>
                    <a:gd name="T55" fmla="*/ 22 h 66"/>
                    <a:gd name="T56" fmla="*/ 26 w 106"/>
                    <a:gd name="T57" fmla="*/ 3 h 66"/>
                    <a:gd name="T58" fmla="*/ 2 w 106"/>
                    <a:gd name="T59" fmla="*/ 33 h 66"/>
                    <a:gd name="T60" fmla="*/ 88 w 106"/>
                    <a:gd name="T61" fmla="*/ 39 h 66"/>
                    <a:gd name="T62" fmla="*/ 71 w 106"/>
                    <a:gd name="T63" fmla="*/ 25 h 66"/>
                    <a:gd name="T64" fmla="*/ 71 w 106"/>
                    <a:gd name="T65" fmla="*/ 25 h 66"/>
                    <a:gd name="T66" fmla="*/ 76 w 106"/>
                    <a:gd name="T67" fmla="*/ 16 h 66"/>
                    <a:gd name="T68" fmla="*/ 90 w 106"/>
                    <a:gd name="T69" fmla="*/ 28 h 66"/>
                    <a:gd name="T70" fmla="*/ 88 w 106"/>
                    <a:gd name="T71" fmla="*/ 39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2" y="33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6" y="55"/>
                        <a:pt x="32" y="66"/>
                        <a:pt x="56" y="62"/>
                      </a:cubicBezTo>
                      <a:cubicBezTo>
                        <a:pt x="69" y="60"/>
                        <a:pt x="84" y="50"/>
                        <a:pt x="89" y="40"/>
                      </a:cubicBezTo>
                      <a:cubicBezTo>
                        <a:pt x="91" y="41"/>
                        <a:pt x="94" y="41"/>
                        <a:pt x="96" y="40"/>
                      </a:cubicBezTo>
                      <a:cubicBezTo>
                        <a:pt x="102" y="39"/>
                        <a:pt x="106" y="36"/>
                        <a:pt x="106" y="31"/>
                      </a:cubicBezTo>
                      <a:cubicBezTo>
                        <a:pt x="106" y="30"/>
                        <a:pt x="106" y="29"/>
                        <a:pt x="105" y="28"/>
                      </a:cubicBezTo>
                      <a:cubicBezTo>
                        <a:pt x="105" y="27"/>
                        <a:pt x="104" y="27"/>
                        <a:pt x="104" y="27"/>
                      </a:cubicBezTo>
                      <a:cubicBezTo>
                        <a:pt x="104" y="26"/>
                        <a:pt x="103" y="26"/>
                        <a:pt x="103" y="26"/>
                      </a:cubicBezTo>
                      <a:cubicBezTo>
                        <a:pt x="100" y="24"/>
                        <a:pt x="97" y="24"/>
                        <a:pt x="95" y="26"/>
                      </a:cubicBezTo>
                      <a:cubicBezTo>
                        <a:pt x="94" y="28"/>
                        <a:pt x="95" y="31"/>
                        <a:pt x="98" y="33"/>
                      </a:cubicBezTo>
                      <a:cubicBezTo>
                        <a:pt x="100" y="34"/>
                        <a:pt x="103" y="34"/>
                        <a:pt x="104" y="33"/>
                      </a:cubicBezTo>
                      <a:cubicBezTo>
                        <a:pt x="103" y="36"/>
                        <a:pt x="100" y="38"/>
                        <a:pt x="96" y="39"/>
                      </a:cubicBezTo>
                      <a:cubicBezTo>
                        <a:pt x="94" y="39"/>
                        <a:pt x="92" y="40"/>
                        <a:pt x="90" y="39"/>
                      </a:cubicBezTo>
                      <a:cubicBezTo>
                        <a:pt x="91" y="36"/>
                        <a:pt x="92" y="32"/>
                        <a:pt x="91" y="28"/>
                      </a:cubicBezTo>
                      <a:cubicBezTo>
                        <a:pt x="90" y="20"/>
                        <a:pt x="84" y="14"/>
                        <a:pt x="76" y="15"/>
                      </a:cubicBezTo>
                      <a:cubicBezTo>
                        <a:pt x="70" y="15"/>
                        <a:pt x="67" y="21"/>
                        <a:pt x="67" y="25"/>
                      </a:cubicBezTo>
                      <a:cubicBezTo>
                        <a:pt x="69" y="33"/>
                        <a:pt x="76" y="40"/>
                        <a:pt x="88" y="40"/>
                      </a:cubicBezTo>
                      <a:cubicBezTo>
                        <a:pt x="82" y="49"/>
                        <a:pt x="69" y="53"/>
                        <a:pt x="56" y="55"/>
                      </a:cubicBezTo>
                      <a:cubicBezTo>
                        <a:pt x="33" y="59"/>
                        <a:pt x="7" y="53"/>
                        <a:pt x="4" y="33"/>
                      </a:cubicBezTo>
                      <a:cubicBezTo>
                        <a:pt x="2" y="20"/>
                        <a:pt x="12" y="10"/>
                        <a:pt x="28" y="8"/>
                      </a:cubicBezTo>
                      <a:cubicBezTo>
                        <a:pt x="44" y="5"/>
                        <a:pt x="58" y="12"/>
                        <a:pt x="60" y="22"/>
                      </a:cubicBezTo>
                      <a:cubicBezTo>
                        <a:pt x="61" y="31"/>
                        <a:pt x="54" y="37"/>
                        <a:pt x="43" y="39"/>
                      </a:cubicBezTo>
                      <a:cubicBezTo>
                        <a:pt x="37" y="40"/>
                        <a:pt x="31" y="40"/>
                        <a:pt x="27" y="37"/>
                      </a:cubicBezTo>
                      <a:cubicBezTo>
                        <a:pt x="25" y="36"/>
                        <a:pt x="25" y="35"/>
                        <a:pt x="25" y="36"/>
                      </a:cubicBezTo>
                      <a:cubicBezTo>
                        <a:pt x="24" y="36"/>
                        <a:pt x="25" y="37"/>
                        <a:pt x="26" y="38"/>
                      </a:cubicBezTo>
                      <a:cubicBezTo>
                        <a:pt x="31" y="42"/>
                        <a:pt x="36" y="44"/>
                        <a:pt x="45" y="42"/>
                      </a:cubicBezTo>
                      <a:cubicBezTo>
                        <a:pt x="55" y="40"/>
                        <a:pt x="62" y="32"/>
                        <a:pt x="61" y="22"/>
                      </a:cubicBezTo>
                      <a:cubicBezTo>
                        <a:pt x="60" y="8"/>
                        <a:pt x="44" y="0"/>
                        <a:pt x="26" y="3"/>
                      </a:cubicBezTo>
                      <a:cubicBezTo>
                        <a:pt x="10" y="5"/>
                        <a:pt x="0" y="16"/>
                        <a:pt x="2" y="33"/>
                      </a:cubicBezTo>
                      <a:close/>
                      <a:moveTo>
                        <a:pt x="88" y="39"/>
                      </a:moveTo>
                      <a:cubicBezTo>
                        <a:pt x="80" y="38"/>
                        <a:pt x="72" y="32"/>
                        <a:pt x="71" y="25"/>
                      </a:cubicBezTo>
                      <a:cubicBezTo>
                        <a:pt x="71" y="25"/>
                        <a:pt x="71" y="25"/>
                        <a:pt x="71" y="25"/>
                      </a:cubicBezTo>
                      <a:cubicBezTo>
                        <a:pt x="70" y="21"/>
                        <a:pt x="72" y="17"/>
                        <a:pt x="76" y="16"/>
                      </a:cubicBezTo>
                      <a:cubicBezTo>
                        <a:pt x="83" y="15"/>
                        <a:pt x="89" y="21"/>
                        <a:pt x="90" y="28"/>
                      </a:cubicBezTo>
                      <a:cubicBezTo>
                        <a:pt x="91" y="33"/>
                        <a:pt x="90" y="36"/>
                        <a:pt x="88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99" name="椭圆 98"/>
          <p:cNvSpPr/>
          <p:nvPr/>
        </p:nvSpPr>
        <p:spPr>
          <a:xfrm>
            <a:off x="5067055" y="1491630"/>
            <a:ext cx="225025" cy="225025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5247075" y="1716655"/>
            <a:ext cx="225025" cy="225025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5394098" y="2034541"/>
            <a:ext cx="180540" cy="18053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4818780" y="1852613"/>
            <a:ext cx="91506" cy="91504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4914031" y="1947864"/>
            <a:ext cx="205804" cy="205802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4967592" y="1757363"/>
            <a:ext cx="155340" cy="1553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4757901" y="1995488"/>
            <a:ext cx="149960" cy="149960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5086758" y="2070468"/>
            <a:ext cx="185618" cy="185618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4149987" y="1652589"/>
            <a:ext cx="145640" cy="1456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5600209" y="2333026"/>
            <a:ext cx="162416" cy="162414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3853119" y="1491544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4521756" y="2125900"/>
            <a:ext cx="145494" cy="145494"/>
          </a:xfrm>
          <a:prstGeom prst="ellipse">
            <a:avLst/>
          </a:prstGeom>
          <a:solidFill>
            <a:schemeClr val="bg1">
              <a:alpha val="1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4659867" y="2264012"/>
            <a:ext cx="174072" cy="174070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4829176" y="2730960"/>
            <a:ext cx="121396" cy="121396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3954906" y="2569521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5413516" y="3258346"/>
            <a:ext cx="225025" cy="225025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4501491" y="3217650"/>
            <a:ext cx="180048" cy="18004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3686827" y="3698347"/>
            <a:ext cx="186674" cy="186674"/>
          </a:xfrm>
          <a:prstGeom prst="ellipse">
            <a:avLst/>
          </a:prstGeom>
          <a:solidFill>
            <a:schemeClr val="bg1">
              <a:alpha val="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2799148" y="3674269"/>
            <a:ext cx="88940" cy="88940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3495539" y="3423771"/>
            <a:ext cx="119200" cy="1192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flipH="1">
            <a:off x="5699495" y="1547814"/>
            <a:ext cx="103118" cy="103118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5287069" y="1131590"/>
            <a:ext cx="225025" cy="225025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5899020" y="1807414"/>
            <a:ext cx="154118" cy="15411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3962465" y="3360421"/>
            <a:ext cx="119530" cy="119528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4479001" y="3483370"/>
            <a:ext cx="225025" cy="225025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flipH="1">
            <a:off x="4310760" y="2657475"/>
            <a:ext cx="49118" cy="49118"/>
          </a:xfrm>
          <a:prstGeom prst="ellipse">
            <a:avLst/>
          </a:prstGeom>
          <a:solidFill>
            <a:schemeClr val="bg1">
              <a:alpha val="51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3529433" y="3260963"/>
            <a:ext cx="101974" cy="101974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十字星 125"/>
          <p:cNvSpPr/>
          <p:nvPr/>
        </p:nvSpPr>
        <p:spPr>
          <a:xfrm>
            <a:off x="7200900" y="-334965"/>
            <a:ext cx="52788" cy="52788"/>
          </a:xfrm>
          <a:prstGeom prst="star4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十字星 126"/>
          <p:cNvSpPr/>
          <p:nvPr/>
        </p:nvSpPr>
        <p:spPr>
          <a:xfrm>
            <a:off x="7137285" y="-6686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十字星 127"/>
          <p:cNvSpPr/>
          <p:nvPr/>
        </p:nvSpPr>
        <p:spPr>
          <a:xfrm>
            <a:off x="8119612" y="-5162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十字星 128"/>
          <p:cNvSpPr/>
          <p:nvPr/>
        </p:nvSpPr>
        <p:spPr>
          <a:xfrm>
            <a:off x="7579552" y="-451368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十字星 129"/>
          <p:cNvSpPr/>
          <p:nvPr/>
        </p:nvSpPr>
        <p:spPr>
          <a:xfrm>
            <a:off x="6417205" y="-5786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十字星 130"/>
          <p:cNvSpPr/>
          <p:nvPr/>
        </p:nvSpPr>
        <p:spPr>
          <a:xfrm>
            <a:off x="6569605" y="-4262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7577526" y="2206171"/>
            <a:ext cx="438108" cy="438108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6031478" y="1465943"/>
            <a:ext cx="579492" cy="57949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4836640" y="1300200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6134440" y="733990"/>
            <a:ext cx="1132420" cy="1132420"/>
          </a:xfrm>
          <a:prstGeom prst="ellipse">
            <a:avLst/>
          </a:prstGeom>
          <a:solidFill>
            <a:srgbClr val="EE8012">
              <a:alpha val="3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4957650" y="361850"/>
            <a:ext cx="859750" cy="85975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8097230" y="124652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6267450" y="2839775"/>
            <a:ext cx="593730" cy="5937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5200600" y="2381250"/>
            <a:ext cx="651030" cy="6510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4646614" y="3069774"/>
            <a:ext cx="622072" cy="62207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6355747" y="2119238"/>
            <a:ext cx="828824" cy="828824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6487511" y="3876895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6988441" y="183659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6435011" y="41170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1736685" y="2619940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1926695" y="3876895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87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6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 p14:bounceEnd="20000">
                                          <p:cBhvr>
                                            <p:cTn id="291" dur="5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 p14:bounceEnd="20000">
                                          <p:cBhvr>
                                            <p:cTn id="295" dur="6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 p14:presetBounceEnd="2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 p14:bounceEnd="20000">
                                          <p:cBhvr>
                                            <p:cTn id="299" dur="6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 p14:bounceEnd="20000">
                                          <p:cBhvr>
                                            <p:cTn id="303" dur="625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 p14:presetBounceEnd="20000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 p14:bounceEnd="20000">
                                          <p:cBhvr>
                                            <p:cTn id="307" dur="525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 p14:presetBounceEnd="2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 p14:bounceEnd="20000">
                                          <p:cBhvr>
                                            <p:cTn id="314" dur="5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 p14:bounceEnd="20000">
                                          <p:cBhvr>
                                            <p:cTn id="324" dur="62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 p14:presetBounceEnd="2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 p14:bounceEnd="20000">
                                          <p:cBhvr>
                                            <p:cTn id="334" dur="62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 p14:presetBounceEnd="2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 p14:bounceEnd="20000">
                                          <p:cBhvr>
                                            <p:cTn id="344" dur="625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99" grpId="0" animBg="1"/>
          <p:bldP spid="99" grpId="1" animBg="1"/>
          <p:bldP spid="99" grpId="2" animBg="1"/>
          <p:bldP spid="99" grpId="3" animBg="1"/>
          <p:bldP spid="100" grpId="0" animBg="1"/>
          <p:bldP spid="100" grpId="1" animBg="1"/>
          <p:bldP spid="100" grpId="2" animBg="1"/>
          <p:bldP spid="100" grpId="3" animBg="1"/>
          <p:bldP spid="101" grpId="0" animBg="1"/>
          <p:bldP spid="101" grpId="1" animBg="1"/>
          <p:bldP spid="101" grpId="2" animBg="1"/>
          <p:bldP spid="101" grpId="3" animBg="1"/>
          <p:bldP spid="102" grpId="0" animBg="1"/>
          <p:bldP spid="102" grpId="1" animBg="1"/>
          <p:bldP spid="102" grpId="2" animBg="1"/>
          <p:bldP spid="102" grpId="3" animBg="1"/>
          <p:bldP spid="103" grpId="0" animBg="1"/>
          <p:bldP spid="103" grpId="1" animBg="1"/>
          <p:bldP spid="103" grpId="2" animBg="1"/>
          <p:bldP spid="103" grpId="3" animBg="1"/>
          <p:bldP spid="104" grpId="0" animBg="1"/>
          <p:bldP spid="104" grpId="1" animBg="1"/>
          <p:bldP spid="104" grpId="2" animBg="1"/>
          <p:bldP spid="104" grpId="3" animBg="1"/>
          <p:bldP spid="105" grpId="0" animBg="1"/>
          <p:bldP spid="105" grpId="1" animBg="1"/>
          <p:bldP spid="105" grpId="2" animBg="1"/>
          <p:bldP spid="105" grpId="3" animBg="1"/>
          <p:bldP spid="106" grpId="0" animBg="1"/>
          <p:bldP spid="106" grpId="1" animBg="1"/>
          <p:bldP spid="106" grpId="2" animBg="1"/>
          <p:bldP spid="106" grpId="3" animBg="1"/>
          <p:bldP spid="107" grpId="0" animBg="1"/>
          <p:bldP spid="107" grpId="1" animBg="1"/>
          <p:bldP spid="107" grpId="2" animBg="1"/>
          <p:bldP spid="107" grpId="3" animBg="1"/>
          <p:bldP spid="108" grpId="0" animBg="1"/>
          <p:bldP spid="108" grpId="1" animBg="1"/>
          <p:bldP spid="108" grpId="2" animBg="1"/>
          <p:bldP spid="108" grpId="3" animBg="1"/>
          <p:bldP spid="109" grpId="0" animBg="1"/>
          <p:bldP spid="109" grpId="1" animBg="1"/>
          <p:bldP spid="109" grpId="2" animBg="1"/>
          <p:bldP spid="109" grpId="3" animBg="1"/>
          <p:bldP spid="110" grpId="0" animBg="1"/>
          <p:bldP spid="110" grpId="1" animBg="1"/>
          <p:bldP spid="110" grpId="2" animBg="1"/>
          <p:bldP spid="110" grpId="3" animBg="1"/>
          <p:bldP spid="111" grpId="0" animBg="1"/>
          <p:bldP spid="111" grpId="1" animBg="1"/>
          <p:bldP spid="111" grpId="2" animBg="1"/>
          <p:bldP spid="111" grpId="3" animBg="1"/>
          <p:bldP spid="112" grpId="0" animBg="1"/>
          <p:bldP spid="112" grpId="1" animBg="1"/>
          <p:bldP spid="112" grpId="2" animBg="1"/>
          <p:bldP spid="112" grpId="3" animBg="1"/>
          <p:bldP spid="113" grpId="0" animBg="1"/>
          <p:bldP spid="113" grpId="1" animBg="1"/>
          <p:bldP spid="113" grpId="2" animBg="1"/>
          <p:bldP spid="113" grpId="3" animBg="1"/>
          <p:bldP spid="114" grpId="0" animBg="1"/>
          <p:bldP spid="114" grpId="1" animBg="1"/>
          <p:bldP spid="114" grpId="2" animBg="1"/>
          <p:bldP spid="114" grpId="3" animBg="1"/>
          <p:bldP spid="115" grpId="0" animBg="1"/>
          <p:bldP spid="115" grpId="1" animBg="1"/>
          <p:bldP spid="115" grpId="2" animBg="1"/>
          <p:bldP spid="115" grpId="3" animBg="1"/>
          <p:bldP spid="116" grpId="0" animBg="1"/>
          <p:bldP spid="116" grpId="1" animBg="1"/>
          <p:bldP spid="116" grpId="2" animBg="1"/>
          <p:bldP spid="116" grpId="3" animBg="1"/>
          <p:bldP spid="117" grpId="0" animBg="1"/>
          <p:bldP spid="117" grpId="1" animBg="1"/>
          <p:bldP spid="117" grpId="2" animBg="1"/>
          <p:bldP spid="117" grpId="3" animBg="1"/>
          <p:bldP spid="118" grpId="0" animBg="1"/>
          <p:bldP spid="118" grpId="1" animBg="1"/>
          <p:bldP spid="118" grpId="2" animBg="1"/>
          <p:bldP spid="118" grpId="3" animBg="1"/>
          <p:bldP spid="119" grpId="0" animBg="1"/>
          <p:bldP spid="119" grpId="1" animBg="1"/>
          <p:bldP spid="119" grpId="2" animBg="1"/>
          <p:bldP spid="119" grpId="3" animBg="1"/>
          <p:bldP spid="120" grpId="0" animBg="1"/>
          <p:bldP spid="120" grpId="1" animBg="1"/>
          <p:bldP spid="120" grpId="2" animBg="1"/>
          <p:bldP spid="120" grpId="3" animBg="1"/>
          <p:bldP spid="121" grpId="0" animBg="1"/>
          <p:bldP spid="121" grpId="1" animBg="1"/>
          <p:bldP spid="121" grpId="2" animBg="1"/>
          <p:bldP spid="121" grpId="3" animBg="1"/>
          <p:bldP spid="122" grpId="0" animBg="1"/>
          <p:bldP spid="122" grpId="1" animBg="1"/>
          <p:bldP spid="122" grpId="2" animBg="1"/>
          <p:bldP spid="122" grpId="3" animBg="1"/>
          <p:bldP spid="123" grpId="0" animBg="1"/>
          <p:bldP spid="123" grpId="1" animBg="1"/>
          <p:bldP spid="123" grpId="2" animBg="1"/>
          <p:bldP spid="123" grpId="3" animBg="1"/>
          <p:bldP spid="124" grpId="0" animBg="1"/>
          <p:bldP spid="124" grpId="1" animBg="1"/>
          <p:bldP spid="124" grpId="2" animBg="1"/>
          <p:bldP spid="124" grpId="3" animBg="1"/>
          <p:bldP spid="125" grpId="0" animBg="1"/>
          <p:bldP spid="125" grpId="1" animBg="1"/>
          <p:bldP spid="125" grpId="2" animBg="1"/>
          <p:bldP spid="125" grpId="3" animBg="1"/>
          <p:bldP spid="126" grpId="0" animBg="1"/>
          <p:bldP spid="126" grpId="1" animBg="1"/>
          <p:bldP spid="127" grpId="0" animBg="1"/>
          <p:bldP spid="127" grpId="1" animBg="1"/>
          <p:bldP spid="128" grpId="0" animBg="1"/>
          <p:bldP spid="128" grpId="1" animBg="1"/>
          <p:bldP spid="129" grpId="0" animBg="1"/>
          <p:bldP spid="129" grpId="1" animBg="1"/>
          <p:bldP spid="130" grpId="0" animBg="1"/>
          <p:bldP spid="130" grpId="1" animBg="1"/>
          <p:bldP spid="130" grpId="2" animBg="1"/>
          <p:bldP spid="131" grpId="0" animBg="1"/>
          <p:bldP spid="131" grpId="1" animBg="1"/>
          <p:bldP spid="131" grpId="2" animBg="1"/>
          <p:bldP spid="132" grpId="0" animBg="1"/>
          <p:bldP spid="132" grpId="1" animBg="1"/>
          <p:bldP spid="132" grpId="2" animBg="1"/>
          <p:bldP spid="132" grpId="3" animBg="1"/>
          <p:bldP spid="133" grpId="0" animBg="1"/>
          <p:bldP spid="133" grpId="1" animBg="1"/>
          <p:bldP spid="133" grpId="2" animBg="1"/>
          <p:bldP spid="133" grpId="3" animBg="1"/>
          <p:bldP spid="134" grpId="0" animBg="1"/>
          <p:bldP spid="134" grpId="1" animBg="1"/>
          <p:bldP spid="134" grpId="2" animBg="1"/>
          <p:bldP spid="134" grpId="3" animBg="1"/>
          <p:bldP spid="135" grpId="0" animBg="1"/>
          <p:bldP spid="135" grpId="1" animBg="1"/>
          <p:bldP spid="135" grpId="2" animBg="1"/>
          <p:bldP spid="135" grpId="3" animBg="1"/>
          <p:bldP spid="136" grpId="0" animBg="1"/>
          <p:bldP spid="136" grpId="1" animBg="1"/>
          <p:bldP spid="136" grpId="2" animBg="1"/>
          <p:bldP spid="136" grpId="3" animBg="1"/>
          <p:bldP spid="137" grpId="0" animBg="1"/>
          <p:bldP spid="137" grpId="1" animBg="1"/>
          <p:bldP spid="137" grpId="2" animBg="1"/>
          <p:bldP spid="137" grpId="3" animBg="1"/>
          <p:bldP spid="138" grpId="0" animBg="1"/>
          <p:bldP spid="138" grpId="1" animBg="1"/>
          <p:bldP spid="138" grpId="2" animBg="1"/>
          <p:bldP spid="138" grpId="3" animBg="1"/>
          <p:bldP spid="139" grpId="0" animBg="1"/>
          <p:bldP spid="139" grpId="1" animBg="1"/>
          <p:bldP spid="139" grpId="2" animBg="1"/>
          <p:bldP spid="139" grpId="3" animBg="1"/>
          <p:bldP spid="140" grpId="0" animBg="1"/>
          <p:bldP spid="140" grpId="1" animBg="1"/>
          <p:bldP spid="140" grpId="2" animBg="1"/>
          <p:bldP spid="140" grpId="3" animBg="1"/>
          <p:bldP spid="141" grpId="0" animBg="1"/>
          <p:bldP spid="141" grpId="1" animBg="1"/>
          <p:bldP spid="141" grpId="2" animBg="1"/>
          <p:bldP spid="141" grpId="3" animBg="1"/>
          <p:bldP spid="142" grpId="0" animBg="1"/>
          <p:bldP spid="142" grpId="1" animBg="1"/>
          <p:bldP spid="142" grpId="2" animBg="1"/>
          <p:bldP spid="142" grpId="3" animBg="1"/>
          <p:bldP spid="143" grpId="0" animBg="1"/>
          <p:bldP spid="143" grpId="1" animBg="1"/>
          <p:bldP spid="143" grpId="2" animBg="1"/>
          <p:bldP spid="143" grpId="3" animBg="1"/>
          <p:bldP spid="144" grpId="0" animBg="1"/>
          <p:bldP spid="144" grpId="1" animBg="1"/>
          <p:bldP spid="144" grpId="2" animBg="1"/>
          <p:bldP spid="144" grpId="3" animBg="1"/>
          <p:bldP spid="145" grpId="0" animBg="1"/>
          <p:bldP spid="145" grpId="1" animBg="1"/>
          <p:bldP spid="145" grpId="2" animBg="1"/>
          <p:bldP spid="145" grpId="3" animBg="1"/>
          <p:bldP spid="146" grpId="0" animBg="1"/>
          <p:bldP spid="146" grpId="1" animBg="1"/>
          <p:bldP spid="146" grpId="2" animBg="1"/>
          <p:bldP spid="146" grpId="3" animBg="1"/>
          <p:bldP spid="147" grpId="0" animBg="1"/>
          <p:bldP spid="147" grpId="1" animBg="1"/>
          <p:bldP spid="147" grpId="2" animBg="1"/>
          <p:bldP spid="147" grpId="3" animBg="1"/>
          <p:bldP spid="148" grpId="0" animBg="1"/>
          <p:bldP spid="148" grpId="1" animBg="1"/>
          <p:bldP spid="148" grpId="2" animBg="1"/>
          <p:bldP spid="148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6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>
                                          <p:cBhvr>
                                            <p:cTn id="291" dur="5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>
                                          <p:cBhvr>
                                            <p:cTn id="295" dur="6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>
                                          <p:cBhvr>
                                            <p:cTn id="299" dur="6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>
                                          <p:cBhvr>
                                            <p:cTn id="303" dur="625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>
                                          <p:cBhvr>
                                            <p:cTn id="307" dur="525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>
                                          <p:cBhvr>
                                            <p:cTn id="314" dur="5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>
                                          <p:cBhvr>
                                            <p:cTn id="324" dur="62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>
                                          <p:cBhvr>
                                            <p:cTn id="334" dur="62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>
                                          <p:cBhvr>
                                            <p:cTn id="344" dur="625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99" grpId="0" animBg="1"/>
          <p:bldP spid="99" grpId="1" animBg="1"/>
          <p:bldP spid="99" grpId="2" animBg="1"/>
          <p:bldP spid="99" grpId="3" animBg="1"/>
          <p:bldP spid="100" grpId="0" animBg="1"/>
          <p:bldP spid="100" grpId="1" animBg="1"/>
          <p:bldP spid="100" grpId="2" animBg="1"/>
          <p:bldP spid="100" grpId="3" animBg="1"/>
          <p:bldP spid="101" grpId="0" animBg="1"/>
          <p:bldP spid="101" grpId="1" animBg="1"/>
          <p:bldP spid="101" grpId="2" animBg="1"/>
          <p:bldP spid="101" grpId="3" animBg="1"/>
          <p:bldP spid="102" grpId="0" animBg="1"/>
          <p:bldP spid="102" grpId="1" animBg="1"/>
          <p:bldP spid="102" grpId="2" animBg="1"/>
          <p:bldP spid="102" grpId="3" animBg="1"/>
          <p:bldP spid="103" grpId="0" animBg="1"/>
          <p:bldP spid="103" grpId="1" animBg="1"/>
          <p:bldP spid="103" grpId="2" animBg="1"/>
          <p:bldP spid="103" grpId="3" animBg="1"/>
          <p:bldP spid="104" grpId="0" animBg="1"/>
          <p:bldP spid="104" grpId="1" animBg="1"/>
          <p:bldP spid="104" grpId="2" animBg="1"/>
          <p:bldP spid="104" grpId="3" animBg="1"/>
          <p:bldP spid="105" grpId="0" animBg="1"/>
          <p:bldP spid="105" grpId="1" animBg="1"/>
          <p:bldP spid="105" grpId="2" animBg="1"/>
          <p:bldP spid="105" grpId="3" animBg="1"/>
          <p:bldP spid="106" grpId="0" animBg="1"/>
          <p:bldP spid="106" grpId="1" animBg="1"/>
          <p:bldP spid="106" grpId="2" animBg="1"/>
          <p:bldP spid="106" grpId="3" animBg="1"/>
          <p:bldP spid="107" grpId="0" animBg="1"/>
          <p:bldP spid="107" grpId="1" animBg="1"/>
          <p:bldP spid="107" grpId="2" animBg="1"/>
          <p:bldP spid="107" grpId="3" animBg="1"/>
          <p:bldP spid="108" grpId="0" animBg="1"/>
          <p:bldP spid="108" grpId="1" animBg="1"/>
          <p:bldP spid="108" grpId="2" animBg="1"/>
          <p:bldP spid="108" grpId="3" animBg="1"/>
          <p:bldP spid="109" grpId="0" animBg="1"/>
          <p:bldP spid="109" grpId="1" animBg="1"/>
          <p:bldP spid="109" grpId="2" animBg="1"/>
          <p:bldP spid="109" grpId="3" animBg="1"/>
          <p:bldP spid="110" grpId="0" animBg="1"/>
          <p:bldP spid="110" grpId="1" animBg="1"/>
          <p:bldP spid="110" grpId="2" animBg="1"/>
          <p:bldP spid="110" grpId="3" animBg="1"/>
          <p:bldP spid="111" grpId="0" animBg="1"/>
          <p:bldP spid="111" grpId="1" animBg="1"/>
          <p:bldP spid="111" grpId="2" animBg="1"/>
          <p:bldP spid="111" grpId="3" animBg="1"/>
          <p:bldP spid="112" grpId="0" animBg="1"/>
          <p:bldP spid="112" grpId="1" animBg="1"/>
          <p:bldP spid="112" grpId="2" animBg="1"/>
          <p:bldP spid="112" grpId="3" animBg="1"/>
          <p:bldP spid="113" grpId="0" animBg="1"/>
          <p:bldP spid="113" grpId="1" animBg="1"/>
          <p:bldP spid="113" grpId="2" animBg="1"/>
          <p:bldP spid="113" grpId="3" animBg="1"/>
          <p:bldP spid="114" grpId="0" animBg="1"/>
          <p:bldP spid="114" grpId="1" animBg="1"/>
          <p:bldP spid="114" grpId="2" animBg="1"/>
          <p:bldP spid="114" grpId="3" animBg="1"/>
          <p:bldP spid="115" grpId="0" animBg="1"/>
          <p:bldP spid="115" grpId="1" animBg="1"/>
          <p:bldP spid="115" grpId="2" animBg="1"/>
          <p:bldP spid="115" grpId="3" animBg="1"/>
          <p:bldP spid="116" grpId="0" animBg="1"/>
          <p:bldP spid="116" grpId="1" animBg="1"/>
          <p:bldP spid="116" grpId="2" animBg="1"/>
          <p:bldP spid="116" grpId="3" animBg="1"/>
          <p:bldP spid="117" grpId="0" animBg="1"/>
          <p:bldP spid="117" grpId="1" animBg="1"/>
          <p:bldP spid="117" grpId="2" animBg="1"/>
          <p:bldP spid="117" grpId="3" animBg="1"/>
          <p:bldP spid="118" grpId="0" animBg="1"/>
          <p:bldP spid="118" grpId="1" animBg="1"/>
          <p:bldP spid="118" grpId="2" animBg="1"/>
          <p:bldP spid="118" grpId="3" animBg="1"/>
          <p:bldP spid="119" grpId="0" animBg="1"/>
          <p:bldP spid="119" grpId="1" animBg="1"/>
          <p:bldP spid="119" grpId="2" animBg="1"/>
          <p:bldP spid="119" grpId="3" animBg="1"/>
          <p:bldP spid="120" grpId="0" animBg="1"/>
          <p:bldP spid="120" grpId="1" animBg="1"/>
          <p:bldP spid="120" grpId="2" animBg="1"/>
          <p:bldP spid="120" grpId="3" animBg="1"/>
          <p:bldP spid="121" grpId="0" animBg="1"/>
          <p:bldP spid="121" grpId="1" animBg="1"/>
          <p:bldP spid="121" grpId="2" animBg="1"/>
          <p:bldP spid="121" grpId="3" animBg="1"/>
          <p:bldP spid="122" grpId="0" animBg="1"/>
          <p:bldP spid="122" grpId="1" animBg="1"/>
          <p:bldP spid="122" grpId="2" animBg="1"/>
          <p:bldP spid="122" grpId="3" animBg="1"/>
          <p:bldP spid="123" grpId="0" animBg="1"/>
          <p:bldP spid="123" grpId="1" animBg="1"/>
          <p:bldP spid="123" grpId="2" animBg="1"/>
          <p:bldP spid="123" grpId="3" animBg="1"/>
          <p:bldP spid="124" grpId="0" animBg="1"/>
          <p:bldP spid="124" grpId="1" animBg="1"/>
          <p:bldP spid="124" grpId="2" animBg="1"/>
          <p:bldP spid="124" grpId="3" animBg="1"/>
          <p:bldP spid="125" grpId="0" animBg="1"/>
          <p:bldP spid="125" grpId="1" animBg="1"/>
          <p:bldP spid="125" grpId="2" animBg="1"/>
          <p:bldP spid="125" grpId="3" animBg="1"/>
          <p:bldP spid="126" grpId="0" animBg="1"/>
          <p:bldP spid="126" grpId="1" animBg="1"/>
          <p:bldP spid="127" grpId="0" animBg="1"/>
          <p:bldP spid="127" grpId="1" animBg="1"/>
          <p:bldP spid="128" grpId="0" animBg="1"/>
          <p:bldP spid="128" grpId="1" animBg="1"/>
          <p:bldP spid="129" grpId="0" animBg="1"/>
          <p:bldP spid="129" grpId="1" animBg="1"/>
          <p:bldP spid="130" grpId="0" animBg="1"/>
          <p:bldP spid="130" grpId="1" animBg="1"/>
          <p:bldP spid="130" grpId="2" animBg="1"/>
          <p:bldP spid="131" grpId="0" animBg="1"/>
          <p:bldP spid="131" grpId="1" animBg="1"/>
          <p:bldP spid="131" grpId="2" animBg="1"/>
          <p:bldP spid="132" grpId="0" animBg="1"/>
          <p:bldP spid="132" grpId="1" animBg="1"/>
          <p:bldP spid="132" grpId="2" animBg="1"/>
          <p:bldP spid="132" grpId="3" animBg="1"/>
          <p:bldP spid="133" grpId="0" animBg="1"/>
          <p:bldP spid="133" grpId="1" animBg="1"/>
          <p:bldP spid="133" grpId="2" animBg="1"/>
          <p:bldP spid="133" grpId="3" animBg="1"/>
          <p:bldP spid="134" grpId="0" animBg="1"/>
          <p:bldP spid="134" grpId="1" animBg="1"/>
          <p:bldP spid="134" grpId="2" animBg="1"/>
          <p:bldP spid="134" grpId="3" animBg="1"/>
          <p:bldP spid="135" grpId="0" animBg="1"/>
          <p:bldP spid="135" grpId="1" animBg="1"/>
          <p:bldP spid="135" grpId="2" animBg="1"/>
          <p:bldP spid="135" grpId="3" animBg="1"/>
          <p:bldP spid="136" grpId="0" animBg="1"/>
          <p:bldP spid="136" grpId="1" animBg="1"/>
          <p:bldP spid="136" grpId="2" animBg="1"/>
          <p:bldP spid="136" grpId="3" animBg="1"/>
          <p:bldP spid="137" grpId="0" animBg="1"/>
          <p:bldP spid="137" grpId="1" animBg="1"/>
          <p:bldP spid="137" grpId="2" animBg="1"/>
          <p:bldP spid="137" grpId="3" animBg="1"/>
          <p:bldP spid="138" grpId="0" animBg="1"/>
          <p:bldP spid="138" grpId="1" animBg="1"/>
          <p:bldP spid="138" grpId="2" animBg="1"/>
          <p:bldP spid="138" grpId="3" animBg="1"/>
          <p:bldP spid="139" grpId="0" animBg="1"/>
          <p:bldP spid="139" grpId="1" animBg="1"/>
          <p:bldP spid="139" grpId="2" animBg="1"/>
          <p:bldP spid="139" grpId="3" animBg="1"/>
          <p:bldP spid="140" grpId="0" animBg="1"/>
          <p:bldP spid="140" grpId="1" animBg="1"/>
          <p:bldP spid="140" grpId="2" animBg="1"/>
          <p:bldP spid="140" grpId="3" animBg="1"/>
          <p:bldP spid="141" grpId="0" animBg="1"/>
          <p:bldP spid="141" grpId="1" animBg="1"/>
          <p:bldP spid="141" grpId="2" animBg="1"/>
          <p:bldP spid="141" grpId="3" animBg="1"/>
          <p:bldP spid="142" grpId="0" animBg="1"/>
          <p:bldP spid="142" grpId="1" animBg="1"/>
          <p:bldP spid="142" grpId="2" animBg="1"/>
          <p:bldP spid="142" grpId="3" animBg="1"/>
          <p:bldP spid="143" grpId="0" animBg="1"/>
          <p:bldP spid="143" grpId="1" animBg="1"/>
          <p:bldP spid="143" grpId="2" animBg="1"/>
          <p:bldP spid="143" grpId="3" animBg="1"/>
          <p:bldP spid="144" grpId="0" animBg="1"/>
          <p:bldP spid="144" grpId="1" animBg="1"/>
          <p:bldP spid="144" grpId="2" animBg="1"/>
          <p:bldP spid="144" grpId="3" animBg="1"/>
          <p:bldP spid="145" grpId="0" animBg="1"/>
          <p:bldP spid="145" grpId="1" animBg="1"/>
          <p:bldP spid="145" grpId="2" animBg="1"/>
          <p:bldP spid="145" grpId="3" animBg="1"/>
          <p:bldP spid="146" grpId="0" animBg="1"/>
          <p:bldP spid="146" grpId="1" animBg="1"/>
          <p:bldP spid="146" grpId="2" animBg="1"/>
          <p:bldP spid="146" grpId="3" animBg="1"/>
          <p:bldP spid="147" grpId="0" animBg="1"/>
          <p:bldP spid="147" grpId="1" animBg="1"/>
          <p:bldP spid="147" grpId="2" animBg="1"/>
          <p:bldP spid="147" grpId="3" animBg="1"/>
          <p:bldP spid="148" grpId="0" animBg="1"/>
          <p:bldP spid="148" grpId="1" animBg="1"/>
          <p:bldP spid="148" grpId="2" animBg="1"/>
          <p:bldP spid="148" grpId="3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4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9143999" cy="5143499"/>
          </a:xfrm>
          <a:prstGeom prst="rect">
            <a:avLst/>
          </a:prstGeom>
          <a:solidFill>
            <a:schemeClr val="tx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2286000" y="1945147"/>
            <a:ext cx="4572000" cy="1706723"/>
            <a:chOff x="3019796" y="2115332"/>
            <a:chExt cx="4572000" cy="1706723"/>
          </a:xfrm>
        </p:grpSpPr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5327838" y="3291830"/>
              <a:ext cx="1860551" cy="530225"/>
            </a:xfrm>
            <a:custGeom>
              <a:avLst/>
              <a:gdLst>
                <a:gd name="T0" fmla="*/ 391 w 496"/>
                <a:gd name="T1" fmla="*/ 28 h 141"/>
                <a:gd name="T2" fmla="*/ 309 w 496"/>
                <a:gd name="T3" fmla="*/ 18 h 141"/>
                <a:gd name="T4" fmla="*/ 320 w 496"/>
                <a:gd name="T5" fmla="*/ 12 h 141"/>
                <a:gd name="T6" fmla="*/ 314 w 496"/>
                <a:gd name="T7" fmla="*/ 8 h 141"/>
                <a:gd name="T8" fmla="*/ 313 w 496"/>
                <a:gd name="T9" fmla="*/ 9 h 141"/>
                <a:gd name="T10" fmla="*/ 344 w 496"/>
                <a:gd name="T11" fmla="*/ 39 h 141"/>
                <a:gd name="T12" fmla="*/ 422 w 496"/>
                <a:gd name="T13" fmla="*/ 56 h 141"/>
                <a:gd name="T14" fmla="*/ 328 w 496"/>
                <a:gd name="T15" fmla="*/ 107 h 141"/>
                <a:gd name="T16" fmla="*/ 262 w 496"/>
                <a:gd name="T17" fmla="*/ 67 h 141"/>
                <a:gd name="T18" fmla="*/ 236 w 496"/>
                <a:gd name="T19" fmla="*/ 70 h 141"/>
                <a:gd name="T20" fmla="*/ 77 w 496"/>
                <a:gd name="T21" fmla="*/ 68 h 141"/>
                <a:gd name="T22" fmla="*/ 67 w 496"/>
                <a:gd name="T23" fmla="*/ 126 h 141"/>
                <a:gd name="T24" fmla="*/ 225 w 496"/>
                <a:gd name="T25" fmla="*/ 90 h 141"/>
                <a:gd name="T26" fmla="*/ 269 w 496"/>
                <a:gd name="T27" fmla="*/ 139 h 141"/>
                <a:gd name="T28" fmla="*/ 345 w 496"/>
                <a:gd name="T29" fmla="*/ 110 h 141"/>
                <a:gd name="T30" fmla="*/ 107 w 496"/>
                <a:gd name="T31" fmla="*/ 118 h 141"/>
                <a:gd name="T32" fmla="*/ 9 w 496"/>
                <a:gd name="T33" fmla="*/ 103 h 141"/>
                <a:gd name="T34" fmla="*/ 190 w 496"/>
                <a:gd name="T35" fmla="*/ 81 h 141"/>
                <a:gd name="T36" fmla="*/ 107 w 496"/>
                <a:gd name="T37" fmla="*/ 118 h 141"/>
                <a:gd name="T38" fmla="*/ 233 w 496"/>
                <a:gd name="T39" fmla="*/ 134 h 141"/>
                <a:gd name="T40" fmla="*/ 229 w 496"/>
                <a:gd name="T41" fmla="*/ 97 h 141"/>
                <a:gd name="T42" fmla="*/ 282 w 496"/>
                <a:gd name="T43" fmla="*/ 104 h 141"/>
                <a:gd name="T44" fmla="*/ 268 w 496"/>
                <a:gd name="T45" fmla="*/ 137 h 141"/>
                <a:gd name="T46" fmla="*/ 285 w 496"/>
                <a:gd name="T47" fmla="*/ 102 h 141"/>
                <a:gd name="T48" fmla="*/ 262 w 496"/>
                <a:gd name="T49" fmla="*/ 91 h 141"/>
                <a:gd name="T50" fmla="*/ 214 w 496"/>
                <a:gd name="T51" fmla="*/ 85 h 141"/>
                <a:gd name="T52" fmla="*/ 328 w 496"/>
                <a:gd name="T53" fmla="*/ 98 h 141"/>
                <a:gd name="T54" fmla="*/ 410 w 496"/>
                <a:gd name="T55" fmla="*/ 54 h 141"/>
                <a:gd name="T56" fmla="*/ 385 w 496"/>
                <a:gd name="T57" fmla="*/ 67 h 141"/>
                <a:gd name="T58" fmla="*/ 340 w 496"/>
                <a:gd name="T59" fmla="*/ 104 h 141"/>
                <a:gd name="T60" fmla="*/ 483 w 496"/>
                <a:gd name="T61" fmla="*/ 16 h 141"/>
                <a:gd name="T62" fmla="*/ 463 w 496"/>
                <a:gd name="T63" fmla="*/ 43 h 141"/>
                <a:gd name="T64" fmla="*/ 440 w 496"/>
                <a:gd name="T65" fmla="*/ 12 h 141"/>
                <a:gd name="T66" fmla="*/ 423 w 496"/>
                <a:gd name="T67" fmla="*/ 101 h 141"/>
                <a:gd name="T68" fmla="*/ 403 w 496"/>
                <a:gd name="T69" fmla="*/ 122 h 141"/>
                <a:gd name="T70" fmla="*/ 479 w 496"/>
                <a:gd name="T71" fmla="*/ 67 h 141"/>
                <a:gd name="T72" fmla="*/ 482 w 496"/>
                <a:gd name="T73" fmla="*/ 5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6" h="141">
                  <a:moveTo>
                    <a:pt x="434" y="55"/>
                  </a:moveTo>
                  <a:cubicBezTo>
                    <a:pt x="433" y="42"/>
                    <a:pt x="420" y="27"/>
                    <a:pt x="391" y="28"/>
                  </a:cubicBezTo>
                  <a:cubicBezTo>
                    <a:pt x="372" y="29"/>
                    <a:pt x="358" y="35"/>
                    <a:pt x="338" y="36"/>
                  </a:cubicBezTo>
                  <a:cubicBezTo>
                    <a:pt x="316" y="37"/>
                    <a:pt x="309" y="29"/>
                    <a:pt x="309" y="18"/>
                  </a:cubicBezTo>
                  <a:cubicBezTo>
                    <a:pt x="310" y="17"/>
                    <a:pt x="310" y="15"/>
                    <a:pt x="312" y="13"/>
                  </a:cubicBezTo>
                  <a:cubicBezTo>
                    <a:pt x="315" y="9"/>
                    <a:pt x="317" y="10"/>
                    <a:pt x="320" y="12"/>
                  </a:cubicBezTo>
                  <a:cubicBezTo>
                    <a:pt x="323" y="15"/>
                    <a:pt x="331" y="17"/>
                    <a:pt x="331" y="12"/>
                  </a:cubicBezTo>
                  <a:cubicBezTo>
                    <a:pt x="332" y="7"/>
                    <a:pt x="322" y="3"/>
                    <a:pt x="314" y="8"/>
                  </a:cubicBezTo>
                  <a:cubicBezTo>
                    <a:pt x="314" y="8"/>
                    <a:pt x="314" y="8"/>
                    <a:pt x="314" y="8"/>
                  </a:cubicBezTo>
                  <a:cubicBezTo>
                    <a:pt x="314" y="8"/>
                    <a:pt x="313" y="9"/>
                    <a:pt x="313" y="9"/>
                  </a:cubicBezTo>
                  <a:cubicBezTo>
                    <a:pt x="310" y="11"/>
                    <a:pt x="308" y="15"/>
                    <a:pt x="307" y="19"/>
                  </a:cubicBezTo>
                  <a:cubicBezTo>
                    <a:pt x="306" y="30"/>
                    <a:pt x="314" y="40"/>
                    <a:pt x="344" y="39"/>
                  </a:cubicBezTo>
                  <a:cubicBezTo>
                    <a:pt x="359" y="38"/>
                    <a:pt x="372" y="34"/>
                    <a:pt x="387" y="33"/>
                  </a:cubicBezTo>
                  <a:cubicBezTo>
                    <a:pt x="406" y="32"/>
                    <a:pt x="421" y="40"/>
                    <a:pt x="422" y="56"/>
                  </a:cubicBezTo>
                  <a:cubicBezTo>
                    <a:pt x="424" y="86"/>
                    <a:pt x="388" y="105"/>
                    <a:pt x="345" y="107"/>
                  </a:cubicBezTo>
                  <a:cubicBezTo>
                    <a:pt x="340" y="107"/>
                    <a:pt x="334" y="107"/>
                    <a:pt x="328" y="107"/>
                  </a:cubicBezTo>
                  <a:cubicBezTo>
                    <a:pt x="329" y="105"/>
                    <a:pt x="330" y="101"/>
                    <a:pt x="330" y="98"/>
                  </a:cubicBezTo>
                  <a:cubicBezTo>
                    <a:pt x="329" y="73"/>
                    <a:pt x="290" y="65"/>
                    <a:pt x="262" y="67"/>
                  </a:cubicBezTo>
                  <a:cubicBezTo>
                    <a:pt x="262" y="67"/>
                    <a:pt x="262" y="67"/>
                    <a:pt x="262" y="67"/>
                  </a:cubicBezTo>
                  <a:cubicBezTo>
                    <a:pt x="253" y="67"/>
                    <a:pt x="245" y="68"/>
                    <a:pt x="236" y="70"/>
                  </a:cubicBezTo>
                  <a:cubicBezTo>
                    <a:pt x="239" y="54"/>
                    <a:pt x="220" y="64"/>
                    <a:pt x="194" y="79"/>
                  </a:cubicBezTo>
                  <a:cubicBezTo>
                    <a:pt x="158" y="71"/>
                    <a:pt x="115" y="66"/>
                    <a:pt x="77" y="68"/>
                  </a:cubicBezTo>
                  <a:cubicBezTo>
                    <a:pt x="45" y="70"/>
                    <a:pt x="0" y="81"/>
                    <a:pt x="0" y="102"/>
                  </a:cubicBezTo>
                  <a:cubicBezTo>
                    <a:pt x="0" y="125"/>
                    <a:pt x="40" y="128"/>
                    <a:pt x="67" y="126"/>
                  </a:cubicBezTo>
                  <a:cubicBezTo>
                    <a:pt x="125" y="123"/>
                    <a:pt x="162" y="100"/>
                    <a:pt x="210" y="86"/>
                  </a:cubicBezTo>
                  <a:cubicBezTo>
                    <a:pt x="215" y="87"/>
                    <a:pt x="220" y="89"/>
                    <a:pt x="225" y="90"/>
                  </a:cubicBezTo>
                  <a:cubicBezTo>
                    <a:pt x="216" y="93"/>
                    <a:pt x="207" y="101"/>
                    <a:pt x="207" y="111"/>
                  </a:cubicBezTo>
                  <a:cubicBezTo>
                    <a:pt x="209" y="135"/>
                    <a:pt x="242" y="141"/>
                    <a:pt x="269" y="139"/>
                  </a:cubicBezTo>
                  <a:cubicBezTo>
                    <a:pt x="293" y="138"/>
                    <a:pt x="320" y="127"/>
                    <a:pt x="328" y="109"/>
                  </a:cubicBezTo>
                  <a:cubicBezTo>
                    <a:pt x="333" y="109"/>
                    <a:pt x="339" y="110"/>
                    <a:pt x="345" y="110"/>
                  </a:cubicBezTo>
                  <a:cubicBezTo>
                    <a:pt x="394" y="109"/>
                    <a:pt x="437" y="87"/>
                    <a:pt x="434" y="55"/>
                  </a:cubicBezTo>
                  <a:close/>
                  <a:moveTo>
                    <a:pt x="107" y="118"/>
                  </a:moveTo>
                  <a:cubicBezTo>
                    <a:pt x="95" y="121"/>
                    <a:pt x="81" y="123"/>
                    <a:pt x="67" y="124"/>
                  </a:cubicBezTo>
                  <a:cubicBezTo>
                    <a:pt x="41" y="126"/>
                    <a:pt x="9" y="121"/>
                    <a:pt x="9" y="103"/>
                  </a:cubicBezTo>
                  <a:cubicBezTo>
                    <a:pt x="9" y="84"/>
                    <a:pt x="47" y="72"/>
                    <a:pt x="77" y="70"/>
                  </a:cubicBezTo>
                  <a:cubicBezTo>
                    <a:pt x="113" y="68"/>
                    <a:pt x="155" y="73"/>
                    <a:pt x="190" y="81"/>
                  </a:cubicBezTo>
                  <a:cubicBezTo>
                    <a:pt x="166" y="94"/>
                    <a:pt x="135" y="111"/>
                    <a:pt x="107" y="118"/>
                  </a:cubicBezTo>
                  <a:cubicBezTo>
                    <a:pt x="107" y="118"/>
                    <a:pt x="107" y="118"/>
                    <a:pt x="107" y="118"/>
                  </a:cubicBezTo>
                  <a:close/>
                  <a:moveTo>
                    <a:pt x="268" y="137"/>
                  </a:moveTo>
                  <a:cubicBezTo>
                    <a:pt x="257" y="138"/>
                    <a:pt x="244" y="138"/>
                    <a:pt x="233" y="134"/>
                  </a:cubicBezTo>
                  <a:cubicBezTo>
                    <a:pt x="220" y="127"/>
                    <a:pt x="218" y="113"/>
                    <a:pt x="224" y="109"/>
                  </a:cubicBezTo>
                  <a:cubicBezTo>
                    <a:pt x="233" y="103"/>
                    <a:pt x="233" y="100"/>
                    <a:pt x="229" y="97"/>
                  </a:cubicBezTo>
                  <a:cubicBezTo>
                    <a:pt x="240" y="96"/>
                    <a:pt x="242" y="103"/>
                    <a:pt x="264" y="106"/>
                  </a:cubicBezTo>
                  <a:cubicBezTo>
                    <a:pt x="271" y="107"/>
                    <a:pt x="277" y="106"/>
                    <a:pt x="282" y="104"/>
                  </a:cubicBezTo>
                  <a:cubicBezTo>
                    <a:pt x="296" y="107"/>
                    <a:pt x="311" y="109"/>
                    <a:pt x="326" y="109"/>
                  </a:cubicBezTo>
                  <a:cubicBezTo>
                    <a:pt x="318" y="126"/>
                    <a:pt x="292" y="136"/>
                    <a:pt x="268" y="137"/>
                  </a:cubicBezTo>
                  <a:close/>
                  <a:moveTo>
                    <a:pt x="327" y="107"/>
                  </a:moveTo>
                  <a:cubicBezTo>
                    <a:pt x="313" y="107"/>
                    <a:pt x="299" y="105"/>
                    <a:pt x="285" y="102"/>
                  </a:cubicBezTo>
                  <a:cubicBezTo>
                    <a:pt x="294" y="97"/>
                    <a:pt x="298" y="90"/>
                    <a:pt x="298" y="90"/>
                  </a:cubicBezTo>
                  <a:cubicBezTo>
                    <a:pt x="290" y="96"/>
                    <a:pt x="273" y="93"/>
                    <a:pt x="262" y="91"/>
                  </a:cubicBezTo>
                  <a:cubicBezTo>
                    <a:pt x="248" y="87"/>
                    <a:pt x="237" y="87"/>
                    <a:pt x="229" y="89"/>
                  </a:cubicBezTo>
                  <a:cubicBezTo>
                    <a:pt x="224" y="87"/>
                    <a:pt x="219" y="86"/>
                    <a:pt x="214" y="85"/>
                  </a:cubicBezTo>
                  <a:cubicBezTo>
                    <a:pt x="231" y="80"/>
                    <a:pt x="250" y="76"/>
                    <a:pt x="271" y="75"/>
                  </a:cubicBezTo>
                  <a:cubicBezTo>
                    <a:pt x="294" y="74"/>
                    <a:pt x="327" y="78"/>
                    <a:pt x="328" y="98"/>
                  </a:cubicBezTo>
                  <a:cubicBezTo>
                    <a:pt x="328" y="101"/>
                    <a:pt x="328" y="104"/>
                    <a:pt x="327" y="107"/>
                  </a:cubicBezTo>
                  <a:close/>
                  <a:moveTo>
                    <a:pt x="410" y="54"/>
                  </a:moveTo>
                  <a:cubicBezTo>
                    <a:pt x="410" y="54"/>
                    <a:pt x="397" y="57"/>
                    <a:pt x="396" y="70"/>
                  </a:cubicBezTo>
                  <a:cubicBezTo>
                    <a:pt x="396" y="70"/>
                    <a:pt x="393" y="60"/>
                    <a:pt x="385" y="67"/>
                  </a:cubicBezTo>
                  <a:cubicBezTo>
                    <a:pt x="377" y="74"/>
                    <a:pt x="383" y="80"/>
                    <a:pt x="368" y="90"/>
                  </a:cubicBezTo>
                  <a:cubicBezTo>
                    <a:pt x="354" y="100"/>
                    <a:pt x="340" y="104"/>
                    <a:pt x="340" y="104"/>
                  </a:cubicBezTo>
                  <a:cubicBezTo>
                    <a:pt x="390" y="100"/>
                    <a:pt x="416" y="79"/>
                    <a:pt x="410" y="54"/>
                  </a:cubicBezTo>
                  <a:close/>
                  <a:moveTo>
                    <a:pt x="483" y="16"/>
                  </a:moveTo>
                  <a:cubicBezTo>
                    <a:pt x="483" y="16"/>
                    <a:pt x="481" y="25"/>
                    <a:pt x="474" y="26"/>
                  </a:cubicBezTo>
                  <a:cubicBezTo>
                    <a:pt x="467" y="26"/>
                    <a:pt x="463" y="43"/>
                    <a:pt x="463" y="43"/>
                  </a:cubicBezTo>
                  <a:cubicBezTo>
                    <a:pt x="463" y="43"/>
                    <a:pt x="465" y="35"/>
                    <a:pt x="459" y="17"/>
                  </a:cubicBezTo>
                  <a:cubicBezTo>
                    <a:pt x="452" y="0"/>
                    <a:pt x="440" y="12"/>
                    <a:pt x="440" y="12"/>
                  </a:cubicBezTo>
                  <a:cubicBezTo>
                    <a:pt x="433" y="2"/>
                    <a:pt x="412" y="10"/>
                    <a:pt x="412" y="10"/>
                  </a:cubicBezTo>
                  <a:cubicBezTo>
                    <a:pt x="461" y="20"/>
                    <a:pt x="468" y="77"/>
                    <a:pt x="423" y="101"/>
                  </a:cubicBezTo>
                  <a:cubicBezTo>
                    <a:pt x="379" y="125"/>
                    <a:pt x="321" y="116"/>
                    <a:pt x="292" y="113"/>
                  </a:cubicBezTo>
                  <a:cubicBezTo>
                    <a:pt x="292" y="113"/>
                    <a:pt x="339" y="128"/>
                    <a:pt x="403" y="122"/>
                  </a:cubicBezTo>
                  <a:cubicBezTo>
                    <a:pt x="451" y="117"/>
                    <a:pt x="475" y="98"/>
                    <a:pt x="481" y="83"/>
                  </a:cubicBezTo>
                  <a:cubicBezTo>
                    <a:pt x="485" y="75"/>
                    <a:pt x="479" y="67"/>
                    <a:pt x="479" y="67"/>
                  </a:cubicBezTo>
                  <a:cubicBezTo>
                    <a:pt x="479" y="72"/>
                    <a:pt x="468" y="79"/>
                    <a:pt x="465" y="75"/>
                  </a:cubicBezTo>
                  <a:cubicBezTo>
                    <a:pt x="463" y="71"/>
                    <a:pt x="468" y="65"/>
                    <a:pt x="482" y="54"/>
                  </a:cubicBezTo>
                  <a:cubicBezTo>
                    <a:pt x="496" y="43"/>
                    <a:pt x="483" y="16"/>
                    <a:pt x="483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 flipH="1">
              <a:off x="3656726" y="3291829"/>
              <a:ext cx="1507820" cy="530225"/>
            </a:xfrm>
            <a:custGeom>
              <a:avLst/>
              <a:gdLst>
                <a:gd name="T0" fmla="*/ 391 w 496"/>
                <a:gd name="T1" fmla="*/ 28 h 141"/>
                <a:gd name="T2" fmla="*/ 309 w 496"/>
                <a:gd name="T3" fmla="*/ 18 h 141"/>
                <a:gd name="T4" fmla="*/ 320 w 496"/>
                <a:gd name="T5" fmla="*/ 12 h 141"/>
                <a:gd name="T6" fmla="*/ 314 w 496"/>
                <a:gd name="T7" fmla="*/ 8 h 141"/>
                <a:gd name="T8" fmla="*/ 313 w 496"/>
                <a:gd name="T9" fmla="*/ 9 h 141"/>
                <a:gd name="T10" fmla="*/ 344 w 496"/>
                <a:gd name="T11" fmla="*/ 39 h 141"/>
                <a:gd name="T12" fmla="*/ 422 w 496"/>
                <a:gd name="T13" fmla="*/ 56 h 141"/>
                <a:gd name="T14" fmla="*/ 328 w 496"/>
                <a:gd name="T15" fmla="*/ 107 h 141"/>
                <a:gd name="T16" fmla="*/ 262 w 496"/>
                <a:gd name="T17" fmla="*/ 67 h 141"/>
                <a:gd name="T18" fmla="*/ 236 w 496"/>
                <a:gd name="T19" fmla="*/ 70 h 141"/>
                <a:gd name="T20" fmla="*/ 77 w 496"/>
                <a:gd name="T21" fmla="*/ 68 h 141"/>
                <a:gd name="T22" fmla="*/ 67 w 496"/>
                <a:gd name="T23" fmla="*/ 126 h 141"/>
                <a:gd name="T24" fmla="*/ 225 w 496"/>
                <a:gd name="T25" fmla="*/ 90 h 141"/>
                <a:gd name="T26" fmla="*/ 269 w 496"/>
                <a:gd name="T27" fmla="*/ 139 h 141"/>
                <a:gd name="T28" fmla="*/ 345 w 496"/>
                <a:gd name="T29" fmla="*/ 110 h 141"/>
                <a:gd name="T30" fmla="*/ 107 w 496"/>
                <a:gd name="T31" fmla="*/ 118 h 141"/>
                <a:gd name="T32" fmla="*/ 9 w 496"/>
                <a:gd name="T33" fmla="*/ 103 h 141"/>
                <a:gd name="T34" fmla="*/ 190 w 496"/>
                <a:gd name="T35" fmla="*/ 81 h 141"/>
                <a:gd name="T36" fmla="*/ 107 w 496"/>
                <a:gd name="T37" fmla="*/ 118 h 141"/>
                <a:gd name="T38" fmla="*/ 233 w 496"/>
                <a:gd name="T39" fmla="*/ 134 h 141"/>
                <a:gd name="T40" fmla="*/ 229 w 496"/>
                <a:gd name="T41" fmla="*/ 97 h 141"/>
                <a:gd name="T42" fmla="*/ 282 w 496"/>
                <a:gd name="T43" fmla="*/ 104 h 141"/>
                <a:gd name="T44" fmla="*/ 268 w 496"/>
                <a:gd name="T45" fmla="*/ 137 h 141"/>
                <a:gd name="T46" fmla="*/ 285 w 496"/>
                <a:gd name="T47" fmla="*/ 102 h 141"/>
                <a:gd name="T48" fmla="*/ 262 w 496"/>
                <a:gd name="T49" fmla="*/ 91 h 141"/>
                <a:gd name="T50" fmla="*/ 214 w 496"/>
                <a:gd name="T51" fmla="*/ 85 h 141"/>
                <a:gd name="T52" fmla="*/ 328 w 496"/>
                <a:gd name="T53" fmla="*/ 98 h 141"/>
                <a:gd name="T54" fmla="*/ 410 w 496"/>
                <a:gd name="T55" fmla="*/ 54 h 141"/>
                <a:gd name="T56" fmla="*/ 385 w 496"/>
                <a:gd name="T57" fmla="*/ 67 h 141"/>
                <a:gd name="T58" fmla="*/ 340 w 496"/>
                <a:gd name="T59" fmla="*/ 104 h 141"/>
                <a:gd name="T60" fmla="*/ 483 w 496"/>
                <a:gd name="T61" fmla="*/ 16 h 141"/>
                <a:gd name="T62" fmla="*/ 463 w 496"/>
                <a:gd name="T63" fmla="*/ 43 h 141"/>
                <a:gd name="T64" fmla="*/ 440 w 496"/>
                <a:gd name="T65" fmla="*/ 12 h 141"/>
                <a:gd name="T66" fmla="*/ 423 w 496"/>
                <a:gd name="T67" fmla="*/ 101 h 141"/>
                <a:gd name="T68" fmla="*/ 403 w 496"/>
                <a:gd name="T69" fmla="*/ 122 h 141"/>
                <a:gd name="T70" fmla="*/ 479 w 496"/>
                <a:gd name="T71" fmla="*/ 67 h 141"/>
                <a:gd name="T72" fmla="*/ 482 w 496"/>
                <a:gd name="T73" fmla="*/ 5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6" h="141">
                  <a:moveTo>
                    <a:pt x="434" y="55"/>
                  </a:moveTo>
                  <a:cubicBezTo>
                    <a:pt x="433" y="42"/>
                    <a:pt x="420" y="27"/>
                    <a:pt x="391" y="28"/>
                  </a:cubicBezTo>
                  <a:cubicBezTo>
                    <a:pt x="372" y="29"/>
                    <a:pt x="358" y="35"/>
                    <a:pt x="338" y="36"/>
                  </a:cubicBezTo>
                  <a:cubicBezTo>
                    <a:pt x="316" y="37"/>
                    <a:pt x="309" y="29"/>
                    <a:pt x="309" y="18"/>
                  </a:cubicBezTo>
                  <a:cubicBezTo>
                    <a:pt x="310" y="17"/>
                    <a:pt x="310" y="15"/>
                    <a:pt x="312" y="13"/>
                  </a:cubicBezTo>
                  <a:cubicBezTo>
                    <a:pt x="315" y="9"/>
                    <a:pt x="317" y="10"/>
                    <a:pt x="320" y="12"/>
                  </a:cubicBezTo>
                  <a:cubicBezTo>
                    <a:pt x="323" y="15"/>
                    <a:pt x="331" y="17"/>
                    <a:pt x="331" y="12"/>
                  </a:cubicBezTo>
                  <a:cubicBezTo>
                    <a:pt x="332" y="7"/>
                    <a:pt x="322" y="3"/>
                    <a:pt x="314" y="8"/>
                  </a:cubicBezTo>
                  <a:cubicBezTo>
                    <a:pt x="314" y="8"/>
                    <a:pt x="314" y="8"/>
                    <a:pt x="314" y="8"/>
                  </a:cubicBezTo>
                  <a:cubicBezTo>
                    <a:pt x="314" y="8"/>
                    <a:pt x="313" y="9"/>
                    <a:pt x="313" y="9"/>
                  </a:cubicBezTo>
                  <a:cubicBezTo>
                    <a:pt x="310" y="11"/>
                    <a:pt x="308" y="15"/>
                    <a:pt x="307" y="19"/>
                  </a:cubicBezTo>
                  <a:cubicBezTo>
                    <a:pt x="306" y="30"/>
                    <a:pt x="314" y="40"/>
                    <a:pt x="344" y="39"/>
                  </a:cubicBezTo>
                  <a:cubicBezTo>
                    <a:pt x="359" y="38"/>
                    <a:pt x="372" y="34"/>
                    <a:pt x="387" y="33"/>
                  </a:cubicBezTo>
                  <a:cubicBezTo>
                    <a:pt x="406" y="32"/>
                    <a:pt x="421" y="40"/>
                    <a:pt x="422" y="56"/>
                  </a:cubicBezTo>
                  <a:cubicBezTo>
                    <a:pt x="424" y="86"/>
                    <a:pt x="388" y="105"/>
                    <a:pt x="345" y="107"/>
                  </a:cubicBezTo>
                  <a:cubicBezTo>
                    <a:pt x="340" y="107"/>
                    <a:pt x="334" y="107"/>
                    <a:pt x="328" y="107"/>
                  </a:cubicBezTo>
                  <a:cubicBezTo>
                    <a:pt x="329" y="105"/>
                    <a:pt x="330" y="101"/>
                    <a:pt x="330" y="98"/>
                  </a:cubicBezTo>
                  <a:cubicBezTo>
                    <a:pt x="329" y="73"/>
                    <a:pt x="290" y="65"/>
                    <a:pt x="262" y="67"/>
                  </a:cubicBezTo>
                  <a:cubicBezTo>
                    <a:pt x="262" y="67"/>
                    <a:pt x="262" y="67"/>
                    <a:pt x="262" y="67"/>
                  </a:cubicBezTo>
                  <a:cubicBezTo>
                    <a:pt x="253" y="67"/>
                    <a:pt x="245" y="68"/>
                    <a:pt x="236" y="70"/>
                  </a:cubicBezTo>
                  <a:cubicBezTo>
                    <a:pt x="239" y="54"/>
                    <a:pt x="220" y="64"/>
                    <a:pt x="194" y="79"/>
                  </a:cubicBezTo>
                  <a:cubicBezTo>
                    <a:pt x="158" y="71"/>
                    <a:pt x="115" y="66"/>
                    <a:pt x="77" y="68"/>
                  </a:cubicBezTo>
                  <a:cubicBezTo>
                    <a:pt x="45" y="70"/>
                    <a:pt x="0" y="81"/>
                    <a:pt x="0" y="102"/>
                  </a:cubicBezTo>
                  <a:cubicBezTo>
                    <a:pt x="0" y="125"/>
                    <a:pt x="40" y="128"/>
                    <a:pt x="67" y="126"/>
                  </a:cubicBezTo>
                  <a:cubicBezTo>
                    <a:pt x="125" y="123"/>
                    <a:pt x="162" y="100"/>
                    <a:pt x="210" y="86"/>
                  </a:cubicBezTo>
                  <a:cubicBezTo>
                    <a:pt x="215" y="87"/>
                    <a:pt x="220" y="89"/>
                    <a:pt x="225" y="90"/>
                  </a:cubicBezTo>
                  <a:cubicBezTo>
                    <a:pt x="216" y="93"/>
                    <a:pt x="207" y="101"/>
                    <a:pt x="207" y="111"/>
                  </a:cubicBezTo>
                  <a:cubicBezTo>
                    <a:pt x="209" y="135"/>
                    <a:pt x="242" y="141"/>
                    <a:pt x="269" y="139"/>
                  </a:cubicBezTo>
                  <a:cubicBezTo>
                    <a:pt x="293" y="138"/>
                    <a:pt x="320" y="127"/>
                    <a:pt x="328" y="109"/>
                  </a:cubicBezTo>
                  <a:cubicBezTo>
                    <a:pt x="333" y="109"/>
                    <a:pt x="339" y="110"/>
                    <a:pt x="345" y="110"/>
                  </a:cubicBezTo>
                  <a:cubicBezTo>
                    <a:pt x="394" y="109"/>
                    <a:pt x="437" y="87"/>
                    <a:pt x="434" y="55"/>
                  </a:cubicBezTo>
                  <a:close/>
                  <a:moveTo>
                    <a:pt x="107" y="118"/>
                  </a:moveTo>
                  <a:cubicBezTo>
                    <a:pt x="95" y="121"/>
                    <a:pt x="81" y="123"/>
                    <a:pt x="67" y="124"/>
                  </a:cubicBezTo>
                  <a:cubicBezTo>
                    <a:pt x="41" y="126"/>
                    <a:pt x="9" y="121"/>
                    <a:pt x="9" y="103"/>
                  </a:cubicBezTo>
                  <a:cubicBezTo>
                    <a:pt x="9" y="84"/>
                    <a:pt x="47" y="72"/>
                    <a:pt x="77" y="70"/>
                  </a:cubicBezTo>
                  <a:cubicBezTo>
                    <a:pt x="113" y="68"/>
                    <a:pt x="155" y="73"/>
                    <a:pt x="190" y="81"/>
                  </a:cubicBezTo>
                  <a:cubicBezTo>
                    <a:pt x="166" y="94"/>
                    <a:pt x="135" y="111"/>
                    <a:pt x="107" y="118"/>
                  </a:cubicBezTo>
                  <a:cubicBezTo>
                    <a:pt x="107" y="118"/>
                    <a:pt x="107" y="118"/>
                    <a:pt x="107" y="118"/>
                  </a:cubicBezTo>
                  <a:close/>
                  <a:moveTo>
                    <a:pt x="268" y="137"/>
                  </a:moveTo>
                  <a:cubicBezTo>
                    <a:pt x="257" y="138"/>
                    <a:pt x="244" y="138"/>
                    <a:pt x="233" y="134"/>
                  </a:cubicBezTo>
                  <a:cubicBezTo>
                    <a:pt x="220" y="127"/>
                    <a:pt x="218" y="113"/>
                    <a:pt x="224" y="109"/>
                  </a:cubicBezTo>
                  <a:cubicBezTo>
                    <a:pt x="233" y="103"/>
                    <a:pt x="233" y="100"/>
                    <a:pt x="229" y="97"/>
                  </a:cubicBezTo>
                  <a:cubicBezTo>
                    <a:pt x="240" y="96"/>
                    <a:pt x="242" y="103"/>
                    <a:pt x="264" y="106"/>
                  </a:cubicBezTo>
                  <a:cubicBezTo>
                    <a:pt x="271" y="107"/>
                    <a:pt x="277" y="106"/>
                    <a:pt x="282" y="104"/>
                  </a:cubicBezTo>
                  <a:cubicBezTo>
                    <a:pt x="296" y="107"/>
                    <a:pt x="311" y="109"/>
                    <a:pt x="326" y="109"/>
                  </a:cubicBezTo>
                  <a:cubicBezTo>
                    <a:pt x="318" y="126"/>
                    <a:pt x="292" y="136"/>
                    <a:pt x="268" y="137"/>
                  </a:cubicBezTo>
                  <a:close/>
                  <a:moveTo>
                    <a:pt x="327" y="107"/>
                  </a:moveTo>
                  <a:cubicBezTo>
                    <a:pt x="313" y="107"/>
                    <a:pt x="299" y="105"/>
                    <a:pt x="285" y="102"/>
                  </a:cubicBezTo>
                  <a:cubicBezTo>
                    <a:pt x="294" y="97"/>
                    <a:pt x="298" y="90"/>
                    <a:pt x="298" y="90"/>
                  </a:cubicBezTo>
                  <a:cubicBezTo>
                    <a:pt x="290" y="96"/>
                    <a:pt x="273" y="93"/>
                    <a:pt x="262" y="91"/>
                  </a:cubicBezTo>
                  <a:cubicBezTo>
                    <a:pt x="248" y="87"/>
                    <a:pt x="237" y="87"/>
                    <a:pt x="229" y="89"/>
                  </a:cubicBezTo>
                  <a:cubicBezTo>
                    <a:pt x="224" y="87"/>
                    <a:pt x="219" y="86"/>
                    <a:pt x="214" y="85"/>
                  </a:cubicBezTo>
                  <a:cubicBezTo>
                    <a:pt x="231" y="80"/>
                    <a:pt x="250" y="76"/>
                    <a:pt x="271" y="75"/>
                  </a:cubicBezTo>
                  <a:cubicBezTo>
                    <a:pt x="294" y="74"/>
                    <a:pt x="327" y="78"/>
                    <a:pt x="328" y="98"/>
                  </a:cubicBezTo>
                  <a:cubicBezTo>
                    <a:pt x="328" y="101"/>
                    <a:pt x="328" y="104"/>
                    <a:pt x="327" y="107"/>
                  </a:cubicBezTo>
                  <a:close/>
                  <a:moveTo>
                    <a:pt x="410" y="54"/>
                  </a:moveTo>
                  <a:cubicBezTo>
                    <a:pt x="410" y="54"/>
                    <a:pt x="397" y="57"/>
                    <a:pt x="396" y="70"/>
                  </a:cubicBezTo>
                  <a:cubicBezTo>
                    <a:pt x="396" y="70"/>
                    <a:pt x="393" y="60"/>
                    <a:pt x="385" y="67"/>
                  </a:cubicBezTo>
                  <a:cubicBezTo>
                    <a:pt x="377" y="74"/>
                    <a:pt x="383" y="80"/>
                    <a:pt x="368" y="90"/>
                  </a:cubicBezTo>
                  <a:cubicBezTo>
                    <a:pt x="354" y="100"/>
                    <a:pt x="340" y="104"/>
                    <a:pt x="340" y="104"/>
                  </a:cubicBezTo>
                  <a:cubicBezTo>
                    <a:pt x="390" y="100"/>
                    <a:pt x="416" y="79"/>
                    <a:pt x="410" y="54"/>
                  </a:cubicBezTo>
                  <a:close/>
                  <a:moveTo>
                    <a:pt x="483" y="16"/>
                  </a:moveTo>
                  <a:cubicBezTo>
                    <a:pt x="483" y="16"/>
                    <a:pt x="481" y="25"/>
                    <a:pt x="474" y="26"/>
                  </a:cubicBezTo>
                  <a:cubicBezTo>
                    <a:pt x="467" y="26"/>
                    <a:pt x="463" y="43"/>
                    <a:pt x="463" y="43"/>
                  </a:cubicBezTo>
                  <a:cubicBezTo>
                    <a:pt x="463" y="43"/>
                    <a:pt x="465" y="35"/>
                    <a:pt x="459" y="17"/>
                  </a:cubicBezTo>
                  <a:cubicBezTo>
                    <a:pt x="452" y="0"/>
                    <a:pt x="440" y="12"/>
                    <a:pt x="440" y="12"/>
                  </a:cubicBezTo>
                  <a:cubicBezTo>
                    <a:pt x="433" y="2"/>
                    <a:pt x="412" y="10"/>
                    <a:pt x="412" y="10"/>
                  </a:cubicBezTo>
                  <a:cubicBezTo>
                    <a:pt x="461" y="20"/>
                    <a:pt x="468" y="77"/>
                    <a:pt x="423" y="101"/>
                  </a:cubicBezTo>
                  <a:cubicBezTo>
                    <a:pt x="379" y="125"/>
                    <a:pt x="321" y="116"/>
                    <a:pt x="292" y="113"/>
                  </a:cubicBezTo>
                  <a:cubicBezTo>
                    <a:pt x="292" y="113"/>
                    <a:pt x="339" y="128"/>
                    <a:pt x="403" y="122"/>
                  </a:cubicBezTo>
                  <a:cubicBezTo>
                    <a:pt x="451" y="117"/>
                    <a:pt x="475" y="98"/>
                    <a:pt x="481" y="83"/>
                  </a:cubicBezTo>
                  <a:cubicBezTo>
                    <a:pt x="485" y="75"/>
                    <a:pt x="479" y="67"/>
                    <a:pt x="479" y="67"/>
                  </a:cubicBezTo>
                  <a:cubicBezTo>
                    <a:pt x="479" y="72"/>
                    <a:pt x="468" y="79"/>
                    <a:pt x="465" y="75"/>
                  </a:cubicBezTo>
                  <a:cubicBezTo>
                    <a:pt x="463" y="71"/>
                    <a:pt x="468" y="65"/>
                    <a:pt x="482" y="54"/>
                  </a:cubicBezTo>
                  <a:cubicBezTo>
                    <a:pt x="496" y="43"/>
                    <a:pt x="483" y="16"/>
                    <a:pt x="483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019796" y="2928426"/>
              <a:ext cx="4572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我想在五十年之后 我一定还是像现在一样爱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你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/>
              </a:r>
              <a:b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</a:b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（单击更换你想对他说的话）</a:t>
              </a:r>
              <a:endParaRPr lang="zh-CN" altLang="en-US" sz="1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934829" y="2115332"/>
              <a:ext cx="2581622" cy="854961"/>
              <a:chOff x="691645" y="186485"/>
              <a:chExt cx="2581622" cy="854961"/>
            </a:xfrm>
          </p:grpSpPr>
          <p:grpSp>
            <p:nvGrpSpPr>
              <p:cNvPr id="12" name="Group 79"/>
              <p:cNvGrpSpPr>
                <a:grpSpLocks noChangeAspect="1"/>
              </p:cNvGrpSpPr>
              <p:nvPr/>
            </p:nvGrpSpPr>
            <p:grpSpPr bwMode="auto">
              <a:xfrm>
                <a:off x="691645" y="234448"/>
                <a:ext cx="926672" cy="623928"/>
                <a:chOff x="1798" y="874"/>
                <a:chExt cx="2060" cy="1387"/>
              </a:xfrm>
              <a:solidFill>
                <a:schemeClr val="bg1"/>
              </a:solidFill>
            </p:grpSpPr>
            <p:sp>
              <p:nvSpPr>
                <p:cNvPr id="27" name="Freeform 81"/>
                <p:cNvSpPr>
                  <a:spLocks/>
                </p:cNvSpPr>
                <p:nvPr/>
              </p:nvSpPr>
              <p:spPr bwMode="auto">
                <a:xfrm>
                  <a:off x="3369" y="1314"/>
                  <a:ext cx="35" cy="75"/>
                </a:xfrm>
                <a:custGeom>
                  <a:avLst/>
                  <a:gdLst>
                    <a:gd name="T0" fmla="*/ 3 w 15"/>
                    <a:gd name="T1" fmla="*/ 31 h 32"/>
                    <a:gd name="T2" fmla="*/ 0 w 15"/>
                    <a:gd name="T3" fmla="*/ 32 h 32"/>
                    <a:gd name="T4" fmla="*/ 0 w 15"/>
                    <a:gd name="T5" fmla="*/ 32 h 32"/>
                    <a:gd name="T6" fmla="*/ 5 w 15"/>
                    <a:gd name="T7" fmla="*/ 3 h 32"/>
                    <a:gd name="T8" fmla="*/ 11 w 15"/>
                    <a:gd name="T9" fmla="*/ 0 h 32"/>
                    <a:gd name="T10" fmla="*/ 15 w 15"/>
                    <a:gd name="T11" fmla="*/ 1 h 32"/>
                    <a:gd name="T12" fmla="*/ 3 w 15"/>
                    <a:gd name="T1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32">
                      <a:moveTo>
                        <a:pt x="3" y="31"/>
                      </a:moveTo>
                      <a:cubicBezTo>
                        <a:pt x="2" y="32"/>
                        <a:pt x="1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1" y="30"/>
                        <a:pt x="5" y="3"/>
                        <a:pt x="5" y="3"/>
                      </a:cubicBezTo>
                      <a:cubicBezTo>
                        <a:pt x="6" y="2"/>
                        <a:pt x="8" y="1"/>
                        <a:pt x="11" y="0"/>
                      </a:cubicBezTo>
                      <a:cubicBezTo>
                        <a:pt x="13" y="0"/>
                        <a:pt x="14" y="0"/>
                        <a:pt x="15" y="1"/>
                      </a:cubicBezTo>
                      <a:cubicBezTo>
                        <a:pt x="15" y="2"/>
                        <a:pt x="7" y="19"/>
                        <a:pt x="3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8" name="Freeform 82"/>
                <p:cNvSpPr>
                  <a:spLocks noEditPoints="1"/>
                </p:cNvSpPr>
                <p:nvPr/>
              </p:nvSpPr>
              <p:spPr bwMode="auto">
                <a:xfrm>
                  <a:off x="1798" y="1243"/>
                  <a:ext cx="1682" cy="845"/>
                </a:xfrm>
                <a:custGeom>
                  <a:avLst/>
                  <a:gdLst>
                    <a:gd name="T0" fmla="*/ 513 w 712"/>
                    <a:gd name="T1" fmla="*/ 149 h 358"/>
                    <a:gd name="T2" fmla="*/ 494 w 712"/>
                    <a:gd name="T3" fmla="*/ 146 h 358"/>
                    <a:gd name="T4" fmla="*/ 245 w 712"/>
                    <a:gd name="T5" fmla="*/ 184 h 358"/>
                    <a:gd name="T6" fmla="*/ 246 w 712"/>
                    <a:gd name="T7" fmla="*/ 132 h 358"/>
                    <a:gd name="T8" fmla="*/ 211 w 712"/>
                    <a:gd name="T9" fmla="*/ 188 h 358"/>
                    <a:gd name="T10" fmla="*/ 247 w 712"/>
                    <a:gd name="T11" fmla="*/ 185 h 358"/>
                    <a:gd name="T12" fmla="*/ 225 w 712"/>
                    <a:gd name="T13" fmla="*/ 144 h 358"/>
                    <a:gd name="T14" fmla="*/ 470 w 712"/>
                    <a:gd name="T15" fmla="*/ 153 h 358"/>
                    <a:gd name="T16" fmla="*/ 482 w 712"/>
                    <a:gd name="T17" fmla="*/ 28 h 358"/>
                    <a:gd name="T18" fmla="*/ 470 w 712"/>
                    <a:gd name="T19" fmla="*/ 66 h 358"/>
                    <a:gd name="T20" fmla="*/ 263 w 712"/>
                    <a:gd name="T21" fmla="*/ 193 h 358"/>
                    <a:gd name="T22" fmla="*/ 292 w 712"/>
                    <a:gd name="T23" fmla="*/ 78 h 358"/>
                    <a:gd name="T24" fmla="*/ 299 w 712"/>
                    <a:gd name="T25" fmla="*/ 29 h 358"/>
                    <a:gd name="T26" fmla="*/ 199 w 712"/>
                    <a:gd name="T27" fmla="*/ 76 h 358"/>
                    <a:gd name="T28" fmla="*/ 115 w 712"/>
                    <a:gd name="T29" fmla="*/ 142 h 358"/>
                    <a:gd name="T30" fmla="*/ 59 w 712"/>
                    <a:gd name="T31" fmla="*/ 121 h 358"/>
                    <a:gd name="T32" fmla="*/ 103 w 712"/>
                    <a:gd name="T33" fmla="*/ 151 h 358"/>
                    <a:gd name="T34" fmla="*/ 179 w 712"/>
                    <a:gd name="T35" fmla="*/ 124 h 358"/>
                    <a:gd name="T36" fmla="*/ 289 w 712"/>
                    <a:gd name="T37" fmla="*/ 82 h 358"/>
                    <a:gd name="T38" fmla="*/ 282 w 712"/>
                    <a:gd name="T39" fmla="*/ 179 h 358"/>
                    <a:gd name="T40" fmla="*/ 174 w 712"/>
                    <a:gd name="T41" fmla="*/ 122 h 358"/>
                    <a:gd name="T42" fmla="*/ 712 w 712"/>
                    <a:gd name="T43" fmla="*/ 73 h 358"/>
                    <a:gd name="T44" fmla="*/ 664 w 712"/>
                    <a:gd name="T45" fmla="*/ 113 h 358"/>
                    <a:gd name="T46" fmla="*/ 649 w 712"/>
                    <a:gd name="T47" fmla="*/ 118 h 358"/>
                    <a:gd name="T48" fmla="*/ 606 w 712"/>
                    <a:gd name="T49" fmla="*/ 126 h 358"/>
                    <a:gd name="T50" fmla="*/ 644 w 712"/>
                    <a:gd name="T51" fmla="*/ 134 h 358"/>
                    <a:gd name="T52" fmla="*/ 703 w 712"/>
                    <a:gd name="T53" fmla="*/ 73 h 358"/>
                    <a:gd name="T54" fmla="*/ 608 w 712"/>
                    <a:gd name="T55" fmla="*/ 123 h 358"/>
                    <a:gd name="T56" fmla="*/ 348 w 712"/>
                    <a:gd name="T57" fmla="*/ 161 h 358"/>
                    <a:gd name="T58" fmla="*/ 353 w 712"/>
                    <a:gd name="T59" fmla="*/ 125 h 358"/>
                    <a:gd name="T60" fmla="*/ 306 w 712"/>
                    <a:gd name="T61" fmla="*/ 165 h 358"/>
                    <a:gd name="T62" fmla="*/ 593 w 712"/>
                    <a:gd name="T63" fmla="*/ 92 h 358"/>
                    <a:gd name="T64" fmla="*/ 546 w 712"/>
                    <a:gd name="T65" fmla="*/ 89 h 358"/>
                    <a:gd name="T66" fmla="*/ 514 w 712"/>
                    <a:gd name="T67" fmla="*/ 171 h 358"/>
                    <a:gd name="T68" fmla="*/ 577 w 712"/>
                    <a:gd name="T69" fmla="*/ 102 h 358"/>
                    <a:gd name="T70" fmla="*/ 603 w 712"/>
                    <a:gd name="T71" fmla="*/ 183 h 358"/>
                    <a:gd name="T72" fmla="*/ 558 w 712"/>
                    <a:gd name="T73" fmla="*/ 287 h 358"/>
                    <a:gd name="T74" fmla="*/ 551 w 712"/>
                    <a:gd name="T75" fmla="*/ 244 h 358"/>
                    <a:gd name="T76" fmla="*/ 581 w 712"/>
                    <a:gd name="T77" fmla="*/ 315 h 358"/>
                    <a:gd name="T78" fmla="*/ 614 w 712"/>
                    <a:gd name="T79" fmla="*/ 218 h 358"/>
                    <a:gd name="T80" fmla="*/ 664 w 712"/>
                    <a:gd name="T81" fmla="*/ 155 h 358"/>
                    <a:gd name="T82" fmla="*/ 653 w 712"/>
                    <a:gd name="T83" fmla="*/ 191 h 358"/>
                    <a:gd name="T84" fmla="*/ 411 w 712"/>
                    <a:gd name="T85" fmla="*/ 186 h 358"/>
                    <a:gd name="T86" fmla="*/ 410 w 712"/>
                    <a:gd name="T87" fmla="*/ 171 h 358"/>
                    <a:gd name="T88" fmla="*/ 381 w 712"/>
                    <a:gd name="T89" fmla="*/ 112 h 358"/>
                    <a:gd name="T90" fmla="*/ 356 w 712"/>
                    <a:gd name="T91" fmla="*/ 167 h 358"/>
                    <a:gd name="T92" fmla="*/ 334 w 712"/>
                    <a:gd name="T93" fmla="*/ 263 h 358"/>
                    <a:gd name="T94" fmla="*/ 377 w 712"/>
                    <a:gd name="T95" fmla="*/ 190 h 358"/>
                    <a:gd name="T96" fmla="*/ 389 w 712"/>
                    <a:gd name="T97" fmla="*/ 203 h 358"/>
                    <a:gd name="T98" fmla="*/ 362 w 712"/>
                    <a:gd name="T99" fmla="*/ 219 h 358"/>
                    <a:gd name="T100" fmla="*/ 327 w 712"/>
                    <a:gd name="T101" fmla="*/ 354 h 358"/>
                    <a:gd name="T102" fmla="*/ 396 w 712"/>
                    <a:gd name="T103" fmla="*/ 183 h 358"/>
                    <a:gd name="T104" fmla="*/ 408 w 712"/>
                    <a:gd name="T105" fmla="*/ 121 h 358"/>
                    <a:gd name="T106" fmla="*/ 507 w 712"/>
                    <a:gd name="T107" fmla="*/ 248 h 358"/>
                    <a:gd name="T108" fmla="*/ 504 w 712"/>
                    <a:gd name="T109" fmla="*/ 319 h 358"/>
                    <a:gd name="T110" fmla="*/ 522 w 712"/>
                    <a:gd name="T111" fmla="*/ 312 h 358"/>
                    <a:gd name="T112" fmla="*/ 470 w 712"/>
                    <a:gd name="T113" fmla="*/ 315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12" h="358">
                      <a:moveTo>
                        <a:pt x="487" y="99"/>
                      </a:moveTo>
                      <a:cubicBezTo>
                        <a:pt x="487" y="100"/>
                        <a:pt x="488" y="101"/>
                        <a:pt x="489" y="101"/>
                      </a:cubicBezTo>
                      <a:cubicBezTo>
                        <a:pt x="491" y="100"/>
                        <a:pt x="493" y="100"/>
                        <a:pt x="493" y="102"/>
                      </a:cubicBezTo>
                      <a:cubicBezTo>
                        <a:pt x="495" y="113"/>
                        <a:pt x="475" y="156"/>
                        <a:pt x="477" y="171"/>
                      </a:cubicBezTo>
                      <a:cubicBezTo>
                        <a:pt x="478" y="175"/>
                        <a:pt x="480" y="178"/>
                        <a:pt x="485" y="177"/>
                      </a:cubicBezTo>
                      <a:cubicBezTo>
                        <a:pt x="497" y="176"/>
                        <a:pt x="511" y="154"/>
                        <a:pt x="513" y="149"/>
                      </a:cubicBezTo>
                      <a:cubicBezTo>
                        <a:pt x="513" y="148"/>
                        <a:pt x="513" y="148"/>
                        <a:pt x="513" y="148"/>
                      </a:cubicBezTo>
                      <a:cubicBezTo>
                        <a:pt x="513" y="147"/>
                        <a:pt x="512" y="146"/>
                        <a:pt x="511" y="146"/>
                      </a:cubicBezTo>
                      <a:cubicBezTo>
                        <a:pt x="510" y="146"/>
                        <a:pt x="510" y="147"/>
                        <a:pt x="510" y="147"/>
                      </a:cubicBezTo>
                      <a:cubicBezTo>
                        <a:pt x="505" y="156"/>
                        <a:pt x="498" y="163"/>
                        <a:pt x="494" y="163"/>
                      </a:cubicBezTo>
                      <a:cubicBezTo>
                        <a:pt x="493" y="163"/>
                        <a:pt x="491" y="164"/>
                        <a:pt x="491" y="161"/>
                      </a:cubicBezTo>
                      <a:cubicBezTo>
                        <a:pt x="491" y="159"/>
                        <a:pt x="491" y="155"/>
                        <a:pt x="494" y="146"/>
                      </a:cubicBezTo>
                      <a:cubicBezTo>
                        <a:pt x="504" y="109"/>
                        <a:pt x="508" y="98"/>
                        <a:pt x="508" y="96"/>
                      </a:cubicBezTo>
                      <a:cubicBezTo>
                        <a:pt x="507" y="95"/>
                        <a:pt x="507" y="95"/>
                        <a:pt x="506" y="95"/>
                      </a:cubicBezTo>
                      <a:cubicBezTo>
                        <a:pt x="504" y="95"/>
                        <a:pt x="502" y="95"/>
                        <a:pt x="499" y="96"/>
                      </a:cubicBezTo>
                      <a:cubicBezTo>
                        <a:pt x="495" y="96"/>
                        <a:pt x="490" y="97"/>
                        <a:pt x="488" y="97"/>
                      </a:cubicBezTo>
                      <a:cubicBezTo>
                        <a:pt x="487" y="97"/>
                        <a:pt x="487" y="98"/>
                        <a:pt x="487" y="99"/>
                      </a:cubicBezTo>
                      <a:close/>
                      <a:moveTo>
                        <a:pt x="245" y="184"/>
                      </a:moveTo>
                      <a:cubicBezTo>
                        <a:pt x="244" y="184"/>
                        <a:pt x="244" y="184"/>
                        <a:pt x="243" y="185"/>
                      </a:cubicBezTo>
                      <a:cubicBezTo>
                        <a:pt x="238" y="194"/>
                        <a:pt x="233" y="199"/>
                        <a:pt x="229" y="200"/>
                      </a:cubicBezTo>
                      <a:cubicBezTo>
                        <a:pt x="226" y="200"/>
                        <a:pt x="225" y="199"/>
                        <a:pt x="225" y="196"/>
                      </a:cubicBezTo>
                      <a:cubicBezTo>
                        <a:pt x="223" y="183"/>
                        <a:pt x="242" y="144"/>
                        <a:pt x="246" y="136"/>
                      </a:cubicBezTo>
                      <a:cubicBezTo>
                        <a:pt x="247" y="134"/>
                        <a:pt x="249" y="133"/>
                        <a:pt x="248" y="132"/>
                      </a:cubicBezTo>
                      <a:cubicBezTo>
                        <a:pt x="248" y="132"/>
                        <a:pt x="248" y="131"/>
                        <a:pt x="246" y="132"/>
                      </a:cubicBezTo>
                      <a:cubicBezTo>
                        <a:pt x="236" y="133"/>
                        <a:pt x="235" y="134"/>
                        <a:pt x="233" y="136"/>
                      </a:cubicBezTo>
                      <a:cubicBezTo>
                        <a:pt x="231" y="142"/>
                        <a:pt x="231" y="142"/>
                        <a:pt x="231" y="142"/>
                      </a:cubicBezTo>
                      <a:cubicBezTo>
                        <a:pt x="230" y="140"/>
                        <a:pt x="228" y="134"/>
                        <a:pt x="216" y="136"/>
                      </a:cubicBezTo>
                      <a:cubicBezTo>
                        <a:pt x="188" y="139"/>
                        <a:pt x="159" y="190"/>
                        <a:pt x="162" y="211"/>
                      </a:cubicBezTo>
                      <a:cubicBezTo>
                        <a:pt x="163" y="218"/>
                        <a:pt x="167" y="221"/>
                        <a:pt x="175" y="220"/>
                      </a:cubicBezTo>
                      <a:cubicBezTo>
                        <a:pt x="191" y="218"/>
                        <a:pt x="208" y="193"/>
                        <a:pt x="211" y="188"/>
                      </a:cubicBezTo>
                      <a:cubicBezTo>
                        <a:pt x="211" y="187"/>
                        <a:pt x="211" y="187"/>
                        <a:pt x="211" y="187"/>
                      </a:cubicBezTo>
                      <a:cubicBezTo>
                        <a:pt x="212" y="187"/>
                        <a:pt x="212" y="188"/>
                        <a:pt x="212" y="188"/>
                      </a:cubicBezTo>
                      <a:cubicBezTo>
                        <a:pt x="211" y="194"/>
                        <a:pt x="210" y="201"/>
                        <a:pt x="210" y="207"/>
                      </a:cubicBezTo>
                      <a:cubicBezTo>
                        <a:pt x="211" y="212"/>
                        <a:pt x="214" y="216"/>
                        <a:pt x="219" y="215"/>
                      </a:cubicBezTo>
                      <a:cubicBezTo>
                        <a:pt x="231" y="213"/>
                        <a:pt x="245" y="192"/>
                        <a:pt x="246" y="186"/>
                      </a:cubicBezTo>
                      <a:cubicBezTo>
                        <a:pt x="246" y="186"/>
                        <a:pt x="247" y="186"/>
                        <a:pt x="247" y="185"/>
                      </a:cubicBezTo>
                      <a:cubicBezTo>
                        <a:pt x="246" y="184"/>
                        <a:pt x="245" y="184"/>
                        <a:pt x="245" y="184"/>
                      </a:cubicBezTo>
                      <a:close/>
                      <a:moveTo>
                        <a:pt x="219" y="168"/>
                      </a:moveTo>
                      <a:cubicBezTo>
                        <a:pt x="212" y="182"/>
                        <a:pt x="197" y="205"/>
                        <a:pt x="184" y="207"/>
                      </a:cubicBezTo>
                      <a:cubicBezTo>
                        <a:pt x="180" y="207"/>
                        <a:pt x="178" y="205"/>
                        <a:pt x="178" y="201"/>
                      </a:cubicBezTo>
                      <a:cubicBezTo>
                        <a:pt x="175" y="186"/>
                        <a:pt x="198" y="141"/>
                        <a:pt x="217" y="139"/>
                      </a:cubicBezTo>
                      <a:cubicBezTo>
                        <a:pt x="222" y="138"/>
                        <a:pt x="225" y="140"/>
                        <a:pt x="225" y="144"/>
                      </a:cubicBezTo>
                      <a:cubicBezTo>
                        <a:pt x="226" y="149"/>
                        <a:pt x="224" y="157"/>
                        <a:pt x="219" y="168"/>
                      </a:cubicBezTo>
                      <a:close/>
                      <a:moveTo>
                        <a:pt x="444" y="183"/>
                      </a:moveTo>
                      <a:cubicBezTo>
                        <a:pt x="456" y="181"/>
                        <a:pt x="471" y="160"/>
                        <a:pt x="473" y="154"/>
                      </a:cubicBezTo>
                      <a:cubicBezTo>
                        <a:pt x="473" y="154"/>
                        <a:pt x="473" y="154"/>
                        <a:pt x="473" y="153"/>
                      </a:cubicBezTo>
                      <a:cubicBezTo>
                        <a:pt x="473" y="152"/>
                        <a:pt x="472" y="152"/>
                        <a:pt x="471" y="152"/>
                      </a:cubicBezTo>
                      <a:cubicBezTo>
                        <a:pt x="471" y="152"/>
                        <a:pt x="470" y="152"/>
                        <a:pt x="470" y="153"/>
                      </a:cubicBezTo>
                      <a:cubicBezTo>
                        <a:pt x="465" y="160"/>
                        <a:pt x="458" y="168"/>
                        <a:pt x="453" y="169"/>
                      </a:cubicBezTo>
                      <a:cubicBezTo>
                        <a:pt x="452" y="169"/>
                        <a:pt x="451" y="168"/>
                        <a:pt x="450" y="166"/>
                      </a:cubicBezTo>
                      <a:cubicBezTo>
                        <a:pt x="450" y="161"/>
                        <a:pt x="469" y="99"/>
                        <a:pt x="471" y="91"/>
                      </a:cubicBezTo>
                      <a:cubicBezTo>
                        <a:pt x="473" y="87"/>
                        <a:pt x="490" y="29"/>
                        <a:pt x="490" y="28"/>
                      </a:cubicBezTo>
                      <a:cubicBezTo>
                        <a:pt x="490" y="27"/>
                        <a:pt x="490" y="27"/>
                        <a:pt x="489" y="27"/>
                      </a:cubicBezTo>
                      <a:cubicBezTo>
                        <a:pt x="488" y="28"/>
                        <a:pt x="486" y="28"/>
                        <a:pt x="482" y="28"/>
                      </a:cubicBezTo>
                      <a:cubicBezTo>
                        <a:pt x="479" y="29"/>
                        <a:pt x="475" y="29"/>
                        <a:pt x="474" y="29"/>
                      </a:cubicBezTo>
                      <a:cubicBezTo>
                        <a:pt x="473" y="30"/>
                        <a:pt x="472" y="30"/>
                        <a:pt x="472" y="31"/>
                      </a:cubicBezTo>
                      <a:cubicBezTo>
                        <a:pt x="472" y="32"/>
                        <a:pt x="473" y="33"/>
                        <a:pt x="475" y="33"/>
                      </a:cubicBezTo>
                      <a:cubicBezTo>
                        <a:pt x="475" y="33"/>
                        <a:pt x="476" y="33"/>
                        <a:pt x="477" y="35"/>
                      </a:cubicBezTo>
                      <a:cubicBezTo>
                        <a:pt x="477" y="39"/>
                        <a:pt x="475" y="49"/>
                        <a:pt x="471" y="62"/>
                      </a:cubicBezTo>
                      <a:cubicBezTo>
                        <a:pt x="470" y="64"/>
                        <a:pt x="470" y="65"/>
                        <a:pt x="470" y="66"/>
                      </a:cubicBezTo>
                      <a:cubicBezTo>
                        <a:pt x="458" y="104"/>
                        <a:pt x="434" y="165"/>
                        <a:pt x="436" y="177"/>
                      </a:cubicBezTo>
                      <a:cubicBezTo>
                        <a:pt x="436" y="181"/>
                        <a:pt x="438" y="184"/>
                        <a:pt x="444" y="183"/>
                      </a:cubicBezTo>
                      <a:close/>
                      <a:moveTo>
                        <a:pt x="282" y="179"/>
                      </a:moveTo>
                      <a:cubicBezTo>
                        <a:pt x="282" y="179"/>
                        <a:pt x="282" y="179"/>
                        <a:pt x="281" y="179"/>
                      </a:cubicBezTo>
                      <a:cubicBezTo>
                        <a:pt x="276" y="188"/>
                        <a:pt x="270" y="194"/>
                        <a:pt x="266" y="194"/>
                      </a:cubicBezTo>
                      <a:cubicBezTo>
                        <a:pt x="265" y="195"/>
                        <a:pt x="264" y="195"/>
                        <a:pt x="263" y="193"/>
                      </a:cubicBezTo>
                      <a:cubicBezTo>
                        <a:pt x="263" y="191"/>
                        <a:pt x="264" y="186"/>
                        <a:pt x="266" y="176"/>
                      </a:cubicBezTo>
                      <a:cubicBezTo>
                        <a:pt x="275" y="141"/>
                        <a:pt x="286" y="106"/>
                        <a:pt x="298" y="81"/>
                      </a:cubicBezTo>
                      <a:cubicBezTo>
                        <a:pt x="300" y="81"/>
                        <a:pt x="302" y="81"/>
                        <a:pt x="304" y="81"/>
                      </a:cubicBezTo>
                      <a:cubicBezTo>
                        <a:pt x="336" y="76"/>
                        <a:pt x="350" y="62"/>
                        <a:pt x="348" y="53"/>
                      </a:cubicBezTo>
                      <a:cubicBezTo>
                        <a:pt x="348" y="47"/>
                        <a:pt x="342" y="44"/>
                        <a:pt x="331" y="45"/>
                      </a:cubicBezTo>
                      <a:cubicBezTo>
                        <a:pt x="315" y="48"/>
                        <a:pt x="303" y="60"/>
                        <a:pt x="292" y="78"/>
                      </a:cubicBezTo>
                      <a:cubicBezTo>
                        <a:pt x="270" y="77"/>
                        <a:pt x="238" y="74"/>
                        <a:pt x="213" y="75"/>
                      </a:cubicBezTo>
                      <a:cubicBezTo>
                        <a:pt x="253" y="24"/>
                        <a:pt x="283" y="10"/>
                        <a:pt x="304" y="6"/>
                      </a:cubicBezTo>
                      <a:cubicBezTo>
                        <a:pt x="318" y="5"/>
                        <a:pt x="326" y="12"/>
                        <a:pt x="327" y="20"/>
                      </a:cubicBezTo>
                      <a:cubicBezTo>
                        <a:pt x="329" y="31"/>
                        <a:pt x="323" y="39"/>
                        <a:pt x="316" y="40"/>
                      </a:cubicBezTo>
                      <a:cubicBezTo>
                        <a:pt x="311" y="40"/>
                        <a:pt x="306" y="38"/>
                        <a:pt x="303" y="31"/>
                      </a:cubicBezTo>
                      <a:cubicBezTo>
                        <a:pt x="302" y="29"/>
                        <a:pt x="300" y="29"/>
                        <a:pt x="299" y="29"/>
                      </a:cubicBezTo>
                      <a:cubicBezTo>
                        <a:pt x="296" y="29"/>
                        <a:pt x="294" y="31"/>
                        <a:pt x="295" y="34"/>
                      </a:cubicBezTo>
                      <a:cubicBezTo>
                        <a:pt x="296" y="42"/>
                        <a:pt x="304" y="45"/>
                        <a:pt x="313" y="43"/>
                      </a:cubicBezTo>
                      <a:cubicBezTo>
                        <a:pt x="324" y="42"/>
                        <a:pt x="337" y="33"/>
                        <a:pt x="335" y="18"/>
                      </a:cubicBezTo>
                      <a:cubicBezTo>
                        <a:pt x="334" y="9"/>
                        <a:pt x="324" y="0"/>
                        <a:pt x="307" y="2"/>
                      </a:cubicBezTo>
                      <a:cubicBezTo>
                        <a:pt x="269" y="8"/>
                        <a:pt x="236" y="35"/>
                        <a:pt x="206" y="75"/>
                      </a:cubicBezTo>
                      <a:cubicBezTo>
                        <a:pt x="203" y="75"/>
                        <a:pt x="201" y="76"/>
                        <a:pt x="199" y="76"/>
                      </a:cubicBezTo>
                      <a:cubicBezTo>
                        <a:pt x="159" y="81"/>
                        <a:pt x="139" y="101"/>
                        <a:pt x="141" y="114"/>
                      </a:cubicBezTo>
                      <a:cubicBezTo>
                        <a:pt x="142" y="123"/>
                        <a:pt x="152" y="128"/>
                        <a:pt x="170" y="126"/>
                      </a:cubicBezTo>
                      <a:cubicBezTo>
                        <a:pt x="171" y="126"/>
                        <a:pt x="171" y="125"/>
                        <a:pt x="172" y="125"/>
                      </a:cubicBezTo>
                      <a:cubicBezTo>
                        <a:pt x="155" y="153"/>
                        <a:pt x="139" y="184"/>
                        <a:pt x="123" y="216"/>
                      </a:cubicBezTo>
                      <a:cubicBezTo>
                        <a:pt x="122" y="216"/>
                        <a:pt x="122" y="215"/>
                        <a:pt x="122" y="215"/>
                      </a:cubicBezTo>
                      <a:cubicBezTo>
                        <a:pt x="119" y="192"/>
                        <a:pt x="118" y="166"/>
                        <a:pt x="115" y="142"/>
                      </a:cubicBezTo>
                      <a:cubicBezTo>
                        <a:pt x="109" y="100"/>
                        <a:pt x="96" y="66"/>
                        <a:pt x="53" y="72"/>
                      </a:cubicBezTo>
                      <a:cubicBezTo>
                        <a:pt x="15" y="77"/>
                        <a:pt x="0" y="106"/>
                        <a:pt x="3" y="129"/>
                      </a:cubicBezTo>
                      <a:cubicBezTo>
                        <a:pt x="6" y="146"/>
                        <a:pt x="19" y="160"/>
                        <a:pt x="41" y="157"/>
                      </a:cubicBezTo>
                      <a:cubicBezTo>
                        <a:pt x="63" y="154"/>
                        <a:pt x="71" y="134"/>
                        <a:pt x="69" y="124"/>
                      </a:cubicBezTo>
                      <a:cubicBezTo>
                        <a:pt x="69" y="120"/>
                        <a:pt x="67" y="117"/>
                        <a:pt x="63" y="117"/>
                      </a:cubicBezTo>
                      <a:cubicBezTo>
                        <a:pt x="61" y="118"/>
                        <a:pt x="59" y="119"/>
                        <a:pt x="59" y="121"/>
                      </a:cubicBezTo>
                      <a:cubicBezTo>
                        <a:pt x="60" y="122"/>
                        <a:pt x="60" y="123"/>
                        <a:pt x="61" y="124"/>
                      </a:cubicBezTo>
                      <a:cubicBezTo>
                        <a:pt x="62" y="126"/>
                        <a:pt x="63" y="128"/>
                        <a:pt x="63" y="130"/>
                      </a:cubicBezTo>
                      <a:cubicBezTo>
                        <a:pt x="65" y="139"/>
                        <a:pt x="60" y="151"/>
                        <a:pt x="42" y="154"/>
                      </a:cubicBezTo>
                      <a:cubicBezTo>
                        <a:pt x="27" y="156"/>
                        <a:pt x="16" y="143"/>
                        <a:pt x="14" y="126"/>
                      </a:cubicBezTo>
                      <a:cubicBezTo>
                        <a:pt x="11" y="105"/>
                        <a:pt x="22" y="79"/>
                        <a:pt x="52" y="75"/>
                      </a:cubicBezTo>
                      <a:cubicBezTo>
                        <a:pt x="85" y="70"/>
                        <a:pt x="97" y="110"/>
                        <a:pt x="103" y="151"/>
                      </a:cubicBezTo>
                      <a:cubicBezTo>
                        <a:pt x="106" y="175"/>
                        <a:pt x="107" y="200"/>
                        <a:pt x="109" y="216"/>
                      </a:cubicBezTo>
                      <a:cubicBezTo>
                        <a:pt x="110" y="225"/>
                        <a:pt x="110" y="233"/>
                        <a:pt x="110" y="236"/>
                      </a:cubicBezTo>
                      <a:cubicBezTo>
                        <a:pt x="110" y="237"/>
                        <a:pt x="109" y="237"/>
                        <a:pt x="110" y="238"/>
                      </a:cubicBezTo>
                      <a:cubicBezTo>
                        <a:pt x="110" y="239"/>
                        <a:pt x="111" y="240"/>
                        <a:pt x="112" y="240"/>
                      </a:cubicBezTo>
                      <a:cubicBezTo>
                        <a:pt x="114" y="239"/>
                        <a:pt x="116" y="237"/>
                        <a:pt x="117" y="237"/>
                      </a:cubicBezTo>
                      <a:cubicBezTo>
                        <a:pt x="140" y="190"/>
                        <a:pt x="160" y="153"/>
                        <a:pt x="179" y="124"/>
                      </a:cubicBezTo>
                      <a:cubicBezTo>
                        <a:pt x="194" y="119"/>
                        <a:pt x="208" y="110"/>
                        <a:pt x="207" y="100"/>
                      </a:cubicBezTo>
                      <a:cubicBezTo>
                        <a:pt x="207" y="99"/>
                        <a:pt x="206" y="98"/>
                        <a:pt x="204" y="99"/>
                      </a:cubicBezTo>
                      <a:cubicBezTo>
                        <a:pt x="202" y="99"/>
                        <a:pt x="201" y="100"/>
                        <a:pt x="201" y="100"/>
                      </a:cubicBezTo>
                      <a:cubicBezTo>
                        <a:pt x="201" y="110"/>
                        <a:pt x="192" y="117"/>
                        <a:pt x="181" y="120"/>
                      </a:cubicBezTo>
                      <a:cubicBezTo>
                        <a:pt x="190" y="106"/>
                        <a:pt x="199" y="94"/>
                        <a:pt x="207" y="83"/>
                      </a:cubicBezTo>
                      <a:cubicBezTo>
                        <a:pt x="235" y="80"/>
                        <a:pt x="265" y="83"/>
                        <a:pt x="289" y="82"/>
                      </a:cubicBezTo>
                      <a:cubicBezTo>
                        <a:pt x="274" y="108"/>
                        <a:pt x="263" y="145"/>
                        <a:pt x="252" y="182"/>
                      </a:cubicBezTo>
                      <a:cubicBezTo>
                        <a:pt x="250" y="190"/>
                        <a:pt x="248" y="198"/>
                        <a:pt x="249" y="203"/>
                      </a:cubicBezTo>
                      <a:cubicBezTo>
                        <a:pt x="249" y="208"/>
                        <a:pt x="251" y="210"/>
                        <a:pt x="256" y="209"/>
                      </a:cubicBezTo>
                      <a:cubicBezTo>
                        <a:pt x="268" y="208"/>
                        <a:pt x="282" y="186"/>
                        <a:pt x="284" y="181"/>
                      </a:cubicBezTo>
                      <a:cubicBezTo>
                        <a:pt x="284" y="181"/>
                        <a:pt x="284" y="180"/>
                        <a:pt x="284" y="180"/>
                      </a:cubicBezTo>
                      <a:cubicBezTo>
                        <a:pt x="284" y="179"/>
                        <a:pt x="283" y="178"/>
                        <a:pt x="282" y="179"/>
                      </a:cubicBezTo>
                      <a:close/>
                      <a:moveTo>
                        <a:pt x="329" y="49"/>
                      </a:moveTo>
                      <a:cubicBezTo>
                        <a:pt x="336" y="48"/>
                        <a:pt x="340" y="50"/>
                        <a:pt x="340" y="54"/>
                      </a:cubicBezTo>
                      <a:cubicBezTo>
                        <a:pt x="341" y="61"/>
                        <a:pt x="330" y="73"/>
                        <a:pt x="306" y="77"/>
                      </a:cubicBezTo>
                      <a:cubicBezTo>
                        <a:pt x="304" y="77"/>
                        <a:pt x="302" y="77"/>
                        <a:pt x="300" y="77"/>
                      </a:cubicBezTo>
                      <a:cubicBezTo>
                        <a:pt x="309" y="61"/>
                        <a:pt x="318" y="50"/>
                        <a:pt x="329" y="49"/>
                      </a:cubicBezTo>
                      <a:close/>
                      <a:moveTo>
                        <a:pt x="174" y="122"/>
                      </a:moveTo>
                      <a:cubicBezTo>
                        <a:pt x="173" y="122"/>
                        <a:pt x="172" y="122"/>
                        <a:pt x="172" y="123"/>
                      </a:cubicBezTo>
                      <a:cubicBezTo>
                        <a:pt x="155" y="125"/>
                        <a:pt x="146" y="121"/>
                        <a:pt x="145" y="115"/>
                      </a:cubicBezTo>
                      <a:cubicBezTo>
                        <a:pt x="144" y="105"/>
                        <a:pt x="163" y="89"/>
                        <a:pt x="199" y="84"/>
                      </a:cubicBezTo>
                      <a:cubicBezTo>
                        <a:pt x="199" y="84"/>
                        <a:pt x="199" y="84"/>
                        <a:pt x="199" y="84"/>
                      </a:cubicBezTo>
                      <a:cubicBezTo>
                        <a:pt x="190" y="96"/>
                        <a:pt x="182" y="109"/>
                        <a:pt x="174" y="122"/>
                      </a:cubicBezTo>
                      <a:close/>
                      <a:moveTo>
                        <a:pt x="712" y="73"/>
                      </a:moveTo>
                      <a:cubicBezTo>
                        <a:pt x="711" y="67"/>
                        <a:pt x="704" y="65"/>
                        <a:pt x="695" y="66"/>
                      </a:cubicBezTo>
                      <a:cubicBezTo>
                        <a:pt x="683" y="68"/>
                        <a:pt x="669" y="77"/>
                        <a:pt x="671" y="90"/>
                      </a:cubicBezTo>
                      <a:cubicBezTo>
                        <a:pt x="673" y="99"/>
                        <a:pt x="688" y="111"/>
                        <a:pt x="689" y="121"/>
                      </a:cubicBezTo>
                      <a:cubicBezTo>
                        <a:pt x="692" y="137"/>
                        <a:pt x="682" y="146"/>
                        <a:pt x="672" y="148"/>
                      </a:cubicBezTo>
                      <a:cubicBezTo>
                        <a:pt x="659" y="150"/>
                        <a:pt x="653" y="142"/>
                        <a:pt x="651" y="133"/>
                      </a:cubicBezTo>
                      <a:cubicBezTo>
                        <a:pt x="650" y="124"/>
                        <a:pt x="654" y="115"/>
                        <a:pt x="664" y="113"/>
                      </a:cubicBezTo>
                      <a:cubicBezTo>
                        <a:pt x="668" y="113"/>
                        <a:pt x="671" y="115"/>
                        <a:pt x="671" y="118"/>
                      </a:cubicBezTo>
                      <a:cubicBezTo>
                        <a:pt x="672" y="121"/>
                        <a:pt x="671" y="123"/>
                        <a:pt x="671" y="125"/>
                      </a:cubicBezTo>
                      <a:cubicBezTo>
                        <a:pt x="672" y="126"/>
                        <a:pt x="672" y="126"/>
                        <a:pt x="674" y="126"/>
                      </a:cubicBezTo>
                      <a:cubicBezTo>
                        <a:pt x="679" y="125"/>
                        <a:pt x="681" y="122"/>
                        <a:pt x="680" y="118"/>
                      </a:cubicBezTo>
                      <a:cubicBezTo>
                        <a:pt x="680" y="113"/>
                        <a:pt x="675" y="109"/>
                        <a:pt x="666" y="110"/>
                      </a:cubicBezTo>
                      <a:cubicBezTo>
                        <a:pt x="659" y="111"/>
                        <a:pt x="653" y="114"/>
                        <a:pt x="649" y="118"/>
                      </a:cubicBezTo>
                      <a:cubicBezTo>
                        <a:pt x="649" y="118"/>
                        <a:pt x="649" y="119"/>
                        <a:pt x="648" y="119"/>
                      </a:cubicBezTo>
                      <a:cubicBezTo>
                        <a:pt x="648" y="119"/>
                        <a:pt x="648" y="119"/>
                        <a:pt x="648" y="120"/>
                      </a:cubicBezTo>
                      <a:cubicBezTo>
                        <a:pt x="647" y="121"/>
                        <a:pt x="646" y="123"/>
                        <a:pt x="645" y="126"/>
                      </a:cubicBezTo>
                      <a:cubicBezTo>
                        <a:pt x="638" y="137"/>
                        <a:pt x="629" y="146"/>
                        <a:pt x="618" y="147"/>
                      </a:cubicBezTo>
                      <a:cubicBezTo>
                        <a:pt x="610" y="149"/>
                        <a:pt x="606" y="144"/>
                        <a:pt x="605" y="137"/>
                      </a:cubicBezTo>
                      <a:cubicBezTo>
                        <a:pt x="605" y="134"/>
                        <a:pt x="605" y="130"/>
                        <a:pt x="606" y="126"/>
                      </a:cubicBezTo>
                      <a:cubicBezTo>
                        <a:pt x="607" y="126"/>
                        <a:pt x="607" y="126"/>
                        <a:pt x="608" y="126"/>
                      </a:cubicBezTo>
                      <a:cubicBezTo>
                        <a:pt x="633" y="122"/>
                        <a:pt x="657" y="95"/>
                        <a:pt x="655" y="82"/>
                      </a:cubicBezTo>
                      <a:cubicBezTo>
                        <a:pt x="654" y="77"/>
                        <a:pt x="650" y="74"/>
                        <a:pt x="640" y="76"/>
                      </a:cubicBezTo>
                      <a:cubicBezTo>
                        <a:pt x="614" y="79"/>
                        <a:pt x="586" y="125"/>
                        <a:pt x="589" y="147"/>
                      </a:cubicBezTo>
                      <a:cubicBezTo>
                        <a:pt x="591" y="156"/>
                        <a:pt x="596" y="161"/>
                        <a:pt x="607" y="159"/>
                      </a:cubicBezTo>
                      <a:cubicBezTo>
                        <a:pt x="622" y="157"/>
                        <a:pt x="635" y="146"/>
                        <a:pt x="644" y="134"/>
                      </a:cubicBezTo>
                      <a:cubicBezTo>
                        <a:pt x="644" y="135"/>
                        <a:pt x="644" y="135"/>
                        <a:pt x="644" y="136"/>
                      </a:cubicBezTo>
                      <a:cubicBezTo>
                        <a:pt x="645" y="146"/>
                        <a:pt x="654" y="154"/>
                        <a:pt x="672" y="152"/>
                      </a:cubicBezTo>
                      <a:cubicBezTo>
                        <a:pt x="689" y="149"/>
                        <a:pt x="708" y="135"/>
                        <a:pt x="705" y="115"/>
                      </a:cubicBezTo>
                      <a:cubicBezTo>
                        <a:pt x="703" y="103"/>
                        <a:pt x="686" y="93"/>
                        <a:pt x="684" y="82"/>
                      </a:cubicBezTo>
                      <a:cubicBezTo>
                        <a:pt x="683" y="75"/>
                        <a:pt x="690" y="70"/>
                        <a:pt x="696" y="70"/>
                      </a:cubicBezTo>
                      <a:cubicBezTo>
                        <a:pt x="700" y="69"/>
                        <a:pt x="703" y="70"/>
                        <a:pt x="703" y="73"/>
                      </a:cubicBezTo>
                      <a:cubicBezTo>
                        <a:pt x="703" y="74"/>
                        <a:pt x="702" y="77"/>
                        <a:pt x="703" y="78"/>
                      </a:cubicBezTo>
                      <a:cubicBezTo>
                        <a:pt x="703" y="80"/>
                        <a:pt x="705" y="81"/>
                        <a:pt x="707" y="80"/>
                      </a:cubicBezTo>
                      <a:cubicBezTo>
                        <a:pt x="710" y="80"/>
                        <a:pt x="712" y="76"/>
                        <a:pt x="712" y="73"/>
                      </a:cubicBezTo>
                      <a:close/>
                      <a:moveTo>
                        <a:pt x="638" y="80"/>
                      </a:moveTo>
                      <a:cubicBezTo>
                        <a:pt x="640" y="80"/>
                        <a:pt x="641" y="81"/>
                        <a:pt x="642" y="84"/>
                      </a:cubicBezTo>
                      <a:cubicBezTo>
                        <a:pt x="643" y="93"/>
                        <a:pt x="629" y="120"/>
                        <a:pt x="608" y="123"/>
                      </a:cubicBezTo>
                      <a:cubicBezTo>
                        <a:pt x="607" y="123"/>
                        <a:pt x="607" y="123"/>
                        <a:pt x="606" y="123"/>
                      </a:cubicBezTo>
                      <a:cubicBezTo>
                        <a:pt x="610" y="104"/>
                        <a:pt x="623" y="82"/>
                        <a:pt x="638" y="80"/>
                      </a:cubicBezTo>
                      <a:close/>
                      <a:moveTo>
                        <a:pt x="305" y="202"/>
                      </a:moveTo>
                      <a:cubicBezTo>
                        <a:pt x="326" y="199"/>
                        <a:pt x="342" y="180"/>
                        <a:pt x="349" y="164"/>
                      </a:cubicBezTo>
                      <a:cubicBezTo>
                        <a:pt x="350" y="163"/>
                        <a:pt x="350" y="163"/>
                        <a:pt x="350" y="163"/>
                      </a:cubicBezTo>
                      <a:cubicBezTo>
                        <a:pt x="349" y="162"/>
                        <a:pt x="348" y="161"/>
                        <a:pt x="348" y="161"/>
                      </a:cubicBezTo>
                      <a:cubicBezTo>
                        <a:pt x="347" y="161"/>
                        <a:pt x="347" y="161"/>
                        <a:pt x="347" y="162"/>
                      </a:cubicBezTo>
                      <a:cubicBezTo>
                        <a:pt x="340" y="176"/>
                        <a:pt x="329" y="188"/>
                        <a:pt x="317" y="190"/>
                      </a:cubicBezTo>
                      <a:cubicBezTo>
                        <a:pt x="309" y="191"/>
                        <a:pt x="305" y="187"/>
                        <a:pt x="304" y="179"/>
                      </a:cubicBezTo>
                      <a:cubicBezTo>
                        <a:pt x="303" y="176"/>
                        <a:pt x="303" y="172"/>
                        <a:pt x="304" y="168"/>
                      </a:cubicBezTo>
                      <a:cubicBezTo>
                        <a:pt x="305" y="168"/>
                        <a:pt x="305" y="168"/>
                        <a:pt x="306" y="168"/>
                      </a:cubicBezTo>
                      <a:cubicBezTo>
                        <a:pt x="331" y="165"/>
                        <a:pt x="355" y="138"/>
                        <a:pt x="353" y="125"/>
                      </a:cubicBezTo>
                      <a:cubicBezTo>
                        <a:pt x="352" y="120"/>
                        <a:pt x="348" y="117"/>
                        <a:pt x="338" y="118"/>
                      </a:cubicBezTo>
                      <a:cubicBezTo>
                        <a:pt x="312" y="122"/>
                        <a:pt x="285" y="168"/>
                        <a:pt x="288" y="190"/>
                      </a:cubicBezTo>
                      <a:cubicBezTo>
                        <a:pt x="289" y="198"/>
                        <a:pt x="294" y="203"/>
                        <a:pt x="305" y="202"/>
                      </a:cubicBezTo>
                      <a:close/>
                      <a:moveTo>
                        <a:pt x="336" y="123"/>
                      </a:moveTo>
                      <a:cubicBezTo>
                        <a:pt x="338" y="122"/>
                        <a:pt x="340" y="124"/>
                        <a:pt x="340" y="126"/>
                      </a:cubicBezTo>
                      <a:cubicBezTo>
                        <a:pt x="341" y="136"/>
                        <a:pt x="327" y="163"/>
                        <a:pt x="306" y="165"/>
                      </a:cubicBezTo>
                      <a:cubicBezTo>
                        <a:pt x="305" y="166"/>
                        <a:pt x="305" y="166"/>
                        <a:pt x="304" y="166"/>
                      </a:cubicBezTo>
                      <a:cubicBezTo>
                        <a:pt x="308" y="147"/>
                        <a:pt x="321" y="125"/>
                        <a:pt x="336" y="123"/>
                      </a:cubicBezTo>
                      <a:close/>
                      <a:moveTo>
                        <a:pt x="664" y="155"/>
                      </a:moveTo>
                      <a:cubicBezTo>
                        <a:pt x="639" y="159"/>
                        <a:pt x="619" y="168"/>
                        <a:pt x="606" y="179"/>
                      </a:cubicBezTo>
                      <a:cubicBezTo>
                        <a:pt x="589" y="170"/>
                        <a:pt x="574" y="159"/>
                        <a:pt x="561" y="156"/>
                      </a:cubicBezTo>
                      <a:cubicBezTo>
                        <a:pt x="578" y="138"/>
                        <a:pt x="595" y="107"/>
                        <a:pt x="593" y="92"/>
                      </a:cubicBezTo>
                      <a:cubicBezTo>
                        <a:pt x="592" y="86"/>
                        <a:pt x="588" y="83"/>
                        <a:pt x="580" y="84"/>
                      </a:cubicBezTo>
                      <a:cubicBezTo>
                        <a:pt x="566" y="86"/>
                        <a:pt x="553" y="101"/>
                        <a:pt x="545" y="112"/>
                      </a:cubicBezTo>
                      <a:cubicBezTo>
                        <a:pt x="544" y="113"/>
                        <a:pt x="543" y="114"/>
                        <a:pt x="543" y="114"/>
                      </a:cubicBezTo>
                      <a:cubicBezTo>
                        <a:pt x="542" y="114"/>
                        <a:pt x="542" y="113"/>
                        <a:pt x="542" y="113"/>
                      </a:cubicBezTo>
                      <a:cubicBezTo>
                        <a:pt x="547" y="96"/>
                        <a:pt x="548" y="92"/>
                        <a:pt x="548" y="90"/>
                      </a:cubicBezTo>
                      <a:cubicBezTo>
                        <a:pt x="548" y="89"/>
                        <a:pt x="547" y="89"/>
                        <a:pt x="546" y="89"/>
                      </a:cubicBezTo>
                      <a:cubicBezTo>
                        <a:pt x="544" y="89"/>
                        <a:pt x="542" y="90"/>
                        <a:pt x="539" y="90"/>
                      </a:cubicBezTo>
                      <a:cubicBezTo>
                        <a:pt x="536" y="91"/>
                        <a:pt x="530" y="91"/>
                        <a:pt x="529" y="91"/>
                      </a:cubicBezTo>
                      <a:cubicBezTo>
                        <a:pt x="528" y="91"/>
                        <a:pt x="527" y="92"/>
                        <a:pt x="527" y="93"/>
                      </a:cubicBezTo>
                      <a:cubicBezTo>
                        <a:pt x="527" y="94"/>
                        <a:pt x="528" y="95"/>
                        <a:pt x="530" y="95"/>
                      </a:cubicBezTo>
                      <a:cubicBezTo>
                        <a:pt x="532" y="95"/>
                        <a:pt x="533" y="94"/>
                        <a:pt x="533" y="97"/>
                      </a:cubicBezTo>
                      <a:cubicBezTo>
                        <a:pt x="534" y="104"/>
                        <a:pt x="517" y="157"/>
                        <a:pt x="514" y="171"/>
                      </a:cubicBezTo>
                      <a:cubicBezTo>
                        <a:pt x="514" y="171"/>
                        <a:pt x="513" y="171"/>
                        <a:pt x="514" y="172"/>
                      </a:cubicBezTo>
                      <a:cubicBezTo>
                        <a:pt x="514" y="173"/>
                        <a:pt x="516" y="173"/>
                        <a:pt x="518" y="173"/>
                      </a:cubicBezTo>
                      <a:cubicBezTo>
                        <a:pt x="522" y="172"/>
                        <a:pt x="526" y="171"/>
                        <a:pt x="526" y="170"/>
                      </a:cubicBezTo>
                      <a:cubicBezTo>
                        <a:pt x="526" y="170"/>
                        <a:pt x="536" y="132"/>
                        <a:pt x="539" y="125"/>
                      </a:cubicBezTo>
                      <a:cubicBezTo>
                        <a:pt x="542" y="118"/>
                        <a:pt x="560" y="96"/>
                        <a:pt x="569" y="95"/>
                      </a:cubicBezTo>
                      <a:cubicBezTo>
                        <a:pt x="574" y="94"/>
                        <a:pt x="577" y="97"/>
                        <a:pt x="577" y="102"/>
                      </a:cubicBezTo>
                      <a:cubicBezTo>
                        <a:pt x="579" y="115"/>
                        <a:pt x="569" y="141"/>
                        <a:pt x="556" y="156"/>
                      </a:cubicBezTo>
                      <a:cubicBezTo>
                        <a:pt x="555" y="156"/>
                        <a:pt x="553" y="155"/>
                        <a:pt x="552" y="156"/>
                      </a:cubicBezTo>
                      <a:cubicBezTo>
                        <a:pt x="542" y="157"/>
                        <a:pt x="536" y="164"/>
                        <a:pt x="536" y="167"/>
                      </a:cubicBezTo>
                      <a:cubicBezTo>
                        <a:pt x="536" y="169"/>
                        <a:pt x="538" y="170"/>
                        <a:pt x="541" y="169"/>
                      </a:cubicBezTo>
                      <a:cubicBezTo>
                        <a:pt x="546" y="169"/>
                        <a:pt x="552" y="165"/>
                        <a:pt x="558" y="159"/>
                      </a:cubicBezTo>
                      <a:cubicBezTo>
                        <a:pt x="571" y="162"/>
                        <a:pt x="586" y="173"/>
                        <a:pt x="603" y="183"/>
                      </a:cubicBezTo>
                      <a:cubicBezTo>
                        <a:pt x="590" y="195"/>
                        <a:pt x="585" y="208"/>
                        <a:pt x="586" y="218"/>
                      </a:cubicBezTo>
                      <a:cubicBezTo>
                        <a:pt x="587" y="229"/>
                        <a:pt x="596" y="229"/>
                        <a:pt x="597" y="234"/>
                      </a:cubicBezTo>
                      <a:cubicBezTo>
                        <a:pt x="597" y="238"/>
                        <a:pt x="596" y="248"/>
                        <a:pt x="594" y="258"/>
                      </a:cubicBezTo>
                      <a:cubicBezTo>
                        <a:pt x="589" y="280"/>
                        <a:pt x="570" y="304"/>
                        <a:pt x="560" y="306"/>
                      </a:cubicBezTo>
                      <a:cubicBezTo>
                        <a:pt x="558" y="306"/>
                        <a:pt x="557" y="305"/>
                        <a:pt x="556" y="302"/>
                      </a:cubicBezTo>
                      <a:cubicBezTo>
                        <a:pt x="556" y="299"/>
                        <a:pt x="556" y="294"/>
                        <a:pt x="558" y="287"/>
                      </a:cubicBezTo>
                      <a:cubicBezTo>
                        <a:pt x="567" y="251"/>
                        <a:pt x="570" y="241"/>
                        <a:pt x="570" y="238"/>
                      </a:cubicBezTo>
                      <a:cubicBezTo>
                        <a:pt x="569" y="237"/>
                        <a:pt x="569" y="237"/>
                        <a:pt x="568" y="237"/>
                      </a:cubicBezTo>
                      <a:cubicBezTo>
                        <a:pt x="566" y="238"/>
                        <a:pt x="564" y="238"/>
                        <a:pt x="561" y="239"/>
                      </a:cubicBezTo>
                      <a:cubicBezTo>
                        <a:pt x="557" y="239"/>
                        <a:pt x="552" y="240"/>
                        <a:pt x="550" y="240"/>
                      </a:cubicBezTo>
                      <a:cubicBezTo>
                        <a:pt x="549" y="240"/>
                        <a:pt x="549" y="241"/>
                        <a:pt x="549" y="242"/>
                      </a:cubicBezTo>
                      <a:cubicBezTo>
                        <a:pt x="549" y="243"/>
                        <a:pt x="550" y="244"/>
                        <a:pt x="551" y="244"/>
                      </a:cubicBezTo>
                      <a:cubicBezTo>
                        <a:pt x="553" y="243"/>
                        <a:pt x="555" y="243"/>
                        <a:pt x="555" y="245"/>
                      </a:cubicBezTo>
                      <a:cubicBezTo>
                        <a:pt x="557" y="256"/>
                        <a:pt x="539" y="298"/>
                        <a:pt x="542" y="314"/>
                      </a:cubicBezTo>
                      <a:cubicBezTo>
                        <a:pt x="542" y="318"/>
                        <a:pt x="545" y="321"/>
                        <a:pt x="550" y="320"/>
                      </a:cubicBezTo>
                      <a:cubicBezTo>
                        <a:pt x="564" y="317"/>
                        <a:pt x="586" y="285"/>
                        <a:pt x="586" y="285"/>
                      </a:cubicBezTo>
                      <a:cubicBezTo>
                        <a:pt x="586" y="285"/>
                        <a:pt x="586" y="285"/>
                        <a:pt x="586" y="286"/>
                      </a:cubicBezTo>
                      <a:cubicBezTo>
                        <a:pt x="586" y="287"/>
                        <a:pt x="586" y="299"/>
                        <a:pt x="581" y="315"/>
                      </a:cubicBezTo>
                      <a:cubicBezTo>
                        <a:pt x="591" y="312"/>
                        <a:pt x="591" y="312"/>
                        <a:pt x="591" y="312"/>
                      </a:cubicBezTo>
                      <a:cubicBezTo>
                        <a:pt x="599" y="292"/>
                        <a:pt x="603" y="271"/>
                        <a:pt x="607" y="250"/>
                      </a:cubicBezTo>
                      <a:cubicBezTo>
                        <a:pt x="608" y="247"/>
                        <a:pt x="609" y="243"/>
                        <a:pt x="609" y="239"/>
                      </a:cubicBezTo>
                      <a:cubicBezTo>
                        <a:pt x="610" y="238"/>
                        <a:pt x="611" y="231"/>
                        <a:pt x="612" y="231"/>
                      </a:cubicBezTo>
                      <a:cubicBezTo>
                        <a:pt x="616" y="229"/>
                        <a:pt x="618" y="225"/>
                        <a:pt x="617" y="222"/>
                      </a:cubicBezTo>
                      <a:cubicBezTo>
                        <a:pt x="617" y="220"/>
                        <a:pt x="616" y="218"/>
                        <a:pt x="614" y="218"/>
                      </a:cubicBezTo>
                      <a:cubicBezTo>
                        <a:pt x="611" y="219"/>
                        <a:pt x="610" y="221"/>
                        <a:pt x="606" y="221"/>
                      </a:cubicBezTo>
                      <a:cubicBezTo>
                        <a:pt x="596" y="223"/>
                        <a:pt x="591" y="219"/>
                        <a:pt x="590" y="213"/>
                      </a:cubicBezTo>
                      <a:cubicBezTo>
                        <a:pt x="589" y="206"/>
                        <a:pt x="595" y="195"/>
                        <a:pt x="606" y="184"/>
                      </a:cubicBezTo>
                      <a:cubicBezTo>
                        <a:pt x="621" y="193"/>
                        <a:pt x="638" y="199"/>
                        <a:pt x="657" y="197"/>
                      </a:cubicBezTo>
                      <a:cubicBezTo>
                        <a:pt x="687" y="192"/>
                        <a:pt x="703" y="177"/>
                        <a:pt x="701" y="166"/>
                      </a:cubicBezTo>
                      <a:cubicBezTo>
                        <a:pt x="700" y="158"/>
                        <a:pt x="688" y="152"/>
                        <a:pt x="664" y="155"/>
                      </a:cubicBezTo>
                      <a:close/>
                      <a:moveTo>
                        <a:pt x="543" y="166"/>
                      </a:moveTo>
                      <a:cubicBezTo>
                        <a:pt x="541" y="166"/>
                        <a:pt x="541" y="165"/>
                        <a:pt x="540" y="165"/>
                      </a:cubicBezTo>
                      <a:cubicBezTo>
                        <a:pt x="540" y="163"/>
                        <a:pt x="543" y="160"/>
                        <a:pt x="549" y="159"/>
                      </a:cubicBezTo>
                      <a:cubicBezTo>
                        <a:pt x="551" y="159"/>
                        <a:pt x="552" y="159"/>
                        <a:pt x="554" y="159"/>
                      </a:cubicBezTo>
                      <a:cubicBezTo>
                        <a:pt x="550" y="162"/>
                        <a:pt x="546" y="165"/>
                        <a:pt x="543" y="166"/>
                      </a:cubicBezTo>
                      <a:close/>
                      <a:moveTo>
                        <a:pt x="653" y="191"/>
                      </a:moveTo>
                      <a:cubicBezTo>
                        <a:pt x="638" y="193"/>
                        <a:pt x="623" y="188"/>
                        <a:pt x="609" y="181"/>
                      </a:cubicBezTo>
                      <a:cubicBezTo>
                        <a:pt x="622" y="171"/>
                        <a:pt x="639" y="162"/>
                        <a:pt x="661" y="159"/>
                      </a:cubicBezTo>
                      <a:cubicBezTo>
                        <a:pt x="677" y="157"/>
                        <a:pt x="686" y="161"/>
                        <a:pt x="687" y="168"/>
                      </a:cubicBezTo>
                      <a:cubicBezTo>
                        <a:pt x="688" y="176"/>
                        <a:pt x="677" y="188"/>
                        <a:pt x="653" y="191"/>
                      </a:cubicBezTo>
                      <a:close/>
                      <a:moveTo>
                        <a:pt x="460" y="234"/>
                      </a:moveTo>
                      <a:cubicBezTo>
                        <a:pt x="456" y="210"/>
                        <a:pt x="439" y="190"/>
                        <a:pt x="411" y="186"/>
                      </a:cubicBezTo>
                      <a:cubicBezTo>
                        <a:pt x="421" y="179"/>
                        <a:pt x="430" y="165"/>
                        <a:pt x="431" y="160"/>
                      </a:cubicBezTo>
                      <a:cubicBezTo>
                        <a:pt x="432" y="160"/>
                        <a:pt x="432" y="159"/>
                        <a:pt x="432" y="159"/>
                      </a:cubicBezTo>
                      <a:cubicBezTo>
                        <a:pt x="431" y="158"/>
                        <a:pt x="430" y="158"/>
                        <a:pt x="430" y="158"/>
                      </a:cubicBezTo>
                      <a:cubicBezTo>
                        <a:pt x="429" y="158"/>
                        <a:pt x="429" y="158"/>
                        <a:pt x="428" y="159"/>
                      </a:cubicBezTo>
                      <a:cubicBezTo>
                        <a:pt x="424" y="167"/>
                        <a:pt x="417" y="173"/>
                        <a:pt x="413" y="174"/>
                      </a:cubicBezTo>
                      <a:cubicBezTo>
                        <a:pt x="412" y="174"/>
                        <a:pt x="410" y="173"/>
                        <a:pt x="410" y="171"/>
                      </a:cubicBezTo>
                      <a:cubicBezTo>
                        <a:pt x="409" y="164"/>
                        <a:pt x="425" y="123"/>
                        <a:pt x="424" y="113"/>
                      </a:cubicBezTo>
                      <a:cubicBezTo>
                        <a:pt x="423" y="108"/>
                        <a:pt x="419" y="107"/>
                        <a:pt x="414" y="107"/>
                      </a:cubicBezTo>
                      <a:cubicBezTo>
                        <a:pt x="399" y="110"/>
                        <a:pt x="386" y="128"/>
                        <a:pt x="377" y="138"/>
                      </a:cubicBezTo>
                      <a:cubicBezTo>
                        <a:pt x="377" y="138"/>
                        <a:pt x="377" y="137"/>
                        <a:pt x="377" y="137"/>
                      </a:cubicBezTo>
                      <a:cubicBezTo>
                        <a:pt x="381" y="119"/>
                        <a:pt x="383" y="115"/>
                        <a:pt x="383" y="113"/>
                      </a:cubicBezTo>
                      <a:cubicBezTo>
                        <a:pt x="383" y="112"/>
                        <a:pt x="382" y="112"/>
                        <a:pt x="381" y="112"/>
                      </a:cubicBezTo>
                      <a:cubicBezTo>
                        <a:pt x="379" y="113"/>
                        <a:pt x="377" y="113"/>
                        <a:pt x="374" y="114"/>
                      </a:cubicBezTo>
                      <a:cubicBezTo>
                        <a:pt x="371" y="114"/>
                        <a:pt x="365" y="114"/>
                        <a:pt x="364" y="115"/>
                      </a:cubicBezTo>
                      <a:cubicBezTo>
                        <a:pt x="362" y="115"/>
                        <a:pt x="362" y="116"/>
                        <a:pt x="362" y="116"/>
                      </a:cubicBezTo>
                      <a:cubicBezTo>
                        <a:pt x="362" y="117"/>
                        <a:pt x="363" y="118"/>
                        <a:pt x="364" y="118"/>
                      </a:cubicBezTo>
                      <a:cubicBezTo>
                        <a:pt x="366" y="118"/>
                        <a:pt x="368" y="118"/>
                        <a:pt x="368" y="120"/>
                      </a:cubicBezTo>
                      <a:cubicBezTo>
                        <a:pt x="368" y="124"/>
                        <a:pt x="365" y="135"/>
                        <a:pt x="356" y="167"/>
                      </a:cubicBezTo>
                      <a:cubicBezTo>
                        <a:pt x="352" y="180"/>
                        <a:pt x="349" y="193"/>
                        <a:pt x="348" y="194"/>
                      </a:cubicBezTo>
                      <a:cubicBezTo>
                        <a:pt x="348" y="194"/>
                        <a:pt x="348" y="196"/>
                        <a:pt x="348" y="196"/>
                      </a:cubicBezTo>
                      <a:cubicBezTo>
                        <a:pt x="304" y="217"/>
                        <a:pt x="285" y="261"/>
                        <a:pt x="290" y="286"/>
                      </a:cubicBezTo>
                      <a:cubicBezTo>
                        <a:pt x="292" y="298"/>
                        <a:pt x="300" y="305"/>
                        <a:pt x="313" y="303"/>
                      </a:cubicBezTo>
                      <a:cubicBezTo>
                        <a:pt x="335" y="299"/>
                        <a:pt x="342" y="279"/>
                        <a:pt x="341" y="269"/>
                      </a:cubicBezTo>
                      <a:cubicBezTo>
                        <a:pt x="340" y="265"/>
                        <a:pt x="337" y="262"/>
                        <a:pt x="334" y="263"/>
                      </a:cubicBezTo>
                      <a:cubicBezTo>
                        <a:pt x="332" y="263"/>
                        <a:pt x="330" y="264"/>
                        <a:pt x="331" y="266"/>
                      </a:cubicBezTo>
                      <a:cubicBezTo>
                        <a:pt x="331" y="267"/>
                        <a:pt x="331" y="268"/>
                        <a:pt x="332" y="269"/>
                      </a:cubicBezTo>
                      <a:cubicBezTo>
                        <a:pt x="334" y="271"/>
                        <a:pt x="334" y="273"/>
                        <a:pt x="335" y="275"/>
                      </a:cubicBezTo>
                      <a:cubicBezTo>
                        <a:pt x="336" y="284"/>
                        <a:pt x="332" y="296"/>
                        <a:pt x="315" y="299"/>
                      </a:cubicBezTo>
                      <a:cubicBezTo>
                        <a:pt x="306" y="301"/>
                        <a:pt x="301" y="295"/>
                        <a:pt x="300" y="286"/>
                      </a:cubicBezTo>
                      <a:cubicBezTo>
                        <a:pt x="295" y="259"/>
                        <a:pt x="320" y="200"/>
                        <a:pt x="377" y="190"/>
                      </a:cubicBezTo>
                      <a:cubicBezTo>
                        <a:pt x="417" y="183"/>
                        <a:pt x="439" y="204"/>
                        <a:pt x="444" y="233"/>
                      </a:cubicBezTo>
                      <a:cubicBezTo>
                        <a:pt x="451" y="277"/>
                        <a:pt x="423" y="338"/>
                        <a:pt x="370" y="347"/>
                      </a:cubicBezTo>
                      <a:cubicBezTo>
                        <a:pt x="357" y="349"/>
                        <a:pt x="353" y="350"/>
                        <a:pt x="352" y="346"/>
                      </a:cubicBezTo>
                      <a:cubicBezTo>
                        <a:pt x="352" y="345"/>
                        <a:pt x="352" y="344"/>
                        <a:pt x="352" y="342"/>
                      </a:cubicBezTo>
                      <a:cubicBezTo>
                        <a:pt x="373" y="243"/>
                        <a:pt x="382" y="219"/>
                        <a:pt x="384" y="212"/>
                      </a:cubicBezTo>
                      <a:cubicBezTo>
                        <a:pt x="385" y="206"/>
                        <a:pt x="387" y="205"/>
                        <a:pt x="389" y="203"/>
                      </a:cubicBezTo>
                      <a:cubicBezTo>
                        <a:pt x="389" y="202"/>
                        <a:pt x="389" y="202"/>
                        <a:pt x="389" y="201"/>
                      </a:cubicBezTo>
                      <a:cubicBezTo>
                        <a:pt x="389" y="201"/>
                        <a:pt x="389" y="200"/>
                        <a:pt x="388" y="200"/>
                      </a:cubicBezTo>
                      <a:cubicBezTo>
                        <a:pt x="387" y="200"/>
                        <a:pt x="387" y="200"/>
                        <a:pt x="386" y="201"/>
                      </a:cubicBezTo>
                      <a:cubicBezTo>
                        <a:pt x="383" y="204"/>
                        <a:pt x="378" y="208"/>
                        <a:pt x="374" y="211"/>
                      </a:cubicBezTo>
                      <a:cubicBezTo>
                        <a:pt x="370" y="213"/>
                        <a:pt x="364" y="216"/>
                        <a:pt x="363" y="217"/>
                      </a:cubicBezTo>
                      <a:cubicBezTo>
                        <a:pt x="362" y="217"/>
                        <a:pt x="362" y="218"/>
                        <a:pt x="362" y="219"/>
                      </a:cubicBezTo>
                      <a:cubicBezTo>
                        <a:pt x="362" y="220"/>
                        <a:pt x="363" y="220"/>
                        <a:pt x="364" y="220"/>
                      </a:cubicBezTo>
                      <a:cubicBezTo>
                        <a:pt x="364" y="220"/>
                        <a:pt x="365" y="220"/>
                        <a:pt x="365" y="220"/>
                      </a:cubicBezTo>
                      <a:cubicBezTo>
                        <a:pt x="367" y="219"/>
                        <a:pt x="368" y="220"/>
                        <a:pt x="368" y="221"/>
                      </a:cubicBezTo>
                      <a:cubicBezTo>
                        <a:pt x="368" y="222"/>
                        <a:pt x="368" y="223"/>
                        <a:pt x="368" y="223"/>
                      </a:cubicBezTo>
                      <a:cubicBezTo>
                        <a:pt x="357" y="268"/>
                        <a:pt x="342" y="334"/>
                        <a:pt x="340" y="340"/>
                      </a:cubicBezTo>
                      <a:cubicBezTo>
                        <a:pt x="338" y="349"/>
                        <a:pt x="336" y="352"/>
                        <a:pt x="327" y="354"/>
                      </a:cubicBezTo>
                      <a:cubicBezTo>
                        <a:pt x="326" y="354"/>
                        <a:pt x="326" y="355"/>
                        <a:pt x="326" y="356"/>
                      </a:cubicBezTo>
                      <a:cubicBezTo>
                        <a:pt x="326" y="357"/>
                        <a:pt x="326" y="358"/>
                        <a:pt x="327" y="357"/>
                      </a:cubicBezTo>
                      <a:cubicBezTo>
                        <a:pt x="329" y="357"/>
                        <a:pt x="340" y="355"/>
                        <a:pt x="346" y="354"/>
                      </a:cubicBezTo>
                      <a:cubicBezTo>
                        <a:pt x="352" y="353"/>
                        <a:pt x="363" y="351"/>
                        <a:pt x="366" y="350"/>
                      </a:cubicBezTo>
                      <a:cubicBezTo>
                        <a:pt x="435" y="338"/>
                        <a:pt x="468" y="278"/>
                        <a:pt x="460" y="234"/>
                      </a:cubicBezTo>
                      <a:close/>
                      <a:moveTo>
                        <a:pt x="396" y="183"/>
                      </a:moveTo>
                      <a:cubicBezTo>
                        <a:pt x="396" y="183"/>
                        <a:pt x="396" y="184"/>
                        <a:pt x="396" y="185"/>
                      </a:cubicBezTo>
                      <a:cubicBezTo>
                        <a:pt x="391" y="185"/>
                        <a:pt x="385" y="185"/>
                        <a:pt x="379" y="186"/>
                      </a:cubicBezTo>
                      <a:cubicBezTo>
                        <a:pt x="373" y="187"/>
                        <a:pt x="367" y="189"/>
                        <a:pt x="362" y="191"/>
                      </a:cubicBezTo>
                      <a:cubicBezTo>
                        <a:pt x="364" y="182"/>
                        <a:pt x="371" y="155"/>
                        <a:pt x="374" y="149"/>
                      </a:cubicBezTo>
                      <a:cubicBezTo>
                        <a:pt x="377" y="142"/>
                        <a:pt x="397" y="118"/>
                        <a:pt x="404" y="117"/>
                      </a:cubicBezTo>
                      <a:cubicBezTo>
                        <a:pt x="407" y="117"/>
                        <a:pt x="408" y="118"/>
                        <a:pt x="408" y="121"/>
                      </a:cubicBezTo>
                      <a:cubicBezTo>
                        <a:pt x="410" y="133"/>
                        <a:pt x="394" y="171"/>
                        <a:pt x="396" y="183"/>
                      </a:cubicBezTo>
                      <a:close/>
                      <a:moveTo>
                        <a:pt x="539" y="244"/>
                      </a:moveTo>
                      <a:cubicBezTo>
                        <a:pt x="539" y="243"/>
                        <a:pt x="538" y="243"/>
                        <a:pt x="536" y="243"/>
                      </a:cubicBezTo>
                      <a:cubicBezTo>
                        <a:pt x="526" y="245"/>
                        <a:pt x="525" y="246"/>
                        <a:pt x="524" y="248"/>
                      </a:cubicBezTo>
                      <a:cubicBezTo>
                        <a:pt x="521" y="254"/>
                        <a:pt x="521" y="254"/>
                        <a:pt x="521" y="254"/>
                      </a:cubicBezTo>
                      <a:cubicBezTo>
                        <a:pt x="521" y="252"/>
                        <a:pt x="518" y="246"/>
                        <a:pt x="507" y="248"/>
                      </a:cubicBezTo>
                      <a:cubicBezTo>
                        <a:pt x="479" y="253"/>
                        <a:pt x="452" y="304"/>
                        <a:pt x="455" y="325"/>
                      </a:cubicBezTo>
                      <a:cubicBezTo>
                        <a:pt x="457" y="332"/>
                        <a:pt x="461" y="335"/>
                        <a:pt x="469" y="334"/>
                      </a:cubicBezTo>
                      <a:cubicBezTo>
                        <a:pt x="485" y="331"/>
                        <a:pt x="500" y="306"/>
                        <a:pt x="503" y="300"/>
                      </a:cubicBezTo>
                      <a:cubicBezTo>
                        <a:pt x="503" y="300"/>
                        <a:pt x="503" y="300"/>
                        <a:pt x="504" y="300"/>
                      </a:cubicBezTo>
                      <a:cubicBezTo>
                        <a:pt x="504" y="300"/>
                        <a:pt x="504" y="300"/>
                        <a:pt x="504" y="300"/>
                      </a:cubicBezTo>
                      <a:cubicBezTo>
                        <a:pt x="503" y="306"/>
                        <a:pt x="503" y="314"/>
                        <a:pt x="504" y="319"/>
                      </a:cubicBezTo>
                      <a:cubicBezTo>
                        <a:pt x="504" y="325"/>
                        <a:pt x="507" y="329"/>
                        <a:pt x="512" y="328"/>
                      </a:cubicBezTo>
                      <a:cubicBezTo>
                        <a:pt x="524" y="325"/>
                        <a:pt x="537" y="303"/>
                        <a:pt x="539" y="297"/>
                      </a:cubicBezTo>
                      <a:cubicBezTo>
                        <a:pt x="539" y="297"/>
                        <a:pt x="539" y="297"/>
                        <a:pt x="539" y="297"/>
                      </a:cubicBezTo>
                      <a:cubicBezTo>
                        <a:pt x="539" y="296"/>
                        <a:pt x="538" y="295"/>
                        <a:pt x="537" y="295"/>
                      </a:cubicBezTo>
                      <a:cubicBezTo>
                        <a:pt x="536" y="295"/>
                        <a:pt x="536" y="296"/>
                        <a:pt x="536" y="296"/>
                      </a:cubicBezTo>
                      <a:cubicBezTo>
                        <a:pt x="531" y="305"/>
                        <a:pt x="526" y="311"/>
                        <a:pt x="522" y="312"/>
                      </a:cubicBezTo>
                      <a:cubicBezTo>
                        <a:pt x="519" y="312"/>
                        <a:pt x="518" y="311"/>
                        <a:pt x="517" y="308"/>
                      </a:cubicBezTo>
                      <a:cubicBezTo>
                        <a:pt x="515" y="295"/>
                        <a:pt x="533" y="256"/>
                        <a:pt x="537" y="248"/>
                      </a:cubicBezTo>
                      <a:cubicBezTo>
                        <a:pt x="538" y="246"/>
                        <a:pt x="539" y="244"/>
                        <a:pt x="539" y="244"/>
                      </a:cubicBezTo>
                      <a:close/>
                      <a:moveTo>
                        <a:pt x="510" y="280"/>
                      </a:moveTo>
                      <a:cubicBezTo>
                        <a:pt x="504" y="294"/>
                        <a:pt x="490" y="318"/>
                        <a:pt x="477" y="320"/>
                      </a:cubicBezTo>
                      <a:cubicBezTo>
                        <a:pt x="473" y="321"/>
                        <a:pt x="471" y="319"/>
                        <a:pt x="470" y="315"/>
                      </a:cubicBezTo>
                      <a:cubicBezTo>
                        <a:pt x="468" y="299"/>
                        <a:pt x="489" y="254"/>
                        <a:pt x="508" y="251"/>
                      </a:cubicBezTo>
                      <a:cubicBezTo>
                        <a:pt x="513" y="250"/>
                        <a:pt x="516" y="252"/>
                        <a:pt x="516" y="256"/>
                      </a:cubicBezTo>
                      <a:cubicBezTo>
                        <a:pt x="517" y="261"/>
                        <a:pt x="515" y="269"/>
                        <a:pt x="510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9" name="Freeform 83"/>
                <p:cNvSpPr>
                  <a:spLocks/>
                </p:cNvSpPr>
                <p:nvPr/>
              </p:nvSpPr>
              <p:spPr bwMode="auto">
                <a:xfrm>
                  <a:off x="2977" y="1340"/>
                  <a:ext cx="49" cy="59"/>
                </a:xfrm>
                <a:custGeom>
                  <a:avLst/>
                  <a:gdLst>
                    <a:gd name="T0" fmla="*/ 16 w 21"/>
                    <a:gd name="T1" fmla="*/ 2 h 25"/>
                    <a:gd name="T2" fmla="*/ 11 w 21"/>
                    <a:gd name="T3" fmla="*/ 5 h 25"/>
                    <a:gd name="T4" fmla="*/ 7 w 21"/>
                    <a:gd name="T5" fmla="*/ 1 h 25"/>
                    <a:gd name="T6" fmla="*/ 0 w 21"/>
                    <a:gd name="T7" fmla="*/ 11 h 25"/>
                    <a:gd name="T8" fmla="*/ 4 w 21"/>
                    <a:gd name="T9" fmla="*/ 25 h 25"/>
                    <a:gd name="T10" fmla="*/ 5 w 21"/>
                    <a:gd name="T11" fmla="*/ 25 h 25"/>
                    <a:gd name="T12" fmla="*/ 21 w 21"/>
                    <a:gd name="T13" fmla="*/ 9 h 25"/>
                    <a:gd name="T14" fmla="*/ 16 w 21"/>
                    <a:gd name="T15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5">
                      <a:moveTo>
                        <a:pt x="16" y="2"/>
                      </a:moveTo>
                      <a:cubicBezTo>
                        <a:pt x="13" y="2"/>
                        <a:pt x="12" y="4"/>
                        <a:pt x="11" y="5"/>
                      </a:cubicBezTo>
                      <a:cubicBezTo>
                        <a:pt x="11" y="4"/>
                        <a:pt x="9" y="2"/>
                        <a:pt x="7" y="1"/>
                      </a:cubicBezTo>
                      <a:cubicBezTo>
                        <a:pt x="1" y="0"/>
                        <a:pt x="0" y="6"/>
                        <a:pt x="0" y="11"/>
                      </a:cubicBezTo>
                      <a:cubicBezTo>
                        <a:pt x="0" y="16"/>
                        <a:pt x="1" y="20"/>
                        <a:pt x="4" y="25"/>
                      </a:cubicBezTo>
                      <a:cubicBezTo>
                        <a:pt x="4" y="25"/>
                        <a:pt x="5" y="25"/>
                        <a:pt x="5" y="25"/>
                      </a:cubicBezTo>
                      <a:cubicBezTo>
                        <a:pt x="10" y="24"/>
                        <a:pt x="20" y="15"/>
                        <a:pt x="21" y="9"/>
                      </a:cubicBezTo>
                      <a:cubicBezTo>
                        <a:pt x="21" y="6"/>
                        <a:pt x="20" y="2"/>
                        <a:pt x="1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30" name="Freeform 84"/>
                <p:cNvSpPr>
                  <a:spLocks noEditPoints="1"/>
                </p:cNvSpPr>
                <p:nvPr/>
              </p:nvSpPr>
              <p:spPr bwMode="auto">
                <a:xfrm>
                  <a:off x="2663" y="874"/>
                  <a:ext cx="1195" cy="1387"/>
                </a:xfrm>
                <a:custGeom>
                  <a:avLst/>
                  <a:gdLst>
                    <a:gd name="T0" fmla="*/ 502 w 506"/>
                    <a:gd name="T1" fmla="*/ 168 h 587"/>
                    <a:gd name="T2" fmla="*/ 415 w 506"/>
                    <a:gd name="T3" fmla="*/ 55 h 587"/>
                    <a:gd name="T4" fmla="*/ 269 w 506"/>
                    <a:gd name="T5" fmla="*/ 79 h 587"/>
                    <a:gd name="T6" fmla="*/ 268 w 506"/>
                    <a:gd name="T7" fmla="*/ 76 h 587"/>
                    <a:gd name="T8" fmla="*/ 138 w 506"/>
                    <a:gd name="T9" fmla="*/ 1 h 587"/>
                    <a:gd name="T10" fmla="*/ 18 w 506"/>
                    <a:gd name="T11" fmla="*/ 74 h 587"/>
                    <a:gd name="T12" fmla="*/ 6 w 506"/>
                    <a:gd name="T13" fmla="*/ 153 h 587"/>
                    <a:gd name="T14" fmla="*/ 55 w 506"/>
                    <a:gd name="T15" fmla="*/ 225 h 587"/>
                    <a:gd name="T16" fmla="*/ 182 w 506"/>
                    <a:gd name="T17" fmla="*/ 213 h 587"/>
                    <a:gd name="T18" fmla="*/ 201 w 506"/>
                    <a:gd name="T19" fmla="*/ 161 h 587"/>
                    <a:gd name="T20" fmla="*/ 102 w 506"/>
                    <a:gd name="T21" fmla="*/ 112 h 587"/>
                    <a:gd name="T22" fmla="*/ 83 w 506"/>
                    <a:gd name="T23" fmla="*/ 133 h 587"/>
                    <a:gd name="T24" fmla="*/ 80 w 506"/>
                    <a:gd name="T25" fmla="*/ 157 h 587"/>
                    <a:gd name="T26" fmla="*/ 89 w 506"/>
                    <a:gd name="T27" fmla="*/ 170 h 587"/>
                    <a:gd name="T28" fmla="*/ 90 w 506"/>
                    <a:gd name="T29" fmla="*/ 160 h 587"/>
                    <a:gd name="T30" fmla="*/ 95 w 506"/>
                    <a:gd name="T31" fmla="*/ 125 h 587"/>
                    <a:gd name="T32" fmla="*/ 105 w 506"/>
                    <a:gd name="T33" fmla="*/ 116 h 587"/>
                    <a:gd name="T34" fmla="*/ 141 w 506"/>
                    <a:gd name="T35" fmla="*/ 230 h 587"/>
                    <a:gd name="T36" fmla="*/ 59 w 506"/>
                    <a:gd name="T37" fmla="*/ 220 h 587"/>
                    <a:gd name="T38" fmla="*/ 10 w 506"/>
                    <a:gd name="T39" fmla="*/ 153 h 587"/>
                    <a:gd name="T40" fmla="*/ 23 w 506"/>
                    <a:gd name="T41" fmla="*/ 79 h 587"/>
                    <a:gd name="T42" fmla="*/ 138 w 506"/>
                    <a:gd name="T43" fmla="*/ 12 h 587"/>
                    <a:gd name="T44" fmla="*/ 255 w 506"/>
                    <a:gd name="T45" fmla="*/ 80 h 587"/>
                    <a:gd name="T46" fmla="*/ 259 w 506"/>
                    <a:gd name="T47" fmla="*/ 88 h 587"/>
                    <a:gd name="T48" fmla="*/ 252 w 506"/>
                    <a:gd name="T49" fmla="*/ 93 h 587"/>
                    <a:gd name="T50" fmla="*/ 228 w 506"/>
                    <a:gd name="T51" fmla="*/ 164 h 587"/>
                    <a:gd name="T52" fmla="*/ 242 w 506"/>
                    <a:gd name="T53" fmla="*/ 175 h 587"/>
                    <a:gd name="T54" fmla="*/ 268 w 506"/>
                    <a:gd name="T55" fmla="*/ 162 h 587"/>
                    <a:gd name="T56" fmla="*/ 271 w 506"/>
                    <a:gd name="T57" fmla="*/ 84 h 587"/>
                    <a:gd name="T58" fmla="*/ 407 w 506"/>
                    <a:gd name="T59" fmla="*/ 65 h 587"/>
                    <a:gd name="T60" fmla="*/ 485 w 506"/>
                    <a:gd name="T61" fmla="*/ 172 h 587"/>
                    <a:gd name="T62" fmla="*/ 441 w 506"/>
                    <a:gd name="T63" fmla="*/ 288 h 587"/>
                    <a:gd name="T64" fmla="*/ 342 w 506"/>
                    <a:gd name="T65" fmla="*/ 366 h 587"/>
                    <a:gd name="T66" fmla="*/ 231 w 506"/>
                    <a:gd name="T67" fmla="*/ 455 h 587"/>
                    <a:gd name="T68" fmla="*/ 236 w 506"/>
                    <a:gd name="T69" fmla="*/ 432 h 587"/>
                    <a:gd name="T70" fmla="*/ 238 w 506"/>
                    <a:gd name="T71" fmla="*/ 420 h 587"/>
                    <a:gd name="T72" fmla="*/ 227 w 506"/>
                    <a:gd name="T73" fmla="*/ 418 h 587"/>
                    <a:gd name="T74" fmla="*/ 221 w 506"/>
                    <a:gd name="T75" fmla="*/ 437 h 587"/>
                    <a:gd name="T76" fmla="*/ 214 w 506"/>
                    <a:gd name="T77" fmla="*/ 473 h 587"/>
                    <a:gd name="T78" fmla="*/ 197 w 506"/>
                    <a:gd name="T79" fmla="*/ 493 h 587"/>
                    <a:gd name="T80" fmla="*/ 170 w 506"/>
                    <a:gd name="T81" fmla="*/ 537 h 587"/>
                    <a:gd name="T82" fmla="*/ 170 w 506"/>
                    <a:gd name="T83" fmla="*/ 538 h 587"/>
                    <a:gd name="T84" fmla="*/ 163 w 506"/>
                    <a:gd name="T85" fmla="*/ 573 h 587"/>
                    <a:gd name="T86" fmla="*/ 187 w 506"/>
                    <a:gd name="T87" fmla="*/ 573 h 587"/>
                    <a:gd name="T88" fmla="*/ 211 w 506"/>
                    <a:gd name="T89" fmla="*/ 527 h 587"/>
                    <a:gd name="T90" fmla="*/ 228 w 506"/>
                    <a:gd name="T91" fmla="*/ 466 h 587"/>
                    <a:gd name="T92" fmla="*/ 229 w 506"/>
                    <a:gd name="T93" fmla="*/ 463 h 587"/>
                    <a:gd name="T94" fmla="*/ 348 w 506"/>
                    <a:gd name="T95" fmla="*/ 374 h 587"/>
                    <a:gd name="T96" fmla="*/ 453 w 506"/>
                    <a:gd name="T97" fmla="*/ 295 h 587"/>
                    <a:gd name="T98" fmla="*/ 502 w 506"/>
                    <a:gd name="T99" fmla="*/ 168 h 587"/>
                    <a:gd name="T100" fmla="*/ 259 w 506"/>
                    <a:gd name="T101" fmla="*/ 158 h 587"/>
                    <a:gd name="T102" fmla="*/ 241 w 506"/>
                    <a:gd name="T103" fmla="*/ 169 h 587"/>
                    <a:gd name="T104" fmla="*/ 232 w 506"/>
                    <a:gd name="T105" fmla="*/ 162 h 587"/>
                    <a:gd name="T106" fmla="*/ 252 w 506"/>
                    <a:gd name="T107" fmla="*/ 100 h 587"/>
                    <a:gd name="T108" fmla="*/ 261 w 506"/>
                    <a:gd name="T109" fmla="*/ 93 h 587"/>
                    <a:gd name="T110" fmla="*/ 259 w 506"/>
                    <a:gd name="T111" fmla="*/ 158 h 587"/>
                    <a:gd name="T112" fmla="*/ 210 w 506"/>
                    <a:gd name="T113" fmla="*/ 494 h 587"/>
                    <a:gd name="T114" fmla="*/ 171 w 506"/>
                    <a:gd name="T115" fmla="*/ 573 h 587"/>
                    <a:gd name="T116" fmla="*/ 173 w 506"/>
                    <a:gd name="T117" fmla="*/ 539 h 587"/>
                    <a:gd name="T118" fmla="*/ 174 w 506"/>
                    <a:gd name="T119" fmla="*/ 538 h 587"/>
                    <a:gd name="T120" fmla="*/ 199 w 506"/>
                    <a:gd name="T121" fmla="*/ 495 h 587"/>
                    <a:gd name="T122" fmla="*/ 213 w 506"/>
                    <a:gd name="T123" fmla="*/ 480 h 587"/>
                    <a:gd name="T124" fmla="*/ 210 w 506"/>
                    <a:gd name="T125" fmla="*/ 494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06" h="587">
                      <a:moveTo>
                        <a:pt x="502" y="168"/>
                      </a:moveTo>
                      <a:cubicBezTo>
                        <a:pt x="499" y="115"/>
                        <a:pt x="465" y="72"/>
                        <a:pt x="415" y="55"/>
                      </a:cubicBezTo>
                      <a:cubicBezTo>
                        <a:pt x="368" y="40"/>
                        <a:pt x="310" y="48"/>
                        <a:pt x="269" y="79"/>
                      </a:cubicBezTo>
                      <a:cubicBezTo>
                        <a:pt x="269" y="78"/>
                        <a:pt x="268" y="77"/>
                        <a:pt x="268" y="76"/>
                      </a:cubicBezTo>
                      <a:cubicBezTo>
                        <a:pt x="245" y="32"/>
                        <a:pt x="196" y="0"/>
                        <a:pt x="138" y="1"/>
                      </a:cubicBezTo>
                      <a:cubicBezTo>
                        <a:pt x="87" y="2"/>
                        <a:pt x="41" y="31"/>
                        <a:pt x="18" y="74"/>
                      </a:cubicBezTo>
                      <a:cubicBezTo>
                        <a:pt x="3" y="102"/>
                        <a:pt x="0" y="125"/>
                        <a:pt x="6" y="153"/>
                      </a:cubicBezTo>
                      <a:cubicBezTo>
                        <a:pt x="12" y="184"/>
                        <a:pt x="30" y="208"/>
                        <a:pt x="55" y="225"/>
                      </a:cubicBezTo>
                      <a:cubicBezTo>
                        <a:pt x="93" y="249"/>
                        <a:pt x="151" y="245"/>
                        <a:pt x="182" y="213"/>
                      </a:cubicBezTo>
                      <a:cubicBezTo>
                        <a:pt x="195" y="199"/>
                        <a:pt x="203" y="181"/>
                        <a:pt x="201" y="161"/>
                      </a:cubicBezTo>
                      <a:cubicBezTo>
                        <a:pt x="198" y="116"/>
                        <a:pt x="148" y="81"/>
                        <a:pt x="102" y="112"/>
                      </a:cubicBezTo>
                      <a:cubicBezTo>
                        <a:pt x="94" y="117"/>
                        <a:pt x="87" y="124"/>
                        <a:pt x="83" y="133"/>
                      </a:cubicBezTo>
                      <a:cubicBezTo>
                        <a:pt x="80" y="140"/>
                        <a:pt x="79" y="149"/>
                        <a:pt x="80" y="157"/>
                      </a:cubicBezTo>
                      <a:cubicBezTo>
                        <a:pt x="80" y="163"/>
                        <a:pt x="84" y="169"/>
                        <a:pt x="89" y="170"/>
                      </a:cubicBezTo>
                      <a:cubicBezTo>
                        <a:pt x="95" y="170"/>
                        <a:pt x="95" y="163"/>
                        <a:pt x="90" y="160"/>
                      </a:cubicBezTo>
                      <a:cubicBezTo>
                        <a:pt x="77" y="151"/>
                        <a:pt x="86" y="133"/>
                        <a:pt x="95" y="125"/>
                      </a:cubicBezTo>
                      <a:cubicBezTo>
                        <a:pt x="97" y="122"/>
                        <a:pt x="102" y="118"/>
                        <a:pt x="105" y="116"/>
                      </a:cubicBezTo>
                      <a:cubicBezTo>
                        <a:pt x="184" y="72"/>
                        <a:pt x="231" y="197"/>
                        <a:pt x="141" y="230"/>
                      </a:cubicBezTo>
                      <a:cubicBezTo>
                        <a:pt x="119" y="238"/>
                        <a:pt x="80" y="232"/>
                        <a:pt x="59" y="220"/>
                      </a:cubicBezTo>
                      <a:cubicBezTo>
                        <a:pt x="37" y="206"/>
                        <a:pt x="16" y="182"/>
                        <a:pt x="10" y="153"/>
                      </a:cubicBezTo>
                      <a:cubicBezTo>
                        <a:pt x="5" y="126"/>
                        <a:pt x="9" y="105"/>
                        <a:pt x="23" y="79"/>
                      </a:cubicBezTo>
                      <a:cubicBezTo>
                        <a:pt x="45" y="37"/>
                        <a:pt x="89" y="12"/>
                        <a:pt x="138" y="12"/>
                      </a:cubicBezTo>
                      <a:cubicBezTo>
                        <a:pt x="188" y="12"/>
                        <a:pt x="233" y="38"/>
                        <a:pt x="255" y="80"/>
                      </a:cubicBezTo>
                      <a:cubicBezTo>
                        <a:pt x="257" y="83"/>
                        <a:pt x="258" y="85"/>
                        <a:pt x="259" y="88"/>
                      </a:cubicBezTo>
                      <a:cubicBezTo>
                        <a:pt x="256" y="89"/>
                        <a:pt x="254" y="91"/>
                        <a:pt x="252" y="93"/>
                      </a:cubicBezTo>
                      <a:cubicBezTo>
                        <a:pt x="233" y="113"/>
                        <a:pt x="221" y="147"/>
                        <a:pt x="228" y="164"/>
                      </a:cubicBezTo>
                      <a:cubicBezTo>
                        <a:pt x="231" y="169"/>
                        <a:pt x="236" y="173"/>
                        <a:pt x="242" y="175"/>
                      </a:cubicBezTo>
                      <a:cubicBezTo>
                        <a:pt x="252" y="178"/>
                        <a:pt x="263" y="170"/>
                        <a:pt x="268" y="162"/>
                      </a:cubicBezTo>
                      <a:cubicBezTo>
                        <a:pt x="280" y="141"/>
                        <a:pt x="280" y="107"/>
                        <a:pt x="271" y="84"/>
                      </a:cubicBezTo>
                      <a:cubicBezTo>
                        <a:pt x="311" y="56"/>
                        <a:pt x="362" y="48"/>
                        <a:pt x="407" y="65"/>
                      </a:cubicBezTo>
                      <a:cubicBezTo>
                        <a:pt x="453" y="82"/>
                        <a:pt x="482" y="121"/>
                        <a:pt x="485" y="172"/>
                      </a:cubicBezTo>
                      <a:cubicBezTo>
                        <a:pt x="487" y="214"/>
                        <a:pt x="473" y="252"/>
                        <a:pt x="441" y="288"/>
                      </a:cubicBezTo>
                      <a:cubicBezTo>
                        <a:pt x="415" y="318"/>
                        <a:pt x="381" y="341"/>
                        <a:pt x="342" y="366"/>
                      </a:cubicBezTo>
                      <a:cubicBezTo>
                        <a:pt x="298" y="396"/>
                        <a:pt x="261" y="425"/>
                        <a:pt x="231" y="455"/>
                      </a:cubicBezTo>
                      <a:cubicBezTo>
                        <a:pt x="232" y="448"/>
                        <a:pt x="234" y="440"/>
                        <a:pt x="236" y="432"/>
                      </a:cubicBezTo>
                      <a:cubicBezTo>
                        <a:pt x="238" y="420"/>
                        <a:pt x="238" y="420"/>
                        <a:pt x="238" y="420"/>
                      </a:cubicBezTo>
                      <a:cubicBezTo>
                        <a:pt x="227" y="418"/>
                        <a:pt x="227" y="418"/>
                        <a:pt x="227" y="418"/>
                      </a:cubicBezTo>
                      <a:cubicBezTo>
                        <a:pt x="227" y="418"/>
                        <a:pt x="221" y="437"/>
                        <a:pt x="221" y="437"/>
                      </a:cubicBezTo>
                      <a:cubicBezTo>
                        <a:pt x="218" y="448"/>
                        <a:pt x="216" y="461"/>
                        <a:pt x="214" y="473"/>
                      </a:cubicBezTo>
                      <a:cubicBezTo>
                        <a:pt x="208" y="479"/>
                        <a:pt x="202" y="486"/>
                        <a:pt x="197" y="493"/>
                      </a:cubicBezTo>
                      <a:cubicBezTo>
                        <a:pt x="184" y="508"/>
                        <a:pt x="176" y="522"/>
                        <a:pt x="170" y="537"/>
                      </a:cubicBezTo>
                      <a:cubicBezTo>
                        <a:pt x="170" y="538"/>
                        <a:pt x="170" y="538"/>
                        <a:pt x="170" y="538"/>
                      </a:cubicBezTo>
                      <a:cubicBezTo>
                        <a:pt x="166" y="549"/>
                        <a:pt x="161" y="561"/>
                        <a:pt x="163" y="573"/>
                      </a:cubicBezTo>
                      <a:cubicBezTo>
                        <a:pt x="165" y="583"/>
                        <a:pt x="175" y="587"/>
                        <a:pt x="187" y="573"/>
                      </a:cubicBezTo>
                      <a:cubicBezTo>
                        <a:pt x="200" y="558"/>
                        <a:pt x="205" y="543"/>
                        <a:pt x="211" y="527"/>
                      </a:cubicBezTo>
                      <a:cubicBezTo>
                        <a:pt x="219" y="507"/>
                        <a:pt x="224" y="486"/>
                        <a:pt x="228" y="466"/>
                      </a:cubicBezTo>
                      <a:cubicBezTo>
                        <a:pt x="229" y="465"/>
                        <a:pt x="229" y="464"/>
                        <a:pt x="229" y="463"/>
                      </a:cubicBezTo>
                      <a:cubicBezTo>
                        <a:pt x="261" y="433"/>
                        <a:pt x="301" y="404"/>
                        <a:pt x="348" y="374"/>
                      </a:cubicBezTo>
                      <a:cubicBezTo>
                        <a:pt x="387" y="348"/>
                        <a:pt x="424" y="323"/>
                        <a:pt x="453" y="295"/>
                      </a:cubicBezTo>
                      <a:cubicBezTo>
                        <a:pt x="488" y="261"/>
                        <a:pt x="506" y="221"/>
                        <a:pt x="502" y="168"/>
                      </a:cubicBezTo>
                      <a:close/>
                      <a:moveTo>
                        <a:pt x="259" y="158"/>
                      </a:moveTo>
                      <a:cubicBezTo>
                        <a:pt x="255" y="165"/>
                        <a:pt x="248" y="170"/>
                        <a:pt x="241" y="169"/>
                      </a:cubicBezTo>
                      <a:cubicBezTo>
                        <a:pt x="237" y="169"/>
                        <a:pt x="234" y="167"/>
                        <a:pt x="232" y="162"/>
                      </a:cubicBezTo>
                      <a:cubicBezTo>
                        <a:pt x="225" y="147"/>
                        <a:pt x="234" y="119"/>
                        <a:pt x="252" y="100"/>
                      </a:cubicBezTo>
                      <a:cubicBezTo>
                        <a:pt x="255" y="98"/>
                        <a:pt x="258" y="95"/>
                        <a:pt x="261" y="93"/>
                      </a:cubicBezTo>
                      <a:cubicBezTo>
                        <a:pt x="268" y="114"/>
                        <a:pt x="269" y="140"/>
                        <a:pt x="259" y="158"/>
                      </a:cubicBezTo>
                      <a:close/>
                      <a:moveTo>
                        <a:pt x="210" y="494"/>
                      </a:moveTo>
                      <a:cubicBezTo>
                        <a:pt x="208" y="503"/>
                        <a:pt x="186" y="584"/>
                        <a:pt x="171" y="573"/>
                      </a:cubicBezTo>
                      <a:cubicBezTo>
                        <a:pt x="162" y="566"/>
                        <a:pt x="170" y="548"/>
                        <a:pt x="173" y="539"/>
                      </a:cubicBezTo>
                      <a:cubicBezTo>
                        <a:pt x="174" y="538"/>
                        <a:pt x="174" y="538"/>
                        <a:pt x="174" y="538"/>
                      </a:cubicBezTo>
                      <a:cubicBezTo>
                        <a:pt x="179" y="524"/>
                        <a:pt x="187" y="510"/>
                        <a:pt x="199" y="495"/>
                      </a:cubicBezTo>
                      <a:cubicBezTo>
                        <a:pt x="204" y="490"/>
                        <a:pt x="208" y="485"/>
                        <a:pt x="213" y="480"/>
                      </a:cubicBezTo>
                      <a:cubicBezTo>
                        <a:pt x="212" y="484"/>
                        <a:pt x="211" y="489"/>
                        <a:pt x="210" y="4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1622155" y="186485"/>
                <a:ext cx="1651112" cy="700681"/>
                <a:chOff x="4192692" y="1963767"/>
                <a:chExt cx="1651112" cy="700681"/>
              </a:xfrm>
            </p:grpSpPr>
            <p:sp>
              <p:nvSpPr>
                <p:cNvPr id="24" name="TextBox 23"/>
                <p:cNvSpPr txBox="1"/>
                <p:nvPr/>
              </p:nvSpPr>
              <p:spPr>
                <a:xfrm>
                  <a:off x="4192692" y="2143244"/>
                  <a:ext cx="16511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dirty="0" smtClean="0">
                      <a:solidFill>
                        <a:schemeClr val="bg1">
                          <a:lumMod val="9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rPr>
                    <a:t>七夕节快乐</a:t>
                  </a:r>
                  <a:endPara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endParaRPr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>
                <a:xfrm>
                  <a:off x="4678582" y="1963767"/>
                  <a:ext cx="757957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2016</a:t>
                  </a:r>
                  <a:endParaRPr lang="zh-CN" altLang="en-US" sz="11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4192692" y="2433616"/>
                  <a:ext cx="165111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9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永远爱你的亲</a:t>
                  </a:r>
                  <a:endParaRPr lang="zh-CN" altLang="en-US" sz="9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4" name="Group 88"/>
              <p:cNvGrpSpPr>
                <a:grpSpLocks noChangeAspect="1"/>
              </p:cNvGrpSpPr>
              <p:nvPr/>
            </p:nvGrpSpPr>
            <p:grpSpPr bwMode="auto">
              <a:xfrm>
                <a:off x="1568339" y="958599"/>
                <a:ext cx="817722" cy="82847"/>
                <a:chOff x="2112" y="1540"/>
                <a:chExt cx="3119" cy="316"/>
              </a:xfrm>
              <a:solidFill>
                <a:schemeClr val="bg1"/>
              </a:solidFill>
            </p:grpSpPr>
            <p:sp>
              <p:nvSpPr>
                <p:cNvPr id="15" name="Freeform 89"/>
                <p:cNvSpPr>
                  <a:spLocks/>
                </p:cNvSpPr>
                <p:nvPr/>
              </p:nvSpPr>
              <p:spPr bwMode="auto">
                <a:xfrm>
                  <a:off x="2188" y="1651"/>
                  <a:ext cx="24" cy="76"/>
                </a:xfrm>
                <a:custGeom>
                  <a:avLst/>
                  <a:gdLst>
                    <a:gd name="T0" fmla="*/ 0 w 5"/>
                    <a:gd name="T1" fmla="*/ 2 h 16"/>
                    <a:gd name="T2" fmla="*/ 0 w 5"/>
                    <a:gd name="T3" fmla="*/ 14 h 16"/>
                    <a:gd name="T4" fmla="*/ 0 w 5"/>
                    <a:gd name="T5" fmla="*/ 14 h 16"/>
                    <a:gd name="T6" fmla="*/ 1 w 5"/>
                    <a:gd name="T7" fmla="*/ 16 h 16"/>
                    <a:gd name="T8" fmla="*/ 3 w 5"/>
                    <a:gd name="T9" fmla="*/ 14 h 16"/>
                    <a:gd name="T10" fmla="*/ 3 w 5"/>
                    <a:gd name="T11" fmla="*/ 14 h 16"/>
                    <a:gd name="T12" fmla="*/ 3 w 5"/>
                    <a:gd name="T13" fmla="*/ 2 h 16"/>
                    <a:gd name="T14" fmla="*/ 3 w 5"/>
                    <a:gd name="T15" fmla="*/ 2 h 16"/>
                    <a:gd name="T16" fmla="*/ 1 w 5"/>
                    <a:gd name="T17" fmla="*/ 0 h 16"/>
                    <a:gd name="T18" fmla="*/ 0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0" y="2"/>
                      </a:moveTo>
                      <a:cubicBezTo>
                        <a:pt x="0" y="6"/>
                        <a:pt x="0" y="10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6"/>
                        <a:pt x="1" y="16"/>
                      </a:cubicBezTo>
                      <a:cubicBezTo>
                        <a:pt x="2" y="16"/>
                        <a:pt x="3" y="15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5" y="10"/>
                        <a:pt x="5" y="6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90"/>
                <p:cNvSpPr>
                  <a:spLocks/>
                </p:cNvSpPr>
                <p:nvPr/>
              </p:nvSpPr>
              <p:spPr bwMode="auto">
                <a:xfrm>
                  <a:off x="2232" y="1646"/>
                  <a:ext cx="808" cy="86"/>
                </a:xfrm>
                <a:custGeom>
                  <a:avLst/>
                  <a:gdLst>
                    <a:gd name="T0" fmla="*/ 0 w 169"/>
                    <a:gd name="T1" fmla="*/ 5 h 18"/>
                    <a:gd name="T2" fmla="*/ 14 w 169"/>
                    <a:gd name="T3" fmla="*/ 6 h 18"/>
                    <a:gd name="T4" fmla="*/ 88 w 169"/>
                    <a:gd name="T5" fmla="*/ 5 h 18"/>
                    <a:gd name="T6" fmla="*/ 152 w 169"/>
                    <a:gd name="T7" fmla="*/ 1 h 18"/>
                    <a:gd name="T8" fmla="*/ 169 w 169"/>
                    <a:gd name="T9" fmla="*/ 0 h 18"/>
                    <a:gd name="T10" fmla="*/ 168 w 169"/>
                    <a:gd name="T11" fmla="*/ 9 h 18"/>
                    <a:gd name="T12" fmla="*/ 169 w 169"/>
                    <a:gd name="T13" fmla="*/ 18 h 18"/>
                    <a:gd name="T14" fmla="*/ 152 w 169"/>
                    <a:gd name="T15" fmla="*/ 17 h 18"/>
                    <a:gd name="T16" fmla="*/ 88 w 169"/>
                    <a:gd name="T17" fmla="*/ 13 h 18"/>
                    <a:gd name="T18" fmla="*/ 14 w 169"/>
                    <a:gd name="T19" fmla="*/ 12 h 18"/>
                    <a:gd name="T20" fmla="*/ 0 w 169"/>
                    <a:gd name="T21" fmla="*/ 13 h 18"/>
                    <a:gd name="T22" fmla="*/ 0 w 169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9" h="18">
                      <a:moveTo>
                        <a:pt x="0" y="5"/>
                      </a:moveTo>
                      <a:cubicBezTo>
                        <a:pt x="3" y="5"/>
                        <a:pt x="7" y="5"/>
                        <a:pt x="14" y="6"/>
                      </a:cubicBezTo>
                      <a:cubicBezTo>
                        <a:pt x="39" y="7"/>
                        <a:pt x="63" y="7"/>
                        <a:pt x="88" y="5"/>
                      </a:cubicBezTo>
                      <a:cubicBezTo>
                        <a:pt x="110" y="4"/>
                        <a:pt x="131" y="2"/>
                        <a:pt x="152" y="1"/>
                      </a:cubicBezTo>
                      <a:cubicBezTo>
                        <a:pt x="158" y="1"/>
                        <a:pt x="164" y="0"/>
                        <a:pt x="169" y="0"/>
                      </a:cubicBezTo>
                      <a:cubicBezTo>
                        <a:pt x="168" y="3"/>
                        <a:pt x="168" y="6"/>
                        <a:pt x="168" y="9"/>
                      </a:cubicBezTo>
                      <a:cubicBezTo>
                        <a:pt x="168" y="12"/>
                        <a:pt x="168" y="15"/>
                        <a:pt x="169" y="18"/>
                      </a:cubicBezTo>
                      <a:cubicBezTo>
                        <a:pt x="164" y="18"/>
                        <a:pt x="158" y="17"/>
                        <a:pt x="152" y="17"/>
                      </a:cubicBezTo>
                      <a:cubicBezTo>
                        <a:pt x="131" y="16"/>
                        <a:pt x="110" y="14"/>
                        <a:pt x="88" y="13"/>
                      </a:cubicBezTo>
                      <a:cubicBezTo>
                        <a:pt x="63" y="11"/>
                        <a:pt x="39" y="11"/>
                        <a:pt x="14" y="12"/>
                      </a:cubicBezTo>
                      <a:cubicBezTo>
                        <a:pt x="7" y="13"/>
                        <a:pt x="3" y="13"/>
                        <a:pt x="0" y="13"/>
                      </a:cubicBezTo>
                      <a:cubicBezTo>
                        <a:pt x="0" y="10"/>
                        <a:pt x="0" y="8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Oval 91"/>
                <p:cNvSpPr>
                  <a:spLocks noChangeArrowheads="1"/>
                </p:cNvSpPr>
                <p:nvPr/>
              </p:nvSpPr>
              <p:spPr bwMode="auto">
                <a:xfrm>
                  <a:off x="2112" y="1660"/>
                  <a:ext cx="57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92"/>
                <p:cNvSpPr>
                  <a:spLocks/>
                </p:cNvSpPr>
                <p:nvPr/>
              </p:nvSpPr>
              <p:spPr bwMode="auto">
                <a:xfrm>
                  <a:off x="5135" y="1651"/>
                  <a:ext cx="24" cy="76"/>
                </a:xfrm>
                <a:custGeom>
                  <a:avLst/>
                  <a:gdLst>
                    <a:gd name="T0" fmla="*/ 5 w 5"/>
                    <a:gd name="T1" fmla="*/ 2 h 16"/>
                    <a:gd name="T2" fmla="*/ 5 w 5"/>
                    <a:gd name="T3" fmla="*/ 14 h 16"/>
                    <a:gd name="T4" fmla="*/ 5 w 5"/>
                    <a:gd name="T5" fmla="*/ 14 h 16"/>
                    <a:gd name="T6" fmla="*/ 3 w 5"/>
                    <a:gd name="T7" fmla="*/ 16 h 16"/>
                    <a:gd name="T8" fmla="*/ 1 w 5"/>
                    <a:gd name="T9" fmla="*/ 14 h 16"/>
                    <a:gd name="T10" fmla="*/ 1 w 5"/>
                    <a:gd name="T11" fmla="*/ 14 h 16"/>
                    <a:gd name="T12" fmla="*/ 1 w 5"/>
                    <a:gd name="T13" fmla="*/ 2 h 16"/>
                    <a:gd name="T14" fmla="*/ 1 w 5"/>
                    <a:gd name="T15" fmla="*/ 2 h 16"/>
                    <a:gd name="T16" fmla="*/ 3 w 5"/>
                    <a:gd name="T17" fmla="*/ 0 h 16"/>
                    <a:gd name="T18" fmla="*/ 5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5" y="2"/>
                      </a:moveTo>
                      <a:cubicBezTo>
                        <a:pt x="5" y="6"/>
                        <a:pt x="5" y="10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4" y="16"/>
                        <a:pt x="3" y="16"/>
                      </a:cubicBezTo>
                      <a:cubicBezTo>
                        <a:pt x="3" y="16"/>
                        <a:pt x="2" y="15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0"/>
                        <a:pt x="0" y="6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4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93"/>
                <p:cNvSpPr>
                  <a:spLocks/>
                </p:cNvSpPr>
                <p:nvPr/>
              </p:nvSpPr>
              <p:spPr bwMode="auto">
                <a:xfrm>
                  <a:off x="4303" y="1646"/>
                  <a:ext cx="813" cy="86"/>
                </a:xfrm>
                <a:custGeom>
                  <a:avLst/>
                  <a:gdLst>
                    <a:gd name="T0" fmla="*/ 170 w 170"/>
                    <a:gd name="T1" fmla="*/ 5 h 18"/>
                    <a:gd name="T2" fmla="*/ 156 w 170"/>
                    <a:gd name="T3" fmla="*/ 6 h 18"/>
                    <a:gd name="T4" fmla="*/ 81 w 170"/>
                    <a:gd name="T5" fmla="*/ 5 h 18"/>
                    <a:gd name="T6" fmla="*/ 17 w 170"/>
                    <a:gd name="T7" fmla="*/ 1 h 18"/>
                    <a:gd name="T8" fmla="*/ 0 w 170"/>
                    <a:gd name="T9" fmla="*/ 0 h 18"/>
                    <a:gd name="T10" fmla="*/ 2 w 170"/>
                    <a:gd name="T11" fmla="*/ 9 h 18"/>
                    <a:gd name="T12" fmla="*/ 0 w 170"/>
                    <a:gd name="T13" fmla="*/ 18 h 18"/>
                    <a:gd name="T14" fmla="*/ 17 w 170"/>
                    <a:gd name="T15" fmla="*/ 17 h 18"/>
                    <a:gd name="T16" fmla="*/ 81 w 170"/>
                    <a:gd name="T17" fmla="*/ 13 h 18"/>
                    <a:gd name="T18" fmla="*/ 156 w 170"/>
                    <a:gd name="T19" fmla="*/ 12 h 18"/>
                    <a:gd name="T20" fmla="*/ 170 w 170"/>
                    <a:gd name="T21" fmla="*/ 13 h 18"/>
                    <a:gd name="T22" fmla="*/ 170 w 170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0" h="18">
                      <a:moveTo>
                        <a:pt x="170" y="5"/>
                      </a:moveTo>
                      <a:cubicBezTo>
                        <a:pt x="167" y="5"/>
                        <a:pt x="163" y="5"/>
                        <a:pt x="156" y="6"/>
                      </a:cubicBezTo>
                      <a:cubicBezTo>
                        <a:pt x="131" y="7"/>
                        <a:pt x="106" y="7"/>
                        <a:pt x="81" y="5"/>
                      </a:cubicBezTo>
                      <a:cubicBezTo>
                        <a:pt x="60" y="4"/>
                        <a:pt x="39" y="2"/>
                        <a:pt x="17" y="1"/>
                      </a:cubicBezTo>
                      <a:cubicBezTo>
                        <a:pt x="12" y="1"/>
                        <a:pt x="6" y="0"/>
                        <a:pt x="0" y="0"/>
                      </a:cubicBezTo>
                      <a:cubicBezTo>
                        <a:pt x="1" y="3"/>
                        <a:pt x="2" y="6"/>
                        <a:pt x="2" y="9"/>
                      </a:cubicBezTo>
                      <a:cubicBezTo>
                        <a:pt x="2" y="12"/>
                        <a:pt x="1" y="15"/>
                        <a:pt x="0" y="18"/>
                      </a:cubicBezTo>
                      <a:cubicBezTo>
                        <a:pt x="6" y="18"/>
                        <a:pt x="12" y="17"/>
                        <a:pt x="17" y="17"/>
                      </a:cubicBezTo>
                      <a:cubicBezTo>
                        <a:pt x="39" y="16"/>
                        <a:pt x="60" y="14"/>
                        <a:pt x="81" y="13"/>
                      </a:cubicBezTo>
                      <a:cubicBezTo>
                        <a:pt x="106" y="11"/>
                        <a:pt x="131" y="11"/>
                        <a:pt x="156" y="12"/>
                      </a:cubicBezTo>
                      <a:cubicBezTo>
                        <a:pt x="163" y="13"/>
                        <a:pt x="167" y="13"/>
                        <a:pt x="170" y="13"/>
                      </a:cubicBezTo>
                      <a:cubicBezTo>
                        <a:pt x="169" y="10"/>
                        <a:pt x="169" y="8"/>
                        <a:pt x="17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Oval 94"/>
                <p:cNvSpPr>
                  <a:spLocks noChangeArrowheads="1"/>
                </p:cNvSpPr>
                <p:nvPr/>
              </p:nvSpPr>
              <p:spPr bwMode="auto">
                <a:xfrm>
                  <a:off x="5178" y="1660"/>
                  <a:ext cx="53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95"/>
                <p:cNvSpPr>
                  <a:spLocks/>
                </p:cNvSpPr>
                <p:nvPr/>
              </p:nvSpPr>
              <p:spPr bwMode="auto">
                <a:xfrm>
                  <a:off x="3566" y="1584"/>
                  <a:ext cx="211" cy="210"/>
                </a:xfrm>
                <a:custGeom>
                  <a:avLst/>
                  <a:gdLst>
                    <a:gd name="T0" fmla="*/ 31 w 44"/>
                    <a:gd name="T1" fmla="*/ 1 h 44"/>
                    <a:gd name="T2" fmla="*/ 22 w 44"/>
                    <a:gd name="T3" fmla="*/ 9 h 44"/>
                    <a:gd name="T4" fmla="*/ 22 w 44"/>
                    <a:gd name="T5" fmla="*/ 9 h 44"/>
                    <a:gd name="T6" fmla="*/ 13 w 44"/>
                    <a:gd name="T7" fmla="*/ 1 h 44"/>
                    <a:gd name="T8" fmla="*/ 0 w 44"/>
                    <a:gd name="T9" fmla="*/ 14 h 44"/>
                    <a:gd name="T10" fmla="*/ 8 w 44"/>
                    <a:gd name="T11" fmla="*/ 28 h 44"/>
                    <a:gd name="T12" fmla="*/ 12 w 44"/>
                    <a:gd name="T13" fmla="*/ 32 h 44"/>
                    <a:gd name="T14" fmla="*/ 12 w 44"/>
                    <a:gd name="T15" fmla="*/ 32 h 44"/>
                    <a:gd name="T16" fmla="*/ 22 w 44"/>
                    <a:gd name="T17" fmla="*/ 44 h 44"/>
                    <a:gd name="T18" fmla="*/ 23 w 44"/>
                    <a:gd name="T19" fmla="*/ 44 h 44"/>
                    <a:gd name="T20" fmla="*/ 33 w 44"/>
                    <a:gd name="T21" fmla="*/ 32 h 44"/>
                    <a:gd name="T22" fmla="*/ 33 w 44"/>
                    <a:gd name="T23" fmla="*/ 32 h 44"/>
                    <a:gd name="T24" fmla="*/ 37 w 44"/>
                    <a:gd name="T25" fmla="*/ 28 h 44"/>
                    <a:gd name="T26" fmla="*/ 44 w 44"/>
                    <a:gd name="T27" fmla="*/ 14 h 44"/>
                    <a:gd name="T28" fmla="*/ 31 w 44"/>
                    <a:gd name="T29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4" h="44">
                      <a:moveTo>
                        <a:pt x="31" y="1"/>
                      </a:moveTo>
                      <a:cubicBezTo>
                        <a:pt x="27" y="2"/>
                        <a:pt x="23" y="5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5"/>
                        <a:pt x="18" y="2"/>
                        <a:pt x="13" y="1"/>
                      </a:cubicBezTo>
                      <a:cubicBezTo>
                        <a:pt x="5" y="1"/>
                        <a:pt x="0" y="6"/>
                        <a:pt x="0" y="14"/>
                      </a:cubicBezTo>
                      <a:cubicBezTo>
                        <a:pt x="0" y="19"/>
                        <a:pt x="4" y="23"/>
                        <a:pt x="8" y="28"/>
                      </a:cubicBezTo>
                      <a:cubicBezTo>
                        <a:pt x="9" y="29"/>
                        <a:pt x="11" y="30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6" y="36"/>
                        <a:pt x="21" y="43"/>
                        <a:pt x="22" y="44"/>
                      </a:cubicBezTo>
                      <a:cubicBezTo>
                        <a:pt x="22" y="44"/>
                        <a:pt x="23" y="44"/>
                        <a:pt x="23" y="44"/>
                      </a:cubicBezTo>
                      <a:cubicBezTo>
                        <a:pt x="26" y="40"/>
                        <a:pt x="28" y="37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4" y="30"/>
                        <a:pt x="35" y="29"/>
                        <a:pt x="37" y="28"/>
                      </a:cubicBezTo>
                      <a:cubicBezTo>
                        <a:pt x="40" y="23"/>
                        <a:pt x="44" y="19"/>
                        <a:pt x="44" y="14"/>
                      </a:cubicBezTo>
                      <a:cubicBezTo>
                        <a:pt x="44" y="7"/>
                        <a:pt x="41" y="0"/>
                        <a:pt x="3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96"/>
                <p:cNvSpPr>
                  <a:spLocks noEditPoints="1"/>
                </p:cNvSpPr>
                <p:nvPr/>
              </p:nvSpPr>
              <p:spPr bwMode="auto">
                <a:xfrm>
                  <a:off x="3064" y="1540"/>
                  <a:ext cx="507" cy="316"/>
                </a:xfrm>
                <a:custGeom>
                  <a:avLst/>
                  <a:gdLst>
                    <a:gd name="T0" fmla="*/ 80 w 106"/>
                    <a:gd name="T1" fmla="*/ 3 h 66"/>
                    <a:gd name="T2" fmla="*/ 44 w 106"/>
                    <a:gd name="T3" fmla="*/ 22 h 66"/>
                    <a:gd name="T4" fmla="*/ 61 w 106"/>
                    <a:gd name="T5" fmla="*/ 42 h 66"/>
                    <a:gd name="T6" fmla="*/ 80 w 106"/>
                    <a:gd name="T7" fmla="*/ 38 h 66"/>
                    <a:gd name="T8" fmla="*/ 81 w 106"/>
                    <a:gd name="T9" fmla="*/ 36 h 66"/>
                    <a:gd name="T10" fmla="*/ 79 w 106"/>
                    <a:gd name="T11" fmla="*/ 37 h 66"/>
                    <a:gd name="T12" fmla="*/ 62 w 106"/>
                    <a:gd name="T13" fmla="*/ 39 h 66"/>
                    <a:gd name="T14" fmla="*/ 46 w 106"/>
                    <a:gd name="T15" fmla="*/ 22 h 66"/>
                    <a:gd name="T16" fmla="*/ 78 w 106"/>
                    <a:gd name="T17" fmla="*/ 8 h 66"/>
                    <a:gd name="T18" fmla="*/ 102 w 106"/>
                    <a:gd name="T19" fmla="*/ 33 h 66"/>
                    <a:gd name="T20" fmla="*/ 49 w 106"/>
                    <a:gd name="T21" fmla="*/ 55 h 66"/>
                    <a:gd name="T22" fmla="*/ 18 w 106"/>
                    <a:gd name="T23" fmla="*/ 40 h 66"/>
                    <a:gd name="T24" fmla="*/ 38 w 106"/>
                    <a:gd name="T25" fmla="*/ 25 h 66"/>
                    <a:gd name="T26" fmla="*/ 30 w 106"/>
                    <a:gd name="T27" fmla="*/ 15 h 66"/>
                    <a:gd name="T28" fmla="*/ 14 w 106"/>
                    <a:gd name="T29" fmla="*/ 28 h 66"/>
                    <a:gd name="T30" fmla="*/ 16 w 106"/>
                    <a:gd name="T31" fmla="*/ 39 h 66"/>
                    <a:gd name="T32" fmla="*/ 10 w 106"/>
                    <a:gd name="T33" fmla="*/ 39 h 66"/>
                    <a:gd name="T34" fmla="*/ 1 w 106"/>
                    <a:gd name="T35" fmla="*/ 33 h 66"/>
                    <a:gd name="T36" fmla="*/ 8 w 106"/>
                    <a:gd name="T37" fmla="*/ 33 h 66"/>
                    <a:gd name="T38" fmla="*/ 10 w 106"/>
                    <a:gd name="T39" fmla="*/ 26 h 66"/>
                    <a:gd name="T40" fmla="*/ 3 w 106"/>
                    <a:gd name="T41" fmla="*/ 26 h 66"/>
                    <a:gd name="T42" fmla="*/ 2 w 106"/>
                    <a:gd name="T43" fmla="*/ 27 h 66"/>
                    <a:gd name="T44" fmla="*/ 1 w 106"/>
                    <a:gd name="T45" fmla="*/ 28 h 66"/>
                    <a:gd name="T46" fmla="*/ 0 w 106"/>
                    <a:gd name="T47" fmla="*/ 31 h 66"/>
                    <a:gd name="T48" fmla="*/ 10 w 106"/>
                    <a:gd name="T49" fmla="*/ 40 h 66"/>
                    <a:gd name="T50" fmla="*/ 16 w 106"/>
                    <a:gd name="T51" fmla="*/ 40 h 66"/>
                    <a:gd name="T52" fmla="*/ 49 w 106"/>
                    <a:gd name="T53" fmla="*/ 62 h 66"/>
                    <a:gd name="T54" fmla="*/ 103 w 106"/>
                    <a:gd name="T55" fmla="*/ 34 h 66"/>
                    <a:gd name="T56" fmla="*/ 103 w 106"/>
                    <a:gd name="T57" fmla="*/ 33 h 66"/>
                    <a:gd name="T58" fmla="*/ 80 w 106"/>
                    <a:gd name="T59" fmla="*/ 3 h 66"/>
                    <a:gd name="T60" fmla="*/ 16 w 106"/>
                    <a:gd name="T61" fmla="*/ 28 h 66"/>
                    <a:gd name="T62" fmla="*/ 29 w 106"/>
                    <a:gd name="T63" fmla="*/ 16 h 66"/>
                    <a:gd name="T64" fmla="*/ 35 w 106"/>
                    <a:gd name="T65" fmla="*/ 25 h 66"/>
                    <a:gd name="T66" fmla="*/ 35 w 106"/>
                    <a:gd name="T67" fmla="*/ 25 h 66"/>
                    <a:gd name="T68" fmla="*/ 17 w 106"/>
                    <a:gd name="T69" fmla="*/ 39 h 66"/>
                    <a:gd name="T70" fmla="*/ 16 w 106"/>
                    <a:gd name="T71" fmla="*/ 28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80" y="3"/>
                      </a:moveTo>
                      <a:cubicBezTo>
                        <a:pt x="62" y="0"/>
                        <a:pt x="46" y="8"/>
                        <a:pt x="44" y="22"/>
                      </a:cubicBezTo>
                      <a:cubicBezTo>
                        <a:pt x="43" y="32"/>
                        <a:pt x="50" y="40"/>
                        <a:pt x="61" y="42"/>
                      </a:cubicBezTo>
                      <a:cubicBezTo>
                        <a:pt x="69" y="44"/>
                        <a:pt x="75" y="42"/>
                        <a:pt x="80" y="38"/>
                      </a:cubicBezTo>
                      <a:cubicBezTo>
                        <a:pt x="80" y="37"/>
                        <a:pt x="81" y="36"/>
                        <a:pt x="81" y="36"/>
                      </a:cubicBezTo>
                      <a:cubicBezTo>
                        <a:pt x="80" y="35"/>
                        <a:pt x="80" y="36"/>
                        <a:pt x="79" y="37"/>
                      </a:cubicBezTo>
                      <a:cubicBezTo>
                        <a:pt x="75" y="40"/>
                        <a:pt x="69" y="40"/>
                        <a:pt x="62" y="39"/>
                      </a:cubicBezTo>
                      <a:cubicBezTo>
                        <a:pt x="52" y="37"/>
                        <a:pt x="44" y="31"/>
                        <a:pt x="46" y="22"/>
                      </a:cubicBezTo>
                      <a:cubicBezTo>
                        <a:pt x="47" y="12"/>
                        <a:pt x="61" y="5"/>
                        <a:pt x="78" y="8"/>
                      </a:cubicBezTo>
                      <a:cubicBezTo>
                        <a:pt x="93" y="10"/>
                        <a:pt x="104" y="20"/>
                        <a:pt x="102" y="33"/>
                      </a:cubicBezTo>
                      <a:cubicBezTo>
                        <a:pt x="99" y="53"/>
                        <a:pt x="73" y="59"/>
                        <a:pt x="49" y="55"/>
                      </a:cubicBezTo>
                      <a:cubicBezTo>
                        <a:pt x="37" y="53"/>
                        <a:pt x="23" y="49"/>
                        <a:pt x="18" y="40"/>
                      </a:cubicBezTo>
                      <a:cubicBezTo>
                        <a:pt x="30" y="40"/>
                        <a:pt x="37" y="33"/>
                        <a:pt x="38" y="25"/>
                      </a:cubicBezTo>
                      <a:cubicBezTo>
                        <a:pt x="39" y="21"/>
                        <a:pt x="36" y="15"/>
                        <a:pt x="30" y="15"/>
                      </a:cubicBezTo>
                      <a:cubicBezTo>
                        <a:pt x="22" y="14"/>
                        <a:pt x="16" y="20"/>
                        <a:pt x="14" y="28"/>
                      </a:cubicBezTo>
                      <a:cubicBezTo>
                        <a:pt x="14" y="32"/>
                        <a:pt x="14" y="36"/>
                        <a:pt x="16" y="39"/>
                      </a:cubicBezTo>
                      <a:cubicBezTo>
                        <a:pt x="14" y="40"/>
                        <a:pt x="12" y="39"/>
                        <a:pt x="10" y="39"/>
                      </a:cubicBezTo>
                      <a:cubicBezTo>
                        <a:pt x="6" y="38"/>
                        <a:pt x="3" y="36"/>
                        <a:pt x="1" y="33"/>
                      </a:cubicBezTo>
                      <a:cubicBezTo>
                        <a:pt x="3" y="34"/>
                        <a:pt x="5" y="34"/>
                        <a:pt x="8" y="33"/>
                      </a:cubicBezTo>
                      <a:cubicBezTo>
                        <a:pt x="10" y="31"/>
                        <a:pt x="11" y="28"/>
                        <a:pt x="10" y="26"/>
                      </a:cubicBezTo>
                      <a:cubicBezTo>
                        <a:pt x="9" y="24"/>
                        <a:pt x="6" y="24"/>
                        <a:pt x="3" y="26"/>
                      </a:cubicBezTo>
                      <a:cubicBezTo>
                        <a:pt x="2" y="26"/>
                        <a:pt x="2" y="26"/>
                        <a:pt x="2" y="27"/>
                      </a:cubicBezTo>
                      <a:cubicBezTo>
                        <a:pt x="1" y="27"/>
                        <a:pt x="1" y="27"/>
                        <a:pt x="1" y="28"/>
                      </a:cubicBezTo>
                      <a:cubicBezTo>
                        <a:pt x="0" y="29"/>
                        <a:pt x="0" y="30"/>
                        <a:pt x="0" y="31"/>
                      </a:cubicBezTo>
                      <a:cubicBezTo>
                        <a:pt x="0" y="36"/>
                        <a:pt x="4" y="39"/>
                        <a:pt x="10" y="40"/>
                      </a:cubicBezTo>
                      <a:cubicBezTo>
                        <a:pt x="12" y="41"/>
                        <a:pt x="14" y="41"/>
                        <a:pt x="16" y="40"/>
                      </a:cubicBezTo>
                      <a:cubicBezTo>
                        <a:pt x="22" y="50"/>
                        <a:pt x="36" y="60"/>
                        <a:pt x="49" y="62"/>
                      </a:cubicBezTo>
                      <a:cubicBezTo>
                        <a:pt x="74" y="66"/>
                        <a:pt x="100" y="55"/>
                        <a:pt x="103" y="34"/>
                      </a:cubicBezTo>
                      <a:cubicBezTo>
                        <a:pt x="103" y="33"/>
                        <a:pt x="103" y="33"/>
                        <a:pt x="103" y="33"/>
                      </a:cubicBezTo>
                      <a:cubicBezTo>
                        <a:pt x="106" y="16"/>
                        <a:pt x="96" y="5"/>
                        <a:pt x="80" y="3"/>
                      </a:cubicBezTo>
                      <a:close/>
                      <a:moveTo>
                        <a:pt x="16" y="28"/>
                      </a:moveTo>
                      <a:cubicBezTo>
                        <a:pt x="17" y="21"/>
                        <a:pt x="23" y="15"/>
                        <a:pt x="29" y="16"/>
                      </a:cubicBezTo>
                      <a:cubicBezTo>
                        <a:pt x="33" y="17"/>
                        <a:pt x="35" y="21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3" y="32"/>
                        <a:pt x="26" y="38"/>
                        <a:pt x="17" y="39"/>
                      </a:cubicBezTo>
                      <a:cubicBezTo>
                        <a:pt x="16" y="36"/>
                        <a:pt x="15" y="33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97"/>
                <p:cNvSpPr>
                  <a:spLocks noEditPoints="1"/>
                </p:cNvSpPr>
                <p:nvPr/>
              </p:nvSpPr>
              <p:spPr bwMode="auto">
                <a:xfrm>
                  <a:off x="3777" y="1540"/>
                  <a:ext cx="507" cy="316"/>
                </a:xfrm>
                <a:custGeom>
                  <a:avLst/>
                  <a:gdLst>
                    <a:gd name="T0" fmla="*/ 2 w 106"/>
                    <a:gd name="T1" fmla="*/ 33 h 66"/>
                    <a:gd name="T2" fmla="*/ 2 w 106"/>
                    <a:gd name="T3" fmla="*/ 34 h 66"/>
                    <a:gd name="T4" fmla="*/ 56 w 106"/>
                    <a:gd name="T5" fmla="*/ 62 h 66"/>
                    <a:gd name="T6" fmla="*/ 89 w 106"/>
                    <a:gd name="T7" fmla="*/ 40 h 66"/>
                    <a:gd name="T8" fmla="*/ 96 w 106"/>
                    <a:gd name="T9" fmla="*/ 40 h 66"/>
                    <a:gd name="T10" fmla="*/ 106 w 106"/>
                    <a:gd name="T11" fmla="*/ 31 h 66"/>
                    <a:gd name="T12" fmla="*/ 105 w 106"/>
                    <a:gd name="T13" fmla="*/ 28 h 66"/>
                    <a:gd name="T14" fmla="*/ 104 w 106"/>
                    <a:gd name="T15" fmla="*/ 27 h 66"/>
                    <a:gd name="T16" fmla="*/ 103 w 106"/>
                    <a:gd name="T17" fmla="*/ 26 h 66"/>
                    <a:gd name="T18" fmla="*/ 95 w 106"/>
                    <a:gd name="T19" fmla="*/ 26 h 66"/>
                    <a:gd name="T20" fmla="*/ 98 w 106"/>
                    <a:gd name="T21" fmla="*/ 33 h 66"/>
                    <a:gd name="T22" fmla="*/ 104 w 106"/>
                    <a:gd name="T23" fmla="*/ 33 h 66"/>
                    <a:gd name="T24" fmla="*/ 96 w 106"/>
                    <a:gd name="T25" fmla="*/ 39 h 66"/>
                    <a:gd name="T26" fmla="*/ 90 w 106"/>
                    <a:gd name="T27" fmla="*/ 39 h 66"/>
                    <a:gd name="T28" fmla="*/ 91 w 106"/>
                    <a:gd name="T29" fmla="*/ 28 h 66"/>
                    <a:gd name="T30" fmla="*/ 76 w 106"/>
                    <a:gd name="T31" fmla="*/ 15 h 66"/>
                    <a:gd name="T32" fmla="*/ 67 w 106"/>
                    <a:gd name="T33" fmla="*/ 25 h 66"/>
                    <a:gd name="T34" fmla="*/ 88 w 106"/>
                    <a:gd name="T35" fmla="*/ 40 h 66"/>
                    <a:gd name="T36" fmla="*/ 56 w 106"/>
                    <a:gd name="T37" fmla="*/ 55 h 66"/>
                    <a:gd name="T38" fmla="*/ 4 w 106"/>
                    <a:gd name="T39" fmla="*/ 33 h 66"/>
                    <a:gd name="T40" fmla="*/ 28 w 106"/>
                    <a:gd name="T41" fmla="*/ 8 h 66"/>
                    <a:gd name="T42" fmla="*/ 60 w 106"/>
                    <a:gd name="T43" fmla="*/ 22 h 66"/>
                    <a:gd name="T44" fmla="*/ 43 w 106"/>
                    <a:gd name="T45" fmla="*/ 39 h 66"/>
                    <a:gd name="T46" fmla="*/ 27 w 106"/>
                    <a:gd name="T47" fmla="*/ 37 h 66"/>
                    <a:gd name="T48" fmla="*/ 25 w 106"/>
                    <a:gd name="T49" fmla="*/ 36 h 66"/>
                    <a:gd name="T50" fmla="*/ 26 w 106"/>
                    <a:gd name="T51" fmla="*/ 38 h 66"/>
                    <a:gd name="T52" fmla="*/ 45 w 106"/>
                    <a:gd name="T53" fmla="*/ 42 h 66"/>
                    <a:gd name="T54" fmla="*/ 61 w 106"/>
                    <a:gd name="T55" fmla="*/ 22 h 66"/>
                    <a:gd name="T56" fmla="*/ 26 w 106"/>
                    <a:gd name="T57" fmla="*/ 3 h 66"/>
                    <a:gd name="T58" fmla="*/ 2 w 106"/>
                    <a:gd name="T59" fmla="*/ 33 h 66"/>
                    <a:gd name="T60" fmla="*/ 88 w 106"/>
                    <a:gd name="T61" fmla="*/ 39 h 66"/>
                    <a:gd name="T62" fmla="*/ 71 w 106"/>
                    <a:gd name="T63" fmla="*/ 25 h 66"/>
                    <a:gd name="T64" fmla="*/ 71 w 106"/>
                    <a:gd name="T65" fmla="*/ 25 h 66"/>
                    <a:gd name="T66" fmla="*/ 76 w 106"/>
                    <a:gd name="T67" fmla="*/ 16 h 66"/>
                    <a:gd name="T68" fmla="*/ 90 w 106"/>
                    <a:gd name="T69" fmla="*/ 28 h 66"/>
                    <a:gd name="T70" fmla="*/ 88 w 106"/>
                    <a:gd name="T71" fmla="*/ 39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2" y="33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6" y="55"/>
                        <a:pt x="32" y="66"/>
                        <a:pt x="56" y="62"/>
                      </a:cubicBezTo>
                      <a:cubicBezTo>
                        <a:pt x="69" y="60"/>
                        <a:pt x="84" y="50"/>
                        <a:pt x="89" y="40"/>
                      </a:cubicBezTo>
                      <a:cubicBezTo>
                        <a:pt x="91" y="41"/>
                        <a:pt x="94" y="41"/>
                        <a:pt x="96" y="40"/>
                      </a:cubicBezTo>
                      <a:cubicBezTo>
                        <a:pt x="102" y="39"/>
                        <a:pt x="106" y="36"/>
                        <a:pt x="106" y="31"/>
                      </a:cubicBezTo>
                      <a:cubicBezTo>
                        <a:pt x="106" y="30"/>
                        <a:pt x="106" y="29"/>
                        <a:pt x="105" y="28"/>
                      </a:cubicBezTo>
                      <a:cubicBezTo>
                        <a:pt x="105" y="27"/>
                        <a:pt x="104" y="27"/>
                        <a:pt x="104" y="27"/>
                      </a:cubicBezTo>
                      <a:cubicBezTo>
                        <a:pt x="104" y="26"/>
                        <a:pt x="103" y="26"/>
                        <a:pt x="103" y="26"/>
                      </a:cubicBezTo>
                      <a:cubicBezTo>
                        <a:pt x="100" y="24"/>
                        <a:pt x="97" y="24"/>
                        <a:pt x="95" y="26"/>
                      </a:cubicBezTo>
                      <a:cubicBezTo>
                        <a:pt x="94" y="28"/>
                        <a:pt x="95" y="31"/>
                        <a:pt x="98" y="33"/>
                      </a:cubicBezTo>
                      <a:cubicBezTo>
                        <a:pt x="100" y="34"/>
                        <a:pt x="103" y="34"/>
                        <a:pt x="104" y="33"/>
                      </a:cubicBezTo>
                      <a:cubicBezTo>
                        <a:pt x="103" y="36"/>
                        <a:pt x="100" y="38"/>
                        <a:pt x="96" y="39"/>
                      </a:cubicBezTo>
                      <a:cubicBezTo>
                        <a:pt x="94" y="39"/>
                        <a:pt x="92" y="40"/>
                        <a:pt x="90" y="39"/>
                      </a:cubicBezTo>
                      <a:cubicBezTo>
                        <a:pt x="91" y="36"/>
                        <a:pt x="92" y="32"/>
                        <a:pt x="91" y="28"/>
                      </a:cubicBezTo>
                      <a:cubicBezTo>
                        <a:pt x="90" y="20"/>
                        <a:pt x="84" y="14"/>
                        <a:pt x="76" y="15"/>
                      </a:cubicBezTo>
                      <a:cubicBezTo>
                        <a:pt x="70" y="15"/>
                        <a:pt x="67" y="21"/>
                        <a:pt x="67" y="25"/>
                      </a:cubicBezTo>
                      <a:cubicBezTo>
                        <a:pt x="69" y="33"/>
                        <a:pt x="76" y="40"/>
                        <a:pt x="88" y="40"/>
                      </a:cubicBezTo>
                      <a:cubicBezTo>
                        <a:pt x="82" y="49"/>
                        <a:pt x="69" y="53"/>
                        <a:pt x="56" y="55"/>
                      </a:cubicBezTo>
                      <a:cubicBezTo>
                        <a:pt x="33" y="59"/>
                        <a:pt x="7" y="53"/>
                        <a:pt x="4" y="33"/>
                      </a:cubicBezTo>
                      <a:cubicBezTo>
                        <a:pt x="2" y="20"/>
                        <a:pt x="12" y="10"/>
                        <a:pt x="28" y="8"/>
                      </a:cubicBezTo>
                      <a:cubicBezTo>
                        <a:pt x="44" y="5"/>
                        <a:pt x="58" y="12"/>
                        <a:pt x="60" y="22"/>
                      </a:cubicBezTo>
                      <a:cubicBezTo>
                        <a:pt x="61" y="31"/>
                        <a:pt x="54" y="37"/>
                        <a:pt x="43" y="39"/>
                      </a:cubicBezTo>
                      <a:cubicBezTo>
                        <a:pt x="37" y="40"/>
                        <a:pt x="31" y="40"/>
                        <a:pt x="27" y="37"/>
                      </a:cubicBezTo>
                      <a:cubicBezTo>
                        <a:pt x="25" y="36"/>
                        <a:pt x="25" y="35"/>
                        <a:pt x="25" y="36"/>
                      </a:cubicBezTo>
                      <a:cubicBezTo>
                        <a:pt x="24" y="36"/>
                        <a:pt x="25" y="37"/>
                        <a:pt x="26" y="38"/>
                      </a:cubicBezTo>
                      <a:cubicBezTo>
                        <a:pt x="31" y="42"/>
                        <a:pt x="36" y="44"/>
                        <a:pt x="45" y="42"/>
                      </a:cubicBezTo>
                      <a:cubicBezTo>
                        <a:pt x="55" y="40"/>
                        <a:pt x="62" y="32"/>
                        <a:pt x="61" y="22"/>
                      </a:cubicBezTo>
                      <a:cubicBezTo>
                        <a:pt x="60" y="8"/>
                        <a:pt x="44" y="0"/>
                        <a:pt x="26" y="3"/>
                      </a:cubicBezTo>
                      <a:cubicBezTo>
                        <a:pt x="10" y="5"/>
                        <a:pt x="0" y="16"/>
                        <a:pt x="2" y="33"/>
                      </a:cubicBezTo>
                      <a:close/>
                      <a:moveTo>
                        <a:pt x="88" y="39"/>
                      </a:moveTo>
                      <a:cubicBezTo>
                        <a:pt x="80" y="38"/>
                        <a:pt x="72" y="32"/>
                        <a:pt x="71" y="25"/>
                      </a:cubicBezTo>
                      <a:cubicBezTo>
                        <a:pt x="71" y="25"/>
                        <a:pt x="71" y="25"/>
                        <a:pt x="71" y="25"/>
                      </a:cubicBezTo>
                      <a:cubicBezTo>
                        <a:pt x="70" y="21"/>
                        <a:pt x="72" y="17"/>
                        <a:pt x="76" y="16"/>
                      </a:cubicBezTo>
                      <a:cubicBezTo>
                        <a:pt x="83" y="15"/>
                        <a:pt x="89" y="21"/>
                        <a:pt x="90" y="28"/>
                      </a:cubicBezTo>
                      <a:cubicBezTo>
                        <a:pt x="91" y="33"/>
                        <a:pt x="90" y="36"/>
                        <a:pt x="88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1" name="椭圆 30"/>
          <p:cNvSpPr/>
          <p:nvPr/>
        </p:nvSpPr>
        <p:spPr>
          <a:xfrm>
            <a:off x="5067055" y="1491630"/>
            <a:ext cx="225025" cy="225025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247075" y="1716655"/>
            <a:ext cx="225025" cy="225025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394098" y="2034541"/>
            <a:ext cx="180540" cy="18053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818780" y="1852613"/>
            <a:ext cx="91506" cy="91504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914031" y="1947864"/>
            <a:ext cx="205804" cy="205802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967592" y="1757363"/>
            <a:ext cx="155340" cy="1553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757901" y="1995488"/>
            <a:ext cx="149960" cy="149960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086758" y="2070468"/>
            <a:ext cx="185618" cy="185618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149987" y="1652589"/>
            <a:ext cx="145640" cy="1456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600209" y="2333026"/>
            <a:ext cx="162416" cy="162414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853119" y="1491544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521756" y="2125900"/>
            <a:ext cx="145494" cy="145494"/>
          </a:xfrm>
          <a:prstGeom prst="ellipse">
            <a:avLst/>
          </a:prstGeom>
          <a:solidFill>
            <a:schemeClr val="bg1">
              <a:alpha val="1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659867" y="2264012"/>
            <a:ext cx="174072" cy="174070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829176" y="2730960"/>
            <a:ext cx="121396" cy="121396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954906" y="2569521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5413516" y="3258346"/>
            <a:ext cx="225025" cy="225025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501491" y="3217650"/>
            <a:ext cx="180048" cy="18004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686827" y="3698347"/>
            <a:ext cx="186674" cy="186674"/>
          </a:xfrm>
          <a:prstGeom prst="ellipse">
            <a:avLst/>
          </a:prstGeom>
          <a:solidFill>
            <a:schemeClr val="bg1">
              <a:alpha val="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799148" y="3674269"/>
            <a:ext cx="88940" cy="88940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3495539" y="3423771"/>
            <a:ext cx="119200" cy="1192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H="1">
            <a:off x="5699495" y="1547814"/>
            <a:ext cx="103118" cy="103118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5287069" y="1131590"/>
            <a:ext cx="225025" cy="225025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5899020" y="1807414"/>
            <a:ext cx="154118" cy="15411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3962465" y="3360421"/>
            <a:ext cx="119530" cy="119528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479001" y="3483370"/>
            <a:ext cx="225025" cy="225025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flipH="1">
            <a:off x="4310760" y="2657475"/>
            <a:ext cx="49118" cy="49118"/>
          </a:xfrm>
          <a:prstGeom prst="ellipse">
            <a:avLst/>
          </a:prstGeom>
          <a:solidFill>
            <a:schemeClr val="bg1">
              <a:alpha val="51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3529433" y="3260963"/>
            <a:ext cx="101974" cy="101974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十字星 57"/>
          <p:cNvSpPr/>
          <p:nvPr/>
        </p:nvSpPr>
        <p:spPr>
          <a:xfrm>
            <a:off x="7200900" y="-334965"/>
            <a:ext cx="52788" cy="52788"/>
          </a:xfrm>
          <a:prstGeom prst="star4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十字星 58"/>
          <p:cNvSpPr/>
          <p:nvPr/>
        </p:nvSpPr>
        <p:spPr>
          <a:xfrm>
            <a:off x="7137285" y="-6686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十字星 59"/>
          <p:cNvSpPr/>
          <p:nvPr/>
        </p:nvSpPr>
        <p:spPr>
          <a:xfrm>
            <a:off x="8119612" y="-5162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十字星 60"/>
          <p:cNvSpPr/>
          <p:nvPr/>
        </p:nvSpPr>
        <p:spPr>
          <a:xfrm>
            <a:off x="7579552" y="-451368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十字星 61"/>
          <p:cNvSpPr/>
          <p:nvPr/>
        </p:nvSpPr>
        <p:spPr>
          <a:xfrm>
            <a:off x="6417205" y="-5786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十字星 62"/>
          <p:cNvSpPr/>
          <p:nvPr/>
        </p:nvSpPr>
        <p:spPr>
          <a:xfrm>
            <a:off x="6569605" y="-4262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7577526" y="2206171"/>
            <a:ext cx="438108" cy="438108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031478" y="1465943"/>
            <a:ext cx="579492" cy="57949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4836640" y="1300200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6134440" y="733990"/>
            <a:ext cx="1132420" cy="1132420"/>
          </a:xfrm>
          <a:prstGeom prst="ellipse">
            <a:avLst/>
          </a:prstGeom>
          <a:solidFill>
            <a:srgbClr val="EE8012">
              <a:alpha val="3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4957650" y="361850"/>
            <a:ext cx="859750" cy="85975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8097230" y="124652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6267450" y="2839775"/>
            <a:ext cx="593730" cy="5937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5200600" y="2381250"/>
            <a:ext cx="651030" cy="6510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4646614" y="3069774"/>
            <a:ext cx="622072" cy="62207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355747" y="2119238"/>
            <a:ext cx="828824" cy="828824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6487511" y="3876895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6988441" y="183659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6435011" y="41170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736685" y="2619940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1926695" y="3876895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86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4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 p14:bounceEnd="20000">
                                          <p:cBhvr>
                                            <p:cTn id="291" dur="5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 p14:bounceEnd="20000">
                                          <p:cBhvr>
                                            <p:cTn id="295" dur="6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 p14:presetBounceEnd="2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 p14:bounceEnd="20000">
                                          <p:cBhvr>
                                            <p:cTn id="299" dur="6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 p14:bounceEnd="20000">
                                          <p:cBhvr>
                                            <p:cTn id="303" dur="6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 p14:presetBounceEnd="20000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 p14:bounceEnd="20000">
                                          <p:cBhvr>
                                            <p:cTn id="307" dur="5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 p14:presetBounceEnd="2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 p14:bounceEnd="20000">
                                          <p:cBhvr>
                                            <p:cTn id="314" dur="5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 p14:bounceEnd="20000">
                                          <p:cBhvr>
                                            <p:cTn id="324" dur="6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 p14:presetBounceEnd="2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 p14:bounceEnd="20000">
                                          <p:cBhvr>
                                            <p:cTn id="334" dur="6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 p14:presetBounceEnd="2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 p14:bounceEnd="20000">
                                          <p:cBhvr>
                                            <p:cTn id="344" dur="6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31" grpId="0" animBg="1"/>
          <p:bldP spid="31" grpId="1" animBg="1"/>
          <p:bldP spid="31" grpId="2" animBg="1"/>
          <p:bldP spid="31" grpId="3" animBg="1"/>
          <p:bldP spid="32" grpId="0" animBg="1"/>
          <p:bldP spid="32" grpId="1" animBg="1"/>
          <p:bldP spid="32" grpId="2" animBg="1"/>
          <p:bldP spid="32" grpId="3" animBg="1"/>
          <p:bldP spid="33" grpId="0" animBg="1"/>
          <p:bldP spid="33" grpId="1" animBg="1"/>
          <p:bldP spid="33" grpId="2" animBg="1"/>
          <p:bldP spid="33" grpId="3" animBg="1"/>
          <p:bldP spid="34" grpId="0" animBg="1"/>
          <p:bldP spid="34" grpId="1" animBg="1"/>
          <p:bldP spid="34" grpId="2" animBg="1"/>
          <p:bldP spid="34" grpId="3" animBg="1"/>
          <p:bldP spid="35" grpId="0" animBg="1"/>
          <p:bldP spid="35" grpId="1" animBg="1"/>
          <p:bldP spid="35" grpId="2" animBg="1"/>
          <p:bldP spid="35" grpId="3" animBg="1"/>
          <p:bldP spid="36" grpId="0" animBg="1"/>
          <p:bldP spid="36" grpId="1" animBg="1"/>
          <p:bldP spid="36" grpId="2" animBg="1"/>
          <p:bldP spid="36" grpId="3" animBg="1"/>
          <p:bldP spid="37" grpId="0" animBg="1"/>
          <p:bldP spid="37" grpId="1" animBg="1"/>
          <p:bldP spid="37" grpId="2" animBg="1"/>
          <p:bldP spid="37" grpId="3" animBg="1"/>
          <p:bldP spid="38" grpId="0" animBg="1"/>
          <p:bldP spid="38" grpId="1" animBg="1"/>
          <p:bldP spid="38" grpId="2" animBg="1"/>
          <p:bldP spid="38" grpId="3" animBg="1"/>
          <p:bldP spid="39" grpId="0" animBg="1"/>
          <p:bldP spid="39" grpId="1" animBg="1"/>
          <p:bldP spid="39" grpId="2" animBg="1"/>
          <p:bldP spid="39" grpId="3" animBg="1"/>
          <p:bldP spid="40" grpId="0" animBg="1"/>
          <p:bldP spid="40" grpId="1" animBg="1"/>
          <p:bldP spid="40" grpId="2" animBg="1"/>
          <p:bldP spid="40" grpId="3" animBg="1"/>
          <p:bldP spid="41" grpId="0" animBg="1"/>
          <p:bldP spid="41" grpId="1" animBg="1"/>
          <p:bldP spid="41" grpId="2" animBg="1"/>
          <p:bldP spid="41" grpId="3" animBg="1"/>
          <p:bldP spid="42" grpId="0" animBg="1"/>
          <p:bldP spid="42" grpId="1" animBg="1"/>
          <p:bldP spid="42" grpId="2" animBg="1"/>
          <p:bldP spid="42" grpId="3" animBg="1"/>
          <p:bldP spid="43" grpId="0" animBg="1"/>
          <p:bldP spid="43" grpId="1" animBg="1"/>
          <p:bldP spid="43" grpId="2" animBg="1"/>
          <p:bldP spid="43" grpId="3" animBg="1"/>
          <p:bldP spid="44" grpId="0" animBg="1"/>
          <p:bldP spid="44" grpId="1" animBg="1"/>
          <p:bldP spid="44" grpId="2" animBg="1"/>
          <p:bldP spid="44" grpId="3" animBg="1"/>
          <p:bldP spid="45" grpId="0" animBg="1"/>
          <p:bldP spid="45" grpId="1" animBg="1"/>
          <p:bldP spid="45" grpId="2" animBg="1"/>
          <p:bldP spid="45" grpId="3" animBg="1"/>
          <p:bldP spid="46" grpId="0" animBg="1"/>
          <p:bldP spid="46" grpId="1" animBg="1"/>
          <p:bldP spid="46" grpId="2" animBg="1"/>
          <p:bldP spid="46" grpId="3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9" grpId="0" animBg="1"/>
          <p:bldP spid="49" grpId="1" animBg="1"/>
          <p:bldP spid="49" grpId="2" animBg="1"/>
          <p:bldP spid="49" grpId="3" animBg="1"/>
          <p:bldP spid="50" grpId="0" animBg="1"/>
          <p:bldP spid="50" grpId="1" animBg="1"/>
          <p:bldP spid="50" grpId="2" animBg="1"/>
          <p:bldP spid="5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2" grpId="3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54" grpId="3" animBg="1"/>
          <p:bldP spid="55" grpId="0" animBg="1"/>
          <p:bldP spid="55" grpId="1" animBg="1"/>
          <p:bldP spid="55" grpId="2" animBg="1"/>
          <p:bldP spid="55" grpId="3" animBg="1"/>
          <p:bldP spid="56" grpId="0" animBg="1"/>
          <p:bldP spid="56" grpId="1" animBg="1"/>
          <p:bldP spid="56" grpId="2" animBg="1"/>
          <p:bldP spid="56" grpId="3" animBg="1"/>
          <p:bldP spid="57" grpId="0" animBg="1"/>
          <p:bldP spid="57" grpId="1" animBg="1"/>
          <p:bldP spid="57" grpId="2" animBg="1"/>
          <p:bldP spid="57" grpId="3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2" grpId="2" animBg="1"/>
          <p:bldP spid="63" grpId="0" animBg="1"/>
          <p:bldP spid="63" grpId="1" animBg="1"/>
          <p:bldP spid="63" grpId="2" animBg="1"/>
          <p:bldP spid="64" grpId="0" animBg="1"/>
          <p:bldP spid="64" grpId="1" animBg="1"/>
          <p:bldP spid="64" grpId="2" animBg="1"/>
          <p:bldP spid="64" grpId="3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67" grpId="0" animBg="1"/>
          <p:bldP spid="67" grpId="1" animBg="1"/>
          <p:bldP spid="67" grpId="2" animBg="1"/>
          <p:bldP spid="67" grpId="3" animBg="1"/>
          <p:bldP spid="68" grpId="0" animBg="1"/>
          <p:bldP spid="68" grpId="1" animBg="1"/>
          <p:bldP spid="68" grpId="2" animBg="1"/>
          <p:bldP spid="68" grpId="3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  <p:bldP spid="79" grpId="0" animBg="1"/>
          <p:bldP spid="79" grpId="1" animBg="1"/>
          <p:bldP spid="79" grpId="2" animBg="1"/>
          <p:bldP spid="79" grpId="3" animBg="1"/>
          <p:bldP spid="80" grpId="0" animBg="1"/>
          <p:bldP spid="80" grpId="1" animBg="1"/>
          <p:bldP spid="80" grpId="2" animBg="1"/>
          <p:bldP spid="80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4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>
                                          <p:cBhvr>
                                            <p:cTn id="291" dur="5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>
                                          <p:cBhvr>
                                            <p:cTn id="295" dur="6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>
                                          <p:cBhvr>
                                            <p:cTn id="299" dur="6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>
                                          <p:cBhvr>
                                            <p:cTn id="303" dur="6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>
                                          <p:cBhvr>
                                            <p:cTn id="307" dur="5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>
                                          <p:cBhvr>
                                            <p:cTn id="314" dur="5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>
                                          <p:cBhvr>
                                            <p:cTn id="324" dur="6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>
                                          <p:cBhvr>
                                            <p:cTn id="334" dur="6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>
                                          <p:cBhvr>
                                            <p:cTn id="344" dur="6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31" grpId="0" animBg="1"/>
          <p:bldP spid="31" grpId="1" animBg="1"/>
          <p:bldP spid="31" grpId="2" animBg="1"/>
          <p:bldP spid="31" grpId="3" animBg="1"/>
          <p:bldP spid="32" grpId="0" animBg="1"/>
          <p:bldP spid="32" grpId="1" animBg="1"/>
          <p:bldP spid="32" grpId="2" animBg="1"/>
          <p:bldP spid="32" grpId="3" animBg="1"/>
          <p:bldP spid="33" grpId="0" animBg="1"/>
          <p:bldP spid="33" grpId="1" animBg="1"/>
          <p:bldP spid="33" grpId="2" animBg="1"/>
          <p:bldP spid="33" grpId="3" animBg="1"/>
          <p:bldP spid="34" grpId="0" animBg="1"/>
          <p:bldP spid="34" grpId="1" animBg="1"/>
          <p:bldP spid="34" grpId="2" animBg="1"/>
          <p:bldP spid="34" grpId="3" animBg="1"/>
          <p:bldP spid="35" grpId="0" animBg="1"/>
          <p:bldP spid="35" grpId="1" animBg="1"/>
          <p:bldP spid="35" grpId="2" animBg="1"/>
          <p:bldP spid="35" grpId="3" animBg="1"/>
          <p:bldP spid="36" grpId="0" animBg="1"/>
          <p:bldP spid="36" grpId="1" animBg="1"/>
          <p:bldP spid="36" grpId="2" animBg="1"/>
          <p:bldP spid="36" grpId="3" animBg="1"/>
          <p:bldP spid="37" grpId="0" animBg="1"/>
          <p:bldP spid="37" grpId="1" animBg="1"/>
          <p:bldP spid="37" grpId="2" animBg="1"/>
          <p:bldP spid="37" grpId="3" animBg="1"/>
          <p:bldP spid="38" grpId="0" animBg="1"/>
          <p:bldP spid="38" grpId="1" animBg="1"/>
          <p:bldP spid="38" grpId="2" animBg="1"/>
          <p:bldP spid="38" grpId="3" animBg="1"/>
          <p:bldP spid="39" grpId="0" animBg="1"/>
          <p:bldP spid="39" grpId="1" animBg="1"/>
          <p:bldP spid="39" grpId="2" animBg="1"/>
          <p:bldP spid="39" grpId="3" animBg="1"/>
          <p:bldP spid="40" grpId="0" animBg="1"/>
          <p:bldP spid="40" grpId="1" animBg="1"/>
          <p:bldP spid="40" grpId="2" animBg="1"/>
          <p:bldP spid="40" grpId="3" animBg="1"/>
          <p:bldP spid="41" grpId="0" animBg="1"/>
          <p:bldP spid="41" grpId="1" animBg="1"/>
          <p:bldP spid="41" grpId="2" animBg="1"/>
          <p:bldP spid="41" grpId="3" animBg="1"/>
          <p:bldP spid="42" grpId="0" animBg="1"/>
          <p:bldP spid="42" grpId="1" animBg="1"/>
          <p:bldP spid="42" grpId="2" animBg="1"/>
          <p:bldP spid="42" grpId="3" animBg="1"/>
          <p:bldP spid="43" grpId="0" animBg="1"/>
          <p:bldP spid="43" grpId="1" animBg="1"/>
          <p:bldP spid="43" grpId="2" animBg="1"/>
          <p:bldP spid="43" grpId="3" animBg="1"/>
          <p:bldP spid="44" grpId="0" animBg="1"/>
          <p:bldP spid="44" grpId="1" animBg="1"/>
          <p:bldP spid="44" grpId="2" animBg="1"/>
          <p:bldP spid="44" grpId="3" animBg="1"/>
          <p:bldP spid="45" grpId="0" animBg="1"/>
          <p:bldP spid="45" grpId="1" animBg="1"/>
          <p:bldP spid="45" grpId="2" animBg="1"/>
          <p:bldP spid="45" grpId="3" animBg="1"/>
          <p:bldP spid="46" grpId="0" animBg="1"/>
          <p:bldP spid="46" grpId="1" animBg="1"/>
          <p:bldP spid="46" grpId="2" animBg="1"/>
          <p:bldP spid="46" grpId="3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9" grpId="0" animBg="1"/>
          <p:bldP spid="49" grpId="1" animBg="1"/>
          <p:bldP spid="49" grpId="2" animBg="1"/>
          <p:bldP spid="49" grpId="3" animBg="1"/>
          <p:bldP spid="50" grpId="0" animBg="1"/>
          <p:bldP spid="50" grpId="1" animBg="1"/>
          <p:bldP spid="50" grpId="2" animBg="1"/>
          <p:bldP spid="5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2" grpId="3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54" grpId="3" animBg="1"/>
          <p:bldP spid="55" grpId="0" animBg="1"/>
          <p:bldP spid="55" grpId="1" animBg="1"/>
          <p:bldP spid="55" grpId="2" animBg="1"/>
          <p:bldP spid="55" grpId="3" animBg="1"/>
          <p:bldP spid="56" grpId="0" animBg="1"/>
          <p:bldP spid="56" grpId="1" animBg="1"/>
          <p:bldP spid="56" grpId="2" animBg="1"/>
          <p:bldP spid="56" grpId="3" animBg="1"/>
          <p:bldP spid="57" grpId="0" animBg="1"/>
          <p:bldP spid="57" grpId="1" animBg="1"/>
          <p:bldP spid="57" grpId="2" animBg="1"/>
          <p:bldP spid="57" grpId="3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2" grpId="2" animBg="1"/>
          <p:bldP spid="63" grpId="0" animBg="1"/>
          <p:bldP spid="63" grpId="1" animBg="1"/>
          <p:bldP spid="63" grpId="2" animBg="1"/>
          <p:bldP spid="64" grpId="0" animBg="1"/>
          <p:bldP spid="64" grpId="1" animBg="1"/>
          <p:bldP spid="64" grpId="2" animBg="1"/>
          <p:bldP spid="64" grpId="3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67" grpId="0" animBg="1"/>
          <p:bldP spid="67" grpId="1" animBg="1"/>
          <p:bldP spid="67" grpId="2" animBg="1"/>
          <p:bldP spid="67" grpId="3" animBg="1"/>
          <p:bldP spid="68" grpId="0" animBg="1"/>
          <p:bldP spid="68" grpId="1" animBg="1"/>
          <p:bldP spid="68" grpId="2" animBg="1"/>
          <p:bldP spid="68" grpId="3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  <p:bldP spid="79" grpId="0" animBg="1"/>
          <p:bldP spid="79" grpId="1" animBg="1"/>
          <p:bldP spid="79" grpId="2" animBg="1"/>
          <p:bldP spid="79" grpId="3" animBg="1"/>
          <p:bldP spid="80" grpId="0" animBg="1"/>
          <p:bldP spid="80" grpId="1" animBg="1"/>
          <p:bldP spid="80" grpId="2" animBg="1"/>
          <p:bldP spid="80" grpId="3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3"/>
                    </a14:imgEffect>
                    <a14:imgEffect>
                      <a14:brightnessContrast bright="-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3999" cy="51434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9143999" cy="5143499"/>
          </a:xfrm>
          <a:prstGeom prst="rect">
            <a:avLst/>
          </a:prstGeom>
          <a:solidFill>
            <a:schemeClr val="tx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0" name="组合 29"/>
          <p:cNvGrpSpPr/>
          <p:nvPr/>
        </p:nvGrpSpPr>
        <p:grpSpPr>
          <a:xfrm>
            <a:off x="4590510" y="2661760"/>
            <a:ext cx="4572000" cy="2021165"/>
            <a:chOff x="0" y="2841780"/>
            <a:chExt cx="4572000" cy="2021165"/>
          </a:xfrm>
        </p:grpSpPr>
        <p:grpSp>
          <p:nvGrpSpPr>
            <p:cNvPr id="31" name="Group 15"/>
            <p:cNvGrpSpPr>
              <a:grpSpLocks noChangeAspect="1"/>
            </p:cNvGrpSpPr>
            <p:nvPr/>
          </p:nvGrpSpPr>
          <p:grpSpPr bwMode="auto">
            <a:xfrm>
              <a:off x="426227" y="3958069"/>
              <a:ext cx="3549650" cy="904876"/>
              <a:chOff x="1389" y="1558"/>
              <a:chExt cx="2236" cy="570"/>
            </a:xfrm>
            <a:solidFill>
              <a:schemeClr val="bg1"/>
            </a:solidFill>
          </p:grpSpPr>
          <p:sp>
            <p:nvSpPr>
              <p:cNvPr id="53" name="Freeform 16"/>
              <p:cNvSpPr>
                <a:spLocks/>
              </p:cNvSpPr>
              <p:nvPr/>
            </p:nvSpPr>
            <p:spPr bwMode="auto">
              <a:xfrm>
                <a:off x="2529" y="1558"/>
                <a:ext cx="816" cy="307"/>
              </a:xfrm>
              <a:custGeom>
                <a:avLst/>
                <a:gdLst>
                  <a:gd name="T0" fmla="*/ 147 w 149"/>
                  <a:gd name="T1" fmla="*/ 12 h 56"/>
                  <a:gd name="T2" fmla="*/ 142 w 149"/>
                  <a:gd name="T3" fmla="*/ 26 h 56"/>
                  <a:gd name="T4" fmla="*/ 146 w 149"/>
                  <a:gd name="T5" fmla="*/ 13 h 56"/>
                  <a:gd name="T6" fmla="*/ 61 w 149"/>
                  <a:gd name="T7" fmla="*/ 18 h 56"/>
                  <a:gd name="T8" fmla="*/ 0 w 149"/>
                  <a:gd name="T9" fmla="*/ 56 h 56"/>
                  <a:gd name="T10" fmla="*/ 62 w 149"/>
                  <a:gd name="T11" fmla="*/ 17 h 56"/>
                  <a:gd name="T12" fmla="*/ 147 w 149"/>
                  <a:gd name="T13" fmla="*/ 1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56">
                    <a:moveTo>
                      <a:pt x="147" y="12"/>
                    </a:moveTo>
                    <a:cubicBezTo>
                      <a:pt x="149" y="16"/>
                      <a:pt x="147" y="21"/>
                      <a:pt x="142" y="26"/>
                    </a:cubicBezTo>
                    <a:cubicBezTo>
                      <a:pt x="146" y="21"/>
                      <a:pt x="147" y="17"/>
                      <a:pt x="146" y="13"/>
                    </a:cubicBezTo>
                    <a:cubicBezTo>
                      <a:pt x="140" y="1"/>
                      <a:pt x="102" y="3"/>
                      <a:pt x="61" y="18"/>
                    </a:cubicBezTo>
                    <a:cubicBezTo>
                      <a:pt x="31" y="29"/>
                      <a:pt x="8" y="44"/>
                      <a:pt x="0" y="56"/>
                    </a:cubicBezTo>
                    <a:cubicBezTo>
                      <a:pt x="7" y="44"/>
                      <a:pt x="31" y="29"/>
                      <a:pt x="62" y="17"/>
                    </a:cubicBezTo>
                    <a:cubicBezTo>
                      <a:pt x="103" y="2"/>
                      <a:pt x="141" y="0"/>
                      <a:pt x="14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7"/>
              <p:cNvSpPr>
                <a:spLocks/>
              </p:cNvSpPr>
              <p:nvPr/>
            </p:nvSpPr>
            <p:spPr bwMode="auto">
              <a:xfrm>
                <a:off x="1674" y="1558"/>
                <a:ext cx="817" cy="307"/>
              </a:xfrm>
              <a:custGeom>
                <a:avLst/>
                <a:gdLst>
                  <a:gd name="T0" fmla="*/ 1 w 149"/>
                  <a:gd name="T1" fmla="*/ 12 h 56"/>
                  <a:gd name="T2" fmla="*/ 6 w 149"/>
                  <a:gd name="T3" fmla="*/ 26 h 56"/>
                  <a:gd name="T4" fmla="*/ 3 w 149"/>
                  <a:gd name="T5" fmla="*/ 13 h 56"/>
                  <a:gd name="T6" fmla="*/ 87 w 149"/>
                  <a:gd name="T7" fmla="*/ 18 h 56"/>
                  <a:gd name="T8" fmla="*/ 149 w 149"/>
                  <a:gd name="T9" fmla="*/ 56 h 56"/>
                  <a:gd name="T10" fmla="*/ 86 w 149"/>
                  <a:gd name="T11" fmla="*/ 17 h 56"/>
                  <a:gd name="T12" fmla="*/ 1 w 149"/>
                  <a:gd name="T13" fmla="*/ 1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56">
                    <a:moveTo>
                      <a:pt x="1" y="12"/>
                    </a:moveTo>
                    <a:cubicBezTo>
                      <a:pt x="0" y="16"/>
                      <a:pt x="2" y="21"/>
                      <a:pt x="6" y="26"/>
                    </a:cubicBezTo>
                    <a:cubicBezTo>
                      <a:pt x="2" y="21"/>
                      <a:pt x="1" y="17"/>
                      <a:pt x="3" y="13"/>
                    </a:cubicBezTo>
                    <a:cubicBezTo>
                      <a:pt x="8" y="1"/>
                      <a:pt x="46" y="3"/>
                      <a:pt x="87" y="18"/>
                    </a:cubicBezTo>
                    <a:cubicBezTo>
                      <a:pt x="117" y="29"/>
                      <a:pt x="141" y="44"/>
                      <a:pt x="149" y="56"/>
                    </a:cubicBezTo>
                    <a:cubicBezTo>
                      <a:pt x="141" y="44"/>
                      <a:pt x="117" y="29"/>
                      <a:pt x="86" y="17"/>
                    </a:cubicBezTo>
                    <a:cubicBezTo>
                      <a:pt x="45" y="2"/>
                      <a:pt x="7" y="0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8"/>
              <p:cNvSpPr>
                <a:spLocks/>
              </p:cNvSpPr>
              <p:nvPr/>
            </p:nvSpPr>
            <p:spPr bwMode="auto">
              <a:xfrm>
                <a:off x="1844" y="1783"/>
                <a:ext cx="164" cy="197"/>
              </a:xfrm>
              <a:custGeom>
                <a:avLst/>
                <a:gdLst>
                  <a:gd name="T0" fmla="*/ 21 w 30"/>
                  <a:gd name="T1" fmla="*/ 23 h 36"/>
                  <a:gd name="T2" fmla="*/ 21 w 30"/>
                  <a:gd name="T3" fmla="*/ 22 h 36"/>
                  <a:gd name="T4" fmla="*/ 22 w 30"/>
                  <a:gd name="T5" fmla="*/ 22 h 36"/>
                  <a:gd name="T6" fmla="*/ 22 w 30"/>
                  <a:gd name="T7" fmla="*/ 24 h 36"/>
                  <a:gd name="T8" fmla="*/ 18 w 30"/>
                  <a:gd name="T9" fmla="*/ 23 h 36"/>
                  <a:gd name="T10" fmla="*/ 20 w 30"/>
                  <a:gd name="T11" fmla="*/ 18 h 36"/>
                  <a:gd name="T12" fmla="*/ 28 w 30"/>
                  <a:gd name="T13" fmla="*/ 21 h 36"/>
                  <a:gd name="T14" fmla="*/ 23 w 30"/>
                  <a:gd name="T15" fmla="*/ 32 h 36"/>
                  <a:gd name="T16" fmla="*/ 6 w 30"/>
                  <a:gd name="T17" fmla="*/ 25 h 36"/>
                  <a:gd name="T18" fmla="*/ 17 w 30"/>
                  <a:gd name="T19" fmla="*/ 0 h 36"/>
                  <a:gd name="T20" fmla="*/ 17 w 30"/>
                  <a:gd name="T21" fmla="*/ 0 h 36"/>
                  <a:gd name="T22" fmla="*/ 5 w 30"/>
                  <a:gd name="T23" fmla="*/ 26 h 36"/>
                  <a:gd name="T24" fmla="*/ 23 w 30"/>
                  <a:gd name="T25" fmla="*/ 33 h 36"/>
                  <a:gd name="T26" fmla="*/ 28 w 30"/>
                  <a:gd name="T27" fmla="*/ 21 h 36"/>
                  <a:gd name="T28" fmla="*/ 20 w 30"/>
                  <a:gd name="T29" fmla="*/ 17 h 36"/>
                  <a:gd name="T30" fmla="*/ 18 w 30"/>
                  <a:gd name="T31" fmla="*/ 23 h 36"/>
                  <a:gd name="T32" fmla="*/ 22 w 30"/>
                  <a:gd name="T33" fmla="*/ 25 h 36"/>
                  <a:gd name="T34" fmla="*/ 23 w 30"/>
                  <a:gd name="T35" fmla="*/ 22 h 36"/>
                  <a:gd name="T36" fmla="*/ 21 w 30"/>
                  <a:gd name="T37" fmla="*/ 21 h 36"/>
                  <a:gd name="T38" fmla="*/ 21 w 30"/>
                  <a:gd name="T39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" h="36">
                    <a:moveTo>
                      <a:pt x="21" y="23"/>
                    </a:moveTo>
                    <a:cubicBezTo>
                      <a:pt x="20" y="22"/>
                      <a:pt x="21" y="22"/>
                      <a:pt x="21" y="22"/>
                    </a:cubicBezTo>
                    <a:cubicBezTo>
                      <a:pt x="22" y="21"/>
                      <a:pt x="22" y="22"/>
                      <a:pt x="22" y="22"/>
                    </a:cubicBezTo>
                    <a:cubicBezTo>
                      <a:pt x="23" y="23"/>
                      <a:pt x="22" y="24"/>
                      <a:pt x="22" y="24"/>
                    </a:cubicBezTo>
                    <a:cubicBezTo>
                      <a:pt x="20" y="25"/>
                      <a:pt x="19" y="24"/>
                      <a:pt x="18" y="23"/>
                    </a:cubicBezTo>
                    <a:cubicBezTo>
                      <a:pt x="17" y="21"/>
                      <a:pt x="18" y="19"/>
                      <a:pt x="20" y="18"/>
                    </a:cubicBezTo>
                    <a:cubicBezTo>
                      <a:pt x="23" y="17"/>
                      <a:pt x="27" y="18"/>
                      <a:pt x="28" y="21"/>
                    </a:cubicBezTo>
                    <a:cubicBezTo>
                      <a:pt x="30" y="25"/>
                      <a:pt x="27" y="31"/>
                      <a:pt x="23" y="32"/>
                    </a:cubicBezTo>
                    <a:cubicBezTo>
                      <a:pt x="16" y="35"/>
                      <a:pt x="9" y="32"/>
                      <a:pt x="6" y="25"/>
                    </a:cubicBezTo>
                    <a:cubicBezTo>
                      <a:pt x="1" y="15"/>
                      <a:pt x="7" y="4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6" y="4"/>
                      <a:pt x="0" y="15"/>
                      <a:pt x="5" y="26"/>
                    </a:cubicBezTo>
                    <a:cubicBezTo>
                      <a:pt x="8" y="33"/>
                      <a:pt x="16" y="36"/>
                      <a:pt x="23" y="33"/>
                    </a:cubicBezTo>
                    <a:cubicBezTo>
                      <a:pt x="28" y="31"/>
                      <a:pt x="30" y="26"/>
                      <a:pt x="28" y="21"/>
                    </a:cubicBezTo>
                    <a:cubicBezTo>
                      <a:pt x="27" y="18"/>
                      <a:pt x="23" y="16"/>
                      <a:pt x="20" y="17"/>
                    </a:cubicBezTo>
                    <a:cubicBezTo>
                      <a:pt x="18" y="18"/>
                      <a:pt x="17" y="21"/>
                      <a:pt x="18" y="23"/>
                    </a:cubicBezTo>
                    <a:cubicBezTo>
                      <a:pt x="18" y="25"/>
                      <a:pt x="20" y="25"/>
                      <a:pt x="22" y="25"/>
                    </a:cubicBezTo>
                    <a:cubicBezTo>
                      <a:pt x="23" y="24"/>
                      <a:pt x="23" y="23"/>
                      <a:pt x="23" y="22"/>
                    </a:cubicBezTo>
                    <a:cubicBezTo>
                      <a:pt x="22" y="21"/>
                      <a:pt x="22" y="21"/>
                      <a:pt x="21" y="21"/>
                    </a:cubicBezTo>
                    <a:cubicBezTo>
                      <a:pt x="20" y="22"/>
                      <a:pt x="20" y="22"/>
                      <a:pt x="21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9"/>
              <p:cNvSpPr>
                <a:spLocks/>
              </p:cNvSpPr>
              <p:nvPr/>
            </p:nvSpPr>
            <p:spPr bwMode="auto">
              <a:xfrm>
                <a:off x="1822" y="1767"/>
                <a:ext cx="236" cy="296"/>
              </a:xfrm>
              <a:custGeom>
                <a:avLst/>
                <a:gdLst>
                  <a:gd name="T0" fmla="*/ 30 w 43"/>
                  <a:gd name="T1" fmla="*/ 0 h 54"/>
                  <a:gd name="T2" fmla="*/ 6 w 43"/>
                  <a:gd name="T3" fmla="*/ 33 h 54"/>
                  <a:gd name="T4" fmla="*/ 30 w 43"/>
                  <a:gd name="T5" fmla="*/ 50 h 54"/>
                  <a:gd name="T6" fmla="*/ 40 w 43"/>
                  <a:gd name="T7" fmla="*/ 35 h 54"/>
                  <a:gd name="T8" fmla="*/ 30 w 43"/>
                  <a:gd name="T9" fmla="*/ 28 h 54"/>
                  <a:gd name="T10" fmla="*/ 26 w 43"/>
                  <a:gd name="T11" fmla="*/ 35 h 54"/>
                  <a:gd name="T12" fmla="*/ 30 w 43"/>
                  <a:gd name="T13" fmla="*/ 38 h 54"/>
                  <a:gd name="T14" fmla="*/ 25 w 43"/>
                  <a:gd name="T15" fmla="*/ 34 h 54"/>
                  <a:gd name="T16" fmla="*/ 30 w 43"/>
                  <a:gd name="T17" fmla="*/ 27 h 54"/>
                  <a:gd name="T18" fmla="*/ 42 w 43"/>
                  <a:gd name="T19" fmla="*/ 35 h 54"/>
                  <a:gd name="T20" fmla="*/ 29 w 43"/>
                  <a:gd name="T21" fmla="*/ 52 h 54"/>
                  <a:gd name="T22" fmla="*/ 3 w 43"/>
                  <a:gd name="T23" fmla="*/ 34 h 54"/>
                  <a:gd name="T24" fmla="*/ 30 w 43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54">
                    <a:moveTo>
                      <a:pt x="30" y="0"/>
                    </a:moveTo>
                    <a:cubicBezTo>
                      <a:pt x="15" y="3"/>
                      <a:pt x="2" y="17"/>
                      <a:pt x="6" y="33"/>
                    </a:cubicBezTo>
                    <a:cubicBezTo>
                      <a:pt x="9" y="47"/>
                      <a:pt x="19" y="52"/>
                      <a:pt x="30" y="50"/>
                    </a:cubicBezTo>
                    <a:cubicBezTo>
                      <a:pt x="37" y="49"/>
                      <a:pt x="42" y="42"/>
                      <a:pt x="40" y="35"/>
                    </a:cubicBezTo>
                    <a:cubicBezTo>
                      <a:pt x="39" y="30"/>
                      <a:pt x="35" y="27"/>
                      <a:pt x="30" y="28"/>
                    </a:cubicBezTo>
                    <a:cubicBezTo>
                      <a:pt x="27" y="29"/>
                      <a:pt x="25" y="32"/>
                      <a:pt x="26" y="35"/>
                    </a:cubicBezTo>
                    <a:cubicBezTo>
                      <a:pt x="26" y="37"/>
                      <a:pt x="28" y="38"/>
                      <a:pt x="30" y="38"/>
                    </a:cubicBezTo>
                    <a:cubicBezTo>
                      <a:pt x="27" y="38"/>
                      <a:pt x="25" y="37"/>
                      <a:pt x="25" y="34"/>
                    </a:cubicBezTo>
                    <a:cubicBezTo>
                      <a:pt x="24" y="31"/>
                      <a:pt x="27" y="28"/>
                      <a:pt x="30" y="27"/>
                    </a:cubicBezTo>
                    <a:cubicBezTo>
                      <a:pt x="36" y="26"/>
                      <a:pt x="41" y="30"/>
                      <a:pt x="42" y="35"/>
                    </a:cubicBezTo>
                    <a:cubicBezTo>
                      <a:pt x="43" y="43"/>
                      <a:pt x="37" y="50"/>
                      <a:pt x="29" y="52"/>
                    </a:cubicBezTo>
                    <a:cubicBezTo>
                      <a:pt x="17" y="54"/>
                      <a:pt x="6" y="47"/>
                      <a:pt x="3" y="34"/>
                    </a:cubicBezTo>
                    <a:cubicBezTo>
                      <a:pt x="0" y="16"/>
                      <a:pt x="12" y="3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0"/>
              <p:cNvSpPr>
                <a:spLocks/>
              </p:cNvSpPr>
              <p:nvPr/>
            </p:nvSpPr>
            <p:spPr bwMode="auto">
              <a:xfrm>
                <a:off x="1685" y="1750"/>
                <a:ext cx="192" cy="159"/>
              </a:xfrm>
              <a:custGeom>
                <a:avLst/>
                <a:gdLst>
                  <a:gd name="T0" fmla="*/ 14 w 35"/>
                  <a:gd name="T1" fmla="*/ 11 h 29"/>
                  <a:gd name="T2" fmla="*/ 13 w 35"/>
                  <a:gd name="T3" fmla="*/ 10 h 29"/>
                  <a:gd name="T4" fmla="*/ 11 w 35"/>
                  <a:gd name="T5" fmla="*/ 10 h 29"/>
                  <a:gd name="T6" fmla="*/ 12 w 35"/>
                  <a:gd name="T7" fmla="*/ 12 h 29"/>
                  <a:gd name="T8" fmla="*/ 13 w 35"/>
                  <a:gd name="T9" fmla="*/ 12 h 29"/>
                  <a:gd name="T10" fmla="*/ 17 w 35"/>
                  <a:gd name="T11" fmla="*/ 9 h 29"/>
                  <a:gd name="T12" fmla="*/ 13 w 35"/>
                  <a:gd name="T13" fmla="*/ 2 h 29"/>
                  <a:gd name="T14" fmla="*/ 2 w 35"/>
                  <a:gd name="T15" fmla="*/ 8 h 29"/>
                  <a:gd name="T16" fmla="*/ 11 w 35"/>
                  <a:gd name="T17" fmla="*/ 25 h 29"/>
                  <a:gd name="T18" fmla="*/ 35 w 35"/>
                  <a:gd name="T19" fmla="*/ 14 h 29"/>
                  <a:gd name="T20" fmla="*/ 9 w 35"/>
                  <a:gd name="T21" fmla="*/ 23 h 29"/>
                  <a:gd name="T22" fmla="*/ 3 w 35"/>
                  <a:gd name="T23" fmla="*/ 7 h 29"/>
                  <a:gd name="T24" fmla="*/ 14 w 35"/>
                  <a:gd name="T25" fmla="*/ 3 h 29"/>
                  <a:gd name="T26" fmla="*/ 17 w 35"/>
                  <a:gd name="T27" fmla="*/ 10 h 29"/>
                  <a:gd name="T28" fmla="*/ 13 w 35"/>
                  <a:gd name="T29" fmla="*/ 12 h 29"/>
                  <a:gd name="T30" fmla="*/ 14 w 35"/>
                  <a:gd name="T31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9">
                    <a:moveTo>
                      <a:pt x="14" y="11"/>
                    </a:moveTo>
                    <a:cubicBezTo>
                      <a:pt x="14" y="11"/>
                      <a:pt x="14" y="10"/>
                      <a:pt x="13" y="10"/>
                    </a:cubicBezTo>
                    <a:cubicBezTo>
                      <a:pt x="12" y="9"/>
                      <a:pt x="11" y="10"/>
                      <a:pt x="11" y="10"/>
                    </a:cubicBezTo>
                    <a:cubicBezTo>
                      <a:pt x="11" y="11"/>
                      <a:pt x="11" y="12"/>
                      <a:pt x="12" y="12"/>
                    </a:cubicBezTo>
                    <a:cubicBezTo>
                      <a:pt x="12" y="12"/>
                      <a:pt x="13" y="12"/>
                      <a:pt x="13" y="12"/>
                    </a:cubicBezTo>
                    <a:cubicBezTo>
                      <a:pt x="15" y="13"/>
                      <a:pt x="17" y="11"/>
                      <a:pt x="17" y="9"/>
                    </a:cubicBezTo>
                    <a:cubicBezTo>
                      <a:pt x="18" y="6"/>
                      <a:pt x="17" y="3"/>
                      <a:pt x="13" y="2"/>
                    </a:cubicBezTo>
                    <a:cubicBezTo>
                      <a:pt x="9" y="0"/>
                      <a:pt x="3" y="3"/>
                      <a:pt x="2" y="8"/>
                    </a:cubicBezTo>
                    <a:cubicBezTo>
                      <a:pt x="0" y="15"/>
                      <a:pt x="2" y="22"/>
                      <a:pt x="11" y="25"/>
                    </a:cubicBezTo>
                    <a:cubicBezTo>
                      <a:pt x="22" y="29"/>
                      <a:pt x="31" y="24"/>
                      <a:pt x="35" y="14"/>
                    </a:cubicBezTo>
                    <a:cubicBezTo>
                      <a:pt x="30" y="23"/>
                      <a:pt x="21" y="28"/>
                      <a:pt x="9" y="23"/>
                    </a:cubicBezTo>
                    <a:cubicBezTo>
                      <a:pt x="3" y="21"/>
                      <a:pt x="0" y="13"/>
                      <a:pt x="3" y="7"/>
                    </a:cubicBezTo>
                    <a:cubicBezTo>
                      <a:pt x="5" y="3"/>
                      <a:pt x="10" y="1"/>
                      <a:pt x="14" y="3"/>
                    </a:cubicBezTo>
                    <a:cubicBezTo>
                      <a:pt x="17" y="4"/>
                      <a:pt x="18" y="7"/>
                      <a:pt x="17" y="10"/>
                    </a:cubicBezTo>
                    <a:cubicBezTo>
                      <a:pt x="16" y="12"/>
                      <a:pt x="15" y="12"/>
                      <a:pt x="13" y="12"/>
                    </a:cubicBezTo>
                    <a:cubicBezTo>
                      <a:pt x="14" y="12"/>
                      <a:pt x="14" y="12"/>
                      <a:pt x="1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1"/>
              <p:cNvSpPr>
                <a:spLocks/>
              </p:cNvSpPr>
              <p:nvPr/>
            </p:nvSpPr>
            <p:spPr bwMode="auto">
              <a:xfrm>
                <a:off x="1784" y="1701"/>
                <a:ext cx="93" cy="131"/>
              </a:xfrm>
              <a:custGeom>
                <a:avLst/>
                <a:gdLst>
                  <a:gd name="T0" fmla="*/ 17 w 17"/>
                  <a:gd name="T1" fmla="*/ 22 h 24"/>
                  <a:gd name="T2" fmla="*/ 2 w 17"/>
                  <a:gd name="T3" fmla="*/ 13 h 24"/>
                  <a:gd name="T4" fmla="*/ 9 w 17"/>
                  <a:gd name="T5" fmla="*/ 2 h 24"/>
                  <a:gd name="T6" fmla="*/ 16 w 17"/>
                  <a:gd name="T7" fmla="*/ 6 h 24"/>
                  <a:gd name="T8" fmla="*/ 13 w 17"/>
                  <a:gd name="T9" fmla="*/ 11 h 24"/>
                  <a:gd name="T10" fmla="*/ 10 w 17"/>
                  <a:gd name="T11" fmla="*/ 9 h 24"/>
                  <a:gd name="T12" fmla="*/ 11 w 17"/>
                  <a:gd name="T13" fmla="*/ 7 h 24"/>
                  <a:gd name="T14" fmla="*/ 9 w 17"/>
                  <a:gd name="T15" fmla="*/ 9 h 24"/>
                  <a:gd name="T16" fmla="*/ 13 w 17"/>
                  <a:gd name="T17" fmla="*/ 11 h 24"/>
                  <a:gd name="T18" fmla="*/ 16 w 17"/>
                  <a:gd name="T19" fmla="*/ 6 h 24"/>
                  <a:gd name="T20" fmla="*/ 8 w 17"/>
                  <a:gd name="T21" fmla="*/ 1 h 24"/>
                  <a:gd name="T22" fmla="*/ 1 w 17"/>
                  <a:gd name="T23" fmla="*/ 13 h 24"/>
                  <a:gd name="T24" fmla="*/ 17 w 17"/>
                  <a:gd name="T25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4">
                    <a:moveTo>
                      <a:pt x="17" y="22"/>
                    </a:moveTo>
                    <a:cubicBezTo>
                      <a:pt x="10" y="23"/>
                      <a:pt x="3" y="20"/>
                      <a:pt x="2" y="13"/>
                    </a:cubicBezTo>
                    <a:cubicBezTo>
                      <a:pt x="1" y="7"/>
                      <a:pt x="4" y="3"/>
                      <a:pt x="9" y="2"/>
                    </a:cubicBezTo>
                    <a:cubicBezTo>
                      <a:pt x="12" y="1"/>
                      <a:pt x="15" y="3"/>
                      <a:pt x="16" y="6"/>
                    </a:cubicBezTo>
                    <a:cubicBezTo>
                      <a:pt x="16" y="8"/>
                      <a:pt x="15" y="10"/>
                      <a:pt x="13" y="11"/>
                    </a:cubicBezTo>
                    <a:cubicBezTo>
                      <a:pt x="11" y="11"/>
                      <a:pt x="10" y="10"/>
                      <a:pt x="10" y="9"/>
                    </a:cubicBezTo>
                    <a:cubicBezTo>
                      <a:pt x="10" y="8"/>
                      <a:pt x="10" y="7"/>
                      <a:pt x="11" y="7"/>
                    </a:cubicBezTo>
                    <a:cubicBezTo>
                      <a:pt x="10" y="7"/>
                      <a:pt x="9" y="8"/>
                      <a:pt x="9" y="9"/>
                    </a:cubicBezTo>
                    <a:cubicBezTo>
                      <a:pt x="10" y="10"/>
                      <a:pt x="11" y="11"/>
                      <a:pt x="13" y="11"/>
                    </a:cubicBezTo>
                    <a:cubicBezTo>
                      <a:pt x="15" y="11"/>
                      <a:pt x="17" y="8"/>
                      <a:pt x="16" y="6"/>
                    </a:cubicBezTo>
                    <a:cubicBezTo>
                      <a:pt x="15" y="3"/>
                      <a:pt x="12" y="0"/>
                      <a:pt x="8" y="1"/>
                    </a:cubicBezTo>
                    <a:cubicBezTo>
                      <a:pt x="3" y="2"/>
                      <a:pt x="0" y="7"/>
                      <a:pt x="1" y="13"/>
                    </a:cubicBezTo>
                    <a:cubicBezTo>
                      <a:pt x="3" y="20"/>
                      <a:pt x="9" y="24"/>
                      <a:pt x="1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2"/>
              <p:cNvSpPr>
                <a:spLocks/>
              </p:cNvSpPr>
              <p:nvPr/>
            </p:nvSpPr>
            <p:spPr bwMode="auto">
              <a:xfrm>
                <a:off x="1784" y="1942"/>
                <a:ext cx="65" cy="93"/>
              </a:xfrm>
              <a:custGeom>
                <a:avLst/>
                <a:gdLst>
                  <a:gd name="T0" fmla="*/ 12 w 12"/>
                  <a:gd name="T1" fmla="*/ 2 h 17"/>
                  <a:gd name="T2" fmla="*/ 1 w 12"/>
                  <a:gd name="T3" fmla="*/ 8 h 17"/>
                  <a:gd name="T4" fmla="*/ 6 w 12"/>
                  <a:gd name="T5" fmla="*/ 16 h 17"/>
                  <a:gd name="T6" fmla="*/ 11 w 12"/>
                  <a:gd name="T7" fmla="*/ 13 h 17"/>
                  <a:gd name="T8" fmla="*/ 9 w 12"/>
                  <a:gd name="T9" fmla="*/ 9 h 17"/>
                  <a:gd name="T10" fmla="*/ 7 w 12"/>
                  <a:gd name="T11" fmla="*/ 11 h 17"/>
                  <a:gd name="T12" fmla="*/ 7 w 12"/>
                  <a:gd name="T13" fmla="*/ 12 h 17"/>
                  <a:gd name="T14" fmla="*/ 6 w 12"/>
                  <a:gd name="T15" fmla="*/ 11 h 17"/>
                  <a:gd name="T16" fmla="*/ 9 w 12"/>
                  <a:gd name="T17" fmla="*/ 9 h 17"/>
                  <a:gd name="T18" fmla="*/ 11 w 12"/>
                  <a:gd name="T19" fmla="*/ 13 h 17"/>
                  <a:gd name="T20" fmla="*/ 5 w 12"/>
                  <a:gd name="T21" fmla="*/ 16 h 17"/>
                  <a:gd name="T22" fmla="*/ 1 w 12"/>
                  <a:gd name="T23" fmla="*/ 8 h 17"/>
                  <a:gd name="T24" fmla="*/ 12 w 12"/>
                  <a:gd name="T25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7">
                    <a:moveTo>
                      <a:pt x="12" y="2"/>
                    </a:moveTo>
                    <a:cubicBezTo>
                      <a:pt x="8" y="0"/>
                      <a:pt x="2" y="3"/>
                      <a:pt x="1" y="8"/>
                    </a:cubicBezTo>
                    <a:cubicBezTo>
                      <a:pt x="0" y="12"/>
                      <a:pt x="3" y="15"/>
                      <a:pt x="6" y="16"/>
                    </a:cubicBezTo>
                    <a:cubicBezTo>
                      <a:pt x="8" y="16"/>
                      <a:pt x="10" y="15"/>
                      <a:pt x="11" y="13"/>
                    </a:cubicBezTo>
                    <a:cubicBezTo>
                      <a:pt x="11" y="11"/>
                      <a:pt x="10" y="10"/>
                      <a:pt x="9" y="9"/>
                    </a:cubicBezTo>
                    <a:cubicBezTo>
                      <a:pt x="8" y="9"/>
                      <a:pt x="7" y="10"/>
                      <a:pt x="7" y="11"/>
                    </a:cubicBezTo>
                    <a:cubicBezTo>
                      <a:pt x="6" y="11"/>
                      <a:pt x="7" y="12"/>
                      <a:pt x="7" y="12"/>
                    </a:cubicBezTo>
                    <a:cubicBezTo>
                      <a:pt x="7" y="12"/>
                      <a:pt x="6" y="11"/>
                      <a:pt x="6" y="11"/>
                    </a:cubicBezTo>
                    <a:cubicBezTo>
                      <a:pt x="7" y="9"/>
                      <a:pt x="8" y="9"/>
                      <a:pt x="9" y="9"/>
                    </a:cubicBezTo>
                    <a:cubicBezTo>
                      <a:pt x="11" y="10"/>
                      <a:pt x="11" y="11"/>
                      <a:pt x="11" y="13"/>
                    </a:cubicBezTo>
                    <a:cubicBezTo>
                      <a:pt x="10" y="15"/>
                      <a:pt x="8" y="17"/>
                      <a:pt x="5" y="16"/>
                    </a:cubicBezTo>
                    <a:cubicBezTo>
                      <a:pt x="2" y="15"/>
                      <a:pt x="0" y="12"/>
                      <a:pt x="1" y="8"/>
                    </a:cubicBezTo>
                    <a:cubicBezTo>
                      <a:pt x="2" y="2"/>
                      <a:pt x="7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3"/>
              <p:cNvSpPr>
                <a:spLocks/>
              </p:cNvSpPr>
              <p:nvPr/>
            </p:nvSpPr>
            <p:spPr bwMode="auto">
              <a:xfrm>
                <a:off x="1389" y="1783"/>
                <a:ext cx="318" cy="312"/>
              </a:xfrm>
              <a:custGeom>
                <a:avLst/>
                <a:gdLst>
                  <a:gd name="T0" fmla="*/ 31 w 58"/>
                  <a:gd name="T1" fmla="*/ 19 h 57"/>
                  <a:gd name="T2" fmla="*/ 29 w 58"/>
                  <a:gd name="T3" fmla="*/ 19 h 57"/>
                  <a:gd name="T4" fmla="*/ 28 w 58"/>
                  <a:gd name="T5" fmla="*/ 16 h 57"/>
                  <a:gd name="T6" fmla="*/ 33 w 58"/>
                  <a:gd name="T7" fmla="*/ 16 h 57"/>
                  <a:gd name="T8" fmla="*/ 33 w 58"/>
                  <a:gd name="T9" fmla="*/ 22 h 57"/>
                  <a:gd name="T10" fmla="*/ 24 w 58"/>
                  <a:gd name="T11" fmla="*/ 23 h 57"/>
                  <a:gd name="T12" fmla="*/ 22 w 58"/>
                  <a:gd name="T13" fmla="*/ 9 h 57"/>
                  <a:gd name="T14" fmla="*/ 43 w 58"/>
                  <a:gd name="T15" fmla="*/ 6 h 57"/>
                  <a:gd name="T16" fmla="*/ 47 w 58"/>
                  <a:gd name="T17" fmla="*/ 40 h 57"/>
                  <a:gd name="T18" fmla="*/ 0 w 58"/>
                  <a:gd name="T19" fmla="*/ 44 h 57"/>
                  <a:gd name="T20" fmla="*/ 0 w 58"/>
                  <a:gd name="T21" fmla="*/ 45 h 57"/>
                  <a:gd name="T22" fmla="*/ 49 w 58"/>
                  <a:gd name="T23" fmla="*/ 40 h 57"/>
                  <a:gd name="T24" fmla="*/ 44 w 58"/>
                  <a:gd name="T25" fmla="*/ 5 h 57"/>
                  <a:gd name="T26" fmla="*/ 21 w 58"/>
                  <a:gd name="T27" fmla="*/ 8 h 57"/>
                  <a:gd name="T28" fmla="*/ 23 w 58"/>
                  <a:gd name="T29" fmla="*/ 24 h 57"/>
                  <a:gd name="T30" fmla="*/ 34 w 58"/>
                  <a:gd name="T31" fmla="*/ 23 h 57"/>
                  <a:gd name="T32" fmla="*/ 33 w 58"/>
                  <a:gd name="T33" fmla="*/ 16 h 57"/>
                  <a:gd name="T34" fmla="*/ 28 w 58"/>
                  <a:gd name="T35" fmla="*/ 16 h 57"/>
                  <a:gd name="T36" fmla="*/ 29 w 58"/>
                  <a:gd name="T37" fmla="*/ 19 h 57"/>
                  <a:gd name="T38" fmla="*/ 31 w 58"/>
                  <a:gd name="T39" fmla="*/ 1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8" h="57">
                    <a:moveTo>
                      <a:pt x="31" y="19"/>
                    </a:moveTo>
                    <a:cubicBezTo>
                      <a:pt x="30" y="19"/>
                      <a:pt x="29" y="20"/>
                      <a:pt x="29" y="19"/>
                    </a:cubicBezTo>
                    <a:cubicBezTo>
                      <a:pt x="28" y="18"/>
                      <a:pt x="28" y="17"/>
                      <a:pt x="28" y="16"/>
                    </a:cubicBezTo>
                    <a:cubicBezTo>
                      <a:pt x="29" y="15"/>
                      <a:pt x="31" y="15"/>
                      <a:pt x="33" y="16"/>
                    </a:cubicBezTo>
                    <a:cubicBezTo>
                      <a:pt x="35" y="17"/>
                      <a:pt x="35" y="20"/>
                      <a:pt x="33" y="22"/>
                    </a:cubicBezTo>
                    <a:cubicBezTo>
                      <a:pt x="31" y="25"/>
                      <a:pt x="27" y="25"/>
                      <a:pt x="24" y="23"/>
                    </a:cubicBezTo>
                    <a:cubicBezTo>
                      <a:pt x="20" y="20"/>
                      <a:pt x="19" y="14"/>
                      <a:pt x="22" y="9"/>
                    </a:cubicBezTo>
                    <a:cubicBezTo>
                      <a:pt x="27" y="3"/>
                      <a:pt x="36" y="2"/>
                      <a:pt x="43" y="6"/>
                    </a:cubicBezTo>
                    <a:cubicBezTo>
                      <a:pt x="53" y="14"/>
                      <a:pt x="55" y="28"/>
                      <a:pt x="47" y="40"/>
                    </a:cubicBezTo>
                    <a:cubicBezTo>
                      <a:pt x="36" y="54"/>
                      <a:pt x="15" y="55"/>
                      <a:pt x="0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6" y="57"/>
                      <a:pt x="37" y="57"/>
                      <a:pt x="49" y="40"/>
                    </a:cubicBezTo>
                    <a:cubicBezTo>
                      <a:pt x="58" y="29"/>
                      <a:pt x="55" y="13"/>
                      <a:pt x="44" y="5"/>
                    </a:cubicBezTo>
                    <a:cubicBezTo>
                      <a:pt x="37" y="0"/>
                      <a:pt x="27" y="1"/>
                      <a:pt x="21" y="8"/>
                    </a:cubicBezTo>
                    <a:cubicBezTo>
                      <a:pt x="18" y="13"/>
                      <a:pt x="19" y="20"/>
                      <a:pt x="23" y="24"/>
                    </a:cubicBezTo>
                    <a:cubicBezTo>
                      <a:pt x="27" y="26"/>
                      <a:pt x="31" y="26"/>
                      <a:pt x="34" y="23"/>
                    </a:cubicBezTo>
                    <a:cubicBezTo>
                      <a:pt x="35" y="20"/>
                      <a:pt x="35" y="17"/>
                      <a:pt x="33" y="16"/>
                    </a:cubicBezTo>
                    <a:cubicBezTo>
                      <a:pt x="31" y="15"/>
                      <a:pt x="29" y="15"/>
                      <a:pt x="28" y="16"/>
                    </a:cubicBezTo>
                    <a:cubicBezTo>
                      <a:pt x="27" y="17"/>
                      <a:pt x="28" y="19"/>
                      <a:pt x="29" y="19"/>
                    </a:cubicBezTo>
                    <a:cubicBezTo>
                      <a:pt x="29" y="20"/>
                      <a:pt x="30" y="19"/>
                      <a:pt x="3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4"/>
              <p:cNvSpPr>
                <a:spLocks/>
              </p:cNvSpPr>
              <p:nvPr/>
            </p:nvSpPr>
            <p:spPr bwMode="auto">
              <a:xfrm>
                <a:off x="3006" y="1783"/>
                <a:ext cx="164" cy="197"/>
              </a:xfrm>
              <a:custGeom>
                <a:avLst/>
                <a:gdLst>
                  <a:gd name="T0" fmla="*/ 10 w 30"/>
                  <a:gd name="T1" fmla="*/ 23 h 36"/>
                  <a:gd name="T2" fmla="*/ 9 w 30"/>
                  <a:gd name="T3" fmla="*/ 22 h 36"/>
                  <a:gd name="T4" fmla="*/ 8 w 30"/>
                  <a:gd name="T5" fmla="*/ 22 h 36"/>
                  <a:gd name="T6" fmla="*/ 9 w 30"/>
                  <a:gd name="T7" fmla="*/ 24 h 36"/>
                  <a:gd name="T8" fmla="*/ 12 w 30"/>
                  <a:gd name="T9" fmla="*/ 23 h 36"/>
                  <a:gd name="T10" fmla="*/ 10 w 30"/>
                  <a:gd name="T11" fmla="*/ 18 h 36"/>
                  <a:gd name="T12" fmla="*/ 2 w 30"/>
                  <a:gd name="T13" fmla="*/ 21 h 36"/>
                  <a:gd name="T14" fmla="*/ 7 w 30"/>
                  <a:gd name="T15" fmla="*/ 32 h 36"/>
                  <a:gd name="T16" fmla="*/ 25 w 30"/>
                  <a:gd name="T17" fmla="*/ 25 h 36"/>
                  <a:gd name="T18" fmla="*/ 13 w 30"/>
                  <a:gd name="T19" fmla="*/ 0 h 36"/>
                  <a:gd name="T20" fmla="*/ 13 w 30"/>
                  <a:gd name="T21" fmla="*/ 0 h 36"/>
                  <a:gd name="T22" fmla="*/ 26 w 30"/>
                  <a:gd name="T23" fmla="*/ 26 h 36"/>
                  <a:gd name="T24" fmla="*/ 7 w 30"/>
                  <a:gd name="T25" fmla="*/ 33 h 36"/>
                  <a:gd name="T26" fmla="*/ 2 w 30"/>
                  <a:gd name="T27" fmla="*/ 21 h 36"/>
                  <a:gd name="T28" fmla="*/ 10 w 30"/>
                  <a:gd name="T29" fmla="*/ 17 h 36"/>
                  <a:gd name="T30" fmla="*/ 12 w 30"/>
                  <a:gd name="T31" fmla="*/ 23 h 36"/>
                  <a:gd name="T32" fmla="*/ 9 w 30"/>
                  <a:gd name="T33" fmla="*/ 25 h 36"/>
                  <a:gd name="T34" fmla="*/ 8 w 30"/>
                  <a:gd name="T35" fmla="*/ 22 h 36"/>
                  <a:gd name="T36" fmla="*/ 9 w 30"/>
                  <a:gd name="T37" fmla="*/ 21 h 36"/>
                  <a:gd name="T38" fmla="*/ 10 w 30"/>
                  <a:gd name="T39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" h="36">
                    <a:moveTo>
                      <a:pt x="10" y="23"/>
                    </a:moveTo>
                    <a:cubicBezTo>
                      <a:pt x="10" y="22"/>
                      <a:pt x="10" y="22"/>
                      <a:pt x="9" y="22"/>
                    </a:cubicBezTo>
                    <a:cubicBezTo>
                      <a:pt x="9" y="21"/>
                      <a:pt x="8" y="22"/>
                      <a:pt x="8" y="22"/>
                    </a:cubicBezTo>
                    <a:cubicBezTo>
                      <a:pt x="7" y="23"/>
                      <a:pt x="8" y="24"/>
                      <a:pt x="9" y="24"/>
                    </a:cubicBezTo>
                    <a:cubicBezTo>
                      <a:pt x="10" y="25"/>
                      <a:pt x="11" y="24"/>
                      <a:pt x="12" y="23"/>
                    </a:cubicBezTo>
                    <a:cubicBezTo>
                      <a:pt x="13" y="21"/>
                      <a:pt x="12" y="19"/>
                      <a:pt x="10" y="18"/>
                    </a:cubicBezTo>
                    <a:cubicBezTo>
                      <a:pt x="7" y="17"/>
                      <a:pt x="4" y="18"/>
                      <a:pt x="2" y="21"/>
                    </a:cubicBezTo>
                    <a:cubicBezTo>
                      <a:pt x="1" y="25"/>
                      <a:pt x="3" y="31"/>
                      <a:pt x="7" y="32"/>
                    </a:cubicBezTo>
                    <a:cubicBezTo>
                      <a:pt x="14" y="35"/>
                      <a:pt x="21" y="32"/>
                      <a:pt x="25" y="25"/>
                    </a:cubicBezTo>
                    <a:cubicBezTo>
                      <a:pt x="29" y="15"/>
                      <a:pt x="23" y="4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24" y="4"/>
                      <a:pt x="30" y="15"/>
                      <a:pt x="26" y="26"/>
                    </a:cubicBezTo>
                    <a:cubicBezTo>
                      <a:pt x="23" y="33"/>
                      <a:pt x="14" y="36"/>
                      <a:pt x="7" y="33"/>
                    </a:cubicBezTo>
                    <a:cubicBezTo>
                      <a:pt x="2" y="31"/>
                      <a:pt x="0" y="26"/>
                      <a:pt x="2" y="21"/>
                    </a:cubicBezTo>
                    <a:cubicBezTo>
                      <a:pt x="3" y="18"/>
                      <a:pt x="7" y="16"/>
                      <a:pt x="10" y="17"/>
                    </a:cubicBezTo>
                    <a:cubicBezTo>
                      <a:pt x="12" y="18"/>
                      <a:pt x="13" y="21"/>
                      <a:pt x="12" y="23"/>
                    </a:cubicBezTo>
                    <a:cubicBezTo>
                      <a:pt x="12" y="25"/>
                      <a:pt x="10" y="25"/>
                      <a:pt x="9" y="25"/>
                    </a:cubicBezTo>
                    <a:cubicBezTo>
                      <a:pt x="8" y="24"/>
                      <a:pt x="7" y="23"/>
                      <a:pt x="8" y="22"/>
                    </a:cubicBezTo>
                    <a:cubicBezTo>
                      <a:pt x="8" y="21"/>
                      <a:pt x="9" y="21"/>
                      <a:pt x="9" y="21"/>
                    </a:cubicBezTo>
                    <a:cubicBezTo>
                      <a:pt x="10" y="22"/>
                      <a:pt x="10" y="22"/>
                      <a:pt x="1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5"/>
              <p:cNvSpPr>
                <a:spLocks/>
              </p:cNvSpPr>
              <p:nvPr/>
            </p:nvSpPr>
            <p:spPr bwMode="auto">
              <a:xfrm>
                <a:off x="2956" y="1767"/>
                <a:ext cx="236" cy="296"/>
              </a:xfrm>
              <a:custGeom>
                <a:avLst/>
                <a:gdLst>
                  <a:gd name="T0" fmla="*/ 13 w 43"/>
                  <a:gd name="T1" fmla="*/ 0 h 54"/>
                  <a:gd name="T2" fmla="*/ 38 w 43"/>
                  <a:gd name="T3" fmla="*/ 33 h 54"/>
                  <a:gd name="T4" fmla="*/ 13 w 43"/>
                  <a:gd name="T5" fmla="*/ 50 h 54"/>
                  <a:gd name="T6" fmla="*/ 3 w 43"/>
                  <a:gd name="T7" fmla="*/ 35 h 54"/>
                  <a:gd name="T8" fmla="*/ 13 w 43"/>
                  <a:gd name="T9" fmla="*/ 28 h 54"/>
                  <a:gd name="T10" fmla="*/ 17 w 43"/>
                  <a:gd name="T11" fmla="*/ 35 h 54"/>
                  <a:gd name="T12" fmla="*/ 13 w 43"/>
                  <a:gd name="T13" fmla="*/ 38 h 54"/>
                  <a:gd name="T14" fmla="*/ 18 w 43"/>
                  <a:gd name="T15" fmla="*/ 34 h 54"/>
                  <a:gd name="T16" fmla="*/ 13 w 43"/>
                  <a:gd name="T17" fmla="*/ 27 h 54"/>
                  <a:gd name="T18" fmla="*/ 2 w 43"/>
                  <a:gd name="T19" fmla="*/ 35 h 54"/>
                  <a:gd name="T20" fmla="*/ 14 w 43"/>
                  <a:gd name="T21" fmla="*/ 52 h 54"/>
                  <a:gd name="T22" fmla="*/ 40 w 43"/>
                  <a:gd name="T23" fmla="*/ 34 h 54"/>
                  <a:gd name="T24" fmla="*/ 13 w 43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54">
                    <a:moveTo>
                      <a:pt x="13" y="0"/>
                    </a:moveTo>
                    <a:cubicBezTo>
                      <a:pt x="29" y="3"/>
                      <a:pt x="41" y="17"/>
                      <a:pt x="38" y="33"/>
                    </a:cubicBezTo>
                    <a:cubicBezTo>
                      <a:pt x="34" y="47"/>
                      <a:pt x="24" y="52"/>
                      <a:pt x="13" y="50"/>
                    </a:cubicBezTo>
                    <a:cubicBezTo>
                      <a:pt x="6" y="49"/>
                      <a:pt x="2" y="42"/>
                      <a:pt x="3" y="35"/>
                    </a:cubicBezTo>
                    <a:cubicBezTo>
                      <a:pt x="4" y="30"/>
                      <a:pt x="8" y="27"/>
                      <a:pt x="13" y="28"/>
                    </a:cubicBezTo>
                    <a:cubicBezTo>
                      <a:pt x="16" y="29"/>
                      <a:pt x="18" y="32"/>
                      <a:pt x="17" y="35"/>
                    </a:cubicBezTo>
                    <a:cubicBezTo>
                      <a:pt x="17" y="37"/>
                      <a:pt x="15" y="38"/>
                      <a:pt x="13" y="38"/>
                    </a:cubicBezTo>
                    <a:cubicBezTo>
                      <a:pt x="16" y="38"/>
                      <a:pt x="18" y="37"/>
                      <a:pt x="18" y="34"/>
                    </a:cubicBezTo>
                    <a:cubicBezTo>
                      <a:pt x="19" y="31"/>
                      <a:pt x="17" y="28"/>
                      <a:pt x="13" y="27"/>
                    </a:cubicBezTo>
                    <a:cubicBezTo>
                      <a:pt x="8" y="26"/>
                      <a:pt x="2" y="30"/>
                      <a:pt x="2" y="35"/>
                    </a:cubicBezTo>
                    <a:cubicBezTo>
                      <a:pt x="0" y="43"/>
                      <a:pt x="6" y="50"/>
                      <a:pt x="14" y="52"/>
                    </a:cubicBezTo>
                    <a:cubicBezTo>
                      <a:pt x="26" y="54"/>
                      <a:pt x="37" y="47"/>
                      <a:pt x="40" y="34"/>
                    </a:cubicBezTo>
                    <a:cubicBezTo>
                      <a:pt x="43" y="16"/>
                      <a:pt x="31" y="3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6"/>
              <p:cNvSpPr>
                <a:spLocks/>
              </p:cNvSpPr>
              <p:nvPr/>
            </p:nvSpPr>
            <p:spPr bwMode="auto">
              <a:xfrm>
                <a:off x="3143" y="1750"/>
                <a:ext cx="192" cy="159"/>
              </a:xfrm>
              <a:custGeom>
                <a:avLst/>
                <a:gdLst>
                  <a:gd name="T0" fmla="*/ 20 w 35"/>
                  <a:gd name="T1" fmla="*/ 11 h 29"/>
                  <a:gd name="T2" fmla="*/ 21 w 35"/>
                  <a:gd name="T3" fmla="*/ 10 h 29"/>
                  <a:gd name="T4" fmla="*/ 23 w 35"/>
                  <a:gd name="T5" fmla="*/ 10 h 29"/>
                  <a:gd name="T6" fmla="*/ 22 w 35"/>
                  <a:gd name="T7" fmla="*/ 12 h 29"/>
                  <a:gd name="T8" fmla="*/ 21 w 35"/>
                  <a:gd name="T9" fmla="*/ 12 h 29"/>
                  <a:gd name="T10" fmla="*/ 17 w 35"/>
                  <a:gd name="T11" fmla="*/ 9 h 29"/>
                  <a:gd name="T12" fmla="*/ 21 w 35"/>
                  <a:gd name="T13" fmla="*/ 2 h 29"/>
                  <a:gd name="T14" fmla="*/ 32 w 35"/>
                  <a:gd name="T15" fmla="*/ 8 h 29"/>
                  <a:gd name="T16" fmla="*/ 23 w 35"/>
                  <a:gd name="T17" fmla="*/ 25 h 29"/>
                  <a:gd name="T18" fmla="*/ 0 w 35"/>
                  <a:gd name="T19" fmla="*/ 14 h 29"/>
                  <a:gd name="T20" fmla="*/ 25 w 35"/>
                  <a:gd name="T21" fmla="*/ 23 h 29"/>
                  <a:gd name="T22" fmla="*/ 31 w 35"/>
                  <a:gd name="T23" fmla="*/ 7 h 29"/>
                  <a:gd name="T24" fmla="*/ 20 w 35"/>
                  <a:gd name="T25" fmla="*/ 3 h 29"/>
                  <a:gd name="T26" fmla="*/ 18 w 35"/>
                  <a:gd name="T27" fmla="*/ 10 h 29"/>
                  <a:gd name="T28" fmla="*/ 21 w 35"/>
                  <a:gd name="T29" fmla="*/ 12 h 29"/>
                  <a:gd name="T30" fmla="*/ 20 w 35"/>
                  <a:gd name="T31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9">
                    <a:moveTo>
                      <a:pt x="20" y="11"/>
                    </a:moveTo>
                    <a:cubicBezTo>
                      <a:pt x="20" y="11"/>
                      <a:pt x="20" y="10"/>
                      <a:pt x="21" y="10"/>
                    </a:cubicBezTo>
                    <a:cubicBezTo>
                      <a:pt x="22" y="9"/>
                      <a:pt x="23" y="10"/>
                      <a:pt x="23" y="10"/>
                    </a:cubicBezTo>
                    <a:cubicBezTo>
                      <a:pt x="23" y="11"/>
                      <a:pt x="23" y="12"/>
                      <a:pt x="22" y="12"/>
                    </a:cubicBezTo>
                    <a:cubicBezTo>
                      <a:pt x="22" y="12"/>
                      <a:pt x="22" y="12"/>
                      <a:pt x="21" y="12"/>
                    </a:cubicBezTo>
                    <a:cubicBezTo>
                      <a:pt x="19" y="13"/>
                      <a:pt x="18" y="11"/>
                      <a:pt x="17" y="9"/>
                    </a:cubicBezTo>
                    <a:cubicBezTo>
                      <a:pt x="16" y="6"/>
                      <a:pt x="18" y="3"/>
                      <a:pt x="21" y="2"/>
                    </a:cubicBezTo>
                    <a:cubicBezTo>
                      <a:pt x="26" y="0"/>
                      <a:pt x="31" y="3"/>
                      <a:pt x="32" y="8"/>
                    </a:cubicBezTo>
                    <a:cubicBezTo>
                      <a:pt x="35" y="15"/>
                      <a:pt x="32" y="22"/>
                      <a:pt x="23" y="25"/>
                    </a:cubicBezTo>
                    <a:cubicBezTo>
                      <a:pt x="13" y="29"/>
                      <a:pt x="3" y="24"/>
                      <a:pt x="0" y="14"/>
                    </a:cubicBezTo>
                    <a:cubicBezTo>
                      <a:pt x="4" y="23"/>
                      <a:pt x="13" y="28"/>
                      <a:pt x="25" y="23"/>
                    </a:cubicBezTo>
                    <a:cubicBezTo>
                      <a:pt x="31" y="21"/>
                      <a:pt x="34" y="13"/>
                      <a:pt x="31" y="7"/>
                    </a:cubicBezTo>
                    <a:cubicBezTo>
                      <a:pt x="29" y="3"/>
                      <a:pt x="24" y="1"/>
                      <a:pt x="20" y="3"/>
                    </a:cubicBezTo>
                    <a:cubicBezTo>
                      <a:pt x="17" y="4"/>
                      <a:pt x="16" y="7"/>
                      <a:pt x="18" y="10"/>
                    </a:cubicBezTo>
                    <a:cubicBezTo>
                      <a:pt x="18" y="12"/>
                      <a:pt x="19" y="12"/>
                      <a:pt x="21" y="12"/>
                    </a:cubicBezTo>
                    <a:cubicBezTo>
                      <a:pt x="20" y="12"/>
                      <a:pt x="20" y="12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7"/>
              <p:cNvSpPr>
                <a:spLocks/>
              </p:cNvSpPr>
              <p:nvPr/>
            </p:nvSpPr>
            <p:spPr bwMode="auto">
              <a:xfrm>
                <a:off x="3137" y="1701"/>
                <a:ext cx="93" cy="131"/>
              </a:xfrm>
              <a:custGeom>
                <a:avLst/>
                <a:gdLst>
                  <a:gd name="T0" fmla="*/ 0 w 17"/>
                  <a:gd name="T1" fmla="*/ 22 h 24"/>
                  <a:gd name="T2" fmla="*/ 15 w 17"/>
                  <a:gd name="T3" fmla="*/ 13 h 24"/>
                  <a:gd name="T4" fmla="*/ 8 w 17"/>
                  <a:gd name="T5" fmla="*/ 2 h 24"/>
                  <a:gd name="T6" fmla="*/ 1 w 17"/>
                  <a:gd name="T7" fmla="*/ 6 h 24"/>
                  <a:gd name="T8" fmla="*/ 4 w 17"/>
                  <a:gd name="T9" fmla="*/ 11 h 24"/>
                  <a:gd name="T10" fmla="*/ 7 w 17"/>
                  <a:gd name="T11" fmla="*/ 9 h 24"/>
                  <a:gd name="T12" fmla="*/ 6 w 17"/>
                  <a:gd name="T13" fmla="*/ 7 h 24"/>
                  <a:gd name="T14" fmla="*/ 8 w 17"/>
                  <a:gd name="T15" fmla="*/ 9 h 24"/>
                  <a:gd name="T16" fmla="*/ 4 w 17"/>
                  <a:gd name="T17" fmla="*/ 11 h 24"/>
                  <a:gd name="T18" fmla="*/ 1 w 17"/>
                  <a:gd name="T19" fmla="*/ 6 h 24"/>
                  <a:gd name="T20" fmla="*/ 9 w 17"/>
                  <a:gd name="T21" fmla="*/ 1 h 24"/>
                  <a:gd name="T22" fmla="*/ 16 w 17"/>
                  <a:gd name="T23" fmla="*/ 13 h 24"/>
                  <a:gd name="T24" fmla="*/ 0 w 17"/>
                  <a:gd name="T25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4">
                    <a:moveTo>
                      <a:pt x="0" y="22"/>
                    </a:moveTo>
                    <a:cubicBezTo>
                      <a:pt x="7" y="23"/>
                      <a:pt x="14" y="20"/>
                      <a:pt x="15" y="13"/>
                    </a:cubicBezTo>
                    <a:cubicBezTo>
                      <a:pt x="16" y="7"/>
                      <a:pt x="13" y="3"/>
                      <a:pt x="8" y="2"/>
                    </a:cubicBezTo>
                    <a:cubicBezTo>
                      <a:pt x="5" y="1"/>
                      <a:pt x="2" y="3"/>
                      <a:pt x="1" y="6"/>
                    </a:cubicBezTo>
                    <a:cubicBezTo>
                      <a:pt x="1" y="8"/>
                      <a:pt x="2" y="10"/>
                      <a:pt x="4" y="11"/>
                    </a:cubicBezTo>
                    <a:cubicBezTo>
                      <a:pt x="6" y="11"/>
                      <a:pt x="7" y="10"/>
                      <a:pt x="7" y="9"/>
                    </a:cubicBezTo>
                    <a:cubicBezTo>
                      <a:pt x="8" y="8"/>
                      <a:pt x="7" y="7"/>
                      <a:pt x="6" y="7"/>
                    </a:cubicBezTo>
                    <a:cubicBezTo>
                      <a:pt x="7" y="7"/>
                      <a:pt x="8" y="8"/>
                      <a:pt x="8" y="9"/>
                    </a:cubicBezTo>
                    <a:cubicBezTo>
                      <a:pt x="7" y="10"/>
                      <a:pt x="6" y="11"/>
                      <a:pt x="4" y="11"/>
                    </a:cubicBezTo>
                    <a:cubicBezTo>
                      <a:pt x="2" y="11"/>
                      <a:pt x="0" y="8"/>
                      <a:pt x="1" y="6"/>
                    </a:cubicBezTo>
                    <a:cubicBezTo>
                      <a:pt x="2" y="3"/>
                      <a:pt x="5" y="0"/>
                      <a:pt x="9" y="1"/>
                    </a:cubicBezTo>
                    <a:cubicBezTo>
                      <a:pt x="14" y="2"/>
                      <a:pt x="17" y="7"/>
                      <a:pt x="16" y="13"/>
                    </a:cubicBezTo>
                    <a:cubicBezTo>
                      <a:pt x="15" y="20"/>
                      <a:pt x="8" y="24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8"/>
              <p:cNvSpPr>
                <a:spLocks/>
              </p:cNvSpPr>
              <p:nvPr/>
            </p:nvSpPr>
            <p:spPr bwMode="auto">
              <a:xfrm>
                <a:off x="3165" y="1942"/>
                <a:ext cx="71" cy="93"/>
              </a:xfrm>
              <a:custGeom>
                <a:avLst/>
                <a:gdLst>
                  <a:gd name="T0" fmla="*/ 0 w 13"/>
                  <a:gd name="T1" fmla="*/ 2 h 17"/>
                  <a:gd name="T2" fmla="*/ 11 w 13"/>
                  <a:gd name="T3" fmla="*/ 8 h 17"/>
                  <a:gd name="T4" fmla="*/ 6 w 13"/>
                  <a:gd name="T5" fmla="*/ 16 h 17"/>
                  <a:gd name="T6" fmla="*/ 1 w 13"/>
                  <a:gd name="T7" fmla="*/ 13 h 17"/>
                  <a:gd name="T8" fmla="*/ 3 w 13"/>
                  <a:gd name="T9" fmla="*/ 9 h 17"/>
                  <a:gd name="T10" fmla="*/ 5 w 13"/>
                  <a:gd name="T11" fmla="*/ 11 h 17"/>
                  <a:gd name="T12" fmla="*/ 5 w 13"/>
                  <a:gd name="T13" fmla="*/ 12 h 17"/>
                  <a:gd name="T14" fmla="*/ 6 w 13"/>
                  <a:gd name="T15" fmla="*/ 11 h 17"/>
                  <a:gd name="T16" fmla="*/ 3 w 13"/>
                  <a:gd name="T17" fmla="*/ 9 h 17"/>
                  <a:gd name="T18" fmla="*/ 1 w 13"/>
                  <a:gd name="T19" fmla="*/ 13 h 17"/>
                  <a:gd name="T20" fmla="*/ 7 w 13"/>
                  <a:gd name="T21" fmla="*/ 16 h 17"/>
                  <a:gd name="T22" fmla="*/ 12 w 13"/>
                  <a:gd name="T23" fmla="*/ 8 h 17"/>
                  <a:gd name="T24" fmla="*/ 0 w 13"/>
                  <a:gd name="T25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7">
                    <a:moveTo>
                      <a:pt x="0" y="2"/>
                    </a:moveTo>
                    <a:cubicBezTo>
                      <a:pt x="5" y="0"/>
                      <a:pt x="10" y="3"/>
                      <a:pt x="11" y="8"/>
                    </a:cubicBezTo>
                    <a:cubicBezTo>
                      <a:pt x="12" y="12"/>
                      <a:pt x="9" y="15"/>
                      <a:pt x="6" y="16"/>
                    </a:cubicBezTo>
                    <a:cubicBezTo>
                      <a:pt x="4" y="16"/>
                      <a:pt x="2" y="15"/>
                      <a:pt x="1" y="13"/>
                    </a:cubicBezTo>
                    <a:cubicBezTo>
                      <a:pt x="1" y="11"/>
                      <a:pt x="2" y="10"/>
                      <a:pt x="3" y="9"/>
                    </a:cubicBezTo>
                    <a:cubicBezTo>
                      <a:pt x="4" y="9"/>
                      <a:pt x="5" y="10"/>
                      <a:pt x="5" y="11"/>
                    </a:cubicBezTo>
                    <a:cubicBezTo>
                      <a:pt x="6" y="11"/>
                      <a:pt x="5" y="12"/>
                      <a:pt x="5" y="12"/>
                    </a:cubicBezTo>
                    <a:cubicBezTo>
                      <a:pt x="5" y="12"/>
                      <a:pt x="6" y="11"/>
                      <a:pt x="6" y="11"/>
                    </a:cubicBezTo>
                    <a:cubicBezTo>
                      <a:pt x="5" y="9"/>
                      <a:pt x="4" y="9"/>
                      <a:pt x="3" y="9"/>
                    </a:cubicBezTo>
                    <a:cubicBezTo>
                      <a:pt x="2" y="10"/>
                      <a:pt x="1" y="11"/>
                      <a:pt x="1" y="13"/>
                    </a:cubicBezTo>
                    <a:cubicBezTo>
                      <a:pt x="2" y="15"/>
                      <a:pt x="4" y="17"/>
                      <a:pt x="7" y="16"/>
                    </a:cubicBezTo>
                    <a:cubicBezTo>
                      <a:pt x="10" y="15"/>
                      <a:pt x="13" y="12"/>
                      <a:pt x="12" y="8"/>
                    </a:cubicBezTo>
                    <a:cubicBezTo>
                      <a:pt x="10" y="2"/>
                      <a:pt x="5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9"/>
              <p:cNvSpPr>
                <a:spLocks/>
              </p:cNvSpPr>
              <p:nvPr/>
            </p:nvSpPr>
            <p:spPr bwMode="auto">
              <a:xfrm>
                <a:off x="3307" y="1783"/>
                <a:ext cx="318" cy="312"/>
              </a:xfrm>
              <a:custGeom>
                <a:avLst/>
                <a:gdLst>
                  <a:gd name="T0" fmla="*/ 27 w 58"/>
                  <a:gd name="T1" fmla="*/ 19 h 57"/>
                  <a:gd name="T2" fmla="*/ 29 w 58"/>
                  <a:gd name="T3" fmla="*/ 19 h 57"/>
                  <a:gd name="T4" fmla="*/ 30 w 58"/>
                  <a:gd name="T5" fmla="*/ 16 h 57"/>
                  <a:gd name="T6" fmla="*/ 26 w 58"/>
                  <a:gd name="T7" fmla="*/ 16 h 57"/>
                  <a:gd name="T8" fmla="*/ 25 w 58"/>
                  <a:gd name="T9" fmla="*/ 22 h 57"/>
                  <a:gd name="T10" fmla="*/ 34 w 58"/>
                  <a:gd name="T11" fmla="*/ 23 h 57"/>
                  <a:gd name="T12" fmla="*/ 36 w 58"/>
                  <a:gd name="T13" fmla="*/ 9 h 57"/>
                  <a:gd name="T14" fmla="*/ 15 w 58"/>
                  <a:gd name="T15" fmla="*/ 6 h 57"/>
                  <a:gd name="T16" fmla="*/ 11 w 58"/>
                  <a:gd name="T17" fmla="*/ 40 h 57"/>
                  <a:gd name="T18" fmla="*/ 58 w 58"/>
                  <a:gd name="T19" fmla="*/ 44 h 57"/>
                  <a:gd name="T20" fmla="*/ 58 w 58"/>
                  <a:gd name="T21" fmla="*/ 45 h 57"/>
                  <a:gd name="T22" fmla="*/ 9 w 58"/>
                  <a:gd name="T23" fmla="*/ 40 h 57"/>
                  <a:gd name="T24" fmla="*/ 14 w 58"/>
                  <a:gd name="T25" fmla="*/ 5 h 57"/>
                  <a:gd name="T26" fmla="*/ 37 w 58"/>
                  <a:gd name="T27" fmla="*/ 8 h 57"/>
                  <a:gd name="T28" fmla="*/ 35 w 58"/>
                  <a:gd name="T29" fmla="*/ 24 h 57"/>
                  <a:gd name="T30" fmla="*/ 24 w 58"/>
                  <a:gd name="T31" fmla="*/ 23 h 57"/>
                  <a:gd name="T32" fmla="*/ 25 w 58"/>
                  <a:gd name="T33" fmla="*/ 16 h 57"/>
                  <a:gd name="T34" fmla="*/ 30 w 58"/>
                  <a:gd name="T35" fmla="*/ 16 h 57"/>
                  <a:gd name="T36" fmla="*/ 30 w 58"/>
                  <a:gd name="T37" fmla="*/ 19 h 57"/>
                  <a:gd name="T38" fmla="*/ 27 w 58"/>
                  <a:gd name="T39" fmla="*/ 1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8" h="57">
                    <a:moveTo>
                      <a:pt x="27" y="19"/>
                    </a:moveTo>
                    <a:cubicBezTo>
                      <a:pt x="28" y="19"/>
                      <a:pt x="29" y="20"/>
                      <a:pt x="29" y="19"/>
                    </a:cubicBezTo>
                    <a:cubicBezTo>
                      <a:pt x="30" y="18"/>
                      <a:pt x="30" y="17"/>
                      <a:pt x="30" y="16"/>
                    </a:cubicBezTo>
                    <a:cubicBezTo>
                      <a:pt x="29" y="15"/>
                      <a:pt x="27" y="15"/>
                      <a:pt x="26" y="16"/>
                    </a:cubicBezTo>
                    <a:cubicBezTo>
                      <a:pt x="24" y="17"/>
                      <a:pt x="23" y="20"/>
                      <a:pt x="25" y="22"/>
                    </a:cubicBezTo>
                    <a:cubicBezTo>
                      <a:pt x="27" y="25"/>
                      <a:pt x="31" y="25"/>
                      <a:pt x="34" y="23"/>
                    </a:cubicBezTo>
                    <a:cubicBezTo>
                      <a:pt x="39" y="20"/>
                      <a:pt x="39" y="14"/>
                      <a:pt x="36" y="9"/>
                    </a:cubicBezTo>
                    <a:cubicBezTo>
                      <a:pt x="31" y="3"/>
                      <a:pt x="22" y="2"/>
                      <a:pt x="15" y="6"/>
                    </a:cubicBezTo>
                    <a:cubicBezTo>
                      <a:pt x="5" y="14"/>
                      <a:pt x="3" y="28"/>
                      <a:pt x="11" y="40"/>
                    </a:cubicBezTo>
                    <a:cubicBezTo>
                      <a:pt x="22" y="54"/>
                      <a:pt x="43" y="55"/>
                      <a:pt x="58" y="44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42" y="57"/>
                      <a:pt x="21" y="57"/>
                      <a:pt x="9" y="40"/>
                    </a:cubicBezTo>
                    <a:cubicBezTo>
                      <a:pt x="0" y="29"/>
                      <a:pt x="3" y="13"/>
                      <a:pt x="14" y="5"/>
                    </a:cubicBezTo>
                    <a:cubicBezTo>
                      <a:pt x="21" y="0"/>
                      <a:pt x="31" y="1"/>
                      <a:pt x="37" y="8"/>
                    </a:cubicBezTo>
                    <a:cubicBezTo>
                      <a:pt x="41" y="13"/>
                      <a:pt x="40" y="20"/>
                      <a:pt x="35" y="24"/>
                    </a:cubicBezTo>
                    <a:cubicBezTo>
                      <a:pt x="31" y="26"/>
                      <a:pt x="27" y="26"/>
                      <a:pt x="24" y="23"/>
                    </a:cubicBezTo>
                    <a:cubicBezTo>
                      <a:pt x="23" y="20"/>
                      <a:pt x="23" y="17"/>
                      <a:pt x="25" y="16"/>
                    </a:cubicBezTo>
                    <a:cubicBezTo>
                      <a:pt x="27" y="15"/>
                      <a:pt x="29" y="15"/>
                      <a:pt x="30" y="16"/>
                    </a:cubicBezTo>
                    <a:cubicBezTo>
                      <a:pt x="31" y="17"/>
                      <a:pt x="31" y="19"/>
                      <a:pt x="30" y="19"/>
                    </a:cubicBezTo>
                    <a:cubicBezTo>
                      <a:pt x="29" y="20"/>
                      <a:pt x="28" y="19"/>
                      <a:pt x="2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0"/>
              <p:cNvSpPr>
                <a:spLocks/>
              </p:cNvSpPr>
              <p:nvPr/>
            </p:nvSpPr>
            <p:spPr bwMode="auto">
              <a:xfrm>
                <a:off x="1997" y="1728"/>
                <a:ext cx="143" cy="198"/>
              </a:xfrm>
              <a:custGeom>
                <a:avLst/>
                <a:gdLst>
                  <a:gd name="T0" fmla="*/ 13 w 26"/>
                  <a:gd name="T1" fmla="*/ 35 h 36"/>
                  <a:gd name="T2" fmla="*/ 2 w 26"/>
                  <a:gd name="T3" fmla="*/ 28 h 36"/>
                  <a:gd name="T4" fmla="*/ 6 w 26"/>
                  <a:gd name="T5" fmla="*/ 20 h 36"/>
                  <a:gd name="T6" fmla="*/ 11 w 26"/>
                  <a:gd name="T7" fmla="*/ 23 h 36"/>
                  <a:gd name="T8" fmla="*/ 11 w 26"/>
                  <a:gd name="T9" fmla="*/ 25 h 36"/>
                  <a:gd name="T10" fmla="*/ 9 w 26"/>
                  <a:gd name="T11" fmla="*/ 27 h 36"/>
                  <a:gd name="T12" fmla="*/ 6 w 26"/>
                  <a:gd name="T13" fmla="*/ 25 h 36"/>
                  <a:gd name="T14" fmla="*/ 9 w 26"/>
                  <a:gd name="T15" fmla="*/ 23 h 36"/>
                  <a:gd name="T16" fmla="*/ 9 w 26"/>
                  <a:gd name="T17" fmla="*/ 23 h 36"/>
                  <a:gd name="T18" fmla="*/ 6 w 26"/>
                  <a:gd name="T19" fmla="*/ 22 h 36"/>
                  <a:gd name="T20" fmla="*/ 7 w 26"/>
                  <a:gd name="T21" fmla="*/ 21 h 36"/>
                  <a:gd name="T22" fmla="*/ 2 w 26"/>
                  <a:gd name="T23" fmla="*/ 28 h 36"/>
                  <a:gd name="T24" fmla="*/ 12 w 26"/>
                  <a:gd name="T25" fmla="*/ 34 h 36"/>
                  <a:gd name="T26" fmla="*/ 22 w 26"/>
                  <a:gd name="T27" fmla="*/ 17 h 36"/>
                  <a:gd name="T28" fmla="*/ 0 w 26"/>
                  <a:gd name="T29" fmla="*/ 4 h 36"/>
                  <a:gd name="T30" fmla="*/ 24 w 26"/>
                  <a:gd name="T31" fmla="*/ 16 h 36"/>
                  <a:gd name="T32" fmla="*/ 13 w 26"/>
                  <a:gd name="T33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36">
                    <a:moveTo>
                      <a:pt x="13" y="35"/>
                    </a:moveTo>
                    <a:cubicBezTo>
                      <a:pt x="8" y="36"/>
                      <a:pt x="3" y="34"/>
                      <a:pt x="2" y="28"/>
                    </a:cubicBezTo>
                    <a:cubicBezTo>
                      <a:pt x="1" y="25"/>
                      <a:pt x="3" y="21"/>
                      <a:pt x="6" y="20"/>
                    </a:cubicBezTo>
                    <a:cubicBezTo>
                      <a:pt x="9" y="19"/>
                      <a:pt x="11" y="21"/>
                      <a:pt x="11" y="23"/>
                    </a:cubicBezTo>
                    <a:cubicBezTo>
                      <a:pt x="12" y="24"/>
                      <a:pt x="11" y="25"/>
                      <a:pt x="11" y="25"/>
                    </a:cubicBezTo>
                    <a:cubicBezTo>
                      <a:pt x="10" y="26"/>
                      <a:pt x="10" y="27"/>
                      <a:pt x="9" y="27"/>
                    </a:cubicBezTo>
                    <a:cubicBezTo>
                      <a:pt x="7" y="27"/>
                      <a:pt x="6" y="26"/>
                      <a:pt x="6" y="25"/>
                    </a:cubicBezTo>
                    <a:cubicBezTo>
                      <a:pt x="6" y="24"/>
                      <a:pt x="7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2"/>
                      <a:pt x="8" y="20"/>
                      <a:pt x="6" y="22"/>
                    </a:cubicBezTo>
                    <a:cubicBezTo>
                      <a:pt x="6" y="21"/>
                      <a:pt x="6" y="21"/>
                      <a:pt x="7" y="21"/>
                    </a:cubicBezTo>
                    <a:cubicBezTo>
                      <a:pt x="4" y="22"/>
                      <a:pt x="2" y="25"/>
                      <a:pt x="2" y="28"/>
                    </a:cubicBezTo>
                    <a:cubicBezTo>
                      <a:pt x="3" y="33"/>
                      <a:pt x="8" y="35"/>
                      <a:pt x="12" y="34"/>
                    </a:cubicBezTo>
                    <a:cubicBezTo>
                      <a:pt x="19" y="32"/>
                      <a:pt x="24" y="26"/>
                      <a:pt x="22" y="17"/>
                    </a:cubicBezTo>
                    <a:cubicBezTo>
                      <a:pt x="21" y="6"/>
                      <a:pt x="10" y="1"/>
                      <a:pt x="0" y="4"/>
                    </a:cubicBezTo>
                    <a:cubicBezTo>
                      <a:pt x="11" y="0"/>
                      <a:pt x="21" y="4"/>
                      <a:pt x="24" y="16"/>
                    </a:cubicBezTo>
                    <a:cubicBezTo>
                      <a:pt x="26" y="25"/>
                      <a:pt x="21" y="33"/>
                      <a:pt x="13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1"/>
              <p:cNvSpPr>
                <a:spLocks/>
              </p:cNvSpPr>
              <p:nvPr/>
            </p:nvSpPr>
            <p:spPr bwMode="auto">
              <a:xfrm>
                <a:off x="1915" y="1701"/>
                <a:ext cx="367" cy="378"/>
              </a:xfrm>
              <a:custGeom>
                <a:avLst/>
                <a:gdLst>
                  <a:gd name="T0" fmla="*/ 50 w 67"/>
                  <a:gd name="T1" fmla="*/ 60 h 69"/>
                  <a:gd name="T2" fmla="*/ 55 w 67"/>
                  <a:gd name="T3" fmla="*/ 23 h 69"/>
                  <a:gd name="T4" fmla="*/ 0 w 67"/>
                  <a:gd name="T5" fmla="*/ 14 h 69"/>
                  <a:gd name="T6" fmla="*/ 58 w 67"/>
                  <a:gd name="T7" fmla="*/ 23 h 69"/>
                  <a:gd name="T8" fmla="*/ 53 w 67"/>
                  <a:gd name="T9" fmla="*/ 62 h 69"/>
                  <a:gd name="T10" fmla="*/ 26 w 67"/>
                  <a:gd name="T11" fmla="*/ 58 h 69"/>
                  <a:gd name="T12" fmla="*/ 29 w 67"/>
                  <a:gd name="T13" fmla="*/ 41 h 69"/>
                  <a:gd name="T14" fmla="*/ 40 w 67"/>
                  <a:gd name="T15" fmla="*/ 43 h 69"/>
                  <a:gd name="T16" fmla="*/ 39 w 67"/>
                  <a:gd name="T17" fmla="*/ 50 h 69"/>
                  <a:gd name="T18" fmla="*/ 34 w 67"/>
                  <a:gd name="T19" fmla="*/ 49 h 69"/>
                  <a:gd name="T20" fmla="*/ 35 w 67"/>
                  <a:gd name="T21" fmla="*/ 46 h 69"/>
                  <a:gd name="T22" fmla="*/ 28 w 67"/>
                  <a:gd name="T23" fmla="*/ 46 h 69"/>
                  <a:gd name="T24" fmla="*/ 50 w 67"/>
                  <a:gd name="T25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9">
                    <a:moveTo>
                      <a:pt x="50" y="60"/>
                    </a:moveTo>
                    <a:cubicBezTo>
                      <a:pt x="62" y="51"/>
                      <a:pt x="64" y="35"/>
                      <a:pt x="55" y="23"/>
                    </a:cubicBezTo>
                    <a:cubicBezTo>
                      <a:pt x="42" y="5"/>
                      <a:pt x="18" y="0"/>
                      <a:pt x="0" y="14"/>
                    </a:cubicBezTo>
                    <a:cubicBezTo>
                      <a:pt x="18" y="0"/>
                      <a:pt x="45" y="4"/>
                      <a:pt x="58" y="23"/>
                    </a:cubicBezTo>
                    <a:cubicBezTo>
                      <a:pt x="67" y="35"/>
                      <a:pt x="65" y="53"/>
                      <a:pt x="53" y="62"/>
                    </a:cubicBezTo>
                    <a:cubicBezTo>
                      <a:pt x="45" y="68"/>
                      <a:pt x="31" y="67"/>
                      <a:pt x="26" y="58"/>
                    </a:cubicBezTo>
                    <a:cubicBezTo>
                      <a:pt x="22" y="53"/>
                      <a:pt x="23" y="45"/>
                      <a:pt x="29" y="41"/>
                    </a:cubicBezTo>
                    <a:cubicBezTo>
                      <a:pt x="33" y="38"/>
                      <a:pt x="38" y="39"/>
                      <a:pt x="40" y="43"/>
                    </a:cubicBezTo>
                    <a:cubicBezTo>
                      <a:pt x="42" y="45"/>
                      <a:pt x="42" y="48"/>
                      <a:pt x="39" y="50"/>
                    </a:cubicBezTo>
                    <a:cubicBezTo>
                      <a:pt x="38" y="51"/>
                      <a:pt x="35" y="51"/>
                      <a:pt x="34" y="49"/>
                    </a:cubicBezTo>
                    <a:cubicBezTo>
                      <a:pt x="33" y="48"/>
                      <a:pt x="34" y="47"/>
                      <a:pt x="35" y="46"/>
                    </a:cubicBezTo>
                    <a:cubicBezTo>
                      <a:pt x="36" y="45"/>
                      <a:pt x="34" y="39"/>
                      <a:pt x="28" y="46"/>
                    </a:cubicBezTo>
                    <a:cubicBezTo>
                      <a:pt x="22" y="54"/>
                      <a:pt x="37" y="69"/>
                      <a:pt x="50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2"/>
              <p:cNvSpPr>
                <a:spLocks/>
              </p:cNvSpPr>
              <p:nvPr/>
            </p:nvSpPr>
            <p:spPr bwMode="auto">
              <a:xfrm>
                <a:off x="2271" y="1799"/>
                <a:ext cx="115" cy="154"/>
              </a:xfrm>
              <a:custGeom>
                <a:avLst/>
                <a:gdLst>
                  <a:gd name="T0" fmla="*/ 0 w 21"/>
                  <a:gd name="T1" fmla="*/ 0 h 28"/>
                  <a:gd name="T2" fmla="*/ 19 w 21"/>
                  <a:gd name="T3" fmla="*/ 15 h 28"/>
                  <a:gd name="T4" fmla="*/ 9 w 21"/>
                  <a:gd name="T5" fmla="*/ 27 h 28"/>
                  <a:gd name="T6" fmla="*/ 0 w 21"/>
                  <a:gd name="T7" fmla="*/ 21 h 28"/>
                  <a:gd name="T8" fmla="*/ 5 w 21"/>
                  <a:gd name="T9" fmla="*/ 15 h 28"/>
                  <a:gd name="T10" fmla="*/ 9 w 21"/>
                  <a:gd name="T11" fmla="*/ 18 h 28"/>
                  <a:gd name="T12" fmla="*/ 7 w 21"/>
                  <a:gd name="T13" fmla="*/ 21 h 28"/>
                  <a:gd name="T14" fmla="*/ 17 w 21"/>
                  <a:gd name="T15" fmla="*/ 18 h 28"/>
                  <a:gd name="T16" fmla="*/ 0 w 21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8">
                    <a:moveTo>
                      <a:pt x="0" y="0"/>
                    </a:moveTo>
                    <a:cubicBezTo>
                      <a:pt x="11" y="2"/>
                      <a:pt x="19" y="7"/>
                      <a:pt x="19" y="15"/>
                    </a:cubicBezTo>
                    <a:cubicBezTo>
                      <a:pt x="19" y="21"/>
                      <a:pt x="15" y="27"/>
                      <a:pt x="9" y="27"/>
                    </a:cubicBezTo>
                    <a:cubicBezTo>
                      <a:pt x="4" y="28"/>
                      <a:pt x="1" y="25"/>
                      <a:pt x="0" y="21"/>
                    </a:cubicBezTo>
                    <a:cubicBezTo>
                      <a:pt x="0" y="18"/>
                      <a:pt x="2" y="15"/>
                      <a:pt x="5" y="15"/>
                    </a:cubicBezTo>
                    <a:cubicBezTo>
                      <a:pt x="7" y="15"/>
                      <a:pt x="9" y="16"/>
                      <a:pt x="9" y="18"/>
                    </a:cubicBezTo>
                    <a:cubicBezTo>
                      <a:pt x="9" y="19"/>
                      <a:pt x="8" y="21"/>
                      <a:pt x="7" y="21"/>
                    </a:cubicBezTo>
                    <a:cubicBezTo>
                      <a:pt x="2" y="24"/>
                      <a:pt x="14" y="28"/>
                      <a:pt x="17" y="18"/>
                    </a:cubicBezTo>
                    <a:cubicBezTo>
                      <a:pt x="21" y="5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3"/>
              <p:cNvSpPr>
                <a:spLocks/>
              </p:cNvSpPr>
              <p:nvPr/>
            </p:nvSpPr>
            <p:spPr bwMode="auto">
              <a:xfrm>
                <a:off x="2266" y="1882"/>
                <a:ext cx="241" cy="246"/>
              </a:xfrm>
              <a:custGeom>
                <a:avLst/>
                <a:gdLst>
                  <a:gd name="T0" fmla="*/ 6 w 44"/>
                  <a:gd name="T1" fmla="*/ 37 h 45"/>
                  <a:gd name="T2" fmla="*/ 5 w 44"/>
                  <a:gd name="T3" fmla="*/ 20 h 45"/>
                  <a:gd name="T4" fmla="*/ 17 w 44"/>
                  <a:gd name="T5" fmla="*/ 19 h 45"/>
                  <a:gd name="T6" fmla="*/ 17 w 44"/>
                  <a:gd name="T7" fmla="*/ 27 h 45"/>
                  <a:gd name="T8" fmla="*/ 14 w 44"/>
                  <a:gd name="T9" fmla="*/ 28 h 45"/>
                  <a:gd name="T10" fmla="*/ 12 w 44"/>
                  <a:gd name="T11" fmla="*/ 27 h 45"/>
                  <a:gd name="T12" fmla="*/ 12 w 44"/>
                  <a:gd name="T13" fmla="*/ 23 h 45"/>
                  <a:gd name="T14" fmla="*/ 15 w 44"/>
                  <a:gd name="T15" fmla="*/ 24 h 45"/>
                  <a:gd name="T16" fmla="*/ 15 w 44"/>
                  <a:gd name="T17" fmla="*/ 24 h 45"/>
                  <a:gd name="T18" fmla="*/ 14 w 44"/>
                  <a:gd name="T19" fmla="*/ 20 h 45"/>
                  <a:gd name="T20" fmla="*/ 16 w 44"/>
                  <a:gd name="T21" fmla="*/ 20 h 45"/>
                  <a:gd name="T22" fmla="*/ 6 w 44"/>
                  <a:gd name="T23" fmla="*/ 20 h 45"/>
                  <a:gd name="T24" fmla="*/ 6 w 44"/>
                  <a:gd name="T25" fmla="*/ 36 h 45"/>
                  <a:gd name="T26" fmla="*/ 32 w 44"/>
                  <a:gd name="T27" fmla="*/ 35 h 45"/>
                  <a:gd name="T28" fmla="*/ 30 w 44"/>
                  <a:gd name="T29" fmla="*/ 0 h 45"/>
                  <a:gd name="T30" fmla="*/ 33 w 44"/>
                  <a:gd name="T31" fmla="*/ 37 h 45"/>
                  <a:gd name="T32" fmla="*/ 6 w 44"/>
                  <a:gd name="T33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4" h="45">
                    <a:moveTo>
                      <a:pt x="6" y="37"/>
                    </a:moveTo>
                    <a:cubicBezTo>
                      <a:pt x="1" y="33"/>
                      <a:pt x="0" y="25"/>
                      <a:pt x="5" y="20"/>
                    </a:cubicBezTo>
                    <a:cubicBezTo>
                      <a:pt x="8" y="16"/>
                      <a:pt x="14" y="16"/>
                      <a:pt x="17" y="19"/>
                    </a:cubicBezTo>
                    <a:cubicBezTo>
                      <a:pt x="19" y="21"/>
                      <a:pt x="19" y="25"/>
                      <a:pt x="17" y="27"/>
                    </a:cubicBezTo>
                    <a:cubicBezTo>
                      <a:pt x="17" y="28"/>
                      <a:pt x="15" y="28"/>
                      <a:pt x="14" y="28"/>
                    </a:cubicBezTo>
                    <a:cubicBezTo>
                      <a:pt x="13" y="28"/>
                      <a:pt x="12" y="28"/>
                      <a:pt x="12" y="27"/>
                    </a:cubicBezTo>
                    <a:cubicBezTo>
                      <a:pt x="11" y="25"/>
                      <a:pt x="11" y="24"/>
                      <a:pt x="12" y="23"/>
                    </a:cubicBezTo>
                    <a:cubicBezTo>
                      <a:pt x="13" y="22"/>
                      <a:pt x="14" y="23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7" y="23"/>
                      <a:pt x="19" y="21"/>
                      <a:pt x="14" y="20"/>
                    </a:cubicBezTo>
                    <a:cubicBezTo>
                      <a:pt x="15" y="19"/>
                      <a:pt x="16" y="20"/>
                      <a:pt x="16" y="20"/>
                    </a:cubicBezTo>
                    <a:cubicBezTo>
                      <a:pt x="14" y="17"/>
                      <a:pt x="9" y="17"/>
                      <a:pt x="6" y="20"/>
                    </a:cubicBezTo>
                    <a:cubicBezTo>
                      <a:pt x="2" y="25"/>
                      <a:pt x="2" y="32"/>
                      <a:pt x="6" y="36"/>
                    </a:cubicBezTo>
                    <a:cubicBezTo>
                      <a:pt x="13" y="42"/>
                      <a:pt x="23" y="43"/>
                      <a:pt x="32" y="35"/>
                    </a:cubicBezTo>
                    <a:cubicBezTo>
                      <a:pt x="42" y="26"/>
                      <a:pt x="40" y="9"/>
                      <a:pt x="30" y="0"/>
                    </a:cubicBezTo>
                    <a:cubicBezTo>
                      <a:pt x="41" y="11"/>
                      <a:pt x="44" y="25"/>
                      <a:pt x="33" y="37"/>
                    </a:cubicBezTo>
                    <a:cubicBezTo>
                      <a:pt x="25" y="45"/>
                      <a:pt x="14" y="45"/>
                      <a:pt x="6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4"/>
              <p:cNvSpPr>
                <a:spLocks/>
              </p:cNvSpPr>
              <p:nvPr/>
            </p:nvSpPr>
            <p:spPr bwMode="auto">
              <a:xfrm>
                <a:off x="2293" y="1794"/>
                <a:ext cx="181" cy="269"/>
              </a:xfrm>
              <a:custGeom>
                <a:avLst/>
                <a:gdLst>
                  <a:gd name="T0" fmla="*/ 16 w 33"/>
                  <a:gd name="T1" fmla="*/ 9 h 49"/>
                  <a:gd name="T2" fmla="*/ 25 w 33"/>
                  <a:gd name="T3" fmla="*/ 44 h 49"/>
                  <a:gd name="T4" fmla="*/ 12 w 33"/>
                  <a:gd name="T5" fmla="*/ 48 h 49"/>
                  <a:gd name="T6" fmla="*/ 26 w 33"/>
                  <a:gd name="T7" fmla="*/ 44 h 49"/>
                  <a:gd name="T8" fmla="*/ 17 w 33"/>
                  <a:gd name="T9" fmla="*/ 10 h 49"/>
                  <a:gd name="T10" fmla="*/ 0 w 33"/>
                  <a:gd name="T11" fmla="*/ 0 h 49"/>
                  <a:gd name="T12" fmla="*/ 16 w 33"/>
                  <a:gd name="T13" fmla="*/ 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9">
                    <a:moveTo>
                      <a:pt x="16" y="9"/>
                    </a:moveTo>
                    <a:cubicBezTo>
                      <a:pt x="28" y="21"/>
                      <a:pt x="32" y="36"/>
                      <a:pt x="25" y="44"/>
                    </a:cubicBezTo>
                    <a:cubicBezTo>
                      <a:pt x="22" y="47"/>
                      <a:pt x="17" y="49"/>
                      <a:pt x="12" y="48"/>
                    </a:cubicBezTo>
                    <a:cubicBezTo>
                      <a:pt x="18" y="49"/>
                      <a:pt x="23" y="47"/>
                      <a:pt x="26" y="44"/>
                    </a:cubicBezTo>
                    <a:cubicBezTo>
                      <a:pt x="33" y="36"/>
                      <a:pt x="29" y="21"/>
                      <a:pt x="17" y="10"/>
                    </a:cubicBezTo>
                    <a:cubicBezTo>
                      <a:pt x="12" y="5"/>
                      <a:pt x="6" y="1"/>
                      <a:pt x="0" y="0"/>
                    </a:cubicBezTo>
                    <a:cubicBezTo>
                      <a:pt x="5" y="2"/>
                      <a:pt x="11" y="5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5"/>
              <p:cNvSpPr>
                <a:spLocks/>
              </p:cNvSpPr>
              <p:nvPr/>
            </p:nvSpPr>
            <p:spPr bwMode="auto">
              <a:xfrm>
                <a:off x="1937" y="1690"/>
                <a:ext cx="586" cy="252"/>
              </a:xfrm>
              <a:custGeom>
                <a:avLst/>
                <a:gdLst>
                  <a:gd name="T0" fmla="*/ 81 w 107"/>
                  <a:gd name="T1" fmla="*/ 25 h 46"/>
                  <a:gd name="T2" fmla="*/ 0 w 107"/>
                  <a:gd name="T3" fmla="*/ 9 h 46"/>
                  <a:gd name="T4" fmla="*/ 79 w 107"/>
                  <a:gd name="T5" fmla="*/ 22 h 46"/>
                  <a:gd name="T6" fmla="*/ 107 w 107"/>
                  <a:gd name="T7" fmla="*/ 46 h 46"/>
                  <a:gd name="T8" fmla="*/ 81 w 107"/>
                  <a:gd name="T9" fmla="*/ 2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46">
                    <a:moveTo>
                      <a:pt x="81" y="25"/>
                    </a:moveTo>
                    <a:cubicBezTo>
                      <a:pt x="51" y="6"/>
                      <a:pt x="19" y="1"/>
                      <a:pt x="0" y="9"/>
                    </a:cubicBezTo>
                    <a:cubicBezTo>
                      <a:pt x="19" y="0"/>
                      <a:pt x="50" y="4"/>
                      <a:pt x="79" y="22"/>
                    </a:cubicBezTo>
                    <a:cubicBezTo>
                      <a:pt x="90" y="29"/>
                      <a:pt x="100" y="37"/>
                      <a:pt x="107" y="46"/>
                    </a:cubicBezTo>
                    <a:cubicBezTo>
                      <a:pt x="100" y="39"/>
                      <a:pt x="91" y="31"/>
                      <a:pt x="8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6"/>
              <p:cNvSpPr>
                <a:spLocks/>
              </p:cNvSpPr>
              <p:nvPr/>
            </p:nvSpPr>
            <p:spPr bwMode="auto">
              <a:xfrm>
                <a:off x="2880" y="1728"/>
                <a:ext cx="142" cy="198"/>
              </a:xfrm>
              <a:custGeom>
                <a:avLst/>
                <a:gdLst>
                  <a:gd name="T0" fmla="*/ 12 w 26"/>
                  <a:gd name="T1" fmla="*/ 35 h 36"/>
                  <a:gd name="T2" fmla="*/ 24 w 26"/>
                  <a:gd name="T3" fmla="*/ 28 h 36"/>
                  <a:gd name="T4" fmla="*/ 19 w 26"/>
                  <a:gd name="T5" fmla="*/ 20 h 36"/>
                  <a:gd name="T6" fmla="*/ 14 w 26"/>
                  <a:gd name="T7" fmla="*/ 23 h 36"/>
                  <a:gd name="T8" fmla="*/ 14 w 26"/>
                  <a:gd name="T9" fmla="*/ 25 h 36"/>
                  <a:gd name="T10" fmla="*/ 16 w 26"/>
                  <a:gd name="T11" fmla="*/ 27 h 36"/>
                  <a:gd name="T12" fmla="*/ 19 w 26"/>
                  <a:gd name="T13" fmla="*/ 25 h 36"/>
                  <a:gd name="T14" fmla="*/ 17 w 26"/>
                  <a:gd name="T15" fmla="*/ 23 h 36"/>
                  <a:gd name="T16" fmla="*/ 16 w 26"/>
                  <a:gd name="T17" fmla="*/ 23 h 36"/>
                  <a:gd name="T18" fmla="*/ 20 w 26"/>
                  <a:gd name="T19" fmla="*/ 22 h 36"/>
                  <a:gd name="T20" fmla="*/ 19 w 26"/>
                  <a:gd name="T21" fmla="*/ 21 h 36"/>
                  <a:gd name="T22" fmla="*/ 23 w 26"/>
                  <a:gd name="T23" fmla="*/ 28 h 36"/>
                  <a:gd name="T24" fmla="*/ 13 w 26"/>
                  <a:gd name="T25" fmla="*/ 34 h 36"/>
                  <a:gd name="T26" fmla="*/ 3 w 26"/>
                  <a:gd name="T27" fmla="*/ 17 h 36"/>
                  <a:gd name="T28" fmla="*/ 26 w 26"/>
                  <a:gd name="T29" fmla="*/ 4 h 36"/>
                  <a:gd name="T30" fmla="*/ 1 w 26"/>
                  <a:gd name="T31" fmla="*/ 16 h 36"/>
                  <a:gd name="T32" fmla="*/ 12 w 26"/>
                  <a:gd name="T33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36">
                    <a:moveTo>
                      <a:pt x="12" y="35"/>
                    </a:moveTo>
                    <a:cubicBezTo>
                      <a:pt x="17" y="36"/>
                      <a:pt x="22" y="34"/>
                      <a:pt x="24" y="28"/>
                    </a:cubicBezTo>
                    <a:cubicBezTo>
                      <a:pt x="24" y="25"/>
                      <a:pt x="22" y="21"/>
                      <a:pt x="19" y="20"/>
                    </a:cubicBezTo>
                    <a:cubicBezTo>
                      <a:pt x="17" y="19"/>
                      <a:pt x="14" y="21"/>
                      <a:pt x="14" y="23"/>
                    </a:cubicBezTo>
                    <a:cubicBezTo>
                      <a:pt x="14" y="24"/>
                      <a:pt x="14" y="25"/>
                      <a:pt x="14" y="25"/>
                    </a:cubicBezTo>
                    <a:cubicBezTo>
                      <a:pt x="15" y="26"/>
                      <a:pt x="15" y="27"/>
                      <a:pt x="16" y="27"/>
                    </a:cubicBezTo>
                    <a:cubicBezTo>
                      <a:pt x="18" y="27"/>
                      <a:pt x="19" y="26"/>
                      <a:pt x="19" y="25"/>
                    </a:cubicBezTo>
                    <a:cubicBezTo>
                      <a:pt x="19" y="24"/>
                      <a:pt x="18" y="23"/>
                      <a:pt x="17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2"/>
                      <a:pt x="17" y="20"/>
                      <a:pt x="20" y="22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2" y="22"/>
                      <a:pt x="23" y="25"/>
                      <a:pt x="23" y="28"/>
                    </a:cubicBezTo>
                    <a:cubicBezTo>
                      <a:pt x="22" y="33"/>
                      <a:pt x="17" y="35"/>
                      <a:pt x="13" y="34"/>
                    </a:cubicBezTo>
                    <a:cubicBezTo>
                      <a:pt x="6" y="32"/>
                      <a:pt x="1" y="26"/>
                      <a:pt x="3" y="17"/>
                    </a:cubicBezTo>
                    <a:cubicBezTo>
                      <a:pt x="4" y="6"/>
                      <a:pt x="15" y="1"/>
                      <a:pt x="26" y="4"/>
                    </a:cubicBezTo>
                    <a:cubicBezTo>
                      <a:pt x="14" y="0"/>
                      <a:pt x="4" y="4"/>
                      <a:pt x="1" y="16"/>
                    </a:cubicBezTo>
                    <a:cubicBezTo>
                      <a:pt x="0" y="25"/>
                      <a:pt x="4" y="33"/>
                      <a:pt x="12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37"/>
              <p:cNvSpPr>
                <a:spLocks/>
              </p:cNvSpPr>
              <p:nvPr/>
            </p:nvSpPr>
            <p:spPr bwMode="auto">
              <a:xfrm>
                <a:off x="2732" y="1701"/>
                <a:ext cx="372" cy="378"/>
              </a:xfrm>
              <a:custGeom>
                <a:avLst/>
                <a:gdLst>
                  <a:gd name="T0" fmla="*/ 17 w 68"/>
                  <a:gd name="T1" fmla="*/ 60 h 69"/>
                  <a:gd name="T2" fmla="*/ 12 w 68"/>
                  <a:gd name="T3" fmla="*/ 23 h 69"/>
                  <a:gd name="T4" fmla="*/ 68 w 68"/>
                  <a:gd name="T5" fmla="*/ 14 h 69"/>
                  <a:gd name="T6" fmla="*/ 9 w 68"/>
                  <a:gd name="T7" fmla="*/ 23 h 69"/>
                  <a:gd name="T8" fmla="*/ 14 w 68"/>
                  <a:gd name="T9" fmla="*/ 62 h 69"/>
                  <a:gd name="T10" fmla="*/ 41 w 68"/>
                  <a:gd name="T11" fmla="*/ 58 h 69"/>
                  <a:gd name="T12" fmla="*/ 38 w 68"/>
                  <a:gd name="T13" fmla="*/ 41 h 69"/>
                  <a:gd name="T14" fmla="*/ 27 w 68"/>
                  <a:gd name="T15" fmla="*/ 43 h 69"/>
                  <a:gd name="T16" fmla="*/ 28 w 68"/>
                  <a:gd name="T17" fmla="*/ 50 h 69"/>
                  <a:gd name="T18" fmla="*/ 33 w 68"/>
                  <a:gd name="T19" fmla="*/ 49 h 69"/>
                  <a:gd name="T20" fmla="*/ 33 w 68"/>
                  <a:gd name="T21" fmla="*/ 46 h 69"/>
                  <a:gd name="T22" fmla="*/ 39 w 68"/>
                  <a:gd name="T23" fmla="*/ 46 h 69"/>
                  <a:gd name="T24" fmla="*/ 17 w 68"/>
                  <a:gd name="T25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69">
                    <a:moveTo>
                      <a:pt x="17" y="60"/>
                    </a:moveTo>
                    <a:cubicBezTo>
                      <a:pt x="5" y="51"/>
                      <a:pt x="3" y="35"/>
                      <a:pt x="12" y="23"/>
                    </a:cubicBezTo>
                    <a:cubicBezTo>
                      <a:pt x="25" y="5"/>
                      <a:pt x="50" y="0"/>
                      <a:pt x="68" y="14"/>
                    </a:cubicBezTo>
                    <a:cubicBezTo>
                      <a:pt x="49" y="0"/>
                      <a:pt x="23" y="4"/>
                      <a:pt x="9" y="23"/>
                    </a:cubicBezTo>
                    <a:cubicBezTo>
                      <a:pt x="0" y="35"/>
                      <a:pt x="2" y="53"/>
                      <a:pt x="14" y="62"/>
                    </a:cubicBezTo>
                    <a:cubicBezTo>
                      <a:pt x="22" y="68"/>
                      <a:pt x="36" y="67"/>
                      <a:pt x="41" y="58"/>
                    </a:cubicBezTo>
                    <a:cubicBezTo>
                      <a:pt x="45" y="53"/>
                      <a:pt x="44" y="45"/>
                      <a:pt x="38" y="41"/>
                    </a:cubicBezTo>
                    <a:cubicBezTo>
                      <a:pt x="35" y="38"/>
                      <a:pt x="29" y="39"/>
                      <a:pt x="27" y="43"/>
                    </a:cubicBezTo>
                    <a:cubicBezTo>
                      <a:pt x="25" y="45"/>
                      <a:pt x="26" y="48"/>
                      <a:pt x="28" y="50"/>
                    </a:cubicBezTo>
                    <a:cubicBezTo>
                      <a:pt x="30" y="51"/>
                      <a:pt x="32" y="51"/>
                      <a:pt x="33" y="49"/>
                    </a:cubicBezTo>
                    <a:cubicBezTo>
                      <a:pt x="34" y="48"/>
                      <a:pt x="34" y="47"/>
                      <a:pt x="33" y="46"/>
                    </a:cubicBezTo>
                    <a:cubicBezTo>
                      <a:pt x="31" y="45"/>
                      <a:pt x="34" y="39"/>
                      <a:pt x="39" y="46"/>
                    </a:cubicBezTo>
                    <a:cubicBezTo>
                      <a:pt x="45" y="54"/>
                      <a:pt x="30" y="69"/>
                      <a:pt x="1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38"/>
              <p:cNvSpPr>
                <a:spLocks/>
              </p:cNvSpPr>
              <p:nvPr/>
            </p:nvSpPr>
            <p:spPr bwMode="auto">
              <a:xfrm>
                <a:off x="2628" y="1799"/>
                <a:ext cx="115" cy="154"/>
              </a:xfrm>
              <a:custGeom>
                <a:avLst/>
                <a:gdLst>
                  <a:gd name="T0" fmla="*/ 21 w 21"/>
                  <a:gd name="T1" fmla="*/ 0 h 28"/>
                  <a:gd name="T2" fmla="*/ 2 w 21"/>
                  <a:gd name="T3" fmla="*/ 15 h 28"/>
                  <a:gd name="T4" fmla="*/ 13 w 21"/>
                  <a:gd name="T5" fmla="*/ 27 h 28"/>
                  <a:gd name="T6" fmla="*/ 21 w 21"/>
                  <a:gd name="T7" fmla="*/ 21 h 28"/>
                  <a:gd name="T8" fmla="*/ 16 w 21"/>
                  <a:gd name="T9" fmla="*/ 15 h 28"/>
                  <a:gd name="T10" fmla="*/ 12 w 21"/>
                  <a:gd name="T11" fmla="*/ 18 h 28"/>
                  <a:gd name="T12" fmla="*/ 15 w 21"/>
                  <a:gd name="T13" fmla="*/ 21 h 28"/>
                  <a:gd name="T14" fmla="*/ 4 w 21"/>
                  <a:gd name="T15" fmla="*/ 18 h 28"/>
                  <a:gd name="T16" fmla="*/ 21 w 21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8">
                    <a:moveTo>
                      <a:pt x="21" y="0"/>
                    </a:moveTo>
                    <a:cubicBezTo>
                      <a:pt x="10" y="2"/>
                      <a:pt x="2" y="7"/>
                      <a:pt x="2" y="15"/>
                    </a:cubicBezTo>
                    <a:cubicBezTo>
                      <a:pt x="2" y="21"/>
                      <a:pt x="6" y="27"/>
                      <a:pt x="13" y="27"/>
                    </a:cubicBezTo>
                    <a:cubicBezTo>
                      <a:pt x="17" y="28"/>
                      <a:pt x="21" y="25"/>
                      <a:pt x="21" y="21"/>
                    </a:cubicBezTo>
                    <a:cubicBezTo>
                      <a:pt x="21" y="18"/>
                      <a:pt x="19" y="15"/>
                      <a:pt x="16" y="15"/>
                    </a:cubicBezTo>
                    <a:cubicBezTo>
                      <a:pt x="14" y="15"/>
                      <a:pt x="13" y="16"/>
                      <a:pt x="12" y="18"/>
                    </a:cubicBezTo>
                    <a:cubicBezTo>
                      <a:pt x="12" y="19"/>
                      <a:pt x="13" y="21"/>
                      <a:pt x="15" y="21"/>
                    </a:cubicBezTo>
                    <a:cubicBezTo>
                      <a:pt x="19" y="24"/>
                      <a:pt x="7" y="28"/>
                      <a:pt x="4" y="18"/>
                    </a:cubicBezTo>
                    <a:cubicBezTo>
                      <a:pt x="0" y="5"/>
                      <a:pt x="21" y="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39"/>
              <p:cNvSpPr>
                <a:spLocks/>
              </p:cNvSpPr>
              <p:nvPr/>
            </p:nvSpPr>
            <p:spPr bwMode="auto">
              <a:xfrm>
                <a:off x="2507" y="1882"/>
                <a:ext cx="241" cy="246"/>
              </a:xfrm>
              <a:custGeom>
                <a:avLst/>
                <a:gdLst>
                  <a:gd name="T0" fmla="*/ 38 w 44"/>
                  <a:gd name="T1" fmla="*/ 37 h 45"/>
                  <a:gd name="T2" fmla="*/ 39 w 44"/>
                  <a:gd name="T3" fmla="*/ 20 h 45"/>
                  <a:gd name="T4" fmla="*/ 27 w 44"/>
                  <a:gd name="T5" fmla="*/ 19 h 45"/>
                  <a:gd name="T6" fmla="*/ 27 w 44"/>
                  <a:gd name="T7" fmla="*/ 27 h 45"/>
                  <a:gd name="T8" fmla="*/ 30 w 44"/>
                  <a:gd name="T9" fmla="*/ 28 h 45"/>
                  <a:gd name="T10" fmla="*/ 32 w 44"/>
                  <a:gd name="T11" fmla="*/ 27 h 45"/>
                  <a:gd name="T12" fmla="*/ 33 w 44"/>
                  <a:gd name="T13" fmla="*/ 23 h 45"/>
                  <a:gd name="T14" fmla="*/ 29 w 44"/>
                  <a:gd name="T15" fmla="*/ 24 h 45"/>
                  <a:gd name="T16" fmla="*/ 29 w 44"/>
                  <a:gd name="T17" fmla="*/ 24 h 45"/>
                  <a:gd name="T18" fmla="*/ 30 w 44"/>
                  <a:gd name="T19" fmla="*/ 20 h 45"/>
                  <a:gd name="T20" fmla="*/ 28 w 44"/>
                  <a:gd name="T21" fmla="*/ 20 h 45"/>
                  <a:gd name="T22" fmla="*/ 38 w 44"/>
                  <a:gd name="T23" fmla="*/ 20 h 45"/>
                  <a:gd name="T24" fmla="*/ 38 w 44"/>
                  <a:gd name="T25" fmla="*/ 36 h 45"/>
                  <a:gd name="T26" fmla="*/ 12 w 44"/>
                  <a:gd name="T27" fmla="*/ 35 h 45"/>
                  <a:gd name="T28" fmla="*/ 15 w 44"/>
                  <a:gd name="T29" fmla="*/ 0 h 45"/>
                  <a:gd name="T30" fmla="*/ 11 w 44"/>
                  <a:gd name="T31" fmla="*/ 37 h 45"/>
                  <a:gd name="T32" fmla="*/ 38 w 44"/>
                  <a:gd name="T33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4" h="45">
                    <a:moveTo>
                      <a:pt x="38" y="37"/>
                    </a:moveTo>
                    <a:cubicBezTo>
                      <a:pt x="43" y="33"/>
                      <a:pt x="44" y="25"/>
                      <a:pt x="39" y="20"/>
                    </a:cubicBezTo>
                    <a:cubicBezTo>
                      <a:pt x="36" y="16"/>
                      <a:pt x="31" y="16"/>
                      <a:pt x="27" y="19"/>
                    </a:cubicBezTo>
                    <a:cubicBezTo>
                      <a:pt x="25" y="21"/>
                      <a:pt x="25" y="25"/>
                      <a:pt x="27" y="27"/>
                    </a:cubicBezTo>
                    <a:cubicBezTo>
                      <a:pt x="28" y="28"/>
                      <a:pt x="29" y="28"/>
                      <a:pt x="30" y="28"/>
                    </a:cubicBezTo>
                    <a:cubicBezTo>
                      <a:pt x="31" y="28"/>
                      <a:pt x="32" y="28"/>
                      <a:pt x="32" y="27"/>
                    </a:cubicBezTo>
                    <a:cubicBezTo>
                      <a:pt x="34" y="25"/>
                      <a:pt x="34" y="24"/>
                      <a:pt x="33" y="23"/>
                    </a:cubicBezTo>
                    <a:cubicBezTo>
                      <a:pt x="32" y="22"/>
                      <a:pt x="30" y="23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8" y="23"/>
                      <a:pt x="26" y="21"/>
                      <a:pt x="30" y="20"/>
                    </a:cubicBezTo>
                    <a:cubicBezTo>
                      <a:pt x="29" y="19"/>
                      <a:pt x="28" y="20"/>
                      <a:pt x="28" y="20"/>
                    </a:cubicBezTo>
                    <a:cubicBezTo>
                      <a:pt x="31" y="17"/>
                      <a:pt x="35" y="17"/>
                      <a:pt x="38" y="20"/>
                    </a:cubicBezTo>
                    <a:cubicBezTo>
                      <a:pt x="42" y="25"/>
                      <a:pt x="42" y="32"/>
                      <a:pt x="38" y="36"/>
                    </a:cubicBezTo>
                    <a:cubicBezTo>
                      <a:pt x="31" y="42"/>
                      <a:pt x="21" y="43"/>
                      <a:pt x="12" y="35"/>
                    </a:cubicBezTo>
                    <a:cubicBezTo>
                      <a:pt x="2" y="26"/>
                      <a:pt x="5" y="9"/>
                      <a:pt x="15" y="0"/>
                    </a:cubicBezTo>
                    <a:cubicBezTo>
                      <a:pt x="3" y="11"/>
                      <a:pt x="0" y="25"/>
                      <a:pt x="11" y="37"/>
                    </a:cubicBezTo>
                    <a:cubicBezTo>
                      <a:pt x="19" y="45"/>
                      <a:pt x="30" y="45"/>
                      <a:pt x="38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40"/>
              <p:cNvSpPr>
                <a:spLocks/>
              </p:cNvSpPr>
              <p:nvPr/>
            </p:nvSpPr>
            <p:spPr bwMode="auto">
              <a:xfrm>
                <a:off x="2540" y="1794"/>
                <a:ext cx="181" cy="269"/>
              </a:xfrm>
              <a:custGeom>
                <a:avLst/>
                <a:gdLst>
                  <a:gd name="T0" fmla="*/ 18 w 33"/>
                  <a:gd name="T1" fmla="*/ 9 h 49"/>
                  <a:gd name="T2" fmla="*/ 9 w 33"/>
                  <a:gd name="T3" fmla="*/ 44 h 49"/>
                  <a:gd name="T4" fmla="*/ 21 w 33"/>
                  <a:gd name="T5" fmla="*/ 48 h 49"/>
                  <a:gd name="T6" fmla="*/ 7 w 33"/>
                  <a:gd name="T7" fmla="*/ 44 h 49"/>
                  <a:gd name="T8" fmla="*/ 16 w 33"/>
                  <a:gd name="T9" fmla="*/ 10 h 49"/>
                  <a:gd name="T10" fmla="*/ 33 w 33"/>
                  <a:gd name="T11" fmla="*/ 0 h 49"/>
                  <a:gd name="T12" fmla="*/ 18 w 33"/>
                  <a:gd name="T13" fmla="*/ 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9">
                    <a:moveTo>
                      <a:pt x="18" y="9"/>
                    </a:moveTo>
                    <a:cubicBezTo>
                      <a:pt x="5" y="21"/>
                      <a:pt x="1" y="36"/>
                      <a:pt x="9" y="44"/>
                    </a:cubicBezTo>
                    <a:cubicBezTo>
                      <a:pt x="11" y="47"/>
                      <a:pt x="16" y="49"/>
                      <a:pt x="21" y="48"/>
                    </a:cubicBezTo>
                    <a:cubicBezTo>
                      <a:pt x="15" y="49"/>
                      <a:pt x="11" y="47"/>
                      <a:pt x="7" y="44"/>
                    </a:cubicBezTo>
                    <a:cubicBezTo>
                      <a:pt x="0" y="36"/>
                      <a:pt x="4" y="21"/>
                      <a:pt x="16" y="10"/>
                    </a:cubicBezTo>
                    <a:cubicBezTo>
                      <a:pt x="21" y="5"/>
                      <a:pt x="27" y="1"/>
                      <a:pt x="33" y="0"/>
                    </a:cubicBezTo>
                    <a:cubicBezTo>
                      <a:pt x="28" y="2"/>
                      <a:pt x="22" y="5"/>
                      <a:pt x="1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41"/>
              <p:cNvSpPr>
                <a:spLocks/>
              </p:cNvSpPr>
              <p:nvPr/>
            </p:nvSpPr>
            <p:spPr bwMode="auto">
              <a:xfrm>
                <a:off x="2491" y="1690"/>
                <a:ext cx="586" cy="252"/>
              </a:xfrm>
              <a:custGeom>
                <a:avLst/>
                <a:gdLst>
                  <a:gd name="T0" fmla="*/ 26 w 107"/>
                  <a:gd name="T1" fmla="*/ 25 h 46"/>
                  <a:gd name="T2" fmla="*/ 107 w 107"/>
                  <a:gd name="T3" fmla="*/ 9 h 46"/>
                  <a:gd name="T4" fmla="*/ 28 w 107"/>
                  <a:gd name="T5" fmla="*/ 22 h 46"/>
                  <a:gd name="T6" fmla="*/ 0 w 107"/>
                  <a:gd name="T7" fmla="*/ 46 h 46"/>
                  <a:gd name="T8" fmla="*/ 26 w 107"/>
                  <a:gd name="T9" fmla="*/ 2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46">
                    <a:moveTo>
                      <a:pt x="26" y="25"/>
                    </a:moveTo>
                    <a:cubicBezTo>
                      <a:pt x="56" y="6"/>
                      <a:pt x="88" y="1"/>
                      <a:pt x="107" y="9"/>
                    </a:cubicBezTo>
                    <a:cubicBezTo>
                      <a:pt x="88" y="0"/>
                      <a:pt x="57" y="4"/>
                      <a:pt x="28" y="22"/>
                    </a:cubicBezTo>
                    <a:cubicBezTo>
                      <a:pt x="17" y="29"/>
                      <a:pt x="8" y="37"/>
                      <a:pt x="0" y="46"/>
                    </a:cubicBezTo>
                    <a:cubicBezTo>
                      <a:pt x="7" y="39"/>
                      <a:pt x="16" y="31"/>
                      <a:pt x="2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0" y="3654874"/>
              <a:ext cx="4572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我想在五十年之后 我一定还是像现在一样爱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你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/>
              </a:r>
              <a:b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</a:b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（单击更换你想对他说的话）</a:t>
              </a:r>
              <a:endParaRPr lang="zh-CN" altLang="en-US" sz="1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15033" y="2841780"/>
              <a:ext cx="2581622" cy="854961"/>
              <a:chOff x="691645" y="186485"/>
              <a:chExt cx="2581622" cy="854961"/>
            </a:xfrm>
          </p:grpSpPr>
          <p:grpSp>
            <p:nvGrpSpPr>
              <p:cNvPr id="34" name="Group 79"/>
              <p:cNvGrpSpPr>
                <a:grpSpLocks noChangeAspect="1"/>
              </p:cNvGrpSpPr>
              <p:nvPr/>
            </p:nvGrpSpPr>
            <p:grpSpPr bwMode="auto">
              <a:xfrm>
                <a:off x="691645" y="234448"/>
                <a:ext cx="926672" cy="623928"/>
                <a:chOff x="1798" y="874"/>
                <a:chExt cx="2060" cy="1387"/>
              </a:xfrm>
              <a:solidFill>
                <a:schemeClr val="bg1"/>
              </a:solidFill>
            </p:grpSpPr>
            <p:sp>
              <p:nvSpPr>
                <p:cNvPr id="49" name="Freeform 81"/>
                <p:cNvSpPr>
                  <a:spLocks/>
                </p:cNvSpPr>
                <p:nvPr/>
              </p:nvSpPr>
              <p:spPr bwMode="auto">
                <a:xfrm>
                  <a:off x="3369" y="1314"/>
                  <a:ext cx="35" cy="75"/>
                </a:xfrm>
                <a:custGeom>
                  <a:avLst/>
                  <a:gdLst>
                    <a:gd name="T0" fmla="*/ 3 w 15"/>
                    <a:gd name="T1" fmla="*/ 31 h 32"/>
                    <a:gd name="T2" fmla="*/ 0 w 15"/>
                    <a:gd name="T3" fmla="*/ 32 h 32"/>
                    <a:gd name="T4" fmla="*/ 0 w 15"/>
                    <a:gd name="T5" fmla="*/ 32 h 32"/>
                    <a:gd name="T6" fmla="*/ 5 w 15"/>
                    <a:gd name="T7" fmla="*/ 3 h 32"/>
                    <a:gd name="T8" fmla="*/ 11 w 15"/>
                    <a:gd name="T9" fmla="*/ 0 h 32"/>
                    <a:gd name="T10" fmla="*/ 15 w 15"/>
                    <a:gd name="T11" fmla="*/ 1 h 32"/>
                    <a:gd name="T12" fmla="*/ 3 w 15"/>
                    <a:gd name="T1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32">
                      <a:moveTo>
                        <a:pt x="3" y="31"/>
                      </a:moveTo>
                      <a:cubicBezTo>
                        <a:pt x="2" y="32"/>
                        <a:pt x="1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1" y="30"/>
                        <a:pt x="5" y="3"/>
                        <a:pt x="5" y="3"/>
                      </a:cubicBezTo>
                      <a:cubicBezTo>
                        <a:pt x="6" y="2"/>
                        <a:pt x="8" y="1"/>
                        <a:pt x="11" y="0"/>
                      </a:cubicBezTo>
                      <a:cubicBezTo>
                        <a:pt x="13" y="0"/>
                        <a:pt x="14" y="0"/>
                        <a:pt x="15" y="1"/>
                      </a:cubicBezTo>
                      <a:cubicBezTo>
                        <a:pt x="15" y="2"/>
                        <a:pt x="7" y="19"/>
                        <a:pt x="3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50" name="Freeform 82"/>
                <p:cNvSpPr>
                  <a:spLocks noEditPoints="1"/>
                </p:cNvSpPr>
                <p:nvPr/>
              </p:nvSpPr>
              <p:spPr bwMode="auto">
                <a:xfrm>
                  <a:off x="1798" y="1243"/>
                  <a:ext cx="1682" cy="845"/>
                </a:xfrm>
                <a:custGeom>
                  <a:avLst/>
                  <a:gdLst>
                    <a:gd name="T0" fmla="*/ 513 w 712"/>
                    <a:gd name="T1" fmla="*/ 149 h 358"/>
                    <a:gd name="T2" fmla="*/ 494 w 712"/>
                    <a:gd name="T3" fmla="*/ 146 h 358"/>
                    <a:gd name="T4" fmla="*/ 245 w 712"/>
                    <a:gd name="T5" fmla="*/ 184 h 358"/>
                    <a:gd name="T6" fmla="*/ 246 w 712"/>
                    <a:gd name="T7" fmla="*/ 132 h 358"/>
                    <a:gd name="T8" fmla="*/ 211 w 712"/>
                    <a:gd name="T9" fmla="*/ 188 h 358"/>
                    <a:gd name="T10" fmla="*/ 247 w 712"/>
                    <a:gd name="T11" fmla="*/ 185 h 358"/>
                    <a:gd name="T12" fmla="*/ 225 w 712"/>
                    <a:gd name="T13" fmla="*/ 144 h 358"/>
                    <a:gd name="T14" fmla="*/ 470 w 712"/>
                    <a:gd name="T15" fmla="*/ 153 h 358"/>
                    <a:gd name="T16" fmla="*/ 482 w 712"/>
                    <a:gd name="T17" fmla="*/ 28 h 358"/>
                    <a:gd name="T18" fmla="*/ 470 w 712"/>
                    <a:gd name="T19" fmla="*/ 66 h 358"/>
                    <a:gd name="T20" fmla="*/ 263 w 712"/>
                    <a:gd name="T21" fmla="*/ 193 h 358"/>
                    <a:gd name="T22" fmla="*/ 292 w 712"/>
                    <a:gd name="T23" fmla="*/ 78 h 358"/>
                    <a:gd name="T24" fmla="*/ 299 w 712"/>
                    <a:gd name="T25" fmla="*/ 29 h 358"/>
                    <a:gd name="T26" fmla="*/ 199 w 712"/>
                    <a:gd name="T27" fmla="*/ 76 h 358"/>
                    <a:gd name="T28" fmla="*/ 115 w 712"/>
                    <a:gd name="T29" fmla="*/ 142 h 358"/>
                    <a:gd name="T30" fmla="*/ 59 w 712"/>
                    <a:gd name="T31" fmla="*/ 121 h 358"/>
                    <a:gd name="T32" fmla="*/ 103 w 712"/>
                    <a:gd name="T33" fmla="*/ 151 h 358"/>
                    <a:gd name="T34" fmla="*/ 179 w 712"/>
                    <a:gd name="T35" fmla="*/ 124 h 358"/>
                    <a:gd name="T36" fmla="*/ 289 w 712"/>
                    <a:gd name="T37" fmla="*/ 82 h 358"/>
                    <a:gd name="T38" fmla="*/ 282 w 712"/>
                    <a:gd name="T39" fmla="*/ 179 h 358"/>
                    <a:gd name="T40" fmla="*/ 174 w 712"/>
                    <a:gd name="T41" fmla="*/ 122 h 358"/>
                    <a:gd name="T42" fmla="*/ 712 w 712"/>
                    <a:gd name="T43" fmla="*/ 73 h 358"/>
                    <a:gd name="T44" fmla="*/ 664 w 712"/>
                    <a:gd name="T45" fmla="*/ 113 h 358"/>
                    <a:gd name="T46" fmla="*/ 649 w 712"/>
                    <a:gd name="T47" fmla="*/ 118 h 358"/>
                    <a:gd name="T48" fmla="*/ 606 w 712"/>
                    <a:gd name="T49" fmla="*/ 126 h 358"/>
                    <a:gd name="T50" fmla="*/ 644 w 712"/>
                    <a:gd name="T51" fmla="*/ 134 h 358"/>
                    <a:gd name="T52" fmla="*/ 703 w 712"/>
                    <a:gd name="T53" fmla="*/ 73 h 358"/>
                    <a:gd name="T54" fmla="*/ 608 w 712"/>
                    <a:gd name="T55" fmla="*/ 123 h 358"/>
                    <a:gd name="T56" fmla="*/ 348 w 712"/>
                    <a:gd name="T57" fmla="*/ 161 h 358"/>
                    <a:gd name="T58" fmla="*/ 353 w 712"/>
                    <a:gd name="T59" fmla="*/ 125 h 358"/>
                    <a:gd name="T60" fmla="*/ 306 w 712"/>
                    <a:gd name="T61" fmla="*/ 165 h 358"/>
                    <a:gd name="T62" fmla="*/ 593 w 712"/>
                    <a:gd name="T63" fmla="*/ 92 h 358"/>
                    <a:gd name="T64" fmla="*/ 546 w 712"/>
                    <a:gd name="T65" fmla="*/ 89 h 358"/>
                    <a:gd name="T66" fmla="*/ 514 w 712"/>
                    <a:gd name="T67" fmla="*/ 171 h 358"/>
                    <a:gd name="T68" fmla="*/ 577 w 712"/>
                    <a:gd name="T69" fmla="*/ 102 h 358"/>
                    <a:gd name="T70" fmla="*/ 603 w 712"/>
                    <a:gd name="T71" fmla="*/ 183 h 358"/>
                    <a:gd name="T72" fmla="*/ 558 w 712"/>
                    <a:gd name="T73" fmla="*/ 287 h 358"/>
                    <a:gd name="T74" fmla="*/ 551 w 712"/>
                    <a:gd name="T75" fmla="*/ 244 h 358"/>
                    <a:gd name="T76" fmla="*/ 581 w 712"/>
                    <a:gd name="T77" fmla="*/ 315 h 358"/>
                    <a:gd name="T78" fmla="*/ 614 w 712"/>
                    <a:gd name="T79" fmla="*/ 218 h 358"/>
                    <a:gd name="T80" fmla="*/ 664 w 712"/>
                    <a:gd name="T81" fmla="*/ 155 h 358"/>
                    <a:gd name="T82" fmla="*/ 653 w 712"/>
                    <a:gd name="T83" fmla="*/ 191 h 358"/>
                    <a:gd name="T84" fmla="*/ 411 w 712"/>
                    <a:gd name="T85" fmla="*/ 186 h 358"/>
                    <a:gd name="T86" fmla="*/ 410 w 712"/>
                    <a:gd name="T87" fmla="*/ 171 h 358"/>
                    <a:gd name="T88" fmla="*/ 381 w 712"/>
                    <a:gd name="T89" fmla="*/ 112 h 358"/>
                    <a:gd name="T90" fmla="*/ 356 w 712"/>
                    <a:gd name="T91" fmla="*/ 167 h 358"/>
                    <a:gd name="T92" fmla="*/ 334 w 712"/>
                    <a:gd name="T93" fmla="*/ 263 h 358"/>
                    <a:gd name="T94" fmla="*/ 377 w 712"/>
                    <a:gd name="T95" fmla="*/ 190 h 358"/>
                    <a:gd name="T96" fmla="*/ 389 w 712"/>
                    <a:gd name="T97" fmla="*/ 203 h 358"/>
                    <a:gd name="T98" fmla="*/ 362 w 712"/>
                    <a:gd name="T99" fmla="*/ 219 h 358"/>
                    <a:gd name="T100" fmla="*/ 327 w 712"/>
                    <a:gd name="T101" fmla="*/ 354 h 358"/>
                    <a:gd name="T102" fmla="*/ 396 w 712"/>
                    <a:gd name="T103" fmla="*/ 183 h 358"/>
                    <a:gd name="T104" fmla="*/ 408 w 712"/>
                    <a:gd name="T105" fmla="*/ 121 h 358"/>
                    <a:gd name="T106" fmla="*/ 507 w 712"/>
                    <a:gd name="T107" fmla="*/ 248 h 358"/>
                    <a:gd name="T108" fmla="*/ 504 w 712"/>
                    <a:gd name="T109" fmla="*/ 319 h 358"/>
                    <a:gd name="T110" fmla="*/ 522 w 712"/>
                    <a:gd name="T111" fmla="*/ 312 h 358"/>
                    <a:gd name="T112" fmla="*/ 470 w 712"/>
                    <a:gd name="T113" fmla="*/ 315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12" h="358">
                      <a:moveTo>
                        <a:pt x="487" y="99"/>
                      </a:moveTo>
                      <a:cubicBezTo>
                        <a:pt x="487" y="100"/>
                        <a:pt x="488" y="101"/>
                        <a:pt x="489" y="101"/>
                      </a:cubicBezTo>
                      <a:cubicBezTo>
                        <a:pt x="491" y="100"/>
                        <a:pt x="493" y="100"/>
                        <a:pt x="493" y="102"/>
                      </a:cubicBezTo>
                      <a:cubicBezTo>
                        <a:pt x="495" y="113"/>
                        <a:pt x="475" y="156"/>
                        <a:pt x="477" y="171"/>
                      </a:cubicBezTo>
                      <a:cubicBezTo>
                        <a:pt x="478" y="175"/>
                        <a:pt x="480" y="178"/>
                        <a:pt x="485" y="177"/>
                      </a:cubicBezTo>
                      <a:cubicBezTo>
                        <a:pt x="497" y="176"/>
                        <a:pt x="511" y="154"/>
                        <a:pt x="513" y="149"/>
                      </a:cubicBezTo>
                      <a:cubicBezTo>
                        <a:pt x="513" y="148"/>
                        <a:pt x="513" y="148"/>
                        <a:pt x="513" y="148"/>
                      </a:cubicBezTo>
                      <a:cubicBezTo>
                        <a:pt x="513" y="147"/>
                        <a:pt x="512" y="146"/>
                        <a:pt x="511" y="146"/>
                      </a:cubicBezTo>
                      <a:cubicBezTo>
                        <a:pt x="510" y="146"/>
                        <a:pt x="510" y="147"/>
                        <a:pt x="510" y="147"/>
                      </a:cubicBezTo>
                      <a:cubicBezTo>
                        <a:pt x="505" y="156"/>
                        <a:pt x="498" y="163"/>
                        <a:pt x="494" y="163"/>
                      </a:cubicBezTo>
                      <a:cubicBezTo>
                        <a:pt x="493" y="163"/>
                        <a:pt x="491" y="164"/>
                        <a:pt x="491" y="161"/>
                      </a:cubicBezTo>
                      <a:cubicBezTo>
                        <a:pt x="491" y="159"/>
                        <a:pt x="491" y="155"/>
                        <a:pt x="494" y="146"/>
                      </a:cubicBezTo>
                      <a:cubicBezTo>
                        <a:pt x="504" y="109"/>
                        <a:pt x="508" y="98"/>
                        <a:pt x="508" y="96"/>
                      </a:cubicBezTo>
                      <a:cubicBezTo>
                        <a:pt x="507" y="95"/>
                        <a:pt x="507" y="95"/>
                        <a:pt x="506" y="95"/>
                      </a:cubicBezTo>
                      <a:cubicBezTo>
                        <a:pt x="504" y="95"/>
                        <a:pt x="502" y="95"/>
                        <a:pt x="499" y="96"/>
                      </a:cubicBezTo>
                      <a:cubicBezTo>
                        <a:pt x="495" y="96"/>
                        <a:pt x="490" y="97"/>
                        <a:pt x="488" y="97"/>
                      </a:cubicBezTo>
                      <a:cubicBezTo>
                        <a:pt x="487" y="97"/>
                        <a:pt x="487" y="98"/>
                        <a:pt x="487" y="99"/>
                      </a:cubicBezTo>
                      <a:close/>
                      <a:moveTo>
                        <a:pt x="245" y="184"/>
                      </a:moveTo>
                      <a:cubicBezTo>
                        <a:pt x="244" y="184"/>
                        <a:pt x="244" y="184"/>
                        <a:pt x="243" y="185"/>
                      </a:cubicBezTo>
                      <a:cubicBezTo>
                        <a:pt x="238" y="194"/>
                        <a:pt x="233" y="199"/>
                        <a:pt x="229" y="200"/>
                      </a:cubicBezTo>
                      <a:cubicBezTo>
                        <a:pt x="226" y="200"/>
                        <a:pt x="225" y="199"/>
                        <a:pt x="225" y="196"/>
                      </a:cubicBezTo>
                      <a:cubicBezTo>
                        <a:pt x="223" y="183"/>
                        <a:pt x="242" y="144"/>
                        <a:pt x="246" y="136"/>
                      </a:cubicBezTo>
                      <a:cubicBezTo>
                        <a:pt x="247" y="134"/>
                        <a:pt x="249" y="133"/>
                        <a:pt x="248" y="132"/>
                      </a:cubicBezTo>
                      <a:cubicBezTo>
                        <a:pt x="248" y="132"/>
                        <a:pt x="248" y="131"/>
                        <a:pt x="246" y="132"/>
                      </a:cubicBezTo>
                      <a:cubicBezTo>
                        <a:pt x="236" y="133"/>
                        <a:pt x="235" y="134"/>
                        <a:pt x="233" y="136"/>
                      </a:cubicBezTo>
                      <a:cubicBezTo>
                        <a:pt x="231" y="142"/>
                        <a:pt x="231" y="142"/>
                        <a:pt x="231" y="142"/>
                      </a:cubicBezTo>
                      <a:cubicBezTo>
                        <a:pt x="230" y="140"/>
                        <a:pt x="228" y="134"/>
                        <a:pt x="216" y="136"/>
                      </a:cubicBezTo>
                      <a:cubicBezTo>
                        <a:pt x="188" y="139"/>
                        <a:pt x="159" y="190"/>
                        <a:pt x="162" y="211"/>
                      </a:cubicBezTo>
                      <a:cubicBezTo>
                        <a:pt x="163" y="218"/>
                        <a:pt x="167" y="221"/>
                        <a:pt x="175" y="220"/>
                      </a:cubicBezTo>
                      <a:cubicBezTo>
                        <a:pt x="191" y="218"/>
                        <a:pt x="208" y="193"/>
                        <a:pt x="211" y="188"/>
                      </a:cubicBezTo>
                      <a:cubicBezTo>
                        <a:pt x="211" y="187"/>
                        <a:pt x="211" y="187"/>
                        <a:pt x="211" y="187"/>
                      </a:cubicBezTo>
                      <a:cubicBezTo>
                        <a:pt x="212" y="187"/>
                        <a:pt x="212" y="188"/>
                        <a:pt x="212" y="188"/>
                      </a:cubicBezTo>
                      <a:cubicBezTo>
                        <a:pt x="211" y="194"/>
                        <a:pt x="210" y="201"/>
                        <a:pt x="210" y="207"/>
                      </a:cubicBezTo>
                      <a:cubicBezTo>
                        <a:pt x="211" y="212"/>
                        <a:pt x="214" y="216"/>
                        <a:pt x="219" y="215"/>
                      </a:cubicBezTo>
                      <a:cubicBezTo>
                        <a:pt x="231" y="213"/>
                        <a:pt x="245" y="192"/>
                        <a:pt x="246" y="186"/>
                      </a:cubicBezTo>
                      <a:cubicBezTo>
                        <a:pt x="246" y="186"/>
                        <a:pt x="247" y="186"/>
                        <a:pt x="247" y="185"/>
                      </a:cubicBezTo>
                      <a:cubicBezTo>
                        <a:pt x="246" y="184"/>
                        <a:pt x="245" y="184"/>
                        <a:pt x="245" y="184"/>
                      </a:cubicBezTo>
                      <a:close/>
                      <a:moveTo>
                        <a:pt x="219" y="168"/>
                      </a:moveTo>
                      <a:cubicBezTo>
                        <a:pt x="212" y="182"/>
                        <a:pt x="197" y="205"/>
                        <a:pt x="184" y="207"/>
                      </a:cubicBezTo>
                      <a:cubicBezTo>
                        <a:pt x="180" y="207"/>
                        <a:pt x="178" y="205"/>
                        <a:pt x="178" y="201"/>
                      </a:cubicBezTo>
                      <a:cubicBezTo>
                        <a:pt x="175" y="186"/>
                        <a:pt x="198" y="141"/>
                        <a:pt x="217" y="139"/>
                      </a:cubicBezTo>
                      <a:cubicBezTo>
                        <a:pt x="222" y="138"/>
                        <a:pt x="225" y="140"/>
                        <a:pt x="225" y="144"/>
                      </a:cubicBezTo>
                      <a:cubicBezTo>
                        <a:pt x="226" y="149"/>
                        <a:pt x="224" y="157"/>
                        <a:pt x="219" y="168"/>
                      </a:cubicBezTo>
                      <a:close/>
                      <a:moveTo>
                        <a:pt x="444" y="183"/>
                      </a:moveTo>
                      <a:cubicBezTo>
                        <a:pt x="456" y="181"/>
                        <a:pt x="471" y="160"/>
                        <a:pt x="473" y="154"/>
                      </a:cubicBezTo>
                      <a:cubicBezTo>
                        <a:pt x="473" y="154"/>
                        <a:pt x="473" y="154"/>
                        <a:pt x="473" y="153"/>
                      </a:cubicBezTo>
                      <a:cubicBezTo>
                        <a:pt x="473" y="152"/>
                        <a:pt x="472" y="152"/>
                        <a:pt x="471" y="152"/>
                      </a:cubicBezTo>
                      <a:cubicBezTo>
                        <a:pt x="471" y="152"/>
                        <a:pt x="470" y="152"/>
                        <a:pt x="470" y="153"/>
                      </a:cubicBezTo>
                      <a:cubicBezTo>
                        <a:pt x="465" y="160"/>
                        <a:pt x="458" y="168"/>
                        <a:pt x="453" y="169"/>
                      </a:cubicBezTo>
                      <a:cubicBezTo>
                        <a:pt x="452" y="169"/>
                        <a:pt x="451" y="168"/>
                        <a:pt x="450" y="166"/>
                      </a:cubicBezTo>
                      <a:cubicBezTo>
                        <a:pt x="450" y="161"/>
                        <a:pt x="469" y="99"/>
                        <a:pt x="471" y="91"/>
                      </a:cubicBezTo>
                      <a:cubicBezTo>
                        <a:pt x="473" y="87"/>
                        <a:pt x="490" y="29"/>
                        <a:pt x="490" y="28"/>
                      </a:cubicBezTo>
                      <a:cubicBezTo>
                        <a:pt x="490" y="27"/>
                        <a:pt x="490" y="27"/>
                        <a:pt x="489" y="27"/>
                      </a:cubicBezTo>
                      <a:cubicBezTo>
                        <a:pt x="488" y="28"/>
                        <a:pt x="486" y="28"/>
                        <a:pt x="482" y="28"/>
                      </a:cubicBezTo>
                      <a:cubicBezTo>
                        <a:pt x="479" y="29"/>
                        <a:pt x="475" y="29"/>
                        <a:pt x="474" y="29"/>
                      </a:cubicBezTo>
                      <a:cubicBezTo>
                        <a:pt x="473" y="30"/>
                        <a:pt x="472" y="30"/>
                        <a:pt x="472" y="31"/>
                      </a:cubicBezTo>
                      <a:cubicBezTo>
                        <a:pt x="472" y="32"/>
                        <a:pt x="473" y="33"/>
                        <a:pt x="475" y="33"/>
                      </a:cubicBezTo>
                      <a:cubicBezTo>
                        <a:pt x="475" y="33"/>
                        <a:pt x="476" y="33"/>
                        <a:pt x="477" y="35"/>
                      </a:cubicBezTo>
                      <a:cubicBezTo>
                        <a:pt x="477" y="39"/>
                        <a:pt x="475" y="49"/>
                        <a:pt x="471" y="62"/>
                      </a:cubicBezTo>
                      <a:cubicBezTo>
                        <a:pt x="470" y="64"/>
                        <a:pt x="470" y="65"/>
                        <a:pt x="470" y="66"/>
                      </a:cubicBezTo>
                      <a:cubicBezTo>
                        <a:pt x="458" y="104"/>
                        <a:pt x="434" y="165"/>
                        <a:pt x="436" y="177"/>
                      </a:cubicBezTo>
                      <a:cubicBezTo>
                        <a:pt x="436" y="181"/>
                        <a:pt x="438" y="184"/>
                        <a:pt x="444" y="183"/>
                      </a:cubicBezTo>
                      <a:close/>
                      <a:moveTo>
                        <a:pt x="282" y="179"/>
                      </a:moveTo>
                      <a:cubicBezTo>
                        <a:pt x="282" y="179"/>
                        <a:pt x="282" y="179"/>
                        <a:pt x="281" y="179"/>
                      </a:cubicBezTo>
                      <a:cubicBezTo>
                        <a:pt x="276" y="188"/>
                        <a:pt x="270" y="194"/>
                        <a:pt x="266" y="194"/>
                      </a:cubicBezTo>
                      <a:cubicBezTo>
                        <a:pt x="265" y="195"/>
                        <a:pt x="264" y="195"/>
                        <a:pt x="263" y="193"/>
                      </a:cubicBezTo>
                      <a:cubicBezTo>
                        <a:pt x="263" y="191"/>
                        <a:pt x="264" y="186"/>
                        <a:pt x="266" y="176"/>
                      </a:cubicBezTo>
                      <a:cubicBezTo>
                        <a:pt x="275" y="141"/>
                        <a:pt x="286" y="106"/>
                        <a:pt x="298" y="81"/>
                      </a:cubicBezTo>
                      <a:cubicBezTo>
                        <a:pt x="300" y="81"/>
                        <a:pt x="302" y="81"/>
                        <a:pt x="304" y="81"/>
                      </a:cubicBezTo>
                      <a:cubicBezTo>
                        <a:pt x="336" y="76"/>
                        <a:pt x="350" y="62"/>
                        <a:pt x="348" y="53"/>
                      </a:cubicBezTo>
                      <a:cubicBezTo>
                        <a:pt x="348" y="47"/>
                        <a:pt x="342" y="44"/>
                        <a:pt x="331" y="45"/>
                      </a:cubicBezTo>
                      <a:cubicBezTo>
                        <a:pt x="315" y="48"/>
                        <a:pt x="303" y="60"/>
                        <a:pt x="292" y="78"/>
                      </a:cubicBezTo>
                      <a:cubicBezTo>
                        <a:pt x="270" y="77"/>
                        <a:pt x="238" y="74"/>
                        <a:pt x="213" y="75"/>
                      </a:cubicBezTo>
                      <a:cubicBezTo>
                        <a:pt x="253" y="24"/>
                        <a:pt x="283" y="10"/>
                        <a:pt x="304" y="6"/>
                      </a:cubicBezTo>
                      <a:cubicBezTo>
                        <a:pt x="318" y="5"/>
                        <a:pt x="326" y="12"/>
                        <a:pt x="327" y="20"/>
                      </a:cubicBezTo>
                      <a:cubicBezTo>
                        <a:pt x="329" y="31"/>
                        <a:pt x="323" y="39"/>
                        <a:pt x="316" y="40"/>
                      </a:cubicBezTo>
                      <a:cubicBezTo>
                        <a:pt x="311" y="40"/>
                        <a:pt x="306" y="38"/>
                        <a:pt x="303" y="31"/>
                      </a:cubicBezTo>
                      <a:cubicBezTo>
                        <a:pt x="302" y="29"/>
                        <a:pt x="300" y="29"/>
                        <a:pt x="299" y="29"/>
                      </a:cubicBezTo>
                      <a:cubicBezTo>
                        <a:pt x="296" y="29"/>
                        <a:pt x="294" y="31"/>
                        <a:pt x="295" y="34"/>
                      </a:cubicBezTo>
                      <a:cubicBezTo>
                        <a:pt x="296" y="42"/>
                        <a:pt x="304" y="45"/>
                        <a:pt x="313" y="43"/>
                      </a:cubicBezTo>
                      <a:cubicBezTo>
                        <a:pt x="324" y="42"/>
                        <a:pt x="337" y="33"/>
                        <a:pt x="335" y="18"/>
                      </a:cubicBezTo>
                      <a:cubicBezTo>
                        <a:pt x="334" y="9"/>
                        <a:pt x="324" y="0"/>
                        <a:pt x="307" y="2"/>
                      </a:cubicBezTo>
                      <a:cubicBezTo>
                        <a:pt x="269" y="8"/>
                        <a:pt x="236" y="35"/>
                        <a:pt x="206" y="75"/>
                      </a:cubicBezTo>
                      <a:cubicBezTo>
                        <a:pt x="203" y="75"/>
                        <a:pt x="201" y="76"/>
                        <a:pt x="199" y="76"/>
                      </a:cubicBezTo>
                      <a:cubicBezTo>
                        <a:pt x="159" y="81"/>
                        <a:pt x="139" y="101"/>
                        <a:pt x="141" y="114"/>
                      </a:cubicBezTo>
                      <a:cubicBezTo>
                        <a:pt x="142" y="123"/>
                        <a:pt x="152" y="128"/>
                        <a:pt x="170" y="126"/>
                      </a:cubicBezTo>
                      <a:cubicBezTo>
                        <a:pt x="171" y="126"/>
                        <a:pt x="171" y="125"/>
                        <a:pt x="172" y="125"/>
                      </a:cubicBezTo>
                      <a:cubicBezTo>
                        <a:pt x="155" y="153"/>
                        <a:pt x="139" y="184"/>
                        <a:pt x="123" y="216"/>
                      </a:cubicBezTo>
                      <a:cubicBezTo>
                        <a:pt x="122" y="216"/>
                        <a:pt x="122" y="215"/>
                        <a:pt x="122" y="215"/>
                      </a:cubicBezTo>
                      <a:cubicBezTo>
                        <a:pt x="119" y="192"/>
                        <a:pt x="118" y="166"/>
                        <a:pt x="115" y="142"/>
                      </a:cubicBezTo>
                      <a:cubicBezTo>
                        <a:pt x="109" y="100"/>
                        <a:pt x="96" y="66"/>
                        <a:pt x="53" y="72"/>
                      </a:cubicBezTo>
                      <a:cubicBezTo>
                        <a:pt x="15" y="77"/>
                        <a:pt x="0" y="106"/>
                        <a:pt x="3" y="129"/>
                      </a:cubicBezTo>
                      <a:cubicBezTo>
                        <a:pt x="6" y="146"/>
                        <a:pt x="19" y="160"/>
                        <a:pt x="41" y="157"/>
                      </a:cubicBezTo>
                      <a:cubicBezTo>
                        <a:pt x="63" y="154"/>
                        <a:pt x="71" y="134"/>
                        <a:pt x="69" y="124"/>
                      </a:cubicBezTo>
                      <a:cubicBezTo>
                        <a:pt x="69" y="120"/>
                        <a:pt x="67" y="117"/>
                        <a:pt x="63" y="117"/>
                      </a:cubicBezTo>
                      <a:cubicBezTo>
                        <a:pt x="61" y="118"/>
                        <a:pt x="59" y="119"/>
                        <a:pt x="59" y="121"/>
                      </a:cubicBezTo>
                      <a:cubicBezTo>
                        <a:pt x="60" y="122"/>
                        <a:pt x="60" y="123"/>
                        <a:pt x="61" y="124"/>
                      </a:cubicBezTo>
                      <a:cubicBezTo>
                        <a:pt x="62" y="126"/>
                        <a:pt x="63" y="128"/>
                        <a:pt x="63" y="130"/>
                      </a:cubicBezTo>
                      <a:cubicBezTo>
                        <a:pt x="65" y="139"/>
                        <a:pt x="60" y="151"/>
                        <a:pt x="42" y="154"/>
                      </a:cubicBezTo>
                      <a:cubicBezTo>
                        <a:pt x="27" y="156"/>
                        <a:pt x="16" y="143"/>
                        <a:pt x="14" y="126"/>
                      </a:cubicBezTo>
                      <a:cubicBezTo>
                        <a:pt x="11" y="105"/>
                        <a:pt x="22" y="79"/>
                        <a:pt x="52" y="75"/>
                      </a:cubicBezTo>
                      <a:cubicBezTo>
                        <a:pt x="85" y="70"/>
                        <a:pt x="97" y="110"/>
                        <a:pt x="103" y="151"/>
                      </a:cubicBezTo>
                      <a:cubicBezTo>
                        <a:pt x="106" y="175"/>
                        <a:pt x="107" y="200"/>
                        <a:pt x="109" y="216"/>
                      </a:cubicBezTo>
                      <a:cubicBezTo>
                        <a:pt x="110" y="225"/>
                        <a:pt x="110" y="233"/>
                        <a:pt x="110" y="236"/>
                      </a:cubicBezTo>
                      <a:cubicBezTo>
                        <a:pt x="110" y="237"/>
                        <a:pt x="109" y="237"/>
                        <a:pt x="110" y="238"/>
                      </a:cubicBezTo>
                      <a:cubicBezTo>
                        <a:pt x="110" y="239"/>
                        <a:pt x="111" y="240"/>
                        <a:pt x="112" y="240"/>
                      </a:cubicBezTo>
                      <a:cubicBezTo>
                        <a:pt x="114" y="239"/>
                        <a:pt x="116" y="237"/>
                        <a:pt x="117" y="237"/>
                      </a:cubicBezTo>
                      <a:cubicBezTo>
                        <a:pt x="140" y="190"/>
                        <a:pt x="160" y="153"/>
                        <a:pt x="179" y="124"/>
                      </a:cubicBezTo>
                      <a:cubicBezTo>
                        <a:pt x="194" y="119"/>
                        <a:pt x="208" y="110"/>
                        <a:pt x="207" y="100"/>
                      </a:cubicBezTo>
                      <a:cubicBezTo>
                        <a:pt x="207" y="99"/>
                        <a:pt x="206" y="98"/>
                        <a:pt x="204" y="99"/>
                      </a:cubicBezTo>
                      <a:cubicBezTo>
                        <a:pt x="202" y="99"/>
                        <a:pt x="201" y="100"/>
                        <a:pt x="201" y="100"/>
                      </a:cubicBezTo>
                      <a:cubicBezTo>
                        <a:pt x="201" y="110"/>
                        <a:pt x="192" y="117"/>
                        <a:pt x="181" y="120"/>
                      </a:cubicBezTo>
                      <a:cubicBezTo>
                        <a:pt x="190" y="106"/>
                        <a:pt x="199" y="94"/>
                        <a:pt x="207" y="83"/>
                      </a:cubicBezTo>
                      <a:cubicBezTo>
                        <a:pt x="235" y="80"/>
                        <a:pt x="265" y="83"/>
                        <a:pt x="289" y="82"/>
                      </a:cubicBezTo>
                      <a:cubicBezTo>
                        <a:pt x="274" y="108"/>
                        <a:pt x="263" y="145"/>
                        <a:pt x="252" y="182"/>
                      </a:cubicBezTo>
                      <a:cubicBezTo>
                        <a:pt x="250" y="190"/>
                        <a:pt x="248" y="198"/>
                        <a:pt x="249" y="203"/>
                      </a:cubicBezTo>
                      <a:cubicBezTo>
                        <a:pt x="249" y="208"/>
                        <a:pt x="251" y="210"/>
                        <a:pt x="256" y="209"/>
                      </a:cubicBezTo>
                      <a:cubicBezTo>
                        <a:pt x="268" y="208"/>
                        <a:pt x="282" y="186"/>
                        <a:pt x="284" y="181"/>
                      </a:cubicBezTo>
                      <a:cubicBezTo>
                        <a:pt x="284" y="181"/>
                        <a:pt x="284" y="180"/>
                        <a:pt x="284" y="180"/>
                      </a:cubicBezTo>
                      <a:cubicBezTo>
                        <a:pt x="284" y="179"/>
                        <a:pt x="283" y="178"/>
                        <a:pt x="282" y="179"/>
                      </a:cubicBezTo>
                      <a:close/>
                      <a:moveTo>
                        <a:pt x="329" y="49"/>
                      </a:moveTo>
                      <a:cubicBezTo>
                        <a:pt x="336" y="48"/>
                        <a:pt x="340" y="50"/>
                        <a:pt x="340" y="54"/>
                      </a:cubicBezTo>
                      <a:cubicBezTo>
                        <a:pt x="341" y="61"/>
                        <a:pt x="330" y="73"/>
                        <a:pt x="306" y="77"/>
                      </a:cubicBezTo>
                      <a:cubicBezTo>
                        <a:pt x="304" y="77"/>
                        <a:pt x="302" y="77"/>
                        <a:pt x="300" y="77"/>
                      </a:cubicBezTo>
                      <a:cubicBezTo>
                        <a:pt x="309" y="61"/>
                        <a:pt x="318" y="50"/>
                        <a:pt x="329" y="49"/>
                      </a:cubicBezTo>
                      <a:close/>
                      <a:moveTo>
                        <a:pt x="174" y="122"/>
                      </a:moveTo>
                      <a:cubicBezTo>
                        <a:pt x="173" y="122"/>
                        <a:pt x="172" y="122"/>
                        <a:pt x="172" y="123"/>
                      </a:cubicBezTo>
                      <a:cubicBezTo>
                        <a:pt x="155" y="125"/>
                        <a:pt x="146" y="121"/>
                        <a:pt x="145" y="115"/>
                      </a:cubicBezTo>
                      <a:cubicBezTo>
                        <a:pt x="144" y="105"/>
                        <a:pt x="163" y="89"/>
                        <a:pt x="199" y="84"/>
                      </a:cubicBezTo>
                      <a:cubicBezTo>
                        <a:pt x="199" y="84"/>
                        <a:pt x="199" y="84"/>
                        <a:pt x="199" y="84"/>
                      </a:cubicBezTo>
                      <a:cubicBezTo>
                        <a:pt x="190" y="96"/>
                        <a:pt x="182" y="109"/>
                        <a:pt x="174" y="122"/>
                      </a:cubicBezTo>
                      <a:close/>
                      <a:moveTo>
                        <a:pt x="712" y="73"/>
                      </a:moveTo>
                      <a:cubicBezTo>
                        <a:pt x="711" y="67"/>
                        <a:pt x="704" y="65"/>
                        <a:pt x="695" y="66"/>
                      </a:cubicBezTo>
                      <a:cubicBezTo>
                        <a:pt x="683" y="68"/>
                        <a:pt x="669" y="77"/>
                        <a:pt x="671" y="90"/>
                      </a:cubicBezTo>
                      <a:cubicBezTo>
                        <a:pt x="673" y="99"/>
                        <a:pt x="688" y="111"/>
                        <a:pt x="689" y="121"/>
                      </a:cubicBezTo>
                      <a:cubicBezTo>
                        <a:pt x="692" y="137"/>
                        <a:pt x="682" y="146"/>
                        <a:pt x="672" y="148"/>
                      </a:cubicBezTo>
                      <a:cubicBezTo>
                        <a:pt x="659" y="150"/>
                        <a:pt x="653" y="142"/>
                        <a:pt x="651" y="133"/>
                      </a:cubicBezTo>
                      <a:cubicBezTo>
                        <a:pt x="650" y="124"/>
                        <a:pt x="654" y="115"/>
                        <a:pt x="664" y="113"/>
                      </a:cubicBezTo>
                      <a:cubicBezTo>
                        <a:pt x="668" y="113"/>
                        <a:pt x="671" y="115"/>
                        <a:pt x="671" y="118"/>
                      </a:cubicBezTo>
                      <a:cubicBezTo>
                        <a:pt x="672" y="121"/>
                        <a:pt x="671" y="123"/>
                        <a:pt x="671" y="125"/>
                      </a:cubicBezTo>
                      <a:cubicBezTo>
                        <a:pt x="672" y="126"/>
                        <a:pt x="672" y="126"/>
                        <a:pt x="674" y="126"/>
                      </a:cubicBezTo>
                      <a:cubicBezTo>
                        <a:pt x="679" y="125"/>
                        <a:pt x="681" y="122"/>
                        <a:pt x="680" y="118"/>
                      </a:cubicBezTo>
                      <a:cubicBezTo>
                        <a:pt x="680" y="113"/>
                        <a:pt x="675" y="109"/>
                        <a:pt x="666" y="110"/>
                      </a:cubicBezTo>
                      <a:cubicBezTo>
                        <a:pt x="659" y="111"/>
                        <a:pt x="653" y="114"/>
                        <a:pt x="649" y="118"/>
                      </a:cubicBezTo>
                      <a:cubicBezTo>
                        <a:pt x="649" y="118"/>
                        <a:pt x="649" y="119"/>
                        <a:pt x="648" y="119"/>
                      </a:cubicBezTo>
                      <a:cubicBezTo>
                        <a:pt x="648" y="119"/>
                        <a:pt x="648" y="119"/>
                        <a:pt x="648" y="120"/>
                      </a:cubicBezTo>
                      <a:cubicBezTo>
                        <a:pt x="647" y="121"/>
                        <a:pt x="646" y="123"/>
                        <a:pt x="645" y="126"/>
                      </a:cubicBezTo>
                      <a:cubicBezTo>
                        <a:pt x="638" y="137"/>
                        <a:pt x="629" y="146"/>
                        <a:pt x="618" y="147"/>
                      </a:cubicBezTo>
                      <a:cubicBezTo>
                        <a:pt x="610" y="149"/>
                        <a:pt x="606" y="144"/>
                        <a:pt x="605" y="137"/>
                      </a:cubicBezTo>
                      <a:cubicBezTo>
                        <a:pt x="605" y="134"/>
                        <a:pt x="605" y="130"/>
                        <a:pt x="606" y="126"/>
                      </a:cubicBezTo>
                      <a:cubicBezTo>
                        <a:pt x="607" y="126"/>
                        <a:pt x="607" y="126"/>
                        <a:pt x="608" y="126"/>
                      </a:cubicBezTo>
                      <a:cubicBezTo>
                        <a:pt x="633" y="122"/>
                        <a:pt x="657" y="95"/>
                        <a:pt x="655" y="82"/>
                      </a:cubicBezTo>
                      <a:cubicBezTo>
                        <a:pt x="654" y="77"/>
                        <a:pt x="650" y="74"/>
                        <a:pt x="640" y="76"/>
                      </a:cubicBezTo>
                      <a:cubicBezTo>
                        <a:pt x="614" y="79"/>
                        <a:pt x="586" y="125"/>
                        <a:pt x="589" y="147"/>
                      </a:cubicBezTo>
                      <a:cubicBezTo>
                        <a:pt x="591" y="156"/>
                        <a:pt x="596" y="161"/>
                        <a:pt x="607" y="159"/>
                      </a:cubicBezTo>
                      <a:cubicBezTo>
                        <a:pt x="622" y="157"/>
                        <a:pt x="635" y="146"/>
                        <a:pt x="644" y="134"/>
                      </a:cubicBezTo>
                      <a:cubicBezTo>
                        <a:pt x="644" y="135"/>
                        <a:pt x="644" y="135"/>
                        <a:pt x="644" y="136"/>
                      </a:cubicBezTo>
                      <a:cubicBezTo>
                        <a:pt x="645" y="146"/>
                        <a:pt x="654" y="154"/>
                        <a:pt x="672" y="152"/>
                      </a:cubicBezTo>
                      <a:cubicBezTo>
                        <a:pt x="689" y="149"/>
                        <a:pt x="708" y="135"/>
                        <a:pt x="705" y="115"/>
                      </a:cubicBezTo>
                      <a:cubicBezTo>
                        <a:pt x="703" y="103"/>
                        <a:pt x="686" y="93"/>
                        <a:pt x="684" y="82"/>
                      </a:cubicBezTo>
                      <a:cubicBezTo>
                        <a:pt x="683" y="75"/>
                        <a:pt x="690" y="70"/>
                        <a:pt x="696" y="70"/>
                      </a:cubicBezTo>
                      <a:cubicBezTo>
                        <a:pt x="700" y="69"/>
                        <a:pt x="703" y="70"/>
                        <a:pt x="703" y="73"/>
                      </a:cubicBezTo>
                      <a:cubicBezTo>
                        <a:pt x="703" y="74"/>
                        <a:pt x="702" y="77"/>
                        <a:pt x="703" y="78"/>
                      </a:cubicBezTo>
                      <a:cubicBezTo>
                        <a:pt x="703" y="80"/>
                        <a:pt x="705" y="81"/>
                        <a:pt x="707" y="80"/>
                      </a:cubicBezTo>
                      <a:cubicBezTo>
                        <a:pt x="710" y="80"/>
                        <a:pt x="712" y="76"/>
                        <a:pt x="712" y="73"/>
                      </a:cubicBezTo>
                      <a:close/>
                      <a:moveTo>
                        <a:pt x="638" y="80"/>
                      </a:moveTo>
                      <a:cubicBezTo>
                        <a:pt x="640" y="80"/>
                        <a:pt x="641" y="81"/>
                        <a:pt x="642" y="84"/>
                      </a:cubicBezTo>
                      <a:cubicBezTo>
                        <a:pt x="643" y="93"/>
                        <a:pt x="629" y="120"/>
                        <a:pt x="608" y="123"/>
                      </a:cubicBezTo>
                      <a:cubicBezTo>
                        <a:pt x="607" y="123"/>
                        <a:pt x="607" y="123"/>
                        <a:pt x="606" y="123"/>
                      </a:cubicBezTo>
                      <a:cubicBezTo>
                        <a:pt x="610" y="104"/>
                        <a:pt x="623" y="82"/>
                        <a:pt x="638" y="80"/>
                      </a:cubicBezTo>
                      <a:close/>
                      <a:moveTo>
                        <a:pt x="305" y="202"/>
                      </a:moveTo>
                      <a:cubicBezTo>
                        <a:pt x="326" y="199"/>
                        <a:pt x="342" y="180"/>
                        <a:pt x="349" y="164"/>
                      </a:cubicBezTo>
                      <a:cubicBezTo>
                        <a:pt x="350" y="163"/>
                        <a:pt x="350" y="163"/>
                        <a:pt x="350" y="163"/>
                      </a:cubicBezTo>
                      <a:cubicBezTo>
                        <a:pt x="349" y="162"/>
                        <a:pt x="348" y="161"/>
                        <a:pt x="348" y="161"/>
                      </a:cubicBezTo>
                      <a:cubicBezTo>
                        <a:pt x="347" y="161"/>
                        <a:pt x="347" y="161"/>
                        <a:pt x="347" y="162"/>
                      </a:cubicBezTo>
                      <a:cubicBezTo>
                        <a:pt x="340" y="176"/>
                        <a:pt x="329" y="188"/>
                        <a:pt x="317" y="190"/>
                      </a:cubicBezTo>
                      <a:cubicBezTo>
                        <a:pt x="309" y="191"/>
                        <a:pt x="305" y="187"/>
                        <a:pt x="304" y="179"/>
                      </a:cubicBezTo>
                      <a:cubicBezTo>
                        <a:pt x="303" y="176"/>
                        <a:pt x="303" y="172"/>
                        <a:pt x="304" y="168"/>
                      </a:cubicBezTo>
                      <a:cubicBezTo>
                        <a:pt x="305" y="168"/>
                        <a:pt x="305" y="168"/>
                        <a:pt x="306" y="168"/>
                      </a:cubicBezTo>
                      <a:cubicBezTo>
                        <a:pt x="331" y="165"/>
                        <a:pt x="355" y="138"/>
                        <a:pt x="353" y="125"/>
                      </a:cubicBezTo>
                      <a:cubicBezTo>
                        <a:pt x="352" y="120"/>
                        <a:pt x="348" y="117"/>
                        <a:pt x="338" y="118"/>
                      </a:cubicBezTo>
                      <a:cubicBezTo>
                        <a:pt x="312" y="122"/>
                        <a:pt x="285" y="168"/>
                        <a:pt x="288" y="190"/>
                      </a:cubicBezTo>
                      <a:cubicBezTo>
                        <a:pt x="289" y="198"/>
                        <a:pt x="294" y="203"/>
                        <a:pt x="305" y="202"/>
                      </a:cubicBezTo>
                      <a:close/>
                      <a:moveTo>
                        <a:pt x="336" y="123"/>
                      </a:moveTo>
                      <a:cubicBezTo>
                        <a:pt x="338" y="122"/>
                        <a:pt x="340" y="124"/>
                        <a:pt x="340" y="126"/>
                      </a:cubicBezTo>
                      <a:cubicBezTo>
                        <a:pt x="341" y="136"/>
                        <a:pt x="327" y="163"/>
                        <a:pt x="306" y="165"/>
                      </a:cubicBezTo>
                      <a:cubicBezTo>
                        <a:pt x="305" y="166"/>
                        <a:pt x="305" y="166"/>
                        <a:pt x="304" y="166"/>
                      </a:cubicBezTo>
                      <a:cubicBezTo>
                        <a:pt x="308" y="147"/>
                        <a:pt x="321" y="125"/>
                        <a:pt x="336" y="123"/>
                      </a:cubicBezTo>
                      <a:close/>
                      <a:moveTo>
                        <a:pt x="664" y="155"/>
                      </a:moveTo>
                      <a:cubicBezTo>
                        <a:pt x="639" y="159"/>
                        <a:pt x="619" y="168"/>
                        <a:pt x="606" y="179"/>
                      </a:cubicBezTo>
                      <a:cubicBezTo>
                        <a:pt x="589" y="170"/>
                        <a:pt x="574" y="159"/>
                        <a:pt x="561" y="156"/>
                      </a:cubicBezTo>
                      <a:cubicBezTo>
                        <a:pt x="578" y="138"/>
                        <a:pt x="595" y="107"/>
                        <a:pt x="593" y="92"/>
                      </a:cubicBezTo>
                      <a:cubicBezTo>
                        <a:pt x="592" y="86"/>
                        <a:pt x="588" y="83"/>
                        <a:pt x="580" y="84"/>
                      </a:cubicBezTo>
                      <a:cubicBezTo>
                        <a:pt x="566" y="86"/>
                        <a:pt x="553" y="101"/>
                        <a:pt x="545" y="112"/>
                      </a:cubicBezTo>
                      <a:cubicBezTo>
                        <a:pt x="544" y="113"/>
                        <a:pt x="543" y="114"/>
                        <a:pt x="543" y="114"/>
                      </a:cubicBezTo>
                      <a:cubicBezTo>
                        <a:pt x="542" y="114"/>
                        <a:pt x="542" y="113"/>
                        <a:pt x="542" y="113"/>
                      </a:cubicBezTo>
                      <a:cubicBezTo>
                        <a:pt x="547" y="96"/>
                        <a:pt x="548" y="92"/>
                        <a:pt x="548" y="90"/>
                      </a:cubicBezTo>
                      <a:cubicBezTo>
                        <a:pt x="548" y="89"/>
                        <a:pt x="547" y="89"/>
                        <a:pt x="546" y="89"/>
                      </a:cubicBezTo>
                      <a:cubicBezTo>
                        <a:pt x="544" y="89"/>
                        <a:pt x="542" y="90"/>
                        <a:pt x="539" y="90"/>
                      </a:cubicBezTo>
                      <a:cubicBezTo>
                        <a:pt x="536" y="91"/>
                        <a:pt x="530" y="91"/>
                        <a:pt x="529" y="91"/>
                      </a:cubicBezTo>
                      <a:cubicBezTo>
                        <a:pt x="528" y="91"/>
                        <a:pt x="527" y="92"/>
                        <a:pt x="527" y="93"/>
                      </a:cubicBezTo>
                      <a:cubicBezTo>
                        <a:pt x="527" y="94"/>
                        <a:pt x="528" y="95"/>
                        <a:pt x="530" y="95"/>
                      </a:cubicBezTo>
                      <a:cubicBezTo>
                        <a:pt x="532" y="95"/>
                        <a:pt x="533" y="94"/>
                        <a:pt x="533" y="97"/>
                      </a:cubicBezTo>
                      <a:cubicBezTo>
                        <a:pt x="534" y="104"/>
                        <a:pt x="517" y="157"/>
                        <a:pt x="514" y="171"/>
                      </a:cubicBezTo>
                      <a:cubicBezTo>
                        <a:pt x="514" y="171"/>
                        <a:pt x="513" y="171"/>
                        <a:pt x="514" y="172"/>
                      </a:cubicBezTo>
                      <a:cubicBezTo>
                        <a:pt x="514" y="173"/>
                        <a:pt x="516" y="173"/>
                        <a:pt x="518" y="173"/>
                      </a:cubicBezTo>
                      <a:cubicBezTo>
                        <a:pt x="522" y="172"/>
                        <a:pt x="526" y="171"/>
                        <a:pt x="526" y="170"/>
                      </a:cubicBezTo>
                      <a:cubicBezTo>
                        <a:pt x="526" y="170"/>
                        <a:pt x="536" y="132"/>
                        <a:pt x="539" y="125"/>
                      </a:cubicBezTo>
                      <a:cubicBezTo>
                        <a:pt x="542" y="118"/>
                        <a:pt x="560" y="96"/>
                        <a:pt x="569" y="95"/>
                      </a:cubicBezTo>
                      <a:cubicBezTo>
                        <a:pt x="574" y="94"/>
                        <a:pt x="577" y="97"/>
                        <a:pt x="577" y="102"/>
                      </a:cubicBezTo>
                      <a:cubicBezTo>
                        <a:pt x="579" y="115"/>
                        <a:pt x="569" y="141"/>
                        <a:pt x="556" y="156"/>
                      </a:cubicBezTo>
                      <a:cubicBezTo>
                        <a:pt x="555" y="156"/>
                        <a:pt x="553" y="155"/>
                        <a:pt x="552" y="156"/>
                      </a:cubicBezTo>
                      <a:cubicBezTo>
                        <a:pt x="542" y="157"/>
                        <a:pt x="536" y="164"/>
                        <a:pt x="536" y="167"/>
                      </a:cubicBezTo>
                      <a:cubicBezTo>
                        <a:pt x="536" y="169"/>
                        <a:pt x="538" y="170"/>
                        <a:pt x="541" y="169"/>
                      </a:cubicBezTo>
                      <a:cubicBezTo>
                        <a:pt x="546" y="169"/>
                        <a:pt x="552" y="165"/>
                        <a:pt x="558" y="159"/>
                      </a:cubicBezTo>
                      <a:cubicBezTo>
                        <a:pt x="571" y="162"/>
                        <a:pt x="586" y="173"/>
                        <a:pt x="603" y="183"/>
                      </a:cubicBezTo>
                      <a:cubicBezTo>
                        <a:pt x="590" y="195"/>
                        <a:pt x="585" y="208"/>
                        <a:pt x="586" y="218"/>
                      </a:cubicBezTo>
                      <a:cubicBezTo>
                        <a:pt x="587" y="229"/>
                        <a:pt x="596" y="229"/>
                        <a:pt x="597" y="234"/>
                      </a:cubicBezTo>
                      <a:cubicBezTo>
                        <a:pt x="597" y="238"/>
                        <a:pt x="596" y="248"/>
                        <a:pt x="594" y="258"/>
                      </a:cubicBezTo>
                      <a:cubicBezTo>
                        <a:pt x="589" y="280"/>
                        <a:pt x="570" y="304"/>
                        <a:pt x="560" y="306"/>
                      </a:cubicBezTo>
                      <a:cubicBezTo>
                        <a:pt x="558" y="306"/>
                        <a:pt x="557" y="305"/>
                        <a:pt x="556" y="302"/>
                      </a:cubicBezTo>
                      <a:cubicBezTo>
                        <a:pt x="556" y="299"/>
                        <a:pt x="556" y="294"/>
                        <a:pt x="558" y="287"/>
                      </a:cubicBezTo>
                      <a:cubicBezTo>
                        <a:pt x="567" y="251"/>
                        <a:pt x="570" y="241"/>
                        <a:pt x="570" y="238"/>
                      </a:cubicBezTo>
                      <a:cubicBezTo>
                        <a:pt x="569" y="237"/>
                        <a:pt x="569" y="237"/>
                        <a:pt x="568" y="237"/>
                      </a:cubicBezTo>
                      <a:cubicBezTo>
                        <a:pt x="566" y="238"/>
                        <a:pt x="564" y="238"/>
                        <a:pt x="561" y="239"/>
                      </a:cubicBezTo>
                      <a:cubicBezTo>
                        <a:pt x="557" y="239"/>
                        <a:pt x="552" y="240"/>
                        <a:pt x="550" y="240"/>
                      </a:cubicBezTo>
                      <a:cubicBezTo>
                        <a:pt x="549" y="240"/>
                        <a:pt x="549" y="241"/>
                        <a:pt x="549" y="242"/>
                      </a:cubicBezTo>
                      <a:cubicBezTo>
                        <a:pt x="549" y="243"/>
                        <a:pt x="550" y="244"/>
                        <a:pt x="551" y="244"/>
                      </a:cubicBezTo>
                      <a:cubicBezTo>
                        <a:pt x="553" y="243"/>
                        <a:pt x="555" y="243"/>
                        <a:pt x="555" y="245"/>
                      </a:cubicBezTo>
                      <a:cubicBezTo>
                        <a:pt x="557" y="256"/>
                        <a:pt x="539" y="298"/>
                        <a:pt x="542" y="314"/>
                      </a:cubicBezTo>
                      <a:cubicBezTo>
                        <a:pt x="542" y="318"/>
                        <a:pt x="545" y="321"/>
                        <a:pt x="550" y="320"/>
                      </a:cubicBezTo>
                      <a:cubicBezTo>
                        <a:pt x="564" y="317"/>
                        <a:pt x="586" y="285"/>
                        <a:pt x="586" y="285"/>
                      </a:cubicBezTo>
                      <a:cubicBezTo>
                        <a:pt x="586" y="285"/>
                        <a:pt x="586" y="285"/>
                        <a:pt x="586" y="286"/>
                      </a:cubicBezTo>
                      <a:cubicBezTo>
                        <a:pt x="586" y="287"/>
                        <a:pt x="586" y="299"/>
                        <a:pt x="581" y="315"/>
                      </a:cubicBezTo>
                      <a:cubicBezTo>
                        <a:pt x="591" y="312"/>
                        <a:pt x="591" y="312"/>
                        <a:pt x="591" y="312"/>
                      </a:cubicBezTo>
                      <a:cubicBezTo>
                        <a:pt x="599" y="292"/>
                        <a:pt x="603" y="271"/>
                        <a:pt x="607" y="250"/>
                      </a:cubicBezTo>
                      <a:cubicBezTo>
                        <a:pt x="608" y="247"/>
                        <a:pt x="609" y="243"/>
                        <a:pt x="609" y="239"/>
                      </a:cubicBezTo>
                      <a:cubicBezTo>
                        <a:pt x="610" y="238"/>
                        <a:pt x="611" y="231"/>
                        <a:pt x="612" y="231"/>
                      </a:cubicBezTo>
                      <a:cubicBezTo>
                        <a:pt x="616" y="229"/>
                        <a:pt x="618" y="225"/>
                        <a:pt x="617" y="222"/>
                      </a:cubicBezTo>
                      <a:cubicBezTo>
                        <a:pt x="617" y="220"/>
                        <a:pt x="616" y="218"/>
                        <a:pt x="614" y="218"/>
                      </a:cubicBezTo>
                      <a:cubicBezTo>
                        <a:pt x="611" y="219"/>
                        <a:pt x="610" y="221"/>
                        <a:pt x="606" y="221"/>
                      </a:cubicBezTo>
                      <a:cubicBezTo>
                        <a:pt x="596" y="223"/>
                        <a:pt x="591" y="219"/>
                        <a:pt x="590" y="213"/>
                      </a:cubicBezTo>
                      <a:cubicBezTo>
                        <a:pt x="589" y="206"/>
                        <a:pt x="595" y="195"/>
                        <a:pt x="606" y="184"/>
                      </a:cubicBezTo>
                      <a:cubicBezTo>
                        <a:pt x="621" y="193"/>
                        <a:pt x="638" y="199"/>
                        <a:pt x="657" y="197"/>
                      </a:cubicBezTo>
                      <a:cubicBezTo>
                        <a:pt x="687" y="192"/>
                        <a:pt x="703" y="177"/>
                        <a:pt x="701" y="166"/>
                      </a:cubicBezTo>
                      <a:cubicBezTo>
                        <a:pt x="700" y="158"/>
                        <a:pt x="688" y="152"/>
                        <a:pt x="664" y="155"/>
                      </a:cubicBezTo>
                      <a:close/>
                      <a:moveTo>
                        <a:pt x="543" y="166"/>
                      </a:moveTo>
                      <a:cubicBezTo>
                        <a:pt x="541" y="166"/>
                        <a:pt x="541" y="165"/>
                        <a:pt x="540" y="165"/>
                      </a:cubicBezTo>
                      <a:cubicBezTo>
                        <a:pt x="540" y="163"/>
                        <a:pt x="543" y="160"/>
                        <a:pt x="549" y="159"/>
                      </a:cubicBezTo>
                      <a:cubicBezTo>
                        <a:pt x="551" y="159"/>
                        <a:pt x="552" y="159"/>
                        <a:pt x="554" y="159"/>
                      </a:cubicBezTo>
                      <a:cubicBezTo>
                        <a:pt x="550" y="162"/>
                        <a:pt x="546" y="165"/>
                        <a:pt x="543" y="166"/>
                      </a:cubicBezTo>
                      <a:close/>
                      <a:moveTo>
                        <a:pt x="653" y="191"/>
                      </a:moveTo>
                      <a:cubicBezTo>
                        <a:pt x="638" y="193"/>
                        <a:pt x="623" y="188"/>
                        <a:pt x="609" y="181"/>
                      </a:cubicBezTo>
                      <a:cubicBezTo>
                        <a:pt x="622" y="171"/>
                        <a:pt x="639" y="162"/>
                        <a:pt x="661" y="159"/>
                      </a:cubicBezTo>
                      <a:cubicBezTo>
                        <a:pt x="677" y="157"/>
                        <a:pt x="686" y="161"/>
                        <a:pt x="687" y="168"/>
                      </a:cubicBezTo>
                      <a:cubicBezTo>
                        <a:pt x="688" y="176"/>
                        <a:pt x="677" y="188"/>
                        <a:pt x="653" y="191"/>
                      </a:cubicBezTo>
                      <a:close/>
                      <a:moveTo>
                        <a:pt x="460" y="234"/>
                      </a:moveTo>
                      <a:cubicBezTo>
                        <a:pt x="456" y="210"/>
                        <a:pt x="439" y="190"/>
                        <a:pt x="411" y="186"/>
                      </a:cubicBezTo>
                      <a:cubicBezTo>
                        <a:pt x="421" y="179"/>
                        <a:pt x="430" y="165"/>
                        <a:pt x="431" y="160"/>
                      </a:cubicBezTo>
                      <a:cubicBezTo>
                        <a:pt x="432" y="160"/>
                        <a:pt x="432" y="159"/>
                        <a:pt x="432" y="159"/>
                      </a:cubicBezTo>
                      <a:cubicBezTo>
                        <a:pt x="431" y="158"/>
                        <a:pt x="430" y="158"/>
                        <a:pt x="430" y="158"/>
                      </a:cubicBezTo>
                      <a:cubicBezTo>
                        <a:pt x="429" y="158"/>
                        <a:pt x="429" y="158"/>
                        <a:pt x="428" y="159"/>
                      </a:cubicBezTo>
                      <a:cubicBezTo>
                        <a:pt x="424" y="167"/>
                        <a:pt x="417" y="173"/>
                        <a:pt x="413" y="174"/>
                      </a:cubicBezTo>
                      <a:cubicBezTo>
                        <a:pt x="412" y="174"/>
                        <a:pt x="410" y="173"/>
                        <a:pt x="410" y="171"/>
                      </a:cubicBezTo>
                      <a:cubicBezTo>
                        <a:pt x="409" y="164"/>
                        <a:pt x="425" y="123"/>
                        <a:pt x="424" y="113"/>
                      </a:cubicBezTo>
                      <a:cubicBezTo>
                        <a:pt x="423" y="108"/>
                        <a:pt x="419" y="107"/>
                        <a:pt x="414" y="107"/>
                      </a:cubicBezTo>
                      <a:cubicBezTo>
                        <a:pt x="399" y="110"/>
                        <a:pt x="386" y="128"/>
                        <a:pt x="377" y="138"/>
                      </a:cubicBezTo>
                      <a:cubicBezTo>
                        <a:pt x="377" y="138"/>
                        <a:pt x="377" y="137"/>
                        <a:pt x="377" y="137"/>
                      </a:cubicBezTo>
                      <a:cubicBezTo>
                        <a:pt x="381" y="119"/>
                        <a:pt x="383" y="115"/>
                        <a:pt x="383" y="113"/>
                      </a:cubicBezTo>
                      <a:cubicBezTo>
                        <a:pt x="383" y="112"/>
                        <a:pt x="382" y="112"/>
                        <a:pt x="381" y="112"/>
                      </a:cubicBezTo>
                      <a:cubicBezTo>
                        <a:pt x="379" y="113"/>
                        <a:pt x="377" y="113"/>
                        <a:pt x="374" y="114"/>
                      </a:cubicBezTo>
                      <a:cubicBezTo>
                        <a:pt x="371" y="114"/>
                        <a:pt x="365" y="114"/>
                        <a:pt x="364" y="115"/>
                      </a:cubicBezTo>
                      <a:cubicBezTo>
                        <a:pt x="362" y="115"/>
                        <a:pt x="362" y="116"/>
                        <a:pt x="362" y="116"/>
                      </a:cubicBezTo>
                      <a:cubicBezTo>
                        <a:pt x="362" y="117"/>
                        <a:pt x="363" y="118"/>
                        <a:pt x="364" y="118"/>
                      </a:cubicBezTo>
                      <a:cubicBezTo>
                        <a:pt x="366" y="118"/>
                        <a:pt x="368" y="118"/>
                        <a:pt x="368" y="120"/>
                      </a:cubicBezTo>
                      <a:cubicBezTo>
                        <a:pt x="368" y="124"/>
                        <a:pt x="365" y="135"/>
                        <a:pt x="356" y="167"/>
                      </a:cubicBezTo>
                      <a:cubicBezTo>
                        <a:pt x="352" y="180"/>
                        <a:pt x="349" y="193"/>
                        <a:pt x="348" y="194"/>
                      </a:cubicBezTo>
                      <a:cubicBezTo>
                        <a:pt x="348" y="194"/>
                        <a:pt x="348" y="196"/>
                        <a:pt x="348" y="196"/>
                      </a:cubicBezTo>
                      <a:cubicBezTo>
                        <a:pt x="304" y="217"/>
                        <a:pt x="285" y="261"/>
                        <a:pt x="290" y="286"/>
                      </a:cubicBezTo>
                      <a:cubicBezTo>
                        <a:pt x="292" y="298"/>
                        <a:pt x="300" y="305"/>
                        <a:pt x="313" y="303"/>
                      </a:cubicBezTo>
                      <a:cubicBezTo>
                        <a:pt x="335" y="299"/>
                        <a:pt x="342" y="279"/>
                        <a:pt x="341" y="269"/>
                      </a:cubicBezTo>
                      <a:cubicBezTo>
                        <a:pt x="340" y="265"/>
                        <a:pt x="337" y="262"/>
                        <a:pt x="334" y="263"/>
                      </a:cubicBezTo>
                      <a:cubicBezTo>
                        <a:pt x="332" y="263"/>
                        <a:pt x="330" y="264"/>
                        <a:pt x="331" y="266"/>
                      </a:cubicBezTo>
                      <a:cubicBezTo>
                        <a:pt x="331" y="267"/>
                        <a:pt x="331" y="268"/>
                        <a:pt x="332" y="269"/>
                      </a:cubicBezTo>
                      <a:cubicBezTo>
                        <a:pt x="334" y="271"/>
                        <a:pt x="334" y="273"/>
                        <a:pt x="335" y="275"/>
                      </a:cubicBezTo>
                      <a:cubicBezTo>
                        <a:pt x="336" y="284"/>
                        <a:pt x="332" y="296"/>
                        <a:pt x="315" y="299"/>
                      </a:cubicBezTo>
                      <a:cubicBezTo>
                        <a:pt x="306" y="301"/>
                        <a:pt x="301" y="295"/>
                        <a:pt x="300" y="286"/>
                      </a:cubicBezTo>
                      <a:cubicBezTo>
                        <a:pt x="295" y="259"/>
                        <a:pt x="320" y="200"/>
                        <a:pt x="377" y="190"/>
                      </a:cubicBezTo>
                      <a:cubicBezTo>
                        <a:pt x="417" y="183"/>
                        <a:pt x="439" y="204"/>
                        <a:pt x="444" y="233"/>
                      </a:cubicBezTo>
                      <a:cubicBezTo>
                        <a:pt x="451" y="277"/>
                        <a:pt x="423" y="338"/>
                        <a:pt x="370" y="347"/>
                      </a:cubicBezTo>
                      <a:cubicBezTo>
                        <a:pt x="357" y="349"/>
                        <a:pt x="353" y="350"/>
                        <a:pt x="352" y="346"/>
                      </a:cubicBezTo>
                      <a:cubicBezTo>
                        <a:pt x="352" y="345"/>
                        <a:pt x="352" y="344"/>
                        <a:pt x="352" y="342"/>
                      </a:cubicBezTo>
                      <a:cubicBezTo>
                        <a:pt x="373" y="243"/>
                        <a:pt x="382" y="219"/>
                        <a:pt x="384" y="212"/>
                      </a:cubicBezTo>
                      <a:cubicBezTo>
                        <a:pt x="385" y="206"/>
                        <a:pt x="387" y="205"/>
                        <a:pt x="389" y="203"/>
                      </a:cubicBezTo>
                      <a:cubicBezTo>
                        <a:pt x="389" y="202"/>
                        <a:pt x="389" y="202"/>
                        <a:pt x="389" y="201"/>
                      </a:cubicBezTo>
                      <a:cubicBezTo>
                        <a:pt x="389" y="201"/>
                        <a:pt x="389" y="200"/>
                        <a:pt x="388" y="200"/>
                      </a:cubicBezTo>
                      <a:cubicBezTo>
                        <a:pt x="387" y="200"/>
                        <a:pt x="387" y="200"/>
                        <a:pt x="386" y="201"/>
                      </a:cubicBezTo>
                      <a:cubicBezTo>
                        <a:pt x="383" y="204"/>
                        <a:pt x="378" y="208"/>
                        <a:pt x="374" y="211"/>
                      </a:cubicBezTo>
                      <a:cubicBezTo>
                        <a:pt x="370" y="213"/>
                        <a:pt x="364" y="216"/>
                        <a:pt x="363" y="217"/>
                      </a:cubicBezTo>
                      <a:cubicBezTo>
                        <a:pt x="362" y="217"/>
                        <a:pt x="362" y="218"/>
                        <a:pt x="362" y="219"/>
                      </a:cubicBezTo>
                      <a:cubicBezTo>
                        <a:pt x="362" y="220"/>
                        <a:pt x="363" y="220"/>
                        <a:pt x="364" y="220"/>
                      </a:cubicBezTo>
                      <a:cubicBezTo>
                        <a:pt x="364" y="220"/>
                        <a:pt x="365" y="220"/>
                        <a:pt x="365" y="220"/>
                      </a:cubicBezTo>
                      <a:cubicBezTo>
                        <a:pt x="367" y="219"/>
                        <a:pt x="368" y="220"/>
                        <a:pt x="368" y="221"/>
                      </a:cubicBezTo>
                      <a:cubicBezTo>
                        <a:pt x="368" y="222"/>
                        <a:pt x="368" y="223"/>
                        <a:pt x="368" y="223"/>
                      </a:cubicBezTo>
                      <a:cubicBezTo>
                        <a:pt x="357" y="268"/>
                        <a:pt x="342" y="334"/>
                        <a:pt x="340" y="340"/>
                      </a:cubicBezTo>
                      <a:cubicBezTo>
                        <a:pt x="338" y="349"/>
                        <a:pt x="336" y="352"/>
                        <a:pt x="327" y="354"/>
                      </a:cubicBezTo>
                      <a:cubicBezTo>
                        <a:pt x="326" y="354"/>
                        <a:pt x="326" y="355"/>
                        <a:pt x="326" y="356"/>
                      </a:cubicBezTo>
                      <a:cubicBezTo>
                        <a:pt x="326" y="357"/>
                        <a:pt x="326" y="358"/>
                        <a:pt x="327" y="357"/>
                      </a:cubicBezTo>
                      <a:cubicBezTo>
                        <a:pt x="329" y="357"/>
                        <a:pt x="340" y="355"/>
                        <a:pt x="346" y="354"/>
                      </a:cubicBezTo>
                      <a:cubicBezTo>
                        <a:pt x="352" y="353"/>
                        <a:pt x="363" y="351"/>
                        <a:pt x="366" y="350"/>
                      </a:cubicBezTo>
                      <a:cubicBezTo>
                        <a:pt x="435" y="338"/>
                        <a:pt x="468" y="278"/>
                        <a:pt x="460" y="234"/>
                      </a:cubicBezTo>
                      <a:close/>
                      <a:moveTo>
                        <a:pt x="396" y="183"/>
                      </a:moveTo>
                      <a:cubicBezTo>
                        <a:pt x="396" y="183"/>
                        <a:pt x="396" y="184"/>
                        <a:pt x="396" y="185"/>
                      </a:cubicBezTo>
                      <a:cubicBezTo>
                        <a:pt x="391" y="185"/>
                        <a:pt x="385" y="185"/>
                        <a:pt x="379" y="186"/>
                      </a:cubicBezTo>
                      <a:cubicBezTo>
                        <a:pt x="373" y="187"/>
                        <a:pt x="367" y="189"/>
                        <a:pt x="362" y="191"/>
                      </a:cubicBezTo>
                      <a:cubicBezTo>
                        <a:pt x="364" y="182"/>
                        <a:pt x="371" y="155"/>
                        <a:pt x="374" y="149"/>
                      </a:cubicBezTo>
                      <a:cubicBezTo>
                        <a:pt x="377" y="142"/>
                        <a:pt x="397" y="118"/>
                        <a:pt x="404" y="117"/>
                      </a:cubicBezTo>
                      <a:cubicBezTo>
                        <a:pt x="407" y="117"/>
                        <a:pt x="408" y="118"/>
                        <a:pt x="408" y="121"/>
                      </a:cubicBezTo>
                      <a:cubicBezTo>
                        <a:pt x="410" y="133"/>
                        <a:pt x="394" y="171"/>
                        <a:pt x="396" y="183"/>
                      </a:cubicBezTo>
                      <a:close/>
                      <a:moveTo>
                        <a:pt x="539" y="244"/>
                      </a:moveTo>
                      <a:cubicBezTo>
                        <a:pt x="539" y="243"/>
                        <a:pt x="538" y="243"/>
                        <a:pt x="536" y="243"/>
                      </a:cubicBezTo>
                      <a:cubicBezTo>
                        <a:pt x="526" y="245"/>
                        <a:pt x="525" y="246"/>
                        <a:pt x="524" y="248"/>
                      </a:cubicBezTo>
                      <a:cubicBezTo>
                        <a:pt x="521" y="254"/>
                        <a:pt x="521" y="254"/>
                        <a:pt x="521" y="254"/>
                      </a:cubicBezTo>
                      <a:cubicBezTo>
                        <a:pt x="521" y="252"/>
                        <a:pt x="518" y="246"/>
                        <a:pt x="507" y="248"/>
                      </a:cubicBezTo>
                      <a:cubicBezTo>
                        <a:pt x="479" y="253"/>
                        <a:pt x="452" y="304"/>
                        <a:pt x="455" y="325"/>
                      </a:cubicBezTo>
                      <a:cubicBezTo>
                        <a:pt x="457" y="332"/>
                        <a:pt x="461" y="335"/>
                        <a:pt x="469" y="334"/>
                      </a:cubicBezTo>
                      <a:cubicBezTo>
                        <a:pt x="485" y="331"/>
                        <a:pt x="500" y="306"/>
                        <a:pt x="503" y="300"/>
                      </a:cubicBezTo>
                      <a:cubicBezTo>
                        <a:pt x="503" y="300"/>
                        <a:pt x="503" y="300"/>
                        <a:pt x="504" y="300"/>
                      </a:cubicBezTo>
                      <a:cubicBezTo>
                        <a:pt x="504" y="300"/>
                        <a:pt x="504" y="300"/>
                        <a:pt x="504" y="300"/>
                      </a:cubicBezTo>
                      <a:cubicBezTo>
                        <a:pt x="503" y="306"/>
                        <a:pt x="503" y="314"/>
                        <a:pt x="504" y="319"/>
                      </a:cubicBezTo>
                      <a:cubicBezTo>
                        <a:pt x="504" y="325"/>
                        <a:pt x="507" y="329"/>
                        <a:pt x="512" y="328"/>
                      </a:cubicBezTo>
                      <a:cubicBezTo>
                        <a:pt x="524" y="325"/>
                        <a:pt x="537" y="303"/>
                        <a:pt x="539" y="297"/>
                      </a:cubicBezTo>
                      <a:cubicBezTo>
                        <a:pt x="539" y="297"/>
                        <a:pt x="539" y="297"/>
                        <a:pt x="539" y="297"/>
                      </a:cubicBezTo>
                      <a:cubicBezTo>
                        <a:pt x="539" y="296"/>
                        <a:pt x="538" y="295"/>
                        <a:pt x="537" y="295"/>
                      </a:cubicBezTo>
                      <a:cubicBezTo>
                        <a:pt x="536" y="295"/>
                        <a:pt x="536" y="296"/>
                        <a:pt x="536" y="296"/>
                      </a:cubicBezTo>
                      <a:cubicBezTo>
                        <a:pt x="531" y="305"/>
                        <a:pt x="526" y="311"/>
                        <a:pt x="522" y="312"/>
                      </a:cubicBezTo>
                      <a:cubicBezTo>
                        <a:pt x="519" y="312"/>
                        <a:pt x="518" y="311"/>
                        <a:pt x="517" y="308"/>
                      </a:cubicBezTo>
                      <a:cubicBezTo>
                        <a:pt x="515" y="295"/>
                        <a:pt x="533" y="256"/>
                        <a:pt x="537" y="248"/>
                      </a:cubicBezTo>
                      <a:cubicBezTo>
                        <a:pt x="538" y="246"/>
                        <a:pt x="539" y="244"/>
                        <a:pt x="539" y="244"/>
                      </a:cubicBezTo>
                      <a:close/>
                      <a:moveTo>
                        <a:pt x="510" y="280"/>
                      </a:moveTo>
                      <a:cubicBezTo>
                        <a:pt x="504" y="294"/>
                        <a:pt x="490" y="318"/>
                        <a:pt x="477" y="320"/>
                      </a:cubicBezTo>
                      <a:cubicBezTo>
                        <a:pt x="473" y="321"/>
                        <a:pt x="471" y="319"/>
                        <a:pt x="470" y="315"/>
                      </a:cubicBezTo>
                      <a:cubicBezTo>
                        <a:pt x="468" y="299"/>
                        <a:pt x="489" y="254"/>
                        <a:pt x="508" y="251"/>
                      </a:cubicBezTo>
                      <a:cubicBezTo>
                        <a:pt x="513" y="250"/>
                        <a:pt x="516" y="252"/>
                        <a:pt x="516" y="256"/>
                      </a:cubicBezTo>
                      <a:cubicBezTo>
                        <a:pt x="517" y="261"/>
                        <a:pt x="515" y="269"/>
                        <a:pt x="510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51" name="Freeform 83"/>
                <p:cNvSpPr>
                  <a:spLocks/>
                </p:cNvSpPr>
                <p:nvPr/>
              </p:nvSpPr>
              <p:spPr bwMode="auto">
                <a:xfrm>
                  <a:off x="2977" y="1340"/>
                  <a:ext cx="49" cy="59"/>
                </a:xfrm>
                <a:custGeom>
                  <a:avLst/>
                  <a:gdLst>
                    <a:gd name="T0" fmla="*/ 16 w 21"/>
                    <a:gd name="T1" fmla="*/ 2 h 25"/>
                    <a:gd name="T2" fmla="*/ 11 w 21"/>
                    <a:gd name="T3" fmla="*/ 5 h 25"/>
                    <a:gd name="T4" fmla="*/ 7 w 21"/>
                    <a:gd name="T5" fmla="*/ 1 h 25"/>
                    <a:gd name="T6" fmla="*/ 0 w 21"/>
                    <a:gd name="T7" fmla="*/ 11 h 25"/>
                    <a:gd name="T8" fmla="*/ 4 w 21"/>
                    <a:gd name="T9" fmla="*/ 25 h 25"/>
                    <a:gd name="T10" fmla="*/ 5 w 21"/>
                    <a:gd name="T11" fmla="*/ 25 h 25"/>
                    <a:gd name="T12" fmla="*/ 21 w 21"/>
                    <a:gd name="T13" fmla="*/ 9 h 25"/>
                    <a:gd name="T14" fmla="*/ 16 w 21"/>
                    <a:gd name="T15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5">
                      <a:moveTo>
                        <a:pt x="16" y="2"/>
                      </a:moveTo>
                      <a:cubicBezTo>
                        <a:pt x="13" y="2"/>
                        <a:pt x="12" y="4"/>
                        <a:pt x="11" y="5"/>
                      </a:cubicBezTo>
                      <a:cubicBezTo>
                        <a:pt x="11" y="4"/>
                        <a:pt x="9" y="2"/>
                        <a:pt x="7" y="1"/>
                      </a:cubicBezTo>
                      <a:cubicBezTo>
                        <a:pt x="1" y="0"/>
                        <a:pt x="0" y="6"/>
                        <a:pt x="0" y="11"/>
                      </a:cubicBezTo>
                      <a:cubicBezTo>
                        <a:pt x="0" y="16"/>
                        <a:pt x="1" y="20"/>
                        <a:pt x="4" y="25"/>
                      </a:cubicBezTo>
                      <a:cubicBezTo>
                        <a:pt x="4" y="25"/>
                        <a:pt x="5" y="25"/>
                        <a:pt x="5" y="25"/>
                      </a:cubicBezTo>
                      <a:cubicBezTo>
                        <a:pt x="10" y="24"/>
                        <a:pt x="20" y="15"/>
                        <a:pt x="21" y="9"/>
                      </a:cubicBezTo>
                      <a:cubicBezTo>
                        <a:pt x="21" y="6"/>
                        <a:pt x="20" y="2"/>
                        <a:pt x="1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52" name="Freeform 84"/>
                <p:cNvSpPr>
                  <a:spLocks noEditPoints="1"/>
                </p:cNvSpPr>
                <p:nvPr/>
              </p:nvSpPr>
              <p:spPr bwMode="auto">
                <a:xfrm>
                  <a:off x="2663" y="874"/>
                  <a:ext cx="1195" cy="1387"/>
                </a:xfrm>
                <a:custGeom>
                  <a:avLst/>
                  <a:gdLst>
                    <a:gd name="T0" fmla="*/ 502 w 506"/>
                    <a:gd name="T1" fmla="*/ 168 h 587"/>
                    <a:gd name="T2" fmla="*/ 415 w 506"/>
                    <a:gd name="T3" fmla="*/ 55 h 587"/>
                    <a:gd name="T4" fmla="*/ 269 w 506"/>
                    <a:gd name="T5" fmla="*/ 79 h 587"/>
                    <a:gd name="T6" fmla="*/ 268 w 506"/>
                    <a:gd name="T7" fmla="*/ 76 h 587"/>
                    <a:gd name="T8" fmla="*/ 138 w 506"/>
                    <a:gd name="T9" fmla="*/ 1 h 587"/>
                    <a:gd name="T10" fmla="*/ 18 w 506"/>
                    <a:gd name="T11" fmla="*/ 74 h 587"/>
                    <a:gd name="T12" fmla="*/ 6 w 506"/>
                    <a:gd name="T13" fmla="*/ 153 h 587"/>
                    <a:gd name="T14" fmla="*/ 55 w 506"/>
                    <a:gd name="T15" fmla="*/ 225 h 587"/>
                    <a:gd name="T16" fmla="*/ 182 w 506"/>
                    <a:gd name="T17" fmla="*/ 213 h 587"/>
                    <a:gd name="T18" fmla="*/ 201 w 506"/>
                    <a:gd name="T19" fmla="*/ 161 h 587"/>
                    <a:gd name="T20" fmla="*/ 102 w 506"/>
                    <a:gd name="T21" fmla="*/ 112 h 587"/>
                    <a:gd name="T22" fmla="*/ 83 w 506"/>
                    <a:gd name="T23" fmla="*/ 133 h 587"/>
                    <a:gd name="T24" fmla="*/ 80 w 506"/>
                    <a:gd name="T25" fmla="*/ 157 h 587"/>
                    <a:gd name="T26" fmla="*/ 89 w 506"/>
                    <a:gd name="T27" fmla="*/ 170 h 587"/>
                    <a:gd name="T28" fmla="*/ 90 w 506"/>
                    <a:gd name="T29" fmla="*/ 160 h 587"/>
                    <a:gd name="T30" fmla="*/ 95 w 506"/>
                    <a:gd name="T31" fmla="*/ 125 h 587"/>
                    <a:gd name="T32" fmla="*/ 105 w 506"/>
                    <a:gd name="T33" fmla="*/ 116 h 587"/>
                    <a:gd name="T34" fmla="*/ 141 w 506"/>
                    <a:gd name="T35" fmla="*/ 230 h 587"/>
                    <a:gd name="T36" fmla="*/ 59 w 506"/>
                    <a:gd name="T37" fmla="*/ 220 h 587"/>
                    <a:gd name="T38" fmla="*/ 10 w 506"/>
                    <a:gd name="T39" fmla="*/ 153 h 587"/>
                    <a:gd name="T40" fmla="*/ 23 w 506"/>
                    <a:gd name="T41" fmla="*/ 79 h 587"/>
                    <a:gd name="T42" fmla="*/ 138 w 506"/>
                    <a:gd name="T43" fmla="*/ 12 h 587"/>
                    <a:gd name="T44" fmla="*/ 255 w 506"/>
                    <a:gd name="T45" fmla="*/ 80 h 587"/>
                    <a:gd name="T46" fmla="*/ 259 w 506"/>
                    <a:gd name="T47" fmla="*/ 88 h 587"/>
                    <a:gd name="T48" fmla="*/ 252 w 506"/>
                    <a:gd name="T49" fmla="*/ 93 h 587"/>
                    <a:gd name="T50" fmla="*/ 228 w 506"/>
                    <a:gd name="T51" fmla="*/ 164 h 587"/>
                    <a:gd name="T52" fmla="*/ 242 w 506"/>
                    <a:gd name="T53" fmla="*/ 175 h 587"/>
                    <a:gd name="T54" fmla="*/ 268 w 506"/>
                    <a:gd name="T55" fmla="*/ 162 h 587"/>
                    <a:gd name="T56" fmla="*/ 271 w 506"/>
                    <a:gd name="T57" fmla="*/ 84 h 587"/>
                    <a:gd name="T58" fmla="*/ 407 w 506"/>
                    <a:gd name="T59" fmla="*/ 65 h 587"/>
                    <a:gd name="T60" fmla="*/ 485 w 506"/>
                    <a:gd name="T61" fmla="*/ 172 h 587"/>
                    <a:gd name="T62" fmla="*/ 441 w 506"/>
                    <a:gd name="T63" fmla="*/ 288 h 587"/>
                    <a:gd name="T64" fmla="*/ 342 w 506"/>
                    <a:gd name="T65" fmla="*/ 366 h 587"/>
                    <a:gd name="T66" fmla="*/ 231 w 506"/>
                    <a:gd name="T67" fmla="*/ 455 h 587"/>
                    <a:gd name="T68" fmla="*/ 236 w 506"/>
                    <a:gd name="T69" fmla="*/ 432 h 587"/>
                    <a:gd name="T70" fmla="*/ 238 w 506"/>
                    <a:gd name="T71" fmla="*/ 420 h 587"/>
                    <a:gd name="T72" fmla="*/ 227 w 506"/>
                    <a:gd name="T73" fmla="*/ 418 h 587"/>
                    <a:gd name="T74" fmla="*/ 221 w 506"/>
                    <a:gd name="T75" fmla="*/ 437 h 587"/>
                    <a:gd name="T76" fmla="*/ 214 w 506"/>
                    <a:gd name="T77" fmla="*/ 473 h 587"/>
                    <a:gd name="T78" fmla="*/ 197 w 506"/>
                    <a:gd name="T79" fmla="*/ 493 h 587"/>
                    <a:gd name="T80" fmla="*/ 170 w 506"/>
                    <a:gd name="T81" fmla="*/ 537 h 587"/>
                    <a:gd name="T82" fmla="*/ 170 w 506"/>
                    <a:gd name="T83" fmla="*/ 538 h 587"/>
                    <a:gd name="T84" fmla="*/ 163 w 506"/>
                    <a:gd name="T85" fmla="*/ 573 h 587"/>
                    <a:gd name="T86" fmla="*/ 187 w 506"/>
                    <a:gd name="T87" fmla="*/ 573 h 587"/>
                    <a:gd name="T88" fmla="*/ 211 w 506"/>
                    <a:gd name="T89" fmla="*/ 527 h 587"/>
                    <a:gd name="T90" fmla="*/ 228 w 506"/>
                    <a:gd name="T91" fmla="*/ 466 h 587"/>
                    <a:gd name="T92" fmla="*/ 229 w 506"/>
                    <a:gd name="T93" fmla="*/ 463 h 587"/>
                    <a:gd name="T94" fmla="*/ 348 w 506"/>
                    <a:gd name="T95" fmla="*/ 374 h 587"/>
                    <a:gd name="T96" fmla="*/ 453 w 506"/>
                    <a:gd name="T97" fmla="*/ 295 h 587"/>
                    <a:gd name="T98" fmla="*/ 502 w 506"/>
                    <a:gd name="T99" fmla="*/ 168 h 587"/>
                    <a:gd name="T100" fmla="*/ 259 w 506"/>
                    <a:gd name="T101" fmla="*/ 158 h 587"/>
                    <a:gd name="T102" fmla="*/ 241 w 506"/>
                    <a:gd name="T103" fmla="*/ 169 h 587"/>
                    <a:gd name="T104" fmla="*/ 232 w 506"/>
                    <a:gd name="T105" fmla="*/ 162 h 587"/>
                    <a:gd name="T106" fmla="*/ 252 w 506"/>
                    <a:gd name="T107" fmla="*/ 100 h 587"/>
                    <a:gd name="T108" fmla="*/ 261 w 506"/>
                    <a:gd name="T109" fmla="*/ 93 h 587"/>
                    <a:gd name="T110" fmla="*/ 259 w 506"/>
                    <a:gd name="T111" fmla="*/ 158 h 587"/>
                    <a:gd name="T112" fmla="*/ 210 w 506"/>
                    <a:gd name="T113" fmla="*/ 494 h 587"/>
                    <a:gd name="T114" fmla="*/ 171 w 506"/>
                    <a:gd name="T115" fmla="*/ 573 h 587"/>
                    <a:gd name="T116" fmla="*/ 173 w 506"/>
                    <a:gd name="T117" fmla="*/ 539 h 587"/>
                    <a:gd name="T118" fmla="*/ 174 w 506"/>
                    <a:gd name="T119" fmla="*/ 538 h 587"/>
                    <a:gd name="T120" fmla="*/ 199 w 506"/>
                    <a:gd name="T121" fmla="*/ 495 h 587"/>
                    <a:gd name="T122" fmla="*/ 213 w 506"/>
                    <a:gd name="T123" fmla="*/ 480 h 587"/>
                    <a:gd name="T124" fmla="*/ 210 w 506"/>
                    <a:gd name="T125" fmla="*/ 494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06" h="587">
                      <a:moveTo>
                        <a:pt x="502" y="168"/>
                      </a:moveTo>
                      <a:cubicBezTo>
                        <a:pt x="499" y="115"/>
                        <a:pt x="465" y="72"/>
                        <a:pt x="415" y="55"/>
                      </a:cubicBezTo>
                      <a:cubicBezTo>
                        <a:pt x="368" y="40"/>
                        <a:pt x="310" y="48"/>
                        <a:pt x="269" y="79"/>
                      </a:cubicBezTo>
                      <a:cubicBezTo>
                        <a:pt x="269" y="78"/>
                        <a:pt x="268" y="77"/>
                        <a:pt x="268" y="76"/>
                      </a:cubicBezTo>
                      <a:cubicBezTo>
                        <a:pt x="245" y="32"/>
                        <a:pt x="196" y="0"/>
                        <a:pt x="138" y="1"/>
                      </a:cubicBezTo>
                      <a:cubicBezTo>
                        <a:pt x="87" y="2"/>
                        <a:pt x="41" y="31"/>
                        <a:pt x="18" y="74"/>
                      </a:cubicBezTo>
                      <a:cubicBezTo>
                        <a:pt x="3" y="102"/>
                        <a:pt x="0" y="125"/>
                        <a:pt x="6" y="153"/>
                      </a:cubicBezTo>
                      <a:cubicBezTo>
                        <a:pt x="12" y="184"/>
                        <a:pt x="30" y="208"/>
                        <a:pt x="55" y="225"/>
                      </a:cubicBezTo>
                      <a:cubicBezTo>
                        <a:pt x="93" y="249"/>
                        <a:pt x="151" y="245"/>
                        <a:pt x="182" y="213"/>
                      </a:cubicBezTo>
                      <a:cubicBezTo>
                        <a:pt x="195" y="199"/>
                        <a:pt x="203" y="181"/>
                        <a:pt x="201" y="161"/>
                      </a:cubicBezTo>
                      <a:cubicBezTo>
                        <a:pt x="198" y="116"/>
                        <a:pt x="148" y="81"/>
                        <a:pt x="102" y="112"/>
                      </a:cubicBezTo>
                      <a:cubicBezTo>
                        <a:pt x="94" y="117"/>
                        <a:pt x="87" y="124"/>
                        <a:pt x="83" y="133"/>
                      </a:cubicBezTo>
                      <a:cubicBezTo>
                        <a:pt x="80" y="140"/>
                        <a:pt x="79" y="149"/>
                        <a:pt x="80" y="157"/>
                      </a:cubicBezTo>
                      <a:cubicBezTo>
                        <a:pt x="80" y="163"/>
                        <a:pt x="84" y="169"/>
                        <a:pt x="89" y="170"/>
                      </a:cubicBezTo>
                      <a:cubicBezTo>
                        <a:pt x="95" y="170"/>
                        <a:pt x="95" y="163"/>
                        <a:pt x="90" y="160"/>
                      </a:cubicBezTo>
                      <a:cubicBezTo>
                        <a:pt x="77" y="151"/>
                        <a:pt x="86" y="133"/>
                        <a:pt x="95" y="125"/>
                      </a:cubicBezTo>
                      <a:cubicBezTo>
                        <a:pt x="97" y="122"/>
                        <a:pt x="102" y="118"/>
                        <a:pt x="105" y="116"/>
                      </a:cubicBezTo>
                      <a:cubicBezTo>
                        <a:pt x="184" y="72"/>
                        <a:pt x="231" y="197"/>
                        <a:pt x="141" y="230"/>
                      </a:cubicBezTo>
                      <a:cubicBezTo>
                        <a:pt x="119" y="238"/>
                        <a:pt x="80" y="232"/>
                        <a:pt x="59" y="220"/>
                      </a:cubicBezTo>
                      <a:cubicBezTo>
                        <a:pt x="37" y="206"/>
                        <a:pt x="16" y="182"/>
                        <a:pt x="10" y="153"/>
                      </a:cubicBezTo>
                      <a:cubicBezTo>
                        <a:pt x="5" y="126"/>
                        <a:pt x="9" y="105"/>
                        <a:pt x="23" y="79"/>
                      </a:cubicBezTo>
                      <a:cubicBezTo>
                        <a:pt x="45" y="37"/>
                        <a:pt x="89" y="12"/>
                        <a:pt x="138" y="12"/>
                      </a:cubicBezTo>
                      <a:cubicBezTo>
                        <a:pt x="188" y="12"/>
                        <a:pt x="233" y="38"/>
                        <a:pt x="255" y="80"/>
                      </a:cubicBezTo>
                      <a:cubicBezTo>
                        <a:pt x="257" y="83"/>
                        <a:pt x="258" y="85"/>
                        <a:pt x="259" y="88"/>
                      </a:cubicBezTo>
                      <a:cubicBezTo>
                        <a:pt x="256" y="89"/>
                        <a:pt x="254" y="91"/>
                        <a:pt x="252" y="93"/>
                      </a:cubicBezTo>
                      <a:cubicBezTo>
                        <a:pt x="233" y="113"/>
                        <a:pt x="221" y="147"/>
                        <a:pt x="228" y="164"/>
                      </a:cubicBezTo>
                      <a:cubicBezTo>
                        <a:pt x="231" y="169"/>
                        <a:pt x="236" y="173"/>
                        <a:pt x="242" y="175"/>
                      </a:cubicBezTo>
                      <a:cubicBezTo>
                        <a:pt x="252" y="178"/>
                        <a:pt x="263" y="170"/>
                        <a:pt x="268" y="162"/>
                      </a:cubicBezTo>
                      <a:cubicBezTo>
                        <a:pt x="280" y="141"/>
                        <a:pt x="280" y="107"/>
                        <a:pt x="271" y="84"/>
                      </a:cubicBezTo>
                      <a:cubicBezTo>
                        <a:pt x="311" y="56"/>
                        <a:pt x="362" y="48"/>
                        <a:pt x="407" y="65"/>
                      </a:cubicBezTo>
                      <a:cubicBezTo>
                        <a:pt x="453" y="82"/>
                        <a:pt x="482" y="121"/>
                        <a:pt x="485" y="172"/>
                      </a:cubicBezTo>
                      <a:cubicBezTo>
                        <a:pt x="487" y="214"/>
                        <a:pt x="473" y="252"/>
                        <a:pt x="441" y="288"/>
                      </a:cubicBezTo>
                      <a:cubicBezTo>
                        <a:pt x="415" y="318"/>
                        <a:pt x="381" y="341"/>
                        <a:pt x="342" y="366"/>
                      </a:cubicBezTo>
                      <a:cubicBezTo>
                        <a:pt x="298" y="396"/>
                        <a:pt x="261" y="425"/>
                        <a:pt x="231" y="455"/>
                      </a:cubicBezTo>
                      <a:cubicBezTo>
                        <a:pt x="232" y="448"/>
                        <a:pt x="234" y="440"/>
                        <a:pt x="236" y="432"/>
                      </a:cubicBezTo>
                      <a:cubicBezTo>
                        <a:pt x="238" y="420"/>
                        <a:pt x="238" y="420"/>
                        <a:pt x="238" y="420"/>
                      </a:cubicBezTo>
                      <a:cubicBezTo>
                        <a:pt x="227" y="418"/>
                        <a:pt x="227" y="418"/>
                        <a:pt x="227" y="418"/>
                      </a:cubicBezTo>
                      <a:cubicBezTo>
                        <a:pt x="227" y="418"/>
                        <a:pt x="221" y="437"/>
                        <a:pt x="221" y="437"/>
                      </a:cubicBezTo>
                      <a:cubicBezTo>
                        <a:pt x="218" y="448"/>
                        <a:pt x="216" y="461"/>
                        <a:pt x="214" y="473"/>
                      </a:cubicBezTo>
                      <a:cubicBezTo>
                        <a:pt x="208" y="479"/>
                        <a:pt x="202" y="486"/>
                        <a:pt x="197" y="493"/>
                      </a:cubicBezTo>
                      <a:cubicBezTo>
                        <a:pt x="184" y="508"/>
                        <a:pt x="176" y="522"/>
                        <a:pt x="170" y="537"/>
                      </a:cubicBezTo>
                      <a:cubicBezTo>
                        <a:pt x="170" y="538"/>
                        <a:pt x="170" y="538"/>
                        <a:pt x="170" y="538"/>
                      </a:cubicBezTo>
                      <a:cubicBezTo>
                        <a:pt x="166" y="549"/>
                        <a:pt x="161" y="561"/>
                        <a:pt x="163" y="573"/>
                      </a:cubicBezTo>
                      <a:cubicBezTo>
                        <a:pt x="165" y="583"/>
                        <a:pt x="175" y="587"/>
                        <a:pt x="187" y="573"/>
                      </a:cubicBezTo>
                      <a:cubicBezTo>
                        <a:pt x="200" y="558"/>
                        <a:pt x="205" y="543"/>
                        <a:pt x="211" y="527"/>
                      </a:cubicBezTo>
                      <a:cubicBezTo>
                        <a:pt x="219" y="507"/>
                        <a:pt x="224" y="486"/>
                        <a:pt x="228" y="466"/>
                      </a:cubicBezTo>
                      <a:cubicBezTo>
                        <a:pt x="229" y="465"/>
                        <a:pt x="229" y="464"/>
                        <a:pt x="229" y="463"/>
                      </a:cubicBezTo>
                      <a:cubicBezTo>
                        <a:pt x="261" y="433"/>
                        <a:pt x="301" y="404"/>
                        <a:pt x="348" y="374"/>
                      </a:cubicBezTo>
                      <a:cubicBezTo>
                        <a:pt x="387" y="348"/>
                        <a:pt x="424" y="323"/>
                        <a:pt x="453" y="295"/>
                      </a:cubicBezTo>
                      <a:cubicBezTo>
                        <a:pt x="488" y="261"/>
                        <a:pt x="506" y="221"/>
                        <a:pt x="502" y="168"/>
                      </a:cubicBezTo>
                      <a:close/>
                      <a:moveTo>
                        <a:pt x="259" y="158"/>
                      </a:moveTo>
                      <a:cubicBezTo>
                        <a:pt x="255" y="165"/>
                        <a:pt x="248" y="170"/>
                        <a:pt x="241" y="169"/>
                      </a:cubicBezTo>
                      <a:cubicBezTo>
                        <a:pt x="237" y="169"/>
                        <a:pt x="234" y="167"/>
                        <a:pt x="232" y="162"/>
                      </a:cubicBezTo>
                      <a:cubicBezTo>
                        <a:pt x="225" y="147"/>
                        <a:pt x="234" y="119"/>
                        <a:pt x="252" y="100"/>
                      </a:cubicBezTo>
                      <a:cubicBezTo>
                        <a:pt x="255" y="98"/>
                        <a:pt x="258" y="95"/>
                        <a:pt x="261" y="93"/>
                      </a:cubicBezTo>
                      <a:cubicBezTo>
                        <a:pt x="268" y="114"/>
                        <a:pt x="269" y="140"/>
                        <a:pt x="259" y="158"/>
                      </a:cubicBezTo>
                      <a:close/>
                      <a:moveTo>
                        <a:pt x="210" y="494"/>
                      </a:moveTo>
                      <a:cubicBezTo>
                        <a:pt x="208" y="503"/>
                        <a:pt x="186" y="584"/>
                        <a:pt x="171" y="573"/>
                      </a:cubicBezTo>
                      <a:cubicBezTo>
                        <a:pt x="162" y="566"/>
                        <a:pt x="170" y="548"/>
                        <a:pt x="173" y="539"/>
                      </a:cubicBezTo>
                      <a:cubicBezTo>
                        <a:pt x="174" y="538"/>
                        <a:pt x="174" y="538"/>
                        <a:pt x="174" y="538"/>
                      </a:cubicBezTo>
                      <a:cubicBezTo>
                        <a:pt x="179" y="524"/>
                        <a:pt x="187" y="510"/>
                        <a:pt x="199" y="495"/>
                      </a:cubicBezTo>
                      <a:cubicBezTo>
                        <a:pt x="204" y="490"/>
                        <a:pt x="208" y="485"/>
                        <a:pt x="213" y="480"/>
                      </a:cubicBezTo>
                      <a:cubicBezTo>
                        <a:pt x="212" y="484"/>
                        <a:pt x="211" y="489"/>
                        <a:pt x="210" y="4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1622155" y="186485"/>
                <a:ext cx="1651112" cy="700681"/>
                <a:chOff x="4192692" y="1963767"/>
                <a:chExt cx="1651112" cy="700681"/>
              </a:xfrm>
            </p:grpSpPr>
            <p:sp>
              <p:nvSpPr>
                <p:cNvPr id="46" name="TextBox 45"/>
                <p:cNvSpPr txBox="1"/>
                <p:nvPr/>
              </p:nvSpPr>
              <p:spPr>
                <a:xfrm>
                  <a:off x="4192692" y="2143244"/>
                  <a:ext cx="16511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dirty="0" smtClean="0">
                      <a:solidFill>
                        <a:schemeClr val="bg1">
                          <a:lumMod val="9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rPr>
                    <a:t>七夕节快乐</a:t>
                  </a:r>
                  <a:endPara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endParaRPr>
                </a:p>
              </p:txBody>
            </p:sp>
            <p:sp>
              <p:nvSpPr>
                <p:cNvPr id="47" name="TextBox 46"/>
                <p:cNvSpPr txBox="1"/>
                <p:nvPr/>
              </p:nvSpPr>
              <p:spPr>
                <a:xfrm>
                  <a:off x="4678582" y="1963767"/>
                  <a:ext cx="757957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2016</a:t>
                  </a:r>
                  <a:endParaRPr lang="zh-CN" altLang="en-US" sz="11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48" name="TextBox 47"/>
                <p:cNvSpPr txBox="1"/>
                <p:nvPr/>
              </p:nvSpPr>
              <p:spPr>
                <a:xfrm>
                  <a:off x="4192692" y="2433616"/>
                  <a:ext cx="165111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9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永远爱你的亲</a:t>
                  </a:r>
                  <a:endParaRPr lang="zh-CN" altLang="en-US" sz="9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36" name="Group 88"/>
              <p:cNvGrpSpPr>
                <a:grpSpLocks noChangeAspect="1"/>
              </p:cNvGrpSpPr>
              <p:nvPr/>
            </p:nvGrpSpPr>
            <p:grpSpPr bwMode="auto">
              <a:xfrm>
                <a:off x="1568339" y="958599"/>
                <a:ext cx="817722" cy="82847"/>
                <a:chOff x="2112" y="1540"/>
                <a:chExt cx="3119" cy="316"/>
              </a:xfrm>
              <a:solidFill>
                <a:schemeClr val="bg1"/>
              </a:solidFill>
            </p:grpSpPr>
            <p:sp>
              <p:nvSpPr>
                <p:cNvPr id="37" name="Freeform 89"/>
                <p:cNvSpPr>
                  <a:spLocks/>
                </p:cNvSpPr>
                <p:nvPr/>
              </p:nvSpPr>
              <p:spPr bwMode="auto">
                <a:xfrm>
                  <a:off x="2188" y="1651"/>
                  <a:ext cx="24" cy="76"/>
                </a:xfrm>
                <a:custGeom>
                  <a:avLst/>
                  <a:gdLst>
                    <a:gd name="T0" fmla="*/ 0 w 5"/>
                    <a:gd name="T1" fmla="*/ 2 h 16"/>
                    <a:gd name="T2" fmla="*/ 0 w 5"/>
                    <a:gd name="T3" fmla="*/ 14 h 16"/>
                    <a:gd name="T4" fmla="*/ 0 w 5"/>
                    <a:gd name="T5" fmla="*/ 14 h 16"/>
                    <a:gd name="T6" fmla="*/ 1 w 5"/>
                    <a:gd name="T7" fmla="*/ 16 h 16"/>
                    <a:gd name="T8" fmla="*/ 3 w 5"/>
                    <a:gd name="T9" fmla="*/ 14 h 16"/>
                    <a:gd name="T10" fmla="*/ 3 w 5"/>
                    <a:gd name="T11" fmla="*/ 14 h 16"/>
                    <a:gd name="T12" fmla="*/ 3 w 5"/>
                    <a:gd name="T13" fmla="*/ 2 h 16"/>
                    <a:gd name="T14" fmla="*/ 3 w 5"/>
                    <a:gd name="T15" fmla="*/ 2 h 16"/>
                    <a:gd name="T16" fmla="*/ 1 w 5"/>
                    <a:gd name="T17" fmla="*/ 0 h 16"/>
                    <a:gd name="T18" fmla="*/ 0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0" y="2"/>
                      </a:moveTo>
                      <a:cubicBezTo>
                        <a:pt x="0" y="6"/>
                        <a:pt x="0" y="10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6"/>
                        <a:pt x="1" y="16"/>
                      </a:cubicBezTo>
                      <a:cubicBezTo>
                        <a:pt x="2" y="16"/>
                        <a:pt x="3" y="15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5" y="10"/>
                        <a:pt x="5" y="6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90"/>
                <p:cNvSpPr>
                  <a:spLocks/>
                </p:cNvSpPr>
                <p:nvPr/>
              </p:nvSpPr>
              <p:spPr bwMode="auto">
                <a:xfrm>
                  <a:off x="2232" y="1646"/>
                  <a:ext cx="808" cy="86"/>
                </a:xfrm>
                <a:custGeom>
                  <a:avLst/>
                  <a:gdLst>
                    <a:gd name="T0" fmla="*/ 0 w 169"/>
                    <a:gd name="T1" fmla="*/ 5 h 18"/>
                    <a:gd name="T2" fmla="*/ 14 w 169"/>
                    <a:gd name="T3" fmla="*/ 6 h 18"/>
                    <a:gd name="T4" fmla="*/ 88 w 169"/>
                    <a:gd name="T5" fmla="*/ 5 h 18"/>
                    <a:gd name="T6" fmla="*/ 152 w 169"/>
                    <a:gd name="T7" fmla="*/ 1 h 18"/>
                    <a:gd name="T8" fmla="*/ 169 w 169"/>
                    <a:gd name="T9" fmla="*/ 0 h 18"/>
                    <a:gd name="T10" fmla="*/ 168 w 169"/>
                    <a:gd name="T11" fmla="*/ 9 h 18"/>
                    <a:gd name="T12" fmla="*/ 169 w 169"/>
                    <a:gd name="T13" fmla="*/ 18 h 18"/>
                    <a:gd name="T14" fmla="*/ 152 w 169"/>
                    <a:gd name="T15" fmla="*/ 17 h 18"/>
                    <a:gd name="T16" fmla="*/ 88 w 169"/>
                    <a:gd name="T17" fmla="*/ 13 h 18"/>
                    <a:gd name="T18" fmla="*/ 14 w 169"/>
                    <a:gd name="T19" fmla="*/ 12 h 18"/>
                    <a:gd name="T20" fmla="*/ 0 w 169"/>
                    <a:gd name="T21" fmla="*/ 13 h 18"/>
                    <a:gd name="T22" fmla="*/ 0 w 169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9" h="18">
                      <a:moveTo>
                        <a:pt x="0" y="5"/>
                      </a:moveTo>
                      <a:cubicBezTo>
                        <a:pt x="3" y="5"/>
                        <a:pt x="7" y="5"/>
                        <a:pt x="14" y="6"/>
                      </a:cubicBezTo>
                      <a:cubicBezTo>
                        <a:pt x="39" y="7"/>
                        <a:pt x="63" y="7"/>
                        <a:pt x="88" y="5"/>
                      </a:cubicBezTo>
                      <a:cubicBezTo>
                        <a:pt x="110" y="4"/>
                        <a:pt x="131" y="2"/>
                        <a:pt x="152" y="1"/>
                      </a:cubicBezTo>
                      <a:cubicBezTo>
                        <a:pt x="158" y="1"/>
                        <a:pt x="164" y="0"/>
                        <a:pt x="169" y="0"/>
                      </a:cubicBezTo>
                      <a:cubicBezTo>
                        <a:pt x="168" y="3"/>
                        <a:pt x="168" y="6"/>
                        <a:pt x="168" y="9"/>
                      </a:cubicBezTo>
                      <a:cubicBezTo>
                        <a:pt x="168" y="12"/>
                        <a:pt x="168" y="15"/>
                        <a:pt x="169" y="18"/>
                      </a:cubicBezTo>
                      <a:cubicBezTo>
                        <a:pt x="164" y="18"/>
                        <a:pt x="158" y="17"/>
                        <a:pt x="152" y="17"/>
                      </a:cubicBezTo>
                      <a:cubicBezTo>
                        <a:pt x="131" y="16"/>
                        <a:pt x="110" y="14"/>
                        <a:pt x="88" y="13"/>
                      </a:cubicBezTo>
                      <a:cubicBezTo>
                        <a:pt x="63" y="11"/>
                        <a:pt x="39" y="11"/>
                        <a:pt x="14" y="12"/>
                      </a:cubicBezTo>
                      <a:cubicBezTo>
                        <a:pt x="7" y="13"/>
                        <a:pt x="3" y="13"/>
                        <a:pt x="0" y="13"/>
                      </a:cubicBezTo>
                      <a:cubicBezTo>
                        <a:pt x="0" y="10"/>
                        <a:pt x="0" y="8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Oval 91"/>
                <p:cNvSpPr>
                  <a:spLocks noChangeArrowheads="1"/>
                </p:cNvSpPr>
                <p:nvPr/>
              </p:nvSpPr>
              <p:spPr bwMode="auto">
                <a:xfrm>
                  <a:off x="2112" y="1660"/>
                  <a:ext cx="57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92"/>
                <p:cNvSpPr>
                  <a:spLocks/>
                </p:cNvSpPr>
                <p:nvPr/>
              </p:nvSpPr>
              <p:spPr bwMode="auto">
                <a:xfrm>
                  <a:off x="5135" y="1651"/>
                  <a:ext cx="24" cy="76"/>
                </a:xfrm>
                <a:custGeom>
                  <a:avLst/>
                  <a:gdLst>
                    <a:gd name="T0" fmla="*/ 5 w 5"/>
                    <a:gd name="T1" fmla="*/ 2 h 16"/>
                    <a:gd name="T2" fmla="*/ 5 w 5"/>
                    <a:gd name="T3" fmla="*/ 14 h 16"/>
                    <a:gd name="T4" fmla="*/ 5 w 5"/>
                    <a:gd name="T5" fmla="*/ 14 h 16"/>
                    <a:gd name="T6" fmla="*/ 3 w 5"/>
                    <a:gd name="T7" fmla="*/ 16 h 16"/>
                    <a:gd name="T8" fmla="*/ 1 w 5"/>
                    <a:gd name="T9" fmla="*/ 14 h 16"/>
                    <a:gd name="T10" fmla="*/ 1 w 5"/>
                    <a:gd name="T11" fmla="*/ 14 h 16"/>
                    <a:gd name="T12" fmla="*/ 1 w 5"/>
                    <a:gd name="T13" fmla="*/ 2 h 16"/>
                    <a:gd name="T14" fmla="*/ 1 w 5"/>
                    <a:gd name="T15" fmla="*/ 2 h 16"/>
                    <a:gd name="T16" fmla="*/ 3 w 5"/>
                    <a:gd name="T17" fmla="*/ 0 h 16"/>
                    <a:gd name="T18" fmla="*/ 5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5" y="2"/>
                      </a:moveTo>
                      <a:cubicBezTo>
                        <a:pt x="5" y="6"/>
                        <a:pt x="5" y="10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4" y="16"/>
                        <a:pt x="3" y="16"/>
                      </a:cubicBezTo>
                      <a:cubicBezTo>
                        <a:pt x="3" y="16"/>
                        <a:pt x="2" y="15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0"/>
                        <a:pt x="0" y="6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4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93"/>
                <p:cNvSpPr>
                  <a:spLocks/>
                </p:cNvSpPr>
                <p:nvPr/>
              </p:nvSpPr>
              <p:spPr bwMode="auto">
                <a:xfrm>
                  <a:off x="4303" y="1646"/>
                  <a:ext cx="813" cy="86"/>
                </a:xfrm>
                <a:custGeom>
                  <a:avLst/>
                  <a:gdLst>
                    <a:gd name="T0" fmla="*/ 170 w 170"/>
                    <a:gd name="T1" fmla="*/ 5 h 18"/>
                    <a:gd name="T2" fmla="*/ 156 w 170"/>
                    <a:gd name="T3" fmla="*/ 6 h 18"/>
                    <a:gd name="T4" fmla="*/ 81 w 170"/>
                    <a:gd name="T5" fmla="*/ 5 h 18"/>
                    <a:gd name="T6" fmla="*/ 17 w 170"/>
                    <a:gd name="T7" fmla="*/ 1 h 18"/>
                    <a:gd name="T8" fmla="*/ 0 w 170"/>
                    <a:gd name="T9" fmla="*/ 0 h 18"/>
                    <a:gd name="T10" fmla="*/ 2 w 170"/>
                    <a:gd name="T11" fmla="*/ 9 h 18"/>
                    <a:gd name="T12" fmla="*/ 0 w 170"/>
                    <a:gd name="T13" fmla="*/ 18 h 18"/>
                    <a:gd name="T14" fmla="*/ 17 w 170"/>
                    <a:gd name="T15" fmla="*/ 17 h 18"/>
                    <a:gd name="T16" fmla="*/ 81 w 170"/>
                    <a:gd name="T17" fmla="*/ 13 h 18"/>
                    <a:gd name="T18" fmla="*/ 156 w 170"/>
                    <a:gd name="T19" fmla="*/ 12 h 18"/>
                    <a:gd name="T20" fmla="*/ 170 w 170"/>
                    <a:gd name="T21" fmla="*/ 13 h 18"/>
                    <a:gd name="T22" fmla="*/ 170 w 170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0" h="18">
                      <a:moveTo>
                        <a:pt x="170" y="5"/>
                      </a:moveTo>
                      <a:cubicBezTo>
                        <a:pt x="167" y="5"/>
                        <a:pt x="163" y="5"/>
                        <a:pt x="156" y="6"/>
                      </a:cubicBezTo>
                      <a:cubicBezTo>
                        <a:pt x="131" y="7"/>
                        <a:pt x="106" y="7"/>
                        <a:pt x="81" y="5"/>
                      </a:cubicBezTo>
                      <a:cubicBezTo>
                        <a:pt x="60" y="4"/>
                        <a:pt x="39" y="2"/>
                        <a:pt x="17" y="1"/>
                      </a:cubicBezTo>
                      <a:cubicBezTo>
                        <a:pt x="12" y="1"/>
                        <a:pt x="6" y="0"/>
                        <a:pt x="0" y="0"/>
                      </a:cubicBezTo>
                      <a:cubicBezTo>
                        <a:pt x="1" y="3"/>
                        <a:pt x="2" y="6"/>
                        <a:pt x="2" y="9"/>
                      </a:cubicBezTo>
                      <a:cubicBezTo>
                        <a:pt x="2" y="12"/>
                        <a:pt x="1" y="15"/>
                        <a:pt x="0" y="18"/>
                      </a:cubicBezTo>
                      <a:cubicBezTo>
                        <a:pt x="6" y="18"/>
                        <a:pt x="12" y="17"/>
                        <a:pt x="17" y="17"/>
                      </a:cubicBezTo>
                      <a:cubicBezTo>
                        <a:pt x="39" y="16"/>
                        <a:pt x="60" y="14"/>
                        <a:pt x="81" y="13"/>
                      </a:cubicBezTo>
                      <a:cubicBezTo>
                        <a:pt x="106" y="11"/>
                        <a:pt x="131" y="11"/>
                        <a:pt x="156" y="12"/>
                      </a:cubicBezTo>
                      <a:cubicBezTo>
                        <a:pt x="163" y="13"/>
                        <a:pt x="167" y="13"/>
                        <a:pt x="170" y="13"/>
                      </a:cubicBezTo>
                      <a:cubicBezTo>
                        <a:pt x="169" y="10"/>
                        <a:pt x="169" y="8"/>
                        <a:pt x="17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Oval 94"/>
                <p:cNvSpPr>
                  <a:spLocks noChangeArrowheads="1"/>
                </p:cNvSpPr>
                <p:nvPr/>
              </p:nvSpPr>
              <p:spPr bwMode="auto">
                <a:xfrm>
                  <a:off x="5178" y="1660"/>
                  <a:ext cx="53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95"/>
                <p:cNvSpPr>
                  <a:spLocks/>
                </p:cNvSpPr>
                <p:nvPr/>
              </p:nvSpPr>
              <p:spPr bwMode="auto">
                <a:xfrm>
                  <a:off x="3566" y="1584"/>
                  <a:ext cx="211" cy="210"/>
                </a:xfrm>
                <a:custGeom>
                  <a:avLst/>
                  <a:gdLst>
                    <a:gd name="T0" fmla="*/ 31 w 44"/>
                    <a:gd name="T1" fmla="*/ 1 h 44"/>
                    <a:gd name="T2" fmla="*/ 22 w 44"/>
                    <a:gd name="T3" fmla="*/ 9 h 44"/>
                    <a:gd name="T4" fmla="*/ 22 w 44"/>
                    <a:gd name="T5" fmla="*/ 9 h 44"/>
                    <a:gd name="T6" fmla="*/ 13 w 44"/>
                    <a:gd name="T7" fmla="*/ 1 h 44"/>
                    <a:gd name="T8" fmla="*/ 0 w 44"/>
                    <a:gd name="T9" fmla="*/ 14 h 44"/>
                    <a:gd name="T10" fmla="*/ 8 w 44"/>
                    <a:gd name="T11" fmla="*/ 28 h 44"/>
                    <a:gd name="T12" fmla="*/ 12 w 44"/>
                    <a:gd name="T13" fmla="*/ 32 h 44"/>
                    <a:gd name="T14" fmla="*/ 12 w 44"/>
                    <a:gd name="T15" fmla="*/ 32 h 44"/>
                    <a:gd name="T16" fmla="*/ 22 w 44"/>
                    <a:gd name="T17" fmla="*/ 44 h 44"/>
                    <a:gd name="T18" fmla="*/ 23 w 44"/>
                    <a:gd name="T19" fmla="*/ 44 h 44"/>
                    <a:gd name="T20" fmla="*/ 33 w 44"/>
                    <a:gd name="T21" fmla="*/ 32 h 44"/>
                    <a:gd name="T22" fmla="*/ 33 w 44"/>
                    <a:gd name="T23" fmla="*/ 32 h 44"/>
                    <a:gd name="T24" fmla="*/ 37 w 44"/>
                    <a:gd name="T25" fmla="*/ 28 h 44"/>
                    <a:gd name="T26" fmla="*/ 44 w 44"/>
                    <a:gd name="T27" fmla="*/ 14 h 44"/>
                    <a:gd name="T28" fmla="*/ 31 w 44"/>
                    <a:gd name="T29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4" h="44">
                      <a:moveTo>
                        <a:pt x="31" y="1"/>
                      </a:moveTo>
                      <a:cubicBezTo>
                        <a:pt x="27" y="2"/>
                        <a:pt x="23" y="5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5"/>
                        <a:pt x="18" y="2"/>
                        <a:pt x="13" y="1"/>
                      </a:cubicBezTo>
                      <a:cubicBezTo>
                        <a:pt x="5" y="1"/>
                        <a:pt x="0" y="6"/>
                        <a:pt x="0" y="14"/>
                      </a:cubicBezTo>
                      <a:cubicBezTo>
                        <a:pt x="0" y="19"/>
                        <a:pt x="4" y="23"/>
                        <a:pt x="8" y="28"/>
                      </a:cubicBezTo>
                      <a:cubicBezTo>
                        <a:pt x="9" y="29"/>
                        <a:pt x="11" y="30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6" y="36"/>
                        <a:pt x="21" y="43"/>
                        <a:pt x="22" y="44"/>
                      </a:cubicBezTo>
                      <a:cubicBezTo>
                        <a:pt x="22" y="44"/>
                        <a:pt x="23" y="44"/>
                        <a:pt x="23" y="44"/>
                      </a:cubicBezTo>
                      <a:cubicBezTo>
                        <a:pt x="26" y="40"/>
                        <a:pt x="28" y="37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4" y="30"/>
                        <a:pt x="35" y="29"/>
                        <a:pt x="37" y="28"/>
                      </a:cubicBezTo>
                      <a:cubicBezTo>
                        <a:pt x="40" y="23"/>
                        <a:pt x="44" y="19"/>
                        <a:pt x="44" y="14"/>
                      </a:cubicBezTo>
                      <a:cubicBezTo>
                        <a:pt x="44" y="7"/>
                        <a:pt x="41" y="0"/>
                        <a:pt x="3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96"/>
                <p:cNvSpPr>
                  <a:spLocks noEditPoints="1"/>
                </p:cNvSpPr>
                <p:nvPr/>
              </p:nvSpPr>
              <p:spPr bwMode="auto">
                <a:xfrm>
                  <a:off x="3064" y="1540"/>
                  <a:ext cx="507" cy="316"/>
                </a:xfrm>
                <a:custGeom>
                  <a:avLst/>
                  <a:gdLst>
                    <a:gd name="T0" fmla="*/ 80 w 106"/>
                    <a:gd name="T1" fmla="*/ 3 h 66"/>
                    <a:gd name="T2" fmla="*/ 44 w 106"/>
                    <a:gd name="T3" fmla="*/ 22 h 66"/>
                    <a:gd name="T4" fmla="*/ 61 w 106"/>
                    <a:gd name="T5" fmla="*/ 42 h 66"/>
                    <a:gd name="T6" fmla="*/ 80 w 106"/>
                    <a:gd name="T7" fmla="*/ 38 h 66"/>
                    <a:gd name="T8" fmla="*/ 81 w 106"/>
                    <a:gd name="T9" fmla="*/ 36 h 66"/>
                    <a:gd name="T10" fmla="*/ 79 w 106"/>
                    <a:gd name="T11" fmla="*/ 37 h 66"/>
                    <a:gd name="T12" fmla="*/ 62 w 106"/>
                    <a:gd name="T13" fmla="*/ 39 h 66"/>
                    <a:gd name="T14" fmla="*/ 46 w 106"/>
                    <a:gd name="T15" fmla="*/ 22 h 66"/>
                    <a:gd name="T16" fmla="*/ 78 w 106"/>
                    <a:gd name="T17" fmla="*/ 8 h 66"/>
                    <a:gd name="T18" fmla="*/ 102 w 106"/>
                    <a:gd name="T19" fmla="*/ 33 h 66"/>
                    <a:gd name="T20" fmla="*/ 49 w 106"/>
                    <a:gd name="T21" fmla="*/ 55 h 66"/>
                    <a:gd name="T22" fmla="*/ 18 w 106"/>
                    <a:gd name="T23" fmla="*/ 40 h 66"/>
                    <a:gd name="T24" fmla="*/ 38 w 106"/>
                    <a:gd name="T25" fmla="*/ 25 h 66"/>
                    <a:gd name="T26" fmla="*/ 30 w 106"/>
                    <a:gd name="T27" fmla="*/ 15 h 66"/>
                    <a:gd name="T28" fmla="*/ 14 w 106"/>
                    <a:gd name="T29" fmla="*/ 28 h 66"/>
                    <a:gd name="T30" fmla="*/ 16 w 106"/>
                    <a:gd name="T31" fmla="*/ 39 h 66"/>
                    <a:gd name="T32" fmla="*/ 10 w 106"/>
                    <a:gd name="T33" fmla="*/ 39 h 66"/>
                    <a:gd name="T34" fmla="*/ 1 w 106"/>
                    <a:gd name="T35" fmla="*/ 33 h 66"/>
                    <a:gd name="T36" fmla="*/ 8 w 106"/>
                    <a:gd name="T37" fmla="*/ 33 h 66"/>
                    <a:gd name="T38" fmla="*/ 10 w 106"/>
                    <a:gd name="T39" fmla="*/ 26 h 66"/>
                    <a:gd name="T40" fmla="*/ 3 w 106"/>
                    <a:gd name="T41" fmla="*/ 26 h 66"/>
                    <a:gd name="T42" fmla="*/ 2 w 106"/>
                    <a:gd name="T43" fmla="*/ 27 h 66"/>
                    <a:gd name="T44" fmla="*/ 1 w 106"/>
                    <a:gd name="T45" fmla="*/ 28 h 66"/>
                    <a:gd name="T46" fmla="*/ 0 w 106"/>
                    <a:gd name="T47" fmla="*/ 31 h 66"/>
                    <a:gd name="T48" fmla="*/ 10 w 106"/>
                    <a:gd name="T49" fmla="*/ 40 h 66"/>
                    <a:gd name="T50" fmla="*/ 16 w 106"/>
                    <a:gd name="T51" fmla="*/ 40 h 66"/>
                    <a:gd name="T52" fmla="*/ 49 w 106"/>
                    <a:gd name="T53" fmla="*/ 62 h 66"/>
                    <a:gd name="T54" fmla="*/ 103 w 106"/>
                    <a:gd name="T55" fmla="*/ 34 h 66"/>
                    <a:gd name="T56" fmla="*/ 103 w 106"/>
                    <a:gd name="T57" fmla="*/ 33 h 66"/>
                    <a:gd name="T58" fmla="*/ 80 w 106"/>
                    <a:gd name="T59" fmla="*/ 3 h 66"/>
                    <a:gd name="T60" fmla="*/ 16 w 106"/>
                    <a:gd name="T61" fmla="*/ 28 h 66"/>
                    <a:gd name="T62" fmla="*/ 29 w 106"/>
                    <a:gd name="T63" fmla="*/ 16 h 66"/>
                    <a:gd name="T64" fmla="*/ 35 w 106"/>
                    <a:gd name="T65" fmla="*/ 25 h 66"/>
                    <a:gd name="T66" fmla="*/ 35 w 106"/>
                    <a:gd name="T67" fmla="*/ 25 h 66"/>
                    <a:gd name="T68" fmla="*/ 17 w 106"/>
                    <a:gd name="T69" fmla="*/ 39 h 66"/>
                    <a:gd name="T70" fmla="*/ 16 w 106"/>
                    <a:gd name="T71" fmla="*/ 28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80" y="3"/>
                      </a:moveTo>
                      <a:cubicBezTo>
                        <a:pt x="62" y="0"/>
                        <a:pt x="46" y="8"/>
                        <a:pt x="44" y="22"/>
                      </a:cubicBezTo>
                      <a:cubicBezTo>
                        <a:pt x="43" y="32"/>
                        <a:pt x="50" y="40"/>
                        <a:pt x="61" y="42"/>
                      </a:cubicBezTo>
                      <a:cubicBezTo>
                        <a:pt x="69" y="44"/>
                        <a:pt x="75" y="42"/>
                        <a:pt x="80" y="38"/>
                      </a:cubicBezTo>
                      <a:cubicBezTo>
                        <a:pt x="80" y="37"/>
                        <a:pt x="81" y="36"/>
                        <a:pt x="81" y="36"/>
                      </a:cubicBezTo>
                      <a:cubicBezTo>
                        <a:pt x="80" y="35"/>
                        <a:pt x="80" y="36"/>
                        <a:pt x="79" y="37"/>
                      </a:cubicBezTo>
                      <a:cubicBezTo>
                        <a:pt x="75" y="40"/>
                        <a:pt x="69" y="40"/>
                        <a:pt x="62" y="39"/>
                      </a:cubicBezTo>
                      <a:cubicBezTo>
                        <a:pt x="52" y="37"/>
                        <a:pt x="44" y="31"/>
                        <a:pt x="46" y="22"/>
                      </a:cubicBezTo>
                      <a:cubicBezTo>
                        <a:pt x="47" y="12"/>
                        <a:pt x="61" y="5"/>
                        <a:pt x="78" y="8"/>
                      </a:cubicBezTo>
                      <a:cubicBezTo>
                        <a:pt x="93" y="10"/>
                        <a:pt x="104" y="20"/>
                        <a:pt x="102" y="33"/>
                      </a:cubicBezTo>
                      <a:cubicBezTo>
                        <a:pt x="99" y="53"/>
                        <a:pt x="73" y="59"/>
                        <a:pt x="49" y="55"/>
                      </a:cubicBezTo>
                      <a:cubicBezTo>
                        <a:pt x="37" y="53"/>
                        <a:pt x="23" y="49"/>
                        <a:pt x="18" y="40"/>
                      </a:cubicBezTo>
                      <a:cubicBezTo>
                        <a:pt x="30" y="40"/>
                        <a:pt x="37" y="33"/>
                        <a:pt x="38" y="25"/>
                      </a:cubicBezTo>
                      <a:cubicBezTo>
                        <a:pt x="39" y="21"/>
                        <a:pt x="36" y="15"/>
                        <a:pt x="30" y="15"/>
                      </a:cubicBezTo>
                      <a:cubicBezTo>
                        <a:pt x="22" y="14"/>
                        <a:pt x="16" y="20"/>
                        <a:pt x="14" y="28"/>
                      </a:cubicBezTo>
                      <a:cubicBezTo>
                        <a:pt x="14" y="32"/>
                        <a:pt x="14" y="36"/>
                        <a:pt x="16" y="39"/>
                      </a:cubicBezTo>
                      <a:cubicBezTo>
                        <a:pt x="14" y="40"/>
                        <a:pt x="12" y="39"/>
                        <a:pt x="10" y="39"/>
                      </a:cubicBezTo>
                      <a:cubicBezTo>
                        <a:pt x="6" y="38"/>
                        <a:pt x="3" y="36"/>
                        <a:pt x="1" y="33"/>
                      </a:cubicBezTo>
                      <a:cubicBezTo>
                        <a:pt x="3" y="34"/>
                        <a:pt x="5" y="34"/>
                        <a:pt x="8" y="33"/>
                      </a:cubicBezTo>
                      <a:cubicBezTo>
                        <a:pt x="10" y="31"/>
                        <a:pt x="11" y="28"/>
                        <a:pt x="10" y="26"/>
                      </a:cubicBezTo>
                      <a:cubicBezTo>
                        <a:pt x="9" y="24"/>
                        <a:pt x="6" y="24"/>
                        <a:pt x="3" y="26"/>
                      </a:cubicBezTo>
                      <a:cubicBezTo>
                        <a:pt x="2" y="26"/>
                        <a:pt x="2" y="26"/>
                        <a:pt x="2" y="27"/>
                      </a:cubicBezTo>
                      <a:cubicBezTo>
                        <a:pt x="1" y="27"/>
                        <a:pt x="1" y="27"/>
                        <a:pt x="1" y="28"/>
                      </a:cubicBezTo>
                      <a:cubicBezTo>
                        <a:pt x="0" y="29"/>
                        <a:pt x="0" y="30"/>
                        <a:pt x="0" y="31"/>
                      </a:cubicBezTo>
                      <a:cubicBezTo>
                        <a:pt x="0" y="36"/>
                        <a:pt x="4" y="39"/>
                        <a:pt x="10" y="40"/>
                      </a:cubicBezTo>
                      <a:cubicBezTo>
                        <a:pt x="12" y="41"/>
                        <a:pt x="14" y="41"/>
                        <a:pt x="16" y="40"/>
                      </a:cubicBezTo>
                      <a:cubicBezTo>
                        <a:pt x="22" y="50"/>
                        <a:pt x="36" y="60"/>
                        <a:pt x="49" y="62"/>
                      </a:cubicBezTo>
                      <a:cubicBezTo>
                        <a:pt x="74" y="66"/>
                        <a:pt x="100" y="55"/>
                        <a:pt x="103" y="34"/>
                      </a:cubicBezTo>
                      <a:cubicBezTo>
                        <a:pt x="103" y="33"/>
                        <a:pt x="103" y="33"/>
                        <a:pt x="103" y="33"/>
                      </a:cubicBezTo>
                      <a:cubicBezTo>
                        <a:pt x="106" y="16"/>
                        <a:pt x="96" y="5"/>
                        <a:pt x="80" y="3"/>
                      </a:cubicBezTo>
                      <a:close/>
                      <a:moveTo>
                        <a:pt x="16" y="28"/>
                      </a:moveTo>
                      <a:cubicBezTo>
                        <a:pt x="17" y="21"/>
                        <a:pt x="23" y="15"/>
                        <a:pt x="29" y="16"/>
                      </a:cubicBezTo>
                      <a:cubicBezTo>
                        <a:pt x="33" y="17"/>
                        <a:pt x="35" y="21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3" y="32"/>
                        <a:pt x="26" y="38"/>
                        <a:pt x="17" y="39"/>
                      </a:cubicBezTo>
                      <a:cubicBezTo>
                        <a:pt x="16" y="36"/>
                        <a:pt x="15" y="33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97"/>
                <p:cNvSpPr>
                  <a:spLocks noEditPoints="1"/>
                </p:cNvSpPr>
                <p:nvPr/>
              </p:nvSpPr>
              <p:spPr bwMode="auto">
                <a:xfrm>
                  <a:off x="3777" y="1540"/>
                  <a:ext cx="507" cy="316"/>
                </a:xfrm>
                <a:custGeom>
                  <a:avLst/>
                  <a:gdLst>
                    <a:gd name="T0" fmla="*/ 2 w 106"/>
                    <a:gd name="T1" fmla="*/ 33 h 66"/>
                    <a:gd name="T2" fmla="*/ 2 w 106"/>
                    <a:gd name="T3" fmla="*/ 34 h 66"/>
                    <a:gd name="T4" fmla="*/ 56 w 106"/>
                    <a:gd name="T5" fmla="*/ 62 h 66"/>
                    <a:gd name="T6" fmla="*/ 89 w 106"/>
                    <a:gd name="T7" fmla="*/ 40 h 66"/>
                    <a:gd name="T8" fmla="*/ 96 w 106"/>
                    <a:gd name="T9" fmla="*/ 40 h 66"/>
                    <a:gd name="T10" fmla="*/ 106 w 106"/>
                    <a:gd name="T11" fmla="*/ 31 h 66"/>
                    <a:gd name="T12" fmla="*/ 105 w 106"/>
                    <a:gd name="T13" fmla="*/ 28 h 66"/>
                    <a:gd name="T14" fmla="*/ 104 w 106"/>
                    <a:gd name="T15" fmla="*/ 27 h 66"/>
                    <a:gd name="T16" fmla="*/ 103 w 106"/>
                    <a:gd name="T17" fmla="*/ 26 h 66"/>
                    <a:gd name="T18" fmla="*/ 95 w 106"/>
                    <a:gd name="T19" fmla="*/ 26 h 66"/>
                    <a:gd name="T20" fmla="*/ 98 w 106"/>
                    <a:gd name="T21" fmla="*/ 33 h 66"/>
                    <a:gd name="T22" fmla="*/ 104 w 106"/>
                    <a:gd name="T23" fmla="*/ 33 h 66"/>
                    <a:gd name="T24" fmla="*/ 96 w 106"/>
                    <a:gd name="T25" fmla="*/ 39 h 66"/>
                    <a:gd name="T26" fmla="*/ 90 w 106"/>
                    <a:gd name="T27" fmla="*/ 39 h 66"/>
                    <a:gd name="T28" fmla="*/ 91 w 106"/>
                    <a:gd name="T29" fmla="*/ 28 h 66"/>
                    <a:gd name="T30" fmla="*/ 76 w 106"/>
                    <a:gd name="T31" fmla="*/ 15 h 66"/>
                    <a:gd name="T32" fmla="*/ 67 w 106"/>
                    <a:gd name="T33" fmla="*/ 25 h 66"/>
                    <a:gd name="T34" fmla="*/ 88 w 106"/>
                    <a:gd name="T35" fmla="*/ 40 h 66"/>
                    <a:gd name="T36" fmla="*/ 56 w 106"/>
                    <a:gd name="T37" fmla="*/ 55 h 66"/>
                    <a:gd name="T38" fmla="*/ 4 w 106"/>
                    <a:gd name="T39" fmla="*/ 33 h 66"/>
                    <a:gd name="T40" fmla="*/ 28 w 106"/>
                    <a:gd name="T41" fmla="*/ 8 h 66"/>
                    <a:gd name="T42" fmla="*/ 60 w 106"/>
                    <a:gd name="T43" fmla="*/ 22 h 66"/>
                    <a:gd name="T44" fmla="*/ 43 w 106"/>
                    <a:gd name="T45" fmla="*/ 39 h 66"/>
                    <a:gd name="T46" fmla="*/ 27 w 106"/>
                    <a:gd name="T47" fmla="*/ 37 h 66"/>
                    <a:gd name="T48" fmla="*/ 25 w 106"/>
                    <a:gd name="T49" fmla="*/ 36 h 66"/>
                    <a:gd name="T50" fmla="*/ 26 w 106"/>
                    <a:gd name="T51" fmla="*/ 38 h 66"/>
                    <a:gd name="T52" fmla="*/ 45 w 106"/>
                    <a:gd name="T53" fmla="*/ 42 h 66"/>
                    <a:gd name="T54" fmla="*/ 61 w 106"/>
                    <a:gd name="T55" fmla="*/ 22 h 66"/>
                    <a:gd name="T56" fmla="*/ 26 w 106"/>
                    <a:gd name="T57" fmla="*/ 3 h 66"/>
                    <a:gd name="T58" fmla="*/ 2 w 106"/>
                    <a:gd name="T59" fmla="*/ 33 h 66"/>
                    <a:gd name="T60" fmla="*/ 88 w 106"/>
                    <a:gd name="T61" fmla="*/ 39 h 66"/>
                    <a:gd name="T62" fmla="*/ 71 w 106"/>
                    <a:gd name="T63" fmla="*/ 25 h 66"/>
                    <a:gd name="T64" fmla="*/ 71 w 106"/>
                    <a:gd name="T65" fmla="*/ 25 h 66"/>
                    <a:gd name="T66" fmla="*/ 76 w 106"/>
                    <a:gd name="T67" fmla="*/ 16 h 66"/>
                    <a:gd name="T68" fmla="*/ 90 w 106"/>
                    <a:gd name="T69" fmla="*/ 28 h 66"/>
                    <a:gd name="T70" fmla="*/ 88 w 106"/>
                    <a:gd name="T71" fmla="*/ 39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2" y="33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6" y="55"/>
                        <a:pt x="32" y="66"/>
                        <a:pt x="56" y="62"/>
                      </a:cubicBezTo>
                      <a:cubicBezTo>
                        <a:pt x="69" y="60"/>
                        <a:pt x="84" y="50"/>
                        <a:pt x="89" y="40"/>
                      </a:cubicBezTo>
                      <a:cubicBezTo>
                        <a:pt x="91" y="41"/>
                        <a:pt x="94" y="41"/>
                        <a:pt x="96" y="40"/>
                      </a:cubicBezTo>
                      <a:cubicBezTo>
                        <a:pt x="102" y="39"/>
                        <a:pt x="106" y="36"/>
                        <a:pt x="106" y="31"/>
                      </a:cubicBezTo>
                      <a:cubicBezTo>
                        <a:pt x="106" y="30"/>
                        <a:pt x="106" y="29"/>
                        <a:pt x="105" y="28"/>
                      </a:cubicBezTo>
                      <a:cubicBezTo>
                        <a:pt x="105" y="27"/>
                        <a:pt x="104" y="27"/>
                        <a:pt x="104" y="27"/>
                      </a:cubicBezTo>
                      <a:cubicBezTo>
                        <a:pt x="104" y="26"/>
                        <a:pt x="103" y="26"/>
                        <a:pt x="103" y="26"/>
                      </a:cubicBezTo>
                      <a:cubicBezTo>
                        <a:pt x="100" y="24"/>
                        <a:pt x="97" y="24"/>
                        <a:pt x="95" y="26"/>
                      </a:cubicBezTo>
                      <a:cubicBezTo>
                        <a:pt x="94" y="28"/>
                        <a:pt x="95" y="31"/>
                        <a:pt x="98" y="33"/>
                      </a:cubicBezTo>
                      <a:cubicBezTo>
                        <a:pt x="100" y="34"/>
                        <a:pt x="103" y="34"/>
                        <a:pt x="104" y="33"/>
                      </a:cubicBezTo>
                      <a:cubicBezTo>
                        <a:pt x="103" y="36"/>
                        <a:pt x="100" y="38"/>
                        <a:pt x="96" y="39"/>
                      </a:cubicBezTo>
                      <a:cubicBezTo>
                        <a:pt x="94" y="39"/>
                        <a:pt x="92" y="40"/>
                        <a:pt x="90" y="39"/>
                      </a:cubicBezTo>
                      <a:cubicBezTo>
                        <a:pt x="91" y="36"/>
                        <a:pt x="92" y="32"/>
                        <a:pt x="91" y="28"/>
                      </a:cubicBezTo>
                      <a:cubicBezTo>
                        <a:pt x="90" y="20"/>
                        <a:pt x="84" y="14"/>
                        <a:pt x="76" y="15"/>
                      </a:cubicBezTo>
                      <a:cubicBezTo>
                        <a:pt x="70" y="15"/>
                        <a:pt x="67" y="21"/>
                        <a:pt x="67" y="25"/>
                      </a:cubicBezTo>
                      <a:cubicBezTo>
                        <a:pt x="69" y="33"/>
                        <a:pt x="76" y="40"/>
                        <a:pt x="88" y="40"/>
                      </a:cubicBezTo>
                      <a:cubicBezTo>
                        <a:pt x="82" y="49"/>
                        <a:pt x="69" y="53"/>
                        <a:pt x="56" y="55"/>
                      </a:cubicBezTo>
                      <a:cubicBezTo>
                        <a:pt x="33" y="59"/>
                        <a:pt x="7" y="53"/>
                        <a:pt x="4" y="33"/>
                      </a:cubicBezTo>
                      <a:cubicBezTo>
                        <a:pt x="2" y="20"/>
                        <a:pt x="12" y="10"/>
                        <a:pt x="28" y="8"/>
                      </a:cubicBezTo>
                      <a:cubicBezTo>
                        <a:pt x="44" y="5"/>
                        <a:pt x="58" y="12"/>
                        <a:pt x="60" y="22"/>
                      </a:cubicBezTo>
                      <a:cubicBezTo>
                        <a:pt x="61" y="31"/>
                        <a:pt x="54" y="37"/>
                        <a:pt x="43" y="39"/>
                      </a:cubicBezTo>
                      <a:cubicBezTo>
                        <a:pt x="37" y="40"/>
                        <a:pt x="31" y="40"/>
                        <a:pt x="27" y="37"/>
                      </a:cubicBezTo>
                      <a:cubicBezTo>
                        <a:pt x="25" y="36"/>
                        <a:pt x="25" y="35"/>
                        <a:pt x="25" y="36"/>
                      </a:cubicBezTo>
                      <a:cubicBezTo>
                        <a:pt x="24" y="36"/>
                        <a:pt x="25" y="37"/>
                        <a:pt x="26" y="38"/>
                      </a:cubicBezTo>
                      <a:cubicBezTo>
                        <a:pt x="31" y="42"/>
                        <a:pt x="36" y="44"/>
                        <a:pt x="45" y="42"/>
                      </a:cubicBezTo>
                      <a:cubicBezTo>
                        <a:pt x="55" y="40"/>
                        <a:pt x="62" y="32"/>
                        <a:pt x="61" y="22"/>
                      </a:cubicBezTo>
                      <a:cubicBezTo>
                        <a:pt x="60" y="8"/>
                        <a:pt x="44" y="0"/>
                        <a:pt x="26" y="3"/>
                      </a:cubicBezTo>
                      <a:cubicBezTo>
                        <a:pt x="10" y="5"/>
                        <a:pt x="0" y="16"/>
                        <a:pt x="2" y="33"/>
                      </a:cubicBezTo>
                      <a:close/>
                      <a:moveTo>
                        <a:pt x="88" y="39"/>
                      </a:moveTo>
                      <a:cubicBezTo>
                        <a:pt x="80" y="38"/>
                        <a:pt x="72" y="32"/>
                        <a:pt x="71" y="25"/>
                      </a:cubicBezTo>
                      <a:cubicBezTo>
                        <a:pt x="71" y="25"/>
                        <a:pt x="71" y="25"/>
                        <a:pt x="71" y="25"/>
                      </a:cubicBezTo>
                      <a:cubicBezTo>
                        <a:pt x="70" y="21"/>
                        <a:pt x="72" y="17"/>
                        <a:pt x="76" y="16"/>
                      </a:cubicBezTo>
                      <a:cubicBezTo>
                        <a:pt x="83" y="15"/>
                        <a:pt x="89" y="21"/>
                        <a:pt x="90" y="28"/>
                      </a:cubicBezTo>
                      <a:cubicBezTo>
                        <a:pt x="91" y="33"/>
                        <a:pt x="90" y="36"/>
                        <a:pt x="88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9" name="椭圆 78"/>
          <p:cNvSpPr/>
          <p:nvPr/>
        </p:nvSpPr>
        <p:spPr>
          <a:xfrm>
            <a:off x="5067055" y="1491630"/>
            <a:ext cx="225025" cy="225025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5247075" y="1716655"/>
            <a:ext cx="225025" cy="225025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5394098" y="2034541"/>
            <a:ext cx="180540" cy="18053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4818780" y="1852613"/>
            <a:ext cx="91506" cy="91504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4914031" y="1947864"/>
            <a:ext cx="205804" cy="205802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4967592" y="1757363"/>
            <a:ext cx="155340" cy="1553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4757901" y="1995488"/>
            <a:ext cx="149960" cy="149960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5086758" y="2070468"/>
            <a:ext cx="185618" cy="185618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4149987" y="1652589"/>
            <a:ext cx="145640" cy="1456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5600209" y="2333026"/>
            <a:ext cx="162416" cy="162414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3853119" y="1491544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4521756" y="2125900"/>
            <a:ext cx="145494" cy="145494"/>
          </a:xfrm>
          <a:prstGeom prst="ellipse">
            <a:avLst/>
          </a:prstGeom>
          <a:solidFill>
            <a:schemeClr val="bg1">
              <a:alpha val="1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4659867" y="2264012"/>
            <a:ext cx="174072" cy="174070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4829176" y="2730960"/>
            <a:ext cx="121396" cy="121396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3954906" y="2569521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5413516" y="3258346"/>
            <a:ext cx="225025" cy="225025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4501491" y="3217650"/>
            <a:ext cx="180048" cy="18004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3686827" y="3698347"/>
            <a:ext cx="186674" cy="186674"/>
          </a:xfrm>
          <a:prstGeom prst="ellipse">
            <a:avLst/>
          </a:prstGeom>
          <a:solidFill>
            <a:schemeClr val="bg1">
              <a:alpha val="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2799148" y="3674269"/>
            <a:ext cx="88940" cy="88940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3495539" y="3423771"/>
            <a:ext cx="119200" cy="1192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flipH="1">
            <a:off x="5699495" y="1547814"/>
            <a:ext cx="103118" cy="103118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5287069" y="1131590"/>
            <a:ext cx="225025" cy="225025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5899020" y="1807414"/>
            <a:ext cx="154118" cy="15411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3962465" y="3360421"/>
            <a:ext cx="119530" cy="119528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4479001" y="3483370"/>
            <a:ext cx="225025" cy="225025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 flipH="1">
            <a:off x="4310760" y="2657475"/>
            <a:ext cx="49118" cy="49118"/>
          </a:xfrm>
          <a:prstGeom prst="ellipse">
            <a:avLst/>
          </a:prstGeom>
          <a:solidFill>
            <a:schemeClr val="bg1">
              <a:alpha val="51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3529433" y="3260963"/>
            <a:ext cx="101974" cy="101974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十字星 105"/>
          <p:cNvSpPr/>
          <p:nvPr/>
        </p:nvSpPr>
        <p:spPr>
          <a:xfrm>
            <a:off x="7200900" y="-334965"/>
            <a:ext cx="52788" cy="52788"/>
          </a:xfrm>
          <a:prstGeom prst="star4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十字星 106"/>
          <p:cNvSpPr/>
          <p:nvPr/>
        </p:nvSpPr>
        <p:spPr>
          <a:xfrm>
            <a:off x="7137285" y="-6686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十字星 107"/>
          <p:cNvSpPr/>
          <p:nvPr/>
        </p:nvSpPr>
        <p:spPr>
          <a:xfrm>
            <a:off x="8119612" y="-5162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十字星 108"/>
          <p:cNvSpPr/>
          <p:nvPr/>
        </p:nvSpPr>
        <p:spPr>
          <a:xfrm>
            <a:off x="7579552" y="-451368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十字星 109"/>
          <p:cNvSpPr/>
          <p:nvPr/>
        </p:nvSpPr>
        <p:spPr>
          <a:xfrm>
            <a:off x="6417205" y="-5786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十字星 110"/>
          <p:cNvSpPr/>
          <p:nvPr/>
        </p:nvSpPr>
        <p:spPr>
          <a:xfrm>
            <a:off x="6569605" y="-4262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7577526" y="2206171"/>
            <a:ext cx="438108" cy="438108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6031478" y="1465943"/>
            <a:ext cx="579492" cy="57949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4836640" y="1300200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6134440" y="733990"/>
            <a:ext cx="1132420" cy="1132420"/>
          </a:xfrm>
          <a:prstGeom prst="ellipse">
            <a:avLst/>
          </a:prstGeom>
          <a:solidFill>
            <a:srgbClr val="EE8012">
              <a:alpha val="3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4957650" y="361850"/>
            <a:ext cx="859750" cy="85975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8097230" y="124652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6267450" y="2839775"/>
            <a:ext cx="593730" cy="5937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5200600" y="2381250"/>
            <a:ext cx="651030" cy="6510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4646614" y="3069774"/>
            <a:ext cx="622072" cy="62207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6355747" y="2119238"/>
            <a:ext cx="828824" cy="828824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6487511" y="3876895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6988441" y="183659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6435011" y="41170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1736685" y="2619940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1926695" y="3876895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0778" y="4719702"/>
            <a:ext cx="3382657" cy="344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lnSpc>
                <a:spcPct val="110000"/>
              </a:lnSpc>
            </a:pPr>
            <a:r>
              <a:rPr lang="zh-CN" altLang="en-US" sz="16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6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6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</a:p>
        </p:txBody>
      </p:sp>
    </p:spTree>
    <p:extLst>
      <p:ext uri="{BB962C8B-B14F-4D97-AF65-F5344CB8AC3E}">
        <p14:creationId xmlns:p14="http://schemas.microsoft.com/office/powerpoint/2010/main" val="312493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 p14:bounceEnd="20000">
                                          <p:cBhvr>
                                            <p:cTn id="291" dur="5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 p14:bounceEnd="20000">
                                          <p:cBhvr>
                                            <p:cTn id="295" dur="62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 p14:presetBounceEnd="2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 p14:bounceEnd="20000">
                                          <p:cBhvr>
                                            <p:cTn id="299" dur="62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 p14:bounceEnd="20000">
                                          <p:cBhvr>
                                            <p:cTn id="303" dur="62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 p14:presetBounceEnd="20000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 p14:bounceEnd="20000">
                                          <p:cBhvr>
                                            <p:cTn id="307" dur="52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 p14:presetBounceEnd="2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 p14:bounceEnd="20000">
                                          <p:cBhvr>
                                            <p:cTn id="314" dur="52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 p14:bounceEnd="20000">
                                          <p:cBhvr>
                                            <p:cTn id="324" dur="6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 p14:presetBounceEnd="2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 p14:bounceEnd="20000">
                                          <p:cBhvr>
                                            <p:cTn id="334" dur="6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 p14:presetBounceEnd="2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 p14:bounceEnd="20000">
                                          <p:cBhvr>
                                            <p:cTn id="344" dur="6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79" grpId="0" animBg="1"/>
          <p:bldP spid="79" grpId="1" animBg="1"/>
          <p:bldP spid="79" grpId="2" animBg="1"/>
          <p:bldP spid="79" grpId="3" animBg="1"/>
          <p:bldP spid="80" grpId="0" animBg="1"/>
          <p:bldP spid="80" grpId="1" animBg="1"/>
          <p:bldP spid="80" grpId="2" animBg="1"/>
          <p:bldP spid="80" grpId="3" animBg="1"/>
          <p:bldP spid="81" grpId="0" animBg="1"/>
          <p:bldP spid="81" grpId="1" animBg="1"/>
          <p:bldP spid="81" grpId="2" animBg="1"/>
          <p:bldP spid="81" grpId="3" animBg="1"/>
          <p:bldP spid="82" grpId="0" animBg="1"/>
          <p:bldP spid="82" grpId="1" animBg="1"/>
          <p:bldP spid="82" grpId="2" animBg="1"/>
          <p:bldP spid="82" grpId="3" animBg="1"/>
          <p:bldP spid="83" grpId="0" animBg="1"/>
          <p:bldP spid="83" grpId="1" animBg="1"/>
          <p:bldP spid="83" grpId="2" animBg="1"/>
          <p:bldP spid="83" grpId="3" animBg="1"/>
          <p:bldP spid="84" grpId="0" animBg="1"/>
          <p:bldP spid="84" grpId="1" animBg="1"/>
          <p:bldP spid="84" grpId="2" animBg="1"/>
          <p:bldP spid="84" grpId="3" animBg="1"/>
          <p:bldP spid="85" grpId="0" animBg="1"/>
          <p:bldP spid="85" grpId="1" animBg="1"/>
          <p:bldP spid="85" grpId="2" animBg="1"/>
          <p:bldP spid="85" grpId="3" animBg="1"/>
          <p:bldP spid="86" grpId="0" animBg="1"/>
          <p:bldP spid="86" grpId="1" animBg="1"/>
          <p:bldP spid="86" grpId="2" animBg="1"/>
          <p:bldP spid="86" grpId="3" animBg="1"/>
          <p:bldP spid="87" grpId="0" animBg="1"/>
          <p:bldP spid="87" grpId="1" animBg="1"/>
          <p:bldP spid="87" grpId="2" animBg="1"/>
          <p:bldP spid="87" grpId="3" animBg="1"/>
          <p:bldP spid="88" grpId="0" animBg="1"/>
          <p:bldP spid="88" grpId="1" animBg="1"/>
          <p:bldP spid="88" grpId="2" animBg="1"/>
          <p:bldP spid="88" grpId="3" animBg="1"/>
          <p:bldP spid="89" grpId="0" animBg="1"/>
          <p:bldP spid="89" grpId="1" animBg="1"/>
          <p:bldP spid="89" grpId="2" animBg="1"/>
          <p:bldP spid="89" grpId="3" animBg="1"/>
          <p:bldP spid="90" grpId="0" animBg="1"/>
          <p:bldP spid="90" grpId="1" animBg="1"/>
          <p:bldP spid="90" grpId="2" animBg="1"/>
          <p:bldP spid="90" grpId="3" animBg="1"/>
          <p:bldP spid="91" grpId="0" animBg="1"/>
          <p:bldP spid="91" grpId="1" animBg="1"/>
          <p:bldP spid="91" grpId="2" animBg="1"/>
          <p:bldP spid="91" grpId="3" animBg="1"/>
          <p:bldP spid="92" grpId="0" animBg="1"/>
          <p:bldP spid="92" grpId="1" animBg="1"/>
          <p:bldP spid="92" grpId="2" animBg="1"/>
          <p:bldP spid="92" grpId="3" animBg="1"/>
          <p:bldP spid="93" grpId="0" animBg="1"/>
          <p:bldP spid="93" grpId="1" animBg="1"/>
          <p:bldP spid="93" grpId="2" animBg="1"/>
          <p:bldP spid="93" grpId="3" animBg="1"/>
          <p:bldP spid="94" grpId="0" animBg="1"/>
          <p:bldP spid="94" grpId="1" animBg="1"/>
          <p:bldP spid="94" grpId="2" animBg="1"/>
          <p:bldP spid="94" grpId="3" animBg="1"/>
          <p:bldP spid="95" grpId="0" animBg="1"/>
          <p:bldP spid="95" grpId="1" animBg="1"/>
          <p:bldP spid="95" grpId="2" animBg="1"/>
          <p:bldP spid="95" grpId="3" animBg="1"/>
          <p:bldP spid="96" grpId="0" animBg="1"/>
          <p:bldP spid="96" grpId="1" animBg="1"/>
          <p:bldP spid="96" grpId="2" animBg="1"/>
          <p:bldP spid="96" grpId="3" animBg="1"/>
          <p:bldP spid="97" grpId="0" animBg="1"/>
          <p:bldP spid="97" grpId="1" animBg="1"/>
          <p:bldP spid="97" grpId="2" animBg="1"/>
          <p:bldP spid="97" grpId="3" animBg="1"/>
          <p:bldP spid="98" grpId="0" animBg="1"/>
          <p:bldP spid="98" grpId="1" animBg="1"/>
          <p:bldP spid="98" grpId="2" animBg="1"/>
          <p:bldP spid="98" grpId="3" animBg="1"/>
          <p:bldP spid="99" grpId="0" animBg="1"/>
          <p:bldP spid="99" grpId="1" animBg="1"/>
          <p:bldP spid="99" grpId="2" animBg="1"/>
          <p:bldP spid="99" grpId="3" animBg="1"/>
          <p:bldP spid="100" grpId="0" animBg="1"/>
          <p:bldP spid="100" grpId="1" animBg="1"/>
          <p:bldP spid="100" grpId="2" animBg="1"/>
          <p:bldP spid="100" grpId="3" animBg="1"/>
          <p:bldP spid="101" grpId="0" animBg="1"/>
          <p:bldP spid="101" grpId="1" animBg="1"/>
          <p:bldP spid="101" grpId="2" animBg="1"/>
          <p:bldP spid="101" grpId="3" animBg="1"/>
          <p:bldP spid="102" grpId="0" animBg="1"/>
          <p:bldP spid="102" grpId="1" animBg="1"/>
          <p:bldP spid="102" grpId="2" animBg="1"/>
          <p:bldP spid="102" grpId="3" animBg="1"/>
          <p:bldP spid="103" grpId="0" animBg="1"/>
          <p:bldP spid="103" grpId="1" animBg="1"/>
          <p:bldP spid="103" grpId="2" animBg="1"/>
          <p:bldP spid="103" grpId="3" animBg="1"/>
          <p:bldP spid="104" grpId="0" animBg="1"/>
          <p:bldP spid="104" grpId="1" animBg="1"/>
          <p:bldP spid="104" grpId="2" animBg="1"/>
          <p:bldP spid="104" grpId="3" animBg="1"/>
          <p:bldP spid="105" grpId="0" animBg="1"/>
          <p:bldP spid="105" grpId="1" animBg="1"/>
          <p:bldP spid="105" grpId="2" animBg="1"/>
          <p:bldP spid="105" grpId="3" animBg="1"/>
          <p:bldP spid="106" grpId="0" animBg="1"/>
          <p:bldP spid="106" grpId="1" animBg="1"/>
          <p:bldP spid="107" grpId="0" animBg="1"/>
          <p:bldP spid="107" grpId="1" animBg="1"/>
          <p:bldP spid="108" grpId="0" animBg="1"/>
          <p:bldP spid="108" grpId="1" animBg="1"/>
          <p:bldP spid="109" grpId="0" animBg="1"/>
          <p:bldP spid="109" grpId="1" animBg="1"/>
          <p:bldP spid="110" grpId="0" animBg="1"/>
          <p:bldP spid="110" grpId="1" animBg="1"/>
          <p:bldP spid="110" grpId="2" animBg="1"/>
          <p:bldP spid="111" grpId="0" animBg="1"/>
          <p:bldP spid="111" grpId="1" animBg="1"/>
          <p:bldP spid="111" grpId="2" animBg="1"/>
          <p:bldP spid="112" grpId="0" animBg="1"/>
          <p:bldP spid="112" grpId="1" animBg="1"/>
          <p:bldP spid="112" grpId="2" animBg="1"/>
          <p:bldP spid="112" grpId="3" animBg="1"/>
          <p:bldP spid="113" grpId="0" animBg="1"/>
          <p:bldP spid="113" grpId="1" animBg="1"/>
          <p:bldP spid="113" grpId="2" animBg="1"/>
          <p:bldP spid="113" grpId="3" animBg="1"/>
          <p:bldP spid="114" grpId="0" animBg="1"/>
          <p:bldP spid="114" grpId="1" animBg="1"/>
          <p:bldP spid="114" grpId="2" animBg="1"/>
          <p:bldP spid="114" grpId="3" animBg="1"/>
          <p:bldP spid="115" grpId="0" animBg="1"/>
          <p:bldP spid="115" grpId="1" animBg="1"/>
          <p:bldP spid="115" grpId="2" animBg="1"/>
          <p:bldP spid="115" grpId="3" animBg="1"/>
          <p:bldP spid="116" grpId="0" animBg="1"/>
          <p:bldP spid="116" grpId="1" animBg="1"/>
          <p:bldP spid="116" grpId="2" animBg="1"/>
          <p:bldP spid="116" grpId="3" animBg="1"/>
          <p:bldP spid="117" grpId="0" animBg="1"/>
          <p:bldP spid="117" grpId="1" animBg="1"/>
          <p:bldP spid="117" grpId="2" animBg="1"/>
          <p:bldP spid="117" grpId="3" animBg="1"/>
          <p:bldP spid="118" grpId="0" animBg="1"/>
          <p:bldP spid="118" grpId="1" animBg="1"/>
          <p:bldP spid="118" grpId="2" animBg="1"/>
          <p:bldP spid="118" grpId="3" animBg="1"/>
          <p:bldP spid="119" grpId="0" animBg="1"/>
          <p:bldP spid="119" grpId="1" animBg="1"/>
          <p:bldP spid="119" grpId="2" animBg="1"/>
          <p:bldP spid="119" grpId="3" animBg="1"/>
          <p:bldP spid="120" grpId="0" animBg="1"/>
          <p:bldP spid="120" grpId="1" animBg="1"/>
          <p:bldP spid="120" grpId="2" animBg="1"/>
          <p:bldP spid="120" grpId="3" animBg="1"/>
          <p:bldP spid="121" grpId="0" animBg="1"/>
          <p:bldP spid="121" grpId="1" animBg="1"/>
          <p:bldP spid="121" grpId="2" animBg="1"/>
          <p:bldP spid="121" grpId="3" animBg="1"/>
          <p:bldP spid="122" grpId="0" animBg="1"/>
          <p:bldP spid="122" grpId="1" animBg="1"/>
          <p:bldP spid="122" grpId="2" animBg="1"/>
          <p:bldP spid="122" grpId="3" animBg="1"/>
          <p:bldP spid="123" grpId="0" animBg="1"/>
          <p:bldP spid="123" grpId="1" animBg="1"/>
          <p:bldP spid="123" grpId="2" animBg="1"/>
          <p:bldP spid="123" grpId="3" animBg="1"/>
          <p:bldP spid="124" grpId="0" animBg="1"/>
          <p:bldP spid="124" grpId="1" animBg="1"/>
          <p:bldP spid="124" grpId="2" animBg="1"/>
          <p:bldP spid="124" grpId="3" animBg="1"/>
          <p:bldP spid="125" grpId="0" animBg="1"/>
          <p:bldP spid="125" grpId="1" animBg="1"/>
          <p:bldP spid="125" grpId="2" animBg="1"/>
          <p:bldP spid="125" grpId="3" animBg="1"/>
          <p:bldP spid="126" grpId="0" animBg="1"/>
          <p:bldP spid="126" grpId="1" animBg="1"/>
          <p:bldP spid="126" grpId="2" animBg="1"/>
          <p:bldP spid="126" grpId="3" animBg="1"/>
          <p:bldP spid="127" grpId="0" animBg="1"/>
          <p:bldP spid="127" grpId="1" animBg="1"/>
          <p:bldP spid="127" grpId="2" animBg="1"/>
          <p:bldP spid="127" grpId="3" animBg="1"/>
          <p:bldP spid="128" grpId="0" animBg="1"/>
          <p:bldP spid="128" grpId="1" animBg="1"/>
          <p:bldP spid="128" grpId="2" animBg="1"/>
          <p:bldP spid="128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>
                                          <p:cBhvr>
                                            <p:cTn id="291" dur="5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>
                                          <p:cBhvr>
                                            <p:cTn id="295" dur="62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>
                                          <p:cBhvr>
                                            <p:cTn id="299" dur="62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>
                                          <p:cBhvr>
                                            <p:cTn id="303" dur="62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>
                                          <p:cBhvr>
                                            <p:cTn id="307" dur="52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>
                                          <p:cBhvr>
                                            <p:cTn id="314" dur="52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>
                                          <p:cBhvr>
                                            <p:cTn id="324" dur="6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>
                                          <p:cBhvr>
                                            <p:cTn id="334" dur="6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>
                                          <p:cBhvr>
                                            <p:cTn id="344" dur="6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79" grpId="0" animBg="1"/>
          <p:bldP spid="79" grpId="1" animBg="1"/>
          <p:bldP spid="79" grpId="2" animBg="1"/>
          <p:bldP spid="79" grpId="3" animBg="1"/>
          <p:bldP spid="80" grpId="0" animBg="1"/>
          <p:bldP spid="80" grpId="1" animBg="1"/>
          <p:bldP spid="80" grpId="2" animBg="1"/>
          <p:bldP spid="80" grpId="3" animBg="1"/>
          <p:bldP spid="81" grpId="0" animBg="1"/>
          <p:bldP spid="81" grpId="1" animBg="1"/>
          <p:bldP spid="81" grpId="2" animBg="1"/>
          <p:bldP spid="81" grpId="3" animBg="1"/>
          <p:bldP spid="82" grpId="0" animBg="1"/>
          <p:bldP spid="82" grpId="1" animBg="1"/>
          <p:bldP spid="82" grpId="2" animBg="1"/>
          <p:bldP spid="82" grpId="3" animBg="1"/>
          <p:bldP spid="83" grpId="0" animBg="1"/>
          <p:bldP spid="83" grpId="1" animBg="1"/>
          <p:bldP spid="83" grpId="2" animBg="1"/>
          <p:bldP spid="83" grpId="3" animBg="1"/>
          <p:bldP spid="84" grpId="0" animBg="1"/>
          <p:bldP spid="84" grpId="1" animBg="1"/>
          <p:bldP spid="84" grpId="2" animBg="1"/>
          <p:bldP spid="84" grpId="3" animBg="1"/>
          <p:bldP spid="85" grpId="0" animBg="1"/>
          <p:bldP spid="85" grpId="1" animBg="1"/>
          <p:bldP spid="85" grpId="2" animBg="1"/>
          <p:bldP spid="85" grpId="3" animBg="1"/>
          <p:bldP spid="86" grpId="0" animBg="1"/>
          <p:bldP spid="86" grpId="1" animBg="1"/>
          <p:bldP spid="86" grpId="2" animBg="1"/>
          <p:bldP spid="86" grpId="3" animBg="1"/>
          <p:bldP spid="87" grpId="0" animBg="1"/>
          <p:bldP spid="87" grpId="1" animBg="1"/>
          <p:bldP spid="87" grpId="2" animBg="1"/>
          <p:bldP spid="87" grpId="3" animBg="1"/>
          <p:bldP spid="88" grpId="0" animBg="1"/>
          <p:bldP spid="88" grpId="1" animBg="1"/>
          <p:bldP spid="88" grpId="2" animBg="1"/>
          <p:bldP spid="88" grpId="3" animBg="1"/>
          <p:bldP spid="89" grpId="0" animBg="1"/>
          <p:bldP spid="89" grpId="1" animBg="1"/>
          <p:bldP spid="89" grpId="2" animBg="1"/>
          <p:bldP spid="89" grpId="3" animBg="1"/>
          <p:bldP spid="90" grpId="0" animBg="1"/>
          <p:bldP spid="90" grpId="1" animBg="1"/>
          <p:bldP spid="90" grpId="2" animBg="1"/>
          <p:bldP spid="90" grpId="3" animBg="1"/>
          <p:bldP spid="91" grpId="0" animBg="1"/>
          <p:bldP spid="91" grpId="1" animBg="1"/>
          <p:bldP spid="91" grpId="2" animBg="1"/>
          <p:bldP spid="91" grpId="3" animBg="1"/>
          <p:bldP spid="92" grpId="0" animBg="1"/>
          <p:bldP spid="92" grpId="1" animBg="1"/>
          <p:bldP spid="92" grpId="2" animBg="1"/>
          <p:bldP spid="92" grpId="3" animBg="1"/>
          <p:bldP spid="93" grpId="0" animBg="1"/>
          <p:bldP spid="93" grpId="1" animBg="1"/>
          <p:bldP spid="93" grpId="2" animBg="1"/>
          <p:bldP spid="93" grpId="3" animBg="1"/>
          <p:bldP spid="94" grpId="0" animBg="1"/>
          <p:bldP spid="94" grpId="1" animBg="1"/>
          <p:bldP spid="94" grpId="2" animBg="1"/>
          <p:bldP spid="94" grpId="3" animBg="1"/>
          <p:bldP spid="95" grpId="0" animBg="1"/>
          <p:bldP spid="95" grpId="1" animBg="1"/>
          <p:bldP spid="95" grpId="2" animBg="1"/>
          <p:bldP spid="95" grpId="3" animBg="1"/>
          <p:bldP spid="96" grpId="0" animBg="1"/>
          <p:bldP spid="96" grpId="1" animBg="1"/>
          <p:bldP spid="96" grpId="2" animBg="1"/>
          <p:bldP spid="96" grpId="3" animBg="1"/>
          <p:bldP spid="97" grpId="0" animBg="1"/>
          <p:bldP spid="97" grpId="1" animBg="1"/>
          <p:bldP spid="97" grpId="2" animBg="1"/>
          <p:bldP spid="97" grpId="3" animBg="1"/>
          <p:bldP spid="98" grpId="0" animBg="1"/>
          <p:bldP spid="98" grpId="1" animBg="1"/>
          <p:bldP spid="98" grpId="2" animBg="1"/>
          <p:bldP spid="98" grpId="3" animBg="1"/>
          <p:bldP spid="99" grpId="0" animBg="1"/>
          <p:bldP spid="99" grpId="1" animBg="1"/>
          <p:bldP spid="99" grpId="2" animBg="1"/>
          <p:bldP spid="99" grpId="3" animBg="1"/>
          <p:bldP spid="100" grpId="0" animBg="1"/>
          <p:bldP spid="100" grpId="1" animBg="1"/>
          <p:bldP spid="100" grpId="2" animBg="1"/>
          <p:bldP spid="100" grpId="3" animBg="1"/>
          <p:bldP spid="101" grpId="0" animBg="1"/>
          <p:bldP spid="101" grpId="1" animBg="1"/>
          <p:bldP spid="101" grpId="2" animBg="1"/>
          <p:bldP spid="101" grpId="3" animBg="1"/>
          <p:bldP spid="102" grpId="0" animBg="1"/>
          <p:bldP spid="102" grpId="1" animBg="1"/>
          <p:bldP spid="102" grpId="2" animBg="1"/>
          <p:bldP spid="102" grpId="3" animBg="1"/>
          <p:bldP spid="103" grpId="0" animBg="1"/>
          <p:bldP spid="103" grpId="1" animBg="1"/>
          <p:bldP spid="103" grpId="2" animBg="1"/>
          <p:bldP spid="103" grpId="3" animBg="1"/>
          <p:bldP spid="104" grpId="0" animBg="1"/>
          <p:bldP spid="104" grpId="1" animBg="1"/>
          <p:bldP spid="104" grpId="2" animBg="1"/>
          <p:bldP spid="104" grpId="3" animBg="1"/>
          <p:bldP spid="105" grpId="0" animBg="1"/>
          <p:bldP spid="105" grpId="1" animBg="1"/>
          <p:bldP spid="105" grpId="2" animBg="1"/>
          <p:bldP spid="105" grpId="3" animBg="1"/>
          <p:bldP spid="106" grpId="0" animBg="1"/>
          <p:bldP spid="106" grpId="1" animBg="1"/>
          <p:bldP spid="107" grpId="0" animBg="1"/>
          <p:bldP spid="107" grpId="1" animBg="1"/>
          <p:bldP spid="108" grpId="0" animBg="1"/>
          <p:bldP spid="108" grpId="1" animBg="1"/>
          <p:bldP spid="109" grpId="0" animBg="1"/>
          <p:bldP spid="109" grpId="1" animBg="1"/>
          <p:bldP spid="110" grpId="0" animBg="1"/>
          <p:bldP spid="110" grpId="1" animBg="1"/>
          <p:bldP spid="110" grpId="2" animBg="1"/>
          <p:bldP spid="111" grpId="0" animBg="1"/>
          <p:bldP spid="111" grpId="1" animBg="1"/>
          <p:bldP spid="111" grpId="2" animBg="1"/>
          <p:bldP spid="112" grpId="0" animBg="1"/>
          <p:bldP spid="112" grpId="1" animBg="1"/>
          <p:bldP spid="112" grpId="2" animBg="1"/>
          <p:bldP spid="112" grpId="3" animBg="1"/>
          <p:bldP spid="113" grpId="0" animBg="1"/>
          <p:bldP spid="113" grpId="1" animBg="1"/>
          <p:bldP spid="113" grpId="2" animBg="1"/>
          <p:bldP spid="113" grpId="3" animBg="1"/>
          <p:bldP spid="114" grpId="0" animBg="1"/>
          <p:bldP spid="114" grpId="1" animBg="1"/>
          <p:bldP spid="114" grpId="2" animBg="1"/>
          <p:bldP spid="114" grpId="3" animBg="1"/>
          <p:bldP spid="115" grpId="0" animBg="1"/>
          <p:bldP spid="115" grpId="1" animBg="1"/>
          <p:bldP spid="115" grpId="2" animBg="1"/>
          <p:bldP spid="115" grpId="3" animBg="1"/>
          <p:bldP spid="116" grpId="0" animBg="1"/>
          <p:bldP spid="116" grpId="1" animBg="1"/>
          <p:bldP spid="116" grpId="2" animBg="1"/>
          <p:bldP spid="116" grpId="3" animBg="1"/>
          <p:bldP spid="117" grpId="0" animBg="1"/>
          <p:bldP spid="117" grpId="1" animBg="1"/>
          <p:bldP spid="117" grpId="2" animBg="1"/>
          <p:bldP spid="117" grpId="3" animBg="1"/>
          <p:bldP spid="118" grpId="0" animBg="1"/>
          <p:bldP spid="118" grpId="1" animBg="1"/>
          <p:bldP spid="118" grpId="2" animBg="1"/>
          <p:bldP spid="118" grpId="3" animBg="1"/>
          <p:bldP spid="119" grpId="0" animBg="1"/>
          <p:bldP spid="119" grpId="1" animBg="1"/>
          <p:bldP spid="119" grpId="2" animBg="1"/>
          <p:bldP spid="119" grpId="3" animBg="1"/>
          <p:bldP spid="120" grpId="0" animBg="1"/>
          <p:bldP spid="120" grpId="1" animBg="1"/>
          <p:bldP spid="120" grpId="2" animBg="1"/>
          <p:bldP spid="120" grpId="3" animBg="1"/>
          <p:bldP spid="121" grpId="0" animBg="1"/>
          <p:bldP spid="121" grpId="1" animBg="1"/>
          <p:bldP spid="121" grpId="2" animBg="1"/>
          <p:bldP spid="121" grpId="3" animBg="1"/>
          <p:bldP spid="122" grpId="0" animBg="1"/>
          <p:bldP spid="122" grpId="1" animBg="1"/>
          <p:bldP spid="122" grpId="2" animBg="1"/>
          <p:bldP spid="122" grpId="3" animBg="1"/>
          <p:bldP spid="123" grpId="0" animBg="1"/>
          <p:bldP spid="123" grpId="1" animBg="1"/>
          <p:bldP spid="123" grpId="2" animBg="1"/>
          <p:bldP spid="123" grpId="3" animBg="1"/>
          <p:bldP spid="124" grpId="0" animBg="1"/>
          <p:bldP spid="124" grpId="1" animBg="1"/>
          <p:bldP spid="124" grpId="2" animBg="1"/>
          <p:bldP spid="124" grpId="3" animBg="1"/>
          <p:bldP spid="125" grpId="0" animBg="1"/>
          <p:bldP spid="125" grpId="1" animBg="1"/>
          <p:bldP spid="125" grpId="2" animBg="1"/>
          <p:bldP spid="125" grpId="3" animBg="1"/>
          <p:bldP spid="126" grpId="0" animBg="1"/>
          <p:bldP spid="126" grpId="1" animBg="1"/>
          <p:bldP spid="126" grpId="2" animBg="1"/>
          <p:bldP spid="126" grpId="3" animBg="1"/>
          <p:bldP spid="127" grpId="0" animBg="1"/>
          <p:bldP spid="127" grpId="1" animBg="1"/>
          <p:bldP spid="127" grpId="2" animBg="1"/>
          <p:bldP spid="127" grpId="3" animBg="1"/>
          <p:bldP spid="128" grpId="0" animBg="1"/>
          <p:bldP spid="128" grpId="1" animBg="1"/>
          <p:bldP spid="128" grpId="2" animBg="1"/>
          <p:bldP spid="128" grpId="3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3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-1"/>
            <a:ext cx="9143999" cy="5143500"/>
          </a:xfrm>
          <a:prstGeom prst="rect">
            <a:avLst/>
          </a:prstGeom>
          <a:solidFill>
            <a:schemeClr val="tx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16505" y="501520"/>
            <a:ext cx="4572000" cy="1837942"/>
            <a:chOff x="-270030" y="2872166"/>
            <a:chExt cx="4572000" cy="1837942"/>
          </a:xfrm>
        </p:grpSpPr>
        <p:grpSp>
          <p:nvGrpSpPr>
            <p:cNvPr id="7" name="Group 80"/>
            <p:cNvGrpSpPr>
              <a:grpSpLocks noChangeAspect="1"/>
            </p:cNvGrpSpPr>
            <p:nvPr/>
          </p:nvGrpSpPr>
          <p:grpSpPr bwMode="auto">
            <a:xfrm>
              <a:off x="79375" y="4198934"/>
              <a:ext cx="3740150" cy="511174"/>
              <a:chOff x="50" y="2645"/>
              <a:chExt cx="2356" cy="322"/>
            </a:xfrm>
            <a:solidFill>
              <a:schemeClr val="bg1"/>
            </a:solidFill>
          </p:grpSpPr>
          <p:sp>
            <p:nvSpPr>
              <p:cNvPr id="29" name="Freeform 81"/>
              <p:cNvSpPr>
                <a:spLocks/>
              </p:cNvSpPr>
              <p:nvPr/>
            </p:nvSpPr>
            <p:spPr bwMode="auto">
              <a:xfrm>
                <a:off x="2152" y="2668"/>
                <a:ext cx="219" cy="229"/>
              </a:xfrm>
              <a:custGeom>
                <a:avLst/>
                <a:gdLst>
                  <a:gd name="T0" fmla="*/ 0 w 56"/>
                  <a:gd name="T1" fmla="*/ 53 h 59"/>
                  <a:gd name="T2" fmla="*/ 51 w 56"/>
                  <a:gd name="T3" fmla="*/ 29 h 59"/>
                  <a:gd name="T4" fmla="*/ 37 w 56"/>
                  <a:gd name="T5" fmla="*/ 3 h 59"/>
                  <a:gd name="T6" fmla="*/ 21 w 56"/>
                  <a:gd name="T7" fmla="*/ 10 h 59"/>
                  <a:gd name="T8" fmla="*/ 23 w 56"/>
                  <a:gd name="T9" fmla="*/ 17 h 59"/>
                  <a:gd name="T10" fmla="*/ 27 w 56"/>
                  <a:gd name="T11" fmla="*/ 15 h 59"/>
                  <a:gd name="T12" fmla="*/ 27 w 56"/>
                  <a:gd name="T13" fmla="*/ 14 h 59"/>
                  <a:gd name="T14" fmla="*/ 29 w 56"/>
                  <a:gd name="T15" fmla="*/ 13 h 59"/>
                  <a:gd name="T16" fmla="*/ 30 w 56"/>
                  <a:gd name="T17" fmla="*/ 16 h 59"/>
                  <a:gd name="T18" fmla="*/ 24 w 56"/>
                  <a:gd name="T19" fmla="*/ 18 h 59"/>
                  <a:gd name="T20" fmla="*/ 20 w 56"/>
                  <a:gd name="T21" fmla="*/ 10 h 59"/>
                  <a:gd name="T22" fmla="*/ 37 w 56"/>
                  <a:gd name="T23" fmla="*/ 2 h 59"/>
                  <a:gd name="T24" fmla="*/ 51 w 56"/>
                  <a:gd name="T25" fmla="*/ 29 h 59"/>
                  <a:gd name="T26" fmla="*/ 0 w 56"/>
                  <a:gd name="T27" fmla="*/ 5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59">
                    <a:moveTo>
                      <a:pt x="0" y="53"/>
                    </a:moveTo>
                    <a:cubicBezTo>
                      <a:pt x="21" y="59"/>
                      <a:pt x="43" y="49"/>
                      <a:pt x="51" y="29"/>
                    </a:cubicBezTo>
                    <a:cubicBezTo>
                      <a:pt x="55" y="18"/>
                      <a:pt x="49" y="6"/>
                      <a:pt x="37" y="3"/>
                    </a:cubicBezTo>
                    <a:cubicBezTo>
                      <a:pt x="30" y="1"/>
                      <a:pt x="23" y="4"/>
                      <a:pt x="21" y="10"/>
                    </a:cubicBezTo>
                    <a:cubicBezTo>
                      <a:pt x="20" y="15"/>
                      <a:pt x="23" y="17"/>
                      <a:pt x="23" y="17"/>
                    </a:cubicBezTo>
                    <a:cubicBezTo>
                      <a:pt x="27" y="19"/>
                      <a:pt x="29" y="15"/>
                      <a:pt x="27" y="15"/>
                    </a:cubicBezTo>
                    <a:cubicBezTo>
                      <a:pt x="27" y="15"/>
                      <a:pt x="27" y="14"/>
                      <a:pt x="27" y="14"/>
                    </a:cubicBezTo>
                    <a:cubicBezTo>
                      <a:pt x="27" y="13"/>
                      <a:pt x="28" y="13"/>
                      <a:pt x="29" y="13"/>
                    </a:cubicBezTo>
                    <a:cubicBezTo>
                      <a:pt x="30" y="13"/>
                      <a:pt x="30" y="15"/>
                      <a:pt x="30" y="16"/>
                    </a:cubicBezTo>
                    <a:cubicBezTo>
                      <a:pt x="29" y="18"/>
                      <a:pt x="27" y="19"/>
                      <a:pt x="24" y="18"/>
                    </a:cubicBezTo>
                    <a:cubicBezTo>
                      <a:pt x="21" y="17"/>
                      <a:pt x="18" y="13"/>
                      <a:pt x="20" y="10"/>
                    </a:cubicBezTo>
                    <a:cubicBezTo>
                      <a:pt x="22" y="3"/>
                      <a:pt x="30" y="0"/>
                      <a:pt x="37" y="2"/>
                    </a:cubicBezTo>
                    <a:cubicBezTo>
                      <a:pt x="49" y="6"/>
                      <a:pt x="56" y="18"/>
                      <a:pt x="51" y="29"/>
                    </a:cubicBezTo>
                    <a:cubicBezTo>
                      <a:pt x="44" y="49"/>
                      <a:pt x="22" y="59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82"/>
              <p:cNvSpPr>
                <a:spLocks/>
              </p:cNvSpPr>
              <p:nvPr/>
            </p:nvSpPr>
            <p:spPr bwMode="auto">
              <a:xfrm>
                <a:off x="1680" y="2645"/>
                <a:ext cx="726" cy="280"/>
              </a:xfrm>
              <a:custGeom>
                <a:avLst/>
                <a:gdLst>
                  <a:gd name="T0" fmla="*/ 185 w 186"/>
                  <a:gd name="T1" fmla="*/ 25 h 72"/>
                  <a:gd name="T2" fmla="*/ 174 w 186"/>
                  <a:gd name="T3" fmla="*/ 0 h 72"/>
                  <a:gd name="T4" fmla="*/ 184 w 186"/>
                  <a:gd name="T5" fmla="*/ 24 h 72"/>
                  <a:gd name="T6" fmla="*/ 85 w 186"/>
                  <a:gd name="T7" fmla="*/ 68 h 72"/>
                  <a:gd name="T8" fmla="*/ 0 w 186"/>
                  <a:gd name="T9" fmla="*/ 34 h 72"/>
                  <a:gd name="T10" fmla="*/ 87 w 186"/>
                  <a:gd name="T11" fmla="*/ 69 h 72"/>
                  <a:gd name="T12" fmla="*/ 185 w 186"/>
                  <a:gd name="T13" fmla="*/ 2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72">
                    <a:moveTo>
                      <a:pt x="185" y="25"/>
                    </a:moveTo>
                    <a:cubicBezTo>
                      <a:pt x="186" y="16"/>
                      <a:pt x="182" y="8"/>
                      <a:pt x="174" y="0"/>
                    </a:cubicBezTo>
                    <a:cubicBezTo>
                      <a:pt x="181" y="7"/>
                      <a:pt x="184" y="15"/>
                      <a:pt x="184" y="24"/>
                    </a:cubicBezTo>
                    <a:cubicBezTo>
                      <a:pt x="182" y="51"/>
                      <a:pt x="138" y="71"/>
                      <a:pt x="85" y="68"/>
                    </a:cubicBezTo>
                    <a:cubicBezTo>
                      <a:pt x="46" y="66"/>
                      <a:pt x="13" y="52"/>
                      <a:pt x="0" y="34"/>
                    </a:cubicBezTo>
                    <a:cubicBezTo>
                      <a:pt x="13" y="52"/>
                      <a:pt x="47" y="67"/>
                      <a:pt x="87" y="69"/>
                    </a:cubicBezTo>
                    <a:cubicBezTo>
                      <a:pt x="140" y="72"/>
                      <a:pt x="184" y="52"/>
                      <a:pt x="18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83"/>
              <p:cNvSpPr>
                <a:spLocks/>
              </p:cNvSpPr>
              <p:nvPr/>
            </p:nvSpPr>
            <p:spPr bwMode="auto">
              <a:xfrm>
                <a:off x="1247" y="2719"/>
                <a:ext cx="102" cy="101"/>
              </a:xfrm>
              <a:custGeom>
                <a:avLst/>
                <a:gdLst>
                  <a:gd name="T0" fmla="*/ 16 w 26"/>
                  <a:gd name="T1" fmla="*/ 13 h 26"/>
                  <a:gd name="T2" fmla="*/ 17 w 26"/>
                  <a:gd name="T3" fmla="*/ 13 h 26"/>
                  <a:gd name="T4" fmla="*/ 18 w 26"/>
                  <a:gd name="T5" fmla="*/ 11 h 26"/>
                  <a:gd name="T6" fmla="*/ 16 w 26"/>
                  <a:gd name="T7" fmla="*/ 11 h 26"/>
                  <a:gd name="T8" fmla="*/ 16 w 26"/>
                  <a:gd name="T9" fmla="*/ 12 h 26"/>
                  <a:gd name="T10" fmla="*/ 16 w 26"/>
                  <a:gd name="T11" fmla="*/ 16 h 26"/>
                  <a:gd name="T12" fmla="*/ 23 w 26"/>
                  <a:gd name="T13" fmla="*/ 16 h 26"/>
                  <a:gd name="T14" fmla="*/ 23 w 26"/>
                  <a:gd name="T15" fmla="*/ 6 h 26"/>
                  <a:gd name="T16" fmla="*/ 7 w 26"/>
                  <a:gd name="T17" fmla="*/ 5 h 26"/>
                  <a:gd name="T18" fmla="*/ 6 w 26"/>
                  <a:gd name="T19" fmla="*/ 26 h 26"/>
                  <a:gd name="T20" fmla="*/ 9 w 26"/>
                  <a:gd name="T21" fmla="*/ 5 h 26"/>
                  <a:gd name="T22" fmla="*/ 23 w 26"/>
                  <a:gd name="T23" fmla="*/ 7 h 26"/>
                  <a:gd name="T24" fmla="*/ 22 w 26"/>
                  <a:gd name="T25" fmla="*/ 16 h 26"/>
                  <a:gd name="T26" fmla="*/ 16 w 26"/>
                  <a:gd name="T27" fmla="*/ 15 h 26"/>
                  <a:gd name="T28" fmla="*/ 15 w 26"/>
                  <a:gd name="T29" fmla="*/ 12 h 26"/>
                  <a:gd name="T30" fmla="*/ 16 w 26"/>
                  <a:gd name="T3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26">
                    <a:moveTo>
                      <a:pt x="16" y="13"/>
                    </a:moveTo>
                    <a:cubicBezTo>
                      <a:pt x="16" y="13"/>
                      <a:pt x="17" y="13"/>
                      <a:pt x="17" y="13"/>
                    </a:cubicBezTo>
                    <a:cubicBezTo>
                      <a:pt x="18" y="12"/>
                      <a:pt x="18" y="11"/>
                      <a:pt x="18" y="11"/>
                    </a:cubicBezTo>
                    <a:cubicBezTo>
                      <a:pt x="17" y="11"/>
                      <a:pt x="17" y="11"/>
                      <a:pt x="16" y="11"/>
                    </a:cubicBezTo>
                    <a:cubicBezTo>
                      <a:pt x="16" y="11"/>
                      <a:pt x="16" y="11"/>
                      <a:pt x="16" y="12"/>
                    </a:cubicBezTo>
                    <a:cubicBezTo>
                      <a:pt x="15" y="13"/>
                      <a:pt x="15" y="14"/>
                      <a:pt x="16" y="16"/>
                    </a:cubicBezTo>
                    <a:cubicBezTo>
                      <a:pt x="18" y="18"/>
                      <a:pt x="21" y="18"/>
                      <a:pt x="23" y="16"/>
                    </a:cubicBezTo>
                    <a:cubicBezTo>
                      <a:pt x="26" y="13"/>
                      <a:pt x="26" y="9"/>
                      <a:pt x="23" y="6"/>
                    </a:cubicBezTo>
                    <a:cubicBezTo>
                      <a:pt x="19" y="1"/>
                      <a:pt x="13" y="0"/>
                      <a:pt x="7" y="5"/>
                    </a:cubicBezTo>
                    <a:cubicBezTo>
                      <a:pt x="0" y="11"/>
                      <a:pt x="0" y="19"/>
                      <a:pt x="6" y="26"/>
                    </a:cubicBezTo>
                    <a:cubicBezTo>
                      <a:pt x="1" y="19"/>
                      <a:pt x="1" y="11"/>
                      <a:pt x="9" y="5"/>
                    </a:cubicBezTo>
                    <a:cubicBezTo>
                      <a:pt x="14" y="1"/>
                      <a:pt x="20" y="2"/>
                      <a:pt x="23" y="7"/>
                    </a:cubicBezTo>
                    <a:cubicBezTo>
                      <a:pt x="25" y="10"/>
                      <a:pt x="25" y="14"/>
                      <a:pt x="22" y="16"/>
                    </a:cubicBezTo>
                    <a:cubicBezTo>
                      <a:pt x="20" y="17"/>
                      <a:pt x="17" y="17"/>
                      <a:pt x="16" y="15"/>
                    </a:cubicBezTo>
                    <a:cubicBezTo>
                      <a:pt x="15" y="14"/>
                      <a:pt x="15" y="13"/>
                      <a:pt x="15" y="12"/>
                    </a:cubicBezTo>
                    <a:cubicBezTo>
                      <a:pt x="15" y="12"/>
                      <a:pt x="15" y="12"/>
                      <a:pt x="1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84"/>
              <p:cNvSpPr>
                <a:spLocks/>
              </p:cNvSpPr>
              <p:nvPr/>
            </p:nvSpPr>
            <p:spPr bwMode="auto">
              <a:xfrm>
                <a:off x="1244" y="2711"/>
                <a:ext cx="27" cy="47"/>
              </a:xfrm>
              <a:custGeom>
                <a:avLst/>
                <a:gdLst>
                  <a:gd name="T0" fmla="*/ 1 w 7"/>
                  <a:gd name="T1" fmla="*/ 12 h 12"/>
                  <a:gd name="T2" fmla="*/ 2 w 7"/>
                  <a:gd name="T3" fmla="*/ 4 h 12"/>
                  <a:gd name="T4" fmla="*/ 3 w 7"/>
                  <a:gd name="T5" fmla="*/ 5 h 12"/>
                  <a:gd name="T6" fmla="*/ 2 w 7"/>
                  <a:gd name="T7" fmla="*/ 4 h 12"/>
                  <a:gd name="T8" fmla="*/ 7 w 7"/>
                  <a:gd name="T9" fmla="*/ 0 h 12"/>
                  <a:gd name="T10" fmla="*/ 3 w 7"/>
                  <a:gd name="T11" fmla="*/ 8 h 12"/>
                  <a:gd name="T12" fmla="*/ 1 w 7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2">
                    <a:moveTo>
                      <a:pt x="1" y="12"/>
                    </a:moveTo>
                    <a:cubicBezTo>
                      <a:pt x="1" y="12"/>
                      <a:pt x="0" y="8"/>
                      <a:pt x="2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5" y="2"/>
                      <a:pt x="7" y="0"/>
                    </a:cubicBezTo>
                    <a:cubicBezTo>
                      <a:pt x="7" y="0"/>
                      <a:pt x="6" y="6"/>
                      <a:pt x="3" y="8"/>
                    </a:cubicBezTo>
                    <a:cubicBezTo>
                      <a:pt x="1" y="10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85"/>
              <p:cNvSpPr>
                <a:spLocks/>
              </p:cNvSpPr>
              <p:nvPr/>
            </p:nvSpPr>
            <p:spPr bwMode="auto">
              <a:xfrm>
                <a:off x="1255" y="2742"/>
                <a:ext cx="51" cy="74"/>
              </a:xfrm>
              <a:custGeom>
                <a:avLst/>
                <a:gdLst>
                  <a:gd name="T0" fmla="*/ 8 w 13"/>
                  <a:gd name="T1" fmla="*/ 1 h 19"/>
                  <a:gd name="T2" fmla="*/ 1 w 13"/>
                  <a:gd name="T3" fmla="*/ 13 h 19"/>
                  <a:gd name="T4" fmla="*/ 3 w 13"/>
                  <a:gd name="T5" fmla="*/ 19 h 19"/>
                  <a:gd name="T6" fmla="*/ 0 w 13"/>
                  <a:gd name="T7" fmla="*/ 12 h 19"/>
                  <a:gd name="T8" fmla="*/ 8 w 13"/>
                  <a:gd name="T9" fmla="*/ 0 h 19"/>
                  <a:gd name="T10" fmla="*/ 13 w 13"/>
                  <a:gd name="T11" fmla="*/ 2 h 19"/>
                  <a:gd name="T12" fmla="*/ 8 w 13"/>
                  <a:gd name="T1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8" y="1"/>
                    </a:moveTo>
                    <a:cubicBezTo>
                      <a:pt x="3" y="1"/>
                      <a:pt x="0" y="7"/>
                      <a:pt x="1" y="13"/>
                    </a:cubicBezTo>
                    <a:cubicBezTo>
                      <a:pt x="1" y="15"/>
                      <a:pt x="2" y="17"/>
                      <a:pt x="3" y="19"/>
                    </a:cubicBezTo>
                    <a:cubicBezTo>
                      <a:pt x="2" y="17"/>
                      <a:pt x="1" y="15"/>
                      <a:pt x="0" y="12"/>
                    </a:cubicBezTo>
                    <a:cubicBezTo>
                      <a:pt x="0" y="6"/>
                      <a:pt x="3" y="1"/>
                      <a:pt x="8" y="0"/>
                    </a:cubicBezTo>
                    <a:cubicBezTo>
                      <a:pt x="10" y="0"/>
                      <a:pt x="12" y="1"/>
                      <a:pt x="13" y="2"/>
                    </a:cubicBezTo>
                    <a:cubicBezTo>
                      <a:pt x="12" y="1"/>
                      <a:pt x="10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86"/>
              <p:cNvSpPr>
                <a:spLocks/>
              </p:cNvSpPr>
              <p:nvPr/>
            </p:nvSpPr>
            <p:spPr bwMode="auto">
              <a:xfrm>
                <a:off x="1244" y="2653"/>
                <a:ext cx="120" cy="147"/>
              </a:xfrm>
              <a:custGeom>
                <a:avLst/>
                <a:gdLst>
                  <a:gd name="T0" fmla="*/ 21 w 31"/>
                  <a:gd name="T1" fmla="*/ 2 h 38"/>
                  <a:gd name="T2" fmla="*/ 1 w 31"/>
                  <a:gd name="T3" fmla="*/ 24 h 38"/>
                  <a:gd name="T4" fmla="*/ 3 w 31"/>
                  <a:gd name="T5" fmla="*/ 38 h 38"/>
                  <a:gd name="T6" fmla="*/ 0 w 31"/>
                  <a:gd name="T7" fmla="*/ 23 h 38"/>
                  <a:gd name="T8" fmla="*/ 20 w 31"/>
                  <a:gd name="T9" fmla="*/ 1 h 38"/>
                  <a:gd name="T10" fmla="*/ 31 w 31"/>
                  <a:gd name="T11" fmla="*/ 7 h 38"/>
                  <a:gd name="T12" fmla="*/ 21 w 31"/>
                  <a:gd name="T13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8">
                    <a:moveTo>
                      <a:pt x="21" y="2"/>
                    </a:moveTo>
                    <a:cubicBezTo>
                      <a:pt x="11" y="1"/>
                      <a:pt x="2" y="11"/>
                      <a:pt x="1" y="24"/>
                    </a:cubicBezTo>
                    <a:cubicBezTo>
                      <a:pt x="0" y="29"/>
                      <a:pt x="1" y="34"/>
                      <a:pt x="3" y="38"/>
                    </a:cubicBezTo>
                    <a:cubicBezTo>
                      <a:pt x="1" y="33"/>
                      <a:pt x="0" y="28"/>
                      <a:pt x="0" y="23"/>
                    </a:cubicBezTo>
                    <a:cubicBezTo>
                      <a:pt x="1" y="10"/>
                      <a:pt x="10" y="0"/>
                      <a:pt x="20" y="1"/>
                    </a:cubicBezTo>
                    <a:cubicBezTo>
                      <a:pt x="24" y="1"/>
                      <a:pt x="28" y="4"/>
                      <a:pt x="31" y="7"/>
                    </a:cubicBezTo>
                    <a:cubicBezTo>
                      <a:pt x="28" y="4"/>
                      <a:pt x="25" y="2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87"/>
              <p:cNvSpPr>
                <a:spLocks/>
              </p:cNvSpPr>
              <p:nvPr/>
            </p:nvSpPr>
            <p:spPr bwMode="auto">
              <a:xfrm>
                <a:off x="1790" y="2711"/>
                <a:ext cx="148" cy="144"/>
              </a:xfrm>
              <a:custGeom>
                <a:avLst/>
                <a:gdLst>
                  <a:gd name="T0" fmla="*/ 21 w 38"/>
                  <a:gd name="T1" fmla="*/ 15 h 37"/>
                  <a:gd name="T2" fmla="*/ 21 w 38"/>
                  <a:gd name="T3" fmla="*/ 13 h 37"/>
                  <a:gd name="T4" fmla="*/ 24 w 38"/>
                  <a:gd name="T5" fmla="*/ 12 h 37"/>
                  <a:gd name="T6" fmla="*/ 23 w 38"/>
                  <a:gd name="T7" fmla="*/ 14 h 37"/>
                  <a:gd name="T8" fmla="*/ 23 w 38"/>
                  <a:gd name="T9" fmla="*/ 15 h 37"/>
                  <a:gd name="T10" fmla="*/ 17 w 38"/>
                  <a:gd name="T11" fmla="*/ 14 h 37"/>
                  <a:gd name="T12" fmla="*/ 18 w 38"/>
                  <a:gd name="T13" fmla="*/ 4 h 37"/>
                  <a:gd name="T14" fmla="*/ 33 w 38"/>
                  <a:gd name="T15" fmla="*/ 6 h 37"/>
                  <a:gd name="T16" fmla="*/ 30 w 38"/>
                  <a:gd name="T17" fmla="*/ 28 h 37"/>
                  <a:gd name="T18" fmla="*/ 0 w 38"/>
                  <a:gd name="T19" fmla="*/ 26 h 37"/>
                  <a:gd name="T20" fmla="*/ 31 w 38"/>
                  <a:gd name="T21" fmla="*/ 25 h 37"/>
                  <a:gd name="T22" fmla="*/ 31 w 38"/>
                  <a:gd name="T23" fmla="*/ 5 h 37"/>
                  <a:gd name="T24" fmla="*/ 17 w 38"/>
                  <a:gd name="T25" fmla="*/ 6 h 37"/>
                  <a:gd name="T26" fmla="*/ 18 w 38"/>
                  <a:gd name="T27" fmla="*/ 14 h 37"/>
                  <a:gd name="T28" fmla="*/ 22 w 38"/>
                  <a:gd name="T29" fmla="*/ 15 h 37"/>
                  <a:gd name="T30" fmla="*/ 21 w 38"/>
                  <a:gd name="T31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37">
                    <a:moveTo>
                      <a:pt x="21" y="15"/>
                    </a:moveTo>
                    <a:cubicBezTo>
                      <a:pt x="20" y="14"/>
                      <a:pt x="21" y="13"/>
                      <a:pt x="21" y="13"/>
                    </a:cubicBezTo>
                    <a:cubicBezTo>
                      <a:pt x="22" y="12"/>
                      <a:pt x="23" y="12"/>
                      <a:pt x="24" y="12"/>
                    </a:cubicBezTo>
                    <a:cubicBezTo>
                      <a:pt x="24" y="13"/>
                      <a:pt x="24" y="14"/>
                      <a:pt x="23" y="14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1" y="16"/>
                      <a:pt x="18" y="16"/>
                      <a:pt x="17" y="14"/>
                    </a:cubicBezTo>
                    <a:cubicBezTo>
                      <a:pt x="14" y="11"/>
                      <a:pt x="15" y="7"/>
                      <a:pt x="18" y="4"/>
                    </a:cubicBezTo>
                    <a:cubicBezTo>
                      <a:pt x="22" y="0"/>
                      <a:pt x="29" y="1"/>
                      <a:pt x="33" y="6"/>
                    </a:cubicBezTo>
                    <a:cubicBezTo>
                      <a:pt x="38" y="12"/>
                      <a:pt x="38" y="21"/>
                      <a:pt x="30" y="28"/>
                    </a:cubicBezTo>
                    <a:cubicBezTo>
                      <a:pt x="20" y="37"/>
                      <a:pt x="8" y="36"/>
                      <a:pt x="0" y="26"/>
                    </a:cubicBezTo>
                    <a:cubicBezTo>
                      <a:pt x="9" y="34"/>
                      <a:pt x="21" y="36"/>
                      <a:pt x="31" y="25"/>
                    </a:cubicBezTo>
                    <a:cubicBezTo>
                      <a:pt x="37" y="20"/>
                      <a:pt x="36" y="10"/>
                      <a:pt x="31" y="5"/>
                    </a:cubicBezTo>
                    <a:cubicBezTo>
                      <a:pt x="27" y="1"/>
                      <a:pt x="21" y="2"/>
                      <a:pt x="17" y="6"/>
                    </a:cubicBezTo>
                    <a:cubicBezTo>
                      <a:pt x="15" y="8"/>
                      <a:pt x="15" y="12"/>
                      <a:pt x="18" y="14"/>
                    </a:cubicBezTo>
                    <a:cubicBezTo>
                      <a:pt x="19" y="16"/>
                      <a:pt x="20" y="16"/>
                      <a:pt x="22" y="15"/>
                    </a:cubicBezTo>
                    <a:cubicBezTo>
                      <a:pt x="22" y="15"/>
                      <a:pt x="21" y="15"/>
                      <a:pt x="2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88"/>
              <p:cNvSpPr>
                <a:spLocks/>
              </p:cNvSpPr>
              <p:nvPr/>
            </p:nvSpPr>
            <p:spPr bwMode="auto">
              <a:xfrm>
                <a:off x="1875" y="2835"/>
                <a:ext cx="71" cy="31"/>
              </a:xfrm>
              <a:custGeom>
                <a:avLst/>
                <a:gdLst>
                  <a:gd name="T0" fmla="*/ 0 w 18"/>
                  <a:gd name="T1" fmla="*/ 6 h 8"/>
                  <a:gd name="T2" fmla="*/ 11 w 18"/>
                  <a:gd name="T3" fmla="*/ 5 h 8"/>
                  <a:gd name="T4" fmla="*/ 11 w 18"/>
                  <a:gd name="T5" fmla="*/ 5 h 8"/>
                  <a:gd name="T6" fmla="*/ 11 w 18"/>
                  <a:gd name="T7" fmla="*/ 5 h 8"/>
                  <a:gd name="T8" fmla="*/ 18 w 18"/>
                  <a:gd name="T9" fmla="*/ 0 h 8"/>
                  <a:gd name="T10" fmla="*/ 6 w 18"/>
                  <a:gd name="T11" fmla="*/ 3 h 8"/>
                  <a:gd name="T12" fmla="*/ 0 w 18"/>
                  <a:gd name="T13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8">
                    <a:moveTo>
                      <a:pt x="0" y="6"/>
                    </a:moveTo>
                    <a:cubicBezTo>
                      <a:pt x="0" y="6"/>
                      <a:pt x="5" y="8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5" y="1"/>
                      <a:pt x="18" y="0"/>
                    </a:cubicBezTo>
                    <a:cubicBezTo>
                      <a:pt x="18" y="0"/>
                      <a:pt x="10" y="0"/>
                      <a:pt x="6" y="3"/>
                    </a:cubicBezTo>
                    <a:cubicBezTo>
                      <a:pt x="2" y="6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89"/>
              <p:cNvSpPr>
                <a:spLocks/>
              </p:cNvSpPr>
              <p:nvPr/>
            </p:nvSpPr>
            <p:spPr bwMode="auto">
              <a:xfrm>
                <a:off x="1797" y="2773"/>
                <a:ext cx="106" cy="70"/>
              </a:xfrm>
              <a:custGeom>
                <a:avLst/>
                <a:gdLst>
                  <a:gd name="T0" fmla="*/ 26 w 27"/>
                  <a:gd name="T1" fmla="*/ 8 h 18"/>
                  <a:gd name="T2" fmla="*/ 8 w 27"/>
                  <a:gd name="T3" fmla="*/ 16 h 18"/>
                  <a:gd name="T4" fmla="*/ 0 w 27"/>
                  <a:gd name="T5" fmla="*/ 12 h 18"/>
                  <a:gd name="T6" fmla="*/ 9 w 27"/>
                  <a:gd name="T7" fmla="*/ 17 h 18"/>
                  <a:gd name="T8" fmla="*/ 27 w 27"/>
                  <a:gd name="T9" fmla="*/ 9 h 18"/>
                  <a:gd name="T10" fmla="*/ 25 w 27"/>
                  <a:gd name="T11" fmla="*/ 0 h 18"/>
                  <a:gd name="T12" fmla="*/ 26 w 27"/>
                  <a:gd name="T13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26" y="8"/>
                    </a:moveTo>
                    <a:cubicBezTo>
                      <a:pt x="25" y="14"/>
                      <a:pt x="17" y="18"/>
                      <a:pt x="8" y="16"/>
                    </a:cubicBezTo>
                    <a:cubicBezTo>
                      <a:pt x="5" y="15"/>
                      <a:pt x="2" y="14"/>
                      <a:pt x="0" y="12"/>
                    </a:cubicBezTo>
                    <a:cubicBezTo>
                      <a:pt x="2" y="14"/>
                      <a:pt x="5" y="16"/>
                      <a:pt x="9" y="17"/>
                    </a:cubicBezTo>
                    <a:cubicBezTo>
                      <a:pt x="17" y="18"/>
                      <a:pt x="25" y="15"/>
                      <a:pt x="27" y="9"/>
                    </a:cubicBezTo>
                    <a:cubicBezTo>
                      <a:pt x="27" y="6"/>
                      <a:pt x="27" y="3"/>
                      <a:pt x="25" y="0"/>
                    </a:cubicBezTo>
                    <a:cubicBezTo>
                      <a:pt x="26" y="3"/>
                      <a:pt x="27" y="5"/>
                      <a:pt x="2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90"/>
              <p:cNvSpPr>
                <a:spLocks/>
              </p:cNvSpPr>
              <p:nvPr/>
            </p:nvSpPr>
            <p:spPr bwMode="auto">
              <a:xfrm>
                <a:off x="1817" y="2707"/>
                <a:ext cx="214" cy="159"/>
              </a:xfrm>
              <a:custGeom>
                <a:avLst/>
                <a:gdLst>
                  <a:gd name="T0" fmla="*/ 54 w 55"/>
                  <a:gd name="T1" fmla="*/ 15 h 41"/>
                  <a:gd name="T2" fmla="*/ 20 w 55"/>
                  <a:gd name="T3" fmla="*/ 40 h 41"/>
                  <a:gd name="T4" fmla="*/ 0 w 55"/>
                  <a:gd name="T5" fmla="*/ 34 h 41"/>
                  <a:gd name="T6" fmla="*/ 21 w 55"/>
                  <a:gd name="T7" fmla="*/ 40 h 41"/>
                  <a:gd name="T8" fmla="*/ 55 w 55"/>
                  <a:gd name="T9" fmla="*/ 16 h 41"/>
                  <a:gd name="T10" fmla="*/ 48 w 55"/>
                  <a:gd name="T11" fmla="*/ 0 h 41"/>
                  <a:gd name="T12" fmla="*/ 54 w 55"/>
                  <a:gd name="T13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41">
                    <a:moveTo>
                      <a:pt x="54" y="15"/>
                    </a:moveTo>
                    <a:cubicBezTo>
                      <a:pt x="53" y="30"/>
                      <a:pt x="38" y="40"/>
                      <a:pt x="20" y="40"/>
                    </a:cubicBezTo>
                    <a:cubicBezTo>
                      <a:pt x="12" y="39"/>
                      <a:pt x="5" y="37"/>
                      <a:pt x="0" y="34"/>
                    </a:cubicBezTo>
                    <a:cubicBezTo>
                      <a:pt x="6" y="37"/>
                      <a:pt x="13" y="40"/>
                      <a:pt x="21" y="40"/>
                    </a:cubicBezTo>
                    <a:cubicBezTo>
                      <a:pt x="39" y="41"/>
                      <a:pt x="55" y="30"/>
                      <a:pt x="55" y="16"/>
                    </a:cubicBezTo>
                    <a:cubicBezTo>
                      <a:pt x="55" y="10"/>
                      <a:pt x="53" y="4"/>
                      <a:pt x="48" y="0"/>
                    </a:cubicBezTo>
                    <a:cubicBezTo>
                      <a:pt x="52" y="4"/>
                      <a:pt x="54" y="10"/>
                      <a:pt x="5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91"/>
              <p:cNvSpPr>
                <a:spLocks/>
              </p:cNvSpPr>
              <p:nvPr/>
            </p:nvSpPr>
            <p:spPr bwMode="auto">
              <a:xfrm>
                <a:off x="1544" y="2769"/>
                <a:ext cx="109" cy="159"/>
              </a:xfrm>
              <a:custGeom>
                <a:avLst/>
                <a:gdLst>
                  <a:gd name="T0" fmla="*/ 11 w 28"/>
                  <a:gd name="T1" fmla="*/ 2 h 41"/>
                  <a:gd name="T2" fmla="*/ 26 w 28"/>
                  <a:gd name="T3" fmla="*/ 17 h 41"/>
                  <a:gd name="T4" fmla="*/ 3 w 28"/>
                  <a:gd name="T5" fmla="*/ 41 h 41"/>
                  <a:gd name="T6" fmla="*/ 28 w 28"/>
                  <a:gd name="T7" fmla="*/ 16 h 41"/>
                  <a:gd name="T8" fmla="*/ 12 w 28"/>
                  <a:gd name="T9" fmla="*/ 0 h 41"/>
                  <a:gd name="T10" fmla="*/ 0 w 28"/>
                  <a:gd name="T11" fmla="*/ 11 h 41"/>
                  <a:gd name="T12" fmla="*/ 8 w 28"/>
                  <a:gd name="T13" fmla="*/ 18 h 41"/>
                  <a:gd name="T14" fmla="*/ 12 w 28"/>
                  <a:gd name="T15" fmla="*/ 13 h 41"/>
                  <a:gd name="T16" fmla="*/ 9 w 28"/>
                  <a:gd name="T17" fmla="*/ 10 h 41"/>
                  <a:gd name="T18" fmla="*/ 7 w 28"/>
                  <a:gd name="T19" fmla="*/ 12 h 41"/>
                  <a:gd name="T20" fmla="*/ 8 w 28"/>
                  <a:gd name="T21" fmla="*/ 14 h 41"/>
                  <a:gd name="T22" fmla="*/ 6 w 28"/>
                  <a:gd name="T23" fmla="*/ 16 h 41"/>
                  <a:gd name="T24" fmla="*/ 11 w 28"/>
                  <a:gd name="T25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41">
                    <a:moveTo>
                      <a:pt x="11" y="2"/>
                    </a:moveTo>
                    <a:cubicBezTo>
                      <a:pt x="20" y="2"/>
                      <a:pt x="26" y="9"/>
                      <a:pt x="26" y="17"/>
                    </a:cubicBezTo>
                    <a:cubicBezTo>
                      <a:pt x="26" y="30"/>
                      <a:pt x="16" y="41"/>
                      <a:pt x="3" y="41"/>
                    </a:cubicBezTo>
                    <a:cubicBezTo>
                      <a:pt x="16" y="41"/>
                      <a:pt x="27" y="30"/>
                      <a:pt x="28" y="16"/>
                    </a:cubicBezTo>
                    <a:cubicBezTo>
                      <a:pt x="28" y="7"/>
                      <a:pt x="21" y="0"/>
                      <a:pt x="12" y="0"/>
                    </a:cubicBezTo>
                    <a:cubicBezTo>
                      <a:pt x="6" y="0"/>
                      <a:pt x="0" y="5"/>
                      <a:pt x="0" y="11"/>
                    </a:cubicBezTo>
                    <a:cubicBezTo>
                      <a:pt x="0" y="15"/>
                      <a:pt x="4" y="18"/>
                      <a:pt x="8" y="18"/>
                    </a:cubicBezTo>
                    <a:cubicBezTo>
                      <a:pt x="10" y="18"/>
                      <a:pt x="12" y="16"/>
                      <a:pt x="12" y="13"/>
                    </a:cubicBezTo>
                    <a:cubicBezTo>
                      <a:pt x="12" y="11"/>
                      <a:pt x="11" y="10"/>
                      <a:pt x="9" y="10"/>
                    </a:cubicBezTo>
                    <a:cubicBezTo>
                      <a:pt x="8" y="10"/>
                      <a:pt x="7" y="11"/>
                      <a:pt x="7" y="12"/>
                    </a:cubicBezTo>
                    <a:cubicBezTo>
                      <a:pt x="7" y="13"/>
                      <a:pt x="8" y="14"/>
                      <a:pt x="8" y="14"/>
                    </a:cubicBezTo>
                    <a:cubicBezTo>
                      <a:pt x="10" y="14"/>
                      <a:pt x="10" y="17"/>
                      <a:pt x="6" y="16"/>
                    </a:cubicBezTo>
                    <a:cubicBezTo>
                      <a:pt x="0" y="14"/>
                      <a:pt x="2" y="2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92"/>
              <p:cNvSpPr>
                <a:spLocks/>
              </p:cNvSpPr>
              <p:nvPr/>
            </p:nvSpPr>
            <p:spPr bwMode="auto">
              <a:xfrm>
                <a:off x="1259" y="2680"/>
                <a:ext cx="382" cy="276"/>
              </a:xfrm>
              <a:custGeom>
                <a:avLst/>
                <a:gdLst>
                  <a:gd name="T0" fmla="*/ 0 w 98"/>
                  <a:gd name="T1" fmla="*/ 31 h 71"/>
                  <a:gd name="T2" fmla="*/ 76 w 98"/>
                  <a:gd name="T3" fmla="*/ 56 h 71"/>
                  <a:gd name="T4" fmla="*/ 88 w 98"/>
                  <a:gd name="T5" fmla="*/ 14 h 71"/>
                  <a:gd name="T6" fmla="*/ 63 w 98"/>
                  <a:gd name="T7" fmla="*/ 6 h 71"/>
                  <a:gd name="T8" fmla="*/ 60 w 98"/>
                  <a:gd name="T9" fmla="*/ 16 h 71"/>
                  <a:gd name="T10" fmla="*/ 66 w 98"/>
                  <a:gd name="T11" fmla="*/ 18 h 71"/>
                  <a:gd name="T12" fmla="*/ 66 w 98"/>
                  <a:gd name="T13" fmla="*/ 16 h 71"/>
                  <a:gd name="T14" fmla="*/ 69 w 98"/>
                  <a:gd name="T15" fmla="*/ 17 h 71"/>
                  <a:gd name="T16" fmla="*/ 67 w 98"/>
                  <a:gd name="T17" fmla="*/ 22 h 71"/>
                  <a:gd name="T18" fmla="*/ 59 w 98"/>
                  <a:gd name="T19" fmla="*/ 19 h 71"/>
                  <a:gd name="T20" fmla="*/ 63 w 98"/>
                  <a:gd name="T21" fmla="*/ 5 h 71"/>
                  <a:gd name="T22" fmla="*/ 89 w 98"/>
                  <a:gd name="T23" fmla="*/ 13 h 71"/>
                  <a:gd name="T24" fmla="*/ 77 w 98"/>
                  <a:gd name="T25" fmla="*/ 57 h 71"/>
                  <a:gd name="T26" fmla="*/ 0 w 98"/>
                  <a:gd name="T27" fmla="*/ 3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71">
                    <a:moveTo>
                      <a:pt x="0" y="31"/>
                    </a:moveTo>
                    <a:cubicBezTo>
                      <a:pt x="16" y="59"/>
                      <a:pt x="50" y="69"/>
                      <a:pt x="76" y="56"/>
                    </a:cubicBezTo>
                    <a:cubicBezTo>
                      <a:pt x="91" y="48"/>
                      <a:pt x="97" y="30"/>
                      <a:pt x="88" y="14"/>
                    </a:cubicBezTo>
                    <a:cubicBezTo>
                      <a:pt x="83" y="6"/>
                      <a:pt x="72" y="2"/>
                      <a:pt x="63" y="6"/>
                    </a:cubicBezTo>
                    <a:cubicBezTo>
                      <a:pt x="58" y="10"/>
                      <a:pt x="60" y="16"/>
                      <a:pt x="60" y="16"/>
                    </a:cubicBezTo>
                    <a:cubicBezTo>
                      <a:pt x="61" y="22"/>
                      <a:pt x="66" y="20"/>
                      <a:pt x="66" y="18"/>
                    </a:cubicBezTo>
                    <a:cubicBezTo>
                      <a:pt x="65" y="17"/>
                      <a:pt x="65" y="16"/>
                      <a:pt x="66" y="16"/>
                    </a:cubicBezTo>
                    <a:cubicBezTo>
                      <a:pt x="67" y="16"/>
                      <a:pt x="68" y="16"/>
                      <a:pt x="69" y="17"/>
                    </a:cubicBezTo>
                    <a:cubicBezTo>
                      <a:pt x="70" y="19"/>
                      <a:pt x="69" y="21"/>
                      <a:pt x="67" y="22"/>
                    </a:cubicBezTo>
                    <a:cubicBezTo>
                      <a:pt x="65" y="23"/>
                      <a:pt x="61" y="22"/>
                      <a:pt x="59" y="19"/>
                    </a:cubicBezTo>
                    <a:cubicBezTo>
                      <a:pt x="56" y="14"/>
                      <a:pt x="58" y="7"/>
                      <a:pt x="63" y="5"/>
                    </a:cubicBezTo>
                    <a:cubicBezTo>
                      <a:pt x="72" y="0"/>
                      <a:pt x="83" y="4"/>
                      <a:pt x="89" y="13"/>
                    </a:cubicBezTo>
                    <a:cubicBezTo>
                      <a:pt x="98" y="30"/>
                      <a:pt x="93" y="49"/>
                      <a:pt x="77" y="57"/>
                    </a:cubicBezTo>
                    <a:cubicBezTo>
                      <a:pt x="49" y="71"/>
                      <a:pt x="16" y="60"/>
                      <a:pt x="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93"/>
              <p:cNvSpPr>
                <a:spLocks/>
              </p:cNvSpPr>
              <p:nvPr/>
            </p:nvSpPr>
            <p:spPr bwMode="auto">
              <a:xfrm>
                <a:off x="1259" y="2762"/>
                <a:ext cx="433" cy="205"/>
              </a:xfrm>
              <a:custGeom>
                <a:avLst/>
                <a:gdLst>
                  <a:gd name="T0" fmla="*/ 109 w 111"/>
                  <a:gd name="T1" fmla="*/ 21 h 53"/>
                  <a:gd name="T2" fmla="*/ 106 w 111"/>
                  <a:gd name="T3" fmla="*/ 0 h 53"/>
                  <a:gd name="T4" fmla="*/ 108 w 111"/>
                  <a:gd name="T5" fmla="*/ 19 h 53"/>
                  <a:gd name="T6" fmla="*/ 45 w 111"/>
                  <a:gd name="T7" fmla="*/ 45 h 53"/>
                  <a:gd name="T8" fmla="*/ 0 w 111"/>
                  <a:gd name="T9" fmla="*/ 11 h 53"/>
                  <a:gd name="T10" fmla="*/ 46 w 111"/>
                  <a:gd name="T11" fmla="*/ 46 h 53"/>
                  <a:gd name="T12" fmla="*/ 109 w 111"/>
                  <a:gd name="T13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3">
                    <a:moveTo>
                      <a:pt x="109" y="21"/>
                    </a:moveTo>
                    <a:cubicBezTo>
                      <a:pt x="111" y="14"/>
                      <a:pt x="109" y="7"/>
                      <a:pt x="106" y="0"/>
                    </a:cubicBezTo>
                    <a:cubicBezTo>
                      <a:pt x="109" y="6"/>
                      <a:pt x="110" y="13"/>
                      <a:pt x="108" y="19"/>
                    </a:cubicBezTo>
                    <a:cubicBezTo>
                      <a:pt x="103" y="40"/>
                      <a:pt x="75" y="52"/>
                      <a:pt x="45" y="45"/>
                    </a:cubicBezTo>
                    <a:cubicBezTo>
                      <a:pt x="23" y="40"/>
                      <a:pt x="6" y="26"/>
                      <a:pt x="0" y="11"/>
                    </a:cubicBezTo>
                    <a:cubicBezTo>
                      <a:pt x="5" y="27"/>
                      <a:pt x="23" y="41"/>
                      <a:pt x="46" y="46"/>
                    </a:cubicBezTo>
                    <a:cubicBezTo>
                      <a:pt x="76" y="53"/>
                      <a:pt x="104" y="41"/>
                      <a:pt x="10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94"/>
              <p:cNvSpPr>
                <a:spLocks/>
              </p:cNvSpPr>
              <p:nvPr/>
            </p:nvSpPr>
            <p:spPr bwMode="auto">
              <a:xfrm>
                <a:off x="1364" y="2711"/>
                <a:ext cx="117" cy="167"/>
              </a:xfrm>
              <a:custGeom>
                <a:avLst/>
                <a:gdLst>
                  <a:gd name="T0" fmla="*/ 11 w 30"/>
                  <a:gd name="T1" fmla="*/ 17 h 43"/>
                  <a:gd name="T2" fmla="*/ 10 w 30"/>
                  <a:gd name="T3" fmla="*/ 15 h 43"/>
                  <a:gd name="T4" fmla="*/ 12 w 30"/>
                  <a:gd name="T5" fmla="*/ 13 h 43"/>
                  <a:gd name="T6" fmla="*/ 13 w 30"/>
                  <a:gd name="T7" fmla="*/ 15 h 43"/>
                  <a:gd name="T8" fmla="*/ 13 w 30"/>
                  <a:gd name="T9" fmla="*/ 16 h 43"/>
                  <a:gd name="T10" fmla="*/ 7 w 30"/>
                  <a:gd name="T11" fmla="*/ 19 h 43"/>
                  <a:gd name="T12" fmla="*/ 2 w 30"/>
                  <a:gd name="T13" fmla="*/ 10 h 43"/>
                  <a:gd name="T14" fmla="*/ 16 w 30"/>
                  <a:gd name="T15" fmla="*/ 2 h 43"/>
                  <a:gd name="T16" fmla="*/ 28 w 30"/>
                  <a:gd name="T17" fmla="*/ 23 h 43"/>
                  <a:gd name="T18" fmla="*/ 0 w 30"/>
                  <a:gd name="T19" fmla="*/ 39 h 43"/>
                  <a:gd name="T20" fmla="*/ 27 w 30"/>
                  <a:gd name="T21" fmla="*/ 20 h 43"/>
                  <a:gd name="T22" fmla="*/ 14 w 30"/>
                  <a:gd name="T23" fmla="*/ 3 h 43"/>
                  <a:gd name="T24" fmla="*/ 3 w 30"/>
                  <a:gd name="T25" fmla="*/ 11 h 43"/>
                  <a:gd name="T26" fmla="*/ 8 w 30"/>
                  <a:gd name="T27" fmla="*/ 19 h 43"/>
                  <a:gd name="T28" fmla="*/ 12 w 30"/>
                  <a:gd name="T29" fmla="*/ 17 h 43"/>
                  <a:gd name="T30" fmla="*/ 11 w 30"/>
                  <a:gd name="T31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" h="43">
                    <a:moveTo>
                      <a:pt x="11" y="17"/>
                    </a:moveTo>
                    <a:cubicBezTo>
                      <a:pt x="11" y="17"/>
                      <a:pt x="10" y="16"/>
                      <a:pt x="10" y="15"/>
                    </a:cubicBezTo>
                    <a:cubicBezTo>
                      <a:pt x="11" y="14"/>
                      <a:pt x="11" y="13"/>
                      <a:pt x="12" y="13"/>
                    </a:cubicBezTo>
                    <a:cubicBezTo>
                      <a:pt x="13" y="13"/>
                      <a:pt x="13" y="14"/>
                      <a:pt x="13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9"/>
                      <a:pt x="10" y="20"/>
                      <a:pt x="7" y="19"/>
                    </a:cubicBezTo>
                    <a:cubicBezTo>
                      <a:pt x="3" y="18"/>
                      <a:pt x="1" y="14"/>
                      <a:pt x="2" y="10"/>
                    </a:cubicBezTo>
                    <a:cubicBezTo>
                      <a:pt x="4" y="4"/>
                      <a:pt x="10" y="0"/>
                      <a:pt x="16" y="2"/>
                    </a:cubicBezTo>
                    <a:cubicBezTo>
                      <a:pt x="25" y="5"/>
                      <a:pt x="30" y="12"/>
                      <a:pt x="28" y="23"/>
                    </a:cubicBezTo>
                    <a:cubicBezTo>
                      <a:pt x="24" y="37"/>
                      <a:pt x="13" y="43"/>
                      <a:pt x="0" y="39"/>
                    </a:cubicBezTo>
                    <a:cubicBezTo>
                      <a:pt x="12" y="41"/>
                      <a:pt x="24" y="36"/>
                      <a:pt x="27" y="20"/>
                    </a:cubicBezTo>
                    <a:cubicBezTo>
                      <a:pt x="28" y="12"/>
                      <a:pt x="22" y="4"/>
                      <a:pt x="14" y="3"/>
                    </a:cubicBezTo>
                    <a:cubicBezTo>
                      <a:pt x="9" y="2"/>
                      <a:pt x="3" y="6"/>
                      <a:pt x="3" y="11"/>
                    </a:cubicBezTo>
                    <a:cubicBezTo>
                      <a:pt x="2" y="15"/>
                      <a:pt x="5" y="18"/>
                      <a:pt x="8" y="19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12" y="17"/>
                      <a:pt x="12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95"/>
              <p:cNvSpPr>
                <a:spLocks/>
              </p:cNvSpPr>
              <p:nvPr/>
            </p:nvSpPr>
            <p:spPr bwMode="auto">
              <a:xfrm>
                <a:off x="1466" y="2789"/>
                <a:ext cx="51" cy="66"/>
              </a:xfrm>
              <a:custGeom>
                <a:avLst/>
                <a:gdLst>
                  <a:gd name="T0" fmla="*/ 0 w 13"/>
                  <a:gd name="T1" fmla="*/ 17 h 17"/>
                  <a:gd name="T2" fmla="*/ 9 w 13"/>
                  <a:gd name="T3" fmla="*/ 10 h 17"/>
                  <a:gd name="T4" fmla="*/ 9 w 13"/>
                  <a:gd name="T5" fmla="*/ 9 h 17"/>
                  <a:gd name="T6" fmla="*/ 10 w 13"/>
                  <a:gd name="T7" fmla="*/ 9 h 17"/>
                  <a:gd name="T8" fmla="*/ 13 w 13"/>
                  <a:gd name="T9" fmla="*/ 0 h 17"/>
                  <a:gd name="T10" fmla="*/ 4 w 13"/>
                  <a:gd name="T11" fmla="*/ 11 h 17"/>
                  <a:gd name="T12" fmla="*/ 0 w 13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7">
                    <a:moveTo>
                      <a:pt x="0" y="17"/>
                    </a:moveTo>
                    <a:cubicBezTo>
                      <a:pt x="0" y="17"/>
                      <a:pt x="6" y="15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1" y="3"/>
                      <a:pt x="13" y="0"/>
                    </a:cubicBezTo>
                    <a:cubicBezTo>
                      <a:pt x="13" y="0"/>
                      <a:pt x="5" y="5"/>
                      <a:pt x="4" y="11"/>
                    </a:cubicBezTo>
                    <a:cubicBezTo>
                      <a:pt x="2" y="16"/>
                      <a:pt x="0" y="17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96"/>
              <p:cNvSpPr>
                <a:spLocks/>
              </p:cNvSpPr>
              <p:nvPr/>
            </p:nvSpPr>
            <p:spPr bwMode="auto">
              <a:xfrm>
                <a:off x="1364" y="2862"/>
                <a:ext cx="47" cy="35"/>
              </a:xfrm>
              <a:custGeom>
                <a:avLst/>
                <a:gdLst>
                  <a:gd name="T0" fmla="*/ 0 w 12"/>
                  <a:gd name="T1" fmla="*/ 0 h 9"/>
                  <a:gd name="T2" fmla="*/ 5 w 12"/>
                  <a:gd name="T3" fmla="*/ 7 h 9"/>
                  <a:gd name="T4" fmla="*/ 6 w 12"/>
                  <a:gd name="T5" fmla="*/ 6 h 9"/>
                  <a:gd name="T6" fmla="*/ 6 w 12"/>
                  <a:gd name="T7" fmla="*/ 7 h 9"/>
                  <a:gd name="T8" fmla="*/ 12 w 12"/>
                  <a:gd name="T9" fmla="*/ 9 h 9"/>
                  <a:gd name="T10" fmla="*/ 5 w 12"/>
                  <a:gd name="T11" fmla="*/ 3 h 9"/>
                  <a:gd name="T12" fmla="*/ 0 w 12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cubicBezTo>
                      <a:pt x="0" y="0"/>
                      <a:pt x="1" y="5"/>
                      <a:pt x="5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10" y="8"/>
                      <a:pt x="12" y="9"/>
                    </a:cubicBezTo>
                    <a:cubicBezTo>
                      <a:pt x="12" y="9"/>
                      <a:pt x="8" y="4"/>
                      <a:pt x="5" y="3"/>
                    </a:cubicBezTo>
                    <a:cubicBezTo>
                      <a:pt x="1" y="2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97"/>
              <p:cNvSpPr>
                <a:spLocks/>
              </p:cNvSpPr>
              <p:nvPr/>
            </p:nvSpPr>
            <p:spPr bwMode="auto">
              <a:xfrm>
                <a:off x="1372" y="2769"/>
                <a:ext cx="94" cy="101"/>
              </a:xfrm>
              <a:custGeom>
                <a:avLst/>
                <a:gdLst>
                  <a:gd name="T0" fmla="*/ 21 w 24"/>
                  <a:gd name="T1" fmla="*/ 6 h 26"/>
                  <a:gd name="T2" fmla="*/ 10 w 24"/>
                  <a:gd name="T3" fmla="*/ 24 h 26"/>
                  <a:gd name="T4" fmla="*/ 0 w 24"/>
                  <a:gd name="T5" fmla="*/ 25 h 26"/>
                  <a:gd name="T6" fmla="*/ 11 w 24"/>
                  <a:gd name="T7" fmla="*/ 24 h 26"/>
                  <a:gd name="T8" fmla="*/ 22 w 24"/>
                  <a:gd name="T9" fmla="*/ 6 h 26"/>
                  <a:gd name="T10" fmla="*/ 15 w 24"/>
                  <a:gd name="T11" fmla="*/ 0 h 26"/>
                  <a:gd name="T12" fmla="*/ 21 w 24"/>
                  <a:gd name="T13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6">
                    <a:moveTo>
                      <a:pt x="21" y="6"/>
                    </a:moveTo>
                    <a:cubicBezTo>
                      <a:pt x="24" y="12"/>
                      <a:pt x="19" y="20"/>
                      <a:pt x="10" y="24"/>
                    </a:cubicBezTo>
                    <a:cubicBezTo>
                      <a:pt x="7" y="25"/>
                      <a:pt x="3" y="25"/>
                      <a:pt x="0" y="25"/>
                    </a:cubicBezTo>
                    <a:cubicBezTo>
                      <a:pt x="4" y="26"/>
                      <a:pt x="7" y="25"/>
                      <a:pt x="11" y="24"/>
                    </a:cubicBezTo>
                    <a:cubicBezTo>
                      <a:pt x="20" y="21"/>
                      <a:pt x="24" y="13"/>
                      <a:pt x="22" y="6"/>
                    </a:cubicBezTo>
                    <a:cubicBezTo>
                      <a:pt x="21" y="3"/>
                      <a:pt x="18" y="1"/>
                      <a:pt x="15" y="0"/>
                    </a:cubicBezTo>
                    <a:cubicBezTo>
                      <a:pt x="18" y="1"/>
                      <a:pt x="20" y="3"/>
                      <a:pt x="2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98"/>
              <p:cNvSpPr>
                <a:spLocks/>
              </p:cNvSpPr>
              <p:nvPr/>
            </p:nvSpPr>
            <p:spPr bwMode="auto">
              <a:xfrm>
                <a:off x="1403" y="2645"/>
                <a:ext cx="180" cy="225"/>
              </a:xfrm>
              <a:custGeom>
                <a:avLst/>
                <a:gdLst>
                  <a:gd name="T0" fmla="*/ 36 w 46"/>
                  <a:gd name="T1" fmla="*/ 10 h 58"/>
                  <a:gd name="T2" fmla="*/ 21 w 46"/>
                  <a:gd name="T3" fmla="*/ 52 h 58"/>
                  <a:gd name="T4" fmla="*/ 0 w 46"/>
                  <a:gd name="T5" fmla="*/ 58 h 58"/>
                  <a:gd name="T6" fmla="*/ 22 w 46"/>
                  <a:gd name="T7" fmla="*/ 51 h 58"/>
                  <a:gd name="T8" fmla="*/ 38 w 46"/>
                  <a:gd name="T9" fmla="*/ 10 h 58"/>
                  <a:gd name="T10" fmla="*/ 22 w 46"/>
                  <a:gd name="T11" fmla="*/ 0 h 58"/>
                  <a:gd name="T12" fmla="*/ 36 w 46"/>
                  <a:gd name="T13" fmla="*/ 1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58">
                    <a:moveTo>
                      <a:pt x="36" y="10"/>
                    </a:moveTo>
                    <a:cubicBezTo>
                      <a:pt x="44" y="23"/>
                      <a:pt x="37" y="41"/>
                      <a:pt x="21" y="52"/>
                    </a:cubicBezTo>
                    <a:cubicBezTo>
                      <a:pt x="14" y="56"/>
                      <a:pt x="7" y="58"/>
                      <a:pt x="0" y="58"/>
                    </a:cubicBezTo>
                    <a:cubicBezTo>
                      <a:pt x="7" y="58"/>
                      <a:pt x="15" y="56"/>
                      <a:pt x="22" y="51"/>
                    </a:cubicBezTo>
                    <a:cubicBezTo>
                      <a:pt x="39" y="41"/>
                      <a:pt x="46" y="23"/>
                      <a:pt x="38" y="10"/>
                    </a:cubicBezTo>
                    <a:cubicBezTo>
                      <a:pt x="35" y="4"/>
                      <a:pt x="29" y="1"/>
                      <a:pt x="22" y="0"/>
                    </a:cubicBezTo>
                    <a:cubicBezTo>
                      <a:pt x="28" y="1"/>
                      <a:pt x="33" y="5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99"/>
              <p:cNvSpPr>
                <a:spLocks/>
              </p:cNvSpPr>
              <p:nvPr/>
            </p:nvSpPr>
            <p:spPr bwMode="auto">
              <a:xfrm>
                <a:off x="1392" y="2831"/>
                <a:ext cx="15" cy="24"/>
              </a:xfrm>
              <a:custGeom>
                <a:avLst/>
                <a:gdLst>
                  <a:gd name="T0" fmla="*/ 2 w 4"/>
                  <a:gd name="T1" fmla="*/ 5 h 6"/>
                  <a:gd name="T2" fmla="*/ 3 w 4"/>
                  <a:gd name="T3" fmla="*/ 1 h 6"/>
                  <a:gd name="T4" fmla="*/ 1 w 4"/>
                  <a:gd name="T5" fmla="*/ 0 h 6"/>
                  <a:gd name="T6" fmla="*/ 3 w 4"/>
                  <a:gd name="T7" fmla="*/ 1 h 6"/>
                  <a:gd name="T8" fmla="*/ 2 w 4"/>
                  <a:gd name="T9" fmla="*/ 5 h 6"/>
                  <a:gd name="T10" fmla="*/ 0 w 4"/>
                  <a:gd name="T11" fmla="*/ 6 h 6"/>
                  <a:gd name="T12" fmla="*/ 2 w 4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5"/>
                    </a:moveTo>
                    <a:cubicBezTo>
                      <a:pt x="3" y="4"/>
                      <a:pt x="4" y="2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2"/>
                      <a:pt x="4" y="4"/>
                      <a:pt x="2" y="5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00"/>
              <p:cNvSpPr>
                <a:spLocks/>
              </p:cNvSpPr>
              <p:nvPr/>
            </p:nvSpPr>
            <p:spPr bwMode="auto">
              <a:xfrm>
                <a:off x="85" y="2668"/>
                <a:ext cx="219" cy="229"/>
              </a:xfrm>
              <a:custGeom>
                <a:avLst/>
                <a:gdLst>
                  <a:gd name="T0" fmla="*/ 56 w 56"/>
                  <a:gd name="T1" fmla="*/ 53 h 59"/>
                  <a:gd name="T2" fmla="*/ 5 w 56"/>
                  <a:gd name="T3" fmla="*/ 29 h 59"/>
                  <a:gd name="T4" fmla="*/ 19 w 56"/>
                  <a:gd name="T5" fmla="*/ 3 h 59"/>
                  <a:gd name="T6" fmla="*/ 35 w 56"/>
                  <a:gd name="T7" fmla="*/ 10 h 59"/>
                  <a:gd name="T8" fmla="*/ 33 w 56"/>
                  <a:gd name="T9" fmla="*/ 17 h 59"/>
                  <a:gd name="T10" fmla="*/ 29 w 56"/>
                  <a:gd name="T11" fmla="*/ 15 h 59"/>
                  <a:gd name="T12" fmla="*/ 29 w 56"/>
                  <a:gd name="T13" fmla="*/ 14 h 59"/>
                  <a:gd name="T14" fmla="*/ 28 w 56"/>
                  <a:gd name="T15" fmla="*/ 13 h 59"/>
                  <a:gd name="T16" fmla="*/ 26 w 56"/>
                  <a:gd name="T17" fmla="*/ 16 h 59"/>
                  <a:gd name="T18" fmla="*/ 32 w 56"/>
                  <a:gd name="T19" fmla="*/ 18 h 59"/>
                  <a:gd name="T20" fmla="*/ 36 w 56"/>
                  <a:gd name="T21" fmla="*/ 10 h 59"/>
                  <a:gd name="T22" fmla="*/ 19 w 56"/>
                  <a:gd name="T23" fmla="*/ 2 h 59"/>
                  <a:gd name="T24" fmla="*/ 5 w 56"/>
                  <a:gd name="T25" fmla="*/ 29 h 59"/>
                  <a:gd name="T26" fmla="*/ 56 w 56"/>
                  <a:gd name="T27" fmla="*/ 5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59">
                    <a:moveTo>
                      <a:pt x="56" y="53"/>
                    </a:moveTo>
                    <a:cubicBezTo>
                      <a:pt x="35" y="59"/>
                      <a:pt x="13" y="49"/>
                      <a:pt x="5" y="29"/>
                    </a:cubicBezTo>
                    <a:cubicBezTo>
                      <a:pt x="1" y="18"/>
                      <a:pt x="8" y="6"/>
                      <a:pt x="19" y="3"/>
                    </a:cubicBezTo>
                    <a:cubicBezTo>
                      <a:pt x="26" y="1"/>
                      <a:pt x="33" y="4"/>
                      <a:pt x="35" y="10"/>
                    </a:cubicBezTo>
                    <a:cubicBezTo>
                      <a:pt x="37" y="15"/>
                      <a:pt x="33" y="17"/>
                      <a:pt x="33" y="17"/>
                    </a:cubicBezTo>
                    <a:cubicBezTo>
                      <a:pt x="29" y="19"/>
                      <a:pt x="28" y="15"/>
                      <a:pt x="29" y="15"/>
                    </a:cubicBezTo>
                    <a:cubicBezTo>
                      <a:pt x="29" y="15"/>
                      <a:pt x="30" y="14"/>
                      <a:pt x="29" y="14"/>
                    </a:cubicBezTo>
                    <a:cubicBezTo>
                      <a:pt x="29" y="13"/>
                      <a:pt x="28" y="13"/>
                      <a:pt x="28" y="13"/>
                    </a:cubicBezTo>
                    <a:cubicBezTo>
                      <a:pt x="26" y="13"/>
                      <a:pt x="26" y="15"/>
                      <a:pt x="26" y="16"/>
                    </a:cubicBezTo>
                    <a:cubicBezTo>
                      <a:pt x="27" y="18"/>
                      <a:pt x="29" y="19"/>
                      <a:pt x="32" y="18"/>
                    </a:cubicBezTo>
                    <a:cubicBezTo>
                      <a:pt x="36" y="17"/>
                      <a:pt x="38" y="13"/>
                      <a:pt x="36" y="10"/>
                    </a:cubicBezTo>
                    <a:cubicBezTo>
                      <a:pt x="34" y="3"/>
                      <a:pt x="26" y="0"/>
                      <a:pt x="19" y="2"/>
                    </a:cubicBezTo>
                    <a:cubicBezTo>
                      <a:pt x="7" y="6"/>
                      <a:pt x="0" y="18"/>
                      <a:pt x="5" y="29"/>
                    </a:cubicBezTo>
                    <a:cubicBezTo>
                      <a:pt x="12" y="49"/>
                      <a:pt x="34" y="59"/>
                      <a:pt x="56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01"/>
              <p:cNvSpPr>
                <a:spLocks/>
              </p:cNvSpPr>
              <p:nvPr/>
            </p:nvSpPr>
            <p:spPr bwMode="auto">
              <a:xfrm>
                <a:off x="50" y="2645"/>
                <a:ext cx="729" cy="280"/>
              </a:xfrm>
              <a:custGeom>
                <a:avLst/>
                <a:gdLst>
                  <a:gd name="T0" fmla="*/ 1 w 187"/>
                  <a:gd name="T1" fmla="*/ 25 h 72"/>
                  <a:gd name="T2" fmla="*/ 12 w 187"/>
                  <a:gd name="T3" fmla="*/ 0 h 72"/>
                  <a:gd name="T4" fmla="*/ 2 w 187"/>
                  <a:gd name="T5" fmla="*/ 24 h 72"/>
                  <a:gd name="T6" fmla="*/ 101 w 187"/>
                  <a:gd name="T7" fmla="*/ 68 h 72"/>
                  <a:gd name="T8" fmla="*/ 187 w 187"/>
                  <a:gd name="T9" fmla="*/ 34 h 72"/>
                  <a:gd name="T10" fmla="*/ 100 w 187"/>
                  <a:gd name="T11" fmla="*/ 69 h 72"/>
                  <a:gd name="T12" fmla="*/ 1 w 187"/>
                  <a:gd name="T13" fmla="*/ 2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72">
                    <a:moveTo>
                      <a:pt x="1" y="25"/>
                    </a:moveTo>
                    <a:cubicBezTo>
                      <a:pt x="0" y="16"/>
                      <a:pt x="4" y="8"/>
                      <a:pt x="12" y="0"/>
                    </a:cubicBezTo>
                    <a:cubicBezTo>
                      <a:pt x="5" y="7"/>
                      <a:pt x="2" y="15"/>
                      <a:pt x="2" y="24"/>
                    </a:cubicBezTo>
                    <a:cubicBezTo>
                      <a:pt x="4" y="51"/>
                      <a:pt x="48" y="71"/>
                      <a:pt x="101" y="68"/>
                    </a:cubicBezTo>
                    <a:cubicBezTo>
                      <a:pt x="140" y="66"/>
                      <a:pt x="173" y="52"/>
                      <a:pt x="187" y="34"/>
                    </a:cubicBezTo>
                    <a:cubicBezTo>
                      <a:pt x="173" y="52"/>
                      <a:pt x="140" y="67"/>
                      <a:pt x="100" y="69"/>
                    </a:cubicBezTo>
                    <a:cubicBezTo>
                      <a:pt x="47" y="72"/>
                      <a:pt x="2" y="52"/>
                      <a:pt x="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02"/>
              <p:cNvSpPr>
                <a:spLocks/>
              </p:cNvSpPr>
              <p:nvPr/>
            </p:nvSpPr>
            <p:spPr bwMode="auto">
              <a:xfrm>
                <a:off x="1107" y="2719"/>
                <a:ext cx="101" cy="101"/>
              </a:xfrm>
              <a:custGeom>
                <a:avLst/>
                <a:gdLst>
                  <a:gd name="T0" fmla="*/ 11 w 26"/>
                  <a:gd name="T1" fmla="*/ 13 h 26"/>
                  <a:gd name="T2" fmla="*/ 9 w 26"/>
                  <a:gd name="T3" fmla="*/ 13 h 26"/>
                  <a:gd name="T4" fmla="*/ 8 w 26"/>
                  <a:gd name="T5" fmla="*/ 11 h 26"/>
                  <a:gd name="T6" fmla="*/ 10 w 26"/>
                  <a:gd name="T7" fmla="*/ 11 h 26"/>
                  <a:gd name="T8" fmla="*/ 10 w 26"/>
                  <a:gd name="T9" fmla="*/ 12 h 26"/>
                  <a:gd name="T10" fmla="*/ 10 w 26"/>
                  <a:gd name="T11" fmla="*/ 16 h 26"/>
                  <a:gd name="T12" fmla="*/ 3 w 26"/>
                  <a:gd name="T13" fmla="*/ 16 h 26"/>
                  <a:gd name="T14" fmla="*/ 3 w 26"/>
                  <a:gd name="T15" fmla="*/ 6 h 26"/>
                  <a:gd name="T16" fmla="*/ 19 w 26"/>
                  <a:gd name="T17" fmla="*/ 5 h 26"/>
                  <a:gd name="T18" fmla="*/ 20 w 26"/>
                  <a:gd name="T19" fmla="*/ 26 h 26"/>
                  <a:gd name="T20" fmla="*/ 17 w 26"/>
                  <a:gd name="T21" fmla="*/ 5 h 26"/>
                  <a:gd name="T22" fmla="*/ 3 w 26"/>
                  <a:gd name="T23" fmla="*/ 7 h 26"/>
                  <a:gd name="T24" fmla="*/ 4 w 26"/>
                  <a:gd name="T25" fmla="*/ 16 h 26"/>
                  <a:gd name="T26" fmla="*/ 11 w 26"/>
                  <a:gd name="T27" fmla="*/ 15 h 26"/>
                  <a:gd name="T28" fmla="*/ 11 w 26"/>
                  <a:gd name="T29" fmla="*/ 12 h 26"/>
                  <a:gd name="T30" fmla="*/ 11 w 26"/>
                  <a:gd name="T3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26">
                    <a:moveTo>
                      <a:pt x="11" y="13"/>
                    </a:moveTo>
                    <a:cubicBezTo>
                      <a:pt x="10" y="13"/>
                      <a:pt x="10" y="13"/>
                      <a:pt x="9" y="13"/>
                    </a:cubicBezTo>
                    <a:cubicBezTo>
                      <a:pt x="8" y="12"/>
                      <a:pt x="8" y="11"/>
                      <a:pt x="8" y="11"/>
                    </a:cubicBezTo>
                    <a:cubicBezTo>
                      <a:pt x="9" y="11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2"/>
                    </a:cubicBezTo>
                    <a:cubicBezTo>
                      <a:pt x="12" y="13"/>
                      <a:pt x="12" y="14"/>
                      <a:pt x="10" y="16"/>
                    </a:cubicBezTo>
                    <a:cubicBezTo>
                      <a:pt x="9" y="18"/>
                      <a:pt x="5" y="18"/>
                      <a:pt x="3" y="16"/>
                    </a:cubicBezTo>
                    <a:cubicBezTo>
                      <a:pt x="0" y="13"/>
                      <a:pt x="0" y="9"/>
                      <a:pt x="3" y="6"/>
                    </a:cubicBezTo>
                    <a:cubicBezTo>
                      <a:pt x="7" y="1"/>
                      <a:pt x="13" y="0"/>
                      <a:pt x="19" y="5"/>
                    </a:cubicBezTo>
                    <a:cubicBezTo>
                      <a:pt x="26" y="11"/>
                      <a:pt x="26" y="19"/>
                      <a:pt x="20" y="26"/>
                    </a:cubicBezTo>
                    <a:cubicBezTo>
                      <a:pt x="25" y="19"/>
                      <a:pt x="25" y="11"/>
                      <a:pt x="17" y="5"/>
                    </a:cubicBezTo>
                    <a:cubicBezTo>
                      <a:pt x="13" y="1"/>
                      <a:pt x="6" y="2"/>
                      <a:pt x="3" y="7"/>
                    </a:cubicBezTo>
                    <a:cubicBezTo>
                      <a:pt x="1" y="10"/>
                      <a:pt x="1" y="14"/>
                      <a:pt x="4" y="16"/>
                    </a:cubicBezTo>
                    <a:cubicBezTo>
                      <a:pt x="6" y="17"/>
                      <a:pt x="9" y="17"/>
                      <a:pt x="11" y="15"/>
                    </a:cubicBezTo>
                    <a:cubicBezTo>
                      <a:pt x="11" y="14"/>
                      <a:pt x="11" y="13"/>
                      <a:pt x="11" y="12"/>
                    </a:cubicBezTo>
                    <a:cubicBezTo>
                      <a:pt x="11" y="12"/>
                      <a:pt x="11" y="12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03"/>
              <p:cNvSpPr>
                <a:spLocks/>
              </p:cNvSpPr>
              <p:nvPr/>
            </p:nvSpPr>
            <p:spPr bwMode="auto">
              <a:xfrm>
                <a:off x="1189" y="2711"/>
                <a:ext cx="23" cy="47"/>
              </a:xfrm>
              <a:custGeom>
                <a:avLst/>
                <a:gdLst>
                  <a:gd name="T0" fmla="*/ 6 w 6"/>
                  <a:gd name="T1" fmla="*/ 12 h 12"/>
                  <a:gd name="T2" fmla="*/ 4 w 6"/>
                  <a:gd name="T3" fmla="*/ 4 h 12"/>
                  <a:gd name="T4" fmla="*/ 4 w 6"/>
                  <a:gd name="T5" fmla="*/ 5 h 12"/>
                  <a:gd name="T6" fmla="*/ 4 w 6"/>
                  <a:gd name="T7" fmla="*/ 4 h 12"/>
                  <a:gd name="T8" fmla="*/ 0 w 6"/>
                  <a:gd name="T9" fmla="*/ 0 h 12"/>
                  <a:gd name="T10" fmla="*/ 3 w 6"/>
                  <a:gd name="T11" fmla="*/ 8 h 12"/>
                  <a:gd name="T12" fmla="*/ 6 w 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12"/>
                    </a:moveTo>
                    <a:cubicBezTo>
                      <a:pt x="6" y="12"/>
                      <a:pt x="6" y="8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1" y="2"/>
                      <a:pt x="0" y="0"/>
                    </a:cubicBezTo>
                    <a:cubicBezTo>
                      <a:pt x="0" y="0"/>
                      <a:pt x="0" y="6"/>
                      <a:pt x="3" y="8"/>
                    </a:cubicBezTo>
                    <a:cubicBezTo>
                      <a:pt x="6" y="10"/>
                      <a:pt x="6" y="12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04"/>
              <p:cNvSpPr>
                <a:spLocks/>
              </p:cNvSpPr>
              <p:nvPr/>
            </p:nvSpPr>
            <p:spPr bwMode="auto">
              <a:xfrm>
                <a:off x="1150" y="2742"/>
                <a:ext cx="51" cy="74"/>
              </a:xfrm>
              <a:custGeom>
                <a:avLst/>
                <a:gdLst>
                  <a:gd name="T0" fmla="*/ 5 w 13"/>
                  <a:gd name="T1" fmla="*/ 1 h 19"/>
                  <a:gd name="T2" fmla="*/ 12 w 13"/>
                  <a:gd name="T3" fmla="*/ 13 h 19"/>
                  <a:gd name="T4" fmla="*/ 10 w 13"/>
                  <a:gd name="T5" fmla="*/ 19 h 19"/>
                  <a:gd name="T6" fmla="*/ 13 w 13"/>
                  <a:gd name="T7" fmla="*/ 12 h 19"/>
                  <a:gd name="T8" fmla="*/ 6 w 13"/>
                  <a:gd name="T9" fmla="*/ 0 h 19"/>
                  <a:gd name="T10" fmla="*/ 0 w 13"/>
                  <a:gd name="T11" fmla="*/ 2 h 19"/>
                  <a:gd name="T12" fmla="*/ 5 w 13"/>
                  <a:gd name="T1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5" y="1"/>
                    </a:moveTo>
                    <a:cubicBezTo>
                      <a:pt x="10" y="1"/>
                      <a:pt x="13" y="7"/>
                      <a:pt x="12" y="13"/>
                    </a:cubicBezTo>
                    <a:cubicBezTo>
                      <a:pt x="12" y="15"/>
                      <a:pt x="11" y="17"/>
                      <a:pt x="10" y="19"/>
                    </a:cubicBezTo>
                    <a:cubicBezTo>
                      <a:pt x="12" y="17"/>
                      <a:pt x="12" y="15"/>
                      <a:pt x="13" y="12"/>
                    </a:cubicBezTo>
                    <a:cubicBezTo>
                      <a:pt x="13" y="6"/>
                      <a:pt x="10" y="1"/>
                      <a:pt x="6" y="0"/>
                    </a:cubicBezTo>
                    <a:cubicBezTo>
                      <a:pt x="4" y="0"/>
                      <a:pt x="2" y="1"/>
                      <a:pt x="0" y="2"/>
                    </a:cubicBezTo>
                    <a:cubicBezTo>
                      <a:pt x="2" y="1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05"/>
              <p:cNvSpPr>
                <a:spLocks/>
              </p:cNvSpPr>
              <p:nvPr/>
            </p:nvSpPr>
            <p:spPr bwMode="auto">
              <a:xfrm>
                <a:off x="1091" y="2653"/>
                <a:ext cx="121" cy="147"/>
              </a:xfrm>
              <a:custGeom>
                <a:avLst/>
                <a:gdLst>
                  <a:gd name="T0" fmla="*/ 10 w 31"/>
                  <a:gd name="T1" fmla="*/ 2 h 38"/>
                  <a:gd name="T2" fmla="*/ 30 w 31"/>
                  <a:gd name="T3" fmla="*/ 24 h 38"/>
                  <a:gd name="T4" fmla="*/ 28 w 31"/>
                  <a:gd name="T5" fmla="*/ 38 h 38"/>
                  <a:gd name="T6" fmla="*/ 31 w 31"/>
                  <a:gd name="T7" fmla="*/ 23 h 38"/>
                  <a:gd name="T8" fmla="*/ 11 w 31"/>
                  <a:gd name="T9" fmla="*/ 1 h 38"/>
                  <a:gd name="T10" fmla="*/ 0 w 31"/>
                  <a:gd name="T11" fmla="*/ 7 h 38"/>
                  <a:gd name="T12" fmla="*/ 10 w 31"/>
                  <a:gd name="T13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8">
                    <a:moveTo>
                      <a:pt x="10" y="2"/>
                    </a:moveTo>
                    <a:cubicBezTo>
                      <a:pt x="20" y="1"/>
                      <a:pt x="29" y="11"/>
                      <a:pt x="30" y="24"/>
                    </a:cubicBezTo>
                    <a:cubicBezTo>
                      <a:pt x="31" y="29"/>
                      <a:pt x="30" y="34"/>
                      <a:pt x="28" y="38"/>
                    </a:cubicBezTo>
                    <a:cubicBezTo>
                      <a:pt x="30" y="33"/>
                      <a:pt x="31" y="28"/>
                      <a:pt x="31" y="23"/>
                    </a:cubicBezTo>
                    <a:cubicBezTo>
                      <a:pt x="30" y="10"/>
                      <a:pt x="21" y="0"/>
                      <a:pt x="11" y="1"/>
                    </a:cubicBezTo>
                    <a:cubicBezTo>
                      <a:pt x="7" y="1"/>
                      <a:pt x="3" y="4"/>
                      <a:pt x="0" y="7"/>
                    </a:cubicBezTo>
                    <a:cubicBezTo>
                      <a:pt x="3" y="4"/>
                      <a:pt x="7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06"/>
              <p:cNvSpPr>
                <a:spLocks/>
              </p:cNvSpPr>
              <p:nvPr/>
            </p:nvSpPr>
            <p:spPr bwMode="auto">
              <a:xfrm>
                <a:off x="518" y="2711"/>
                <a:ext cx="148" cy="144"/>
              </a:xfrm>
              <a:custGeom>
                <a:avLst/>
                <a:gdLst>
                  <a:gd name="T0" fmla="*/ 17 w 38"/>
                  <a:gd name="T1" fmla="*/ 15 h 37"/>
                  <a:gd name="T2" fmla="*/ 17 w 38"/>
                  <a:gd name="T3" fmla="*/ 13 h 37"/>
                  <a:gd name="T4" fmla="*/ 14 w 38"/>
                  <a:gd name="T5" fmla="*/ 12 h 37"/>
                  <a:gd name="T6" fmla="*/ 15 w 38"/>
                  <a:gd name="T7" fmla="*/ 14 h 37"/>
                  <a:gd name="T8" fmla="*/ 16 w 38"/>
                  <a:gd name="T9" fmla="*/ 15 h 37"/>
                  <a:gd name="T10" fmla="*/ 21 w 38"/>
                  <a:gd name="T11" fmla="*/ 14 h 37"/>
                  <a:gd name="T12" fmla="*/ 21 w 38"/>
                  <a:gd name="T13" fmla="*/ 4 h 37"/>
                  <a:gd name="T14" fmla="*/ 6 w 38"/>
                  <a:gd name="T15" fmla="*/ 6 h 37"/>
                  <a:gd name="T16" fmla="*/ 8 w 38"/>
                  <a:gd name="T17" fmla="*/ 28 h 37"/>
                  <a:gd name="T18" fmla="*/ 38 w 38"/>
                  <a:gd name="T19" fmla="*/ 26 h 37"/>
                  <a:gd name="T20" fmla="*/ 7 w 38"/>
                  <a:gd name="T21" fmla="*/ 25 h 37"/>
                  <a:gd name="T22" fmla="*/ 7 w 38"/>
                  <a:gd name="T23" fmla="*/ 5 h 37"/>
                  <a:gd name="T24" fmla="*/ 21 w 38"/>
                  <a:gd name="T25" fmla="*/ 6 h 37"/>
                  <a:gd name="T26" fmla="*/ 20 w 38"/>
                  <a:gd name="T27" fmla="*/ 14 h 37"/>
                  <a:gd name="T28" fmla="*/ 16 w 38"/>
                  <a:gd name="T29" fmla="*/ 15 h 37"/>
                  <a:gd name="T30" fmla="*/ 17 w 38"/>
                  <a:gd name="T31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37">
                    <a:moveTo>
                      <a:pt x="17" y="15"/>
                    </a:moveTo>
                    <a:cubicBezTo>
                      <a:pt x="18" y="14"/>
                      <a:pt x="18" y="13"/>
                      <a:pt x="17" y="13"/>
                    </a:cubicBezTo>
                    <a:cubicBezTo>
                      <a:pt x="16" y="12"/>
                      <a:pt x="15" y="12"/>
                      <a:pt x="14" y="12"/>
                    </a:cubicBezTo>
                    <a:cubicBezTo>
                      <a:pt x="14" y="13"/>
                      <a:pt x="14" y="14"/>
                      <a:pt x="15" y="14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8" y="16"/>
                      <a:pt x="20" y="16"/>
                      <a:pt x="21" y="14"/>
                    </a:cubicBezTo>
                    <a:cubicBezTo>
                      <a:pt x="24" y="11"/>
                      <a:pt x="23" y="7"/>
                      <a:pt x="21" y="4"/>
                    </a:cubicBezTo>
                    <a:cubicBezTo>
                      <a:pt x="16" y="0"/>
                      <a:pt x="9" y="1"/>
                      <a:pt x="6" y="6"/>
                    </a:cubicBezTo>
                    <a:cubicBezTo>
                      <a:pt x="0" y="12"/>
                      <a:pt x="0" y="21"/>
                      <a:pt x="8" y="28"/>
                    </a:cubicBezTo>
                    <a:cubicBezTo>
                      <a:pt x="18" y="37"/>
                      <a:pt x="30" y="36"/>
                      <a:pt x="38" y="26"/>
                    </a:cubicBezTo>
                    <a:cubicBezTo>
                      <a:pt x="29" y="34"/>
                      <a:pt x="17" y="36"/>
                      <a:pt x="7" y="25"/>
                    </a:cubicBezTo>
                    <a:cubicBezTo>
                      <a:pt x="1" y="20"/>
                      <a:pt x="2" y="10"/>
                      <a:pt x="7" y="5"/>
                    </a:cubicBezTo>
                    <a:cubicBezTo>
                      <a:pt x="11" y="1"/>
                      <a:pt x="17" y="2"/>
                      <a:pt x="21" y="6"/>
                    </a:cubicBezTo>
                    <a:cubicBezTo>
                      <a:pt x="23" y="8"/>
                      <a:pt x="23" y="12"/>
                      <a:pt x="20" y="14"/>
                    </a:cubicBezTo>
                    <a:cubicBezTo>
                      <a:pt x="19" y="16"/>
                      <a:pt x="18" y="16"/>
                      <a:pt x="16" y="15"/>
                    </a:cubicBezTo>
                    <a:cubicBezTo>
                      <a:pt x="17" y="15"/>
                      <a:pt x="17" y="15"/>
                      <a:pt x="1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07"/>
              <p:cNvSpPr>
                <a:spLocks/>
              </p:cNvSpPr>
              <p:nvPr/>
            </p:nvSpPr>
            <p:spPr bwMode="auto">
              <a:xfrm>
                <a:off x="510" y="2835"/>
                <a:ext cx="74" cy="31"/>
              </a:xfrm>
              <a:custGeom>
                <a:avLst/>
                <a:gdLst>
                  <a:gd name="T0" fmla="*/ 19 w 19"/>
                  <a:gd name="T1" fmla="*/ 6 h 8"/>
                  <a:gd name="T2" fmla="*/ 7 w 19"/>
                  <a:gd name="T3" fmla="*/ 5 h 8"/>
                  <a:gd name="T4" fmla="*/ 7 w 19"/>
                  <a:gd name="T5" fmla="*/ 5 h 8"/>
                  <a:gd name="T6" fmla="*/ 7 w 19"/>
                  <a:gd name="T7" fmla="*/ 5 h 8"/>
                  <a:gd name="T8" fmla="*/ 0 w 19"/>
                  <a:gd name="T9" fmla="*/ 0 h 8"/>
                  <a:gd name="T10" fmla="*/ 12 w 19"/>
                  <a:gd name="T11" fmla="*/ 3 h 8"/>
                  <a:gd name="T12" fmla="*/ 19 w 19"/>
                  <a:gd name="T13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8">
                    <a:moveTo>
                      <a:pt x="19" y="6"/>
                    </a:moveTo>
                    <a:cubicBezTo>
                      <a:pt x="19" y="6"/>
                      <a:pt x="13" y="8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3" y="1"/>
                      <a:pt x="0" y="0"/>
                    </a:cubicBezTo>
                    <a:cubicBezTo>
                      <a:pt x="0" y="0"/>
                      <a:pt x="8" y="0"/>
                      <a:pt x="12" y="3"/>
                    </a:cubicBezTo>
                    <a:cubicBezTo>
                      <a:pt x="16" y="6"/>
                      <a:pt x="19" y="6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08"/>
              <p:cNvSpPr>
                <a:spLocks/>
              </p:cNvSpPr>
              <p:nvPr/>
            </p:nvSpPr>
            <p:spPr bwMode="auto">
              <a:xfrm>
                <a:off x="553" y="2773"/>
                <a:ext cx="106" cy="70"/>
              </a:xfrm>
              <a:custGeom>
                <a:avLst/>
                <a:gdLst>
                  <a:gd name="T0" fmla="*/ 1 w 27"/>
                  <a:gd name="T1" fmla="*/ 8 h 18"/>
                  <a:gd name="T2" fmla="*/ 19 w 27"/>
                  <a:gd name="T3" fmla="*/ 16 h 18"/>
                  <a:gd name="T4" fmla="*/ 27 w 27"/>
                  <a:gd name="T5" fmla="*/ 12 h 18"/>
                  <a:gd name="T6" fmla="*/ 18 w 27"/>
                  <a:gd name="T7" fmla="*/ 17 h 18"/>
                  <a:gd name="T8" fmla="*/ 1 w 27"/>
                  <a:gd name="T9" fmla="*/ 9 h 18"/>
                  <a:gd name="T10" fmla="*/ 2 w 27"/>
                  <a:gd name="T11" fmla="*/ 0 h 18"/>
                  <a:gd name="T12" fmla="*/ 1 w 27"/>
                  <a:gd name="T13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1" y="8"/>
                    </a:moveTo>
                    <a:cubicBezTo>
                      <a:pt x="3" y="14"/>
                      <a:pt x="11" y="18"/>
                      <a:pt x="19" y="16"/>
                    </a:cubicBezTo>
                    <a:cubicBezTo>
                      <a:pt x="22" y="15"/>
                      <a:pt x="25" y="14"/>
                      <a:pt x="27" y="12"/>
                    </a:cubicBezTo>
                    <a:cubicBezTo>
                      <a:pt x="25" y="14"/>
                      <a:pt x="22" y="16"/>
                      <a:pt x="18" y="17"/>
                    </a:cubicBezTo>
                    <a:cubicBezTo>
                      <a:pt x="10" y="18"/>
                      <a:pt x="2" y="15"/>
                      <a:pt x="1" y="9"/>
                    </a:cubicBezTo>
                    <a:cubicBezTo>
                      <a:pt x="0" y="6"/>
                      <a:pt x="1" y="3"/>
                      <a:pt x="2" y="0"/>
                    </a:cubicBezTo>
                    <a:cubicBezTo>
                      <a:pt x="1" y="3"/>
                      <a:pt x="0" y="5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09"/>
              <p:cNvSpPr>
                <a:spLocks/>
              </p:cNvSpPr>
              <p:nvPr/>
            </p:nvSpPr>
            <p:spPr bwMode="auto">
              <a:xfrm>
                <a:off x="425" y="2707"/>
                <a:ext cx="214" cy="159"/>
              </a:xfrm>
              <a:custGeom>
                <a:avLst/>
                <a:gdLst>
                  <a:gd name="T0" fmla="*/ 1 w 55"/>
                  <a:gd name="T1" fmla="*/ 15 h 41"/>
                  <a:gd name="T2" fmla="*/ 36 w 55"/>
                  <a:gd name="T3" fmla="*/ 40 h 41"/>
                  <a:gd name="T4" fmla="*/ 55 w 55"/>
                  <a:gd name="T5" fmla="*/ 34 h 41"/>
                  <a:gd name="T6" fmla="*/ 34 w 55"/>
                  <a:gd name="T7" fmla="*/ 40 h 41"/>
                  <a:gd name="T8" fmla="*/ 0 w 55"/>
                  <a:gd name="T9" fmla="*/ 16 h 41"/>
                  <a:gd name="T10" fmla="*/ 7 w 55"/>
                  <a:gd name="T11" fmla="*/ 0 h 41"/>
                  <a:gd name="T12" fmla="*/ 1 w 55"/>
                  <a:gd name="T13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41">
                    <a:moveTo>
                      <a:pt x="1" y="15"/>
                    </a:moveTo>
                    <a:cubicBezTo>
                      <a:pt x="2" y="30"/>
                      <a:pt x="17" y="40"/>
                      <a:pt x="36" y="40"/>
                    </a:cubicBezTo>
                    <a:cubicBezTo>
                      <a:pt x="43" y="39"/>
                      <a:pt x="50" y="37"/>
                      <a:pt x="55" y="34"/>
                    </a:cubicBezTo>
                    <a:cubicBezTo>
                      <a:pt x="50" y="37"/>
                      <a:pt x="42" y="40"/>
                      <a:pt x="34" y="40"/>
                    </a:cubicBezTo>
                    <a:cubicBezTo>
                      <a:pt x="16" y="41"/>
                      <a:pt x="1" y="30"/>
                      <a:pt x="0" y="16"/>
                    </a:cubicBezTo>
                    <a:cubicBezTo>
                      <a:pt x="0" y="10"/>
                      <a:pt x="2" y="4"/>
                      <a:pt x="7" y="0"/>
                    </a:cubicBezTo>
                    <a:cubicBezTo>
                      <a:pt x="3" y="4"/>
                      <a:pt x="1" y="10"/>
                      <a:pt x="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10"/>
              <p:cNvSpPr>
                <a:spLocks/>
              </p:cNvSpPr>
              <p:nvPr/>
            </p:nvSpPr>
            <p:spPr bwMode="auto">
              <a:xfrm>
                <a:off x="803" y="2769"/>
                <a:ext cx="109" cy="159"/>
              </a:xfrm>
              <a:custGeom>
                <a:avLst/>
                <a:gdLst>
                  <a:gd name="T0" fmla="*/ 17 w 28"/>
                  <a:gd name="T1" fmla="*/ 2 h 41"/>
                  <a:gd name="T2" fmla="*/ 2 w 28"/>
                  <a:gd name="T3" fmla="*/ 17 h 41"/>
                  <a:gd name="T4" fmla="*/ 25 w 28"/>
                  <a:gd name="T5" fmla="*/ 41 h 41"/>
                  <a:gd name="T6" fmla="*/ 1 w 28"/>
                  <a:gd name="T7" fmla="*/ 16 h 41"/>
                  <a:gd name="T8" fmla="*/ 16 w 28"/>
                  <a:gd name="T9" fmla="*/ 0 h 41"/>
                  <a:gd name="T10" fmla="*/ 28 w 28"/>
                  <a:gd name="T11" fmla="*/ 11 h 41"/>
                  <a:gd name="T12" fmla="*/ 21 w 28"/>
                  <a:gd name="T13" fmla="*/ 18 h 41"/>
                  <a:gd name="T14" fmla="*/ 16 w 28"/>
                  <a:gd name="T15" fmla="*/ 13 h 41"/>
                  <a:gd name="T16" fmla="*/ 19 w 28"/>
                  <a:gd name="T17" fmla="*/ 10 h 41"/>
                  <a:gd name="T18" fmla="*/ 21 w 28"/>
                  <a:gd name="T19" fmla="*/ 12 h 41"/>
                  <a:gd name="T20" fmla="*/ 20 w 28"/>
                  <a:gd name="T21" fmla="*/ 14 h 41"/>
                  <a:gd name="T22" fmla="*/ 23 w 28"/>
                  <a:gd name="T23" fmla="*/ 16 h 41"/>
                  <a:gd name="T24" fmla="*/ 17 w 28"/>
                  <a:gd name="T25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41">
                    <a:moveTo>
                      <a:pt x="17" y="2"/>
                    </a:moveTo>
                    <a:cubicBezTo>
                      <a:pt x="9" y="2"/>
                      <a:pt x="2" y="9"/>
                      <a:pt x="2" y="17"/>
                    </a:cubicBezTo>
                    <a:cubicBezTo>
                      <a:pt x="2" y="30"/>
                      <a:pt x="12" y="41"/>
                      <a:pt x="25" y="41"/>
                    </a:cubicBezTo>
                    <a:cubicBezTo>
                      <a:pt x="12" y="41"/>
                      <a:pt x="1" y="30"/>
                      <a:pt x="1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2" y="0"/>
                      <a:pt x="28" y="5"/>
                      <a:pt x="28" y="11"/>
                    </a:cubicBezTo>
                    <a:cubicBezTo>
                      <a:pt x="28" y="15"/>
                      <a:pt x="25" y="18"/>
                      <a:pt x="21" y="18"/>
                    </a:cubicBezTo>
                    <a:cubicBezTo>
                      <a:pt x="18" y="18"/>
                      <a:pt x="16" y="16"/>
                      <a:pt x="16" y="13"/>
                    </a:cubicBezTo>
                    <a:cubicBezTo>
                      <a:pt x="16" y="11"/>
                      <a:pt x="17" y="10"/>
                      <a:pt x="19" y="10"/>
                    </a:cubicBezTo>
                    <a:cubicBezTo>
                      <a:pt x="20" y="10"/>
                      <a:pt x="21" y="11"/>
                      <a:pt x="21" y="12"/>
                    </a:cubicBezTo>
                    <a:cubicBezTo>
                      <a:pt x="21" y="13"/>
                      <a:pt x="20" y="14"/>
                      <a:pt x="20" y="14"/>
                    </a:cubicBezTo>
                    <a:cubicBezTo>
                      <a:pt x="18" y="14"/>
                      <a:pt x="18" y="17"/>
                      <a:pt x="23" y="16"/>
                    </a:cubicBezTo>
                    <a:cubicBezTo>
                      <a:pt x="28" y="14"/>
                      <a:pt x="26" y="2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11"/>
              <p:cNvSpPr>
                <a:spLocks/>
              </p:cNvSpPr>
              <p:nvPr/>
            </p:nvSpPr>
            <p:spPr bwMode="auto">
              <a:xfrm>
                <a:off x="815" y="2680"/>
                <a:ext cx="382" cy="276"/>
              </a:xfrm>
              <a:custGeom>
                <a:avLst/>
                <a:gdLst>
                  <a:gd name="T0" fmla="*/ 98 w 98"/>
                  <a:gd name="T1" fmla="*/ 31 h 71"/>
                  <a:gd name="T2" fmla="*/ 22 w 98"/>
                  <a:gd name="T3" fmla="*/ 56 h 71"/>
                  <a:gd name="T4" fmla="*/ 10 w 98"/>
                  <a:gd name="T5" fmla="*/ 14 h 71"/>
                  <a:gd name="T6" fmla="*/ 35 w 98"/>
                  <a:gd name="T7" fmla="*/ 6 h 71"/>
                  <a:gd name="T8" fmla="*/ 39 w 98"/>
                  <a:gd name="T9" fmla="*/ 16 h 71"/>
                  <a:gd name="T10" fmla="*/ 33 w 98"/>
                  <a:gd name="T11" fmla="*/ 18 h 71"/>
                  <a:gd name="T12" fmla="*/ 32 w 98"/>
                  <a:gd name="T13" fmla="*/ 16 h 71"/>
                  <a:gd name="T14" fmla="*/ 30 w 98"/>
                  <a:gd name="T15" fmla="*/ 17 h 71"/>
                  <a:gd name="T16" fmla="*/ 31 w 98"/>
                  <a:gd name="T17" fmla="*/ 22 h 71"/>
                  <a:gd name="T18" fmla="*/ 39 w 98"/>
                  <a:gd name="T19" fmla="*/ 19 h 71"/>
                  <a:gd name="T20" fmla="*/ 35 w 98"/>
                  <a:gd name="T21" fmla="*/ 5 h 71"/>
                  <a:gd name="T22" fmla="*/ 9 w 98"/>
                  <a:gd name="T23" fmla="*/ 13 h 71"/>
                  <a:gd name="T24" fmla="*/ 21 w 98"/>
                  <a:gd name="T25" fmla="*/ 57 h 71"/>
                  <a:gd name="T26" fmla="*/ 98 w 98"/>
                  <a:gd name="T27" fmla="*/ 3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71">
                    <a:moveTo>
                      <a:pt x="98" y="31"/>
                    </a:moveTo>
                    <a:cubicBezTo>
                      <a:pt x="83" y="59"/>
                      <a:pt x="48" y="69"/>
                      <a:pt x="22" y="56"/>
                    </a:cubicBezTo>
                    <a:cubicBezTo>
                      <a:pt x="7" y="48"/>
                      <a:pt x="2" y="30"/>
                      <a:pt x="10" y="14"/>
                    </a:cubicBezTo>
                    <a:cubicBezTo>
                      <a:pt x="15" y="6"/>
                      <a:pt x="26" y="2"/>
                      <a:pt x="35" y="6"/>
                    </a:cubicBezTo>
                    <a:cubicBezTo>
                      <a:pt x="40" y="10"/>
                      <a:pt x="39" y="16"/>
                      <a:pt x="39" y="16"/>
                    </a:cubicBezTo>
                    <a:cubicBezTo>
                      <a:pt x="37" y="22"/>
                      <a:pt x="32" y="20"/>
                      <a:pt x="33" y="18"/>
                    </a:cubicBezTo>
                    <a:cubicBezTo>
                      <a:pt x="33" y="17"/>
                      <a:pt x="33" y="16"/>
                      <a:pt x="32" y="16"/>
                    </a:cubicBezTo>
                    <a:cubicBezTo>
                      <a:pt x="31" y="16"/>
                      <a:pt x="30" y="16"/>
                      <a:pt x="30" y="17"/>
                    </a:cubicBezTo>
                    <a:cubicBezTo>
                      <a:pt x="29" y="19"/>
                      <a:pt x="29" y="21"/>
                      <a:pt x="31" y="22"/>
                    </a:cubicBezTo>
                    <a:cubicBezTo>
                      <a:pt x="34" y="23"/>
                      <a:pt x="37" y="22"/>
                      <a:pt x="39" y="19"/>
                    </a:cubicBezTo>
                    <a:cubicBezTo>
                      <a:pt x="42" y="14"/>
                      <a:pt x="40" y="7"/>
                      <a:pt x="35" y="5"/>
                    </a:cubicBezTo>
                    <a:cubicBezTo>
                      <a:pt x="26" y="0"/>
                      <a:pt x="15" y="4"/>
                      <a:pt x="9" y="13"/>
                    </a:cubicBezTo>
                    <a:cubicBezTo>
                      <a:pt x="0" y="30"/>
                      <a:pt x="5" y="49"/>
                      <a:pt x="21" y="57"/>
                    </a:cubicBezTo>
                    <a:cubicBezTo>
                      <a:pt x="49" y="71"/>
                      <a:pt x="82" y="60"/>
                      <a:pt x="9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12"/>
              <p:cNvSpPr>
                <a:spLocks/>
              </p:cNvSpPr>
              <p:nvPr/>
            </p:nvSpPr>
            <p:spPr bwMode="auto">
              <a:xfrm>
                <a:off x="768" y="2762"/>
                <a:ext cx="429" cy="205"/>
              </a:xfrm>
              <a:custGeom>
                <a:avLst/>
                <a:gdLst>
                  <a:gd name="T0" fmla="*/ 1 w 110"/>
                  <a:gd name="T1" fmla="*/ 21 h 53"/>
                  <a:gd name="T2" fmla="*/ 4 w 110"/>
                  <a:gd name="T3" fmla="*/ 0 h 53"/>
                  <a:gd name="T4" fmla="*/ 2 w 110"/>
                  <a:gd name="T5" fmla="*/ 19 h 53"/>
                  <a:gd name="T6" fmla="*/ 65 w 110"/>
                  <a:gd name="T7" fmla="*/ 45 h 53"/>
                  <a:gd name="T8" fmla="*/ 110 w 110"/>
                  <a:gd name="T9" fmla="*/ 11 h 53"/>
                  <a:gd name="T10" fmla="*/ 64 w 110"/>
                  <a:gd name="T11" fmla="*/ 46 h 53"/>
                  <a:gd name="T12" fmla="*/ 1 w 110"/>
                  <a:gd name="T13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53">
                    <a:moveTo>
                      <a:pt x="1" y="21"/>
                    </a:moveTo>
                    <a:cubicBezTo>
                      <a:pt x="0" y="14"/>
                      <a:pt x="1" y="7"/>
                      <a:pt x="4" y="0"/>
                    </a:cubicBezTo>
                    <a:cubicBezTo>
                      <a:pt x="1" y="6"/>
                      <a:pt x="1" y="13"/>
                      <a:pt x="2" y="19"/>
                    </a:cubicBezTo>
                    <a:cubicBezTo>
                      <a:pt x="7" y="40"/>
                      <a:pt x="35" y="52"/>
                      <a:pt x="65" y="45"/>
                    </a:cubicBezTo>
                    <a:cubicBezTo>
                      <a:pt x="87" y="40"/>
                      <a:pt x="104" y="26"/>
                      <a:pt x="110" y="11"/>
                    </a:cubicBezTo>
                    <a:cubicBezTo>
                      <a:pt x="105" y="27"/>
                      <a:pt x="87" y="41"/>
                      <a:pt x="64" y="46"/>
                    </a:cubicBezTo>
                    <a:cubicBezTo>
                      <a:pt x="34" y="53"/>
                      <a:pt x="6" y="41"/>
                      <a:pt x="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13"/>
              <p:cNvSpPr>
                <a:spLocks/>
              </p:cNvSpPr>
              <p:nvPr/>
            </p:nvSpPr>
            <p:spPr bwMode="auto">
              <a:xfrm>
                <a:off x="974" y="2711"/>
                <a:ext cx="117" cy="167"/>
              </a:xfrm>
              <a:custGeom>
                <a:avLst/>
                <a:gdLst>
                  <a:gd name="T0" fmla="*/ 19 w 30"/>
                  <a:gd name="T1" fmla="*/ 17 h 43"/>
                  <a:gd name="T2" fmla="*/ 20 w 30"/>
                  <a:gd name="T3" fmla="*/ 15 h 43"/>
                  <a:gd name="T4" fmla="*/ 18 w 30"/>
                  <a:gd name="T5" fmla="*/ 13 h 43"/>
                  <a:gd name="T6" fmla="*/ 17 w 30"/>
                  <a:gd name="T7" fmla="*/ 15 h 43"/>
                  <a:gd name="T8" fmla="*/ 17 w 30"/>
                  <a:gd name="T9" fmla="*/ 16 h 43"/>
                  <a:gd name="T10" fmla="*/ 23 w 30"/>
                  <a:gd name="T11" fmla="*/ 19 h 43"/>
                  <a:gd name="T12" fmla="*/ 28 w 30"/>
                  <a:gd name="T13" fmla="*/ 10 h 43"/>
                  <a:gd name="T14" fmla="*/ 14 w 30"/>
                  <a:gd name="T15" fmla="*/ 2 h 43"/>
                  <a:gd name="T16" fmla="*/ 3 w 30"/>
                  <a:gd name="T17" fmla="*/ 23 h 43"/>
                  <a:gd name="T18" fmla="*/ 30 w 30"/>
                  <a:gd name="T19" fmla="*/ 39 h 43"/>
                  <a:gd name="T20" fmla="*/ 3 w 30"/>
                  <a:gd name="T21" fmla="*/ 20 h 43"/>
                  <a:gd name="T22" fmla="*/ 16 w 30"/>
                  <a:gd name="T23" fmla="*/ 3 h 43"/>
                  <a:gd name="T24" fmla="*/ 28 w 30"/>
                  <a:gd name="T25" fmla="*/ 11 h 43"/>
                  <a:gd name="T26" fmla="*/ 22 w 30"/>
                  <a:gd name="T27" fmla="*/ 19 h 43"/>
                  <a:gd name="T28" fmla="*/ 18 w 30"/>
                  <a:gd name="T29" fmla="*/ 17 h 43"/>
                  <a:gd name="T30" fmla="*/ 19 w 30"/>
                  <a:gd name="T31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" h="43">
                    <a:moveTo>
                      <a:pt x="19" y="17"/>
                    </a:moveTo>
                    <a:cubicBezTo>
                      <a:pt x="20" y="17"/>
                      <a:pt x="20" y="16"/>
                      <a:pt x="20" y="15"/>
                    </a:cubicBezTo>
                    <a:cubicBezTo>
                      <a:pt x="19" y="14"/>
                      <a:pt x="19" y="13"/>
                      <a:pt x="18" y="13"/>
                    </a:cubicBezTo>
                    <a:cubicBezTo>
                      <a:pt x="17" y="13"/>
                      <a:pt x="17" y="14"/>
                      <a:pt x="17" y="15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9"/>
                      <a:pt x="20" y="20"/>
                      <a:pt x="23" y="19"/>
                    </a:cubicBezTo>
                    <a:cubicBezTo>
                      <a:pt x="27" y="18"/>
                      <a:pt x="29" y="14"/>
                      <a:pt x="28" y="10"/>
                    </a:cubicBezTo>
                    <a:cubicBezTo>
                      <a:pt x="26" y="4"/>
                      <a:pt x="20" y="0"/>
                      <a:pt x="14" y="2"/>
                    </a:cubicBezTo>
                    <a:cubicBezTo>
                      <a:pt x="5" y="5"/>
                      <a:pt x="0" y="12"/>
                      <a:pt x="3" y="23"/>
                    </a:cubicBezTo>
                    <a:cubicBezTo>
                      <a:pt x="6" y="37"/>
                      <a:pt x="17" y="43"/>
                      <a:pt x="30" y="39"/>
                    </a:cubicBezTo>
                    <a:cubicBezTo>
                      <a:pt x="18" y="41"/>
                      <a:pt x="6" y="36"/>
                      <a:pt x="3" y="20"/>
                    </a:cubicBezTo>
                    <a:cubicBezTo>
                      <a:pt x="2" y="12"/>
                      <a:pt x="8" y="4"/>
                      <a:pt x="16" y="3"/>
                    </a:cubicBezTo>
                    <a:cubicBezTo>
                      <a:pt x="22" y="2"/>
                      <a:pt x="27" y="6"/>
                      <a:pt x="28" y="11"/>
                    </a:cubicBezTo>
                    <a:cubicBezTo>
                      <a:pt x="28" y="15"/>
                      <a:pt x="26" y="18"/>
                      <a:pt x="22" y="19"/>
                    </a:cubicBezTo>
                    <a:cubicBezTo>
                      <a:pt x="20" y="19"/>
                      <a:pt x="19" y="18"/>
                      <a:pt x="18" y="17"/>
                    </a:cubicBezTo>
                    <a:cubicBezTo>
                      <a:pt x="18" y="17"/>
                      <a:pt x="18" y="17"/>
                      <a:pt x="1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14"/>
              <p:cNvSpPr>
                <a:spLocks/>
              </p:cNvSpPr>
              <p:nvPr/>
            </p:nvSpPr>
            <p:spPr bwMode="auto">
              <a:xfrm>
                <a:off x="939" y="2789"/>
                <a:ext cx="51" cy="66"/>
              </a:xfrm>
              <a:custGeom>
                <a:avLst/>
                <a:gdLst>
                  <a:gd name="T0" fmla="*/ 13 w 13"/>
                  <a:gd name="T1" fmla="*/ 17 h 17"/>
                  <a:gd name="T2" fmla="*/ 4 w 13"/>
                  <a:gd name="T3" fmla="*/ 10 h 17"/>
                  <a:gd name="T4" fmla="*/ 4 w 13"/>
                  <a:gd name="T5" fmla="*/ 9 h 17"/>
                  <a:gd name="T6" fmla="*/ 4 w 13"/>
                  <a:gd name="T7" fmla="*/ 9 h 17"/>
                  <a:gd name="T8" fmla="*/ 0 w 13"/>
                  <a:gd name="T9" fmla="*/ 0 h 17"/>
                  <a:gd name="T10" fmla="*/ 9 w 13"/>
                  <a:gd name="T11" fmla="*/ 11 h 17"/>
                  <a:gd name="T12" fmla="*/ 13 w 13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7">
                    <a:moveTo>
                      <a:pt x="13" y="17"/>
                    </a:moveTo>
                    <a:cubicBezTo>
                      <a:pt x="13" y="17"/>
                      <a:pt x="7" y="15"/>
                      <a:pt x="4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2" y="3"/>
                      <a:pt x="0" y="0"/>
                    </a:cubicBezTo>
                    <a:cubicBezTo>
                      <a:pt x="0" y="0"/>
                      <a:pt x="8" y="5"/>
                      <a:pt x="9" y="11"/>
                    </a:cubicBezTo>
                    <a:cubicBezTo>
                      <a:pt x="11" y="16"/>
                      <a:pt x="13" y="17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15"/>
              <p:cNvSpPr>
                <a:spLocks/>
              </p:cNvSpPr>
              <p:nvPr/>
            </p:nvSpPr>
            <p:spPr bwMode="auto">
              <a:xfrm>
                <a:off x="1045" y="2862"/>
                <a:ext cx="46" cy="35"/>
              </a:xfrm>
              <a:custGeom>
                <a:avLst/>
                <a:gdLst>
                  <a:gd name="T0" fmla="*/ 12 w 12"/>
                  <a:gd name="T1" fmla="*/ 0 h 9"/>
                  <a:gd name="T2" fmla="*/ 7 w 12"/>
                  <a:gd name="T3" fmla="*/ 7 h 9"/>
                  <a:gd name="T4" fmla="*/ 6 w 12"/>
                  <a:gd name="T5" fmla="*/ 6 h 9"/>
                  <a:gd name="T6" fmla="*/ 6 w 12"/>
                  <a:gd name="T7" fmla="*/ 7 h 9"/>
                  <a:gd name="T8" fmla="*/ 0 w 12"/>
                  <a:gd name="T9" fmla="*/ 9 h 9"/>
                  <a:gd name="T10" fmla="*/ 8 w 12"/>
                  <a:gd name="T11" fmla="*/ 3 h 9"/>
                  <a:gd name="T12" fmla="*/ 12 w 12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">
                    <a:moveTo>
                      <a:pt x="12" y="0"/>
                    </a:moveTo>
                    <a:cubicBezTo>
                      <a:pt x="12" y="0"/>
                      <a:pt x="11" y="5"/>
                      <a:pt x="7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2" y="8"/>
                      <a:pt x="0" y="9"/>
                    </a:cubicBezTo>
                    <a:cubicBezTo>
                      <a:pt x="0" y="9"/>
                      <a:pt x="4" y="4"/>
                      <a:pt x="8" y="3"/>
                    </a:cubicBezTo>
                    <a:cubicBezTo>
                      <a:pt x="11" y="2"/>
                      <a:pt x="12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16"/>
              <p:cNvSpPr>
                <a:spLocks/>
              </p:cNvSpPr>
              <p:nvPr/>
            </p:nvSpPr>
            <p:spPr bwMode="auto">
              <a:xfrm>
                <a:off x="990" y="2769"/>
                <a:ext cx="94" cy="101"/>
              </a:xfrm>
              <a:custGeom>
                <a:avLst/>
                <a:gdLst>
                  <a:gd name="T0" fmla="*/ 3 w 24"/>
                  <a:gd name="T1" fmla="*/ 6 h 26"/>
                  <a:gd name="T2" fmla="*/ 14 w 24"/>
                  <a:gd name="T3" fmla="*/ 24 h 26"/>
                  <a:gd name="T4" fmla="*/ 24 w 24"/>
                  <a:gd name="T5" fmla="*/ 25 h 26"/>
                  <a:gd name="T6" fmla="*/ 13 w 24"/>
                  <a:gd name="T7" fmla="*/ 24 h 26"/>
                  <a:gd name="T8" fmla="*/ 2 w 24"/>
                  <a:gd name="T9" fmla="*/ 6 h 26"/>
                  <a:gd name="T10" fmla="*/ 9 w 24"/>
                  <a:gd name="T11" fmla="*/ 0 h 26"/>
                  <a:gd name="T12" fmla="*/ 3 w 24"/>
                  <a:gd name="T13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6">
                    <a:moveTo>
                      <a:pt x="3" y="6"/>
                    </a:moveTo>
                    <a:cubicBezTo>
                      <a:pt x="0" y="12"/>
                      <a:pt x="5" y="20"/>
                      <a:pt x="14" y="24"/>
                    </a:cubicBezTo>
                    <a:cubicBezTo>
                      <a:pt x="17" y="25"/>
                      <a:pt x="21" y="25"/>
                      <a:pt x="24" y="25"/>
                    </a:cubicBezTo>
                    <a:cubicBezTo>
                      <a:pt x="21" y="26"/>
                      <a:pt x="17" y="25"/>
                      <a:pt x="13" y="24"/>
                    </a:cubicBezTo>
                    <a:cubicBezTo>
                      <a:pt x="5" y="21"/>
                      <a:pt x="0" y="13"/>
                      <a:pt x="2" y="6"/>
                    </a:cubicBezTo>
                    <a:cubicBezTo>
                      <a:pt x="3" y="3"/>
                      <a:pt x="6" y="1"/>
                      <a:pt x="9" y="0"/>
                    </a:cubicBezTo>
                    <a:cubicBezTo>
                      <a:pt x="6" y="1"/>
                      <a:pt x="4" y="3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17"/>
              <p:cNvSpPr>
                <a:spLocks/>
              </p:cNvSpPr>
              <p:nvPr/>
            </p:nvSpPr>
            <p:spPr bwMode="auto">
              <a:xfrm>
                <a:off x="873" y="2645"/>
                <a:ext cx="179" cy="225"/>
              </a:xfrm>
              <a:custGeom>
                <a:avLst/>
                <a:gdLst>
                  <a:gd name="T0" fmla="*/ 10 w 46"/>
                  <a:gd name="T1" fmla="*/ 10 h 58"/>
                  <a:gd name="T2" fmla="*/ 26 w 46"/>
                  <a:gd name="T3" fmla="*/ 52 h 58"/>
                  <a:gd name="T4" fmla="*/ 46 w 46"/>
                  <a:gd name="T5" fmla="*/ 58 h 58"/>
                  <a:gd name="T6" fmla="*/ 24 w 46"/>
                  <a:gd name="T7" fmla="*/ 51 h 58"/>
                  <a:gd name="T8" fmla="*/ 8 w 46"/>
                  <a:gd name="T9" fmla="*/ 10 h 58"/>
                  <a:gd name="T10" fmla="*/ 24 w 46"/>
                  <a:gd name="T11" fmla="*/ 0 h 58"/>
                  <a:gd name="T12" fmla="*/ 10 w 46"/>
                  <a:gd name="T13" fmla="*/ 1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58">
                    <a:moveTo>
                      <a:pt x="10" y="10"/>
                    </a:moveTo>
                    <a:cubicBezTo>
                      <a:pt x="2" y="23"/>
                      <a:pt x="9" y="41"/>
                      <a:pt x="26" y="52"/>
                    </a:cubicBezTo>
                    <a:cubicBezTo>
                      <a:pt x="32" y="56"/>
                      <a:pt x="39" y="58"/>
                      <a:pt x="46" y="58"/>
                    </a:cubicBezTo>
                    <a:cubicBezTo>
                      <a:pt x="39" y="58"/>
                      <a:pt x="31" y="56"/>
                      <a:pt x="24" y="51"/>
                    </a:cubicBezTo>
                    <a:cubicBezTo>
                      <a:pt x="7" y="41"/>
                      <a:pt x="0" y="23"/>
                      <a:pt x="8" y="10"/>
                    </a:cubicBezTo>
                    <a:cubicBezTo>
                      <a:pt x="12" y="4"/>
                      <a:pt x="17" y="1"/>
                      <a:pt x="24" y="0"/>
                    </a:cubicBezTo>
                    <a:cubicBezTo>
                      <a:pt x="18" y="1"/>
                      <a:pt x="13" y="5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18"/>
              <p:cNvSpPr>
                <a:spLocks/>
              </p:cNvSpPr>
              <p:nvPr/>
            </p:nvSpPr>
            <p:spPr bwMode="auto">
              <a:xfrm>
                <a:off x="1049" y="2831"/>
                <a:ext cx="19" cy="24"/>
              </a:xfrm>
              <a:custGeom>
                <a:avLst/>
                <a:gdLst>
                  <a:gd name="T0" fmla="*/ 2 w 5"/>
                  <a:gd name="T1" fmla="*/ 5 h 6"/>
                  <a:gd name="T2" fmla="*/ 1 w 5"/>
                  <a:gd name="T3" fmla="*/ 1 h 6"/>
                  <a:gd name="T4" fmla="*/ 3 w 5"/>
                  <a:gd name="T5" fmla="*/ 0 h 6"/>
                  <a:gd name="T6" fmla="*/ 1 w 5"/>
                  <a:gd name="T7" fmla="*/ 1 h 6"/>
                  <a:gd name="T8" fmla="*/ 2 w 5"/>
                  <a:gd name="T9" fmla="*/ 5 h 6"/>
                  <a:gd name="T10" fmla="*/ 5 w 5"/>
                  <a:gd name="T11" fmla="*/ 6 h 6"/>
                  <a:gd name="T12" fmla="*/ 2 w 5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2" y="5"/>
                    </a:moveTo>
                    <a:cubicBezTo>
                      <a:pt x="1" y="4"/>
                      <a:pt x="0" y="2"/>
                      <a:pt x="1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5"/>
                    </a:cubicBezTo>
                    <a:cubicBezTo>
                      <a:pt x="3" y="6"/>
                      <a:pt x="4" y="6"/>
                      <a:pt x="5" y="6"/>
                    </a:cubicBezTo>
                    <a:cubicBezTo>
                      <a:pt x="4" y="6"/>
                      <a:pt x="3" y="6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-270030" y="3685260"/>
              <a:ext cx="4572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我想在五十年之后 我一定还是像现在一样爱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你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/>
              </a:r>
              <a:b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</a:b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（单击更换你想对他说的话）</a:t>
              </a:r>
              <a:endParaRPr lang="zh-CN" altLang="en-US" sz="1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45003" y="2872166"/>
              <a:ext cx="2581622" cy="854961"/>
              <a:chOff x="691645" y="186485"/>
              <a:chExt cx="2581622" cy="854961"/>
            </a:xfrm>
          </p:grpSpPr>
          <p:grpSp>
            <p:nvGrpSpPr>
              <p:cNvPr id="10" name="Group 79"/>
              <p:cNvGrpSpPr>
                <a:grpSpLocks noChangeAspect="1"/>
              </p:cNvGrpSpPr>
              <p:nvPr/>
            </p:nvGrpSpPr>
            <p:grpSpPr bwMode="auto">
              <a:xfrm>
                <a:off x="691645" y="234448"/>
                <a:ext cx="926672" cy="623928"/>
                <a:chOff x="1798" y="874"/>
                <a:chExt cx="2060" cy="1387"/>
              </a:xfrm>
              <a:solidFill>
                <a:schemeClr val="bg1"/>
              </a:solidFill>
            </p:grpSpPr>
            <p:sp>
              <p:nvSpPr>
                <p:cNvPr id="25" name="Freeform 81"/>
                <p:cNvSpPr>
                  <a:spLocks/>
                </p:cNvSpPr>
                <p:nvPr/>
              </p:nvSpPr>
              <p:spPr bwMode="auto">
                <a:xfrm>
                  <a:off x="3369" y="1314"/>
                  <a:ext cx="35" cy="75"/>
                </a:xfrm>
                <a:custGeom>
                  <a:avLst/>
                  <a:gdLst>
                    <a:gd name="T0" fmla="*/ 3 w 15"/>
                    <a:gd name="T1" fmla="*/ 31 h 32"/>
                    <a:gd name="T2" fmla="*/ 0 w 15"/>
                    <a:gd name="T3" fmla="*/ 32 h 32"/>
                    <a:gd name="T4" fmla="*/ 0 w 15"/>
                    <a:gd name="T5" fmla="*/ 32 h 32"/>
                    <a:gd name="T6" fmla="*/ 5 w 15"/>
                    <a:gd name="T7" fmla="*/ 3 h 32"/>
                    <a:gd name="T8" fmla="*/ 11 w 15"/>
                    <a:gd name="T9" fmla="*/ 0 h 32"/>
                    <a:gd name="T10" fmla="*/ 15 w 15"/>
                    <a:gd name="T11" fmla="*/ 1 h 32"/>
                    <a:gd name="T12" fmla="*/ 3 w 15"/>
                    <a:gd name="T1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32">
                      <a:moveTo>
                        <a:pt x="3" y="31"/>
                      </a:moveTo>
                      <a:cubicBezTo>
                        <a:pt x="2" y="32"/>
                        <a:pt x="1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1" y="30"/>
                        <a:pt x="5" y="3"/>
                        <a:pt x="5" y="3"/>
                      </a:cubicBezTo>
                      <a:cubicBezTo>
                        <a:pt x="6" y="2"/>
                        <a:pt x="8" y="1"/>
                        <a:pt x="11" y="0"/>
                      </a:cubicBezTo>
                      <a:cubicBezTo>
                        <a:pt x="13" y="0"/>
                        <a:pt x="14" y="0"/>
                        <a:pt x="15" y="1"/>
                      </a:cubicBezTo>
                      <a:cubicBezTo>
                        <a:pt x="15" y="2"/>
                        <a:pt x="7" y="19"/>
                        <a:pt x="3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6" name="Freeform 82"/>
                <p:cNvSpPr>
                  <a:spLocks noEditPoints="1"/>
                </p:cNvSpPr>
                <p:nvPr/>
              </p:nvSpPr>
              <p:spPr bwMode="auto">
                <a:xfrm>
                  <a:off x="1798" y="1243"/>
                  <a:ext cx="1682" cy="845"/>
                </a:xfrm>
                <a:custGeom>
                  <a:avLst/>
                  <a:gdLst>
                    <a:gd name="T0" fmla="*/ 513 w 712"/>
                    <a:gd name="T1" fmla="*/ 149 h 358"/>
                    <a:gd name="T2" fmla="*/ 494 w 712"/>
                    <a:gd name="T3" fmla="*/ 146 h 358"/>
                    <a:gd name="T4" fmla="*/ 245 w 712"/>
                    <a:gd name="T5" fmla="*/ 184 h 358"/>
                    <a:gd name="T6" fmla="*/ 246 w 712"/>
                    <a:gd name="T7" fmla="*/ 132 h 358"/>
                    <a:gd name="T8" fmla="*/ 211 w 712"/>
                    <a:gd name="T9" fmla="*/ 188 h 358"/>
                    <a:gd name="T10" fmla="*/ 247 w 712"/>
                    <a:gd name="T11" fmla="*/ 185 h 358"/>
                    <a:gd name="T12" fmla="*/ 225 w 712"/>
                    <a:gd name="T13" fmla="*/ 144 h 358"/>
                    <a:gd name="T14" fmla="*/ 470 w 712"/>
                    <a:gd name="T15" fmla="*/ 153 h 358"/>
                    <a:gd name="T16" fmla="*/ 482 w 712"/>
                    <a:gd name="T17" fmla="*/ 28 h 358"/>
                    <a:gd name="T18" fmla="*/ 470 w 712"/>
                    <a:gd name="T19" fmla="*/ 66 h 358"/>
                    <a:gd name="T20" fmla="*/ 263 w 712"/>
                    <a:gd name="T21" fmla="*/ 193 h 358"/>
                    <a:gd name="T22" fmla="*/ 292 w 712"/>
                    <a:gd name="T23" fmla="*/ 78 h 358"/>
                    <a:gd name="T24" fmla="*/ 299 w 712"/>
                    <a:gd name="T25" fmla="*/ 29 h 358"/>
                    <a:gd name="T26" fmla="*/ 199 w 712"/>
                    <a:gd name="T27" fmla="*/ 76 h 358"/>
                    <a:gd name="T28" fmla="*/ 115 w 712"/>
                    <a:gd name="T29" fmla="*/ 142 h 358"/>
                    <a:gd name="T30" fmla="*/ 59 w 712"/>
                    <a:gd name="T31" fmla="*/ 121 h 358"/>
                    <a:gd name="T32" fmla="*/ 103 w 712"/>
                    <a:gd name="T33" fmla="*/ 151 h 358"/>
                    <a:gd name="T34" fmla="*/ 179 w 712"/>
                    <a:gd name="T35" fmla="*/ 124 h 358"/>
                    <a:gd name="T36" fmla="*/ 289 w 712"/>
                    <a:gd name="T37" fmla="*/ 82 h 358"/>
                    <a:gd name="T38" fmla="*/ 282 w 712"/>
                    <a:gd name="T39" fmla="*/ 179 h 358"/>
                    <a:gd name="T40" fmla="*/ 174 w 712"/>
                    <a:gd name="T41" fmla="*/ 122 h 358"/>
                    <a:gd name="T42" fmla="*/ 712 w 712"/>
                    <a:gd name="T43" fmla="*/ 73 h 358"/>
                    <a:gd name="T44" fmla="*/ 664 w 712"/>
                    <a:gd name="T45" fmla="*/ 113 h 358"/>
                    <a:gd name="T46" fmla="*/ 649 w 712"/>
                    <a:gd name="T47" fmla="*/ 118 h 358"/>
                    <a:gd name="T48" fmla="*/ 606 w 712"/>
                    <a:gd name="T49" fmla="*/ 126 h 358"/>
                    <a:gd name="T50" fmla="*/ 644 w 712"/>
                    <a:gd name="T51" fmla="*/ 134 h 358"/>
                    <a:gd name="T52" fmla="*/ 703 w 712"/>
                    <a:gd name="T53" fmla="*/ 73 h 358"/>
                    <a:gd name="T54" fmla="*/ 608 w 712"/>
                    <a:gd name="T55" fmla="*/ 123 h 358"/>
                    <a:gd name="T56" fmla="*/ 348 w 712"/>
                    <a:gd name="T57" fmla="*/ 161 h 358"/>
                    <a:gd name="T58" fmla="*/ 353 w 712"/>
                    <a:gd name="T59" fmla="*/ 125 h 358"/>
                    <a:gd name="T60" fmla="*/ 306 w 712"/>
                    <a:gd name="T61" fmla="*/ 165 h 358"/>
                    <a:gd name="T62" fmla="*/ 593 w 712"/>
                    <a:gd name="T63" fmla="*/ 92 h 358"/>
                    <a:gd name="T64" fmla="*/ 546 w 712"/>
                    <a:gd name="T65" fmla="*/ 89 h 358"/>
                    <a:gd name="T66" fmla="*/ 514 w 712"/>
                    <a:gd name="T67" fmla="*/ 171 h 358"/>
                    <a:gd name="T68" fmla="*/ 577 w 712"/>
                    <a:gd name="T69" fmla="*/ 102 h 358"/>
                    <a:gd name="T70" fmla="*/ 603 w 712"/>
                    <a:gd name="T71" fmla="*/ 183 h 358"/>
                    <a:gd name="T72" fmla="*/ 558 w 712"/>
                    <a:gd name="T73" fmla="*/ 287 h 358"/>
                    <a:gd name="T74" fmla="*/ 551 w 712"/>
                    <a:gd name="T75" fmla="*/ 244 h 358"/>
                    <a:gd name="T76" fmla="*/ 581 w 712"/>
                    <a:gd name="T77" fmla="*/ 315 h 358"/>
                    <a:gd name="T78" fmla="*/ 614 w 712"/>
                    <a:gd name="T79" fmla="*/ 218 h 358"/>
                    <a:gd name="T80" fmla="*/ 664 w 712"/>
                    <a:gd name="T81" fmla="*/ 155 h 358"/>
                    <a:gd name="T82" fmla="*/ 653 w 712"/>
                    <a:gd name="T83" fmla="*/ 191 h 358"/>
                    <a:gd name="T84" fmla="*/ 411 w 712"/>
                    <a:gd name="T85" fmla="*/ 186 h 358"/>
                    <a:gd name="T86" fmla="*/ 410 w 712"/>
                    <a:gd name="T87" fmla="*/ 171 h 358"/>
                    <a:gd name="T88" fmla="*/ 381 w 712"/>
                    <a:gd name="T89" fmla="*/ 112 h 358"/>
                    <a:gd name="T90" fmla="*/ 356 w 712"/>
                    <a:gd name="T91" fmla="*/ 167 h 358"/>
                    <a:gd name="T92" fmla="*/ 334 w 712"/>
                    <a:gd name="T93" fmla="*/ 263 h 358"/>
                    <a:gd name="T94" fmla="*/ 377 w 712"/>
                    <a:gd name="T95" fmla="*/ 190 h 358"/>
                    <a:gd name="T96" fmla="*/ 389 w 712"/>
                    <a:gd name="T97" fmla="*/ 203 h 358"/>
                    <a:gd name="T98" fmla="*/ 362 w 712"/>
                    <a:gd name="T99" fmla="*/ 219 h 358"/>
                    <a:gd name="T100" fmla="*/ 327 w 712"/>
                    <a:gd name="T101" fmla="*/ 354 h 358"/>
                    <a:gd name="T102" fmla="*/ 396 w 712"/>
                    <a:gd name="T103" fmla="*/ 183 h 358"/>
                    <a:gd name="T104" fmla="*/ 408 w 712"/>
                    <a:gd name="T105" fmla="*/ 121 h 358"/>
                    <a:gd name="T106" fmla="*/ 507 w 712"/>
                    <a:gd name="T107" fmla="*/ 248 h 358"/>
                    <a:gd name="T108" fmla="*/ 504 w 712"/>
                    <a:gd name="T109" fmla="*/ 319 h 358"/>
                    <a:gd name="T110" fmla="*/ 522 w 712"/>
                    <a:gd name="T111" fmla="*/ 312 h 358"/>
                    <a:gd name="T112" fmla="*/ 470 w 712"/>
                    <a:gd name="T113" fmla="*/ 315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12" h="358">
                      <a:moveTo>
                        <a:pt x="487" y="99"/>
                      </a:moveTo>
                      <a:cubicBezTo>
                        <a:pt x="487" y="100"/>
                        <a:pt x="488" y="101"/>
                        <a:pt x="489" y="101"/>
                      </a:cubicBezTo>
                      <a:cubicBezTo>
                        <a:pt x="491" y="100"/>
                        <a:pt x="493" y="100"/>
                        <a:pt x="493" y="102"/>
                      </a:cubicBezTo>
                      <a:cubicBezTo>
                        <a:pt x="495" y="113"/>
                        <a:pt x="475" y="156"/>
                        <a:pt x="477" y="171"/>
                      </a:cubicBezTo>
                      <a:cubicBezTo>
                        <a:pt x="478" y="175"/>
                        <a:pt x="480" y="178"/>
                        <a:pt x="485" y="177"/>
                      </a:cubicBezTo>
                      <a:cubicBezTo>
                        <a:pt x="497" y="176"/>
                        <a:pt x="511" y="154"/>
                        <a:pt x="513" y="149"/>
                      </a:cubicBezTo>
                      <a:cubicBezTo>
                        <a:pt x="513" y="148"/>
                        <a:pt x="513" y="148"/>
                        <a:pt x="513" y="148"/>
                      </a:cubicBezTo>
                      <a:cubicBezTo>
                        <a:pt x="513" y="147"/>
                        <a:pt x="512" y="146"/>
                        <a:pt x="511" y="146"/>
                      </a:cubicBezTo>
                      <a:cubicBezTo>
                        <a:pt x="510" y="146"/>
                        <a:pt x="510" y="147"/>
                        <a:pt x="510" y="147"/>
                      </a:cubicBezTo>
                      <a:cubicBezTo>
                        <a:pt x="505" y="156"/>
                        <a:pt x="498" y="163"/>
                        <a:pt x="494" y="163"/>
                      </a:cubicBezTo>
                      <a:cubicBezTo>
                        <a:pt x="493" y="163"/>
                        <a:pt x="491" y="164"/>
                        <a:pt x="491" y="161"/>
                      </a:cubicBezTo>
                      <a:cubicBezTo>
                        <a:pt x="491" y="159"/>
                        <a:pt x="491" y="155"/>
                        <a:pt x="494" y="146"/>
                      </a:cubicBezTo>
                      <a:cubicBezTo>
                        <a:pt x="504" y="109"/>
                        <a:pt x="508" y="98"/>
                        <a:pt x="508" y="96"/>
                      </a:cubicBezTo>
                      <a:cubicBezTo>
                        <a:pt x="507" y="95"/>
                        <a:pt x="507" y="95"/>
                        <a:pt x="506" y="95"/>
                      </a:cubicBezTo>
                      <a:cubicBezTo>
                        <a:pt x="504" y="95"/>
                        <a:pt x="502" y="95"/>
                        <a:pt x="499" y="96"/>
                      </a:cubicBezTo>
                      <a:cubicBezTo>
                        <a:pt x="495" y="96"/>
                        <a:pt x="490" y="97"/>
                        <a:pt x="488" y="97"/>
                      </a:cubicBezTo>
                      <a:cubicBezTo>
                        <a:pt x="487" y="97"/>
                        <a:pt x="487" y="98"/>
                        <a:pt x="487" y="99"/>
                      </a:cubicBezTo>
                      <a:close/>
                      <a:moveTo>
                        <a:pt x="245" y="184"/>
                      </a:moveTo>
                      <a:cubicBezTo>
                        <a:pt x="244" y="184"/>
                        <a:pt x="244" y="184"/>
                        <a:pt x="243" y="185"/>
                      </a:cubicBezTo>
                      <a:cubicBezTo>
                        <a:pt x="238" y="194"/>
                        <a:pt x="233" y="199"/>
                        <a:pt x="229" y="200"/>
                      </a:cubicBezTo>
                      <a:cubicBezTo>
                        <a:pt x="226" y="200"/>
                        <a:pt x="225" y="199"/>
                        <a:pt x="225" y="196"/>
                      </a:cubicBezTo>
                      <a:cubicBezTo>
                        <a:pt x="223" y="183"/>
                        <a:pt x="242" y="144"/>
                        <a:pt x="246" y="136"/>
                      </a:cubicBezTo>
                      <a:cubicBezTo>
                        <a:pt x="247" y="134"/>
                        <a:pt x="249" y="133"/>
                        <a:pt x="248" y="132"/>
                      </a:cubicBezTo>
                      <a:cubicBezTo>
                        <a:pt x="248" y="132"/>
                        <a:pt x="248" y="131"/>
                        <a:pt x="246" y="132"/>
                      </a:cubicBezTo>
                      <a:cubicBezTo>
                        <a:pt x="236" y="133"/>
                        <a:pt x="235" y="134"/>
                        <a:pt x="233" y="136"/>
                      </a:cubicBezTo>
                      <a:cubicBezTo>
                        <a:pt x="231" y="142"/>
                        <a:pt x="231" y="142"/>
                        <a:pt x="231" y="142"/>
                      </a:cubicBezTo>
                      <a:cubicBezTo>
                        <a:pt x="230" y="140"/>
                        <a:pt x="228" y="134"/>
                        <a:pt x="216" y="136"/>
                      </a:cubicBezTo>
                      <a:cubicBezTo>
                        <a:pt x="188" y="139"/>
                        <a:pt x="159" y="190"/>
                        <a:pt x="162" y="211"/>
                      </a:cubicBezTo>
                      <a:cubicBezTo>
                        <a:pt x="163" y="218"/>
                        <a:pt x="167" y="221"/>
                        <a:pt x="175" y="220"/>
                      </a:cubicBezTo>
                      <a:cubicBezTo>
                        <a:pt x="191" y="218"/>
                        <a:pt x="208" y="193"/>
                        <a:pt x="211" y="188"/>
                      </a:cubicBezTo>
                      <a:cubicBezTo>
                        <a:pt x="211" y="187"/>
                        <a:pt x="211" y="187"/>
                        <a:pt x="211" y="187"/>
                      </a:cubicBezTo>
                      <a:cubicBezTo>
                        <a:pt x="212" y="187"/>
                        <a:pt x="212" y="188"/>
                        <a:pt x="212" y="188"/>
                      </a:cubicBezTo>
                      <a:cubicBezTo>
                        <a:pt x="211" y="194"/>
                        <a:pt x="210" y="201"/>
                        <a:pt x="210" y="207"/>
                      </a:cubicBezTo>
                      <a:cubicBezTo>
                        <a:pt x="211" y="212"/>
                        <a:pt x="214" y="216"/>
                        <a:pt x="219" y="215"/>
                      </a:cubicBezTo>
                      <a:cubicBezTo>
                        <a:pt x="231" y="213"/>
                        <a:pt x="245" y="192"/>
                        <a:pt x="246" y="186"/>
                      </a:cubicBezTo>
                      <a:cubicBezTo>
                        <a:pt x="246" y="186"/>
                        <a:pt x="247" y="186"/>
                        <a:pt x="247" y="185"/>
                      </a:cubicBezTo>
                      <a:cubicBezTo>
                        <a:pt x="246" y="184"/>
                        <a:pt x="245" y="184"/>
                        <a:pt x="245" y="184"/>
                      </a:cubicBezTo>
                      <a:close/>
                      <a:moveTo>
                        <a:pt x="219" y="168"/>
                      </a:moveTo>
                      <a:cubicBezTo>
                        <a:pt x="212" y="182"/>
                        <a:pt x="197" y="205"/>
                        <a:pt x="184" y="207"/>
                      </a:cubicBezTo>
                      <a:cubicBezTo>
                        <a:pt x="180" y="207"/>
                        <a:pt x="178" y="205"/>
                        <a:pt x="178" y="201"/>
                      </a:cubicBezTo>
                      <a:cubicBezTo>
                        <a:pt x="175" y="186"/>
                        <a:pt x="198" y="141"/>
                        <a:pt x="217" y="139"/>
                      </a:cubicBezTo>
                      <a:cubicBezTo>
                        <a:pt x="222" y="138"/>
                        <a:pt x="225" y="140"/>
                        <a:pt x="225" y="144"/>
                      </a:cubicBezTo>
                      <a:cubicBezTo>
                        <a:pt x="226" y="149"/>
                        <a:pt x="224" y="157"/>
                        <a:pt x="219" y="168"/>
                      </a:cubicBezTo>
                      <a:close/>
                      <a:moveTo>
                        <a:pt x="444" y="183"/>
                      </a:moveTo>
                      <a:cubicBezTo>
                        <a:pt x="456" y="181"/>
                        <a:pt x="471" y="160"/>
                        <a:pt x="473" y="154"/>
                      </a:cubicBezTo>
                      <a:cubicBezTo>
                        <a:pt x="473" y="154"/>
                        <a:pt x="473" y="154"/>
                        <a:pt x="473" y="153"/>
                      </a:cubicBezTo>
                      <a:cubicBezTo>
                        <a:pt x="473" y="152"/>
                        <a:pt x="472" y="152"/>
                        <a:pt x="471" y="152"/>
                      </a:cubicBezTo>
                      <a:cubicBezTo>
                        <a:pt x="471" y="152"/>
                        <a:pt x="470" y="152"/>
                        <a:pt x="470" y="153"/>
                      </a:cubicBezTo>
                      <a:cubicBezTo>
                        <a:pt x="465" y="160"/>
                        <a:pt x="458" y="168"/>
                        <a:pt x="453" y="169"/>
                      </a:cubicBezTo>
                      <a:cubicBezTo>
                        <a:pt x="452" y="169"/>
                        <a:pt x="451" y="168"/>
                        <a:pt x="450" y="166"/>
                      </a:cubicBezTo>
                      <a:cubicBezTo>
                        <a:pt x="450" y="161"/>
                        <a:pt x="469" y="99"/>
                        <a:pt x="471" y="91"/>
                      </a:cubicBezTo>
                      <a:cubicBezTo>
                        <a:pt x="473" y="87"/>
                        <a:pt x="490" y="29"/>
                        <a:pt x="490" y="28"/>
                      </a:cubicBezTo>
                      <a:cubicBezTo>
                        <a:pt x="490" y="27"/>
                        <a:pt x="490" y="27"/>
                        <a:pt x="489" y="27"/>
                      </a:cubicBezTo>
                      <a:cubicBezTo>
                        <a:pt x="488" y="28"/>
                        <a:pt x="486" y="28"/>
                        <a:pt x="482" y="28"/>
                      </a:cubicBezTo>
                      <a:cubicBezTo>
                        <a:pt x="479" y="29"/>
                        <a:pt x="475" y="29"/>
                        <a:pt x="474" y="29"/>
                      </a:cubicBezTo>
                      <a:cubicBezTo>
                        <a:pt x="473" y="30"/>
                        <a:pt x="472" y="30"/>
                        <a:pt x="472" y="31"/>
                      </a:cubicBezTo>
                      <a:cubicBezTo>
                        <a:pt x="472" y="32"/>
                        <a:pt x="473" y="33"/>
                        <a:pt x="475" y="33"/>
                      </a:cubicBezTo>
                      <a:cubicBezTo>
                        <a:pt x="475" y="33"/>
                        <a:pt x="476" y="33"/>
                        <a:pt x="477" y="35"/>
                      </a:cubicBezTo>
                      <a:cubicBezTo>
                        <a:pt x="477" y="39"/>
                        <a:pt x="475" y="49"/>
                        <a:pt x="471" y="62"/>
                      </a:cubicBezTo>
                      <a:cubicBezTo>
                        <a:pt x="470" y="64"/>
                        <a:pt x="470" y="65"/>
                        <a:pt x="470" y="66"/>
                      </a:cubicBezTo>
                      <a:cubicBezTo>
                        <a:pt x="458" y="104"/>
                        <a:pt x="434" y="165"/>
                        <a:pt x="436" y="177"/>
                      </a:cubicBezTo>
                      <a:cubicBezTo>
                        <a:pt x="436" y="181"/>
                        <a:pt x="438" y="184"/>
                        <a:pt x="444" y="183"/>
                      </a:cubicBezTo>
                      <a:close/>
                      <a:moveTo>
                        <a:pt x="282" y="179"/>
                      </a:moveTo>
                      <a:cubicBezTo>
                        <a:pt x="282" y="179"/>
                        <a:pt x="282" y="179"/>
                        <a:pt x="281" y="179"/>
                      </a:cubicBezTo>
                      <a:cubicBezTo>
                        <a:pt x="276" y="188"/>
                        <a:pt x="270" y="194"/>
                        <a:pt x="266" y="194"/>
                      </a:cubicBezTo>
                      <a:cubicBezTo>
                        <a:pt x="265" y="195"/>
                        <a:pt x="264" y="195"/>
                        <a:pt x="263" y="193"/>
                      </a:cubicBezTo>
                      <a:cubicBezTo>
                        <a:pt x="263" y="191"/>
                        <a:pt x="264" y="186"/>
                        <a:pt x="266" y="176"/>
                      </a:cubicBezTo>
                      <a:cubicBezTo>
                        <a:pt x="275" y="141"/>
                        <a:pt x="286" y="106"/>
                        <a:pt x="298" y="81"/>
                      </a:cubicBezTo>
                      <a:cubicBezTo>
                        <a:pt x="300" y="81"/>
                        <a:pt x="302" y="81"/>
                        <a:pt x="304" y="81"/>
                      </a:cubicBezTo>
                      <a:cubicBezTo>
                        <a:pt x="336" y="76"/>
                        <a:pt x="350" y="62"/>
                        <a:pt x="348" y="53"/>
                      </a:cubicBezTo>
                      <a:cubicBezTo>
                        <a:pt x="348" y="47"/>
                        <a:pt x="342" y="44"/>
                        <a:pt x="331" y="45"/>
                      </a:cubicBezTo>
                      <a:cubicBezTo>
                        <a:pt x="315" y="48"/>
                        <a:pt x="303" y="60"/>
                        <a:pt x="292" y="78"/>
                      </a:cubicBezTo>
                      <a:cubicBezTo>
                        <a:pt x="270" y="77"/>
                        <a:pt x="238" y="74"/>
                        <a:pt x="213" y="75"/>
                      </a:cubicBezTo>
                      <a:cubicBezTo>
                        <a:pt x="253" y="24"/>
                        <a:pt x="283" y="10"/>
                        <a:pt x="304" y="6"/>
                      </a:cubicBezTo>
                      <a:cubicBezTo>
                        <a:pt x="318" y="5"/>
                        <a:pt x="326" y="12"/>
                        <a:pt x="327" y="20"/>
                      </a:cubicBezTo>
                      <a:cubicBezTo>
                        <a:pt x="329" y="31"/>
                        <a:pt x="323" y="39"/>
                        <a:pt x="316" y="40"/>
                      </a:cubicBezTo>
                      <a:cubicBezTo>
                        <a:pt x="311" y="40"/>
                        <a:pt x="306" y="38"/>
                        <a:pt x="303" y="31"/>
                      </a:cubicBezTo>
                      <a:cubicBezTo>
                        <a:pt x="302" y="29"/>
                        <a:pt x="300" y="29"/>
                        <a:pt x="299" y="29"/>
                      </a:cubicBezTo>
                      <a:cubicBezTo>
                        <a:pt x="296" y="29"/>
                        <a:pt x="294" y="31"/>
                        <a:pt x="295" y="34"/>
                      </a:cubicBezTo>
                      <a:cubicBezTo>
                        <a:pt x="296" y="42"/>
                        <a:pt x="304" y="45"/>
                        <a:pt x="313" y="43"/>
                      </a:cubicBezTo>
                      <a:cubicBezTo>
                        <a:pt x="324" y="42"/>
                        <a:pt x="337" y="33"/>
                        <a:pt x="335" y="18"/>
                      </a:cubicBezTo>
                      <a:cubicBezTo>
                        <a:pt x="334" y="9"/>
                        <a:pt x="324" y="0"/>
                        <a:pt x="307" y="2"/>
                      </a:cubicBezTo>
                      <a:cubicBezTo>
                        <a:pt x="269" y="8"/>
                        <a:pt x="236" y="35"/>
                        <a:pt x="206" y="75"/>
                      </a:cubicBezTo>
                      <a:cubicBezTo>
                        <a:pt x="203" y="75"/>
                        <a:pt x="201" y="76"/>
                        <a:pt x="199" y="76"/>
                      </a:cubicBezTo>
                      <a:cubicBezTo>
                        <a:pt x="159" y="81"/>
                        <a:pt x="139" y="101"/>
                        <a:pt x="141" y="114"/>
                      </a:cubicBezTo>
                      <a:cubicBezTo>
                        <a:pt x="142" y="123"/>
                        <a:pt x="152" y="128"/>
                        <a:pt x="170" y="126"/>
                      </a:cubicBezTo>
                      <a:cubicBezTo>
                        <a:pt x="171" y="126"/>
                        <a:pt x="171" y="125"/>
                        <a:pt x="172" y="125"/>
                      </a:cubicBezTo>
                      <a:cubicBezTo>
                        <a:pt x="155" y="153"/>
                        <a:pt x="139" y="184"/>
                        <a:pt x="123" y="216"/>
                      </a:cubicBezTo>
                      <a:cubicBezTo>
                        <a:pt x="122" y="216"/>
                        <a:pt x="122" y="215"/>
                        <a:pt x="122" y="215"/>
                      </a:cubicBezTo>
                      <a:cubicBezTo>
                        <a:pt x="119" y="192"/>
                        <a:pt x="118" y="166"/>
                        <a:pt x="115" y="142"/>
                      </a:cubicBezTo>
                      <a:cubicBezTo>
                        <a:pt x="109" y="100"/>
                        <a:pt x="96" y="66"/>
                        <a:pt x="53" y="72"/>
                      </a:cubicBezTo>
                      <a:cubicBezTo>
                        <a:pt x="15" y="77"/>
                        <a:pt x="0" y="106"/>
                        <a:pt x="3" y="129"/>
                      </a:cubicBezTo>
                      <a:cubicBezTo>
                        <a:pt x="6" y="146"/>
                        <a:pt x="19" y="160"/>
                        <a:pt x="41" y="157"/>
                      </a:cubicBezTo>
                      <a:cubicBezTo>
                        <a:pt x="63" y="154"/>
                        <a:pt x="71" y="134"/>
                        <a:pt x="69" y="124"/>
                      </a:cubicBezTo>
                      <a:cubicBezTo>
                        <a:pt x="69" y="120"/>
                        <a:pt x="67" y="117"/>
                        <a:pt x="63" y="117"/>
                      </a:cubicBezTo>
                      <a:cubicBezTo>
                        <a:pt x="61" y="118"/>
                        <a:pt x="59" y="119"/>
                        <a:pt x="59" y="121"/>
                      </a:cubicBezTo>
                      <a:cubicBezTo>
                        <a:pt x="60" y="122"/>
                        <a:pt x="60" y="123"/>
                        <a:pt x="61" y="124"/>
                      </a:cubicBezTo>
                      <a:cubicBezTo>
                        <a:pt x="62" y="126"/>
                        <a:pt x="63" y="128"/>
                        <a:pt x="63" y="130"/>
                      </a:cubicBezTo>
                      <a:cubicBezTo>
                        <a:pt x="65" y="139"/>
                        <a:pt x="60" y="151"/>
                        <a:pt x="42" y="154"/>
                      </a:cubicBezTo>
                      <a:cubicBezTo>
                        <a:pt x="27" y="156"/>
                        <a:pt x="16" y="143"/>
                        <a:pt x="14" y="126"/>
                      </a:cubicBezTo>
                      <a:cubicBezTo>
                        <a:pt x="11" y="105"/>
                        <a:pt x="22" y="79"/>
                        <a:pt x="52" y="75"/>
                      </a:cubicBezTo>
                      <a:cubicBezTo>
                        <a:pt x="85" y="70"/>
                        <a:pt x="97" y="110"/>
                        <a:pt x="103" y="151"/>
                      </a:cubicBezTo>
                      <a:cubicBezTo>
                        <a:pt x="106" y="175"/>
                        <a:pt x="107" y="200"/>
                        <a:pt x="109" y="216"/>
                      </a:cubicBezTo>
                      <a:cubicBezTo>
                        <a:pt x="110" y="225"/>
                        <a:pt x="110" y="233"/>
                        <a:pt x="110" y="236"/>
                      </a:cubicBezTo>
                      <a:cubicBezTo>
                        <a:pt x="110" y="237"/>
                        <a:pt x="109" y="237"/>
                        <a:pt x="110" y="238"/>
                      </a:cubicBezTo>
                      <a:cubicBezTo>
                        <a:pt x="110" y="239"/>
                        <a:pt x="111" y="240"/>
                        <a:pt x="112" y="240"/>
                      </a:cubicBezTo>
                      <a:cubicBezTo>
                        <a:pt x="114" y="239"/>
                        <a:pt x="116" y="237"/>
                        <a:pt x="117" y="237"/>
                      </a:cubicBezTo>
                      <a:cubicBezTo>
                        <a:pt x="140" y="190"/>
                        <a:pt x="160" y="153"/>
                        <a:pt x="179" y="124"/>
                      </a:cubicBezTo>
                      <a:cubicBezTo>
                        <a:pt x="194" y="119"/>
                        <a:pt x="208" y="110"/>
                        <a:pt x="207" y="100"/>
                      </a:cubicBezTo>
                      <a:cubicBezTo>
                        <a:pt x="207" y="99"/>
                        <a:pt x="206" y="98"/>
                        <a:pt x="204" y="99"/>
                      </a:cubicBezTo>
                      <a:cubicBezTo>
                        <a:pt x="202" y="99"/>
                        <a:pt x="201" y="100"/>
                        <a:pt x="201" y="100"/>
                      </a:cubicBezTo>
                      <a:cubicBezTo>
                        <a:pt x="201" y="110"/>
                        <a:pt x="192" y="117"/>
                        <a:pt x="181" y="120"/>
                      </a:cubicBezTo>
                      <a:cubicBezTo>
                        <a:pt x="190" y="106"/>
                        <a:pt x="199" y="94"/>
                        <a:pt x="207" y="83"/>
                      </a:cubicBezTo>
                      <a:cubicBezTo>
                        <a:pt x="235" y="80"/>
                        <a:pt x="265" y="83"/>
                        <a:pt x="289" y="82"/>
                      </a:cubicBezTo>
                      <a:cubicBezTo>
                        <a:pt x="274" y="108"/>
                        <a:pt x="263" y="145"/>
                        <a:pt x="252" y="182"/>
                      </a:cubicBezTo>
                      <a:cubicBezTo>
                        <a:pt x="250" y="190"/>
                        <a:pt x="248" y="198"/>
                        <a:pt x="249" y="203"/>
                      </a:cubicBezTo>
                      <a:cubicBezTo>
                        <a:pt x="249" y="208"/>
                        <a:pt x="251" y="210"/>
                        <a:pt x="256" y="209"/>
                      </a:cubicBezTo>
                      <a:cubicBezTo>
                        <a:pt x="268" y="208"/>
                        <a:pt x="282" y="186"/>
                        <a:pt x="284" y="181"/>
                      </a:cubicBezTo>
                      <a:cubicBezTo>
                        <a:pt x="284" y="181"/>
                        <a:pt x="284" y="180"/>
                        <a:pt x="284" y="180"/>
                      </a:cubicBezTo>
                      <a:cubicBezTo>
                        <a:pt x="284" y="179"/>
                        <a:pt x="283" y="178"/>
                        <a:pt x="282" y="179"/>
                      </a:cubicBezTo>
                      <a:close/>
                      <a:moveTo>
                        <a:pt x="329" y="49"/>
                      </a:moveTo>
                      <a:cubicBezTo>
                        <a:pt x="336" y="48"/>
                        <a:pt x="340" y="50"/>
                        <a:pt x="340" y="54"/>
                      </a:cubicBezTo>
                      <a:cubicBezTo>
                        <a:pt x="341" y="61"/>
                        <a:pt x="330" y="73"/>
                        <a:pt x="306" y="77"/>
                      </a:cubicBezTo>
                      <a:cubicBezTo>
                        <a:pt x="304" y="77"/>
                        <a:pt x="302" y="77"/>
                        <a:pt x="300" y="77"/>
                      </a:cubicBezTo>
                      <a:cubicBezTo>
                        <a:pt x="309" y="61"/>
                        <a:pt x="318" y="50"/>
                        <a:pt x="329" y="49"/>
                      </a:cubicBezTo>
                      <a:close/>
                      <a:moveTo>
                        <a:pt x="174" y="122"/>
                      </a:moveTo>
                      <a:cubicBezTo>
                        <a:pt x="173" y="122"/>
                        <a:pt x="172" y="122"/>
                        <a:pt x="172" y="123"/>
                      </a:cubicBezTo>
                      <a:cubicBezTo>
                        <a:pt x="155" y="125"/>
                        <a:pt x="146" y="121"/>
                        <a:pt x="145" y="115"/>
                      </a:cubicBezTo>
                      <a:cubicBezTo>
                        <a:pt x="144" y="105"/>
                        <a:pt x="163" y="89"/>
                        <a:pt x="199" y="84"/>
                      </a:cubicBezTo>
                      <a:cubicBezTo>
                        <a:pt x="199" y="84"/>
                        <a:pt x="199" y="84"/>
                        <a:pt x="199" y="84"/>
                      </a:cubicBezTo>
                      <a:cubicBezTo>
                        <a:pt x="190" y="96"/>
                        <a:pt x="182" y="109"/>
                        <a:pt x="174" y="122"/>
                      </a:cubicBezTo>
                      <a:close/>
                      <a:moveTo>
                        <a:pt x="712" y="73"/>
                      </a:moveTo>
                      <a:cubicBezTo>
                        <a:pt x="711" y="67"/>
                        <a:pt x="704" y="65"/>
                        <a:pt x="695" y="66"/>
                      </a:cubicBezTo>
                      <a:cubicBezTo>
                        <a:pt x="683" y="68"/>
                        <a:pt x="669" y="77"/>
                        <a:pt x="671" y="90"/>
                      </a:cubicBezTo>
                      <a:cubicBezTo>
                        <a:pt x="673" y="99"/>
                        <a:pt x="688" y="111"/>
                        <a:pt x="689" y="121"/>
                      </a:cubicBezTo>
                      <a:cubicBezTo>
                        <a:pt x="692" y="137"/>
                        <a:pt x="682" y="146"/>
                        <a:pt x="672" y="148"/>
                      </a:cubicBezTo>
                      <a:cubicBezTo>
                        <a:pt x="659" y="150"/>
                        <a:pt x="653" y="142"/>
                        <a:pt x="651" y="133"/>
                      </a:cubicBezTo>
                      <a:cubicBezTo>
                        <a:pt x="650" y="124"/>
                        <a:pt x="654" y="115"/>
                        <a:pt x="664" y="113"/>
                      </a:cubicBezTo>
                      <a:cubicBezTo>
                        <a:pt x="668" y="113"/>
                        <a:pt x="671" y="115"/>
                        <a:pt x="671" y="118"/>
                      </a:cubicBezTo>
                      <a:cubicBezTo>
                        <a:pt x="672" y="121"/>
                        <a:pt x="671" y="123"/>
                        <a:pt x="671" y="125"/>
                      </a:cubicBezTo>
                      <a:cubicBezTo>
                        <a:pt x="672" y="126"/>
                        <a:pt x="672" y="126"/>
                        <a:pt x="674" y="126"/>
                      </a:cubicBezTo>
                      <a:cubicBezTo>
                        <a:pt x="679" y="125"/>
                        <a:pt x="681" y="122"/>
                        <a:pt x="680" y="118"/>
                      </a:cubicBezTo>
                      <a:cubicBezTo>
                        <a:pt x="680" y="113"/>
                        <a:pt x="675" y="109"/>
                        <a:pt x="666" y="110"/>
                      </a:cubicBezTo>
                      <a:cubicBezTo>
                        <a:pt x="659" y="111"/>
                        <a:pt x="653" y="114"/>
                        <a:pt x="649" y="118"/>
                      </a:cubicBezTo>
                      <a:cubicBezTo>
                        <a:pt x="649" y="118"/>
                        <a:pt x="649" y="119"/>
                        <a:pt x="648" y="119"/>
                      </a:cubicBezTo>
                      <a:cubicBezTo>
                        <a:pt x="648" y="119"/>
                        <a:pt x="648" y="119"/>
                        <a:pt x="648" y="120"/>
                      </a:cubicBezTo>
                      <a:cubicBezTo>
                        <a:pt x="647" y="121"/>
                        <a:pt x="646" y="123"/>
                        <a:pt x="645" y="126"/>
                      </a:cubicBezTo>
                      <a:cubicBezTo>
                        <a:pt x="638" y="137"/>
                        <a:pt x="629" y="146"/>
                        <a:pt x="618" y="147"/>
                      </a:cubicBezTo>
                      <a:cubicBezTo>
                        <a:pt x="610" y="149"/>
                        <a:pt x="606" y="144"/>
                        <a:pt x="605" y="137"/>
                      </a:cubicBezTo>
                      <a:cubicBezTo>
                        <a:pt x="605" y="134"/>
                        <a:pt x="605" y="130"/>
                        <a:pt x="606" y="126"/>
                      </a:cubicBezTo>
                      <a:cubicBezTo>
                        <a:pt x="607" y="126"/>
                        <a:pt x="607" y="126"/>
                        <a:pt x="608" y="126"/>
                      </a:cubicBezTo>
                      <a:cubicBezTo>
                        <a:pt x="633" y="122"/>
                        <a:pt x="657" y="95"/>
                        <a:pt x="655" y="82"/>
                      </a:cubicBezTo>
                      <a:cubicBezTo>
                        <a:pt x="654" y="77"/>
                        <a:pt x="650" y="74"/>
                        <a:pt x="640" y="76"/>
                      </a:cubicBezTo>
                      <a:cubicBezTo>
                        <a:pt x="614" y="79"/>
                        <a:pt x="586" y="125"/>
                        <a:pt x="589" y="147"/>
                      </a:cubicBezTo>
                      <a:cubicBezTo>
                        <a:pt x="591" y="156"/>
                        <a:pt x="596" y="161"/>
                        <a:pt x="607" y="159"/>
                      </a:cubicBezTo>
                      <a:cubicBezTo>
                        <a:pt x="622" y="157"/>
                        <a:pt x="635" y="146"/>
                        <a:pt x="644" y="134"/>
                      </a:cubicBezTo>
                      <a:cubicBezTo>
                        <a:pt x="644" y="135"/>
                        <a:pt x="644" y="135"/>
                        <a:pt x="644" y="136"/>
                      </a:cubicBezTo>
                      <a:cubicBezTo>
                        <a:pt x="645" y="146"/>
                        <a:pt x="654" y="154"/>
                        <a:pt x="672" y="152"/>
                      </a:cubicBezTo>
                      <a:cubicBezTo>
                        <a:pt x="689" y="149"/>
                        <a:pt x="708" y="135"/>
                        <a:pt x="705" y="115"/>
                      </a:cubicBezTo>
                      <a:cubicBezTo>
                        <a:pt x="703" y="103"/>
                        <a:pt x="686" y="93"/>
                        <a:pt x="684" y="82"/>
                      </a:cubicBezTo>
                      <a:cubicBezTo>
                        <a:pt x="683" y="75"/>
                        <a:pt x="690" y="70"/>
                        <a:pt x="696" y="70"/>
                      </a:cubicBezTo>
                      <a:cubicBezTo>
                        <a:pt x="700" y="69"/>
                        <a:pt x="703" y="70"/>
                        <a:pt x="703" y="73"/>
                      </a:cubicBezTo>
                      <a:cubicBezTo>
                        <a:pt x="703" y="74"/>
                        <a:pt x="702" y="77"/>
                        <a:pt x="703" y="78"/>
                      </a:cubicBezTo>
                      <a:cubicBezTo>
                        <a:pt x="703" y="80"/>
                        <a:pt x="705" y="81"/>
                        <a:pt x="707" y="80"/>
                      </a:cubicBezTo>
                      <a:cubicBezTo>
                        <a:pt x="710" y="80"/>
                        <a:pt x="712" y="76"/>
                        <a:pt x="712" y="73"/>
                      </a:cubicBezTo>
                      <a:close/>
                      <a:moveTo>
                        <a:pt x="638" y="80"/>
                      </a:moveTo>
                      <a:cubicBezTo>
                        <a:pt x="640" y="80"/>
                        <a:pt x="641" y="81"/>
                        <a:pt x="642" y="84"/>
                      </a:cubicBezTo>
                      <a:cubicBezTo>
                        <a:pt x="643" y="93"/>
                        <a:pt x="629" y="120"/>
                        <a:pt x="608" y="123"/>
                      </a:cubicBezTo>
                      <a:cubicBezTo>
                        <a:pt x="607" y="123"/>
                        <a:pt x="607" y="123"/>
                        <a:pt x="606" y="123"/>
                      </a:cubicBezTo>
                      <a:cubicBezTo>
                        <a:pt x="610" y="104"/>
                        <a:pt x="623" y="82"/>
                        <a:pt x="638" y="80"/>
                      </a:cubicBezTo>
                      <a:close/>
                      <a:moveTo>
                        <a:pt x="305" y="202"/>
                      </a:moveTo>
                      <a:cubicBezTo>
                        <a:pt x="326" y="199"/>
                        <a:pt x="342" y="180"/>
                        <a:pt x="349" y="164"/>
                      </a:cubicBezTo>
                      <a:cubicBezTo>
                        <a:pt x="350" y="163"/>
                        <a:pt x="350" y="163"/>
                        <a:pt x="350" y="163"/>
                      </a:cubicBezTo>
                      <a:cubicBezTo>
                        <a:pt x="349" y="162"/>
                        <a:pt x="348" y="161"/>
                        <a:pt x="348" y="161"/>
                      </a:cubicBezTo>
                      <a:cubicBezTo>
                        <a:pt x="347" y="161"/>
                        <a:pt x="347" y="161"/>
                        <a:pt x="347" y="162"/>
                      </a:cubicBezTo>
                      <a:cubicBezTo>
                        <a:pt x="340" y="176"/>
                        <a:pt x="329" y="188"/>
                        <a:pt x="317" y="190"/>
                      </a:cubicBezTo>
                      <a:cubicBezTo>
                        <a:pt x="309" y="191"/>
                        <a:pt x="305" y="187"/>
                        <a:pt x="304" y="179"/>
                      </a:cubicBezTo>
                      <a:cubicBezTo>
                        <a:pt x="303" y="176"/>
                        <a:pt x="303" y="172"/>
                        <a:pt x="304" y="168"/>
                      </a:cubicBezTo>
                      <a:cubicBezTo>
                        <a:pt x="305" y="168"/>
                        <a:pt x="305" y="168"/>
                        <a:pt x="306" y="168"/>
                      </a:cubicBezTo>
                      <a:cubicBezTo>
                        <a:pt x="331" y="165"/>
                        <a:pt x="355" y="138"/>
                        <a:pt x="353" y="125"/>
                      </a:cubicBezTo>
                      <a:cubicBezTo>
                        <a:pt x="352" y="120"/>
                        <a:pt x="348" y="117"/>
                        <a:pt x="338" y="118"/>
                      </a:cubicBezTo>
                      <a:cubicBezTo>
                        <a:pt x="312" y="122"/>
                        <a:pt x="285" y="168"/>
                        <a:pt x="288" y="190"/>
                      </a:cubicBezTo>
                      <a:cubicBezTo>
                        <a:pt x="289" y="198"/>
                        <a:pt x="294" y="203"/>
                        <a:pt x="305" y="202"/>
                      </a:cubicBezTo>
                      <a:close/>
                      <a:moveTo>
                        <a:pt x="336" y="123"/>
                      </a:moveTo>
                      <a:cubicBezTo>
                        <a:pt x="338" y="122"/>
                        <a:pt x="340" y="124"/>
                        <a:pt x="340" y="126"/>
                      </a:cubicBezTo>
                      <a:cubicBezTo>
                        <a:pt x="341" y="136"/>
                        <a:pt x="327" y="163"/>
                        <a:pt x="306" y="165"/>
                      </a:cubicBezTo>
                      <a:cubicBezTo>
                        <a:pt x="305" y="166"/>
                        <a:pt x="305" y="166"/>
                        <a:pt x="304" y="166"/>
                      </a:cubicBezTo>
                      <a:cubicBezTo>
                        <a:pt x="308" y="147"/>
                        <a:pt x="321" y="125"/>
                        <a:pt x="336" y="123"/>
                      </a:cubicBezTo>
                      <a:close/>
                      <a:moveTo>
                        <a:pt x="664" y="155"/>
                      </a:moveTo>
                      <a:cubicBezTo>
                        <a:pt x="639" y="159"/>
                        <a:pt x="619" y="168"/>
                        <a:pt x="606" y="179"/>
                      </a:cubicBezTo>
                      <a:cubicBezTo>
                        <a:pt x="589" y="170"/>
                        <a:pt x="574" y="159"/>
                        <a:pt x="561" y="156"/>
                      </a:cubicBezTo>
                      <a:cubicBezTo>
                        <a:pt x="578" y="138"/>
                        <a:pt x="595" y="107"/>
                        <a:pt x="593" y="92"/>
                      </a:cubicBezTo>
                      <a:cubicBezTo>
                        <a:pt x="592" y="86"/>
                        <a:pt x="588" y="83"/>
                        <a:pt x="580" y="84"/>
                      </a:cubicBezTo>
                      <a:cubicBezTo>
                        <a:pt x="566" y="86"/>
                        <a:pt x="553" y="101"/>
                        <a:pt x="545" y="112"/>
                      </a:cubicBezTo>
                      <a:cubicBezTo>
                        <a:pt x="544" y="113"/>
                        <a:pt x="543" y="114"/>
                        <a:pt x="543" y="114"/>
                      </a:cubicBezTo>
                      <a:cubicBezTo>
                        <a:pt x="542" y="114"/>
                        <a:pt x="542" y="113"/>
                        <a:pt x="542" y="113"/>
                      </a:cubicBezTo>
                      <a:cubicBezTo>
                        <a:pt x="547" y="96"/>
                        <a:pt x="548" y="92"/>
                        <a:pt x="548" y="90"/>
                      </a:cubicBezTo>
                      <a:cubicBezTo>
                        <a:pt x="548" y="89"/>
                        <a:pt x="547" y="89"/>
                        <a:pt x="546" y="89"/>
                      </a:cubicBezTo>
                      <a:cubicBezTo>
                        <a:pt x="544" y="89"/>
                        <a:pt x="542" y="90"/>
                        <a:pt x="539" y="90"/>
                      </a:cubicBezTo>
                      <a:cubicBezTo>
                        <a:pt x="536" y="91"/>
                        <a:pt x="530" y="91"/>
                        <a:pt x="529" y="91"/>
                      </a:cubicBezTo>
                      <a:cubicBezTo>
                        <a:pt x="528" y="91"/>
                        <a:pt x="527" y="92"/>
                        <a:pt x="527" y="93"/>
                      </a:cubicBezTo>
                      <a:cubicBezTo>
                        <a:pt x="527" y="94"/>
                        <a:pt x="528" y="95"/>
                        <a:pt x="530" y="95"/>
                      </a:cubicBezTo>
                      <a:cubicBezTo>
                        <a:pt x="532" y="95"/>
                        <a:pt x="533" y="94"/>
                        <a:pt x="533" y="97"/>
                      </a:cubicBezTo>
                      <a:cubicBezTo>
                        <a:pt x="534" y="104"/>
                        <a:pt x="517" y="157"/>
                        <a:pt x="514" y="171"/>
                      </a:cubicBezTo>
                      <a:cubicBezTo>
                        <a:pt x="514" y="171"/>
                        <a:pt x="513" y="171"/>
                        <a:pt x="514" y="172"/>
                      </a:cubicBezTo>
                      <a:cubicBezTo>
                        <a:pt x="514" y="173"/>
                        <a:pt x="516" y="173"/>
                        <a:pt x="518" y="173"/>
                      </a:cubicBezTo>
                      <a:cubicBezTo>
                        <a:pt x="522" y="172"/>
                        <a:pt x="526" y="171"/>
                        <a:pt x="526" y="170"/>
                      </a:cubicBezTo>
                      <a:cubicBezTo>
                        <a:pt x="526" y="170"/>
                        <a:pt x="536" y="132"/>
                        <a:pt x="539" y="125"/>
                      </a:cubicBezTo>
                      <a:cubicBezTo>
                        <a:pt x="542" y="118"/>
                        <a:pt x="560" y="96"/>
                        <a:pt x="569" y="95"/>
                      </a:cubicBezTo>
                      <a:cubicBezTo>
                        <a:pt x="574" y="94"/>
                        <a:pt x="577" y="97"/>
                        <a:pt x="577" y="102"/>
                      </a:cubicBezTo>
                      <a:cubicBezTo>
                        <a:pt x="579" y="115"/>
                        <a:pt x="569" y="141"/>
                        <a:pt x="556" y="156"/>
                      </a:cubicBezTo>
                      <a:cubicBezTo>
                        <a:pt x="555" y="156"/>
                        <a:pt x="553" y="155"/>
                        <a:pt x="552" y="156"/>
                      </a:cubicBezTo>
                      <a:cubicBezTo>
                        <a:pt x="542" y="157"/>
                        <a:pt x="536" y="164"/>
                        <a:pt x="536" y="167"/>
                      </a:cubicBezTo>
                      <a:cubicBezTo>
                        <a:pt x="536" y="169"/>
                        <a:pt x="538" y="170"/>
                        <a:pt x="541" y="169"/>
                      </a:cubicBezTo>
                      <a:cubicBezTo>
                        <a:pt x="546" y="169"/>
                        <a:pt x="552" y="165"/>
                        <a:pt x="558" y="159"/>
                      </a:cubicBezTo>
                      <a:cubicBezTo>
                        <a:pt x="571" y="162"/>
                        <a:pt x="586" y="173"/>
                        <a:pt x="603" y="183"/>
                      </a:cubicBezTo>
                      <a:cubicBezTo>
                        <a:pt x="590" y="195"/>
                        <a:pt x="585" y="208"/>
                        <a:pt x="586" y="218"/>
                      </a:cubicBezTo>
                      <a:cubicBezTo>
                        <a:pt x="587" y="229"/>
                        <a:pt x="596" y="229"/>
                        <a:pt x="597" y="234"/>
                      </a:cubicBezTo>
                      <a:cubicBezTo>
                        <a:pt x="597" y="238"/>
                        <a:pt x="596" y="248"/>
                        <a:pt x="594" y="258"/>
                      </a:cubicBezTo>
                      <a:cubicBezTo>
                        <a:pt x="589" y="280"/>
                        <a:pt x="570" y="304"/>
                        <a:pt x="560" y="306"/>
                      </a:cubicBezTo>
                      <a:cubicBezTo>
                        <a:pt x="558" y="306"/>
                        <a:pt x="557" y="305"/>
                        <a:pt x="556" y="302"/>
                      </a:cubicBezTo>
                      <a:cubicBezTo>
                        <a:pt x="556" y="299"/>
                        <a:pt x="556" y="294"/>
                        <a:pt x="558" y="287"/>
                      </a:cubicBezTo>
                      <a:cubicBezTo>
                        <a:pt x="567" y="251"/>
                        <a:pt x="570" y="241"/>
                        <a:pt x="570" y="238"/>
                      </a:cubicBezTo>
                      <a:cubicBezTo>
                        <a:pt x="569" y="237"/>
                        <a:pt x="569" y="237"/>
                        <a:pt x="568" y="237"/>
                      </a:cubicBezTo>
                      <a:cubicBezTo>
                        <a:pt x="566" y="238"/>
                        <a:pt x="564" y="238"/>
                        <a:pt x="561" y="239"/>
                      </a:cubicBezTo>
                      <a:cubicBezTo>
                        <a:pt x="557" y="239"/>
                        <a:pt x="552" y="240"/>
                        <a:pt x="550" y="240"/>
                      </a:cubicBezTo>
                      <a:cubicBezTo>
                        <a:pt x="549" y="240"/>
                        <a:pt x="549" y="241"/>
                        <a:pt x="549" y="242"/>
                      </a:cubicBezTo>
                      <a:cubicBezTo>
                        <a:pt x="549" y="243"/>
                        <a:pt x="550" y="244"/>
                        <a:pt x="551" y="244"/>
                      </a:cubicBezTo>
                      <a:cubicBezTo>
                        <a:pt x="553" y="243"/>
                        <a:pt x="555" y="243"/>
                        <a:pt x="555" y="245"/>
                      </a:cubicBezTo>
                      <a:cubicBezTo>
                        <a:pt x="557" y="256"/>
                        <a:pt x="539" y="298"/>
                        <a:pt x="542" y="314"/>
                      </a:cubicBezTo>
                      <a:cubicBezTo>
                        <a:pt x="542" y="318"/>
                        <a:pt x="545" y="321"/>
                        <a:pt x="550" y="320"/>
                      </a:cubicBezTo>
                      <a:cubicBezTo>
                        <a:pt x="564" y="317"/>
                        <a:pt x="586" y="285"/>
                        <a:pt x="586" y="285"/>
                      </a:cubicBezTo>
                      <a:cubicBezTo>
                        <a:pt x="586" y="285"/>
                        <a:pt x="586" y="285"/>
                        <a:pt x="586" y="286"/>
                      </a:cubicBezTo>
                      <a:cubicBezTo>
                        <a:pt x="586" y="287"/>
                        <a:pt x="586" y="299"/>
                        <a:pt x="581" y="315"/>
                      </a:cubicBezTo>
                      <a:cubicBezTo>
                        <a:pt x="591" y="312"/>
                        <a:pt x="591" y="312"/>
                        <a:pt x="591" y="312"/>
                      </a:cubicBezTo>
                      <a:cubicBezTo>
                        <a:pt x="599" y="292"/>
                        <a:pt x="603" y="271"/>
                        <a:pt x="607" y="250"/>
                      </a:cubicBezTo>
                      <a:cubicBezTo>
                        <a:pt x="608" y="247"/>
                        <a:pt x="609" y="243"/>
                        <a:pt x="609" y="239"/>
                      </a:cubicBezTo>
                      <a:cubicBezTo>
                        <a:pt x="610" y="238"/>
                        <a:pt x="611" y="231"/>
                        <a:pt x="612" y="231"/>
                      </a:cubicBezTo>
                      <a:cubicBezTo>
                        <a:pt x="616" y="229"/>
                        <a:pt x="618" y="225"/>
                        <a:pt x="617" y="222"/>
                      </a:cubicBezTo>
                      <a:cubicBezTo>
                        <a:pt x="617" y="220"/>
                        <a:pt x="616" y="218"/>
                        <a:pt x="614" y="218"/>
                      </a:cubicBezTo>
                      <a:cubicBezTo>
                        <a:pt x="611" y="219"/>
                        <a:pt x="610" y="221"/>
                        <a:pt x="606" y="221"/>
                      </a:cubicBezTo>
                      <a:cubicBezTo>
                        <a:pt x="596" y="223"/>
                        <a:pt x="591" y="219"/>
                        <a:pt x="590" y="213"/>
                      </a:cubicBezTo>
                      <a:cubicBezTo>
                        <a:pt x="589" y="206"/>
                        <a:pt x="595" y="195"/>
                        <a:pt x="606" y="184"/>
                      </a:cubicBezTo>
                      <a:cubicBezTo>
                        <a:pt x="621" y="193"/>
                        <a:pt x="638" y="199"/>
                        <a:pt x="657" y="197"/>
                      </a:cubicBezTo>
                      <a:cubicBezTo>
                        <a:pt x="687" y="192"/>
                        <a:pt x="703" y="177"/>
                        <a:pt x="701" y="166"/>
                      </a:cubicBezTo>
                      <a:cubicBezTo>
                        <a:pt x="700" y="158"/>
                        <a:pt x="688" y="152"/>
                        <a:pt x="664" y="155"/>
                      </a:cubicBezTo>
                      <a:close/>
                      <a:moveTo>
                        <a:pt x="543" y="166"/>
                      </a:moveTo>
                      <a:cubicBezTo>
                        <a:pt x="541" y="166"/>
                        <a:pt x="541" y="165"/>
                        <a:pt x="540" y="165"/>
                      </a:cubicBezTo>
                      <a:cubicBezTo>
                        <a:pt x="540" y="163"/>
                        <a:pt x="543" y="160"/>
                        <a:pt x="549" y="159"/>
                      </a:cubicBezTo>
                      <a:cubicBezTo>
                        <a:pt x="551" y="159"/>
                        <a:pt x="552" y="159"/>
                        <a:pt x="554" y="159"/>
                      </a:cubicBezTo>
                      <a:cubicBezTo>
                        <a:pt x="550" y="162"/>
                        <a:pt x="546" y="165"/>
                        <a:pt x="543" y="166"/>
                      </a:cubicBezTo>
                      <a:close/>
                      <a:moveTo>
                        <a:pt x="653" y="191"/>
                      </a:moveTo>
                      <a:cubicBezTo>
                        <a:pt x="638" y="193"/>
                        <a:pt x="623" y="188"/>
                        <a:pt x="609" y="181"/>
                      </a:cubicBezTo>
                      <a:cubicBezTo>
                        <a:pt x="622" y="171"/>
                        <a:pt x="639" y="162"/>
                        <a:pt x="661" y="159"/>
                      </a:cubicBezTo>
                      <a:cubicBezTo>
                        <a:pt x="677" y="157"/>
                        <a:pt x="686" y="161"/>
                        <a:pt x="687" y="168"/>
                      </a:cubicBezTo>
                      <a:cubicBezTo>
                        <a:pt x="688" y="176"/>
                        <a:pt x="677" y="188"/>
                        <a:pt x="653" y="191"/>
                      </a:cubicBezTo>
                      <a:close/>
                      <a:moveTo>
                        <a:pt x="460" y="234"/>
                      </a:moveTo>
                      <a:cubicBezTo>
                        <a:pt x="456" y="210"/>
                        <a:pt x="439" y="190"/>
                        <a:pt x="411" y="186"/>
                      </a:cubicBezTo>
                      <a:cubicBezTo>
                        <a:pt x="421" y="179"/>
                        <a:pt x="430" y="165"/>
                        <a:pt x="431" y="160"/>
                      </a:cubicBezTo>
                      <a:cubicBezTo>
                        <a:pt x="432" y="160"/>
                        <a:pt x="432" y="159"/>
                        <a:pt x="432" y="159"/>
                      </a:cubicBezTo>
                      <a:cubicBezTo>
                        <a:pt x="431" y="158"/>
                        <a:pt x="430" y="158"/>
                        <a:pt x="430" y="158"/>
                      </a:cubicBezTo>
                      <a:cubicBezTo>
                        <a:pt x="429" y="158"/>
                        <a:pt x="429" y="158"/>
                        <a:pt x="428" y="159"/>
                      </a:cubicBezTo>
                      <a:cubicBezTo>
                        <a:pt x="424" y="167"/>
                        <a:pt x="417" y="173"/>
                        <a:pt x="413" y="174"/>
                      </a:cubicBezTo>
                      <a:cubicBezTo>
                        <a:pt x="412" y="174"/>
                        <a:pt x="410" y="173"/>
                        <a:pt x="410" y="171"/>
                      </a:cubicBezTo>
                      <a:cubicBezTo>
                        <a:pt x="409" y="164"/>
                        <a:pt x="425" y="123"/>
                        <a:pt x="424" y="113"/>
                      </a:cubicBezTo>
                      <a:cubicBezTo>
                        <a:pt x="423" y="108"/>
                        <a:pt x="419" y="107"/>
                        <a:pt x="414" y="107"/>
                      </a:cubicBezTo>
                      <a:cubicBezTo>
                        <a:pt x="399" y="110"/>
                        <a:pt x="386" y="128"/>
                        <a:pt x="377" y="138"/>
                      </a:cubicBezTo>
                      <a:cubicBezTo>
                        <a:pt x="377" y="138"/>
                        <a:pt x="377" y="137"/>
                        <a:pt x="377" y="137"/>
                      </a:cubicBezTo>
                      <a:cubicBezTo>
                        <a:pt x="381" y="119"/>
                        <a:pt x="383" y="115"/>
                        <a:pt x="383" y="113"/>
                      </a:cubicBezTo>
                      <a:cubicBezTo>
                        <a:pt x="383" y="112"/>
                        <a:pt x="382" y="112"/>
                        <a:pt x="381" y="112"/>
                      </a:cubicBezTo>
                      <a:cubicBezTo>
                        <a:pt x="379" y="113"/>
                        <a:pt x="377" y="113"/>
                        <a:pt x="374" y="114"/>
                      </a:cubicBezTo>
                      <a:cubicBezTo>
                        <a:pt x="371" y="114"/>
                        <a:pt x="365" y="114"/>
                        <a:pt x="364" y="115"/>
                      </a:cubicBezTo>
                      <a:cubicBezTo>
                        <a:pt x="362" y="115"/>
                        <a:pt x="362" y="116"/>
                        <a:pt x="362" y="116"/>
                      </a:cubicBezTo>
                      <a:cubicBezTo>
                        <a:pt x="362" y="117"/>
                        <a:pt x="363" y="118"/>
                        <a:pt x="364" y="118"/>
                      </a:cubicBezTo>
                      <a:cubicBezTo>
                        <a:pt x="366" y="118"/>
                        <a:pt x="368" y="118"/>
                        <a:pt x="368" y="120"/>
                      </a:cubicBezTo>
                      <a:cubicBezTo>
                        <a:pt x="368" y="124"/>
                        <a:pt x="365" y="135"/>
                        <a:pt x="356" y="167"/>
                      </a:cubicBezTo>
                      <a:cubicBezTo>
                        <a:pt x="352" y="180"/>
                        <a:pt x="349" y="193"/>
                        <a:pt x="348" y="194"/>
                      </a:cubicBezTo>
                      <a:cubicBezTo>
                        <a:pt x="348" y="194"/>
                        <a:pt x="348" y="196"/>
                        <a:pt x="348" y="196"/>
                      </a:cubicBezTo>
                      <a:cubicBezTo>
                        <a:pt x="304" y="217"/>
                        <a:pt x="285" y="261"/>
                        <a:pt x="290" y="286"/>
                      </a:cubicBezTo>
                      <a:cubicBezTo>
                        <a:pt x="292" y="298"/>
                        <a:pt x="300" y="305"/>
                        <a:pt x="313" y="303"/>
                      </a:cubicBezTo>
                      <a:cubicBezTo>
                        <a:pt x="335" y="299"/>
                        <a:pt x="342" y="279"/>
                        <a:pt x="341" y="269"/>
                      </a:cubicBezTo>
                      <a:cubicBezTo>
                        <a:pt x="340" y="265"/>
                        <a:pt x="337" y="262"/>
                        <a:pt x="334" y="263"/>
                      </a:cubicBezTo>
                      <a:cubicBezTo>
                        <a:pt x="332" y="263"/>
                        <a:pt x="330" y="264"/>
                        <a:pt x="331" y="266"/>
                      </a:cubicBezTo>
                      <a:cubicBezTo>
                        <a:pt x="331" y="267"/>
                        <a:pt x="331" y="268"/>
                        <a:pt x="332" y="269"/>
                      </a:cubicBezTo>
                      <a:cubicBezTo>
                        <a:pt x="334" y="271"/>
                        <a:pt x="334" y="273"/>
                        <a:pt x="335" y="275"/>
                      </a:cubicBezTo>
                      <a:cubicBezTo>
                        <a:pt x="336" y="284"/>
                        <a:pt x="332" y="296"/>
                        <a:pt x="315" y="299"/>
                      </a:cubicBezTo>
                      <a:cubicBezTo>
                        <a:pt x="306" y="301"/>
                        <a:pt x="301" y="295"/>
                        <a:pt x="300" y="286"/>
                      </a:cubicBezTo>
                      <a:cubicBezTo>
                        <a:pt x="295" y="259"/>
                        <a:pt x="320" y="200"/>
                        <a:pt x="377" y="190"/>
                      </a:cubicBezTo>
                      <a:cubicBezTo>
                        <a:pt x="417" y="183"/>
                        <a:pt x="439" y="204"/>
                        <a:pt x="444" y="233"/>
                      </a:cubicBezTo>
                      <a:cubicBezTo>
                        <a:pt x="451" y="277"/>
                        <a:pt x="423" y="338"/>
                        <a:pt x="370" y="347"/>
                      </a:cubicBezTo>
                      <a:cubicBezTo>
                        <a:pt x="357" y="349"/>
                        <a:pt x="353" y="350"/>
                        <a:pt x="352" y="346"/>
                      </a:cubicBezTo>
                      <a:cubicBezTo>
                        <a:pt x="352" y="345"/>
                        <a:pt x="352" y="344"/>
                        <a:pt x="352" y="342"/>
                      </a:cubicBezTo>
                      <a:cubicBezTo>
                        <a:pt x="373" y="243"/>
                        <a:pt x="382" y="219"/>
                        <a:pt x="384" y="212"/>
                      </a:cubicBezTo>
                      <a:cubicBezTo>
                        <a:pt x="385" y="206"/>
                        <a:pt x="387" y="205"/>
                        <a:pt x="389" y="203"/>
                      </a:cubicBezTo>
                      <a:cubicBezTo>
                        <a:pt x="389" y="202"/>
                        <a:pt x="389" y="202"/>
                        <a:pt x="389" y="201"/>
                      </a:cubicBezTo>
                      <a:cubicBezTo>
                        <a:pt x="389" y="201"/>
                        <a:pt x="389" y="200"/>
                        <a:pt x="388" y="200"/>
                      </a:cubicBezTo>
                      <a:cubicBezTo>
                        <a:pt x="387" y="200"/>
                        <a:pt x="387" y="200"/>
                        <a:pt x="386" y="201"/>
                      </a:cubicBezTo>
                      <a:cubicBezTo>
                        <a:pt x="383" y="204"/>
                        <a:pt x="378" y="208"/>
                        <a:pt x="374" y="211"/>
                      </a:cubicBezTo>
                      <a:cubicBezTo>
                        <a:pt x="370" y="213"/>
                        <a:pt x="364" y="216"/>
                        <a:pt x="363" y="217"/>
                      </a:cubicBezTo>
                      <a:cubicBezTo>
                        <a:pt x="362" y="217"/>
                        <a:pt x="362" y="218"/>
                        <a:pt x="362" y="219"/>
                      </a:cubicBezTo>
                      <a:cubicBezTo>
                        <a:pt x="362" y="220"/>
                        <a:pt x="363" y="220"/>
                        <a:pt x="364" y="220"/>
                      </a:cubicBezTo>
                      <a:cubicBezTo>
                        <a:pt x="364" y="220"/>
                        <a:pt x="365" y="220"/>
                        <a:pt x="365" y="220"/>
                      </a:cubicBezTo>
                      <a:cubicBezTo>
                        <a:pt x="367" y="219"/>
                        <a:pt x="368" y="220"/>
                        <a:pt x="368" y="221"/>
                      </a:cubicBezTo>
                      <a:cubicBezTo>
                        <a:pt x="368" y="222"/>
                        <a:pt x="368" y="223"/>
                        <a:pt x="368" y="223"/>
                      </a:cubicBezTo>
                      <a:cubicBezTo>
                        <a:pt x="357" y="268"/>
                        <a:pt x="342" y="334"/>
                        <a:pt x="340" y="340"/>
                      </a:cubicBezTo>
                      <a:cubicBezTo>
                        <a:pt x="338" y="349"/>
                        <a:pt x="336" y="352"/>
                        <a:pt x="327" y="354"/>
                      </a:cubicBezTo>
                      <a:cubicBezTo>
                        <a:pt x="326" y="354"/>
                        <a:pt x="326" y="355"/>
                        <a:pt x="326" y="356"/>
                      </a:cubicBezTo>
                      <a:cubicBezTo>
                        <a:pt x="326" y="357"/>
                        <a:pt x="326" y="358"/>
                        <a:pt x="327" y="357"/>
                      </a:cubicBezTo>
                      <a:cubicBezTo>
                        <a:pt x="329" y="357"/>
                        <a:pt x="340" y="355"/>
                        <a:pt x="346" y="354"/>
                      </a:cubicBezTo>
                      <a:cubicBezTo>
                        <a:pt x="352" y="353"/>
                        <a:pt x="363" y="351"/>
                        <a:pt x="366" y="350"/>
                      </a:cubicBezTo>
                      <a:cubicBezTo>
                        <a:pt x="435" y="338"/>
                        <a:pt x="468" y="278"/>
                        <a:pt x="460" y="234"/>
                      </a:cubicBezTo>
                      <a:close/>
                      <a:moveTo>
                        <a:pt x="396" y="183"/>
                      </a:moveTo>
                      <a:cubicBezTo>
                        <a:pt x="396" y="183"/>
                        <a:pt x="396" y="184"/>
                        <a:pt x="396" y="185"/>
                      </a:cubicBezTo>
                      <a:cubicBezTo>
                        <a:pt x="391" y="185"/>
                        <a:pt x="385" y="185"/>
                        <a:pt x="379" y="186"/>
                      </a:cubicBezTo>
                      <a:cubicBezTo>
                        <a:pt x="373" y="187"/>
                        <a:pt x="367" y="189"/>
                        <a:pt x="362" y="191"/>
                      </a:cubicBezTo>
                      <a:cubicBezTo>
                        <a:pt x="364" y="182"/>
                        <a:pt x="371" y="155"/>
                        <a:pt x="374" y="149"/>
                      </a:cubicBezTo>
                      <a:cubicBezTo>
                        <a:pt x="377" y="142"/>
                        <a:pt x="397" y="118"/>
                        <a:pt x="404" y="117"/>
                      </a:cubicBezTo>
                      <a:cubicBezTo>
                        <a:pt x="407" y="117"/>
                        <a:pt x="408" y="118"/>
                        <a:pt x="408" y="121"/>
                      </a:cubicBezTo>
                      <a:cubicBezTo>
                        <a:pt x="410" y="133"/>
                        <a:pt x="394" y="171"/>
                        <a:pt x="396" y="183"/>
                      </a:cubicBezTo>
                      <a:close/>
                      <a:moveTo>
                        <a:pt x="539" y="244"/>
                      </a:moveTo>
                      <a:cubicBezTo>
                        <a:pt x="539" y="243"/>
                        <a:pt x="538" y="243"/>
                        <a:pt x="536" y="243"/>
                      </a:cubicBezTo>
                      <a:cubicBezTo>
                        <a:pt x="526" y="245"/>
                        <a:pt x="525" y="246"/>
                        <a:pt x="524" y="248"/>
                      </a:cubicBezTo>
                      <a:cubicBezTo>
                        <a:pt x="521" y="254"/>
                        <a:pt x="521" y="254"/>
                        <a:pt x="521" y="254"/>
                      </a:cubicBezTo>
                      <a:cubicBezTo>
                        <a:pt x="521" y="252"/>
                        <a:pt x="518" y="246"/>
                        <a:pt x="507" y="248"/>
                      </a:cubicBezTo>
                      <a:cubicBezTo>
                        <a:pt x="479" y="253"/>
                        <a:pt x="452" y="304"/>
                        <a:pt x="455" y="325"/>
                      </a:cubicBezTo>
                      <a:cubicBezTo>
                        <a:pt x="457" y="332"/>
                        <a:pt x="461" y="335"/>
                        <a:pt x="469" y="334"/>
                      </a:cubicBezTo>
                      <a:cubicBezTo>
                        <a:pt x="485" y="331"/>
                        <a:pt x="500" y="306"/>
                        <a:pt x="503" y="300"/>
                      </a:cubicBezTo>
                      <a:cubicBezTo>
                        <a:pt x="503" y="300"/>
                        <a:pt x="503" y="300"/>
                        <a:pt x="504" y="300"/>
                      </a:cubicBezTo>
                      <a:cubicBezTo>
                        <a:pt x="504" y="300"/>
                        <a:pt x="504" y="300"/>
                        <a:pt x="504" y="300"/>
                      </a:cubicBezTo>
                      <a:cubicBezTo>
                        <a:pt x="503" y="306"/>
                        <a:pt x="503" y="314"/>
                        <a:pt x="504" y="319"/>
                      </a:cubicBezTo>
                      <a:cubicBezTo>
                        <a:pt x="504" y="325"/>
                        <a:pt x="507" y="329"/>
                        <a:pt x="512" y="328"/>
                      </a:cubicBezTo>
                      <a:cubicBezTo>
                        <a:pt x="524" y="325"/>
                        <a:pt x="537" y="303"/>
                        <a:pt x="539" y="297"/>
                      </a:cubicBezTo>
                      <a:cubicBezTo>
                        <a:pt x="539" y="297"/>
                        <a:pt x="539" y="297"/>
                        <a:pt x="539" y="297"/>
                      </a:cubicBezTo>
                      <a:cubicBezTo>
                        <a:pt x="539" y="296"/>
                        <a:pt x="538" y="295"/>
                        <a:pt x="537" y="295"/>
                      </a:cubicBezTo>
                      <a:cubicBezTo>
                        <a:pt x="536" y="295"/>
                        <a:pt x="536" y="296"/>
                        <a:pt x="536" y="296"/>
                      </a:cubicBezTo>
                      <a:cubicBezTo>
                        <a:pt x="531" y="305"/>
                        <a:pt x="526" y="311"/>
                        <a:pt x="522" y="312"/>
                      </a:cubicBezTo>
                      <a:cubicBezTo>
                        <a:pt x="519" y="312"/>
                        <a:pt x="518" y="311"/>
                        <a:pt x="517" y="308"/>
                      </a:cubicBezTo>
                      <a:cubicBezTo>
                        <a:pt x="515" y="295"/>
                        <a:pt x="533" y="256"/>
                        <a:pt x="537" y="248"/>
                      </a:cubicBezTo>
                      <a:cubicBezTo>
                        <a:pt x="538" y="246"/>
                        <a:pt x="539" y="244"/>
                        <a:pt x="539" y="244"/>
                      </a:cubicBezTo>
                      <a:close/>
                      <a:moveTo>
                        <a:pt x="510" y="280"/>
                      </a:moveTo>
                      <a:cubicBezTo>
                        <a:pt x="504" y="294"/>
                        <a:pt x="490" y="318"/>
                        <a:pt x="477" y="320"/>
                      </a:cubicBezTo>
                      <a:cubicBezTo>
                        <a:pt x="473" y="321"/>
                        <a:pt x="471" y="319"/>
                        <a:pt x="470" y="315"/>
                      </a:cubicBezTo>
                      <a:cubicBezTo>
                        <a:pt x="468" y="299"/>
                        <a:pt x="489" y="254"/>
                        <a:pt x="508" y="251"/>
                      </a:cubicBezTo>
                      <a:cubicBezTo>
                        <a:pt x="513" y="250"/>
                        <a:pt x="516" y="252"/>
                        <a:pt x="516" y="256"/>
                      </a:cubicBezTo>
                      <a:cubicBezTo>
                        <a:pt x="517" y="261"/>
                        <a:pt x="515" y="269"/>
                        <a:pt x="510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7" name="Freeform 83"/>
                <p:cNvSpPr>
                  <a:spLocks/>
                </p:cNvSpPr>
                <p:nvPr/>
              </p:nvSpPr>
              <p:spPr bwMode="auto">
                <a:xfrm>
                  <a:off x="2977" y="1340"/>
                  <a:ext cx="49" cy="59"/>
                </a:xfrm>
                <a:custGeom>
                  <a:avLst/>
                  <a:gdLst>
                    <a:gd name="T0" fmla="*/ 16 w 21"/>
                    <a:gd name="T1" fmla="*/ 2 h 25"/>
                    <a:gd name="T2" fmla="*/ 11 w 21"/>
                    <a:gd name="T3" fmla="*/ 5 h 25"/>
                    <a:gd name="T4" fmla="*/ 7 w 21"/>
                    <a:gd name="T5" fmla="*/ 1 h 25"/>
                    <a:gd name="T6" fmla="*/ 0 w 21"/>
                    <a:gd name="T7" fmla="*/ 11 h 25"/>
                    <a:gd name="T8" fmla="*/ 4 w 21"/>
                    <a:gd name="T9" fmla="*/ 25 h 25"/>
                    <a:gd name="T10" fmla="*/ 5 w 21"/>
                    <a:gd name="T11" fmla="*/ 25 h 25"/>
                    <a:gd name="T12" fmla="*/ 21 w 21"/>
                    <a:gd name="T13" fmla="*/ 9 h 25"/>
                    <a:gd name="T14" fmla="*/ 16 w 21"/>
                    <a:gd name="T15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5">
                      <a:moveTo>
                        <a:pt x="16" y="2"/>
                      </a:moveTo>
                      <a:cubicBezTo>
                        <a:pt x="13" y="2"/>
                        <a:pt x="12" y="4"/>
                        <a:pt x="11" y="5"/>
                      </a:cubicBezTo>
                      <a:cubicBezTo>
                        <a:pt x="11" y="4"/>
                        <a:pt x="9" y="2"/>
                        <a:pt x="7" y="1"/>
                      </a:cubicBezTo>
                      <a:cubicBezTo>
                        <a:pt x="1" y="0"/>
                        <a:pt x="0" y="6"/>
                        <a:pt x="0" y="11"/>
                      </a:cubicBezTo>
                      <a:cubicBezTo>
                        <a:pt x="0" y="16"/>
                        <a:pt x="1" y="20"/>
                        <a:pt x="4" y="25"/>
                      </a:cubicBezTo>
                      <a:cubicBezTo>
                        <a:pt x="4" y="25"/>
                        <a:pt x="5" y="25"/>
                        <a:pt x="5" y="25"/>
                      </a:cubicBezTo>
                      <a:cubicBezTo>
                        <a:pt x="10" y="24"/>
                        <a:pt x="20" y="15"/>
                        <a:pt x="21" y="9"/>
                      </a:cubicBezTo>
                      <a:cubicBezTo>
                        <a:pt x="21" y="6"/>
                        <a:pt x="20" y="2"/>
                        <a:pt x="1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8" name="Freeform 84"/>
                <p:cNvSpPr>
                  <a:spLocks noEditPoints="1"/>
                </p:cNvSpPr>
                <p:nvPr/>
              </p:nvSpPr>
              <p:spPr bwMode="auto">
                <a:xfrm>
                  <a:off x="2663" y="874"/>
                  <a:ext cx="1195" cy="1387"/>
                </a:xfrm>
                <a:custGeom>
                  <a:avLst/>
                  <a:gdLst>
                    <a:gd name="T0" fmla="*/ 502 w 506"/>
                    <a:gd name="T1" fmla="*/ 168 h 587"/>
                    <a:gd name="T2" fmla="*/ 415 w 506"/>
                    <a:gd name="T3" fmla="*/ 55 h 587"/>
                    <a:gd name="T4" fmla="*/ 269 w 506"/>
                    <a:gd name="T5" fmla="*/ 79 h 587"/>
                    <a:gd name="T6" fmla="*/ 268 w 506"/>
                    <a:gd name="T7" fmla="*/ 76 h 587"/>
                    <a:gd name="T8" fmla="*/ 138 w 506"/>
                    <a:gd name="T9" fmla="*/ 1 h 587"/>
                    <a:gd name="T10" fmla="*/ 18 w 506"/>
                    <a:gd name="T11" fmla="*/ 74 h 587"/>
                    <a:gd name="T12" fmla="*/ 6 w 506"/>
                    <a:gd name="T13" fmla="*/ 153 h 587"/>
                    <a:gd name="T14" fmla="*/ 55 w 506"/>
                    <a:gd name="T15" fmla="*/ 225 h 587"/>
                    <a:gd name="T16" fmla="*/ 182 w 506"/>
                    <a:gd name="T17" fmla="*/ 213 h 587"/>
                    <a:gd name="T18" fmla="*/ 201 w 506"/>
                    <a:gd name="T19" fmla="*/ 161 h 587"/>
                    <a:gd name="T20" fmla="*/ 102 w 506"/>
                    <a:gd name="T21" fmla="*/ 112 h 587"/>
                    <a:gd name="T22" fmla="*/ 83 w 506"/>
                    <a:gd name="T23" fmla="*/ 133 h 587"/>
                    <a:gd name="T24" fmla="*/ 80 w 506"/>
                    <a:gd name="T25" fmla="*/ 157 h 587"/>
                    <a:gd name="T26" fmla="*/ 89 w 506"/>
                    <a:gd name="T27" fmla="*/ 170 h 587"/>
                    <a:gd name="T28" fmla="*/ 90 w 506"/>
                    <a:gd name="T29" fmla="*/ 160 h 587"/>
                    <a:gd name="T30" fmla="*/ 95 w 506"/>
                    <a:gd name="T31" fmla="*/ 125 h 587"/>
                    <a:gd name="T32" fmla="*/ 105 w 506"/>
                    <a:gd name="T33" fmla="*/ 116 h 587"/>
                    <a:gd name="T34" fmla="*/ 141 w 506"/>
                    <a:gd name="T35" fmla="*/ 230 h 587"/>
                    <a:gd name="T36" fmla="*/ 59 w 506"/>
                    <a:gd name="T37" fmla="*/ 220 h 587"/>
                    <a:gd name="T38" fmla="*/ 10 w 506"/>
                    <a:gd name="T39" fmla="*/ 153 h 587"/>
                    <a:gd name="T40" fmla="*/ 23 w 506"/>
                    <a:gd name="T41" fmla="*/ 79 h 587"/>
                    <a:gd name="T42" fmla="*/ 138 w 506"/>
                    <a:gd name="T43" fmla="*/ 12 h 587"/>
                    <a:gd name="T44" fmla="*/ 255 w 506"/>
                    <a:gd name="T45" fmla="*/ 80 h 587"/>
                    <a:gd name="T46" fmla="*/ 259 w 506"/>
                    <a:gd name="T47" fmla="*/ 88 h 587"/>
                    <a:gd name="T48" fmla="*/ 252 w 506"/>
                    <a:gd name="T49" fmla="*/ 93 h 587"/>
                    <a:gd name="T50" fmla="*/ 228 w 506"/>
                    <a:gd name="T51" fmla="*/ 164 h 587"/>
                    <a:gd name="T52" fmla="*/ 242 w 506"/>
                    <a:gd name="T53" fmla="*/ 175 h 587"/>
                    <a:gd name="T54" fmla="*/ 268 w 506"/>
                    <a:gd name="T55" fmla="*/ 162 h 587"/>
                    <a:gd name="T56" fmla="*/ 271 w 506"/>
                    <a:gd name="T57" fmla="*/ 84 h 587"/>
                    <a:gd name="T58" fmla="*/ 407 w 506"/>
                    <a:gd name="T59" fmla="*/ 65 h 587"/>
                    <a:gd name="T60" fmla="*/ 485 w 506"/>
                    <a:gd name="T61" fmla="*/ 172 h 587"/>
                    <a:gd name="T62" fmla="*/ 441 w 506"/>
                    <a:gd name="T63" fmla="*/ 288 h 587"/>
                    <a:gd name="T64" fmla="*/ 342 w 506"/>
                    <a:gd name="T65" fmla="*/ 366 h 587"/>
                    <a:gd name="T66" fmla="*/ 231 w 506"/>
                    <a:gd name="T67" fmla="*/ 455 h 587"/>
                    <a:gd name="T68" fmla="*/ 236 w 506"/>
                    <a:gd name="T69" fmla="*/ 432 h 587"/>
                    <a:gd name="T70" fmla="*/ 238 w 506"/>
                    <a:gd name="T71" fmla="*/ 420 h 587"/>
                    <a:gd name="T72" fmla="*/ 227 w 506"/>
                    <a:gd name="T73" fmla="*/ 418 h 587"/>
                    <a:gd name="T74" fmla="*/ 221 w 506"/>
                    <a:gd name="T75" fmla="*/ 437 h 587"/>
                    <a:gd name="T76" fmla="*/ 214 w 506"/>
                    <a:gd name="T77" fmla="*/ 473 h 587"/>
                    <a:gd name="T78" fmla="*/ 197 w 506"/>
                    <a:gd name="T79" fmla="*/ 493 h 587"/>
                    <a:gd name="T80" fmla="*/ 170 w 506"/>
                    <a:gd name="T81" fmla="*/ 537 h 587"/>
                    <a:gd name="T82" fmla="*/ 170 w 506"/>
                    <a:gd name="T83" fmla="*/ 538 h 587"/>
                    <a:gd name="T84" fmla="*/ 163 w 506"/>
                    <a:gd name="T85" fmla="*/ 573 h 587"/>
                    <a:gd name="T86" fmla="*/ 187 w 506"/>
                    <a:gd name="T87" fmla="*/ 573 h 587"/>
                    <a:gd name="T88" fmla="*/ 211 w 506"/>
                    <a:gd name="T89" fmla="*/ 527 h 587"/>
                    <a:gd name="T90" fmla="*/ 228 w 506"/>
                    <a:gd name="T91" fmla="*/ 466 h 587"/>
                    <a:gd name="T92" fmla="*/ 229 w 506"/>
                    <a:gd name="T93" fmla="*/ 463 h 587"/>
                    <a:gd name="T94" fmla="*/ 348 w 506"/>
                    <a:gd name="T95" fmla="*/ 374 h 587"/>
                    <a:gd name="T96" fmla="*/ 453 w 506"/>
                    <a:gd name="T97" fmla="*/ 295 h 587"/>
                    <a:gd name="T98" fmla="*/ 502 w 506"/>
                    <a:gd name="T99" fmla="*/ 168 h 587"/>
                    <a:gd name="T100" fmla="*/ 259 w 506"/>
                    <a:gd name="T101" fmla="*/ 158 h 587"/>
                    <a:gd name="T102" fmla="*/ 241 w 506"/>
                    <a:gd name="T103" fmla="*/ 169 h 587"/>
                    <a:gd name="T104" fmla="*/ 232 w 506"/>
                    <a:gd name="T105" fmla="*/ 162 h 587"/>
                    <a:gd name="T106" fmla="*/ 252 w 506"/>
                    <a:gd name="T107" fmla="*/ 100 h 587"/>
                    <a:gd name="T108" fmla="*/ 261 w 506"/>
                    <a:gd name="T109" fmla="*/ 93 h 587"/>
                    <a:gd name="T110" fmla="*/ 259 w 506"/>
                    <a:gd name="T111" fmla="*/ 158 h 587"/>
                    <a:gd name="T112" fmla="*/ 210 w 506"/>
                    <a:gd name="T113" fmla="*/ 494 h 587"/>
                    <a:gd name="T114" fmla="*/ 171 w 506"/>
                    <a:gd name="T115" fmla="*/ 573 h 587"/>
                    <a:gd name="T116" fmla="*/ 173 w 506"/>
                    <a:gd name="T117" fmla="*/ 539 h 587"/>
                    <a:gd name="T118" fmla="*/ 174 w 506"/>
                    <a:gd name="T119" fmla="*/ 538 h 587"/>
                    <a:gd name="T120" fmla="*/ 199 w 506"/>
                    <a:gd name="T121" fmla="*/ 495 h 587"/>
                    <a:gd name="T122" fmla="*/ 213 w 506"/>
                    <a:gd name="T123" fmla="*/ 480 h 587"/>
                    <a:gd name="T124" fmla="*/ 210 w 506"/>
                    <a:gd name="T125" fmla="*/ 494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06" h="587">
                      <a:moveTo>
                        <a:pt x="502" y="168"/>
                      </a:moveTo>
                      <a:cubicBezTo>
                        <a:pt x="499" y="115"/>
                        <a:pt x="465" y="72"/>
                        <a:pt x="415" y="55"/>
                      </a:cubicBezTo>
                      <a:cubicBezTo>
                        <a:pt x="368" y="40"/>
                        <a:pt x="310" y="48"/>
                        <a:pt x="269" y="79"/>
                      </a:cubicBezTo>
                      <a:cubicBezTo>
                        <a:pt x="269" y="78"/>
                        <a:pt x="268" y="77"/>
                        <a:pt x="268" y="76"/>
                      </a:cubicBezTo>
                      <a:cubicBezTo>
                        <a:pt x="245" y="32"/>
                        <a:pt x="196" y="0"/>
                        <a:pt x="138" y="1"/>
                      </a:cubicBezTo>
                      <a:cubicBezTo>
                        <a:pt x="87" y="2"/>
                        <a:pt x="41" y="31"/>
                        <a:pt x="18" y="74"/>
                      </a:cubicBezTo>
                      <a:cubicBezTo>
                        <a:pt x="3" y="102"/>
                        <a:pt x="0" y="125"/>
                        <a:pt x="6" y="153"/>
                      </a:cubicBezTo>
                      <a:cubicBezTo>
                        <a:pt x="12" y="184"/>
                        <a:pt x="30" y="208"/>
                        <a:pt x="55" y="225"/>
                      </a:cubicBezTo>
                      <a:cubicBezTo>
                        <a:pt x="93" y="249"/>
                        <a:pt x="151" y="245"/>
                        <a:pt x="182" y="213"/>
                      </a:cubicBezTo>
                      <a:cubicBezTo>
                        <a:pt x="195" y="199"/>
                        <a:pt x="203" y="181"/>
                        <a:pt x="201" y="161"/>
                      </a:cubicBezTo>
                      <a:cubicBezTo>
                        <a:pt x="198" y="116"/>
                        <a:pt x="148" y="81"/>
                        <a:pt x="102" y="112"/>
                      </a:cubicBezTo>
                      <a:cubicBezTo>
                        <a:pt x="94" y="117"/>
                        <a:pt x="87" y="124"/>
                        <a:pt x="83" y="133"/>
                      </a:cubicBezTo>
                      <a:cubicBezTo>
                        <a:pt x="80" y="140"/>
                        <a:pt x="79" y="149"/>
                        <a:pt x="80" y="157"/>
                      </a:cubicBezTo>
                      <a:cubicBezTo>
                        <a:pt x="80" y="163"/>
                        <a:pt x="84" y="169"/>
                        <a:pt x="89" y="170"/>
                      </a:cubicBezTo>
                      <a:cubicBezTo>
                        <a:pt x="95" y="170"/>
                        <a:pt x="95" y="163"/>
                        <a:pt x="90" y="160"/>
                      </a:cubicBezTo>
                      <a:cubicBezTo>
                        <a:pt x="77" y="151"/>
                        <a:pt x="86" y="133"/>
                        <a:pt x="95" y="125"/>
                      </a:cubicBezTo>
                      <a:cubicBezTo>
                        <a:pt x="97" y="122"/>
                        <a:pt x="102" y="118"/>
                        <a:pt x="105" y="116"/>
                      </a:cubicBezTo>
                      <a:cubicBezTo>
                        <a:pt x="184" y="72"/>
                        <a:pt x="231" y="197"/>
                        <a:pt x="141" y="230"/>
                      </a:cubicBezTo>
                      <a:cubicBezTo>
                        <a:pt x="119" y="238"/>
                        <a:pt x="80" y="232"/>
                        <a:pt x="59" y="220"/>
                      </a:cubicBezTo>
                      <a:cubicBezTo>
                        <a:pt x="37" y="206"/>
                        <a:pt x="16" y="182"/>
                        <a:pt x="10" y="153"/>
                      </a:cubicBezTo>
                      <a:cubicBezTo>
                        <a:pt x="5" y="126"/>
                        <a:pt x="9" y="105"/>
                        <a:pt x="23" y="79"/>
                      </a:cubicBezTo>
                      <a:cubicBezTo>
                        <a:pt x="45" y="37"/>
                        <a:pt x="89" y="12"/>
                        <a:pt x="138" y="12"/>
                      </a:cubicBezTo>
                      <a:cubicBezTo>
                        <a:pt x="188" y="12"/>
                        <a:pt x="233" y="38"/>
                        <a:pt x="255" y="80"/>
                      </a:cubicBezTo>
                      <a:cubicBezTo>
                        <a:pt x="257" y="83"/>
                        <a:pt x="258" y="85"/>
                        <a:pt x="259" y="88"/>
                      </a:cubicBezTo>
                      <a:cubicBezTo>
                        <a:pt x="256" y="89"/>
                        <a:pt x="254" y="91"/>
                        <a:pt x="252" y="93"/>
                      </a:cubicBezTo>
                      <a:cubicBezTo>
                        <a:pt x="233" y="113"/>
                        <a:pt x="221" y="147"/>
                        <a:pt x="228" y="164"/>
                      </a:cubicBezTo>
                      <a:cubicBezTo>
                        <a:pt x="231" y="169"/>
                        <a:pt x="236" y="173"/>
                        <a:pt x="242" y="175"/>
                      </a:cubicBezTo>
                      <a:cubicBezTo>
                        <a:pt x="252" y="178"/>
                        <a:pt x="263" y="170"/>
                        <a:pt x="268" y="162"/>
                      </a:cubicBezTo>
                      <a:cubicBezTo>
                        <a:pt x="280" y="141"/>
                        <a:pt x="280" y="107"/>
                        <a:pt x="271" y="84"/>
                      </a:cubicBezTo>
                      <a:cubicBezTo>
                        <a:pt x="311" y="56"/>
                        <a:pt x="362" y="48"/>
                        <a:pt x="407" y="65"/>
                      </a:cubicBezTo>
                      <a:cubicBezTo>
                        <a:pt x="453" y="82"/>
                        <a:pt x="482" y="121"/>
                        <a:pt x="485" y="172"/>
                      </a:cubicBezTo>
                      <a:cubicBezTo>
                        <a:pt x="487" y="214"/>
                        <a:pt x="473" y="252"/>
                        <a:pt x="441" y="288"/>
                      </a:cubicBezTo>
                      <a:cubicBezTo>
                        <a:pt x="415" y="318"/>
                        <a:pt x="381" y="341"/>
                        <a:pt x="342" y="366"/>
                      </a:cubicBezTo>
                      <a:cubicBezTo>
                        <a:pt x="298" y="396"/>
                        <a:pt x="261" y="425"/>
                        <a:pt x="231" y="455"/>
                      </a:cubicBezTo>
                      <a:cubicBezTo>
                        <a:pt x="232" y="448"/>
                        <a:pt x="234" y="440"/>
                        <a:pt x="236" y="432"/>
                      </a:cubicBezTo>
                      <a:cubicBezTo>
                        <a:pt x="238" y="420"/>
                        <a:pt x="238" y="420"/>
                        <a:pt x="238" y="420"/>
                      </a:cubicBezTo>
                      <a:cubicBezTo>
                        <a:pt x="227" y="418"/>
                        <a:pt x="227" y="418"/>
                        <a:pt x="227" y="418"/>
                      </a:cubicBezTo>
                      <a:cubicBezTo>
                        <a:pt x="227" y="418"/>
                        <a:pt x="221" y="437"/>
                        <a:pt x="221" y="437"/>
                      </a:cubicBezTo>
                      <a:cubicBezTo>
                        <a:pt x="218" y="448"/>
                        <a:pt x="216" y="461"/>
                        <a:pt x="214" y="473"/>
                      </a:cubicBezTo>
                      <a:cubicBezTo>
                        <a:pt x="208" y="479"/>
                        <a:pt x="202" y="486"/>
                        <a:pt x="197" y="493"/>
                      </a:cubicBezTo>
                      <a:cubicBezTo>
                        <a:pt x="184" y="508"/>
                        <a:pt x="176" y="522"/>
                        <a:pt x="170" y="537"/>
                      </a:cubicBezTo>
                      <a:cubicBezTo>
                        <a:pt x="170" y="538"/>
                        <a:pt x="170" y="538"/>
                        <a:pt x="170" y="538"/>
                      </a:cubicBezTo>
                      <a:cubicBezTo>
                        <a:pt x="166" y="549"/>
                        <a:pt x="161" y="561"/>
                        <a:pt x="163" y="573"/>
                      </a:cubicBezTo>
                      <a:cubicBezTo>
                        <a:pt x="165" y="583"/>
                        <a:pt x="175" y="587"/>
                        <a:pt x="187" y="573"/>
                      </a:cubicBezTo>
                      <a:cubicBezTo>
                        <a:pt x="200" y="558"/>
                        <a:pt x="205" y="543"/>
                        <a:pt x="211" y="527"/>
                      </a:cubicBezTo>
                      <a:cubicBezTo>
                        <a:pt x="219" y="507"/>
                        <a:pt x="224" y="486"/>
                        <a:pt x="228" y="466"/>
                      </a:cubicBezTo>
                      <a:cubicBezTo>
                        <a:pt x="229" y="465"/>
                        <a:pt x="229" y="464"/>
                        <a:pt x="229" y="463"/>
                      </a:cubicBezTo>
                      <a:cubicBezTo>
                        <a:pt x="261" y="433"/>
                        <a:pt x="301" y="404"/>
                        <a:pt x="348" y="374"/>
                      </a:cubicBezTo>
                      <a:cubicBezTo>
                        <a:pt x="387" y="348"/>
                        <a:pt x="424" y="323"/>
                        <a:pt x="453" y="295"/>
                      </a:cubicBezTo>
                      <a:cubicBezTo>
                        <a:pt x="488" y="261"/>
                        <a:pt x="506" y="221"/>
                        <a:pt x="502" y="168"/>
                      </a:cubicBezTo>
                      <a:close/>
                      <a:moveTo>
                        <a:pt x="259" y="158"/>
                      </a:moveTo>
                      <a:cubicBezTo>
                        <a:pt x="255" y="165"/>
                        <a:pt x="248" y="170"/>
                        <a:pt x="241" y="169"/>
                      </a:cubicBezTo>
                      <a:cubicBezTo>
                        <a:pt x="237" y="169"/>
                        <a:pt x="234" y="167"/>
                        <a:pt x="232" y="162"/>
                      </a:cubicBezTo>
                      <a:cubicBezTo>
                        <a:pt x="225" y="147"/>
                        <a:pt x="234" y="119"/>
                        <a:pt x="252" y="100"/>
                      </a:cubicBezTo>
                      <a:cubicBezTo>
                        <a:pt x="255" y="98"/>
                        <a:pt x="258" y="95"/>
                        <a:pt x="261" y="93"/>
                      </a:cubicBezTo>
                      <a:cubicBezTo>
                        <a:pt x="268" y="114"/>
                        <a:pt x="269" y="140"/>
                        <a:pt x="259" y="158"/>
                      </a:cubicBezTo>
                      <a:close/>
                      <a:moveTo>
                        <a:pt x="210" y="494"/>
                      </a:moveTo>
                      <a:cubicBezTo>
                        <a:pt x="208" y="503"/>
                        <a:pt x="186" y="584"/>
                        <a:pt x="171" y="573"/>
                      </a:cubicBezTo>
                      <a:cubicBezTo>
                        <a:pt x="162" y="566"/>
                        <a:pt x="170" y="548"/>
                        <a:pt x="173" y="539"/>
                      </a:cubicBezTo>
                      <a:cubicBezTo>
                        <a:pt x="174" y="538"/>
                        <a:pt x="174" y="538"/>
                        <a:pt x="174" y="538"/>
                      </a:cubicBezTo>
                      <a:cubicBezTo>
                        <a:pt x="179" y="524"/>
                        <a:pt x="187" y="510"/>
                        <a:pt x="199" y="495"/>
                      </a:cubicBezTo>
                      <a:cubicBezTo>
                        <a:pt x="204" y="490"/>
                        <a:pt x="208" y="485"/>
                        <a:pt x="213" y="480"/>
                      </a:cubicBezTo>
                      <a:cubicBezTo>
                        <a:pt x="212" y="484"/>
                        <a:pt x="211" y="489"/>
                        <a:pt x="210" y="4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1622155" y="186485"/>
                <a:ext cx="1651112" cy="700681"/>
                <a:chOff x="4192692" y="1963767"/>
                <a:chExt cx="1651112" cy="700681"/>
              </a:xfrm>
            </p:grpSpPr>
            <p:sp>
              <p:nvSpPr>
                <p:cNvPr id="22" name="TextBox 21"/>
                <p:cNvSpPr txBox="1"/>
                <p:nvPr/>
              </p:nvSpPr>
              <p:spPr>
                <a:xfrm>
                  <a:off x="4192692" y="2143244"/>
                  <a:ext cx="16511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dirty="0" smtClean="0">
                      <a:solidFill>
                        <a:schemeClr val="bg1">
                          <a:lumMod val="9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rPr>
                    <a:t>七夕节快乐</a:t>
                  </a:r>
                  <a:endPara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4678582" y="1963767"/>
                  <a:ext cx="757957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2016</a:t>
                  </a:r>
                  <a:endParaRPr lang="zh-CN" altLang="en-US" sz="11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4192692" y="2433616"/>
                  <a:ext cx="165111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9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永远爱你的亲</a:t>
                  </a:r>
                  <a:endParaRPr lang="zh-CN" altLang="en-US" sz="9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2" name="Group 88"/>
              <p:cNvGrpSpPr>
                <a:grpSpLocks noChangeAspect="1"/>
              </p:cNvGrpSpPr>
              <p:nvPr/>
            </p:nvGrpSpPr>
            <p:grpSpPr bwMode="auto">
              <a:xfrm>
                <a:off x="1568339" y="958599"/>
                <a:ext cx="817722" cy="82847"/>
                <a:chOff x="2112" y="1540"/>
                <a:chExt cx="3119" cy="316"/>
              </a:xfrm>
              <a:solidFill>
                <a:schemeClr val="bg1"/>
              </a:solidFill>
            </p:grpSpPr>
            <p:sp>
              <p:nvSpPr>
                <p:cNvPr id="13" name="Freeform 89"/>
                <p:cNvSpPr>
                  <a:spLocks/>
                </p:cNvSpPr>
                <p:nvPr/>
              </p:nvSpPr>
              <p:spPr bwMode="auto">
                <a:xfrm>
                  <a:off x="2188" y="1651"/>
                  <a:ext cx="24" cy="76"/>
                </a:xfrm>
                <a:custGeom>
                  <a:avLst/>
                  <a:gdLst>
                    <a:gd name="T0" fmla="*/ 0 w 5"/>
                    <a:gd name="T1" fmla="*/ 2 h 16"/>
                    <a:gd name="T2" fmla="*/ 0 w 5"/>
                    <a:gd name="T3" fmla="*/ 14 h 16"/>
                    <a:gd name="T4" fmla="*/ 0 w 5"/>
                    <a:gd name="T5" fmla="*/ 14 h 16"/>
                    <a:gd name="T6" fmla="*/ 1 w 5"/>
                    <a:gd name="T7" fmla="*/ 16 h 16"/>
                    <a:gd name="T8" fmla="*/ 3 w 5"/>
                    <a:gd name="T9" fmla="*/ 14 h 16"/>
                    <a:gd name="T10" fmla="*/ 3 w 5"/>
                    <a:gd name="T11" fmla="*/ 14 h 16"/>
                    <a:gd name="T12" fmla="*/ 3 w 5"/>
                    <a:gd name="T13" fmla="*/ 2 h 16"/>
                    <a:gd name="T14" fmla="*/ 3 w 5"/>
                    <a:gd name="T15" fmla="*/ 2 h 16"/>
                    <a:gd name="T16" fmla="*/ 1 w 5"/>
                    <a:gd name="T17" fmla="*/ 0 h 16"/>
                    <a:gd name="T18" fmla="*/ 0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0" y="2"/>
                      </a:moveTo>
                      <a:cubicBezTo>
                        <a:pt x="0" y="6"/>
                        <a:pt x="0" y="10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6"/>
                        <a:pt x="1" y="16"/>
                      </a:cubicBezTo>
                      <a:cubicBezTo>
                        <a:pt x="2" y="16"/>
                        <a:pt x="3" y="15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5" y="10"/>
                        <a:pt x="5" y="6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90"/>
                <p:cNvSpPr>
                  <a:spLocks/>
                </p:cNvSpPr>
                <p:nvPr/>
              </p:nvSpPr>
              <p:spPr bwMode="auto">
                <a:xfrm>
                  <a:off x="2232" y="1646"/>
                  <a:ext cx="808" cy="86"/>
                </a:xfrm>
                <a:custGeom>
                  <a:avLst/>
                  <a:gdLst>
                    <a:gd name="T0" fmla="*/ 0 w 169"/>
                    <a:gd name="T1" fmla="*/ 5 h 18"/>
                    <a:gd name="T2" fmla="*/ 14 w 169"/>
                    <a:gd name="T3" fmla="*/ 6 h 18"/>
                    <a:gd name="T4" fmla="*/ 88 w 169"/>
                    <a:gd name="T5" fmla="*/ 5 h 18"/>
                    <a:gd name="T6" fmla="*/ 152 w 169"/>
                    <a:gd name="T7" fmla="*/ 1 h 18"/>
                    <a:gd name="T8" fmla="*/ 169 w 169"/>
                    <a:gd name="T9" fmla="*/ 0 h 18"/>
                    <a:gd name="T10" fmla="*/ 168 w 169"/>
                    <a:gd name="T11" fmla="*/ 9 h 18"/>
                    <a:gd name="T12" fmla="*/ 169 w 169"/>
                    <a:gd name="T13" fmla="*/ 18 h 18"/>
                    <a:gd name="T14" fmla="*/ 152 w 169"/>
                    <a:gd name="T15" fmla="*/ 17 h 18"/>
                    <a:gd name="T16" fmla="*/ 88 w 169"/>
                    <a:gd name="T17" fmla="*/ 13 h 18"/>
                    <a:gd name="T18" fmla="*/ 14 w 169"/>
                    <a:gd name="T19" fmla="*/ 12 h 18"/>
                    <a:gd name="T20" fmla="*/ 0 w 169"/>
                    <a:gd name="T21" fmla="*/ 13 h 18"/>
                    <a:gd name="T22" fmla="*/ 0 w 169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9" h="18">
                      <a:moveTo>
                        <a:pt x="0" y="5"/>
                      </a:moveTo>
                      <a:cubicBezTo>
                        <a:pt x="3" y="5"/>
                        <a:pt x="7" y="5"/>
                        <a:pt x="14" y="6"/>
                      </a:cubicBezTo>
                      <a:cubicBezTo>
                        <a:pt x="39" y="7"/>
                        <a:pt x="63" y="7"/>
                        <a:pt x="88" y="5"/>
                      </a:cubicBezTo>
                      <a:cubicBezTo>
                        <a:pt x="110" y="4"/>
                        <a:pt x="131" y="2"/>
                        <a:pt x="152" y="1"/>
                      </a:cubicBezTo>
                      <a:cubicBezTo>
                        <a:pt x="158" y="1"/>
                        <a:pt x="164" y="0"/>
                        <a:pt x="169" y="0"/>
                      </a:cubicBezTo>
                      <a:cubicBezTo>
                        <a:pt x="168" y="3"/>
                        <a:pt x="168" y="6"/>
                        <a:pt x="168" y="9"/>
                      </a:cubicBezTo>
                      <a:cubicBezTo>
                        <a:pt x="168" y="12"/>
                        <a:pt x="168" y="15"/>
                        <a:pt x="169" y="18"/>
                      </a:cubicBezTo>
                      <a:cubicBezTo>
                        <a:pt x="164" y="18"/>
                        <a:pt x="158" y="17"/>
                        <a:pt x="152" y="17"/>
                      </a:cubicBezTo>
                      <a:cubicBezTo>
                        <a:pt x="131" y="16"/>
                        <a:pt x="110" y="14"/>
                        <a:pt x="88" y="13"/>
                      </a:cubicBezTo>
                      <a:cubicBezTo>
                        <a:pt x="63" y="11"/>
                        <a:pt x="39" y="11"/>
                        <a:pt x="14" y="12"/>
                      </a:cubicBezTo>
                      <a:cubicBezTo>
                        <a:pt x="7" y="13"/>
                        <a:pt x="3" y="13"/>
                        <a:pt x="0" y="13"/>
                      </a:cubicBezTo>
                      <a:cubicBezTo>
                        <a:pt x="0" y="10"/>
                        <a:pt x="0" y="8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Oval 91"/>
                <p:cNvSpPr>
                  <a:spLocks noChangeArrowheads="1"/>
                </p:cNvSpPr>
                <p:nvPr/>
              </p:nvSpPr>
              <p:spPr bwMode="auto">
                <a:xfrm>
                  <a:off x="2112" y="1660"/>
                  <a:ext cx="57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92"/>
                <p:cNvSpPr>
                  <a:spLocks/>
                </p:cNvSpPr>
                <p:nvPr/>
              </p:nvSpPr>
              <p:spPr bwMode="auto">
                <a:xfrm>
                  <a:off x="5135" y="1651"/>
                  <a:ext cx="24" cy="76"/>
                </a:xfrm>
                <a:custGeom>
                  <a:avLst/>
                  <a:gdLst>
                    <a:gd name="T0" fmla="*/ 5 w 5"/>
                    <a:gd name="T1" fmla="*/ 2 h 16"/>
                    <a:gd name="T2" fmla="*/ 5 w 5"/>
                    <a:gd name="T3" fmla="*/ 14 h 16"/>
                    <a:gd name="T4" fmla="*/ 5 w 5"/>
                    <a:gd name="T5" fmla="*/ 14 h 16"/>
                    <a:gd name="T6" fmla="*/ 3 w 5"/>
                    <a:gd name="T7" fmla="*/ 16 h 16"/>
                    <a:gd name="T8" fmla="*/ 1 w 5"/>
                    <a:gd name="T9" fmla="*/ 14 h 16"/>
                    <a:gd name="T10" fmla="*/ 1 w 5"/>
                    <a:gd name="T11" fmla="*/ 14 h 16"/>
                    <a:gd name="T12" fmla="*/ 1 w 5"/>
                    <a:gd name="T13" fmla="*/ 2 h 16"/>
                    <a:gd name="T14" fmla="*/ 1 w 5"/>
                    <a:gd name="T15" fmla="*/ 2 h 16"/>
                    <a:gd name="T16" fmla="*/ 3 w 5"/>
                    <a:gd name="T17" fmla="*/ 0 h 16"/>
                    <a:gd name="T18" fmla="*/ 5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5" y="2"/>
                      </a:moveTo>
                      <a:cubicBezTo>
                        <a:pt x="5" y="6"/>
                        <a:pt x="5" y="10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4" y="16"/>
                        <a:pt x="3" y="16"/>
                      </a:cubicBezTo>
                      <a:cubicBezTo>
                        <a:pt x="3" y="16"/>
                        <a:pt x="2" y="15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0"/>
                        <a:pt x="0" y="6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4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93"/>
                <p:cNvSpPr>
                  <a:spLocks/>
                </p:cNvSpPr>
                <p:nvPr/>
              </p:nvSpPr>
              <p:spPr bwMode="auto">
                <a:xfrm>
                  <a:off x="4303" y="1646"/>
                  <a:ext cx="813" cy="86"/>
                </a:xfrm>
                <a:custGeom>
                  <a:avLst/>
                  <a:gdLst>
                    <a:gd name="T0" fmla="*/ 170 w 170"/>
                    <a:gd name="T1" fmla="*/ 5 h 18"/>
                    <a:gd name="T2" fmla="*/ 156 w 170"/>
                    <a:gd name="T3" fmla="*/ 6 h 18"/>
                    <a:gd name="T4" fmla="*/ 81 w 170"/>
                    <a:gd name="T5" fmla="*/ 5 h 18"/>
                    <a:gd name="T6" fmla="*/ 17 w 170"/>
                    <a:gd name="T7" fmla="*/ 1 h 18"/>
                    <a:gd name="T8" fmla="*/ 0 w 170"/>
                    <a:gd name="T9" fmla="*/ 0 h 18"/>
                    <a:gd name="T10" fmla="*/ 2 w 170"/>
                    <a:gd name="T11" fmla="*/ 9 h 18"/>
                    <a:gd name="T12" fmla="*/ 0 w 170"/>
                    <a:gd name="T13" fmla="*/ 18 h 18"/>
                    <a:gd name="T14" fmla="*/ 17 w 170"/>
                    <a:gd name="T15" fmla="*/ 17 h 18"/>
                    <a:gd name="T16" fmla="*/ 81 w 170"/>
                    <a:gd name="T17" fmla="*/ 13 h 18"/>
                    <a:gd name="T18" fmla="*/ 156 w 170"/>
                    <a:gd name="T19" fmla="*/ 12 h 18"/>
                    <a:gd name="T20" fmla="*/ 170 w 170"/>
                    <a:gd name="T21" fmla="*/ 13 h 18"/>
                    <a:gd name="T22" fmla="*/ 170 w 170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0" h="18">
                      <a:moveTo>
                        <a:pt x="170" y="5"/>
                      </a:moveTo>
                      <a:cubicBezTo>
                        <a:pt x="167" y="5"/>
                        <a:pt x="163" y="5"/>
                        <a:pt x="156" y="6"/>
                      </a:cubicBezTo>
                      <a:cubicBezTo>
                        <a:pt x="131" y="7"/>
                        <a:pt x="106" y="7"/>
                        <a:pt x="81" y="5"/>
                      </a:cubicBezTo>
                      <a:cubicBezTo>
                        <a:pt x="60" y="4"/>
                        <a:pt x="39" y="2"/>
                        <a:pt x="17" y="1"/>
                      </a:cubicBezTo>
                      <a:cubicBezTo>
                        <a:pt x="12" y="1"/>
                        <a:pt x="6" y="0"/>
                        <a:pt x="0" y="0"/>
                      </a:cubicBezTo>
                      <a:cubicBezTo>
                        <a:pt x="1" y="3"/>
                        <a:pt x="2" y="6"/>
                        <a:pt x="2" y="9"/>
                      </a:cubicBezTo>
                      <a:cubicBezTo>
                        <a:pt x="2" y="12"/>
                        <a:pt x="1" y="15"/>
                        <a:pt x="0" y="18"/>
                      </a:cubicBezTo>
                      <a:cubicBezTo>
                        <a:pt x="6" y="18"/>
                        <a:pt x="12" y="17"/>
                        <a:pt x="17" y="17"/>
                      </a:cubicBezTo>
                      <a:cubicBezTo>
                        <a:pt x="39" y="16"/>
                        <a:pt x="60" y="14"/>
                        <a:pt x="81" y="13"/>
                      </a:cubicBezTo>
                      <a:cubicBezTo>
                        <a:pt x="106" y="11"/>
                        <a:pt x="131" y="11"/>
                        <a:pt x="156" y="12"/>
                      </a:cubicBezTo>
                      <a:cubicBezTo>
                        <a:pt x="163" y="13"/>
                        <a:pt x="167" y="13"/>
                        <a:pt x="170" y="13"/>
                      </a:cubicBezTo>
                      <a:cubicBezTo>
                        <a:pt x="169" y="10"/>
                        <a:pt x="169" y="8"/>
                        <a:pt x="17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Oval 94"/>
                <p:cNvSpPr>
                  <a:spLocks noChangeArrowheads="1"/>
                </p:cNvSpPr>
                <p:nvPr/>
              </p:nvSpPr>
              <p:spPr bwMode="auto">
                <a:xfrm>
                  <a:off x="5178" y="1660"/>
                  <a:ext cx="53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95"/>
                <p:cNvSpPr>
                  <a:spLocks/>
                </p:cNvSpPr>
                <p:nvPr/>
              </p:nvSpPr>
              <p:spPr bwMode="auto">
                <a:xfrm>
                  <a:off x="3566" y="1584"/>
                  <a:ext cx="211" cy="210"/>
                </a:xfrm>
                <a:custGeom>
                  <a:avLst/>
                  <a:gdLst>
                    <a:gd name="T0" fmla="*/ 31 w 44"/>
                    <a:gd name="T1" fmla="*/ 1 h 44"/>
                    <a:gd name="T2" fmla="*/ 22 w 44"/>
                    <a:gd name="T3" fmla="*/ 9 h 44"/>
                    <a:gd name="T4" fmla="*/ 22 w 44"/>
                    <a:gd name="T5" fmla="*/ 9 h 44"/>
                    <a:gd name="T6" fmla="*/ 13 w 44"/>
                    <a:gd name="T7" fmla="*/ 1 h 44"/>
                    <a:gd name="T8" fmla="*/ 0 w 44"/>
                    <a:gd name="T9" fmla="*/ 14 h 44"/>
                    <a:gd name="T10" fmla="*/ 8 w 44"/>
                    <a:gd name="T11" fmla="*/ 28 h 44"/>
                    <a:gd name="T12" fmla="*/ 12 w 44"/>
                    <a:gd name="T13" fmla="*/ 32 h 44"/>
                    <a:gd name="T14" fmla="*/ 12 w 44"/>
                    <a:gd name="T15" fmla="*/ 32 h 44"/>
                    <a:gd name="T16" fmla="*/ 22 w 44"/>
                    <a:gd name="T17" fmla="*/ 44 h 44"/>
                    <a:gd name="T18" fmla="*/ 23 w 44"/>
                    <a:gd name="T19" fmla="*/ 44 h 44"/>
                    <a:gd name="T20" fmla="*/ 33 w 44"/>
                    <a:gd name="T21" fmla="*/ 32 h 44"/>
                    <a:gd name="T22" fmla="*/ 33 w 44"/>
                    <a:gd name="T23" fmla="*/ 32 h 44"/>
                    <a:gd name="T24" fmla="*/ 37 w 44"/>
                    <a:gd name="T25" fmla="*/ 28 h 44"/>
                    <a:gd name="T26" fmla="*/ 44 w 44"/>
                    <a:gd name="T27" fmla="*/ 14 h 44"/>
                    <a:gd name="T28" fmla="*/ 31 w 44"/>
                    <a:gd name="T29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4" h="44">
                      <a:moveTo>
                        <a:pt x="31" y="1"/>
                      </a:moveTo>
                      <a:cubicBezTo>
                        <a:pt x="27" y="2"/>
                        <a:pt x="23" y="5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5"/>
                        <a:pt x="18" y="2"/>
                        <a:pt x="13" y="1"/>
                      </a:cubicBezTo>
                      <a:cubicBezTo>
                        <a:pt x="5" y="1"/>
                        <a:pt x="0" y="6"/>
                        <a:pt x="0" y="14"/>
                      </a:cubicBezTo>
                      <a:cubicBezTo>
                        <a:pt x="0" y="19"/>
                        <a:pt x="4" y="23"/>
                        <a:pt x="8" y="28"/>
                      </a:cubicBezTo>
                      <a:cubicBezTo>
                        <a:pt x="9" y="29"/>
                        <a:pt x="11" y="30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6" y="36"/>
                        <a:pt x="21" y="43"/>
                        <a:pt x="22" y="44"/>
                      </a:cubicBezTo>
                      <a:cubicBezTo>
                        <a:pt x="22" y="44"/>
                        <a:pt x="23" y="44"/>
                        <a:pt x="23" y="44"/>
                      </a:cubicBezTo>
                      <a:cubicBezTo>
                        <a:pt x="26" y="40"/>
                        <a:pt x="28" y="37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4" y="30"/>
                        <a:pt x="35" y="29"/>
                        <a:pt x="37" y="28"/>
                      </a:cubicBezTo>
                      <a:cubicBezTo>
                        <a:pt x="40" y="23"/>
                        <a:pt x="44" y="19"/>
                        <a:pt x="44" y="14"/>
                      </a:cubicBezTo>
                      <a:cubicBezTo>
                        <a:pt x="44" y="7"/>
                        <a:pt x="41" y="0"/>
                        <a:pt x="3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96"/>
                <p:cNvSpPr>
                  <a:spLocks noEditPoints="1"/>
                </p:cNvSpPr>
                <p:nvPr/>
              </p:nvSpPr>
              <p:spPr bwMode="auto">
                <a:xfrm>
                  <a:off x="3064" y="1540"/>
                  <a:ext cx="507" cy="316"/>
                </a:xfrm>
                <a:custGeom>
                  <a:avLst/>
                  <a:gdLst>
                    <a:gd name="T0" fmla="*/ 80 w 106"/>
                    <a:gd name="T1" fmla="*/ 3 h 66"/>
                    <a:gd name="T2" fmla="*/ 44 w 106"/>
                    <a:gd name="T3" fmla="*/ 22 h 66"/>
                    <a:gd name="T4" fmla="*/ 61 w 106"/>
                    <a:gd name="T5" fmla="*/ 42 h 66"/>
                    <a:gd name="T6" fmla="*/ 80 w 106"/>
                    <a:gd name="T7" fmla="*/ 38 h 66"/>
                    <a:gd name="T8" fmla="*/ 81 w 106"/>
                    <a:gd name="T9" fmla="*/ 36 h 66"/>
                    <a:gd name="T10" fmla="*/ 79 w 106"/>
                    <a:gd name="T11" fmla="*/ 37 h 66"/>
                    <a:gd name="T12" fmla="*/ 62 w 106"/>
                    <a:gd name="T13" fmla="*/ 39 h 66"/>
                    <a:gd name="T14" fmla="*/ 46 w 106"/>
                    <a:gd name="T15" fmla="*/ 22 h 66"/>
                    <a:gd name="T16" fmla="*/ 78 w 106"/>
                    <a:gd name="T17" fmla="*/ 8 h 66"/>
                    <a:gd name="T18" fmla="*/ 102 w 106"/>
                    <a:gd name="T19" fmla="*/ 33 h 66"/>
                    <a:gd name="T20" fmla="*/ 49 w 106"/>
                    <a:gd name="T21" fmla="*/ 55 h 66"/>
                    <a:gd name="T22" fmla="*/ 18 w 106"/>
                    <a:gd name="T23" fmla="*/ 40 h 66"/>
                    <a:gd name="T24" fmla="*/ 38 w 106"/>
                    <a:gd name="T25" fmla="*/ 25 h 66"/>
                    <a:gd name="T26" fmla="*/ 30 w 106"/>
                    <a:gd name="T27" fmla="*/ 15 h 66"/>
                    <a:gd name="T28" fmla="*/ 14 w 106"/>
                    <a:gd name="T29" fmla="*/ 28 h 66"/>
                    <a:gd name="T30" fmla="*/ 16 w 106"/>
                    <a:gd name="T31" fmla="*/ 39 h 66"/>
                    <a:gd name="T32" fmla="*/ 10 w 106"/>
                    <a:gd name="T33" fmla="*/ 39 h 66"/>
                    <a:gd name="T34" fmla="*/ 1 w 106"/>
                    <a:gd name="T35" fmla="*/ 33 h 66"/>
                    <a:gd name="T36" fmla="*/ 8 w 106"/>
                    <a:gd name="T37" fmla="*/ 33 h 66"/>
                    <a:gd name="T38" fmla="*/ 10 w 106"/>
                    <a:gd name="T39" fmla="*/ 26 h 66"/>
                    <a:gd name="T40" fmla="*/ 3 w 106"/>
                    <a:gd name="T41" fmla="*/ 26 h 66"/>
                    <a:gd name="T42" fmla="*/ 2 w 106"/>
                    <a:gd name="T43" fmla="*/ 27 h 66"/>
                    <a:gd name="T44" fmla="*/ 1 w 106"/>
                    <a:gd name="T45" fmla="*/ 28 h 66"/>
                    <a:gd name="T46" fmla="*/ 0 w 106"/>
                    <a:gd name="T47" fmla="*/ 31 h 66"/>
                    <a:gd name="T48" fmla="*/ 10 w 106"/>
                    <a:gd name="T49" fmla="*/ 40 h 66"/>
                    <a:gd name="T50" fmla="*/ 16 w 106"/>
                    <a:gd name="T51" fmla="*/ 40 h 66"/>
                    <a:gd name="T52" fmla="*/ 49 w 106"/>
                    <a:gd name="T53" fmla="*/ 62 h 66"/>
                    <a:gd name="T54" fmla="*/ 103 w 106"/>
                    <a:gd name="T55" fmla="*/ 34 h 66"/>
                    <a:gd name="T56" fmla="*/ 103 w 106"/>
                    <a:gd name="T57" fmla="*/ 33 h 66"/>
                    <a:gd name="T58" fmla="*/ 80 w 106"/>
                    <a:gd name="T59" fmla="*/ 3 h 66"/>
                    <a:gd name="T60" fmla="*/ 16 w 106"/>
                    <a:gd name="T61" fmla="*/ 28 h 66"/>
                    <a:gd name="T62" fmla="*/ 29 w 106"/>
                    <a:gd name="T63" fmla="*/ 16 h 66"/>
                    <a:gd name="T64" fmla="*/ 35 w 106"/>
                    <a:gd name="T65" fmla="*/ 25 h 66"/>
                    <a:gd name="T66" fmla="*/ 35 w 106"/>
                    <a:gd name="T67" fmla="*/ 25 h 66"/>
                    <a:gd name="T68" fmla="*/ 17 w 106"/>
                    <a:gd name="T69" fmla="*/ 39 h 66"/>
                    <a:gd name="T70" fmla="*/ 16 w 106"/>
                    <a:gd name="T71" fmla="*/ 28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80" y="3"/>
                      </a:moveTo>
                      <a:cubicBezTo>
                        <a:pt x="62" y="0"/>
                        <a:pt x="46" y="8"/>
                        <a:pt x="44" y="22"/>
                      </a:cubicBezTo>
                      <a:cubicBezTo>
                        <a:pt x="43" y="32"/>
                        <a:pt x="50" y="40"/>
                        <a:pt x="61" y="42"/>
                      </a:cubicBezTo>
                      <a:cubicBezTo>
                        <a:pt x="69" y="44"/>
                        <a:pt x="75" y="42"/>
                        <a:pt x="80" y="38"/>
                      </a:cubicBezTo>
                      <a:cubicBezTo>
                        <a:pt x="80" y="37"/>
                        <a:pt x="81" y="36"/>
                        <a:pt x="81" y="36"/>
                      </a:cubicBezTo>
                      <a:cubicBezTo>
                        <a:pt x="80" y="35"/>
                        <a:pt x="80" y="36"/>
                        <a:pt x="79" y="37"/>
                      </a:cubicBezTo>
                      <a:cubicBezTo>
                        <a:pt x="75" y="40"/>
                        <a:pt x="69" y="40"/>
                        <a:pt x="62" y="39"/>
                      </a:cubicBezTo>
                      <a:cubicBezTo>
                        <a:pt x="52" y="37"/>
                        <a:pt x="44" y="31"/>
                        <a:pt x="46" y="22"/>
                      </a:cubicBezTo>
                      <a:cubicBezTo>
                        <a:pt x="47" y="12"/>
                        <a:pt x="61" y="5"/>
                        <a:pt x="78" y="8"/>
                      </a:cubicBezTo>
                      <a:cubicBezTo>
                        <a:pt x="93" y="10"/>
                        <a:pt x="104" y="20"/>
                        <a:pt x="102" y="33"/>
                      </a:cubicBezTo>
                      <a:cubicBezTo>
                        <a:pt x="99" y="53"/>
                        <a:pt x="73" y="59"/>
                        <a:pt x="49" y="55"/>
                      </a:cubicBezTo>
                      <a:cubicBezTo>
                        <a:pt x="37" y="53"/>
                        <a:pt x="23" y="49"/>
                        <a:pt x="18" y="40"/>
                      </a:cubicBezTo>
                      <a:cubicBezTo>
                        <a:pt x="30" y="40"/>
                        <a:pt x="37" y="33"/>
                        <a:pt x="38" y="25"/>
                      </a:cubicBezTo>
                      <a:cubicBezTo>
                        <a:pt x="39" y="21"/>
                        <a:pt x="36" y="15"/>
                        <a:pt x="30" y="15"/>
                      </a:cubicBezTo>
                      <a:cubicBezTo>
                        <a:pt x="22" y="14"/>
                        <a:pt x="16" y="20"/>
                        <a:pt x="14" y="28"/>
                      </a:cubicBezTo>
                      <a:cubicBezTo>
                        <a:pt x="14" y="32"/>
                        <a:pt x="14" y="36"/>
                        <a:pt x="16" y="39"/>
                      </a:cubicBezTo>
                      <a:cubicBezTo>
                        <a:pt x="14" y="40"/>
                        <a:pt x="12" y="39"/>
                        <a:pt x="10" y="39"/>
                      </a:cubicBezTo>
                      <a:cubicBezTo>
                        <a:pt x="6" y="38"/>
                        <a:pt x="3" y="36"/>
                        <a:pt x="1" y="33"/>
                      </a:cubicBezTo>
                      <a:cubicBezTo>
                        <a:pt x="3" y="34"/>
                        <a:pt x="5" y="34"/>
                        <a:pt x="8" y="33"/>
                      </a:cubicBezTo>
                      <a:cubicBezTo>
                        <a:pt x="10" y="31"/>
                        <a:pt x="11" y="28"/>
                        <a:pt x="10" y="26"/>
                      </a:cubicBezTo>
                      <a:cubicBezTo>
                        <a:pt x="9" y="24"/>
                        <a:pt x="6" y="24"/>
                        <a:pt x="3" y="26"/>
                      </a:cubicBezTo>
                      <a:cubicBezTo>
                        <a:pt x="2" y="26"/>
                        <a:pt x="2" y="26"/>
                        <a:pt x="2" y="27"/>
                      </a:cubicBezTo>
                      <a:cubicBezTo>
                        <a:pt x="1" y="27"/>
                        <a:pt x="1" y="27"/>
                        <a:pt x="1" y="28"/>
                      </a:cubicBezTo>
                      <a:cubicBezTo>
                        <a:pt x="0" y="29"/>
                        <a:pt x="0" y="30"/>
                        <a:pt x="0" y="31"/>
                      </a:cubicBezTo>
                      <a:cubicBezTo>
                        <a:pt x="0" y="36"/>
                        <a:pt x="4" y="39"/>
                        <a:pt x="10" y="40"/>
                      </a:cubicBezTo>
                      <a:cubicBezTo>
                        <a:pt x="12" y="41"/>
                        <a:pt x="14" y="41"/>
                        <a:pt x="16" y="40"/>
                      </a:cubicBezTo>
                      <a:cubicBezTo>
                        <a:pt x="22" y="50"/>
                        <a:pt x="36" y="60"/>
                        <a:pt x="49" y="62"/>
                      </a:cubicBezTo>
                      <a:cubicBezTo>
                        <a:pt x="74" y="66"/>
                        <a:pt x="100" y="55"/>
                        <a:pt x="103" y="34"/>
                      </a:cubicBezTo>
                      <a:cubicBezTo>
                        <a:pt x="103" y="33"/>
                        <a:pt x="103" y="33"/>
                        <a:pt x="103" y="33"/>
                      </a:cubicBezTo>
                      <a:cubicBezTo>
                        <a:pt x="106" y="16"/>
                        <a:pt x="96" y="5"/>
                        <a:pt x="80" y="3"/>
                      </a:cubicBezTo>
                      <a:close/>
                      <a:moveTo>
                        <a:pt x="16" y="28"/>
                      </a:moveTo>
                      <a:cubicBezTo>
                        <a:pt x="17" y="21"/>
                        <a:pt x="23" y="15"/>
                        <a:pt x="29" y="16"/>
                      </a:cubicBezTo>
                      <a:cubicBezTo>
                        <a:pt x="33" y="17"/>
                        <a:pt x="35" y="21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3" y="32"/>
                        <a:pt x="26" y="38"/>
                        <a:pt x="17" y="39"/>
                      </a:cubicBezTo>
                      <a:cubicBezTo>
                        <a:pt x="16" y="36"/>
                        <a:pt x="15" y="33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97"/>
                <p:cNvSpPr>
                  <a:spLocks noEditPoints="1"/>
                </p:cNvSpPr>
                <p:nvPr/>
              </p:nvSpPr>
              <p:spPr bwMode="auto">
                <a:xfrm>
                  <a:off x="3777" y="1540"/>
                  <a:ext cx="507" cy="316"/>
                </a:xfrm>
                <a:custGeom>
                  <a:avLst/>
                  <a:gdLst>
                    <a:gd name="T0" fmla="*/ 2 w 106"/>
                    <a:gd name="T1" fmla="*/ 33 h 66"/>
                    <a:gd name="T2" fmla="*/ 2 w 106"/>
                    <a:gd name="T3" fmla="*/ 34 h 66"/>
                    <a:gd name="T4" fmla="*/ 56 w 106"/>
                    <a:gd name="T5" fmla="*/ 62 h 66"/>
                    <a:gd name="T6" fmla="*/ 89 w 106"/>
                    <a:gd name="T7" fmla="*/ 40 h 66"/>
                    <a:gd name="T8" fmla="*/ 96 w 106"/>
                    <a:gd name="T9" fmla="*/ 40 h 66"/>
                    <a:gd name="T10" fmla="*/ 106 w 106"/>
                    <a:gd name="T11" fmla="*/ 31 h 66"/>
                    <a:gd name="T12" fmla="*/ 105 w 106"/>
                    <a:gd name="T13" fmla="*/ 28 h 66"/>
                    <a:gd name="T14" fmla="*/ 104 w 106"/>
                    <a:gd name="T15" fmla="*/ 27 h 66"/>
                    <a:gd name="T16" fmla="*/ 103 w 106"/>
                    <a:gd name="T17" fmla="*/ 26 h 66"/>
                    <a:gd name="T18" fmla="*/ 95 w 106"/>
                    <a:gd name="T19" fmla="*/ 26 h 66"/>
                    <a:gd name="T20" fmla="*/ 98 w 106"/>
                    <a:gd name="T21" fmla="*/ 33 h 66"/>
                    <a:gd name="T22" fmla="*/ 104 w 106"/>
                    <a:gd name="T23" fmla="*/ 33 h 66"/>
                    <a:gd name="T24" fmla="*/ 96 w 106"/>
                    <a:gd name="T25" fmla="*/ 39 h 66"/>
                    <a:gd name="T26" fmla="*/ 90 w 106"/>
                    <a:gd name="T27" fmla="*/ 39 h 66"/>
                    <a:gd name="T28" fmla="*/ 91 w 106"/>
                    <a:gd name="T29" fmla="*/ 28 h 66"/>
                    <a:gd name="T30" fmla="*/ 76 w 106"/>
                    <a:gd name="T31" fmla="*/ 15 h 66"/>
                    <a:gd name="T32" fmla="*/ 67 w 106"/>
                    <a:gd name="T33" fmla="*/ 25 h 66"/>
                    <a:gd name="T34" fmla="*/ 88 w 106"/>
                    <a:gd name="T35" fmla="*/ 40 h 66"/>
                    <a:gd name="T36" fmla="*/ 56 w 106"/>
                    <a:gd name="T37" fmla="*/ 55 h 66"/>
                    <a:gd name="T38" fmla="*/ 4 w 106"/>
                    <a:gd name="T39" fmla="*/ 33 h 66"/>
                    <a:gd name="T40" fmla="*/ 28 w 106"/>
                    <a:gd name="T41" fmla="*/ 8 h 66"/>
                    <a:gd name="T42" fmla="*/ 60 w 106"/>
                    <a:gd name="T43" fmla="*/ 22 h 66"/>
                    <a:gd name="T44" fmla="*/ 43 w 106"/>
                    <a:gd name="T45" fmla="*/ 39 h 66"/>
                    <a:gd name="T46" fmla="*/ 27 w 106"/>
                    <a:gd name="T47" fmla="*/ 37 h 66"/>
                    <a:gd name="T48" fmla="*/ 25 w 106"/>
                    <a:gd name="T49" fmla="*/ 36 h 66"/>
                    <a:gd name="T50" fmla="*/ 26 w 106"/>
                    <a:gd name="T51" fmla="*/ 38 h 66"/>
                    <a:gd name="T52" fmla="*/ 45 w 106"/>
                    <a:gd name="T53" fmla="*/ 42 h 66"/>
                    <a:gd name="T54" fmla="*/ 61 w 106"/>
                    <a:gd name="T55" fmla="*/ 22 h 66"/>
                    <a:gd name="T56" fmla="*/ 26 w 106"/>
                    <a:gd name="T57" fmla="*/ 3 h 66"/>
                    <a:gd name="T58" fmla="*/ 2 w 106"/>
                    <a:gd name="T59" fmla="*/ 33 h 66"/>
                    <a:gd name="T60" fmla="*/ 88 w 106"/>
                    <a:gd name="T61" fmla="*/ 39 h 66"/>
                    <a:gd name="T62" fmla="*/ 71 w 106"/>
                    <a:gd name="T63" fmla="*/ 25 h 66"/>
                    <a:gd name="T64" fmla="*/ 71 w 106"/>
                    <a:gd name="T65" fmla="*/ 25 h 66"/>
                    <a:gd name="T66" fmla="*/ 76 w 106"/>
                    <a:gd name="T67" fmla="*/ 16 h 66"/>
                    <a:gd name="T68" fmla="*/ 90 w 106"/>
                    <a:gd name="T69" fmla="*/ 28 h 66"/>
                    <a:gd name="T70" fmla="*/ 88 w 106"/>
                    <a:gd name="T71" fmla="*/ 39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2" y="33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6" y="55"/>
                        <a:pt x="32" y="66"/>
                        <a:pt x="56" y="62"/>
                      </a:cubicBezTo>
                      <a:cubicBezTo>
                        <a:pt x="69" y="60"/>
                        <a:pt x="84" y="50"/>
                        <a:pt x="89" y="40"/>
                      </a:cubicBezTo>
                      <a:cubicBezTo>
                        <a:pt x="91" y="41"/>
                        <a:pt x="94" y="41"/>
                        <a:pt x="96" y="40"/>
                      </a:cubicBezTo>
                      <a:cubicBezTo>
                        <a:pt x="102" y="39"/>
                        <a:pt x="106" y="36"/>
                        <a:pt x="106" y="31"/>
                      </a:cubicBezTo>
                      <a:cubicBezTo>
                        <a:pt x="106" y="30"/>
                        <a:pt x="106" y="29"/>
                        <a:pt x="105" y="28"/>
                      </a:cubicBezTo>
                      <a:cubicBezTo>
                        <a:pt x="105" y="27"/>
                        <a:pt x="104" y="27"/>
                        <a:pt x="104" y="27"/>
                      </a:cubicBezTo>
                      <a:cubicBezTo>
                        <a:pt x="104" y="26"/>
                        <a:pt x="103" y="26"/>
                        <a:pt x="103" y="26"/>
                      </a:cubicBezTo>
                      <a:cubicBezTo>
                        <a:pt x="100" y="24"/>
                        <a:pt x="97" y="24"/>
                        <a:pt x="95" y="26"/>
                      </a:cubicBezTo>
                      <a:cubicBezTo>
                        <a:pt x="94" y="28"/>
                        <a:pt x="95" y="31"/>
                        <a:pt x="98" y="33"/>
                      </a:cubicBezTo>
                      <a:cubicBezTo>
                        <a:pt x="100" y="34"/>
                        <a:pt x="103" y="34"/>
                        <a:pt x="104" y="33"/>
                      </a:cubicBezTo>
                      <a:cubicBezTo>
                        <a:pt x="103" y="36"/>
                        <a:pt x="100" y="38"/>
                        <a:pt x="96" y="39"/>
                      </a:cubicBezTo>
                      <a:cubicBezTo>
                        <a:pt x="94" y="39"/>
                        <a:pt x="92" y="40"/>
                        <a:pt x="90" y="39"/>
                      </a:cubicBezTo>
                      <a:cubicBezTo>
                        <a:pt x="91" y="36"/>
                        <a:pt x="92" y="32"/>
                        <a:pt x="91" y="28"/>
                      </a:cubicBezTo>
                      <a:cubicBezTo>
                        <a:pt x="90" y="20"/>
                        <a:pt x="84" y="14"/>
                        <a:pt x="76" y="15"/>
                      </a:cubicBezTo>
                      <a:cubicBezTo>
                        <a:pt x="70" y="15"/>
                        <a:pt x="67" y="21"/>
                        <a:pt x="67" y="25"/>
                      </a:cubicBezTo>
                      <a:cubicBezTo>
                        <a:pt x="69" y="33"/>
                        <a:pt x="76" y="40"/>
                        <a:pt x="88" y="40"/>
                      </a:cubicBezTo>
                      <a:cubicBezTo>
                        <a:pt x="82" y="49"/>
                        <a:pt x="69" y="53"/>
                        <a:pt x="56" y="55"/>
                      </a:cubicBezTo>
                      <a:cubicBezTo>
                        <a:pt x="33" y="59"/>
                        <a:pt x="7" y="53"/>
                        <a:pt x="4" y="33"/>
                      </a:cubicBezTo>
                      <a:cubicBezTo>
                        <a:pt x="2" y="20"/>
                        <a:pt x="12" y="10"/>
                        <a:pt x="28" y="8"/>
                      </a:cubicBezTo>
                      <a:cubicBezTo>
                        <a:pt x="44" y="5"/>
                        <a:pt x="58" y="12"/>
                        <a:pt x="60" y="22"/>
                      </a:cubicBezTo>
                      <a:cubicBezTo>
                        <a:pt x="61" y="31"/>
                        <a:pt x="54" y="37"/>
                        <a:pt x="43" y="39"/>
                      </a:cubicBezTo>
                      <a:cubicBezTo>
                        <a:pt x="37" y="40"/>
                        <a:pt x="31" y="40"/>
                        <a:pt x="27" y="37"/>
                      </a:cubicBezTo>
                      <a:cubicBezTo>
                        <a:pt x="25" y="36"/>
                        <a:pt x="25" y="35"/>
                        <a:pt x="25" y="36"/>
                      </a:cubicBezTo>
                      <a:cubicBezTo>
                        <a:pt x="24" y="36"/>
                        <a:pt x="25" y="37"/>
                        <a:pt x="26" y="38"/>
                      </a:cubicBezTo>
                      <a:cubicBezTo>
                        <a:pt x="31" y="42"/>
                        <a:pt x="36" y="44"/>
                        <a:pt x="45" y="42"/>
                      </a:cubicBezTo>
                      <a:cubicBezTo>
                        <a:pt x="55" y="40"/>
                        <a:pt x="62" y="32"/>
                        <a:pt x="61" y="22"/>
                      </a:cubicBezTo>
                      <a:cubicBezTo>
                        <a:pt x="60" y="8"/>
                        <a:pt x="44" y="0"/>
                        <a:pt x="26" y="3"/>
                      </a:cubicBezTo>
                      <a:cubicBezTo>
                        <a:pt x="10" y="5"/>
                        <a:pt x="0" y="16"/>
                        <a:pt x="2" y="33"/>
                      </a:cubicBezTo>
                      <a:close/>
                      <a:moveTo>
                        <a:pt x="88" y="39"/>
                      </a:moveTo>
                      <a:cubicBezTo>
                        <a:pt x="80" y="38"/>
                        <a:pt x="72" y="32"/>
                        <a:pt x="71" y="25"/>
                      </a:cubicBezTo>
                      <a:cubicBezTo>
                        <a:pt x="71" y="25"/>
                        <a:pt x="71" y="25"/>
                        <a:pt x="71" y="25"/>
                      </a:cubicBezTo>
                      <a:cubicBezTo>
                        <a:pt x="70" y="21"/>
                        <a:pt x="72" y="17"/>
                        <a:pt x="76" y="16"/>
                      </a:cubicBezTo>
                      <a:cubicBezTo>
                        <a:pt x="83" y="15"/>
                        <a:pt x="89" y="21"/>
                        <a:pt x="90" y="28"/>
                      </a:cubicBezTo>
                      <a:cubicBezTo>
                        <a:pt x="91" y="33"/>
                        <a:pt x="90" y="36"/>
                        <a:pt x="88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20" name="椭圆 119"/>
          <p:cNvSpPr/>
          <p:nvPr/>
        </p:nvSpPr>
        <p:spPr>
          <a:xfrm>
            <a:off x="5067055" y="1491630"/>
            <a:ext cx="225025" cy="225025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5247075" y="1716655"/>
            <a:ext cx="225025" cy="225025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5394098" y="2034541"/>
            <a:ext cx="180540" cy="18053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4818780" y="1852613"/>
            <a:ext cx="91506" cy="91504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4914031" y="1947864"/>
            <a:ext cx="205804" cy="205802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4967592" y="1757363"/>
            <a:ext cx="155340" cy="1553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757901" y="1995488"/>
            <a:ext cx="149960" cy="149960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5086758" y="2070468"/>
            <a:ext cx="185618" cy="185618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4149987" y="1652589"/>
            <a:ext cx="145640" cy="1456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5600209" y="2333026"/>
            <a:ext cx="162416" cy="162414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3853119" y="1491544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4521756" y="2125900"/>
            <a:ext cx="145494" cy="145494"/>
          </a:xfrm>
          <a:prstGeom prst="ellipse">
            <a:avLst/>
          </a:prstGeom>
          <a:solidFill>
            <a:schemeClr val="bg1">
              <a:alpha val="1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4659867" y="2264012"/>
            <a:ext cx="174072" cy="174070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829176" y="2730960"/>
            <a:ext cx="121396" cy="121396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3954906" y="2569521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5413516" y="3258346"/>
            <a:ext cx="225025" cy="225025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4501491" y="3217650"/>
            <a:ext cx="180048" cy="18004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3686827" y="3698347"/>
            <a:ext cx="186674" cy="186674"/>
          </a:xfrm>
          <a:prstGeom prst="ellipse">
            <a:avLst/>
          </a:prstGeom>
          <a:solidFill>
            <a:schemeClr val="bg1">
              <a:alpha val="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2799148" y="3674269"/>
            <a:ext cx="88940" cy="88940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3495539" y="3423771"/>
            <a:ext cx="119200" cy="1192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 flipH="1">
            <a:off x="5699495" y="1547814"/>
            <a:ext cx="103118" cy="103118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5287069" y="1131590"/>
            <a:ext cx="225025" cy="225025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5899020" y="1807414"/>
            <a:ext cx="154118" cy="15411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3962465" y="3360421"/>
            <a:ext cx="119530" cy="119528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4479001" y="3483370"/>
            <a:ext cx="225025" cy="225025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 flipH="1">
            <a:off x="4310760" y="2657475"/>
            <a:ext cx="49118" cy="49118"/>
          </a:xfrm>
          <a:prstGeom prst="ellipse">
            <a:avLst/>
          </a:prstGeom>
          <a:solidFill>
            <a:schemeClr val="bg1">
              <a:alpha val="51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3529433" y="3260963"/>
            <a:ext cx="101974" cy="101974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十字星 146"/>
          <p:cNvSpPr/>
          <p:nvPr/>
        </p:nvSpPr>
        <p:spPr>
          <a:xfrm>
            <a:off x="7200900" y="-334965"/>
            <a:ext cx="52788" cy="52788"/>
          </a:xfrm>
          <a:prstGeom prst="star4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十字星 147"/>
          <p:cNvSpPr/>
          <p:nvPr/>
        </p:nvSpPr>
        <p:spPr>
          <a:xfrm>
            <a:off x="7137285" y="-6686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十字星 148"/>
          <p:cNvSpPr/>
          <p:nvPr/>
        </p:nvSpPr>
        <p:spPr>
          <a:xfrm>
            <a:off x="8119612" y="-5162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十字星 149"/>
          <p:cNvSpPr/>
          <p:nvPr/>
        </p:nvSpPr>
        <p:spPr>
          <a:xfrm>
            <a:off x="7579552" y="-451368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十字星 150"/>
          <p:cNvSpPr/>
          <p:nvPr/>
        </p:nvSpPr>
        <p:spPr>
          <a:xfrm>
            <a:off x="6417205" y="-5786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十字星 151"/>
          <p:cNvSpPr/>
          <p:nvPr/>
        </p:nvSpPr>
        <p:spPr>
          <a:xfrm>
            <a:off x="6569605" y="-4262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>
            <a:off x="7577526" y="2206171"/>
            <a:ext cx="438108" cy="438108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6031478" y="1465943"/>
            <a:ext cx="579492" cy="57949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4836640" y="1300200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6134440" y="733990"/>
            <a:ext cx="1132420" cy="1132420"/>
          </a:xfrm>
          <a:prstGeom prst="ellipse">
            <a:avLst/>
          </a:prstGeom>
          <a:solidFill>
            <a:srgbClr val="EE8012">
              <a:alpha val="3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4957650" y="361850"/>
            <a:ext cx="859750" cy="85975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8097230" y="124652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>
            <a:off x="6267450" y="2839775"/>
            <a:ext cx="593730" cy="5937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5200600" y="2381250"/>
            <a:ext cx="651030" cy="6510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4646614" y="3069774"/>
            <a:ext cx="622072" cy="62207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6355747" y="2119238"/>
            <a:ext cx="828824" cy="828824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6487511" y="3876895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6988441" y="183659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6435011" y="41170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1736685" y="2619940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1926695" y="3876895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79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 p14:bounceEnd="20000">
                                          <p:cBhvr>
                                            <p:cTn id="291" dur="50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 p14:bounceEnd="20000">
                                          <p:cBhvr>
                                            <p:cTn id="295" dur="62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 p14:presetBounceEnd="2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 p14:bounceEnd="20000">
                                          <p:cBhvr>
                                            <p:cTn id="299" dur="625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 p14:bounceEnd="20000">
                                          <p:cBhvr>
                                            <p:cTn id="303" dur="62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 p14:presetBounceEnd="20000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 p14:bounceEnd="20000">
                                          <p:cBhvr>
                                            <p:cTn id="307" dur="52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 p14:presetBounceEnd="2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 p14:bounceEnd="20000">
                                          <p:cBhvr>
                                            <p:cTn id="314" dur="525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 p14:bounceEnd="20000">
                                          <p:cBhvr>
                                            <p:cTn id="324" dur="625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 p14:presetBounceEnd="2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 p14:bounceEnd="20000">
                                          <p:cBhvr>
                                            <p:cTn id="334" dur="6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 p14:presetBounceEnd="2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 p14:bounceEnd="20000">
                                          <p:cBhvr>
                                            <p:cTn id="344" dur="6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20" grpId="0" animBg="1"/>
          <p:bldP spid="120" grpId="1" animBg="1"/>
          <p:bldP spid="120" grpId="2" animBg="1"/>
          <p:bldP spid="120" grpId="3" animBg="1"/>
          <p:bldP spid="121" grpId="0" animBg="1"/>
          <p:bldP spid="121" grpId="1" animBg="1"/>
          <p:bldP spid="121" grpId="2" animBg="1"/>
          <p:bldP spid="121" grpId="3" animBg="1"/>
          <p:bldP spid="122" grpId="0" animBg="1"/>
          <p:bldP spid="122" grpId="1" animBg="1"/>
          <p:bldP spid="122" grpId="2" animBg="1"/>
          <p:bldP spid="122" grpId="3" animBg="1"/>
          <p:bldP spid="123" grpId="0" animBg="1"/>
          <p:bldP spid="123" grpId="1" animBg="1"/>
          <p:bldP spid="123" grpId="2" animBg="1"/>
          <p:bldP spid="123" grpId="3" animBg="1"/>
          <p:bldP spid="124" grpId="0" animBg="1"/>
          <p:bldP spid="124" grpId="1" animBg="1"/>
          <p:bldP spid="124" grpId="2" animBg="1"/>
          <p:bldP spid="124" grpId="3" animBg="1"/>
          <p:bldP spid="125" grpId="0" animBg="1"/>
          <p:bldP spid="125" grpId="1" animBg="1"/>
          <p:bldP spid="125" grpId="2" animBg="1"/>
          <p:bldP spid="125" grpId="3" animBg="1"/>
          <p:bldP spid="126" grpId="0" animBg="1"/>
          <p:bldP spid="126" grpId="1" animBg="1"/>
          <p:bldP spid="126" grpId="2" animBg="1"/>
          <p:bldP spid="126" grpId="3" animBg="1"/>
          <p:bldP spid="127" grpId="0" animBg="1"/>
          <p:bldP spid="127" grpId="1" animBg="1"/>
          <p:bldP spid="127" grpId="2" animBg="1"/>
          <p:bldP spid="127" grpId="3" animBg="1"/>
          <p:bldP spid="128" grpId="0" animBg="1"/>
          <p:bldP spid="128" grpId="1" animBg="1"/>
          <p:bldP spid="128" grpId="2" animBg="1"/>
          <p:bldP spid="128" grpId="3" animBg="1"/>
          <p:bldP spid="129" grpId="0" animBg="1"/>
          <p:bldP spid="129" grpId="1" animBg="1"/>
          <p:bldP spid="129" grpId="2" animBg="1"/>
          <p:bldP spid="129" grpId="3" animBg="1"/>
          <p:bldP spid="130" grpId="0" animBg="1"/>
          <p:bldP spid="130" grpId="1" animBg="1"/>
          <p:bldP spid="130" grpId="2" animBg="1"/>
          <p:bldP spid="130" grpId="3" animBg="1"/>
          <p:bldP spid="131" grpId="0" animBg="1"/>
          <p:bldP spid="131" grpId="1" animBg="1"/>
          <p:bldP spid="131" grpId="2" animBg="1"/>
          <p:bldP spid="131" grpId="3" animBg="1"/>
          <p:bldP spid="132" grpId="0" animBg="1"/>
          <p:bldP spid="132" grpId="1" animBg="1"/>
          <p:bldP spid="132" grpId="2" animBg="1"/>
          <p:bldP spid="132" grpId="3" animBg="1"/>
          <p:bldP spid="133" grpId="0" animBg="1"/>
          <p:bldP spid="133" grpId="1" animBg="1"/>
          <p:bldP spid="133" grpId="2" animBg="1"/>
          <p:bldP spid="133" grpId="3" animBg="1"/>
          <p:bldP spid="134" grpId="0" animBg="1"/>
          <p:bldP spid="134" grpId="1" animBg="1"/>
          <p:bldP spid="134" grpId="2" animBg="1"/>
          <p:bldP spid="134" grpId="3" animBg="1"/>
          <p:bldP spid="135" grpId="0" animBg="1"/>
          <p:bldP spid="135" grpId="1" animBg="1"/>
          <p:bldP spid="135" grpId="2" animBg="1"/>
          <p:bldP spid="135" grpId="3" animBg="1"/>
          <p:bldP spid="136" grpId="0" animBg="1"/>
          <p:bldP spid="136" grpId="1" animBg="1"/>
          <p:bldP spid="136" grpId="2" animBg="1"/>
          <p:bldP spid="136" grpId="3" animBg="1"/>
          <p:bldP spid="137" grpId="0" animBg="1"/>
          <p:bldP spid="137" grpId="1" animBg="1"/>
          <p:bldP spid="137" grpId="2" animBg="1"/>
          <p:bldP spid="137" grpId="3" animBg="1"/>
          <p:bldP spid="138" grpId="0" animBg="1"/>
          <p:bldP spid="138" grpId="1" animBg="1"/>
          <p:bldP spid="138" grpId="2" animBg="1"/>
          <p:bldP spid="138" grpId="3" animBg="1"/>
          <p:bldP spid="139" grpId="0" animBg="1"/>
          <p:bldP spid="139" grpId="1" animBg="1"/>
          <p:bldP spid="139" grpId="2" animBg="1"/>
          <p:bldP spid="139" grpId="3" animBg="1"/>
          <p:bldP spid="140" grpId="0" animBg="1"/>
          <p:bldP spid="140" grpId="1" animBg="1"/>
          <p:bldP spid="140" grpId="2" animBg="1"/>
          <p:bldP spid="140" grpId="3" animBg="1"/>
          <p:bldP spid="141" grpId="0" animBg="1"/>
          <p:bldP spid="141" grpId="1" animBg="1"/>
          <p:bldP spid="141" grpId="2" animBg="1"/>
          <p:bldP spid="141" grpId="3" animBg="1"/>
          <p:bldP spid="142" grpId="0" animBg="1"/>
          <p:bldP spid="142" grpId="1" animBg="1"/>
          <p:bldP spid="142" grpId="2" animBg="1"/>
          <p:bldP spid="142" grpId="3" animBg="1"/>
          <p:bldP spid="143" grpId="0" animBg="1"/>
          <p:bldP spid="143" grpId="1" animBg="1"/>
          <p:bldP spid="143" grpId="2" animBg="1"/>
          <p:bldP spid="143" grpId="3" animBg="1"/>
          <p:bldP spid="144" grpId="0" animBg="1"/>
          <p:bldP spid="144" grpId="1" animBg="1"/>
          <p:bldP spid="144" grpId="2" animBg="1"/>
          <p:bldP spid="144" grpId="3" animBg="1"/>
          <p:bldP spid="145" grpId="0" animBg="1"/>
          <p:bldP spid="145" grpId="1" animBg="1"/>
          <p:bldP spid="145" grpId="2" animBg="1"/>
          <p:bldP spid="145" grpId="3" animBg="1"/>
          <p:bldP spid="146" grpId="0" animBg="1"/>
          <p:bldP spid="146" grpId="1" animBg="1"/>
          <p:bldP spid="146" grpId="2" animBg="1"/>
          <p:bldP spid="146" grpId="3" animBg="1"/>
          <p:bldP spid="147" grpId="0" animBg="1"/>
          <p:bldP spid="147" grpId="1" animBg="1"/>
          <p:bldP spid="148" grpId="0" animBg="1"/>
          <p:bldP spid="148" grpId="1" animBg="1"/>
          <p:bldP spid="149" grpId="0" animBg="1"/>
          <p:bldP spid="149" grpId="1" animBg="1"/>
          <p:bldP spid="150" grpId="0" animBg="1"/>
          <p:bldP spid="150" grpId="1" animBg="1"/>
          <p:bldP spid="151" grpId="0" animBg="1"/>
          <p:bldP spid="151" grpId="1" animBg="1"/>
          <p:bldP spid="151" grpId="2" animBg="1"/>
          <p:bldP spid="152" grpId="0" animBg="1"/>
          <p:bldP spid="152" grpId="1" animBg="1"/>
          <p:bldP spid="152" grpId="2" animBg="1"/>
          <p:bldP spid="153" grpId="0" animBg="1"/>
          <p:bldP spid="153" grpId="1" animBg="1"/>
          <p:bldP spid="153" grpId="2" animBg="1"/>
          <p:bldP spid="153" grpId="3" animBg="1"/>
          <p:bldP spid="154" grpId="0" animBg="1"/>
          <p:bldP spid="154" grpId="1" animBg="1"/>
          <p:bldP spid="154" grpId="2" animBg="1"/>
          <p:bldP spid="154" grpId="3" animBg="1"/>
          <p:bldP spid="155" grpId="0" animBg="1"/>
          <p:bldP spid="155" grpId="1" animBg="1"/>
          <p:bldP spid="155" grpId="2" animBg="1"/>
          <p:bldP spid="155" grpId="3" animBg="1"/>
          <p:bldP spid="156" grpId="0" animBg="1"/>
          <p:bldP spid="156" grpId="1" animBg="1"/>
          <p:bldP spid="156" grpId="2" animBg="1"/>
          <p:bldP spid="156" grpId="3" animBg="1"/>
          <p:bldP spid="157" grpId="0" animBg="1"/>
          <p:bldP spid="157" grpId="1" animBg="1"/>
          <p:bldP spid="157" grpId="2" animBg="1"/>
          <p:bldP spid="157" grpId="3" animBg="1"/>
          <p:bldP spid="158" grpId="0" animBg="1"/>
          <p:bldP spid="158" grpId="1" animBg="1"/>
          <p:bldP spid="158" grpId="2" animBg="1"/>
          <p:bldP spid="158" grpId="3" animBg="1"/>
          <p:bldP spid="159" grpId="0" animBg="1"/>
          <p:bldP spid="159" grpId="1" animBg="1"/>
          <p:bldP spid="159" grpId="2" animBg="1"/>
          <p:bldP spid="159" grpId="3" animBg="1"/>
          <p:bldP spid="160" grpId="0" animBg="1"/>
          <p:bldP spid="160" grpId="1" animBg="1"/>
          <p:bldP spid="160" grpId="2" animBg="1"/>
          <p:bldP spid="160" grpId="3" animBg="1"/>
          <p:bldP spid="161" grpId="0" animBg="1"/>
          <p:bldP spid="161" grpId="1" animBg="1"/>
          <p:bldP spid="161" grpId="2" animBg="1"/>
          <p:bldP spid="161" grpId="3" animBg="1"/>
          <p:bldP spid="162" grpId="0" animBg="1"/>
          <p:bldP spid="162" grpId="1" animBg="1"/>
          <p:bldP spid="162" grpId="2" animBg="1"/>
          <p:bldP spid="162" grpId="3" animBg="1"/>
          <p:bldP spid="163" grpId="0" animBg="1"/>
          <p:bldP spid="163" grpId="1" animBg="1"/>
          <p:bldP spid="163" grpId="2" animBg="1"/>
          <p:bldP spid="163" grpId="3" animBg="1"/>
          <p:bldP spid="164" grpId="0" animBg="1"/>
          <p:bldP spid="164" grpId="1" animBg="1"/>
          <p:bldP spid="164" grpId="2" animBg="1"/>
          <p:bldP spid="164" grpId="3" animBg="1"/>
          <p:bldP spid="165" grpId="0" animBg="1"/>
          <p:bldP spid="165" grpId="1" animBg="1"/>
          <p:bldP spid="165" grpId="2" animBg="1"/>
          <p:bldP spid="165" grpId="3" animBg="1"/>
          <p:bldP spid="166" grpId="0" animBg="1"/>
          <p:bldP spid="166" grpId="1" animBg="1"/>
          <p:bldP spid="166" grpId="2" animBg="1"/>
          <p:bldP spid="166" grpId="3" animBg="1"/>
          <p:bldP spid="167" grpId="0" animBg="1"/>
          <p:bldP spid="167" grpId="1" animBg="1"/>
          <p:bldP spid="167" grpId="2" animBg="1"/>
          <p:bldP spid="167" grpId="3" animBg="1"/>
          <p:bldP spid="168" grpId="0" animBg="1"/>
          <p:bldP spid="168" grpId="1" animBg="1"/>
          <p:bldP spid="168" grpId="2" animBg="1"/>
          <p:bldP spid="168" grpId="3" animBg="1"/>
          <p:bldP spid="169" grpId="0" animBg="1"/>
          <p:bldP spid="169" grpId="1" animBg="1"/>
          <p:bldP spid="169" grpId="2" animBg="1"/>
          <p:bldP spid="169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>
                                          <p:cBhvr>
                                            <p:cTn id="291" dur="50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>
                                          <p:cBhvr>
                                            <p:cTn id="295" dur="62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>
                                          <p:cBhvr>
                                            <p:cTn id="299" dur="625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>
                                          <p:cBhvr>
                                            <p:cTn id="303" dur="62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>
                                          <p:cBhvr>
                                            <p:cTn id="307" dur="52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>
                                          <p:cBhvr>
                                            <p:cTn id="314" dur="525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>
                                          <p:cBhvr>
                                            <p:cTn id="324" dur="625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>
                                          <p:cBhvr>
                                            <p:cTn id="334" dur="6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>
                                          <p:cBhvr>
                                            <p:cTn id="344" dur="6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20" grpId="0" animBg="1"/>
          <p:bldP spid="120" grpId="1" animBg="1"/>
          <p:bldP spid="120" grpId="2" animBg="1"/>
          <p:bldP spid="120" grpId="3" animBg="1"/>
          <p:bldP spid="121" grpId="0" animBg="1"/>
          <p:bldP spid="121" grpId="1" animBg="1"/>
          <p:bldP spid="121" grpId="2" animBg="1"/>
          <p:bldP spid="121" grpId="3" animBg="1"/>
          <p:bldP spid="122" grpId="0" animBg="1"/>
          <p:bldP spid="122" grpId="1" animBg="1"/>
          <p:bldP spid="122" grpId="2" animBg="1"/>
          <p:bldP spid="122" grpId="3" animBg="1"/>
          <p:bldP spid="123" grpId="0" animBg="1"/>
          <p:bldP spid="123" grpId="1" animBg="1"/>
          <p:bldP spid="123" grpId="2" animBg="1"/>
          <p:bldP spid="123" grpId="3" animBg="1"/>
          <p:bldP spid="124" grpId="0" animBg="1"/>
          <p:bldP spid="124" grpId="1" animBg="1"/>
          <p:bldP spid="124" grpId="2" animBg="1"/>
          <p:bldP spid="124" grpId="3" animBg="1"/>
          <p:bldP spid="125" grpId="0" animBg="1"/>
          <p:bldP spid="125" grpId="1" animBg="1"/>
          <p:bldP spid="125" grpId="2" animBg="1"/>
          <p:bldP spid="125" grpId="3" animBg="1"/>
          <p:bldP spid="126" grpId="0" animBg="1"/>
          <p:bldP spid="126" grpId="1" animBg="1"/>
          <p:bldP spid="126" grpId="2" animBg="1"/>
          <p:bldP spid="126" grpId="3" animBg="1"/>
          <p:bldP spid="127" grpId="0" animBg="1"/>
          <p:bldP spid="127" grpId="1" animBg="1"/>
          <p:bldP spid="127" grpId="2" animBg="1"/>
          <p:bldP spid="127" grpId="3" animBg="1"/>
          <p:bldP spid="128" grpId="0" animBg="1"/>
          <p:bldP spid="128" grpId="1" animBg="1"/>
          <p:bldP spid="128" grpId="2" animBg="1"/>
          <p:bldP spid="128" grpId="3" animBg="1"/>
          <p:bldP spid="129" grpId="0" animBg="1"/>
          <p:bldP spid="129" grpId="1" animBg="1"/>
          <p:bldP spid="129" grpId="2" animBg="1"/>
          <p:bldP spid="129" grpId="3" animBg="1"/>
          <p:bldP spid="130" grpId="0" animBg="1"/>
          <p:bldP spid="130" grpId="1" animBg="1"/>
          <p:bldP spid="130" grpId="2" animBg="1"/>
          <p:bldP spid="130" grpId="3" animBg="1"/>
          <p:bldP spid="131" grpId="0" animBg="1"/>
          <p:bldP spid="131" grpId="1" animBg="1"/>
          <p:bldP spid="131" grpId="2" animBg="1"/>
          <p:bldP spid="131" grpId="3" animBg="1"/>
          <p:bldP spid="132" grpId="0" animBg="1"/>
          <p:bldP spid="132" grpId="1" animBg="1"/>
          <p:bldP spid="132" grpId="2" animBg="1"/>
          <p:bldP spid="132" grpId="3" animBg="1"/>
          <p:bldP spid="133" grpId="0" animBg="1"/>
          <p:bldP spid="133" grpId="1" animBg="1"/>
          <p:bldP spid="133" grpId="2" animBg="1"/>
          <p:bldP spid="133" grpId="3" animBg="1"/>
          <p:bldP spid="134" grpId="0" animBg="1"/>
          <p:bldP spid="134" grpId="1" animBg="1"/>
          <p:bldP spid="134" grpId="2" animBg="1"/>
          <p:bldP spid="134" grpId="3" animBg="1"/>
          <p:bldP spid="135" grpId="0" animBg="1"/>
          <p:bldP spid="135" grpId="1" animBg="1"/>
          <p:bldP spid="135" grpId="2" animBg="1"/>
          <p:bldP spid="135" grpId="3" animBg="1"/>
          <p:bldP spid="136" grpId="0" animBg="1"/>
          <p:bldP spid="136" grpId="1" animBg="1"/>
          <p:bldP spid="136" grpId="2" animBg="1"/>
          <p:bldP spid="136" grpId="3" animBg="1"/>
          <p:bldP spid="137" grpId="0" animBg="1"/>
          <p:bldP spid="137" grpId="1" animBg="1"/>
          <p:bldP spid="137" grpId="2" animBg="1"/>
          <p:bldP spid="137" grpId="3" animBg="1"/>
          <p:bldP spid="138" grpId="0" animBg="1"/>
          <p:bldP spid="138" grpId="1" animBg="1"/>
          <p:bldP spid="138" grpId="2" animBg="1"/>
          <p:bldP spid="138" grpId="3" animBg="1"/>
          <p:bldP spid="139" grpId="0" animBg="1"/>
          <p:bldP spid="139" grpId="1" animBg="1"/>
          <p:bldP spid="139" grpId="2" animBg="1"/>
          <p:bldP spid="139" grpId="3" animBg="1"/>
          <p:bldP spid="140" grpId="0" animBg="1"/>
          <p:bldP spid="140" grpId="1" animBg="1"/>
          <p:bldP spid="140" grpId="2" animBg="1"/>
          <p:bldP spid="140" grpId="3" animBg="1"/>
          <p:bldP spid="141" grpId="0" animBg="1"/>
          <p:bldP spid="141" grpId="1" animBg="1"/>
          <p:bldP spid="141" grpId="2" animBg="1"/>
          <p:bldP spid="141" grpId="3" animBg="1"/>
          <p:bldP spid="142" grpId="0" animBg="1"/>
          <p:bldP spid="142" grpId="1" animBg="1"/>
          <p:bldP spid="142" grpId="2" animBg="1"/>
          <p:bldP spid="142" grpId="3" animBg="1"/>
          <p:bldP spid="143" grpId="0" animBg="1"/>
          <p:bldP spid="143" grpId="1" animBg="1"/>
          <p:bldP spid="143" grpId="2" animBg="1"/>
          <p:bldP spid="143" grpId="3" animBg="1"/>
          <p:bldP spid="144" grpId="0" animBg="1"/>
          <p:bldP spid="144" grpId="1" animBg="1"/>
          <p:bldP spid="144" grpId="2" animBg="1"/>
          <p:bldP spid="144" grpId="3" animBg="1"/>
          <p:bldP spid="145" grpId="0" animBg="1"/>
          <p:bldP spid="145" grpId="1" animBg="1"/>
          <p:bldP spid="145" grpId="2" animBg="1"/>
          <p:bldP spid="145" grpId="3" animBg="1"/>
          <p:bldP spid="146" grpId="0" animBg="1"/>
          <p:bldP spid="146" grpId="1" animBg="1"/>
          <p:bldP spid="146" grpId="2" animBg="1"/>
          <p:bldP spid="146" grpId="3" animBg="1"/>
          <p:bldP spid="147" grpId="0" animBg="1"/>
          <p:bldP spid="147" grpId="1" animBg="1"/>
          <p:bldP spid="148" grpId="0" animBg="1"/>
          <p:bldP spid="148" grpId="1" animBg="1"/>
          <p:bldP spid="149" grpId="0" animBg="1"/>
          <p:bldP spid="149" grpId="1" animBg="1"/>
          <p:bldP spid="150" grpId="0" animBg="1"/>
          <p:bldP spid="150" grpId="1" animBg="1"/>
          <p:bldP spid="151" grpId="0" animBg="1"/>
          <p:bldP spid="151" grpId="1" animBg="1"/>
          <p:bldP spid="151" grpId="2" animBg="1"/>
          <p:bldP spid="152" grpId="0" animBg="1"/>
          <p:bldP spid="152" grpId="1" animBg="1"/>
          <p:bldP spid="152" grpId="2" animBg="1"/>
          <p:bldP spid="153" grpId="0" animBg="1"/>
          <p:bldP spid="153" grpId="1" animBg="1"/>
          <p:bldP spid="153" grpId="2" animBg="1"/>
          <p:bldP spid="153" grpId="3" animBg="1"/>
          <p:bldP spid="154" grpId="0" animBg="1"/>
          <p:bldP spid="154" grpId="1" animBg="1"/>
          <p:bldP spid="154" grpId="2" animBg="1"/>
          <p:bldP spid="154" grpId="3" animBg="1"/>
          <p:bldP spid="155" grpId="0" animBg="1"/>
          <p:bldP spid="155" grpId="1" animBg="1"/>
          <p:bldP spid="155" grpId="2" animBg="1"/>
          <p:bldP spid="155" grpId="3" animBg="1"/>
          <p:bldP spid="156" grpId="0" animBg="1"/>
          <p:bldP spid="156" grpId="1" animBg="1"/>
          <p:bldP spid="156" grpId="2" animBg="1"/>
          <p:bldP spid="156" grpId="3" animBg="1"/>
          <p:bldP spid="157" grpId="0" animBg="1"/>
          <p:bldP spid="157" grpId="1" animBg="1"/>
          <p:bldP spid="157" grpId="2" animBg="1"/>
          <p:bldP spid="157" grpId="3" animBg="1"/>
          <p:bldP spid="158" grpId="0" animBg="1"/>
          <p:bldP spid="158" grpId="1" animBg="1"/>
          <p:bldP spid="158" grpId="2" animBg="1"/>
          <p:bldP spid="158" grpId="3" animBg="1"/>
          <p:bldP spid="159" grpId="0" animBg="1"/>
          <p:bldP spid="159" grpId="1" animBg="1"/>
          <p:bldP spid="159" grpId="2" animBg="1"/>
          <p:bldP spid="159" grpId="3" animBg="1"/>
          <p:bldP spid="160" grpId="0" animBg="1"/>
          <p:bldP spid="160" grpId="1" animBg="1"/>
          <p:bldP spid="160" grpId="2" animBg="1"/>
          <p:bldP spid="160" grpId="3" animBg="1"/>
          <p:bldP spid="161" grpId="0" animBg="1"/>
          <p:bldP spid="161" grpId="1" animBg="1"/>
          <p:bldP spid="161" grpId="2" animBg="1"/>
          <p:bldP spid="161" grpId="3" animBg="1"/>
          <p:bldP spid="162" grpId="0" animBg="1"/>
          <p:bldP spid="162" grpId="1" animBg="1"/>
          <p:bldP spid="162" grpId="2" animBg="1"/>
          <p:bldP spid="162" grpId="3" animBg="1"/>
          <p:bldP spid="163" grpId="0" animBg="1"/>
          <p:bldP spid="163" grpId="1" animBg="1"/>
          <p:bldP spid="163" grpId="2" animBg="1"/>
          <p:bldP spid="163" grpId="3" animBg="1"/>
          <p:bldP spid="164" grpId="0" animBg="1"/>
          <p:bldP spid="164" grpId="1" animBg="1"/>
          <p:bldP spid="164" grpId="2" animBg="1"/>
          <p:bldP spid="164" grpId="3" animBg="1"/>
          <p:bldP spid="165" grpId="0" animBg="1"/>
          <p:bldP spid="165" grpId="1" animBg="1"/>
          <p:bldP spid="165" grpId="2" animBg="1"/>
          <p:bldP spid="165" grpId="3" animBg="1"/>
          <p:bldP spid="166" grpId="0" animBg="1"/>
          <p:bldP spid="166" grpId="1" animBg="1"/>
          <p:bldP spid="166" grpId="2" animBg="1"/>
          <p:bldP spid="166" grpId="3" animBg="1"/>
          <p:bldP spid="167" grpId="0" animBg="1"/>
          <p:bldP spid="167" grpId="1" animBg="1"/>
          <p:bldP spid="167" grpId="2" animBg="1"/>
          <p:bldP spid="167" grpId="3" animBg="1"/>
          <p:bldP spid="168" grpId="0" animBg="1"/>
          <p:bldP spid="168" grpId="1" animBg="1"/>
          <p:bldP spid="168" grpId="2" animBg="1"/>
          <p:bldP spid="168" grpId="3" animBg="1"/>
          <p:bldP spid="169" grpId="0" animBg="1"/>
          <p:bldP spid="169" grpId="1" animBg="1"/>
          <p:bldP spid="169" grpId="2" animBg="1"/>
          <p:bldP spid="169" grpId="3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1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-1"/>
            <a:ext cx="9143999" cy="5143500"/>
          </a:xfrm>
          <a:prstGeom prst="rect">
            <a:avLst/>
          </a:prstGeom>
          <a:solidFill>
            <a:schemeClr val="tx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040560" y="2917934"/>
            <a:ext cx="4572000" cy="2039081"/>
            <a:chOff x="4635515" y="2802060"/>
            <a:chExt cx="4572000" cy="2039081"/>
          </a:xfrm>
        </p:grpSpPr>
        <p:grpSp>
          <p:nvGrpSpPr>
            <p:cNvPr id="7" name="Group 122"/>
            <p:cNvGrpSpPr>
              <a:grpSpLocks noChangeAspect="1"/>
            </p:cNvGrpSpPr>
            <p:nvPr/>
          </p:nvGrpSpPr>
          <p:grpSpPr bwMode="auto">
            <a:xfrm>
              <a:off x="5311982" y="4056915"/>
              <a:ext cx="3146425" cy="784226"/>
              <a:chOff x="1888" y="1379"/>
              <a:chExt cx="1982" cy="494"/>
            </a:xfrm>
            <a:solidFill>
              <a:schemeClr val="bg1"/>
            </a:solidFill>
          </p:grpSpPr>
          <p:sp>
            <p:nvSpPr>
              <p:cNvPr id="29" name="Freeform 123"/>
              <p:cNvSpPr>
                <a:spLocks/>
              </p:cNvSpPr>
              <p:nvPr/>
            </p:nvSpPr>
            <p:spPr bwMode="auto">
              <a:xfrm>
                <a:off x="2122" y="1584"/>
                <a:ext cx="756" cy="289"/>
              </a:xfrm>
              <a:custGeom>
                <a:avLst/>
                <a:gdLst>
                  <a:gd name="T0" fmla="*/ 4 w 320"/>
                  <a:gd name="T1" fmla="*/ 96 h 122"/>
                  <a:gd name="T2" fmla="*/ 15 w 320"/>
                  <a:gd name="T3" fmla="*/ 64 h 122"/>
                  <a:gd name="T4" fmla="*/ 6 w 320"/>
                  <a:gd name="T5" fmla="*/ 93 h 122"/>
                  <a:gd name="T6" fmla="*/ 187 w 320"/>
                  <a:gd name="T7" fmla="*/ 82 h 122"/>
                  <a:gd name="T8" fmla="*/ 320 w 320"/>
                  <a:gd name="T9" fmla="*/ 0 h 122"/>
                  <a:gd name="T10" fmla="*/ 185 w 320"/>
                  <a:gd name="T11" fmla="*/ 83 h 122"/>
                  <a:gd name="T12" fmla="*/ 4 w 320"/>
                  <a:gd name="T13" fmla="*/ 9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122">
                    <a:moveTo>
                      <a:pt x="4" y="96"/>
                    </a:moveTo>
                    <a:cubicBezTo>
                      <a:pt x="0" y="87"/>
                      <a:pt x="4" y="76"/>
                      <a:pt x="15" y="64"/>
                    </a:cubicBezTo>
                    <a:cubicBezTo>
                      <a:pt x="6" y="75"/>
                      <a:pt x="3" y="85"/>
                      <a:pt x="6" y="93"/>
                    </a:cubicBezTo>
                    <a:cubicBezTo>
                      <a:pt x="18" y="120"/>
                      <a:pt x="99" y="115"/>
                      <a:pt x="187" y="82"/>
                    </a:cubicBezTo>
                    <a:cubicBezTo>
                      <a:pt x="252" y="58"/>
                      <a:pt x="303" y="26"/>
                      <a:pt x="320" y="0"/>
                    </a:cubicBezTo>
                    <a:cubicBezTo>
                      <a:pt x="304" y="26"/>
                      <a:pt x="252" y="59"/>
                      <a:pt x="185" y="83"/>
                    </a:cubicBezTo>
                    <a:cubicBezTo>
                      <a:pt x="97" y="116"/>
                      <a:pt x="16" y="122"/>
                      <a:pt x="4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24"/>
              <p:cNvSpPr>
                <a:spLocks/>
              </p:cNvSpPr>
              <p:nvPr/>
            </p:nvSpPr>
            <p:spPr bwMode="auto">
              <a:xfrm>
                <a:off x="2238" y="1580"/>
                <a:ext cx="625" cy="238"/>
              </a:xfrm>
              <a:custGeom>
                <a:avLst/>
                <a:gdLst>
                  <a:gd name="T0" fmla="*/ 3 w 265"/>
                  <a:gd name="T1" fmla="*/ 80 h 101"/>
                  <a:gd name="T2" fmla="*/ 12 w 265"/>
                  <a:gd name="T3" fmla="*/ 54 h 101"/>
                  <a:gd name="T4" fmla="*/ 5 w 265"/>
                  <a:gd name="T5" fmla="*/ 78 h 101"/>
                  <a:gd name="T6" fmla="*/ 155 w 265"/>
                  <a:gd name="T7" fmla="*/ 69 h 101"/>
                  <a:gd name="T8" fmla="*/ 265 w 265"/>
                  <a:gd name="T9" fmla="*/ 0 h 101"/>
                  <a:gd name="T10" fmla="*/ 153 w 265"/>
                  <a:gd name="T11" fmla="*/ 70 h 101"/>
                  <a:gd name="T12" fmla="*/ 3 w 265"/>
                  <a:gd name="T13" fmla="*/ 8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5" h="101">
                    <a:moveTo>
                      <a:pt x="3" y="80"/>
                    </a:moveTo>
                    <a:cubicBezTo>
                      <a:pt x="0" y="73"/>
                      <a:pt x="3" y="64"/>
                      <a:pt x="12" y="54"/>
                    </a:cubicBezTo>
                    <a:cubicBezTo>
                      <a:pt x="4" y="63"/>
                      <a:pt x="2" y="71"/>
                      <a:pt x="5" y="78"/>
                    </a:cubicBezTo>
                    <a:cubicBezTo>
                      <a:pt x="15" y="100"/>
                      <a:pt x="82" y="96"/>
                      <a:pt x="155" y="69"/>
                    </a:cubicBezTo>
                    <a:cubicBezTo>
                      <a:pt x="209" y="49"/>
                      <a:pt x="251" y="22"/>
                      <a:pt x="265" y="0"/>
                    </a:cubicBezTo>
                    <a:cubicBezTo>
                      <a:pt x="251" y="22"/>
                      <a:pt x="208" y="49"/>
                      <a:pt x="153" y="70"/>
                    </a:cubicBezTo>
                    <a:cubicBezTo>
                      <a:pt x="80" y="97"/>
                      <a:pt x="12" y="101"/>
                      <a:pt x="3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25"/>
              <p:cNvSpPr>
                <a:spLocks/>
              </p:cNvSpPr>
              <p:nvPr/>
            </p:nvSpPr>
            <p:spPr bwMode="auto">
              <a:xfrm>
                <a:off x="2878" y="1584"/>
                <a:ext cx="755" cy="289"/>
              </a:xfrm>
              <a:custGeom>
                <a:avLst/>
                <a:gdLst>
                  <a:gd name="T0" fmla="*/ 316 w 320"/>
                  <a:gd name="T1" fmla="*/ 96 h 122"/>
                  <a:gd name="T2" fmla="*/ 306 w 320"/>
                  <a:gd name="T3" fmla="*/ 64 h 122"/>
                  <a:gd name="T4" fmla="*/ 314 w 320"/>
                  <a:gd name="T5" fmla="*/ 93 h 122"/>
                  <a:gd name="T6" fmla="*/ 133 w 320"/>
                  <a:gd name="T7" fmla="*/ 82 h 122"/>
                  <a:gd name="T8" fmla="*/ 0 w 320"/>
                  <a:gd name="T9" fmla="*/ 0 h 122"/>
                  <a:gd name="T10" fmla="*/ 135 w 320"/>
                  <a:gd name="T11" fmla="*/ 83 h 122"/>
                  <a:gd name="T12" fmla="*/ 316 w 320"/>
                  <a:gd name="T13" fmla="*/ 9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122">
                    <a:moveTo>
                      <a:pt x="316" y="96"/>
                    </a:moveTo>
                    <a:cubicBezTo>
                      <a:pt x="320" y="87"/>
                      <a:pt x="316" y="76"/>
                      <a:pt x="306" y="64"/>
                    </a:cubicBezTo>
                    <a:cubicBezTo>
                      <a:pt x="314" y="75"/>
                      <a:pt x="318" y="85"/>
                      <a:pt x="314" y="93"/>
                    </a:cubicBezTo>
                    <a:cubicBezTo>
                      <a:pt x="302" y="120"/>
                      <a:pt x="221" y="115"/>
                      <a:pt x="133" y="82"/>
                    </a:cubicBezTo>
                    <a:cubicBezTo>
                      <a:pt x="68" y="58"/>
                      <a:pt x="17" y="26"/>
                      <a:pt x="0" y="0"/>
                    </a:cubicBezTo>
                    <a:cubicBezTo>
                      <a:pt x="17" y="26"/>
                      <a:pt x="68" y="59"/>
                      <a:pt x="135" y="83"/>
                    </a:cubicBezTo>
                    <a:cubicBezTo>
                      <a:pt x="223" y="116"/>
                      <a:pt x="305" y="122"/>
                      <a:pt x="31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26"/>
              <p:cNvSpPr>
                <a:spLocks/>
              </p:cNvSpPr>
              <p:nvPr/>
            </p:nvSpPr>
            <p:spPr bwMode="auto">
              <a:xfrm>
                <a:off x="2892" y="1580"/>
                <a:ext cx="628" cy="238"/>
              </a:xfrm>
              <a:custGeom>
                <a:avLst/>
                <a:gdLst>
                  <a:gd name="T0" fmla="*/ 263 w 266"/>
                  <a:gd name="T1" fmla="*/ 80 h 101"/>
                  <a:gd name="T2" fmla="*/ 254 w 266"/>
                  <a:gd name="T3" fmla="*/ 54 h 101"/>
                  <a:gd name="T4" fmla="*/ 261 w 266"/>
                  <a:gd name="T5" fmla="*/ 78 h 101"/>
                  <a:gd name="T6" fmla="*/ 111 w 266"/>
                  <a:gd name="T7" fmla="*/ 69 h 101"/>
                  <a:gd name="T8" fmla="*/ 0 w 266"/>
                  <a:gd name="T9" fmla="*/ 0 h 101"/>
                  <a:gd name="T10" fmla="*/ 112 w 266"/>
                  <a:gd name="T11" fmla="*/ 70 h 101"/>
                  <a:gd name="T12" fmla="*/ 263 w 266"/>
                  <a:gd name="T13" fmla="*/ 8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6" h="101">
                    <a:moveTo>
                      <a:pt x="263" y="80"/>
                    </a:moveTo>
                    <a:cubicBezTo>
                      <a:pt x="266" y="73"/>
                      <a:pt x="262" y="64"/>
                      <a:pt x="254" y="54"/>
                    </a:cubicBezTo>
                    <a:cubicBezTo>
                      <a:pt x="261" y="63"/>
                      <a:pt x="264" y="71"/>
                      <a:pt x="261" y="78"/>
                    </a:cubicBezTo>
                    <a:cubicBezTo>
                      <a:pt x="251" y="100"/>
                      <a:pt x="184" y="96"/>
                      <a:pt x="111" y="69"/>
                    </a:cubicBezTo>
                    <a:cubicBezTo>
                      <a:pt x="57" y="49"/>
                      <a:pt x="15" y="22"/>
                      <a:pt x="0" y="0"/>
                    </a:cubicBezTo>
                    <a:cubicBezTo>
                      <a:pt x="14" y="22"/>
                      <a:pt x="57" y="49"/>
                      <a:pt x="112" y="70"/>
                    </a:cubicBezTo>
                    <a:cubicBezTo>
                      <a:pt x="186" y="97"/>
                      <a:pt x="253" y="101"/>
                      <a:pt x="263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27"/>
              <p:cNvSpPr>
                <a:spLocks/>
              </p:cNvSpPr>
              <p:nvPr/>
            </p:nvSpPr>
            <p:spPr bwMode="auto">
              <a:xfrm>
                <a:off x="3260" y="1492"/>
                <a:ext cx="128" cy="154"/>
              </a:xfrm>
              <a:custGeom>
                <a:avLst/>
                <a:gdLst>
                  <a:gd name="T0" fmla="*/ 17 w 54"/>
                  <a:gd name="T1" fmla="*/ 24 h 65"/>
                  <a:gd name="T2" fmla="*/ 16 w 54"/>
                  <a:gd name="T3" fmla="*/ 26 h 65"/>
                  <a:gd name="T4" fmla="*/ 14 w 54"/>
                  <a:gd name="T5" fmla="*/ 25 h 65"/>
                  <a:gd name="T6" fmla="*/ 16 w 54"/>
                  <a:gd name="T7" fmla="*/ 21 h 65"/>
                  <a:gd name="T8" fmla="*/ 21 w 54"/>
                  <a:gd name="T9" fmla="*/ 24 h 65"/>
                  <a:gd name="T10" fmla="*/ 18 w 54"/>
                  <a:gd name="T11" fmla="*/ 33 h 65"/>
                  <a:gd name="T12" fmla="*/ 4 w 54"/>
                  <a:gd name="T13" fmla="*/ 27 h 65"/>
                  <a:gd name="T14" fmla="*/ 13 w 54"/>
                  <a:gd name="T15" fmla="*/ 7 h 65"/>
                  <a:gd name="T16" fmla="*/ 44 w 54"/>
                  <a:gd name="T17" fmla="*/ 21 h 65"/>
                  <a:gd name="T18" fmla="*/ 24 w 54"/>
                  <a:gd name="T19" fmla="*/ 65 h 65"/>
                  <a:gd name="T20" fmla="*/ 24 w 54"/>
                  <a:gd name="T21" fmla="*/ 65 h 65"/>
                  <a:gd name="T22" fmla="*/ 46 w 54"/>
                  <a:gd name="T23" fmla="*/ 19 h 65"/>
                  <a:gd name="T24" fmla="*/ 12 w 54"/>
                  <a:gd name="T25" fmla="*/ 5 h 65"/>
                  <a:gd name="T26" fmla="*/ 3 w 54"/>
                  <a:gd name="T27" fmla="*/ 27 h 65"/>
                  <a:gd name="T28" fmla="*/ 18 w 54"/>
                  <a:gd name="T29" fmla="*/ 34 h 65"/>
                  <a:gd name="T30" fmla="*/ 22 w 54"/>
                  <a:gd name="T31" fmla="*/ 24 h 65"/>
                  <a:gd name="T32" fmla="*/ 16 w 54"/>
                  <a:gd name="T33" fmla="*/ 21 h 65"/>
                  <a:gd name="T34" fmla="*/ 14 w 54"/>
                  <a:gd name="T35" fmla="*/ 25 h 65"/>
                  <a:gd name="T36" fmla="*/ 17 w 54"/>
                  <a:gd name="T37" fmla="*/ 27 h 65"/>
                  <a:gd name="T38" fmla="*/ 17 w 54"/>
                  <a:gd name="T39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" h="65">
                    <a:moveTo>
                      <a:pt x="17" y="24"/>
                    </a:moveTo>
                    <a:cubicBezTo>
                      <a:pt x="17" y="25"/>
                      <a:pt x="17" y="26"/>
                      <a:pt x="16" y="26"/>
                    </a:cubicBezTo>
                    <a:cubicBezTo>
                      <a:pt x="15" y="27"/>
                      <a:pt x="14" y="26"/>
                      <a:pt x="14" y="25"/>
                    </a:cubicBezTo>
                    <a:cubicBezTo>
                      <a:pt x="13" y="24"/>
                      <a:pt x="14" y="22"/>
                      <a:pt x="16" y="21"/>
                    </a:cubicBezTo>
                    <a:cubicBezTo>
                      <a:pt x="18" y="20"/>
                      <a:pt x="21" y="21"/>
                      <a:pt x="21" y="24"/>
                    </a:cubicBezTo>
                    <a:cubicBezTo>
                      <a:pt x="23" y="27"/>
                      <a:pt x="21" y="31"/>
                      <a:pt x="18" y="33"/>
                    </a:cubicBezTo>
                    <a:cubicBezTo>
                      <a:pt x="12" y="35"/>
                      <a:pt x="6" y="32"/>
                      <a:pt x="4" y="27"/>
                    </a:cubicBezTo>
                    <a:cubicBezTo>
                      <a:pt x="1" y="19"/>
                      <a:pt x="5" y="10"/>
                      <a:pt x="13" y="7"/>
                    </a:cubicBezTo>
                    <a:cubicBezTo>
                      <a:pt x="25" y="2"/>
                      <a:pt x="38" y="8"/>
                      <a:pt x="44" y="21"/>
                    </a:cubicBezTo>
                    <a:cubicBezTo>
                      <a:pt x="52" y="38"/>
                      <a:pt x="41" y="57"/>
                      <a:pt x="24" y="65"/>
                    </a:cubicBezTo>
                    <a:cubicBezTo>
                      <a:pt x="24" y="65"/>
                      <a:pt x="24" y="65"/>
                      <a:pt x="24" y="65"/>
                    </a:cubicBezTo>
                    <a:cubicBezTo>
                      <a:pt x="43" y="57"/>
                      <a:pt x="54" y="39"/>
                      <a:pt x="46" y="19"/>
                    </a:cubicBezTo>
                    <a:cubicBezTo>
                      <a:pt x="40" y="6"/>
                      <a:pt x="25" y="0"/>
                      <a:pt x="12" y="5"/>
                    </a:cubicBezTo>
                    <a:cubicBezTo>
                      <a:pt x="4" y="9"/>
                      <a:pt x="0" y="19"/>
                      <a:pt x="3" y="27"/>
                    </a:cubicBezTo>
                    <a:cubicBezTo>
                      <a:pt x="6" y="33"/>
                      <a:pt x="12" y="36"/>
                      <a:pt x="18" y="34"/>
                    </a:cubicBezTo>
                    <a:cubicBezTo>
                      <a:pt x="22" y="32"/>
                      <a:pt x="24" y="28"/>
                      <a:pt x="22" y="24"/>
                    </a:cubicBezTo>
                    <a:cubicBezTo>
                      <a:pt x="21" y="21"/>
                      <a:pt x="18" y="20"/>
                      <a:pt x="16" y="21"/>
                    </a:cubicBezTo>
                    <a:cubicBezTo>
                      <a:pt x="14" y="22"/>
                      <a:pt x="13" y="24"/>
                      <a:pt x="14" y="25"/>
                    </a:cubicBezTo>
                    <a:cubicBezTo>
                      <a:pt x="14" y="26"/>
                      <a:pt x="15" y="27"/>
                      <a:pt x="17" y="27"/>
                    </a:cubicBezTo>
                    <a:cubicBezTo>
                      <a:pt x="17" y="26"/>
                      <a:pt x="18" y="25"/>
                      <a:pt x="1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28"/>
              <p:cNvSpPr>
                <a:spLocks/>
              </p:cNvSpPr>
              <p:nvPr/>
            </p:nvSpPr>
            <p:spPr bwMode="auto">
              <a:xfrm>
                <a:off x="3225" y="1431"/>
                <a:ext cx="179" cy="227"/>
              </a:xfrm>
              <a:custGeom>
                <a:avLst/>
                <a:gdLst>
                  <a:gd name="T0" fmla="*/ 22 w 76"/>
                  <a:gd name="T1" fmla="*/ 96 h 96"/>
                  <a:gd name="T2" fmla="*/ 66 w 76"/>
                  <a:gd name="T3" fmla="*/ 37 h 96"/>
                  <a:gd name="T4" fmla="*/ 23 w 76"/>
                  <a:gd name="T5" fmla="*/ 7 h 96"/>
                  <a:gd name="T6" fmla="*/ 4 w 76"/>
                  <a:gd name="T7" fmla="*/ 34 h 96"/>
                  <a:gd name="T8" fmla="*/ 22 w 76"/>
                  <a:gd name="T9" fmla="*/ 46 h 96"/>
                  <a:gd name="T10" fmla="*/ 30 w 76"/>
                  <a:gd name="T11" fmla="*/ 34 h 96"/>
                  <a:gd name="T12" fmla="*/ 22 w 76"/>
                  <a:gd name="T13" fmla="*/ 29 h 96"/>
                  <a:gd name="T14" fmla="*/ 32 w 76"/>
                  <a:gd name="T15" fmla="*/ 35 h 96"/>
                  <a:gd name="T16" fmla="*/ 22 w 76"/>
                  <a:gd name="T17" fmla="*/ 48 h 96"/>
                  <a:gd name="T18" fmla="*/ 2 w 76"/>
                  <a:gd name="T19" fmla="*/ 34 h 96"/>
                  <a:gd name="T20" fmla="*/ 24 w 76"/>
                  <a:gd name="T21" fmla="*/ 4 h 96"/>
                  <a:gd name="T22" fmla="*/ 70 w 76"/>
                  <a:gd name="T23" fmla="*/ 36 h 96"/>
                  <a:gd name="T24" fmla="*/ 22 w 76"/>
                  <a:gd name="T25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6" h="96">
                    <a:moveTo>
                      <a:pt x="22" y="96"/>
                    </a:moveTo>
                    <a:cubicBezTo>
                      <a:pt x="50" y="91"/>
                      <a:pt x="73" y="65"/>
                      <a:pt x="66" y="37"/>
                    </a:cubicBezTo>
                    <a:cubicBezTo>
                      <a:pt x="61" y="13"/>
                      <a:pt x="41" y="3"/>
                      <a:pt x="23" y="7"/>
                    </a:cubicBezTo>
                    <a:cubicBezTo>
                      <a:pt x="10" y="9"/>
                      <a:pt x="2" y="21"/>
                      <a:pt x="4" y="34"/>
                    </a:cubicBezTo>
                    <a:cubicBezTo>
                      <a:pt x="6" y="42"/>
                      <a:pt x="14" y="48"/>
                      <a:pt x="22" y="46"/>
                    </a:cubicBezTo>
                    <a:cubicBezTo>
                      <a:pt x="28" y="45"/>
                      <a:pt x="31" y="40"/>
                      <a:pt x="30" y="34"/>
                    </a:cubicBezTo>
                    <a:cubicBezTo>
                      <a:pt x="30" y="31"/>
                      <a:pt x="26" y="28"/>
                      <a:pt x="22" y="29"/>
                    </a:cubicBezTo>
                    <a:cubicBezTo>
                      <a:pt x="27" y="28"/>
                      <a:pt x="31" y="31"/>
                      <a:pt x="32" y="35"/>
                    </a:cubicBezTo>
                    <a:cubicBezTo>
                      <a:pt x="33" y="41"/>
                      <a:pt x="29" y="47"/>
                      <a:pt x="22" y="48"/>
                    </a:cubicBezTo>
                    <a:cubicBezTo>
                      <a:pt x="13" y="50"/>
                      <a:pt x="4" y="43"/>
                      <a:pt x="2" y="34"/>
                    </a:cubicBezTo>
                    <a:cubicBezTo>
                      <a:pt x="0" y="20"/>
                      <a:pt x="9" y="6"/>
                      <a:pt x="24" y="4"/>
                    </a:cubicBezTo>
                    <a:cubicBezTo>
                      <a:pt x="46" y="0"/>
                      <a:pt x="65" y="13"/>
                      <a:pt x="70" y="36"/>
                    </a:cubicBezTo>
                    <a:cubicBezTo>
                      <a:pt x="76" y="68"/>
                      <a:pt x="55" y="91"/>
                      <a:pt x="22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29"/>
              <p:cNvSpPr>
                <a:spLocks/>
              </p:cNvSpPr>
              <p:nvPr/>
            </p:nvSpPr>
            <p:spPr bwMode="auto">
              <a:xfrm>
                <a:off x="3364" y="1549"/>
                <a:ext cx="147" cy="120"/>
              </a:xfrm>
              <a:custGeom>
                <a:avLst/>
                <a:gdLst>
                  <a:gd name="T0" fmla="*/ 36 w 62"/>
                  <a:gd name="T1" fmla="*/ 31 h 51"/>
                  <a:gd name="T2" fmla="*/ 38 w 62"/>
                  <a:gd name="T3" fmla="*/ 34 h 51"/>
                  <a:gd name="T4" fmla="*/ 42 w 62"/>
                  <a:gd name="T5" fmla="*/ 33 h 51"/>
                  <a:gd name="T6" fmla="*/ 40 w 62"/>
                  <a:gd name="T7" fmla="*/ 30 h 51"/>
                  <a:gd name="T8" fmla="*/ 39 w 62"/>
                  <a:gd name="T9" fmla="*/ 30 h 51"/>
                  <a:gd name="T10" fmla="*/ 31 w 62"/>
                  <a:gd name="T11" fmla="*/ 35 h 51"/>
                  <a:gd name="T12" fmla="*/ 38 w 62"/>
                  <a:gd name="T13" fmla="*/ 48 h 51"/>
                  <a:gd name="T14" fmla="*/ 58 w 62"/>
                  <a:gd name="T15" fmla="*/ 38 h 51"/>
                  <a:gd name="T16" fmla="*/ 42 w 62"/>
                  <a:gd name="T17" fmla="*/ 7 h 51"/>
                  <a:gd name="T18" fmla="*/ 0 w 62"/>
                  <a:gd name="T19" fmla="*/ 27 h 51"/>
                  <a:gd name="T20" fmla="*/ 45 w 62"/>
                  <a:gd name="T21" fmla="*/ 10 h 51"/>
                  <a:gd name="T22" fmla="*/ 56 w 62"/>
                  <a:gd name="T23" fmla="*/ 39 h 51"/>
                  <a:gd name="T24" fmla="*/ 37 w 62"/>
                  <a:gd name="T25" fmla="*/ 46 h 51"/>
                  <a:gd name="T26" fmla="*/ 32 w 62"/>
                  <a:gd name="T27" fmla="*/ 34 h 51"/>
                  <a:gd name="T28" fmla="*/ 38 w 62"/>
                  <a:gd name="T29" fmla="*/ 30 h 51"/>
                  <a:gd name="T30" fmla="*/ 36 w 62"/>
                  <a:gd name="T31" fmla="*/ 3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51">
                    <a:moveTo>
                      <a:pt x="36" y="31"/>
                    </a:moveTo>
                    <a:cubicBezTo>
                      <a:pt x="36" y="32"/>
                      <a:pt x="37" y="33"/>
                      <a:pt x="38" y="34"/>
                    </a:cubicBezTo>
                    <a:cubicBezTo>
                      <a:pt x="40" y="35"/>
                      <a:pt x="42" y="34"/>
                      <a:pt x="42" y="33"/>
                    </a:cubicBezTo>
                    <a:cubicBezTo>
                      <a:pt x="42" y="32"/>
                      <a:pt x="41" y="31"/>
                      <a:pt x="40" y="30"/>
                    </a:cubicBezTo>
                    <a:cubicBezTo>
                      <a:pt x="40" y="30"/>
                      <a:pt x="39" y="30"/>
                      <a:pt x="39" y="30"/>
                    </a:cubicBezTo>
                    <a:cubicBezTo>
                      <a:pt x="35" y="29"/>
                      <a:pt x="32" y="31"/>
                      <a:pt x="31" y="35"/>
                    </a:cubicBezTo>
                    <a:cubicBezTo>
                      <a:pt x="29" y="40"/>
                      <a:pt x="32" y="46"/>
                      <a:pt x="38" y="48"/>
                    </a:cubicBezTo>
                    <a:cubicBezTo>
                      <a:pt x="46" y="51"/>
                      <a:pt x="56" y="46"/>
                      <a:pt x="58" y="38"/>
                    </a:cubicBezTo>
                    <a:cubicBezTo>
                      <a:pt x="62" y="25"/>
                      <a:pt x="58" y="12"/>
                      <a:pt x="42" y="7"/>
                    </a:cubicBezTo>
                    <a:cubicBezTo>
                      <a:pt x="23" y="0"/>
                      <a:pt x="6" y="8"/>
                      <a:pt x="0" y="27"/>
                    </a:cubicBezTo>
                    <a:cubicBezTo>
                      <a:pt x="8" y="11"/>
                      <a:pt x="24" y="1"/>
                      <a:pt x="45" y="10"/>
                    </a:cubicBezTo>
                    <a:cubicBezTo>
                      <a:pt x="56" y="15"/>
                      <a:pt x="61" y="29"/>
                      <a:pt x="56" y="39"/>
                    </a:cubicBezTo>
                    <a:cubicBezTo>
                      <a:pt x="53" y="47"/>
                      <a:pt x="44" y="50"/>
                      <a:pt x="37" y="46"/>
                    </a:cubicBezTo>
                    <a:cubicBezTo>
                      <a:pt x="32" y="44"/>
                      <a:pt x="30" y="38"/>
                      <a:pt x="32" y="34"/>
                    </a:cubicBezTo>
                    <a:cubicBezTo>
                      <a:pt x="33" y="31"/>
                      <a:pt x="35" y="30"/>
                      <a:pt x="38" y="30"/>
                    </a:cubicBezTo>
                    <a:cubicBezTo>
                      <a:pt x="37" y="30"/>
                      <a:pt x="37" y="30"/>
                      <a:pt x="3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0"/>
              <p:cNvSpPr>
                <a:spLocks/>
              </p:cNvSpPr>
              <p:nvPr/>
            </p:nvSpPr>
            <p:spPr bwMode="auto">
              <a:xfrm>
                <a:off x="3362" y="1608"/>
                <a:ext cx="73" cy="99"/>
              </a:xfrm>
              <a:custGeom>
                <a:avLst/>
                <a:gdLst>
                  <a:gd name="T0" fmla="*/ 0 w 31"/>
                  <a:gd name="T1" fmla="*/ 3 h 42"/>
                  <a:gd name="T2" fmla="*/ 27 w 31"/>
                  <a:gd name="T3" fmla="*/ 20 h 42"/>
                  <a:gd name="T4" fmla="*/ 14 w 31"/>
                  <a:gd name="T5" fmla="*/ 39 h 42"/>
                  <a:gd name="T6" fmla="*/ 3 w 31"/>
                  <a:gd name="T7" fmla="*/ 31 h 42"/>
                  <a:gd name="T8" fmla="*/ 8 w 31"/>
                  <a:gd name="T9" fmla="*/ 24 h 42"/>
                  <a:gd name="T10" fmla="*/ 13 w 31"/>
                  <a:gd name="T11" fmla="*/ 27 h 42"/>
                  <a:gd name="T12" fmla="*/ 11 w 31"/>
                  <a:gd name="T13" fmla="*/ 31 h 42"/>
                  <a:gd name="T14" fmla="*/ 14 w 31"/>
                  <a:gd name="T15" fmla="*/ 27 h 42"/>
                  <a:gd name="T16" fmla="*/ 8 w 31"/>
                  <a:gd name="T17" fmla="*/ 23 h 42"/>
                  <a:gd name="T18" fmla="*/ 2 w 31"/>
                  <a:gd name="T19" fmla="*/ 32 h 42"/>
                  <a:gd name="T20" fmla="*/ 15 w 31"/>
                  <a:gd name="T21" fmla="*/ 40 h 42"/>
                  <a:gd name="T22" fmla="*/ 29 w 31"/>
                  <a:gd name="T23" fmla="*/ 20 h 42"/>
                  <a:gd name="T24" fmla="*/ 0 w 31"/>
                  <a:gd name="T25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42">
                    <a:moveTo>
                      <a:pt x="0" y="3"/>
                    </a:moveTo>
                    <a:cubicBezTo>
                      <a:pt x="12" y="1"/>
                      <a:pt x="25" y="8"/>
                      <a:pt x="27" y="20"/>
                    </a:cubicBezTo>
                    <a:cubicBezTo>
                      <a:pt x="29" y="31"/>
                      <a:pt x="23" y="38"/>
                      <a:pt x="14" y="39"/>
                    </a:cubicBezTo>
                    <a:cubicBezTo>
                      <a:pt x="9" y="40"/>
                      <a:pt x="4" y="37"/>
                      <a:pt x="3" y="31"/>
                    </a:cubicBezTo>
                    <a:cubicBezTo>
                      <a:pt x="2" y="28"/>
                      <a:pt x="4" y="24"/>
                      <a:pt x="8" y="24"/>
                    </a:cubicBezTo>
                    <a:cubicBezTo>
                      <a:pt x="10" y="23"/>
                      <a:pt x="13" y="25"/>
                      <a:pt x="13" y="27"/>
                    </a:cubicBezTo>
                    <a:cubicBezTo>
                      <a:pt x="13" y="29"/>
                      <a:pt x="12" y="30"/>
                      <a:pt x="11" y="31"/>
                    </a:cubicBezTo>
                    <a:cubicBezTo>
                      <a:pt x="13" y="30"/>
                      <a:pt x="14" y="28"/>
                      <a:pt x="14" y="27"/>
                    </a:cubicBezTo>
                    <a:cubicBezTo>
                      <a:pt x="13" y="24"/>
                      <a:pt x="10" y="22"/>
                      <a:pt x="8" y="23"/>
                    </a:cubicBezTo>
                    <a:cubicBezTo>
                      <a:pt x="3" y="24"/>
                      <a:pt x="1" y="28"/>
                      <a:pt x="2" y="32"/>
                    </a:cubicBezTo>
                    <a:cubicBezTo>
                      <a:pt x="3" y="38"/>
                      <a:pt x="9" y="42"/>
                      <a:pt x="15" y="40"/>
                    </a:cubicBezTo>
                    <a:cubicBezTo>
                      <a:pt x="25" y="38"/>
                      <a:pt x="31" y="30"/>
                      <a:pt x="29" y="20"/>
                    </a:cubicBezTo>
                    <a:cubicBezTo>
                      <a:pt x="26" y="6"/>
                      <a:pt x="14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31"/>
              <p:cNvSpPr>
                <a:spLocks/>
              </p:cNvSpPr>
              <p:nvPr/>
            </p:nvSpPr>
            <p:spPr bwMode="auto">
              <a:xfrm>
                <a:off x="3381" y="1452"/>
                <a:ext cx="54" cy="71"/>
              </a:xfrm>
              <a:custGeom>
                <a:avLst/>
                <a:gdLst>
                  <a:gd name="T0" fmla="*/ 0 w 23"/>
                  <a:gd name="T1" fmla="*/ 27 h 30"/>
                  <a:gd name="T2" fmla="*/ 20 w 23"/>
                  <a:gd name="T3" fmla="*/ 16 h 30"/>
                  <a:gd name="T4" fmla="*/ 12 w 23"/>
                  <a:gd name="T5" fmla="*/ 2 h 30"/>
                  <a:gd name="T6" fmla="*/ 3 w 23"/>
                  <a:gd name="T7" fmla="*/ 8 h 30"/>
                  <a:gd name="T8" fmla="*/ 7 w 23"/>
                  <a:gd name="T9" fmla="*/ 13 h 30"/>
                  <a:gd name="T10" fmla="*/ 11 w 23"/>
                  <a:gd name="T11" fmla="*/ 11 h 30"/>
                  <a:gd name="T12" fmla="*/ 9 w 23"/>
                  <a:gd name="T13" fmla="*/ 8 h 30"/>
                  <a:gd name="T14" fmla="*/ 11 w 23"/>
                  <a:gd name="T15" fmla="*/ 11 h 30"/>
                  <a:gd name="T16" fmla="*/ 7 w 23"/>
                  <a:gd name="T17" fmla="*/ 14 h 30"/>
                  <a:gd name="T18" fmla="*/ 3 w 23"/>
                  <a:gd name="T19" fmla="*/ 7 h 30"/>
                  <a:gd name="T20" fmla="*/ 13 w 23"/>
                  <a:gd name="T21" fmla="*/ 2 h 30"/>
                  <a:gd name="T22" fmla="*/ 22 w 23"/>
                  <a:gd name="T23" fmla="*/ 16 h 30"/>
                  <a:gd name="T24" fmla="*/ 0 w 23"/>
                  <a:gd name="T25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30">
                    <a:moveTo>
                      <a:pt x="0" y="27"/>
                    </a:moveTo>
                    <a:cubicBezTo>
                      <a:pt x="9" y="29"/>
                      <a:pt x="19" y="25"/>
                      <a:pt x="20" y="16"/>
                    </a:cubicBezTo>
                    <a:cubicBezTo>
                      <a:pt x="22" y="9"/>
                      <a:pt x="18" y="4"/>
                      <a:pt x="12" y="2"/>
                    </a:cubicBezTo>
                    <a:cubicBezTo>
                      <a:pt x="8" y="1"/>
                      <a:pt x="4" y="4"/>
                      <a:pt x="3" y="8"/>
                    </a:cubicBezTo>
                    <a:cubicBezTo>
                      <a:pt x="3" y="10"/>
                      <a:pt x="4" y="13"/>
                      <a:pt x="7" y="13"/>
                    </a:cubicBezTo>
                    <a:cubicBezTo>
                      <a:pt x="9" y="14"/>
                      <a:pt x="10" y="13"/>
                      <a:pt x="11" y="11"/>
                    </a:cubicBezTo>
                    <a:cubicBezTo>
                      <a:pt x="11" y="10"/>
                      <a:pt x="10" y="9"/>
                      <a:pt x="9" y="8"/>
                    </a:cubicBezTo>
                    <a:cubicBezTo>
                      <a:pt x="11" y="9"/>
                      <a:pt x="11" y="10"/>
                      <a:pt x="11" y="11"/>
                    </a:cubicBezTo>
                    <a:cubicBezTo>
                      <a:pt x="11" y="13"/>
                      <a:pt x="9" y="14"/>
                      <a:pt x="7" y="14"/>
                    </a:cubicBezTo>
                    <a:cubicBezTo>
                      <a:pt x="4" y="13"/>
                      <a:pt x="2" y="10"/>
                      <a:pt x="3" y="7"/>
                    </a:cubicBezTo>
                    <a:cubicBezTo>
                      <a:pt x="4" y="3"/>
                      <a:pt x="8" y="0"/>
                      <a:pt x="13" y="2"/>
                    </a:cubicBezTo>
                    <a:cubicBezTo>
                      <a:pt x="19" y="3"/>
                      <a:pt x="23" y="9"/>
                      <a:pt x="22" y="16"/>
                    </a:cubicBezTo>
                    <a:cubicBezTo>
                      <a:pt x="19" y="26"/>
                      <a:pt x="10" y="30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32"/>
              <p:cNvSpPr>
                <a:spLocks/>
              </p:cNvSpPr>
              <p:nvPr/>
            </p:nvSpPr>
            <p:spPr bwMode="auto">
              <a:xfrm>
                <a:off x="3494" y="1405"/>
                <a:ext cx="243" cy="241"/>
              </a:xfrm>
              <a:custGeom>
                <a:avLst/>
                <a:gdLst>
                  <a:gd name="T0" fmla="*/ 48 w 103"/>
                  <a:gd name="T1" fmla="*/ 68 h 102"/>
                  <a:gd name="T2" fmla="*/ 51 w 103"/>
                  <a:gd name="T3" fmla="*/ 68 h 102"/>
                  <a:gd name="T4" fmla="*/ 52 w 103"/>
                  <a:gd name="T5" fmla="*/ 73 h 102"/>
                  <a:gd name="T6" fmla="*/ 45 w 103"/>
                  <a:gd name="T7" fmla="*/ 74 h 102"/>
                  <a:gd name="T8" fmla="*/ 43 w 103"/>
                  <a:gd name="T9" fmla="*/ 63 h 102"/>
                  <a:gd name="T10" fmla="*/ 60 w 103"/>
                  <a:gd name="T11" fmla="*/ 60 h 102"/>
                  <a:gd name="T12" fmla="*/ 64 w 103"/>
                  <a:gd name="T13" fmla="*/ 85 h 102"/>
                  <a:gd name="T14" fmla="*/ 26 w 103"/>
                  <a:gd name="T15" fmla="*/ 90 h 102"/>
                  <a:gd name="T16" fmla="*/ 19 w 103"/>
                  <a:gd name="T17" fmla="*/ 31 h 102"/>
                  <a:gd name="T18" fmla="*/ 103 w 103"/>
                  <a:gd name="T19" fmla="*/ 23 h 102"/>
                  <a:gd name="T20" fmla="*/ 103 w 103"/>
                  <a:gd name="T21" fmla="*/ 22 h 102"/>
                  <a:gd name="T22" fmla="*/ 15 w 103"/>
                  <a:gd name="T23" fmla="*/ 30 h 102"/>
                  <a:gd name="T24" fmla="*/ 24 w 103"/>
                  <a:gd name="T25" fmla="*/ 93 h 102"/>
                  <a:gd name="T26" fmla="*/ 65 w 103"/>
                  <a:gd name="T27" fmla="*/ 87 h 102"/>
                  <a:gd name="T28" fmla="*/ 61 w 103"/>
                  <a:gd name="T29" fmla="*/ 59 h 102"/>
                  <a:gd name="T30" fmla="*/ 43 w 103"/>
                  <a:gd name="T31" fmla="*/ 62 h 102"/>
                  <a:gd name="T32" fmla="*/ 44 w 103"/>
                  <a:gd name="T33" fmla="*/ 74 h 102"/>
                  <a:gd name="T34" fmla="*/ 53 w 103"/>
                  <a:gd name="T35" fmla="*/ 73 h 102"/>
                  <a:gd name="T36" fmla="*/ 52 w 103"/>
                  <a:gd name="T37" fmla="*/ 67 h 102"/>
                  <a:gd name="T38" fmla="*/ 48 w 103"/>
                  <a:gd name="T39" fmla="*/ 6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3" h="102">
                    <a:moveTo>
                      <a:pt x="48" y="68"/>
                    </a:moveTo>
                    <a:cubicBezTo>
                      <a:pt x="49" y="67"/>
                      <a:pt x="50" y="67"/>
                      <a:pt x="51" y="68"/>
                    </a:cubicBezTo>
                    <a:cubicBezTo>
                      <a:pt x="53" y="69"/>
                      <a:pt x="53" y="71"/>
                      <a:pt x="52" y="73"/>
                    </a:cubicBezTo>
                    <a:cubicBezTo>
                      <a:pt x="50" y="75"/>
                      <a:pt x="47" y="75"/>
                      <a:pt x="45" y="74"/>
                    </a:cubicBezTo>
                    <a:cubicBezTo>
                      <a:pt x="41" y="71"/>
                      <a:pt x="40" y="66"/>
                      <a:pt x="43" y="63"/>
                    </a:cubicBezTo>
                    <a:cubicBezTo>
                      <a:pt x="47" y="57"/>
                      <a:pt x="55" y="56"/>
                      <a:pt x="60" y="60"/>
                    </a:cubicBezTo>
                    <a:cubicBezTo>
                      <a:pt x="68" y="66"/>
                      <a:pt x="70" y="77"/>
                      <a:pt x="64" y="85"/>
                    </a:cubicBezTo>
                    <a:cubicBezTo>
                      <a:pt x="55" y="97"/>
                      <a:pt x="38" y="99"/>
                      <a:pt x="26" y="90"/>
                    </a:cubicBezTo>
                    <a:cubicBezTo>
                      <a:pt x="8" y="77"/>
                      <a:pt x="5" y="51"/>
                      <a:pt x="19" y="31"/>
                    </a:cubicBezTo>
                    <a:cubicBezTo>
                      <a:pt x="38" y="5"/>
                      <a:pt x="76" y="3"/>
                      <a:pt x="103" y="23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73" y="0"/>
                      <a:pt x="37" y="1"/>
                      <a:pt x="15" y="30"/>
                    </a:cubicBezTo>
                    <a:cubicBezTo>
                      <a:pt x="0" y="50"/>
                      <a:pt x="4" y="78"/>
                      <a:pt x="24" y="93"/>
                    </a:cubicBezTo>
                    <a:cubicBezTo>
                      <a:pt x="37" y="102"/>
                      <a:pt x="55" y="100"/>
                      <a:pt x="65" y="87"/>
                    </a:cubicBezTo>
                    <a:cubicBezTo>
                      <a:pt x="72" y="78"/>
                      <a:pt x="70" y="66"/>
                      <a:pt x="61" y="59"/>
                    </a:cubicBezTo>
                    <a:cubicBezTo>
                      <a:pt x="55" y="55"/>
                      <a:pt x="47" y="56"/>
                      <a:pt x="43" y="62"/>
                    </a:cubicBezTo>
                    <a:cubicBezTo>
                      <a:pt x="40" y="65"/>
                      <a:pt x="41" y="71"/>
                      <a:pt x="44" y="74"/>
                    </a:cubicBezTo>
                    <a:cubicBezTo>
                      <a:pt x="47" y="76"/>
                      <a:pt x="51" y="75"/>
                      <a:pt x="53" y="73"/>
                    </a:cubicBezTo>
                    <a:cubicBezTo>
                      <a:pt x="54" y="71"/>
                      <a:pt x="54" y="69"/>
                      <a:pt x="52" y="67"/>
                    </a:cubicBezTo>
                    <a:cubicBezTo>
                      <a:pt x="51" y="66"/>
                      <a:pt x="49" y="67"/>
                      <a:pt x="48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33"/>
              <p:cNvSpPr>
                <a:spLocks/>
              </p:cNvSpPr>
              <p:nvPr/>
            </p:nvSpPr>
            <p:spPr bwMode="auto">
              <a:xfrm>
                <a:off x="2367" y="1492"/>
                <a:ext cx="130" cy="154"/>
              </a:xfrm>
              <a:custGeom>
                <a:avLst/>
                <a:gdLst>
                  <a:gd name="T0" fmla="*/ 37 w 55"/>
                  <a:gd name="T1" fmla="*/ 24 h 65"/>
                  <a:gd name="T2" fmla="*/ 38 w 55"/>
                  <a:gd name="T3" fmla="*/ 26 h 65"/>
                  <a:gd name="T4" fmla="*/ 40 w 55"/>
                  <a:gd name="T5" fmla="*/ 25 h 65"/>
                  <a:gd name="T6" fmla="*/ 39 w 55"/>
                  <a:gd name="T7" fmla="*/ 21 h 65"/>
                  <a:gd name="T8" fmla="*/ 33 w 55"/>
                  <a:gd name="T9" fmla="*/ 24 h 65"/>
                  <a:gd name="T10" fmla="*/ 37 w 55"/>
                  <a:gd name="T11" fmla="*/ 33 h 65"/>
                  <a:gd name="T12" fmla="*/ 50 w 55"/>
                  <a:gd name="T13" fmla="*/ 27 h 65"/>
                  <a:gd name="T14" fmla="*/ 41 w 55"/>
                  <a:gd name="T15" fmla="*/ 7 h 65"/>
                  <a:gd name="T16" fmla="*/ 10 w 55"/>
                  <a:gd name="T17" fmla="*/ 21 h 65"/>
                  <a:gd name="T18" fmla="*/ 31 w 55"/>
                  <a:gd name="T19" fmla="*/ 65 h 65"/>
                  <a:gd name="T20" fmla="*/ 30 w 55"/>
                  <a:gd name="T21" fmla="*/ 65 h 65"/>
                  <a:gd name="T22" fmla="*/ 9 w 55"/>
                  <a:gd name="T23" fmla="*/ 19 h 65"/>
                  <a:gd name="T24" fmla="*/ 42 w 55"/>
                  <a:gd name="T25" fmla="*/ 5 h 65"/>
                  <a:gd name="T26" fmla="*/ 51 w 55"/>
                  <a:gd name="T27" fmla="*/ 27 h 65"/>
                  <a:gd name="T28" fmla="*/ 36 w 55"/>
                  <a:gd name="T29" fmla="*/ 34 h 65"/>
                  <a:gd name="T30" fmla="*/ 32 w 55"/>
                  <a:gd name="T31" fmla="*/ 24 h 65"/>
                  <a:gd name="T32" fmla="*/ 39 w 55"/>
                  <a:gd name="T33" fmla="*/ 21 h 65"/>
                  <a:gd name="T34" fmla="*/ 41 w 55"/>
                  <a:gd name="T35" fmla="*/ 25 h 65"/>
                  <a:gd name="T36" fmla="*/ 38 w 55"/>
                  <a:gd name="T37" fmla="*/ 27 h 65"/>
                  <a:gd name="T38" fmla="*/ 37 w 55"/>
                  <a:gd name="T39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5" h="65">
                    <a:moveTo>
                      <a:pt x="37" y="24"/>
                    </a:moveTo>
                    <a:cubicBezTo>
                      <a:pt x="37" y="25"/>
                      <a:pt x="37" y="26"/>
                      <a:pt x="38" y="26"/>
                    </a:cubicBezTo>
                    <a:cubicBezTo>
                      <a:pt x="39" y="27"/>
                      <a:pt x="40" y="26"/>
                      <a:pt x="40" y="25"/>
                    </a:cubicBezTo>
                    <a:cubicBezTo>
                      <a:pt x="41" y="24"/>
                      <a:pt x="40" y="22"/>
                      <a:pt x="39" y="21"/>
                    </a:cubicBezTo>
                    <a:cubicBezTo>
                      <a:pt x="36" y="20"/>
                      <a:pt x="34" y="21"/>
                      <a:pt x="33" y="24"/>
                    </a:cubicBezTo>
                    <a:cubicBezTo>
                      <a:pt x="31" y="27"/>
                      <a:pt x="33" y="31"/>
                      <a:pt x="37" y="33"/>
                    </a:cubicBezTo>
                    <a:cubicBezTo>
                      <a:pt x="42" y="35"/>
                      <a:pt x="48" y="32"/>
                      <a:pt x="50" y="27"/>
                    </a:cubicBezTo>
                    <a:cubicBezTo>
                      <a:pt x="53" y="19"/>
                      <a:pt x="49" y="10"/>
                      <a:pt x="41" y="7"/>
                    </a:cubicBezTo>
                    <a:cubicBezTo>
                      <a:pt x="30" y="2"/>
                      <a:pt x="16" y="8"/>
                      <a:pt x="10" y="21"/>
                    </a:cubicBezTo>
                    <a:cubicBezTo>
                      <a:pt x="3" y="38"/>
                      <a:pt x="13" y="57"/>
                      <a:pt x="31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11" y="57"/>
                      <a:pt x="0" y="39"/>
                      <a:pt x="9" y="19"/>
                    </a:cubicBezTo>
                    <a:cubicBezTo>
                      <a:pt x="14" y="6"/>
                      <a:pt x="29" y="0"/>
                      <a:pt x="42" y="5"/>
                    </a:cubicBezTo>
                    <a:cubicBezTo>
                      <a:pt x="51" y="9"/>
                      <a:pt x="55" y="19"/>
                      <a:pt x="51" y="27"/>
                    </a:cubicBezTo>
                    <a:cubicBezTo>
                      <a:pt x="49" y="33"/>
                      <a:pt x="42" y="36"/>
                      <a:pt x="36" y="34"/>
                    </a:cubicBezTo>
                    <a:cubicBezTo>
                      <a:pt x="32" y="32"/>
                      <a:pt x="31" y="28"/>
                      <a:pt x="32" y="24"/>
                    </a:cubicBezTo>
                    <a:cubicBezTo>
                      <a:pt x="33" y="21"/>
                      <a:pt x="36" y="20"/>
                      <a:pt x="39" y="21"/>
                    </a:cubicBezTo>
                    <a:cubicBezTo>
                      <a:pt x="41" y="22"/>
                      <a:pt x="41" y="24"/>
                      <a:pt x="41" y="25"/>
                    </a:cubicBezTo>
                    <a:cubicBezTo>
                      <a:pt x="40" y="26"/>
                      <a:pt x="39" y="27"/>
                      <a:pt x="38" y="27"/>
                    </a:cubicBezTo>
                    <a:cubicBezTo>
                      <a:pt x="37" y="26"/>
                      <a:pt x="37" y="25"/>
                      <a:pt x="3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4"/>
              <p:cNvSpPr>
                <a:spLocks/>
              </p:cNvSpPr>
              <p:nvPr/>
            </p:nvSpPr>
            <p:spPr bwMode="auto">
              <a:xfrm>
                <a:off x="2351" y="1431"/>
                <a:ext cx="182" cy="227"/>
              </a:xfrm>
              <a:custGeom>
                <a:avLst/>
                <a:gdLst>
                  <a:gd name="T0" fmla="*/ 55 w 77"/>
                  <a:gd name="T1" fmla="*/ 96 h 96"/>
                  <a:gd name="T2" fmla="*/ 10 w 77"/>
                  <a:gd name="T3" fmla="*/ 37 h 96"/>
                  <a:gd name="T4" fmla="*/ 54 w 77"/>
                  <a:gd name="T5" fmla="*/ 7 h 96"/>
                  <a:gd name="T6" fmla="*/ 72 w 77"/>
                  <a:gd name="T7" fmla="*/ 34 h 96"/>
                  <a:gd name="T8" fmla="*/ 54 w 77"/>
                  <a:gd name="T9" fmla="*/ 46 h 96"/>
                  <a:gd name="T10" fmla="*/ 46 w 77"/>
                  <a:gd name="T11" fmla="*/ 34 h 96"/>
                  <a:gd name="T12" fmla="*/ 54 w 77"/>
                  <a:gd name="T13" fmla="*/ 29 h 96"/>
                  <a:gd name="T14" fmla="*/ 44 w 77"/>
                  <a:gd name="T15" fmla="*/ 35 h 96"/>
                  <a:gd name="T16" fmla="*/ 54 w 77"/>
                  <a:gd name="T17" fmla="*/ 48 h 96"/>
                  <a:gd name="T18" fmla="*/ 74 w 77"/>
                  <a:gd name="T19" fmla="*/ 34 h 96"/>
                  <a:gd name="T20" fmla="*/ 52 w 77"/>
                  <a:gd name="T21" fmla="*/ 4 h 96"/>
                  <a:gd name="T22" fmla="*/ 6 w 77"/>
                  <a:gd name="T23" fmla="*/ 36 h 96"/>
                  <a:gd name="T24" fmla="*/ 55 w 77"/>
                  <a:gd name="T25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96">
                    <a:moveTo>
                      <a:pt x="55" y="96"/>
                    </a:moveTo>
                    <a:cubicBezTo>
                      <a:pt x="26" y="91"/>
                      <a:pt x="4" y="65"/>
                      <a:pt x="10" y="37"/>
                    </a:cubicBezTo>
                    <a:cubicBezTo>
                      <a:pt x="16" y="13"/>
                      <a:pt x="35" y="3"/>
                      <a:pt x="54" y="7"/>
                    </a:cubicBezTo>
                    <a:cubicBezTo>
                      <a:pt x="66" y="9"/>
                      <a:pt x="74" y="21"/>
                      <a:pt x="72" y="34"/>
                    </a:cubicBezTo>
                    <a:cubicBezTo>
                      <a:pt x="70" y="42"/>
                      <a:pt x="62" y="48"/>
                      <a:pt x="54" y="46"/>
                    </a:cubicBezTo>
                    <a:cubicBezTo>
                      <a:pt x="49" y="45"/>
                      <a:pt x="45" y="40"/>
                      <a:pt x="46" y="34"/>
                    </a:cubicBezTo>
                    <a:cubicBezTo>
                      <a:pt x="47" y="31"/>
                      <a:pt x="50" y="28"/>
                      <a:pt x="54" y="29"/>
                    </a:cubicBezTo>
                    <a:cubicBezTo>
                      <a:pt x="49" y="28"/>
                      <a:pt x="45" y="31"/>
                      <a:pt x="44" y="35"/>
                    </a:cubicBezTo>
                    <a:cubicBezTo>
                      <a:pt x="43" y="41"/>
                      <a:pt x="48" y="47"/>
                      <a:pt x="54" y="48"/>
                    </a:cubicBezTo>
                    <a:cubicBezTo>
                      <a:pt x="64" y="50"/>
                      <a:pt x="73" y="43"/>
                      <a:pt x="74" y="34"/>
                    </a:cubicBezTo>
                    <a:cubicBezTo>
                      <a:pt x="77" y="20"/>
                      <a:pt x="67" y="6"/>
                      <a:pt x="52" y="4"/>
                    </a:cubicBezTo>
                    <a:cubicBezTo>
                      <a:pt x="31" y="0"/>
                      <a:pt x="11" y="13"/>
                      <a:pt x="6" y="36"/>
                    </a:cubicBezTo>
                    <a:cubicBezTo>
                      <a:pt x="0" y="68"/>
                      <a:pt x="22" y="91"/>
                      <a:pt x="55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35"/>
              <p:cNvSpPr>
                <a:spLocks/>
              </p:cNvSpPr>
              <p:nvPr/>
            </p:nvSpPr>
            <p:spPr bwMode="auto">
              <a:xfrm>
                <a:off x="2245" y="1549"/>
                <a:ext cx="146" cy="120"/>
              </a:xfrm>
              <a:custGeom>
                <a:avLst/>
                <a:gdLst>
                  <a:gd name="T0" fmla="*/ 26 w 62"/>
                  <a:gd name="T1" fmla="*/ 31 h 51"/>
                  <a:gd name="T2" fmla="*/ 24 w 62"/>
                  <a:gd name="T3" fmla="*/ 34 h 51"/>
                  <a:gd name="T4" fmla="*/ 20 w 62"/>
                  <a:gd name="T5" fmla="*/ 33 h 51"/>
                  <a:gd name="T6" fmla="*/ 22 w 62"/>
                  <a:gd name="T7" fmla="*/ 30 h 51"/>
                  <a:gd name="T8" fmla="*/ 24 w 62"/>
                  <a:gd name="T9" fmla="*/ 30 h 51"/>
                  <a:gd name="T10" fmla="*/ 32 w 62"/>
                  <a:gd name="T11" fmla="*/ 35 h 51"/>
                  <a:gd name="T12" fmla="*/ 24 w 62"/>
                  <a:gd name="T13" fmla="*/ 48 h 51"/>
                  <a:gd name="T14" fmla="*/ 4 w 62"/>
                  <a:gd name="T15" fmla="*/ 38 h 51"/>
                  <a:gd name="T16" fmla="*/ 20 w 62"/>
                  <a:gd name="T17" fmla="*/ 7 h 51"/>
                  <a:gd name="T18" fmla="*/ 62 w 62"/>
                  <a:gd name="T19" fmla="*/ 27 h 51"/>
                  <a:gd name="T20" fmla="*/ 17 w 62"/>
                  <a:gd name="T21" fmla="*/ 10 h 51"/>
                  <a:gd name="T22" fmla="*/ 6 w 62"/>
                  <a:gd name="T23" fmla="*/ 39 h 51"/>
                  <a:gd name="T24" fmla="*/ 26 w 62"/>
                  <a:gd name="T25" fmla="*/ 46 h 51"/>
                  <a:gd name="T26" fmla="*/ 30 w 62"/>
                  <a:gd name="T27" fmla="*/ 34 h 51"/>
                  <a:gd name="T28" fmla="*/ 25 w 62"/>
                  <a:gd name="T29" fmla="*/ 30 h 51"/>
                  <a:gd name="T30" fmla="*/ 26 w 62"/>
                  <a:gd name="T31" fmla="*/ 3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51">
                    <a:moveTo>
                      <a:pt x="26" y="31"/>
                    </a:moveTo>
                    <a:cubicBezTo>
                      <a:pt x="26" y="32"/>
                      <a:pt x="25" y="33"/>
                      <a:pt x="24" y="34"/>
                    </a:cubicBezTo>
                    <a:cubicBezTo>
                      <a:pt x="22" y="35"/>
                      <a:pt x="21" y="34"/>
                      <a:pt x="20" y="33"/>
                    </a:cubicBezTo>
                    <a:cubicBezTo>
                      <a:pt x="20" y="32"/>
                      <a:pt x="21" y="31"/>
                      <a:pt x="22" y="30"/>
                    </a:cubicBezTo>
                    <a:cubicBezTo>
                      <a:pt x="23" y="30"/>
                      <a:pt x="23" y="30"/>
                      <a:pt x="24" y="30"/>
                    </a:cubicBezTo>
                    <a:cubicBezTo>
                      <a:pt x="27" y="29"/>
                      <a:pt x="30" y="31"/>
                      <a:pt x="32" y="35"/>
                    </a:cubicBezTo>
                    <a:cubicBezTo>
                      <a:pt x="33" y="40"/>
                      <a:pt x="30" y="46"/>
                      <a:pt x="24" y="48"/>
                    </a:cubicBezTo>
                    <a:cubicBezTo>
                      <a:pt x="16" y="51"/>
                      <a:pt x="7" y="46"/>
                      <a:pt x="4" y="38"/>
                    </a:cubicBezTo>
                    <a:cubicBezTo>
                      <a:pt x="0" y="25"/>
                      <a:pt x="5" y="12"/>
                      <a:pt x="20" y="7"/>
                    </a:cubicBezTo>
                    <a:cubicBezTo>
                      <a:pt x="39" y="0"/>
                      <a:pt x="56" y="8"/>
                      <a:pt x="62" y="27"/>
                    </a:cubicBezTo>
                    <a:cubicBezTo>
                      <a:pt x="54" y="11"/>
                      <a:pt x="38" y="1"/>
                      <a:pt x="17" y="10"/>
                    </a:cubicBezTo>
                    <a:cubicBezTo>
                      <a:pt x="6" y="15"/>
                      <a:pt x="1" y="29"/>
                      <a:pt x="6" y="39"/>
                    </a:cubicBezTo>
                    <a:cubicBezTo>
                      <a:pt x="10" y="47"/>
                      <a:pt x="18" y="50"/>
                      <a:pt x="26" y="46"/>
                    </a:cubicBezTo>
                    <a:cubicBezTo>
                      <a:pt x="31" y="44"/>
                      <a:pt x="33" y="38"/>
                      <a:pt x="30" y="34"/>
                    </a:cubicBezTo>
                    <a:cubicBezTo>
                      <a:pt x="29" y="31"/>
                      <a:pt x="27" y="30"/>
                      <a:pt x="25" y="30"/>
                    </a:cubicBezTo>
                    <a:cubicBezTo>
                      <a:pt x="25" y="30"/>
                      <a:pt x="26" y="30"/>
                      <a:pt x="2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36"/>
              <p:cNvSpPr>
                <a:spLocks/>
              </p:cNvSpPr>
              <p:nvPr/>
            </p:nvSpPr>
            <p:spPr bwMode="auto">
              <a:xfrm>
                <a:off x="2323" y="1608"/>
                <a:ext cx="73" cy="99"/>
              </a:xfrm>
              <a:custGeom>
                <a:avLst/>
                <a:gdLst>
                  <a:gd name="T0" fmla="*/ 31 w 31"/>
                  <a:gd name="T1" fmla="*/ 3 h 42"/>
                  <a:gd name="T2" fmla="*/ 3 w 31"/>
                  <a:gd name="T3" fmla="*/ 20 h 42"/>
                  <a:gd name="T4" fmla="*/ 16 w 31"/>
                  <a:gd name="T5" fmla="*/ 39 h 42"/>
                  <a:gd name="T6" fmla="*/ 28 w 31"/>
                  <a:gd name="T7" fmla="*/ 31 h 42"/>
                  <a:gd name="T8" fmla="*/ 22 w 31"/>
                  <a:gd name="T9" fmla="*/ 24 h 42"/>
                  <a:gd name="T10" fmla="*/ 17 w 31"/>
                  <a:gd name="T11" fmla="*/ 27 h 42"/>
                  <a:gd name="T12" fmla="*/ 20 w 31"/>
                  <a:gd name="T13" fmla="*/ 31 h 42"/>
                  <a:gd name="T14" fmla="*/ 17 w 31"/>
                  <a:gd name="T15" fmla="*/ 27 h 42"/>
                  <a:gd name="T16" fmla="*/ 23 w 31"/>
                  <a:gd name="T17" fmla="*/ 23 h 42"/>
                  <a:gd name="T18" fmla="*/ 29 w 31"/>
                  <a:gd name="T19" fmla="*/ 32 h 42"/>
                  <a:gd name="T20" fmla="*/ 15 w 31"/>
                  <a:gd name="T21" fmla="*/ 40 h 42"/>
                  <a:gd name="T22" fmla="*/ 2 w 31"/>
                  <a:gd name="T23" fmla="*/ 20 h 42"/>
                  <a:gd name="T24" fmla="*/ 31 w 31"/>
                  <a:gd name="T25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42">
                    <a:moveTo>
                      <a:pt x="31" y="3"/>
                    </a:moveTo>
                    <a:cubicBezTo>
                      <a:pt x="18" y="1"/>
                      <a:pt x="5" y="8"/>
                      <a:pt x="3" y="20"/>
                    </a:cubicBezTo>
                    <a:cubicBezTo>
                      <a:pt x="2" y="31"/>
                      <a:pt x="8" y="38"/>
                      <a:pt x="16" y="39"/>
                    </a:cubicBezTo>
                    <a:cubicBezTo>
                      <a:pt x="21" y="40"/>
                      <a:pt x="27" y="37"/>
                      <a:pt x="28" y="31"/>
                    </a:cubicBezTo>
                    <a:cubicBezTo>
                      <a:pt x="28" y="28"/>
                      <a:pt x="26" y="24"/>
                      <a:pt x="22" y="24"/>
                    </a:cubicBezTo>
                    <a:cubicBezTo>
                      <a:pt x="20" y="23"/>
                      <a:pt x="18" y="25"/>
                      <a:pt x="17" y="27"/>
                    </a:cubicBezTo>
                    <a:cubicBezTo>
                      <a:pt x="17" y="29"/>
                      <a:pt x="18" y="30"/>
                      <a:pt x="20" y="31"/>
                    </a:cubicBezTo>
                    <a:cubicBezTo>
                      <a:pt x="17" y="30"/>
                      <a:pt x="16" y="28"/>
                      <a:pt x="17" y="27"/>
                    </a:cubicBezTo>
                    <a:cubicBezTo>
                      <a:pt x="17" y="24"/>
                      <a:pt x="20" y="22"/>
                      <a:pt x="23" y="23"/>
                    </a:cubicBezTo>
                    <a:cubicBezTo>
                      <a:pt x="27" y="24"/>
                      <a:pt x="30" y="28"/>
                      <a:pt x="29" y="32"/>
                    </a:cubicBezTo>
                    <a:cubicBezTo>
                      <a:pt x="27" y="38"/>
                      <a:pt x="21" y="42"/>
                      <a:pt x="15" y="40"/>
                    </a:cubicBezTo>
                    <a:cubicBezTo>
                      <a:pt x="5" y="38"/>
                      <a:pt x="0" y="30"/>
                      <a:pt x="2" y="20"/>
                    </a:cubicBezTo>
                    <a:cubicBezTo>
                      <a:pt x="4" y="6"/>
                      <a:pt x="17" y="0"/>
                      <a:pt x="3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37"/>
              <p:cNvSpPr>
                <a:spLocks/>
              </p:cNvSpPr>
              <p:nvPr/>
            </p:nvSpPr>
            <p:spPr bwMode="auto">
              <a:xfrm>
                <a:off x="2320" y="1452"/>
                <a:ext cx="55" cy="71"/>
              </a:xfrm>
              <a:custGeom>
                <a:avLst/>
                <a:gdLst>
                  <a:gd name="T0" fmla="*/ 23 w 23"/>
                  <a:gd name="T1" fmla="*/ 27 h 30"/>
                  <a:gd name="T2" fmla="*/ 3 w 23"/>
                  <a:gd name="T3" fmla="*/ 16 h 30"/>
                  <a:gd name="T4" fmla="*/ 11 w 23"/>
                  <a:gd name="T5" fmla="*/ 2 h 30"/>
                  <a:gd name="T6" fmla="*/ 20 w 23"/>
                  <a:gd name="T7" fmla="*/ 8 h 30"/>
                  <a:gd name="T8" fmla="*/ 16 w 23"/>
                  <a:gd name="T9" fmla="*/ 13 h 30"/>
                  <a:gd name="T10" fmla="*/ 13 w 23"/>
                  <a:gd name="T11" fmla="*/ 11 h 30"/>
                  <a:gd name="T12" fmla="*/ 14 w 23"/>
                  <a:gd name="T13" fmla="*/ 8 h 30"/>
                  <a:gd name="T14" fmla="*/ 12 w 23"/>
                  <a:gd name="T15" fmla="*/ 11 h 30"/>
                  <a:gd name="T16" fmla="*/ 17 w 23"/>
                  <a:gd name="T17" fmla="*/ 14 h 30"/>
                  <a:gd name="T18" fmla="*/ 21 w 23"/>
                  <a:gd name="T19" fmla="*/ 7 h 30"/>
                  <a:gd name="T20" fmla="*/ 11 w 23"/>
                  <a:gd name="T21" fmla="*/ 2 h 30"/>
                  <a:gd name="T22" fmla="*/ 2 w 23"/>
                  <a:gd name="T23" fmla="*/ 16 h 30"/>
                  <a:gd name="T24" fmla="*/ 23 w 23"/>
                  <a:gd name="T25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30">
                    <a:moveTo>
                      <a:pt x="23" y="27"/>
                    </a:moveTo>
                    <a:cubicBezTo>
                      <a:pt x="14" y="29"/>
                      <a:pt x="5" y="25"/>
                      <a:pt x="3" y="16"/>
                    </a:cubicBezTo>
                    <a:cubicBezTo>
                      <a:pt x="1" y="9"/>
                      <a:pt x="6" y="4"/>
                      <a:pt x="11" y="2"/>
                    </a:cubicBezTo>
                    <a:cubicBezTo>
                      <a:pt x="15" y="1"/>
                      <a:pt x="19" y="4"/>
                      <a:pt x="20" y="8"/>
                    </a:cubicBezTo>
                    <a:cubicBezTo>
                      <a:pt x="20" y="10"/>
                      <a:pt x="19" y="13"/>
                      <a:pt x="16" y="13"/>
                    </a:cubicBezTo>
                    <a:cubicBezTo>
                      <a:pt x="15" y="14"/>
                      <a:pt x="13" y="13"/>
                      <a:pt x="13" y="11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3" y="9"/>
                      <a:pt x="12" y="10"/>
                      <a:pt x="12" y="11"/>
                    </a:cubicBezTo>
                    <a:cubicBezTo>
                      <a:pt x="13" y="13"/>
                      <a:pt x="15" y="14"/>
                      <a:pt x="17" y="14"/>
                    </a:cubicBezTo>
                    <a:cubicBezTo>
                      <a:pt x="20" y="13"/>
                      <a:pt x="21" y="10"/>
                      <a:pt x="21" y="7"/>
                    </a:cubicBezTo>
                    <a:cubicBezTo>
                      <a:pt x="19" y="3"/>
                      <a:pt x="15" y="0"/>
                      <a:pt x="11" y="2"/>
                    </a:cubicBezTo>
                    <a:cubicBezTo>
                      <a:pt x="4" y="3"/>
                      <a:pt x="0" y="9"/>
                      <a:pt x="2" y="16"/>
                    </a:cubicBezTo>
                    <a:cubicBezTo>
                      <a:pt x="4" y="26"/>
                      <a:pt x="13" y="30"/>
                      <a:pt x="2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8"/>
              <p:cNvSpPr>
                <a:spLocks/>
              </p:cNvSpPr>
              <p:nvPr/>
            </p:nvSpPr>
            <p:spPr bwMode="auto">
              <a:xfrm>
                <a:off x="2018" y="1405"/>
                <a:ext cx="243" cy="241"/>
              </a:xfrm>
              <a:custGeom>
                <a:avLst/>
                <a:gdLst>
                  <a:gd name="T0" fmla="*/ 55 w 103"/>
                  <a:gd name="T1" fmla="*/ 68 h 102"/>
                  <a:gd name="T2" fmla="*/ 52 w 103"/>
                  <a:gd name="T3" fmla="*/ 68 h 102"/>
                  <a:gd name="T4" fmla="*/ 51 w 103"/>
                  <a:gd name="T5" fmla="*/ 73 h 102"/>
                  <a:gd name="T6" fmla="*/ 59 w 103"/>
                  <a:gd name="T7" fmla="*/ 74 h 102"/>
                  <a:gd name="T8" fmla="*/ 60 w 103"/>
                  <a:gd name="T9" fmla="*/ 63 h 102"/>
                  <a:gd name="T10" fmla="*/ 43 w 103"/>
                  <a:gd name="T11" fmla="*/ 60 h 102"/>
                  <a:gd name="T12" fmla="*/ 40 w 103"/>
                  <a:gd name="T13" fmla="*/ 85 h 102"/>
                  <a:gd name="T14" fmla="*/ 77 w 103"/>
                  <a:gd name="T15" fmla="*/ 90 h 102"/>
                  <a:gd name="T16" fmla="*/ 84 w 103"/>
                  <a:gd name="T17" fmla="*/ 31 h 102"/>
                  <a:gd name="T18" fmla="*/ 1 w 103"/>
                  <a:gd name="T19" fmla="*/ 23 h 102"/>
                  <a:gd name="T20" fmla="*/ 0 w 103"/>
                  <a:gd name="T21" fmla="*/ 22 h 102"/>
                  <a:gd name="T22" fmla="*/ 89 w 103"/>
                  <a:gd name="T23" fmla="*/ 30 h 102"/>
                  <a:gd name="T24" fmla="*/ 80 w 103"/>
                  <a:gd name="T25" fmla="*/ 93 h 102"/>
                  <a:gd name="T26" fmla="*/ 38 w 103"/>
                  <a:gd name="T27" fmla="*/ 87 h 102"/>
                  <a:gd name="T28" fmla="*/ 42 w 103"/>
                  <a:gd name="T29" fmla="*/ 59 h 102"/>
                  <a:gd name="T30" fmla="*/ 61 w 103"/>
                  <a:gd name="T31" fmla="*/ 62 h 102"/>
                  <a:gd name="T32" fmla="*/ 59 w 103"/>
                  <a:gd name="T33" fmla="*/ 74 h 102"/>
                  <a:gd name="T34" fmla="*/ 51 w 103"/>
                  <a:gd name="T35" fmla="*/ 73 h 102"/>
                  <a:gd name="T36" fmla="*/ 51 w 103"/>
                  <a:gd name="T37" fmla="*/ 67 h 102"/>
                  <a:gd name="T38" fmla="*/ 55 w 103"/>
                  <a:gd name="T39" fmla="*/ 6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3" h="102">
                    <a:moveTo>
                      <a:pt x="55" y="68"/>
                    </a:moveTo>
                    <a:cubicBezTo>
                      <a:pt x="54" y="67"/>
                      <a:pt x="53" y="67"/>
                      <a:pt x="52" y="68"/>
                    </a:cubicBezTo>
                    <a:cubicBezTo>
                      <a:pt x="50" y="69"/>
                      <a:pt x="50" y="71"/>
                      <a:pt x="51" y="73"/>
                    </a:cubicBezTo>
                    <a:cubicBezTo>
                      <a:pt x="53" y="75"/>
                      <a:pt x="56" y="75"/>
                      <a:pt x="59" y="74"/>
                    </a:cubicBezTo>
                    <a:cubicBezTo>
                      <a:pt x="62" y="71"/>
                      <a:pt x="63" y="66"/>
                      <a:pt x="60" y="63"/>
                    </a:cubicBezTo>
                    <a:cubicBezTo>
                      <a:pt x="56" y="57"/>
                      <a:pt x="49" y="56"/>
                      <a:pt x="43" y="60"/>
                    </a:cubicBezTo>
                    <a:cubicBezTo>
                      <a:pt x="35" y="66"/>
                      <a:pt x="34" y="77"/>
                      <a:pt x="40" y="85"/>
                    </a:cubicBezTo>
                    <a:cubicBezTo>
                      <a:pt x="49" y="97"/>
                      <a:pt x="65" y="99"/>
                      <a:pt x="77" y="90"/>
                    </a:cubicBezTo>
                    <a:cubicBezTo>
                      <a:pt x="95" y="77"/>
                      <a:pt x="99" y="51"/>
                      <a:pt x="84" y="31"/>
                    </a:cubicBezTo>
                    <a:cubicBezTo>
                      <a:pt x="65" y="5"/>
                      <a:pt x="28" y="3"/>
                      <a:pt x="1" y="2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30" y="0"/>
                      <a:pt x="67" y="1"/>
                      <a:pt x="89" y="30"/>
                    </a:cubicBezTo>
                    <a:cubicBezTo>
                      <a:pt x="103" y="50"/>
                      <a:pt x="99" y="78"/>
                      <a:pt x="80" y="93"/>
                    </a:cubicBezTo>
                    <a:cubicBezTo>
                      <a:pt x="67" y="102"/>
                      <a:pt x="48" y="100"/>
                      <a:pt x="38" y="87"/>
                    </a:cubicBezTo>
                    <a:cubicBezTo>
                      <a:pt x="32" y="78"/>
                      <a:pt x="33" y="66"/>
                      <a:pt x="42" y="59"/>
                    </a:cubicBezTo>
                    <a:cubicBezTo>
                      <a:pt x="48" y="55"/>
                      <a:pt x="56" y="56"/>
                      <a:pt x="61" y="62"/>
                    </a:cubicBezTo>
                    <a:cubicBezTo>
                      <a:pt x="64" y="65"/>
                      <a:pt x="63" y="71"/>
                      <a:pt x="59" y="74"/>
                    </a:cubicBezTo>
                    <a:cubicBezTo>
                      <a:pt x="56" y="76"/>
                      <a:pt x="53" y="75"/>
                      <a:pt x="51" y="73"/>
                    </a:cubicBezTo>
                    <a:cubicBezTo>
                      <a:pt x="49" y="71"/>
                      <a:pt x="50" y="69"/>
                      <a:pt x="51" y="67"/>
                    </a:cubicBezTo>
                    <a:cubicBezTo>
                      <a:pt x="53" y="66"/>
                      <a:pt x="54" y="67"/>
                      <a:pt x="55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39"/>
              <p:cNvSpPr>
                <a:spLocks/>
              </p:cNvSpPr>
              <p:nvPr/>
            </p:nvSpPr>
            <p:spPr bwMode="auto">
              <a:xfrm>
                <a:off x="3161" y="1535"/>
                <a:ext cx="111" cy="151"/>
              </a:xfrm>
              <a:custGeom>
                <a:avLst/>
                <a:gdLst>
                  <a:gd name="T0" fmla="*/ 23 w 47"/>
                  <a:gd name="T1" fmla="*/ 2 h 64"/>
                  <a:gd name="T2" fmla="*/ 43 w 47"/>
                  <a:gd name="T3" fmla="*/ 14 h 64"/>
                  <a:gd name="T4" fmla="*/ 35 w 47"/>
                  <a:gd name="T5" fmla="*/ 29 h 64"/>
                  <a:gd name="T6" fmla="*/ 26 w 47"/>
                  <a:gd name="T7" fmla="*/ 24 h 64"/>
                  <a:gd name="T8" fmla="*/ 27 w 47"/>
                  <a:gd name="T9" fmla="*/ 19 h 64"/>
                  <a:gd name="T10" fmla="*/ 30 w 47"/>
                  <a:gd name="T11" fmla="*/ 17 h 64"/>
                  <a:gd name="T12" fmla="*/ 35 w 47"/>
                  <a:gd name="T13" fmla="*/ 20 h 64"/>
                  <a:gd name="T14" fmla="*/ 31 w 47"/>
                  <a:gd name="T15" fmla="*/ 23 h 64"/>
                  <a:gd name="T16" fmla="*/ 30 w 47"/>
                  <a:gd name="T17" fmla="*/ 23 h 64"/>
                  <a:gd name="T18" fmla="*/ 36 w 47"/>
                  <a:gd name="T19" fmla="*/ 26 h 64"/>
                  <a:gd name="T20" fmla="*/ 34 w 47"/>
                  <a:gd name="T21" fmla="*/ 28 h 64"/>
                  <a:gd name="T22" fmla="*/ 42 w 47"/>
                  <a:gd name="T23" fmla="*/ 15 h 64"/>
                  <a:gd name="T24" fmla="*/ 24 w 47"/>
                  <a:gd name="T25" fmla="*/ 4 h 64"/>
                  <a:gd name="T26" fmla="*/ 6 w 47"/>
                  <a:gd name="T27" fmla="*/ 35 h 64"/>
                  <a:gd name="T28" fmla="*/ 47 w 47"/>
                  <a:gd name="T29" fmla="*/ 58 h 64"/>
                  <a:gd name="T30" fmla="*/ 3 w 47"/>
                  <a:gd name="T31" fmla="*/ 36 h 64"/>
                  <a:gd name="T32" fmla="*/ 23 w 47"/>
                  <a:gd name="T33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7" h="64">
                    <a:moveTo>
                      <a:pt x="23" y="2"/>
                    </a:moveTo>
                    <a:cubicBezTo>
                      <a:pt x="32" y="0"/>
                      <a:pt x="41" y="5"/>
                      <a:pt x="43" y="14"/>
                    </a:cubicBezTo>
                    <a:cubicBezTo>
                      <a:pt x="45" y="20"/>
                      <a:pt x="41" y="27"/>
                      <a:pt x="35" y="29"/>
                    </a:cubicBezTo>
                    <a:cubicBezTo>
                      <a:pt x="31" y="30"/>
                      <a:pt x="27" y="28"/>
                      <a:pt x="26" y="24"/>
                    </a:cubicBezTo>
                    <a:cubicBezTo>
                      <a:pt x="25" y="22"/>
                      <a:pt x="26" y="20"/>
                      <a:pt x="27" y="19"/>
                    </a:cubicBezTo>
                    <a:cubicBezTo>
                      <a:pt x="27" y="18"/>
                      <a:pt x="29" y="17"/>
                      <a:pt x="30" y="17"/>
                    </a:cubicBezTo>
                    <a:cubicBezTo>
                      <a:pt x="33" y="17"/>
                      <a:pt x="35" y="18"/>
                      <a:pt x="35" y="20"/>
                    </a:cubicBezTo>
                    <a:cubicBezTo>
                      <a:pt x="35" y="22"/>
                      <a:pt x="33" y="23"/>
                      <a:pt x="31" y="23"/>
                    </a:cubicBezTo>
                    <a:cubicBezTo>
                      <a:pt x="31" y="23"/>
                      <a:pt x="30" y="23"/>
                      <a:pt x="30" y="23"/>
                    </a:cubicBezTo>
                    <a:cubicBezTo>
                      <a:pt x="31" y="26"/>
                      <a:pt x="32" y="30"/>
                      <a:pt x="36" y="26"/>
                    </a:cubicBezTo>
                    <a:cubicBezTo>
                      <a:pt x="36" y="26"/>
                      <a:pt x="35" y="27"/>
                      <a:pt x="34" y="28"/>
                    </a:cubicBezTo>
                    <a:cubicBezTo>
                      <a:pt x="40" y="26"/>
                      <a:pt x="43" y="21"/>
                      <a:pt x="42" y="15"/>
                    </a:cubicBezTo>
                    <a:cubicBezTo>
                      <a:pt x="40" y="7"/>
                      <a:pt x="32" y="2"/>
                      <a:pt x="24" y="4"/>
                    </a:cubicBezTo>
                    <a:cubicBezTo>
                      <a:pt x="12" y="7"/>
                      <a:pt x="3" y="19"/>
                      <a:pt x="6" y="35"/>
                    </a:cubicBezTo>
                    <a:cubicBezTo>
                      <a:pt x="9" y="54"/>
                      <a:pt x="29" y="63"/>
                      <a:pt x="47" y="58"/>
                    </a:cubicBezTo>
                    <a:cubicBezTo>
                      <a:pt x="26" y="64"/>
                      <a:pt x="8" y="57"/>
                      <a:pt x="3" y="36"/>
                    </a:cubicBezTo>
                    <a:cubicBezTo>
                      <a:pt x="0" y="20"/>
                      <a:pt x="9" y="7"/>
                      <a:pt x="2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40"/>
              <p:cNvSpPr>
                <a:spLocks/>
              </p:cNvSpPr>
              <p:nvPr/>
            </p:nvSpPr>
            <p:spPr bwMode="auto">
              <a:xfrm>
                <a:off x="3050" y="1416"/>
                <a:ext cx="283" cy="294"/>
              </a:xfrm>
              <a:custGeom>
                <a:avLst/>
                <a:gdLst>
                  <a:gd name="T0" fmla="*/ 31 w 120"/>
                  <a:gd name="T1" fmla="*/ 16 h 124"/>
                  <a:gd name="T2" fmla="*/ 21 w 120"/>
                  <a:gd name="T3" fmla="*/ 82 h 124"/>
                  <a:gd name="T4" fmla="*/ 120 w 120"/>
                  <a:gd name="T5" fmla="*/ 99 h 124"/>
                  <a:gd name="T6" fmla="*/ 16 w 120"/>
                  <a:gd name="T7" fmla="*/ 83 h 124"/>
                  <a:gd name="T8" fmla="*/ 25 w 120"/>
                  <a:gd name="T9" fmla="*/ 12 h 124"/>
                  <a:gd name="T10" fmla="*/ 73 w 120"/>
                  <a:gd name="T11" fmla="*/ 19 h 124"/>
                  <a:gd name="T12" fmla="*/ 68 w 120"/>
                  <a:gd name="T13" fmla="*/ 51 h 124"/>
                  <a:gd name="T14" fmla="*/ 48 w 120"/>
                  <a:gd name="T15" fmla="*/ 48 h 124"/>
                  <a:gd name="T16" fmla="*/ 50 w 120"/>
                  <a:gd name="T17" fmla="*/ 34 h 124"/>
                  <a:gd name="T18" fmla="*/ 59 w 120"/>
                  <a:gd name="T19" fmla="*/ 35 h 124"/>
                  <a:gd name="T20" fmla="*/ 58 w 120"/>
                  <a:gd name="T21" fmla="*/ 41 h 124"/>
                  <a:gd name="T22" fmla="*/ 69 w 120"/>
                  <a:gd name="T23" fmla="*/ 42 h 124"/>
                  <a:gd name="T24" fmla="*/ 31 w 120"/>
                  <a:gd name="T25" fmla="*/ 1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0" h="124">
                    <a:moveTo>
                      <a:pt x="31" y="16"/>
                    </a:moveTo>
                    <a:cubicBezTo>
                      <a:pt x="9" y="32"/>
                      <a:pt x="5" y="61"/>
                      <a:pt x="21" y="82"/>
                    </a:cubicBezTo>
                    <a:cubicBezTo>
                      <a:pt x="44" y="114"/>
                      <a:pt x="89" y="123"/>
                      <a:pt x="120" y="99"/>
                    </a:cubicBezTo>
                    <a:cubicBezTo>
                      <a:pt x="87" y="124"/>
                      <a:pt x="40" y="116"/>
                      <a:pt x="16" y="83"/>
                    </a:cubicBezTo>
                    <a:cubicBezTo>
                      <a:pt x="0" y="60"/>
                      <a:pt x="3" y="29"/>
                      <a:pt x="25" y="12"/>
                    </a:cubicBezTo>
                    <a:cubicBezTo>
                      <a:pt x="40" y="2"/>
                      <a:pt x="64" y="5"/>
                      <a:pt x="73" y="19"/>
                    </a:cubicBezTo>
                    <a:cubicBezTo>
                      <a:pt x="80" y="30"/>
                      <a:pt x="78" y="44"/>
                      <a:pt x="68" y="51"/>
                    </a:cubicBezTo>
                    <a:cubicBezTo>
                      <a:pt x="62" y="56"/>
                      <a:pt x="53" y="54"/>
                      <a:pt x="48" y="48"/>
                    </a:cubicBezTo>
                    <a:cubicBezTo>
                      <a:pt x="45" y="43"/>
                      <a:pt x="46" y="37"/>
                      <a:pt x="50" y="34"/>
                    </a:cubicBezTo>
                    <a:cubicBezTo>
                      <a:pt x="53" y="32"/>
                      <a:pt x="57" y="33"/>
                      <a:pt x="59" y="35"/>
                    </a:cubicBezTo>
                    <a:cubicBezTo>
                      <a:pt x="60" y="37"/>
                      <a:pt x="60" y="40"/>
                      <a:pt x="58" y="41"/>
                    </a:cubicBezTo>
                    <a:cubicBezTo>
                      <a:pt x="55" y="44"/>
                      <a:pt x="60" y="54"/>
                      <a:pt x="69" y="42"/>
                    </a:cubicBezTo>
                    <a:cubicBezTo>
                      <a:pt x="81" y="28"/>
                      <a:pt x="54" y="0"/>
                      <a:pt x="3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41"/>
              <p:cNvSpPr>
                <a:spLocks/>
              </p:cNvSpPr>
              <p:nvPr/>
            </p:nvSpPr>
            <p:spPr bwMode="auto">
              <a:xfrm>
                <a:off x="2970" y="1516"/>
                <a:ext cx="90" cy="118"/>
              </a:xfrm>
              <a:custGeom>
                <a:avLst/>
                <a:gdLst>
                  <a:gd name="T0" fmla="*/ 37 w 38"/>
                  <a:gd name="T1" fmla="*/ 50 h 50"/>
                  <a:gd name="T2" fmla="*/ 3 w 38"/>
                  <a:gd name="T3" fmla="*/ 22 h 50"/>
                  <a:gd name="T4" fmla="*/ 23 w 38"/>
                  <a:gd name="T5" fmla="*/ 0 h 50"/>
                  <a:gd name="T6" fmla="*/ 37 w 38"/>
                  <a:gd name="T7" fmla="*/ 13 h 50"/>
                  <a:gd name="T8" fmla="*/ 29 w 38"/>
                  <a:gd name="T9" fmla="*/ 22 h 50"/>
                  <a:gd name="T10" fmla="*/ 22 w 38"/>
                  <a:gd name="T11" fmla="*/ 17 h 50"/>
                  <a:gd name="T12" fmla="*/ 26 w 38"/>
                  <a:gd name="T13" fmla="*/ 13 h 50"/>
                  <a:gd name="T14" fmla="*/ 7 w 38"/>
                  <a:gd name="T15" fmla="*/ 18 h 50"/>
                  <a:gd name="T16" fmla="*/ 37 w 38"/>
                  <a:gd name="T1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50">
                    <a:moveTo>
                      <a:pt x="37" y="50"/>
                    </a:moveTo>
                    <a:cubicBezTo>
                      <a:pt x="18" y="47"/>
                      <a:pt x="4" y="37"/>
                      <a:pt x="3" y="22"/>
                    </a:cubicBezTo>
                    <a:cubicBezTo>
                      <a:pt x="3" y="12"/>
                      <a:pt x="11" y="1"/>
                      <a:pt x="23" y="0"/>
                    </a:cubicBezTo>
                    <a:cubicBezTo>
                      <a:pt x="30" y="0"/>
                      <a:pt x="37" y="5"/>
                      <a:pt x="37" y="13"/>
                    </a:cubicBezTo>
                    <a:cubicBezTo>
                      <a:pt x="38" y="17"/>
                      <a:pt x="34" y="22"/>
                      <a:pt x="29" y="22"/>
                    </a:cubicBezTo>
                    <a:cubicBezTo>
                      <a:pt x="26" y="23"/>
                      <a:pt x="23" y="20"/>
                      <a:pt x="22" y="17"/>
                    </a:cubicBezTo>
                    <a:cubicBezTo>
                      <a:pt x="22" y="15"/>
                      <a:pt x="24" y="13"/>
                      <a:pt x="26" y="13"/>
                    </a:cubicBezTo>
                    <a:cubicBezTo>
                      <a:pt x="35" y="7"/>
                      <a:pt x="13" y="0"/>
                      <a:pt x="7" y="18"/>
                    </a:cubicBezTo>
                    <a:cubicBezTo>
                      <a:pt x="0" y="41"/>
                      <a:pt x="37" y="50"/>
                      <a:pt x="37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42"/>
              <p:cNvSpPr>
                <a:spLocks/>
              </p:cNvSpPr>
              <p:nvPr/>
            </p:nvSpPr>
            <p:spPr bwMode="auto">
              <a:xfrm>
                <a:off x="2878" y="1379"/>
                <a:ext cx="184" cy="191"/>
              </a:xfrm>
              <a:custGeom>
                <a:avLst/>
                <a:gdLst>
                  <a:gd name="T0" fmla="*/ 68 w 78"/>
                  <a:gd name="T1" fmla="*/ 14 h 81"/>
                  <a:gd name="T2" fmla="*/ 70 w 78"/>
                  <a:gd name="T3" fmla="*/ 46 h 81"/>
                  <a:gd name="T4" fmla="*/ 48 w 78"/>
                  <a:gd name="T5" fmla="*/ 46 h 81"/>
                  <a:gd name="T6" fmla="*/ 48 w 78"/>
                  <a:gd name="T7" fmla="*/ 32 h 81"/>
                  <a:gd name="T8" fmla="*/ 53 w 78"/>
                  <a:gd name="T9" fmla="*/ 30 h 81"/>
                  <a:gd name="T10" fmla="*/ 58 w 78"/>
                  <a:gd name="T11" fmla="*/ 33 h 81"/>
                  <a:gd name="T12" fmla="*/ 58 w 78"/>
                  <a:gd name="T13" fmla="*/ 40 h 81"/>
                  <a:gd name="T14" fmla="*/ 51 w 78"/>
                  <a:gd name="T15" fmla="*/ 38 h 81"/>
                  <a:gd name="T16" fmla="*/ 51 w 78"/>
                  <a:gd name="T17" fmla="*/ 38 h 81"/>
                  <a:gd name="T18" fmla="*/ 53 w 78"/>
                  <a:gd name="T19" fmla="*/ 46 h 81"/>
                  <a:gd name="T20" fmla="*/ 49 w 78"/>
                  <a:gd name="T21" fmla="*/ 45 h 81"/>
                  <a:gd name="T22" fmla="*/ 68 w 78"/>
                  <a:gd name="T23" fmla="*/ 45 h 81"/>
                  <a:gd name="T24" fmla="*/ 68 w 78"/>
                  <a:gd name="T25" fmla="*/ 17 h 81"/>
                  <a:gd name="T26" fmla="*/ 22 w 78"/>
                  <a:gd name="T27" fmla="*/ 18 h 81"/>
                  <a:gd name="T28" fmla="*/ 26 w 78"/>
                  <a:gd name="T29" fmla="*/ 81 h 81"/>
                  <a:gd name="T30" fmla="*/ 20 w 78"/>
                  <a:gd name="T31" fmla="*/ 15 h 81"/>
                  <a:gd name="T32" fmla="*/ 68 w 78"/>
                  <a:gd name="T33" fmla="*/ 1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8" h="81">
                    <a:moveTo>
                      <a:pt x="68" y="14"/>
                    </a:moveTo>
                    <a:cubicBezTo>
                      <a:pt x="77" y="22"/>
                      <a:pt x="78" y="37"/>
                      <a:pt x="70" y="46"/>
                    </a:cubicBezTo>
                    <a:cubicBezTo>
                      <a:pt x="64" y="52"/>
                      <a:pt x="55" y="52"/>
                      <a:pt x="48" y="46"/>
                    </a:cubicBezTo>
                    <a:cubicBezTo>
                      <a:pt x="44" y="43"/>
                      <a:pt x="44" y="36"/>
                      <a:pt x="48" y="32"/>
                    </a:cubicBezTo>
                    <a:cubicBezTo>
                      <a:pt x="49" y="31"/>
                      <a:pt x="51" y="30"/>
                      <a:pt x="53" y="30"/>
                    </a:cubicBezTo>
                    <a:cubicBezTo>
                      <a:pt x="55" y="30"/>
                      <a:pt x="57" y="31"/>
                      <a:pt x="58" y="33"/>
                    </a:cubicBezTo>
                    <a:cubicBezTo>
                      <a:pt x="60" y="36"/>
                      <a:pt x="60" y="39"/>
                      <a:pt x="58" y="40"/>
                    </a:cubicBezTo>
                    <a:cubicBezTo>
                      <a:pt x="56" y="41"/>
                      <a:pt x="53" y="40"/>
                      <a:pt x="51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49" y="40"/>
                      <a:pt x="46" y="44"/>
                      <a:pt x="53" y="46"/>
                    </a:cubicBezTo>
                    <a:cubicBezTo>
                      <a:pt x="52" y="46"/>
                      <a:pt x="50" y="46"/>
                      <a:pt x="49" y="45"/>
                    </a:cubicBezTo>
                    <a:cubicBezTo>
                      <a:pt x="54" y="50"/>
                      <a:pt x="63" y="50"/>
                      <a:pt x="68" y="45"/>
                    </a:cubicBezTo>
                    <a:cubicBezTo>
                      <a:pt x="76" y="37"/>
                      <a:pt x="75" y="24"/>
                      <a:pt x="68" y="17"/>
                    </a:cubicBezTo>
                    <a:cubicBezTo>
                      <a:pt x="56" y="5"/>
                      <a:pt x="38" y="3"/>
                      <a:pt x="22" y="18"/>
                    </a:cubicBezTo>
                    <a:cubicBezTo>
                      <a:pt x="4" y="35"/>
                      <a:pt x="8" y="64"/>
                      <a:pt x="26" y="81"/>
                    </a:cubicBezTo>
                    <a:cubicBezTo>
                      <a:pt x="5" y="62"/>
                      <a:pt x="0" y="35"/>
                      <a:pt x="20" y="15"/>
                    </a:cubicBezTo>
                    <a:cubicBezTo>
                      <a:pt x="34" y="0"/>
                      <a:pt x="54" y="1"/>
                      <a:pt x="6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43"/>
              <p:cNvSpPr>
                <a:spLocks/>
              </p:cNvSpPr>
              <p:nvPr/>
            </p:nvSpPr>
            <p:spPr bwMode="auto">
              <a:xfrm>
                <a:off x="2904" y="1431"/>
                <a:ext cx="139" cy="205"/>
              </a:xfrm>
              <a:custGeom>
                <a:avLst/>
                <a:gdLst>
                  <a:gd name="T0" fmla="*/ 31 w 59"/>
                  <a:gd name="T1" fmla="*/ 71 h 87"/>
                  <a:gd name="T2" fmla="*/ 15 w 59"/>
                  <a:gd name="T3" fmla="*/ 9 h 87"/>
                  <a:gd name="T4" fmla="*/ 37 w 59"/>
                  <a:gd name="T5" fmla="*/ 1 h 87"/>
                  <a:gd name="T6" fmla="*/ 13 w 59"/>
                  <a:gd name="T7" fmla="*/ 9 h 87"/>
                  <a:gd name="T8" fmla="*/ 28 w 59"/>
                  <a:gd name="T9" fmla="*/ 70 h 87"/>
                  <a:gd name="T10" fmla="*/ 59 w 59"/>
                  <a:gd name="T11" fmla="*/ 87 h 87"/>
                  <a:gd name="T12" fmla="*/ 31 w 59"/>
                  <a:gd name="T13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87">
                    <a:moveTo>
                      <a:pt x="31" y="71"/>
                    </a:moveTo>
                    <a:cubicBezTo>
                      <a:pt x="9" y="50"/>
                      <a:pt x="2" y="23"/>
                      <a:pt x="15" y="9"/>
                    </a:cubicBezTo>
                    <a:cubicBezTo>
                      <a:pt x="20" y="3"/>
                      <a:pt x="28" y="1"/>
                      <a:pt x="37" y="1"/>
                    </a:cubicBezTo>
                    <a:cubicBezTo>
                      <a:pt x="27" y="0"/>
                      <a:pt x="18" y="3"/>
                      <a:pt x="13" y="9"/>
                    </a:cubicBezTo>
                    <a:cubicBezTo>
                      <a:pt x="0" y="23"/>
                      <a:pt x="7" y="50"/>
                      <a:pt x="28" y="70"/>
                    </a:cubicBezTo>
                    <a:cubicBezTo>
                      <a:pt x="38" y="79"/>
                      <a:pt x="49" y="85"/>
                      <a:pt x="59" y="87"/>
                    </a:cubicBezTo>
                    <a:cubicBezTo>
                      <a:pt x="49" y="84"/>
                      <a:pt x="40" y="79"/>
                      <a:pt x="31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44"/>
              <p:cNvSpPr>
                <a:spLocks/>
              </p:cNvSpPr>
              <p:nvPr/>
            </p:nvSpPr>
            <p:spPr bwMode="auto">
              <a:xfrm>
                <a:off x="2866" y="1523"/>
                <a:ext cx="449" cy="196"/>
              </a:xfrm>
              <a:custGeom>
                <a:avLst/>
                <a:gdLst>
                  <a:gd name="T0" fmla="*/ 47 w 190"/>
                  <a:gd name="T1" fmla="*/ 37 h 83"/>
                  <a:gd name="T2" fmla="*/ 190 w 190"/>
                  <a:gd name="T3" fmla="*/ 65 h 83"/>
                  <a:gd name="T4" fmla="*/ 50 w 190"/>
                  <a:gd name="T5" fmla="*/ 43 h 83"/>
                  <a:gd name="T6" fmla="*/ 0 w 190"/>
                  <a:gd name="T7" fmla="*/ 0 h 83"/>
                  <a:gd name="T8" fmla="*/ 47 w 190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83">
                    <a:moveTo>
                      <a:pt x="47" y="37"/>
                    </a:moveTo>
                    <a:cubicBezTo>
                      <a:pt x="99" y="71"/>
                      <a:pt x="156" y="80"/>
                      <a:pt x="190" y="65"/>
                    </a:cubicBezTo>
                    <a:cubicBezTo>
                      <a:pt x="157" y="83"/>
                      <a:pt x="101" y="75"/>
                      <a:pt x="50" y="43"/>
                    </a:cubicBezTo>
                    <a:cubicBezTo>
                      <a:pt x="30" y="30"/>
                      <a:pt x="13" y="15"/>
                      <a:pt x="0" y="0"/>
                    </a:cubicBezTo>
                    <a:cubicBezTo>
                      <a:pt x="13" y="13"/>
                      <a:pt x="29" y="26"/>
                      <a:pt x="47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45"/>
              <p:cNvSpPr>
                <a:spLocks/>
              </p:cNvSpPr>
              <p:nvPr/>
            </p:nvSpPr>
            <p:spPr bwMode="auto">
              <a:xfrm>
                <a:off x="3470" y="1435"/>
                <a:ext cx="400" cy="319"/>
              </a:xfrm>
              <a:custGeom>
                <a:avLst/>
                <a:gdLst>
                  <a:gd name="T0" fmla="*/ 14 w 169"/>
                  <a:gd name="T1" fmla="*/ 25 h 135"/>
                  <a:gd name="T2" fmla="*/ 37 w 169"/>
                  <a:gd name="T3" fmla="*/ 0 h 135"/>
                  <a:gd name="T4" fmla="*/ 16 w 169"/>
                  <a:gd name="T5" fmla="*/ 24 h 135"/>
                  <a:gd name="T6" fmla="*/ 76 w 169"/>
                  <a:gd name="T7" fmla="*/ 120 h 135"/>
                  <a:gd name="T8" fmla="*/ 169 w 169"/>
                  <a:gd name="T9" fmla="*/ 117 h 135"/>
                  <a:gd name="T10" fmla="*/ 74 w 169"/>
                  <a:gd name="T11" fmla="*/ 120 h 135"/>
                  <a:gd name="T12" fmla="*/ 14 w 169"/>
                  <a:gd name="T13" fmla="*/ 2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" h="135">
                    <a:moveTo>
                      <a:pt x="14" y="25"/>
                    </a:moveTo>
                    <a:cubicBezTo>
                      <a:pt x="18" y="14"/>
                      <a:pt x="27" y="6"/>
                      <a:pt x="37" y="0"/>
                    </a:cubicBezTo>
                    <a:cubicBezTo>
                      <a:pt x="28" y="6"/>
                      <a:pt x="20" y="14"/>
                      <a:pt x="16" y="24"/>
                    </a:cubicBezTo>
                    <a:cubicBezTo>
                      <a:pt x="2" y="57"/>
                      <a:pt x="29" y="100"/>
                      <a:pt x="76" y="120"/>
                    </a:cubicBezTo>
                    <a:cubicBezTo>
                      <a:pt x="110" y="135"/>
                      <a:pt x="147" y="133"/>
                      <a:pt x="169" y="117"/>
                    </a:cubicBezTo>
                    <a:cubicBezTo>
                      <a:pt x="147" y="133"/>
                      <a:pt x="110" y="135"/>
                      <a:pt x="74" y="120"/>
                    </a:cubicBezTo>
                    <a:cubicBezTo>
                      <a:pt x="27" y="100"/>
                      <a:pt x="0" y="57"/>
                      <a:pt x="1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46"/>
              <p:cNvSpPr>
                <a:spLocks/>
              </p:cNvSpPr>
              <p:nvPr/>
            </p:nvSpPr>
            <p:spPr bwMode="auto">
              <a:xfrm>
                <a:off x="2483" y="1535"/>
                <a:ext cx="111" cy="151"/>
              </a:xfrm>
              <a:custGeom>
                <a:avLst/>
                <a:gdLst>
                  <a:gd name="T0" fmla="*/ 25 w 47"/>
                  <a:gd name="T1" fmla="*/ 2 h 64"/>
                  <a:gd name="T2" fmla="*/ 4 w 47"/>
                  <a:gd name="T3" fmla="*/ 14 h 64"/>
                  <a:gd name="T4" fmla="*/ 13 w 47"/>
                  <a:gd name="T5" fmla="*/ 29 h 64"/>
                  <a:gd name="T6" fmla="*/ 22 w 47"/>
                  <a:gd name="T7" fmla="*/ 24 h 64"/>
                  <a:gd name="T8" fmla="*/ 21 w 47"/>
                  <a:gd name="T9" fmla="*/ 19 h 64"/>
                  <a:gd name="T10" fmla="*/ 17 w 47"/>
                  <a:gd name="T11" fmla="*/ 17 h 64"/>
                  <a:gd name="T12" fmla="*/ 13 w 47"/>
                  <a:gd name="T13" fmla="*/ 20 h 64"/>
                  <a:gd name="T14" fmla="*/ 17 w 47"/>
                  <a:gd name="T15" fmla="*/ 23 h 64"/>
                  <a:gd name="T16" fmla="*/ 17 w 47"/>
                  <a:gd name="T17" fmla="*/ 23 h 64"/>
                  <a:gd name="T18" fmla="*/ 11 w 47"/>
                  <a:gd name="T19" fmla="*/ 26 h 64"/>
                  <a:gd name="T20" fmla="*/ 13 w 47"/>
                  <a:gd name="T21" fmla="*/ 28 h 64"/>
                  <a:gd name="T22" fmla="*/ 5 w 47"/>
                  <a:gd name="T23" fmla="*/ 15 h 64"/>
                  <a:gd name="T24" fmla="*/ 23 w 47"/>
                  <a:gd name="T25" fmla="*/ 4 h 64"/>
                  <a:gd name="T26" fmla="*/ 41 w 47"/>
                  <a:gd name="T27" fmla="*/ 35 h 64"/>
                  <a:gd name="T28" fmla="*/ 0 w 47"/>
                  <a:gd name="T29" fmla="*/ 58 h 64"/>
                  <a:gd name="T30" fmla="*/ 44 w 47"/>
                  <a:gd name="T31" fmla="*/ 36 h 64"/>
                  <a:gd name="T32" fmla="*/ 25 w 47"/>
                  <a:gd name="T33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7" h="64">
                    <a:moveTo>
                      <a:pt x="25" y="2"/>
                    </a:moveTo>
                    <a:cubicBezTo>
                      <a:pt x="15" y="0"/>
                      <a:pt x="6" y="5"/>
                      <a:pt x="4" y="14"/>
                    </a:cubicBezTo>
                    <a:cubicBezTo>
                      <a:pt x="3" y="20"/>
                      <a:pt x="7" y="27"/>
                      <a:pt x="13" y="29"/>
                    </a:cubicBezTo>
                    <a:cubicBezTo>
                      <a:pt x="17" y="30"/>
                      <a:pt x="21" y="28"/>
                      <a:pt x="22" y="24"/>
                    </a:cubicBezTo>
                    <a:cubicBezTo>
                      <a:pt x="22" y="22"/>
                      <a:pt x="22" y="20"/>
                      <a:pt x="21" y="19"/>
                    </a:cubicBezTo>
                    <a:cubicBezTo>
                      <a:pt x="20" y="18"/>
                      <a:pt x="19" y="17"/>
                      <a:pt x="17" y="17"/>
                    </a:cubicBezTo>
                    <a:cubicBezTo>
                      <a:pt x="15" y="17"/>
                      <a:pt x="13" y="18"/>
                      <a:pt x="13" y="20"/>
                    </a:cubicBezTo>
                    <a:cubicBezTo>
                      <a:pt x="12" y="22"/>
                      <a:pt x="14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6"/>
                      <a:pt x="15" y="30"/>
                      <a:pt x="11" y="26"/>
                    </a:cubicBezTo>
                    <a:cubicBezTo>
                      <a:pt x="11" y="26"/>
                      <a:pt x="12" y="27"/>
                      <a:pt x="13" y="28"/>
                    </a:cubicBezTo>
                    <a:cubicBezTo>
                      <a:pt x="8" y="26"/>
                      <a:pt x="4" y="21"/>
                      <a:pt x="5" y="15"/>
                    </a:cubicBezTo>
                    <a:cubicBezTo>
                      <a:pt x="7" y="7"/>
                      <a:pt x="15" y="2"/>
                      <a:pt x="23" y="4"/>
                    </a:cubicBezTo>
                    <a:cubicBezTo>
                      <a:pt x="35" y="7"/>
                      <a:pt x="44" y="19"/>
                      <a:pt x="41" y="35"/>
                    </a:cubicBezTo>
                    <a:cubicBezTo>
                      <a:pt x="38" y="54"/>
                      <a:pt x="19" y="63"/>
                      <a:pt x="0" y="58"/>
                    </a:cubicBezTo>
                    <a:cubicBezTo>
                      <a:pt x="21" y="64"/>
                      <a:pt x="40" y="57"/>
                      <a:pt x="44" y="36"/>
                    </a:cubicBezTo>
                    <a:cubicBezTo>
                      <a:pt x="47" y="20"/>
                      <a:pt x="38" y="7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47"/>
              <p:cNvSpPr>
                <a:spLocks/>
              </p:cNvSpPr>
              <p:nvPr/>
            </p:nvSpPr>
            <p:spPr bwMode="auto">
              <a:xfrm>
                <a:off x="2422" y="1416"/>
                <a:ext cx="286" cy="294"/>
              </a:xfrm>
              <a:custGeom>
                <a:avLst/>
                <a:gdLst>
                  <a:gd name="T0" fmla="*/ 90 w 121"/>
                  <a:gd name="T1" fmla="*/ 16 h 124"/>
                  <a:gd name="T2" fmla="*/ 99 w 121"/>
                  <a:gd name="T3" fmla="*/ 82 h 124"/>
                  <a:gd name="T4" fmla="*/ 0 w 121"/>
                  <a:gd name="T5" fmla="*/ 99 h 124"/>
                  <a:gd name="T6" fmla="*/ 105 w 121"/>
                  <a:gd name="T7" fmla="*/ 83 h 124"/>
                  <a:gd name="T8" fmla="*/ 95 w 121"/>
                  <a:gd name="T9" fmla="*/ 12 h 124"/>
                  <a:gd name="T10" fmla="*/ 47 w 121"/>
                  <a:gd name="T11" fmla="*/ 19 h 124"/>
                  <a:gd name="T12" fmla="*/ 52 w 121"/>
                  <a:gd name="T13" fmla="*/ 51 h 124"/>
                  <a:gd name="T14" fmla="*/ 72 w 121"/>
                  <a:gd name="T15" fmla="*/ 48 h 124"/>
                  <a:gd name="T16" fmla="*/ 70 w 121"/>
                  <a:gd name="T17" fmla="*/ 34 h 124"/>
                  <a:gd name="T18" fmla="*/ 61 w 121"/>
                  <a:gd name="T19" fmla="*/ 35 h 124"/>
                  <a:gd name="T20" fmla="*/ 62 w 121"/>
                  <a:gd name="T21" fmla="*/ 41 h 124"/>
                  <a:gd name="T22" fmla="*/ 51 w 121"/>
                  <a:gd name="T23" fmla="*/ 42 h 124"/>
                  <a:gd name="T24" fmla="*/ 90 w 121"/>
                  <a:gd name="T25" fmla="*/ 1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1" h="124">
                    <a:moveTo>
                      <a:pt x="90" y="16"/>
                    </a:moveTo>
                    <a:cubicBezTo>
                      <a:pt x="111" y="32"/>
                      <a:pt x="115" y="61"/>
                      <a:pt x="99" y="82"/>
                    </a:cubicBezTo>
                    <a:cubicBezTo>
                      <a:pt x="76" y="114"/>
                      <a:pt x="32" y="123"/>
                      <a:pt x="0" y="99"/>
                    </a:cubicBezTo>
                    <a:cubicBezTo>
                      <a:pt x="33" y="124"/>
                      <a:pt x="80" y="116"/>
                      <a:pt x="105" y="83"/>
                    </a:cubicBezTo>
                    <a:cubicBezTo>
                      <a:pt x="121" y="60"/>
                      <a:pt x="117" y="29"/>
                      <a:pt x="95" y="12"/>
                    </a:cubicBezTo>
                    <a:cubicBezTo>
                      <a:pt x="80" y="2"/>
                      <a:pt x="56" y="5"/>
                      <a:pt x="47" y="19"/>
                    </a:cubicBezTo>
                    <a:cubicBezTo>
                      <a:pt x="41" y="30"/>
                      <a:pt x="42" y="44"/>
                      <a:pt x="52" y="51"/>
                    </a:cubicBezTo>
                    <a:cubicBezTo>
                      <a:pt x="59" y="56"/>
                      <a:pt x="68" y="54"/>
                      <a:pt x="72" y="48"/>
                    </a:cubicBezTo>
                    <a:cubicBezTo>
                      <a:pt x="76" y="43"/>
                      <a:pt x="75" y="37"/>
                      <a:pt x="70" y="34"/>
                    </a:cubicBezTo>
                    <a:cubicBezTo>
                      <a:pt x="67" y="32"/>
                      <a:pt x="63" y="33"/>
                      <a:pt x="61" y="35"/>
                    </a:cubicBezTo>
                    <a:cubicBezTo>
                      <a:pt x="60" y="37"/>
                      <a:pt x="60" y="40"/>
                      <a:pt x="62" y="41"/>
                    </a:cubicBezTo>
                    <a:cubicBezTo>
                      <a:pt x="65" y="44"/>
                      <a:pt x="60" y="54"/>
                      <a:pt x="51" y="42"/>
                    </a:cubicBezTo>
                    <a:cubicBezTo>
                      <a:pt x="40" y="28"/>
                      <a:pt x="66" y="0"/>
                      <a:pt x="9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48"/>
              <p:cNvSpPr>
                <a:spLocks/>
              </p:cNvSpPr>
              <p:nvPr/>
            </p:nvSpPr>
            <p:spPr bwMode="auto">
              <a:xfrm>
                <a:off x="2696" y="1516"/>
                <a:ext cx="90" cy="118"/>
              </a:xfrm>
              <a:custGeom>
                <a:avLst/>
                <a:gdLst>
                  <a:gd name="T0" fmla="*/ 1 w 38"/>
                  <a:gd name="T1" fmla="*/ 50 h 50"/>
                  <a:gd name="T2" fmla="*/ 35 w 38"/>
                  <a:gd name="T3" fmla="*/ 22 h 50"/>
                  <a:gd name="T4" fmla="*/ 16 w 38"/>
                  <a:gd name="T5" fmla="*/ 0 h 50"/>
                  <a:gd name="T6" fmla="*/ 1 w 38"/>
                  <a:gd name="T7" fmla="*/ 13 h 50"/>
                  <a:gd name="T8" fmla="*/ 9 w 38"/>
                  <a:gd name="T9" fmla="*/ 22 h 50"/>
                  <a:gd name="T10" fmla="*/ 16 w 38"/>
                  <a:gd name="T11" fmla="*/ 17 h 50"/>
                  <a:gd name="T12" fmla="*/ 12 w 38"/>
                  <a:gd name="T13" fmla="*/ 13 h 50"/>
                  <a:gd name="T14" fmla="*/ 31 w 38"/>
                  <a:gd name="T15" fmla="*/ 18 h 50"/>
                  <a:gd name="T16" fmla="*/ 1 w 38"/>
                  <a:gd name="T1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50">
                    <a:moveTo>
                      <a:pt x="1" y="50"/>
                    </a:moveTo>
                    <a:cubicBezTo>
                      <a:pt x="20" y="47"/>
                      <a:pt x="35" y="37"/>
                      <a:pt x="35" y="22"/>
                    </a:cubicBezTo>
                    <a:cubicBezTo>
                      <a:pt x="35" y="12"/>
                      <a:pt x="27" y="1"/>
                      <a:pt x="16" y="0"/>
                    </a:cubicBezTo>
                    <a:cubicBezTo>
                      <a:pt x="8" y="0"/>
                      <a:pt x="1" y="5"/>
                      <a:pt x="1" y="13"/>
                    </a:cubicBezTo>
                    <a:cubicBezTo>
                      <a:pt x="0" y="17"/>
                      <a:pt x="4" y="22"/>
                      <a:pt x="9" y="22"/>
                    </a:cubicBezTo>
                    <a:cubicBezTo>
                      <a:pt x="13" y="23"/>
                      <a:pt x="16" y="20"/>
                      <a:pt x="16" y="17"/>
                    </a:cubicBezTo>
                    <a:cubicBezTo>
                      <a:pt x="16" y="15"/>
                      <a:pt x="14" y="13"/>
                      <a:pt x="12" y="13"/>
                    </a:cubicBezTo>
                    <a:cubicBezTo>
                      <a:pt x="4" y="7"/>
                      <a:pt x="26" y="0"/>
                      <a:pt x="31" y="18"/>
                    </a:cubicBezTo>
                    <a:cubicBezTo>
                      <a:pt x="38" y="41"/>
                      <a:pt x="1" y="50"/>
                      <a:pt x="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49"/>
              <p:cNvSpPr>
                <a:spLocks/>
              </p:cNvSpPr>
              <p:nvPr/>
            </p:nvSpPr>
            <p:spPr bwMode="auto">
              <a:xfrm>
                <a:off x="2693" y="1379"/>
                <a:ext cx="185" cy="191"/>
              </a:xfrm>
              <a:custGeom>
                <a:avLst/>
                <a:gdLst>
                  <a:gd name="T0" fmla="*/ 10 w 78"/>
                  <a:gd name="T1" fmla="*/ 14 h 81"/>
                  <a:gd name="T2" fmla="*/ 9 w 78"/>
                  <a:gd name="T3" fmla="*/ 46 h 81"/>
                  <a:gd name="T4" fmla="*/ 30 w 78"/>
                  <a:gd name="T5" fmla="*/ 46 h 81"/>
                  <a:gd name="T6" fmla="*/ 31 w 78"/>
                  <a:gd name="T7" fmla="*/ 32 h 81"/>
                  <a:gd name="T8" fmla="*/ 25 w 78"/>
                  <a:gd name="T9" fmla="*/ 30 h 81"/>
                  <a:gd name="T10" fmla="*/ 20 w 78"/>
                  <a:gd name="T11" fmla="*/ 33 h 81"/>
                  <a:gd name="T12" fmla="*/ 20 w 78"/>
                  <a:gd name="T13" fmla="*/ 40 h 81"/>
                  <a:gd name="T14" fmla="*/ 27 w 78"/>
                  <a:gd name="T15" fmla="*/ 38 h 81"/>
                  <a:gd name="T16" fmla="*/ 27 w 78"/>
                  <a:gd name="T17" fmla="*/ 38 h 81"/>
                  <a:gd name="T18" fmla="*/ 25 w 78"/>
                  <a:gd name="T19" fmla="*/ 46 h 81"/>
                  <a:gd name="T20" fmla="*/ 29 w 78"/>
                  <a:gd name="T21" fmla="*/ 45 h 81"/>
                  <a:gd name="T22" fmla="*/ 10 w 78"/>
                  <a:gd name="T23" fmla="*/ 45 h 81"/>
                  <a:gd name="T24" fmla="*/ 11 w 78"/>
                  <a:gd name="T25" fmla="*/ 17 h 81"/>
                  <a:gd name="T26" fmla="*/ 56 w 78"/>
                  <a:gd name="T27" fmla="*/ 18 h 81"/>
                  <a:gd name="T28" fmla="*/ 52 w 78"/>
                  <a:gd name="T29" fmla="*/ 81 h 81"/>
                  <a:gd name="T30" fmla="*/ 58 w 78"/>
                  <a:gd name="T31" fmla="*/ 15 h 81"/>
                  <a:gd name="T32" fmla="*/ 10 w 78"/>
                  <a:gd name="T33" fmla="*/ 1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8" h="81">
                    <a:moveTo>
                      <a:pt x="10" y="14"/>
                    </a:moveTo>
                    <a:cubicBezTo>
                      <a:pt x="1" y="22"/>
                      <a:pt x="0" y="37"/>
                      <a:pt x="9" y="46"/>
                    </a:cubicBezTo>
                    <a:cubicBezTo>
                      <a:pt x="14" y="52"/>
                      <a:pt x="24" y="52"/>
                      <a:pt x="30" y="46"/>
                    </a:cubicBezTo>
                    <a:cubicBezTo>
                      <a:pt x="34" y="43"/>
                      <a:pt x="34" y="36"/>
                      <a:pt x="31" y="32"/>
                    </a:cubicBezTo>
                    <a:cubicBezTo>
                      <a:pt x="29" y="31"/>
                      <a:pt x="27" y="30"/>
                      <a:pt x="25" y="30"/>
                    </a:cubicBezTo>
                    <a:cubicBezTo>
                      <a:pt x="23" y="30"/>
                      <a:pt x="22" y="31"/>
                      <a:pt x="20" y="33"/>
                    </a:cubicBezTo>
                    <a:cubicBezTo>
                      <a:pt x="19" y="36"/>
                      <a:pt x="19" y="39"/>
                      <a:pt x="20" y="40"/>
                    </a:cubicBezTo>
                    <a:cubicBezTo>
                      <a:pt x="22" y="41"/>
                      <a:pt x="25" y="40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9" y="40"/>
                      <a:pt x="33" y="44"/>
                      <a:pt x="25" y="46"/>
                    </a:cubicBezTo>
                    <a:cubicBezTo>
                      <a:pt x="27" y="46"/>
                      <a:pt x="28" y="46"/>
                      <a:pt x="29" y="45"/>
                    </a:cubicBezTo>
                    <a:cubicBezTo>
                      <a:pt x="24" y="50"/>
                      <a:pt x="16" y="50"/>
                      <a:pt x="10" y="45"/>
                    </a:cubicBezTo>
                    <a:cubicBezTo>
                      <a:pt x="3" y="37"/>
                      <a:pt x="3" y="24"/>
                      <a:pt x="11" y="17"/>
                    </a:cubicBezTo>
                    <a:cubicBezTo>
                      <a:pt x="22" y="5"/>
                      <a:pt x="41" y="3"/>
                      <a:pt x="56" y="18"/>
                    </a:cubicBezTo>
                    <a:cubicBezTo>
                      <a:pt x="74" y="35"/>
                      <a:pt x="70" y="64"/>
                      <a:pt x="52" y="81"/>
                    </a:cubicBezTo>
                    <a:cubicBezTo>
                      <a:pt x="73" y="62"/>
                      <a:pt x="78" y="35"/>
                      <a:pt x="58" y="15"/>
                    </a:cubicBezTo>
                    <a:cubicBezTo>
                      <a:pt x="44" y="0"/>
                      <a:pt x="24" y="1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50"/>
              <p:cNvSpPr>
                <a:spLocks/>
              </p:cNvSpPr>
              <p:nvPr/>
            </p:nvSpPr>
            <p:spPr bwMode="auto">
              <a:xfrm>
                <a:off x="2712" y="1431"/>
                <a:ext cx="140" cy="205"/>
              </a:xfrm>
              <a:custGeom>
                <a:avLst/>
                <a:gdLst>
                  <a:gd name="T0" fmla="*/ 28 w 59"/>
                  <a:gd name="T1" fmla="*/ 71 h 87"/>
                  <a:gd name="T2" fmla="*/ 44 w 59"/>
                  <a:gd name="T3" fmla="*/ 9 h 87"/>
                  <a:gd name="T4" fmla="*/ 23 w 59"/>
                  <a:gd name="T5" fmla="*/ 1 h 87"/>
                  <a:gd name="T6" fmla="*/ 46 w 59"/>
                  <a:gd name="T7" fmla="*/ 9 h 87"/>
                  <a:gd name="T8" fmla="*/ 31 w 59"/>
                  <a:gd name="T9" fmla="*/ 70 h 87"/>
                  <a:gd name="T10" fmla="*/ 0 w 59"/>
                  <a:gd name="T11" fmla="*/ 87 h 87"/>
                  <a:gd name="T12" fmla="*/ 28 w 59"/>
                  <a:gd name="T13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87">
                    <a:moveTo>
                      <a:pt x="28" y="71"/>
                    </a:moveTo>
                    <a:cubicBezTo>
                      <a:pt x="50" y="50"/>
                      <a:pt x="57" y="23"/>
                      <a:pt x="44" y="9"/>
                    </a:cubicBezTo>
                    <a:cubicBezTo>
                      <a:pt x="39" y="3"/>
                      <a:pt x="32" y="1"/>
                      <a:pt x="23" y="1"/>
                    </a:cubicBezTo>
                    <a:cubicBezTo>
                      <a:pt x="32" y="0"/>
                      <a:pt x="41" y="3"/>
                      <a:pt x="46" y="9"/>
                    </a:cubicBezTo>
                    <a:cubicBezTo>
                      <a:pt x="59" y="23"/>
                      <a:pt x="52" y="50"/>
                      <a:pt x="31" y="70"/>
                    </a:cubicBezTo>
                    <a:cubicBezTo>
                      <a:pt x="21" y="79"/>
                      <a:pt x="11" y="85"/>
                      <a:pt x="0" y="87"/>
                    </a:cubicBezTo>
                    <a:cubicBezTo>
                      <a:pt x="10" y="84"/>
                      <a:pt x="20" y="79"/>
                      <a:pt x="28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51"/>
              <p:cNvSpPr>
                <a:spLocks/>
              </p:cNvSpPr>
              <p:nvPr/>
            </p:nvSpPr>
            <p:spPr bwMode="auto">
              <a:xfrm>
                <a:off x="2441" y="1523"/>
                <a:ext cx="448" cy="196"/>
              </a:xfrm>
              <a:custGeom>
                <a:avLst/>
                <a:gdLst>
                  <a:gd name="T0" fmla="*/ 144 w 190"/>
                  <a:gd name="T1" fmla="*/ 37 h 83"/>
                  <a:gd name="T2" fmla="*/ 0 w 190"/>
                  <a:gd name="T3" fmla="*/ 65 h 83"/>
                  <a:gd name="T4" fmla="*/ 140 w 190"/>
                  <a:gd name="T5" fmla="*/ 43 h 83"/>
                  <a:gd name="T6" fmla="*/ 190 w 190"/>
                  <a:gd name="T7" fmla="*/ 0 h 83"/>
                  <a:gd name="T8" fmla="*/ 144 w 190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83">
                    <a:moveTo>
                      <a:pt x="144" y="37"/>
                    </a:moveTo>
                    <a:cubicBezTo>
                      <a:pt x="91" y="71"/>
                      <a:pt x="34" y="80"/>
                      <a:pt x="0" y="65"/>
                    </a:cubicBezTo>
                    <a:cubicBezTo>
                      <a:pt x="33" y="83"/>
                      <a:pt x="89" y="75"/>
                      <a:pt x="140" y="43"/>
                    </a:cubicBezTo>
                    <a:cubicBezTo>
                      <a:pt x="160" y="30"/>
                      <a:pt x="177" y="15"/>
                      <a:pt x="190" y="0"/>
                    </a:cubicBezTo>
                    <a:cubicBezTo>
                      <a:pt x="177" y="13"/>
                      <a:pt x="162" y="26"/>
                      <a:pt x="14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52"/>
              <p:cNvSpPr>
                <a:spLocks/>
              </p:cNvSpPr>
              <p:nvPr/>
            </p:nvSpPr>
            <p:spPr bwMode="auto">
              <a:xfrm>
                <a:off x="1888" y="1435"/>
                <a:ext cx="399" cy="319"/>
              </a:xfrm>
              <a:custGeom>
                <a:avLst/>
                <a:gdLst>
                  <a:gd name="T0" fmla="*/ 155 w 169"/>
                  <a:gd name="T1" fmla="*/ 25 h 135"/>
                  <a:gd name="T2" fmla="*/ 131 w 169"/>
                  <a:gd name="T3" fmla="*/ 0 h 135"/>
                  <a:gd name="T4" fmla="*/ 152 w 169"/>
                  <a:gd name="T5" fmla="*/ 24 h 135"/>
                  <a:gd name="T6" fmla="*/ 93 w 169"/>
                  <a:gd name="T7" fmla="*/ 120 h 135"/>
                  <a:gd name="T8" fmla="*/ 0 w 169"/>
                  <a:gd name="T9" fmla="*/ 117 h 135"/>
                  <a:gd name="T10" fmla="*/ 94 w 169"/>
                  <a:gd name="T11" fmla="*/ 120 h 135"/>
                  <a:gd name="T12" fmla="*/ 155 w 169"/>
                  <a:gd name="T13" fmla="*/ 2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" h="135">
                    <a:moveTo>
                      <a:pt x="155" y="25"/>
                    </a:moveTo>
                    <a:cubicBezTo>
                      <a:pt x="150" y="14"/>
                      <a:pt x="142" y="6"/>
                      <a:pt x="131" y="0"/>
                    </a:cubicBezTo>
                    <a:cubicBezTo>
                      <a:pt x="141" y="6"/>
                      <a:pt x="148" y="14"/>
                      <a:pt x="152" y="24"/>
                    </a:cubicBezTo>
                    <a:cubicBezTo>
                      <a:pt x="166" y="57"/>
                      <a:pt x="140" y="100"/>
                      <a:pt x="93" y="120"/>
                    </a:cubicBezTo>
                    <a:cubicBezTo>
                      <a:pt x="58" y="135"/>
                      <a:pt x="22" y="133"/>
                      <a:pt x="0" y="117"/>
                    </a:cubicBezTo>
                    <a:cubicBezTo>
                      <a:pt x="22" y="133"/>
                      <a:pt x="58" y="135"/>
                      <a:pt x="94" y="120"/>
                    </a:cubicBezTo>
                    <a:cubicBezTo>
                      <a:pt x="141" y="100"/>
                      <a:pt x="169" y="57"/>
                      <a:pt x="15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4635515" y="3615154"/>
              <a:ext cx="4572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我想在五十年之后 我一定还是像现在一样爱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你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/>
              </a:r>
              <a:b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</a:b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（单击更换你想对他说的话）</a:t>
              </a:r>
              <a:endParaRPr lang="zh-CN" altLang="en-US" sz="1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550548" y="2802060"/>
              <a:ext cx="2581622" cy="854961"/>
              <a:chOff x="691645" y="186485"/>
              <a:chExt cx="2581622" cy="854961"/>
            </a:xfrm>
          </p:grpSpPr>
          <p:grpSp>
            <p:nvGrpSpPr>
              <p:cNvPr id="10" name="Group 79"/>
              <p:cNvGrpSpPr>
                <a:grpSpLocks noChangeAspect="1"/>
              </p:cNvGrpSpPr>
              <p:nvPr/>
            </p:nvGrpSpPr>
            <p:grpSpPr bwMode="auto">
              <a:xfrm>
                <a:off x="691645" y="234448"/>
                <a:ext cx="926672" cy="623928"/>
                <a:chOff x="1798" y="874"/>
                <a:chExt cx="2060" cy="1387"/>
              </a:xfrm>
              <a:solidFill>
                <a:schemeClr val="bg1"/>
              </a:solidFill>
            </p:grpSpPr>
            <p:sp>
              <p:nvSpPr>
                <p:cNvPr id="25" name="Freeform 81"/>
                <p:cNvSpPr>
                  <a:spLocks/>
                </p:cNvSpPr>
                <p:nvPr/>
              </p:nvSpPr>
              <p:spPr bwMode="auto">
                <a:xfrm>
                  <a:off x="3369" y="1314"/>
                  <a:ext cx="35" cy="75"/>
                </a:xfrm>
                <a:custGeom>
                  <a:avLst/>
                  <a:gdLst>
                    <a:gd name="T0" fmla="*/ 3 w 15"/>
                    <a:gd name="T1" fmla="*/ 31 h 32"/>
                    <a:gd name="T2" fmla="*/ 0 w 15"/>
                    <a:gd name="T3" fmla="*/ 32 h 32"/>
                    <a:gd name="T4" fmla="*/ 0 w 15"/>
                    <a:gd name="T5" fmla="*/ 32 h 32"/>
                    <a:gd name="T6" fmla="*/ 5 w 15"/>
                    <a:gd name="T7" fmla="*/ 3 h 32"/>
                    <a:gd name="T8" fmla="*/ 11 w 15"/>
                    <a:gd name="T9" fmla="*/ 0 h 32"/>
                    <a:gd name="T10" fmla="*/ 15 w 15"/>
                    <a:gd name="T11" fmla="*/ 1 h 32"/>
                    <a:gd name="T12" fmla="*/ 3 w 15"/>
                    <a:gd name="T1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32">
                      <a:moveTo>
                        <a:pt x="3" y="31"/>
                      </a:moveTo>
                      <a:cubicBezTo>
                        <a:pt x="2" y="32"/>
                        <a:pt x="1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1" y="30"/>
                        <a:pt x="5" y="3"/>
                        <a:pt x="5" y="3"/>
                      </a:cubicBezTo>
                      <a:cubicBezTo>
                        <a:pt x="6" y="2"/>
                        <a:pt x="8" y="1"/>
                        <a:pt x="11" y="0"/>
                      </a:cubicBezTo>
                      <a:cubicBezTo>
                        <a:pt x="13" y="0"/>
                        <a:pt x="14" y="0"/>
                        <a:pt x="15" y="1"/>
                      </a:cubicBezTo>
                      <a:cubicBezTo>
                        <a:pt x="15" y="2"/>
                        <a:pt x="7" y="19"/>
                        <a:pt x="3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6" name="Freeform 82"/>
                <p:cNvSpPr>
                  <a:spLocks noEditPoints="1"/>
                </p:cNvSpPr>
                <p:nvPr/>
              </p:nvSpPr>
              <p:spPr bwMode="auto">
                <a:xfrm>
                  <a:off x="1798" y="1243"/>
                  <a:ext cx="1682" cy="845"/>
                </a:xfrm>
                <a:custGeom>
                  <a:avLst/>
                  <a:gdLst>
                    <a:gd name="T0" fmla="*/ 513 w 712"/>
                    <a:gd name="T1" fmla="*/ 149 h 358"/>
                    <a:gd name="T2" fmla="*/ 494 w 712"/>
                    <a:gd name="T3" fmla="*/ 146 h 358"/>
                    <a:gd name="T4" fmla="*/ 245 w 712"/>
                    <a:gd name="T5" fmla="*/ 184 h 358"/>
                    <a:gd name="T6" fmla="*/ 246 w 712"/>
                    <a:gd name="T7" fmla="*/ 132 h 358"/>
                    <a:gd name="T8" fmla="*/ 211 w 712"/>
                    <a:gd name="T9" fmla="*/ 188 h 358"/>
                    <a:gd name="T10" fmla="*/ 247 w 712"/>
                    <a:gd name="T11" fmla="*/ 185 h 358"/>
                    <a:gd name="T12" fmla="*/ 225 w 712"/>
                    <a:gd name="T13" fmla="*/ 144 h 358"/>
                    <a:gd name="T14" fmla="*/ 470 w 712"/>
                    <a:gd name="T15" fmla="*/ 153 h 358"/>
                    <a:gd name="T16" fmla="*/ 482 w 712"/>
                    <a:gd name="T17" fmla="*/ 28 h 358"/>
                    <a:gd name="T18" fmla="*/ 470 w 712"/>
                    <a:gd name="T19" fmla="*/ 66 h 358"/>
                    <a:gd name="T20" fmla="*/ 263 w 712"/>
                    <a:gd name="T21" fmla="*/ 193 h 358"/>
                    <a:gd name="T22" fmla="*/ 292 w 712"/>
                    <a:gd name="T23" fmla="*/ 78 h 358"/>
                    <a:gd name="T24" fmla="*/ 299 w 712"/>
                    <a:gd name="T25" fmla="*/ 29 h 358"/>
                    <a:gd name="T26" fmla="*/ 199 w 712"/>
                    <a:gd name="T27" fmla="*/ 76 h 358"/>
                    <a:gd name="T28" fmla="*/ 115 w 712"/>
                    <a:gd name="T29" fmla="*/ 142 h 358"/>
                    <a:gd name="T30" fmla="*/ 59 w 712"/>
                    <a:gd name="T31" fmla="*/ 121 h 358"/>
                    <a:gd name="T32" fmla="*/ 103 w 712"/>
                    <a:gd name="T33" fmla="*/ 151 h 358"/>
                    <a:gd name="T34" fmla="*/ 179 w 712"/>
                    <a:gd name="T35" fmla="*/ 124 h 358"/>
                    <a:gd name="T36" fmla="*/ 289 w 712"/>
                    <a:gd name="T37" fmla="*/ 82 h 358"/>
                    <a:gd name="T38" fmla="*/ 282 w 712"/>
                    <a:gd name="T39" fmla="*/ 179 h 358"/>
                    <a:gd name="T40" fmla="*/ 174 w 712"/>
                    <a:gd name="T41" fmla="*/ 122 h 358"/>
                    <a:gd name="T42" fmla="*/ 712 w 712"/>
                    <a:gd name="T43" fmla="*/ 73 h 358"/>
                    <a:gd name="T44" fmla="*/ 664 w 712"/>
                    <a:gd name="T45" fmla="*/ 113 h 358"/>
                    <a:gd name="T46" fmla="*/ 649 w 712"/>
                    <a:gd name="T47" fmla="*/ 118 h 358"/>
                    <a:gd name="T48" fmla="*/ 606 w 712"/>
                    <a:gd name="T49" fmla="*/ 126 h 358"/>
                    <a:gd name="T50" fmla="*/ 644 w 712"/>
                    <a:gd name="T51" fmla="*/ 134 h 358"/>
                    <a:gd name="T52" fmla="*/ 703 w 712"/>
                    <a:gd name="T53" fmla="*/ 73 h 358"/>
                    <a:gd name="T54" fmla="*/ 608 w 712"/>
                    <a:gd name="T55" fmla="*/ 123 h 358"/>
                    <a:gd name="T56" fmla="*/ 348 w 712"/>
                    <a:gd name="T57" fmla="*/ 161 h 358"/>
                    <a:gd name="T58" fmla="*/ 353 w 712"/>
                    <a:gd name="T59" fmla="*/ 125 h 358"/>
                    <a:gd name="T60" fmla="*/ 306 w 712"/>
                    <a:gd name="T61" fmla="*/ 165 h 358"/>
                    <a:gd name="T62" fmla="*/ 593 w 712"/>
                    <a:gd name="T63" fmla="*/ 92 h 358"/>
                    <a:gd name="T64" fmla="*/ 546 w 712"/>
                    <a:gd name="T65" fmla="*/ 89 h 358"/>
                    <a:gd name="T66" fmla="*/ 514 w 712"/>
                    <a:gd name="T67" fmla="*/ 171 h 358"/>
                    <a:gd name="T68" fmla="*/ 577 w 712"/>
                    <a:gd name="T69" fmla="*/ 102 h 358"/>
                    <a:gd name="T70" fmla="*/ 603 w 712"/>
                    <a:gd name="T71" fmla="*/ 183 h 358"/>
                    <a:gd name="T72" fmla="*/ 558 w 712"/>
                    <a:gd name="T73" fmla="*/ 287 h 358"/>
                    <a:gd name="T74" fmla="*/ 551 w 712"/>
                    <a:gd name="T75" fmla="*/ 244 h 358"/>
                    <a:gd name="T76" fmla="*/ 581 w 712"/>
                    <a:gd name="T77" fmla="*/ 315 h 358"/>
                    <a:gd name="T78" fmla="*/ 614 w 712"/>
                    <a:gd name="T79" fmla="*/ 218 h 358"/>
                    <a:gd name="T80" fmla="*/ 664 w 712"/>
                    <a:gd name="T81" fmla="*/ 155 h 358"/>
                    <a:gd name="T82" fmla="*/ 653 w 712"/>
                    <a:gd name="T83" fmla="*/ 191 h 358"/>
                    <a:gd name="T84" fmla="*/ 411 w 712"/>
                    <a:gd name="T85" fmla="*/ 186 h 358"/>
                    <a:gd name="T86" fmla="*/ 410 w 712"/>
                    <a:gd name="T87" fmla="*/ 171 h 358"/>
                    <a:gd name="T88" fmla="*/ 381 w 712"/>
                    <a:gd name="T89" fmla="*/ 112 h 358"/>
                    <a:gd name="T90" fmla="*/ 356 w 712"/>
                    <a:gd name="T91" fmla="*/ 167 h 358"/>
                    <a:gd name="T92" fmla="*/ 334 w 712"/>
                    <a:gd name="T93" fmla="*/ 263 h 358"/>
                    <a:gd name="T94" fmla="*/ 377 w 712"/>
                    <a:gd name="T95" fmla="*/ 190 h 358"/>
                    <a:gd name="T96" fmla="*/ 389 w 712"/>
                    <a:gd name="T97" fmla="*/ 203 h 358"/>
                    <a:gd name="T98" fmla="*/ 362 w 712"/>
                    <a:gd name="T99" fmla="*/ 219 h 358"/>
                    <a:gd name="T100" fmla="*/ 327 w 712"/>
                    <a:gd name="T101" fmla="*/ 354 h 358"/>
                    <a:gd name="T102" fmla="*/ 396 w 712"/>
                    <a:gd name="T103" fmla="*/ 183 h 358"/>
                    <a:gd name="T104" fmla="*/ 408 w 712"/>
                    <a:gd name="T105" fmla="*/ 121 h 358"/>
                    <a:gd name="T106" fmla="*/ 507 w 712"/>
                    <a:gd name="T107" fmla="*/ 248 h 358"/>
                    <a:gd name="T108" fmla="*/ 504 w 712"/>
                    <a:gd name="T109" fmla="*/ 319 h 358"/>
                    <a:gd name="T110" fmla="*/ 522 w 712"/>
                    <a:gd name="T111" fmla="*/ 312 h 358"/>
                    <a:gd name="T112" fmla="*/ 470 w 712"/>
                    <a:gd name="T113" fmla="*/ 315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12" h="358">
                      <a:moveTo>
                        <a:pt x="487" y="99"/>
                      </a:moveTo>
                      <a:cubicBezTo>
                        <a:pt x="487" y="100"/>
                        <a:pt x="488" y="101"/>
                        <a:pt x="489" y="101"/>
                      </a:cubicBezTo>
                      <a:cubicBezTo>
                        <a:pt x="491" y="100"/>
                        <a:pt x="493" y="100"/>
                        <a:pt x="493" y="102"/>
                      </a:cubicBezTo>
                      <a:cubicBezTo>
                        <a:pt x="495" y="113"/>
                        <a:pt x="475" y="156"/>
                        <a:pt x="477" y="171"/>
                      </a:cubicBezTo>
                      <a:cubicBezTo>
                        <a:pt x="478" y="175"/>
                        <a:pt x="480" y="178"/>
                        <a:pt x="485" y="177"/>
                      </a:cubicBezTo>
                      <a:cubicBezTo>
                        <a:pt x="497" y="176"/>
                        <a:pt x="511" y="154"/>
                        <a:pt x="513" y="149"/>
                      </a:cubicBezTo>
                      <a:cubicBezTo>
                        <a:pt x="513" y="148"/>
                        <a:pt x="513" y="148"/>
                        <a:pt x="513" y="148"/>
                      </a:cubicBezTo>
                      <a:cubicBezTo>
                        <a:pt x="513" y="147"/>
                        <a:pt x="512" y="146"/>
                        <a:pt x="511" y="146"/>
                      </a:cubicBezTo>
                      <a:cubicBezTo>
                        <a:pt x="510" y="146"/>
                        <a:pt x="510" y="147"/>
                        <a:pt x="510" y="147"/>
                      </a:cubicBezTo>
                      <a:cubicBezTo>
                        <a:pt x="505" y="156"/>
                        <a:pt x="498" y="163"/>
                        <a:pt x="494" y="163"/>
                      </a:cubicBezTo>
                      <a:cubicBezTo>
                        <a:pt x="493" y="163"/>
                        <a:pt x="491" y="164"/>
                        <a:pt x="491" y="161"/>
                      </a:cubicBezTo>
                      <a:cubicBezTo>
                        <a:pt x="491" y="159"/>
                        <a:pt x="491" y="155"/>
                        <a:pt x="494" y="146"/>
                      </a:cubicBezTo>
                      <a:cubicBezTo>
                        <a:pt x="504" y="109"/>
                        <a:pt x="508" y="98"/>
                        <a:pt x="508" y="96"/>
                      </a:cubicBezTo>
                      <a:cubicBezTo>
                        <a:pt x="507" y="95"/>
                        <a:pt x="507" y="95"/>
                        <a:pt x="506" y="95"/>
                      </a:cubicBezTo>
                      <a:cubicBezTo>
                        <a:pt x="504" y="95"/>
                        <a:pt x="502" y="95"/>
                        <a:pt x="499" y="96"/>
                      </a:cubicBezTo>
                      <a:cubicBezTo>
                        <a:pt x="495" y="96"/>
                        <a:pt x="490" y="97"/>
                        <a:pt x="488" y="97"/>
                      </a:cubicBezTo>
                      <a:cubicBezTo>
                        <a:pt x="487" y="97"/>
                        <a:pt x="487" y="98"/>
                        <a:pt x="487" y="99"/>
                      </a:cubicBezTo>
                      <a:close/>
                      <a:moveTo>
                        <a:pt x="245" y="184"/>
                      </a:moveTo>
                      <a:cubicBezTo>
                        <a:pt x="244" y="184"/>
                        <a:pt x="244" y="184"/>
                        <a:pt x="243" y="185"/>
                      </a:cubicBezTo>
                      <a:cubicBezTo>
                        <a:pt x="238" y="194"/>
                        <a:pt x="233" y="199"/>
                        <a:pt x="229" y="200"/>
                      </a:cubicBezTo>
                      <a:cubicBezTo>
                        <a:pt x="226" y="200"/>
                        <a:pt x="225" y="199"/>
                        <a:pt x="225" y="196"/>
                      </a:cubicBezTo>
                      <a:cubicBezTo>
                        <a:pt x="223" y="183"/>
                        <a:pt x="242" y="144"/>
                        <a:pt x="246" y="136"/>
                      </a:cubicBezTo>
                      <a:cubicBezTo>
                        <a:pt x="247" y="134"/>
                        <a:pt x="249" y="133"/>
                        <a:pt x="248" y="132"/>
                      </a:cubicBezTo>
                      <a:cubicBezTo>
                        <a:pt x="248" y="132"/>
                        <a:pt x="248" y="131"/>
                        <a:pt x="246" y="132"/>
                      </a:cubicBezTo>
                      <a:cubicBezTo>
                        <a:pt x="236" y="133"/>
                        <a:pt x="235" y="134"/>
                        <a:pt x="233" y="136"/>
                      </a:cubicBezTo>
                      <a:cubicBezTo>
                        <a:pt x="231" y="142"/>
                        <a:pt x="231" y="142"/>
                        <a:pt x="231" y="142"/>
                      </a:cubicBezTo>
                      <a:cubicBezTo>
                        <a:pt x="230" y="140"/>
                        <a:pt x="228" y="134"/>
                        <a:pt x="216" y="136"/>
                      </a:cubicBezTo>
                      <a:cubicBezTo>
                        <a:pt x="188" y="139"/>
                        <a:pt x="159" y="190"/>
                        <a:pt x="162" y="211"/>
                      </a:cubicBezTo>
                      <a:cubicBezTo>
                        <a:pt x="163" y="218"/>
                        <a:pt x="167" y="221"/>
                        <a:pt x="175" y="220"/>
                      </a:cubicBezTo>
                      <a:cubicBezTo>
                        <a:pt x="191" y="218"/>
                        <a:pt x="208" y="193"/>
                        <a:pt x="211" y="188"/>
                      </a:cubicBezTo>
                      <a:cubicBezTo>
                        <a:pt x="211" y="187"/>
                        <a:pt x="211" y="187"/>
                        <a:pt x="211" y="187"/>
                      </a:cubicBezTo>
                      <a:cubicBezTo>
                        <a:pt x="212" y="187"/>
                        <a:pt x="212" y="188"/>
                        <a:pt x="212" y="188"/>
                      </a:cubicBezTo>
                      <a:cubicBezTo>
                        <a:pt x="211" y="194"/>
                        <a:pt x="210" y="201"/>
                        <a:pt x="210" y="207"/>
                      </a:cubicBezTo>
                      <a:cubicBezTo>
                        <a:pt x="211" y="212"/>
                        <a:pt x="214" y="216"/>
                        <a:pt x="219" y="215"/>
                      </a:cubicBezTo>
                      <a:cubicBezTo>
                        <a:pt x="231" y="213"/>
                        <a:pt x="245" y="192"/>
                        <a:pt x="246" y="186"/>
                      </a:cubicBezTo>
                      <a:cubicBezTo>
                        <a:pt x="246" y="186"/>
                        <a:pt x="247" y="186"/>
                        <a:pt x="247" y="185"/>
                      </a:cubicBezTo>
                      <a:cubicBezTo>
                        <a:pt x="246" y="184"/>
                        <a:pt x="245" y="184"/>
                        <a:pt x="245" y="184"/>
                      </a:cubicBezTo>
                      <a:close/>
                      <a:moveTo>
                        <a:pt x="219" y="168"/>
                      </a:moveTo>
                      <a:cubicBezTo>
                        <a:pt x="212" y="182"/>
                        <a:pt x="197" y="205"/>
                        <a:pt x="184" y="207"/>
                      </a:cubicBezTo>
                      <a:cubicBezTo>
                        <a:pt x="180" y="207"/>
                        <a:pt x="178" y="205"/>
                        <a:pt x="178" y="201"/>
                      </a:cubicBezTo>
                      <a:cubicBezTo>
                        <a:pt x="175" y="186"/>
                        <a:pt x="198" y="141"/>
                        <a:pt x="217" y="139"/>
                      </a:cubicBezTo>
                      <a:cubicBezTo>
                        <a:pt x="222" y="138"/>
                        <a:pt x="225" y="140"/>
                        <a:pt x="225" y="144"/>
                      </a:cubicBezTo>
                      <a:cubicBezTo>
                        <a:pt x="226" y="149"/>
                        <a:pt x="224" y="157"/>
                        <a:pt x="219" y="168"/>
                      </a:cubicBezTo>
                      <a:close/>
                      <a:moveTo>
                        <a:pt x="444" y="183"/>
                      </a:moveTo>
                      <a:cubicBezTo>
                        <a:pt x="456" y="181"/>
                        <a:pt x="471" y="160"/>
                        <a:pt x="473" y="154"/>
                      </a:cubicBezTo>
                      <a:cubicBezTo>
                        <a:pt x="473" y="154"/>
                        <a:pt x="473" y="154"/>
                        <a:pt x="473" y="153"/>
                      </a:cubicBezTo>
                      <a:cubicBezTo>
                        <a:pt x="473" y="152"/>
                        <a:pt x="472" y="152"/>
                        <a:pt x="471" y="152"/>
                      </a:cubicBezTo>
                      <a:cubicBezTo>
                        <a:pt x="471" y="152"/>
                        <a:pt x="470" y="152"/>
                        <a:pt x="470" y="153"/>
                      </a:cubicBezTo>
                      <a:cubicBezTo>
                        <a:pt x="465" y="160"/>
                        <a:pt x="458" y="168"/>
                        <a:pt x="453" y="169"/>
                      </a:cubicBezTo>
                      <a:cubicBezTo>
                        <a:pt x="452" y="169"/>
                        <a:pt x="451" y="168"/>
                        <a:pt x="450" y="166"/>
                      </a:cubicBezTo>
                      <a:cubicBezTo>
                        <a:pt x="450" y="161"/>
                        <a:pt x="469" y="99"/>
                        <a:pt x="471" y="91"/>
                      </a:cubicBezTo>
                      <a:cubicBezTo>
                        <a:pt x="473" y="87"/>
                        <a:pt x="490" y="29"/>
                        <a:pt x="490" y="28"/>
                      </a:cubicBezTo>
                      <a:cubicBezTo>
                        <a:pt x="490" y="27"/>
                        <a:pt x="490" y="27"/>
                        <a:pt x="489" y="27"/>
                      </a:cubicBezTo>
                      <a:cubicBezTo>
                        <a:pt x="488" y="28"/>
                        <a:pt x="486" y="28"/>
                        <a:pt x="482" y="28"/>
                      </a:cubicBezTo>
                      <a:cubicBezTo>
                        <a:pt x="479" y="29"/>
                        <a:pt x="475" y="29"/>
                        <a:pt x="474" y="29"/>
                      </a:cubicBezTo>
                      <a:cubicBezTo>
                        <a:pt x="473" y="30"/>
                        <a:pt x="472" y="30"/>
                        <a:pt x="472" y="31"/>
                      </a:cubicBezTo>
                      <a:cubicBezTo>
                        <a:pt x="472" y="32"/>
                        <a:pt x="473" y="33"/>
                        <a:pt x="475" y="33"/>
                      </a:cubicBezTo>
                      <a:cubicBezTo>
                        <a:pt x="475" y="33"/>
                        <a:pt x="476" y="33"/>
                        <a:pt x="477" y="35"/>
                      </a:cubicBezTo>
                      <a:cubicBezTo>
                        <a:pt x="477" y="39"/>
                        <a:pt x="475" y="49"/>
                        <a:pt x="471" y="62"/>
                      </a:cubicBezTo>
                      <a:cubicBezTo>
                        <a:pt x="470" y="64"/>
                        <a:pt x="470" y="65"/>
                        <a:pt x="470" y="66"/>
                      </a:cubicBezTo>
                      <a:cubicBezTo>
                        <a:pt x="458" y="104"/>
                        <a:pt x="434" y="165"/>
                        <a:pt x="436" y="177"/>
                      </a:cubicBezTo>
                      <a:cubicBezTo>
                        <a:pt x="436" y="181"/>
                        <a:pt x="438" y="184"/>
                        <a:pt x="444" y="183"/>
                      </a:cubicBezTo>
                      <a:close/>
                      <a:moveTo>
                        <a:pt x="282" y="179"/>
                      </a:moveTo>
                      <a:cubicBezTo>
                        <a:pt x="282" y="179"/>
                        <a:pt x="282" y="179"/>
                        <a:pt x="281" y="179"/>
                      </a:cubicBezTo>
                      <a:cubicBezTo>
                        <a:pt x="276" y="188"/>
                        <a:pt x="270" y="194"/>
                        <a:pt x="266" y="194"/>
                      </a:cubicBezTo>
                      <a:cubicBezTo>
                        <a:pt x="265" y="195"/>
                        <a:pt x="264" y="195"/>
                        <a:pt x="263" y="193"/>
                      </a:cubicBezTo>
                      <a:cubicBezTo>
                        <a:pt x="263" y="191"/>
                        <a:pt x="264" y="186"/>
                        <a:pt x="266" y="176"/>
                      </a:cubicBezTo>
                      <a:cubicBezTo>
                        <a:pt x="275" y="141"/>
                        <a:pt x="286" y="106"/>
                        <a:pt x="298" y="81"/>
                      </a:cubicBezTo>
                      <a:cubicBezTo>
                        <a:pt x="300" y="81"/>
                        <a:pt x="302" y="81"/>
                        <a:pt x="304" y="81"/>
                      </a:cubicBezTo>
                      <a:cubicBezTo>
                        <a:pt x="336" y="76"/>
                        <a:pt x="350" y="62"/>
                        <a:pt x="348" y="53"/>
                      </a:cubicBezTo>
                      <a:cubicBezTo>
                        <a:pt x="348" y="47"/>
                        <a:pt x="342" y="44"/>
                        <a:pt x="331" y="45"/>
                      </a:cubicBezTo>
                      <a:cubicBezTo>
                        <a:pt x="315" y="48"/>
                        <a:pt x="303" y="60"/>
                        <a:pt x="292" y="78"/>
                      </a:cubicBezTo>
                      <a:cubicBezTo>
                        <a:pt x="270" y="77"/>
                        <a:pt x="238" y="74"/>
                        <a:pt x="213" y="75"/>
                      </a:cubicBezTo>
                      <a:cubicBezTo>
                        <a:pt x="253" y="24"/>
                        <a:pt x="283" y="10"/>
                        <a:pt x="304" y="6"/>
                      </a:cubicBezTo>
                      <a:cubicBezTo>
                        <a:pt x="318" y="5"/>
                        <a:pt x="326" y="12"/>
                        <a:pt x="327" y="20"/>
                      </a:cubicBezTo>
                      <a:cubicBezTo>
                        <a:pt x="329" y="31"/>
                        <a:pt x="323" y="39"/>
                        <a:pt x="316" y="40"/>
                      </a:cubicBezTo>
                      <a:cubicBezTo>
                        <a:pt x="311" y="40"/>
                        <a:pt x="306" y="38"/>
                        <a:pt x="303" y="31"/>
                      </a:cubicBezTo>
                      <a:cubicBezTo>
                        <a:pt x="302" y="29"/>
                        <a:pt x="300" y="29"/>
                        <a:pt x="299" y="29"/>
                      </a:cubicBezTo>
                      <a:cubicBezTo>
                        <a:pt x="296" y="29"/>
                        <a:pt x="294" y="31"/>
                        <a:pt x="295" y="34"/>
                      </a:cubicBezTo>
                      <a:cubicBezTo>
                        <a:pt x="296" y="42"/>
                        <a:pt x="304" y="45"/>
                        <a:pt x="313" y="43"/>
                      </a:cubicBezTo>
                      <a:cubicBezTo>
                        <a:pt x="324" y="42"/>
                        <a:pt x="337" y="33"/>
                        <a:pt x="335" y="18"/>
                      </a:cubicBezTo>
                      <a:cubicBezTo>
                        <a:pt x="334" y="9"/>
                        <a:pt x="324" y="0"/>
                        <a:pt x="307" y="2"/>
                      </a:cubicBezTo>
                      <a:cubicBezTo>
                        <a:pt x="269" y="8"/>
                        <a:pt x="236" y="35"/>
                        <a:pt x="206" y="75"/>
                      </a:cubicBezTo>
                      <a:cubicBezTo>
                        <a:pt x="203" y="75"/>
                        <a:pt x="201" y="76"/>
                        <a:pt x="199" y="76"/>
                      </a:cubicBezTo>
                      <a:cubicBezTo>
                        <a:pt x="159" y="81"/>
                        <a:pt x="139" y="101"/>
                        <a:pt x="141" y="114"/>
                      </a:cubicBezTo>
                      <a:cubicBezTo>
                        <a:pt x="142" y="123"/>
                        <a:pt x="152" y="128"/>
                        <a:pt x="170" y="126"/>
                      </a:cubicBezTo>
                      <a:cubicBezTo>
                        <a:pt x="171" y="126"/>
                        <a:pt x="171" y="125"/>
                        <a:pt x="172" y="125"/>
                      </a:cubicBezTo>
                      <a:cubicBezTo>
                        <a:pt x="155" y="153"/>
                        <a:pt x="139" y="184"/>
                        <a:pt x="123" y="216"/>
                      </a:cubicBezTo>
                      <a:cubicBezTo>
                        <a:pt x="122" y="216"/>
                        <a:pt x="122" y="215"/>
                        <a:pt x="122" y="215"/>
                      </a:cubicBezTo>
                      <a:cubicBezTo>
                        <a:pt x="119" y="192"/>
                        <a:pt x="118" y="166"/>
                        <a:pt x="115" y="142"/>
                      </a:cubicBezTo>
                      <a:cubicBezTo>
                        <a:pt x="109" y="100"/>
                        <a:pt x="96" y="66"/>
                        <a:pt x="53" y="72"/>
                      </a:cubicBezTo>
                      <a:cubicBezTo>
                        <a:pt x="15" y="77"/>
                        <a:pt x="0" y="106"/>
                        <a:pt x="3" y="129"/>
                      </a:cubicBezTo>
                      <a:cubicBezTo>
                        <a:pt x="6" y="146"/>
                        <a:pt x="19" y="160"/>
                        <a:pt x="41" y="157"/>
                      </a:cubicBezTo>
                      <a:cubicBezTo>
                        <a:pt x="63" y="154"/>
                        <a:pt x="71" y="134"/>
                        <a:pt x="69" y="124"/>
                      </a:cubicBezTo>
                      <a:cubicBezTo>
                        <a:pt x="69" y="120"/>
                        <a:pt x="67" y="117"/>
                        <a:pt x="63" y="117"/>
                      </a:cubicBezTo>
                      <a:cubicBezTo>
                        <a:pt x="61" y="118"/>
                        <a:pt x="59" y="119"/>
                        <a:pt x="59" y="121"/>
                      </a:cubicBezTo>
                      <a:cubicBezTo>
                        <a:pt x="60" y="122"/>
                        <a:pt x="60" y="123"/>
                        <a:pt x="61" y="124"/>
                      </a:cubicBezTo>
                      <a:cubicBezTo>
                        <a:pt x="62" y="126"/>
                        <a:pt x="63" y="128"/>
                        <a:pt x="63" y="130"/>
                      </a:cubicBezTo>
                      <a:cubicBezTo>
                        <a:pt x="65" y="139"/>
                        <a:pt x="60" y="151"/>
                        <a:pt x="42" y="154"/>
                      </a:cubicBezTo>
                      <a:cubicBezTo>
                        <a:pt x="27" y="156"/>
                        <a:pt x="16" y="143"/>
                        <a:pt x="14" y="126"/>
                      </a:cubicBezTo>
                      <a:cubicBezTo>
                        <a:pt x="11" y="105"/>
                        <a:pt x="22" y="79"/>
                        <a:pt x="52" y="75"/>
                      </a:cubicBezTo>
                      <a:cubicBezTo>
                        <a:pt x="85" y="70"/>
                        <a:pt x="97" y="110"/>
                        <a:pt x="103" y="151"/>
                      </a:cubicBezTo>
                      <a:cubicBezTo>
                        <a:pt x="106" y="175"/>
                        <a:pt x="107" y="200"/>
                        <a:pt x="109" y="216"/>
                      </a:cubicBezTo>
                      <a:cubicBezTo>
                        <a:pt x="110" y="225"/>
                        <a:pt x="110" y="233"/>
                        <a:pt x="110" y="236"/>
                      </a:cubicBezTo>
                      <a:cubicBezTo>
                        <a:pt x="110" y="237"/>
                        <a:pt x="109" y="237"/>
                        <a:pt x="110" y="238"/>
                      </a:cubicBezTo>
                      <a:cubicBezTo>
                        <a:pt x="110" y="239"/>
                        <a:pt x="111" y="240"/>
                        <a:pt x="112" y="240"/>
                      </a:cubicBezTo>
                      <a:cubicBezTo>
                        <a:pt x="114" y="239"/>
                        <a:pt x="116" y="237"/>
                        <a:pt x="117" y="237"/>
                      </a:cubicBezTo>
                      <a:cubicBezTo>
                        <a:pt x="140" y="190"/>
                        <a:pt x="160" y="153"/>
                        <a:pt x="179" y="124"/>
                      </a:cubicBezTo>
                      <a:cubicBezTo>
                        <a:pt x="194" y="119"/>
                        <a:pt x="208" y="110"/>
                        <a:pt x="207" y="100"/>
                      </a:cubicBezTo>
                      <a:cubicBezTo>
                        <a:pt x="207" y="99"/>
                        <a:pt x="206" y="98"/>
                        <a:pt x="204" y="99"/>
                      </a:cubicBezTo>
                      <a:cubicBezTo>
                        <a:pt x="202" y="99"/>
                        <a:pt x="201" y="100"/>
                        <a:pt x="201" y="100"/>
                      </a:cubicBezTo>
                      <a:cubicBezTo>
                        <a:pt x="201" y="110"/>
                        <a:pt x="192" y="117"/>
                        <a:pt x="181" y="120"/>
                      </a:cubicBezTo>
                      <a:cubicBezTo>
                        <a:pt x="190" y="106"/>
                        <a:pt x="199" y="94"/>
                        <a:pt x="207" y="83"/>
                      </a:cubicBezTo>
                      <a:cubicBezTo>
                        <a:pt x="235" y="80"/>
                        <a:pt x="265" y="83"/>
                        <a:pt x="289" y="82"/>
                      </a:cubicBezTo>
                      <a:cubicBezTo>
                        <a:pt x="274" y="108"/>
                        <a:pt x="263" y="145"/>
                        <a:pt x="252" y="182"/>
                      </a:cubicBezTo>
                      <a:cubicBezTo>
                        <a:pt x="250" y="190"/>
                        <a:pt x="248" y="198"/>
                        <a:pt x="249" y="203"/>
                      </a:cubicBezTo>
                      <a:cubicBezTo>
                        <a:pt x="249" y="208"/>
                        <a:pt x="251" y="210"/>
                        <a:pt x="256" y="209"/>
                      </a:cubicBezTo>
                      <a:cubicBezTo>
                        <a:pt x="268" y="208"/>
                        <a:pt x="282" y="186"/>
                        <a:pt x="284" y="181"/>
                      </a:cubicBezTo>
                      <a:cubicBezTo>
                        <a:pt x="284" y="181"/>
                        <a:pt x="284" y="180"/>
                        <a:pt x="284" y="180"/>
                      </a:cubicBezTo>
                      <a:cubicBezTo>
                        <a:pt x="284" y="179"/>
                        <a:pt x="283" y="178"/>
                        <a:pt x="282" y="179"/>
                      </a:cubicBezTo>
                      <a:close/>
                      <a:moveTo>
                        <a:pt x="329" y="49"/>
                      </a:moveTo>
                      <a:cubicBezTo>
                        <a:pt x="336" y="48"/>
                        <a:pt x="340" y="50"/>
                        <a:pt x="340" y="54"/>
                      </a:cubicBezTo>
                      <a:cubicBezTo>
                        <a:pt x="341" y="61"/>
                        <a:pt x="330" y="73"/>
                        <a:pt x="306" y="77"/>
                      </a:cubicBezTo>
                      <a:cubicBezTo>
                        <a:pt x="304" y="77"/>
                        <a:pt x="302" y="77"/>
                        <a:pt x="300" y="77"/>
                      </a:cubicBezTo>
                      <a:cubicBezTo>
                        <a:pt x="309" y="61"/>
                        <a:pt x="318" y="50"/>
                        <a:pt x="329" y="49"/>
                      </a:cubicBezTo>
                      <a:close/>
                      <a:moveTo>
                        <a:pt x="174" y="122"/>
                      </a:moveTo>
                      <a:cubicBezTo>
                        <a:pt x="173" y="122"/>
                        <a:pt x="172" y="122"/>
                        <a:pt x="172" y="123"/>
                      </a:cubicBezTo>
                      <a:cubicBezTo>
                        <a:pt x="155" y="125"/>
                        <a:pt x="146" y="121"/>
                        <a:pt x="145" y="115"/>
                      </a:cubicBezTo>
                      <a:cubicBezTo>
                        <a:pt x="144" y="105"/>
                        <a:pt x="163" y="89"/>
                        <a:pt x="199" y="84"/>
                      </a:cubicBezTo>
                      <a:cubicBezTo>
                        <a:pt x="199" y="84"/>
                        <a:pt x="199" y="84"/>
                        <a:pt x="199" y="84"/>
                      </a:cubicBezTo>
                      <a:cubicBezTo>
                        <a:pt x="190" y="96"/>
                        <a:pt x="182" y="109"/>
                        <a:pt x="174" y="122"/>
                      </a:cubicBezTo>
                      <a:close/>
                      <a:moveTo>
                        <a:pt x="712" y="73"/>
                      </a:moveTo>
                      <a:cubicBezTo>
                        <a:pt x="711" y="67"/>
                        <a:pt x="704" y="65"/>
                        <a:pt x="695" y="66"/>
                      </a:cubicBezTo>
                      <a:cubicBezTo>
                        <a:pt x="683" y="68"/>
                        <a:pt x="669" y="77"/>
                        <a:pt x="671" y="90"/>
                      </a:cubicBezTo>
                      <a:cubicBezTo>
                        <a:pt x="673" y="99"/>
                        <a:pt x="688" y="111"/>
                        <a:pt x="689" y="121"/>
                      </a:cubicBezTo>
                      <a:cubicBezTo>
                        <a:pt x="692" y="137"/>
                        <a:pt x="682" y="146"/>
                        <a:pt x="672" y="148"/>
                      </a:cubicBezTo>
                      <a:cubicBezTo>
                        <a:pt x="659" y="150"/>
                        <a:pt x="653" y="142"/>
                        <a:pt x="651" y="133"/>
                      </a:cubicBezTo>
                      <a:cubicBezTo>
                        <a:pt x="650" y="124"/>
                        <a:pt x="654" y="115"/>
                        <a:pt x="664" y="113"/>
                      </a:cubicBezTo>
                      <a:cubicBezTo>
                        <a:pt x="668" y="113"/>
                        <a:pt x="671" y="115"/>
                        <a:pt x="671" y="118"/>
                      </a:cubicBezTo>
                      <a:cubicBezTo>
                        <a:pt x="672" y="121"/>
                        <a:pt x="671" y="123"/>
                        <a:pt x="671" y="125"/>
                      </a:cubicBezTo>
                      <a:cubicBezTo>
                        <a:pt x="672" y="126"/>
                        <a:pt x="672" y="126"/>
                        <a:pt x="674" y="126"/>
                      </a:cubicBezTo>
                      <a:cubicBezTo>
                        <a:pt x="679" y="125"/>
                        <a:pt x="681" y="122"/>
                        <a:pt x="680" y="118"/>
                      </a:cubicBezTo>
                      <a:cubicBezTo>
                        <a:pt x="680" y="113"/>
                        <a:pt x="675" y="109"/>
                        <a:pt x="666" y="110"/>
                      </a:cubicBezTo>
                      <a:cubicBezTo>
                        <a:pt x="659" y="111"/>
                        <a:pt x="653" y="114"/>
                        <a:pt x="649" y="118"/>
                      </a:cubicBezTo>
                      <a:cubicBezTo>
                        <a:pt x="649" y="118"/>
                        <a:pt x="649" y="119"/>
                        <a:pt x="648" y="119"/>
                      </a:cubicBezTo>
                      <a:cubicBezTo>
                        <a:pt x="648" y="119"/>
                        <a:pt x="648" y="119"/>
                        <a:pt x="648" y="120"/>
                      </a:cubicBezTo>
                      <a:cubicBezTo>
                        <a:pt x="647" y="121"/>
                        <a:pt x="646" y="123"/>
                        <a:pt x="645" y="126"/>
                      </a:cubicBezTo>
                      <a:cubicBezTo>
                        <a:pt x="638" y="137"/>
                        <a:pt x="629" y="146"/>
                        <a:pt x="618" y="147"/>
                      </a:cubicBezTo>
                      <a:cubicBezTo>
                        <a:pt x="610" y="149"/>
                        <a:pt x="606" y="144"/>
                        <a:pt x="605" y="137"/>
                      </a:cubicBezTo>
                      <a:cubicBezTo>
                        <a:pt x="605" y="134"/>
                        <a:pt x="605" y="130"/>
                        <a:pt x="606" y="126"/>
                      </a:cubicBezTo>
                      <a:cubicBezTo>
                        <a:pt x="607" y="126"/>
                        <a:pt x="607" y="126"/>
                        <a:pt x="608" y="126"/>
                      </a:cubicBezTo>
                      <a:cubicBezTo>
                        <a:pt x="633" y="122"/>
                        <a:pt x="657" y="95"/>
                        <a:pt x="655" y="82"/>
                      </a:cubicBezTo>
                      <a:cubicBezTo>
                        <a:pt x="654" y="77"/>
                        <a:pt x="650" y="74"/>
                        <a:pt x="640" y="76"/>
                      </a:cubicBezTo>
                      <a:cubicBezTo>
                        <a:pt x="614" y="79"/>
                        <a:pt x="586" y="125"/>
                        <a:pt x="589" y="147"/>
                      </a:cubicBezTo>
                      <a:cubicBezTo>
                        <a:pt x="591" y="156"/>
                        <a:pt x="596" y="161"/>
                        <a:pt x="607" y="159"/>
                      </a:cubicBezTo>
                      <a:cubicBezTo>
                        <a:pt x="622" y="157"/>
                        <a:pt x="635" y="146"/>
                        <a:pt x="644" y="134"/>
                      </a:cubicBezTo>
                      <a:cubicBezTo>
                        <a:pt x="644" y="135"/>
                        <a:pt x="644" y="135"/>
                        <a:pt x="644" y="136"/>
                      </a:cubicBezTo>
                      <a:cubicBezTo>
                        <a:pt x="645" y="146"/>
                        <a:pt x="654" y="154"/>
                        <a:pt x="672" y="152"/>
                      </a:cubicBezTo>
                      <a:cubicBezTo>
                        <a:pt x="689" y="149"/>
                        <a:pt x="708" y="135"/>
                        <a:pt x="705" y="115"/>
                      </a:cubicBezTo>
                      <a:cubicBezTo>
                        <a:pt x="703" y="103"/>
                        <a:pt x="686" y="93"/>
                        <a:pt x="684" y="82"/>
                      </a:cubicBezTo>
                      <a:cubicBezTo>
                        <a:pt x="683" y="75"/>
                        <a:pt x="690" y="70"/>
                        <a:pt x="696" y="70"/>
                      </a:cubicBezTo>
                      <a:cubicBezTo>
                        <a:pt x="700" y="69"/>
                        <a:pt x="703" y="70"/>
                        <a:pt x="703" y="73"/>
                      </a:cubicBezTo>
                      <a:cubicBezTo>
                        <a:pt x="703" y="74"/>
                        <a:pt x="702" y="77"/>
                        <a:pt x="703" y="78"/>
                      </a:cubicBezTo>
                      <a:cubicBezTo>
                        <a:pt x="703" y="80"/>
                        <a:pt x="705" y="81"/>
                        <a:pt x="707" y="80"/>
                      </a:cubicBezTo>
                      <a:cubicBezTo>
                        <a:pt x="710" y="80"/>
                        <a:pt x="712" y="76"/>
                        <a:pt x="712" y="73"/>
                      </a:cubicBezTo>
                      <a:close/>
                      <a:moveTo>
                        <a:pt x="638" y="80"/>
                      </a:moveTo>
                      <a:cubicBezTo>
                        <a:pt x="640" y="80"/>
                        <a:pt x="641" y="81"/>
                        <a:pt x="642" y="84"/>
                      </a:cubicBezTo>
                      <a:cubicBezTo>
                        <a:pt x="643" y="93"/>
                        <a:pt x="629" y="120"/>
                        <a:pt x="608" y="123"/>
                      </a:cubicBezTo>
                      <a:cubicBezTo>
                        <a:pt x="607" y="123"/>
                        <a:pt x="607" y="123"/>
                        <a:pt x="606" y="123"/>
                      </a:cubicBezTo>
                      <a:cubicBezTo>
                        <a:pt x="610" y="104"/>
                        <a:pt x="623" y="82"/>
                        <a:pt x="638" y="80"/>
                      </a:cubicBezTo>
                      <a:close/>
                      <a:moveTo>
                        <a:pt x="305" y="202"/>
                      </a:moveTo>
                      <a:cubicBezTo>
                        <a:pt x="326" y="199"/>
                        <a:pt x="342" y="180"/>
                        <a:pt x="349" y="164"/>
                      </a:cubicBezTo>
                      <a:cubicBezTo>
                        <a:pt x="350" y="163"/>
                        <a:pt x="350" y="163"/>
                        <a:pt x="350" y="163"/>
                      </a:cubicBezTo>
                      <a:cubicBezTo>
                        <a:pt x="349" y="162"/>
                        <a:pt x="348" y="161"/>
                        <a:pt x="348" y="161"/>
                      </a:cubicBezTo>
                      <a:cubicBezTo>
                        <a:pt x="347" y="161"/>
                        <a:pt x="347" y="161"/>
                        <a:pt x="347" y="162"/>
                      </a:cubicBezTo>
                      <a:cubicBezTo>
                        <a:pt x="340" y="176"/>
                        <a:pt x="329" y="188"/>
                        <a:pt x="317" y="190"/>
                      </a:cubicBezTo>
                      <a:cubicBezTo>
                        <a:pt x="309" y="191"/>
                        <a:pt x="305" y="187"/>
                        <a:pt x="304" y="179"/>
                      </a:cubicBezTo>
                      <a:cubicBezTo>
                        <a:pt x="303" y="176"/>
                        <a:pt x="303" y="172"/>
                        <a:pt x="304" y="168"/>
                      </a:cubicBezTo>
                      <a:cubicBezTo>
                        <a:pt x="305" y="168"/>
                        <a:pt x="305" y="168"/>
                        <a:pt x="306" y="168"/>
                      </a:cubicBezTo>
                      <a:cubicBezTo>
                        <a:pt x="331" y="165"/>
                        <a:pt x="355" y="138"/>
                        <a:pt x="353" y="125"/>
                      </a:cubicBezTo>
                      <a:cubicBezTo>
                        <a:pt x="352" y="120"/>
                        <a:pt x="348" y="117"/>
                        <a:pt x="338" y="118"/>
                      </a:cubicBezTo>
                      <a:cubicBezTo>
                        <a:pt x="312" y="122"/>
                        <a:pt x="285" y="168"/>
                        <a:pt x="288" y="190"/>
                      </a:cubicBezTo>
                      <a:cubicBezTo>
                        <a:pt x="289" y="198"/>
                        <a:pt x="294" y="203"/>
                        <a:pt x="305" y="202"/>
                      </a:cubicBezTo>
                      <a:close/>
                      <a:moveTo>
                        <a:pt x="336" y="123"/>
                      </a:moveTo>
                      <a:cubicBezTo>
                        <a:pt x="338" y="122"/>
                        <a:pt x="340" y="124"/>
                        <a:pt x="340" y="126"/>
                      </a:cubicBezTo>
                      <a:cubicBezTo>
                        <a:pt x="341" y="136"/>
                        <a:pt x="327" y="163"/>
                        <a:pt x="306" y="165"/>
                      </a:cubicBezTo>
                      <a:cubicBezTo>
                        <a:pt x="305" y="166"/>
                        <a:pt x="305" y="166"/>
                        <a:pt x="304" y="166"/>
                      </a:cubicBezTo>
                      <a:cubicBezTo>
                        <a:pt x="308" y="147"/>
                        <a:pt x="321" y="125"/>
                        <a:pt x="336" y="123"/>
                      </a:cubicBezTo>
                      <a:close/>
                      <a:moveTo>
                        <a:pt x="664" y="155"/>
                      </a:moveTo>
                      <a:cubicBezTo>
                        <a:pt x="639" y="159"/>
                        <a:pt x="619" y="168"/>
                        <a:pt x="606" y="179"/>
                      </a:cubicBezTo>
                      <a:cubicBezTo>
                        <a:pt x="589" y="170"/>
                        <a:pt x="574" y="159"/>
                        <a:pt x="561" y="156"/>
                      </a:cubicBezTo>
                      <a:cubicBezTo>
                        <a:pt x="578" y="138"/>
                        <a:pt x="595" y="107"/>
                        <a:pt x="593" y="92"/>
                      </a:cubicBezTo>
                      <a:cubicBezTo>
                        <a:pt x="592" y="86"/>
                        <a:pt x="588" y="83"/>
                        <a:pt x="580" y="84"/>
                      </a:cubicBezTo>
                      <a:cubicBezTo>
                        <a:pt x="566" y="86"/>
                        <a:pt x="553" y="101"/>
                        <a:pt x="545" y="112"/>
                      </a:cubicBezTo>
                      <a:cubicBezTo>
                        <a:pt x="544" y="113"/>
                        <a:pt x="543" y="114"/>
                        <a:pt x="543" y="114"/>
                      </a:cubicBezTo>
                      <a:cubicBezTo>
                        <a:pt x="542" y="114"/>
                        <a:pt x="542" y="113"/>
                        <a:pt x="542" y="113"/>
                      </a:cubicBezTo>
                      <a:cubicBezTo>
                        <a:pt x="547" y="96"/>
                        <a:pt x="548" y="92"/>
                        <a:pt x="548" y="90"/>
                      </a:cubicBezTo>
                      <a:cubicBezTo>
                        <a:pt x="548" y="89"/>
                        <a:pt x="547" y="89"/>
                        <a:pt x="546" y="89"/>
                      </a:cubicBezTo>
                      <a:cubicBezTo>
                        <a:pt x="544" y="89"/>
                        <a:pt x="542" y="90"/>
                        <a:pt x="539" y="90"/>
                      </a:cubicBezTo>
                      <a:cubicBezTo>
                        <a:pt x="536" y="91"/>
                        <a:pt x="530" y="91"/>
                        <a:pt x="529" y="91"/>
                      </a:cubicBezTo>
                      <a:cubicBezTo>
                        <a:pt x="528" y="91"/>
                        <a:pt x="527" y="92"/>
                        <a:pt x="527" y="93"/>
                      </a:cubicBezTo>
                      <a:cubicBezTo>
                        <a:pt x="527" y="94"/>
                        <a:pt x="528" y="95"/>
                        <a:pt x="530" y="95"/>
                      </a:cubicBezTo>
                      <a:cubicBezTo>
                        <a:pt x="532" y="95"/>
                        <a:pt x="533" y="94"/>
                        <a:pt x="533" y="97"/>
                      </a:cubicBezTo>
                      <a:cubicBezTo>
                        <a:pt x="534" y="104"/>
                        <a:pt x="517" y="157"/>
                        <a:pt x="514" y="171"/>
                      </a:cubicBezTo>
                      <a:cubicBezTo>
                        <a:pt x="514" y="171"/>
                        <a:pt x="513" y="171"/>
                        <a:pt x="514" y="172"/>
                      </a:cubicBezTo>
                      <a:cubicBezTo>
                        <a:pt x="514" y="173"/>
                        <a:pt x="516" y="173"/>
                        <a:pt x="518" y="173"/>
                      </a:cubicBezTo>
                      <a:cubicBezTo>
                        <a:pt x="522" y="172"/>
                        <a:pt x="526" y="171"/>
                        <a:pt x="526" y="170"/>
                      </a:cubicBezTo>
                      <a:cubicBezTo>
                        <a:pt x="526" y="170"/>
                        <a:pt x="536" y="132"/>
                        <a:pt x="539" y="125"/>
                      </a:cubicBezTo>
                      <a:cubicBezTo>
                        <a:pt x="542" y="118"/>
                        <a:pt x="560" y="96"/>
                        <a:pt x="569" y="95"/>
                      </a:cubicBezTo>
                      <a:cubicBezTo>
                        <a:pt x="574" y="94"/>
                        <a:pt x="577" y="97"/>
                        <a:pt x="577" y="102"/>
                      </a:cubicBezTo>
                      <a:cubicBezTo>
                        <a:pt x="579" y="115"/>
                        <a:pt x="569" y="141"/>
                        <a:pt x="556" y="156"/>
                      </a:cubicBezTo>
                      <a:cubicBezTo>
                        <a:pt x="555" y="156"/>
                        <a:pt x="553" y="155"/>
                        <a:pt x="552" y="156"/>
                      </a:cubicBezTo>
                      <a:cubicBezTo>
                        <a:pt x="542" y="157"/>
                        <a:pt x="536" y="164"/>
                        <a:pt x="536" y="167"/>
                      </a:cubicBezTo>
                      <a:cubicBezTo>
                        <a:pt x="536" y="169"/>
                        <a:pt x="538" y="170"/>
                        <a:pt x="541" y="169"/>
                      </a:cubicBezTo>
                      <a:cubicBezTo>
                        <a:pt x="546" y="169"/>
                        <a:pt x="552" y="165"/>
                        <a:pt x="558" y="159"/>
                      </a:cubicBezTo>
                      <a:cubicBezTo>
                        <a:pt x="571" y="162"/>
                        <a:pt x="586" y="173"/>
                        <a:pt x="603" y="183"/>
                      </a:cubicBezTo>
                      <a:cubicBezTo>
                        <a:pt x="590" y="195"/>
                        <a:pt x="585" y="208"/>
                        <a:pt x="586" y="218"/>
                      </a:cubicBezTo>
                      <a:cubicBezTo>
                        <a:pt x="587" y="229"/>
                        <a:pt x="596" y="229"/>
                        <a:pt x="597" y="234"/>
                      </a:cubicBezTo>
                      <a:cubicBezTo>
                        <a:pt x="597" y="238"/>
                        <a:pt x="596" y="248"/>
                        <a:pt x="594" y="258"/>
                      </a:cubicBezTo>
                      <a:cubicBezTo>
                        <a:pt x="589" y="280"/>
                        <a:pt x="570" y="304"/>
                        <a:pt x="560" y="306"/>
                      </a:cubicBezTo>
                      <a:cubicBezTo>
                        <a:pt x="558" y="306"/>
                        <a:pt x="557" y="305"/>
                        <a:pt x="556" y="302"/>
                      </a:cubicBezTo>
                      <a:cubicBezTo>
                        <a:pt x="556" y="299"/>
                        <a:pt x="556" y="294"/>
                        <a:pt x="558" y="287"/>
                      </a:cubicBezTo>
                      <a:cubicBezTo>
                        <a:pt x="567" y="251"/>
                        <a:pt x="570" y="241"/>
                        <a:pt x="570" y="238"/>
                      </a:cubicBezTo>
                      <a:cubicBezTo>
                        <a:pt x="569" y="237"/>
                        <a:pt x="569" y="237"/>
                        <a:pt x="568" y="237"/>
                      </a:cubicBezTo>
                      <a:cubicBezTo>
                        <a:pt x="566" y="238"/>
                        <a:pt x="564" y="238"/>
                        <a:pt x="561" y="239"/>
                      </a:cubicBezTo>
                      <a:cubicBezTo>
                        <a:pt x="557" y="239"/>
                        <a:pt x="552" y="240"/>
                        <a:pt x="550" y="240"/>
                      </a:cubicBezTo>
                      <a:cubicBezTo>
                        <a:pt x="549" y="240"/>
                        <a:pt x="549" y="241"/>
                        <a:pt x="549" y="242"/>
                      </a:cubicBezTo>
                      <a:cubicBezTo>
                        <a:pt x="549" y="243"/>
                        <a:pt x="550" y="244"/>
                        <a:pt x="551" y="244"/>
                      </a:cubicBezTo>
                      <a:cubicBezTo>
                        <a:pt x="553" y="243"/>
                        <a:pt x="555" y="243"/>
                        <a:pt x="555" y="245"/>
                      </a:cubicBezTo>
                      <a:cubicBezTo>
                        <a:pt x="557" y="256"/>
                        <a:pt x="539" y="298"/>
                        <a:pt x="542" y="314"/>
                      </a:cubicBezTo>
                      <a:cubicBezTo>
                        <a:pt x="542" y="318"/>
                        <a:pt x="545" y="321"/>
                        <a:pt x="550" y="320"/>
                      </a:cubicBezTo>
                      <a:cubicBezTo>
                        <a:pt x="564" y="317"/>
                        <a:pt x="586" y="285"/>
                        <a:pt x="586" y="285"/>
                      </a:cubicBezTo>
                      <a:cubicBezTo>
                        <a:pt x="586" y="285"/>
                        <a:pt x="586" y="285"/>
                        <a:pt x="586" y="286"/>
                      </a:cubicBezTo>
                      <a:cubicBezTo>
                        <a:pt x="586" y="287"/>
                        <a:pt x="586" y="299"/>
                        <a:pt x="581" y="315"/>
                      </a:cubicBezTo>
                      <a:cubicBezTo>
                        <a:pt x="591" y="312"/>
                        <a:pt x="591" y="312"/>
                        <a:pt x="591" y="312"/>
                      </a:cubicBezTo>
                      <a:cubicBezTo>
                        <a:pt x="599" y="292"/>
                        <a:pt x="603" y="271"/>
                        <a:pt x="607" y="250"/>
                      </a:cubicBezTo>
                      <a:cubicBezTo>
                        <a:pt x="608" y="247"/>
                        <a:pt x="609" y="243"/>
                        <a:pt x="609" y="239"/>
                      </a:cubicBezTo>
                      <a:cubicBezTo>
                        <a:pt x="610" y="238"/>
                        <a:pt x="611" y="231"/>
                        <a:pt x="612" y="231"/>
                      </a:cubicBezTo>
                      <a:cubicBezTo>
                        <a:pt x="616" y="229"/>
                        <a:pt x="618" y="225"/>
                        <a:pt x="617" y="222"/>
                      </a:cubicBezTo>
                      <a:cubicBezTo>
                        <a:pt x="617" y="220"/>
                        <a:pt x="616" y="218"/>
                        <a:pt x="614" y="218"/>
                      </a:cubicBezTo>
                      <a:cubicBezTo>
                        <a:pt x="611" y="219"/>
                        <a:pt x="610" y="221"/>
                        <a:pt x="606" y="221"/>
                      </a:cubicBezTo>
                      <a:cubicBezTo>
                        <a:pt x="596" y="223"/>
                        <a:pt x="591" y="219"/>
                        <a:pt x="590" y="213"/>
                      </a:cubicBezTo>
                      <a:cubicBezTo>
                        <a:pt x="589" y="206"/>
                        <a:pt x="595" y="195"/>
                        <a:pt x="606" y="184"/>
                      </a:cubicBezTo>
                      <a:cubicBezTo>
                        <a:pt x="621" y="193"/>
                        <a:pt x="638" y="199"/>
                        <a:pt x="657" y="197"/>
                      </a:cubicBezTo>
                      <a:cubicBezTo>
                        <a:pt x="687" y="192"/>
                        <a:pt x="703" y="177"/>
                        <a:pt x="701" y="166"/>
                      </a:cubicBezTo>
                      <a:cubicBezTo>
                        <a:pt x="700" y="158"/>
                        <a:pt x="688" y="152"/>
                        <a:pt x="664" y="155"/>
                      </a:cubicBezTo>
                      <a:close/>
                      <a:moveTo>
                        <a:pt x="543" y="166"/>
                      </a:moveTo>
                      <a:cubicBezTo>
                        <a:pt x="541" y="166"/>
                        <a:pt x="541" y="165"/>
                        <a:pt x="540" y="165"/>
                      </a:cubicBezTo>
                      <a:cubicBezTo>
                        <a:pt x="540" y="163"/>
                        <a:pt x="543" y="160"/>
                        <a:pt x="549" y="159"/>
                      </a:cubicBezTo>
                      <a:cubicBezTo>
                        <a:pt x="551" y="159"/>
                        <a:pt x="552" y="159"/>
                        <a:pt x="554" y="159"/>
                      </a:cubicBezTo>
                      <a:cubicBezTo>
                        <a:pt x="550" y="162"/>
                        <a:pt x="546" y="165"/>
                        <a:pt x="543" y="166"/>
                      </a:cubicBezTo>
                      <a:close/>
                      <a:moveTo>
                        <a:pt x="653" y="191"/>
                      </a:moveTo>
                      <a:cubicBezTo>
                        <a:pt x="638" y="193"/>
                        <a:pt x="623" y="188"/>
                        <a:pt x="609" y="181"/>
                      </a:cubicBezTo>
                      <a:cubicBezTo>
                        <a:pt x="622" y="171"/>
                        <a:pt x="639" y="162"/>
                        <a:pt x="661" y="159"/>
                      </a:cubicBezTo>
                      <a:cubicBezTo>
                        <a:pt x="677" y="157"/>
                        <a:pt x="686" y="161"/>
                        <a:pt x="687" y="168"/>
                      </a:cubicBezTo>
                      <a:cubicBezTo>
                        <a:pt x="688" y="176"/>
                        <a:pt x="677" y="188"/>
                        <a:pt x="653" y="191"/>
                      </a:cubicBezTo>
                      <a:close/>
                      <a:moveTo>
                        <a:pt x="460" y="234"/>
                      </a:moveTo>
                      <a:cubicBezTo>
                        <a:pt x="456" y="210"/>
                        <a:pt x="439" y="190"/>
                        <a:pt x="411" y="186"/>
                      </a:cubicBezTo>
                      <a:cubicBezTo>
                        <a:pt x="421" y="179"/>
                        <a:pt x="430" y="165"/>
                        <a:pt x="431" y="160"/>
                      </a:cubicBezTo>
                      <a:cubicBezTo>
                        <a:pt x="432" y="160"/>
                        <a:pt x="432" y="159"/>
                        <a:pt x="432" y="159"/>
                      </a:cubicBezTo>
                      <a:cubicBezTo>
                        <a:pt x="431" y="158"/>
                        <a:pt x="430" y="158"/>
                        <a:pt x="430" y="158"/>
                      </a:cubicBezTo>
                      <a:cubicBezTo>
                        <a:pt x="429" y="158"/>
                        <a:pt x="429" y="158"/>
                        <a:pt x="428" y="159"/>
                      </a:cubicBezTo>
                      <a:cubicBezTo>
                        <a:pt x="424" y="167"/>
                        <a:pt x="417" y="173"/>
                        <a:pt x="413" y="174"/>
                      </a:cubicBezTo>
                      <a:cubicBezTo>
                        <a:pt x="412" y="174"/>
                        <a:pt x="410" y="173"/>
                        <a:pt x="410" y="171"/>
                      </a:cubicBezTo>
                      <a:cubicBezTo>
                        <a:pt x="409" y="164"/>
                        <a:pt x="425" y="123"/>
                        <a:pt x="424" y="113"/>
                      </a:cubicBezTo>
                      <a:cubicBezTo>
                        <a:pt x="423" y="108"/>
                        <a:pt x="419" y="107"/>
                        <a:pt x="414" y="107"/>
                      </a:cubicBezTo>
                      <a:cubicBezTo>
                        <a:pt x="399" y="110"/>
                        <a:pt x="386" y="128"/>
                        <a:pt x="377" y="138"/>
                      </a:cubicBezTo>
                      <a:cubicBezTo>
                        <a:pt x="377" y="138"/>
                        <a:pt x="377" y="137"/>
                        <a:pt x="377" y="137"/>
                      </a:cubicBezTo>
                      <a:cubicBezTo>
                        <a:pt x="381" y="119"/>
                        <a:pt x="383" y="115"/>
                        <a:pt x="383" y="113"/>
                      </a:cubicBezTo>
                      <a:cubicBezTo>
                        <a:pt x="383" y="112"/>
                        <a:pt x="382" y="112"/>
                        <a:pt x="381" y="112"/>
                      </a:cubicBezTo>
                      <a:cubicBezTo>
                        <a:pt x="379" y="113"/>
                        <a:pt x="377" y="113"/>
                        <a:pt x="374" y="114"/>
                      </a:cubicBezTo>
                      <a:cubicBezTo>
                        <a:pt x="371" y="114"/>
                        <a:pt x="365" y="114"/>
                        <a:pt x="364" y="115"/>
                      </a:cubicBezTo>
                      <a:cubicBezTo>
                        <a:pt x="362" y="115"/>
                        <a:pt x="362" y="116"/>
                        <a:pt x="362" y="116"/>
                      </a:cubicBezTo>
                      <a:cubicBezTo>
                        <a:pt x="362" y="117"/>
                        <a:pt x="363" y="118"/>
                        <a:pt x="364" y="118"/>
                      </a:cubicBezTo>
                      <a:cubicBezTo>
                        <a:pt x="366" y="118"/>
                        <a:pt x="368" y="118"/>
                        <a:pt x="368" y="120"/>
                      </a:cubicBezTo>
                      <a:cubicBezTo>
                        <a:pt x="368" y="124"/>
                        <a:pt x="365" y="135"/>
                        <a:pt x="356" y="167"/>
                      </a:cubicBezTo>
                      <a:cubicBezTo>
                        <a:pt x="352" y="180"/>
                        <a:pt x="349" y="193"/>
                        <a:pt x="348" y="194"/>
                      </a:cubicBezTo>
                      <a:cubicBezTo>
                        <a:pt x="348" y="194"/>
                        <a:pt x="348" y="196"/>
                        <a:pt x="348" y="196"/>
                      </a:cubicBezTo>
                      <a:cubicBezTo>
                        <a:pt x="304" y="217"/>
                        <a:pt x="285" y="261"/>
                        <a:pt x="290" y="286"/>
                      </a:cubicBezTo>
                      <a:cubicBezTo>
                        <a:pt x="292" y="298"/>
                        <a:pt x="300" y="305"/>
                        <a:pt x="313" y="303"/>
                      </a:cubicBezTo>
                      <a:cubicBezTo>
                        <a:pt x="335" y="299"/>
                        <a:pt x="342" y="279"/>
                        <a:pt x="341" y="269"/>
                      </a:cubicBezTo>
                      <a:cubicBezTo>
                        <a:pt x="340" y="265"/>
                        <a:pt x="337" y="262"/>
                        <a:pt x="334" y="263"/>
                      </a:cubicBezTo>
                      <a:cubicBezTo>
                        <a:pt x="332" y="263"/>
                        <a:pt x="330" y="264"/>
                        <a:pt x="331" y="266"/>
                      </a:cubicBezTo>
                      <a:cubicBezTo>
                        <a:pt x="331" y="267"/>
                        <a:pt x="331" y="268"/>
                        <a:pt x="332" y="269"/>
                      </a:cubicBezTo>
                      <a:cubicBezTo>
                        <a:pt x="334" y="271"/>
                        <a:pt x="334" y="273"/>
                        <a:pt x="335" y="275"/>
                      </a:cubicBezTo>
                      <a:cubicBezTo>
                        <a:pt x="336" y="284"/>
                        <a:pt x="332" y="296"/>
                        <a:pt x="315" y="299"/>
                      </a:cubicBezTo>
                      <a:cubicBezTo>
                        <a:pt x="306" y="301"/>
                        <a:pt x="301" y="295"/>
                        <a:pt x="300" y="286"/>
                      </a:cubicBezTo>
                      <a:cubicBezTo>
                        <a:pt x="295" y="259"/>
                        <a:pt x="320" y="200"/>
                        <a:pt x="377" y="190"/>
                      </a:cubicBezTo>
                      <a:cubicBezTo>
                        <a:pt x="417" y="183"/>
                        <a:pt x="439" y="204"/>
                        <a:pt x="444" y="233"/>
                      </a:cubicBezTo>
                      <a:cubicBezTo>
                        <a:pt x="451" y="277"/>
                        <a:pt x="423" y="338"/>
                        <a:pt x="370" y="347"/>
                      </a:cubicBezTo>
                      <a:cubicBezTo>
                        <a:pt x="357" y="349"/>
                        <a:pt x="353" y="350"/>
                        <a:pt x="352" y="346"/>
                      </a:cubicBezTo>
                      <a:cubicBezTo>
                        <a:pt x="352" y="345"/>
                        <a:pt x="352" y="344"/>
                        <a:pt x="352" y="342"/>
                      </a:cubicBezTo>
                      <a:cubicBezTo>
                        <a:pt x="373" y="243"/>
                        <a:pt x="382" y="219"/>
                        <a:pt x="384" y="212"/>
                      </a:cubicBezTo>
                      <a:cubicBezTo>
                        <a:pt x="385" y="206"/>
                        <a:pt x="387" y="205"/>
                        <a:pt x="389" y="203"/>
                      </a:cubicBezTo>
                      <a:cubicBezTo>
                        <a:pt x="389" y="202"/>
                        <a:pt x="389" y="202"/>
                        <a:pt x="389" y="201"/>
                      </a:cubicBezTo>
                      <a:cubicBezTo>
                        <a:pt x="389" y="201"/>
                        <a:pt x="389" y="200"/>
                        <a:pt x="388" y="200"/>
                      </a:cubicBezTo>
                      <a:cubicBezTo>
                        <a:pt x="387" y="200"/>
                        <a:pt x="387" y="200"/>
                        <a:pt x="386" y="201"/>
                      </a:cubicBezTo>
                      <a:cubicBezTo>
                        <a:pt x="383" y="204"/>
                        <a:pt x="378" y="208"/>
                        <a:pt x="374" y="211"/>
                      </a:cubicBezTo>
                      <a:cubicBezTo>
                        <a:pt x="370" y="213"/>
                        <a:pt x="364" y="216"/>
                        <a:pt x="363" y="217"/>
                      </a:cubicBezTo>
                      <a:cubicBezTo>
                        <a:pt x="362" y="217"/>
                        <a:pt x="362" y="218"/>
                        <a:pt x="362" y="219"/>
                      </a:cubicBezTo>
                      <a:cubicBezTo>
                        <a:pt x="362" y="220"/>
                        <a:pt x="363" y="220"/>
                        <a:pt x="364" y="220"/>
                      </a:cubicBezTo>
                      <a:cubicBezTo>
                        <a:pt x="364" y="220"/>
                        <a:pt x="365" y="220"/>
                        <a:pt x="365" y="220"/>
                      </a:cubicBezTo>
                      <a:cubicBezTo>
                        <a:pt x="367" y="219"/>
                        <a:pt x="368" y="220"/>
                        <a:pt x="368" y="221"/>
                      </a:cubicBezTo>
                      <a:cubicBezTo>
                        <a:pt x="368" y="222"/>
                        <a:pt x="368" y="223"/>
                        <a:pt x="368" y="223"/>
                      </a:cubicBezTo>
                      <a:cubicBezTo>
                        <a:pt x="357" y="268"/>
                        <a:pt x="342" y="334"/>
                        <a:pt x="340" y="340"/>
                      </a:cubicBezTo>
                      <a:cubicBezTo>
                        <a:pt x="338" y="349"/>
                        <a:pt x="336" y="352"/>
                        <a:pt x="327" y="354"/>
                      </a:cubicBezTo>
                      <a:cubicBezTo>
                        <a:pt x="326" y="354"/>
                        <a:pt x="326" y="355"/>
                        <a:pt x="326" y="356"/>
                      </a:cubicBezTo>
                      <a:cubicBezTo>
                        <a:pt x="326" y="357"/>
                        <a:pt x="326" y="358"/>
                        <a:pt x="327" y="357"/>
                      </a:cubicBezTo>
                      <a:cubicBezTo>
                        <a:pt x="329" y="357"/>
                        <a:pt x="340" y="355"/>
                        <a:pt x="346" y="354"/>
                      </a:cubicBezTo>
                      <a:cubicBezTo>
                        <a:pt x="352" y="353"/>
                        <a:pt x="363" y="351"/>
                        <a:pt x="366" y="350"/>
                      </a:cubicBezTo>
                      <a:cubicBezTo>
                        <a:pt x="435" y="338"/>
                        <a:pt x="468" y="278"/>
                        <a:pt x="460" y="234"/>
                      </a:cubicBezTo>
                      <a:close/>
                      <a:moveTo>
                        <a:pt x="396" y="183"/>
                      </a:moveTo>
                      <a:cubicBezTo>
                        <a:pt x="396" y="183"/>
                        <a:pt x="396" y="184"/>
                        <a:pt x="396" y="185"/>
                      </a:cubicBezTo>
                      <a:cubicBezTo>
                        <a:pt x="391" y="185"/>
                        <a:pt x="385" y="185"/>
                        <a:pt x="379" y="186"/>
                      </a:cubicBezTo>
                      <a:cubicBezTo>
                        <a:pt x="373" y="187"/>
                        <a:pt x="367" y="189"/>
                        <a:pt x="362" y="191"/>
                      </a:cubicBezTo>
                      <a:cubicBezTo>
                        <a:pt x="364" y="182"/>
                        <a:pt x="371" y="155"/>
                        <a:pt x="374" y="149"/>
                      </a:cubicBezTo>
                      <a:cubicBezTo>
                        <a:pt x="377" y="142"/>
                        <a:pt x="397" y="118"/>
                        <a:pt x="404" y="117"/>
                      </a:cubicBezTo>
                      <a:cubicBezTo>
                        <a:pt x="407" y="117"/>
                        <a:pt x="408" y="118"/>
                        <a:pt x="408" y="121"/>
                      </a:cubicBezTo>
                      <a:cubicBezTo>
                        <a:pt x="410" y="133"/>
                        <a:pt x="394" y="171"/>
                        <a:pt x="396" y="183"/>
                      </a:cubicBezTo>
                      <a:close/>
                      <a:moveTo>
                        <a:pt x="539" y="244"/>
                      </a:moveTo>
                      <a:cubicBezTo>
                        <a:pt x="539" y="243"/>
                        <a:pt x="538" y="243"/>
                        <a:pt x="536" y="243"/>
                      </a:cubicBezTo>
                      <a:cubicBezTo>
                        <a:pt x="526" y="245"/>
                        <a:pt x="525" y="246"/>
                        <a:pt x="524" y="248"/>
                      </a:cubicBezTo>
                      <a:cubicBezTo>
                        <a:pt x="521" y="254"/>
                        <a:pt x="521" y="254"/>
                        <a:pt x="521" y="254"/>
                      </a:cubicBezTo>
                      <a:cubicBezTo>
                        <a:pt x="521" y="252"/>
                        <a:pt x="518" y="246"/>
                        <a:pt x="507" y="248"/>
                      </a:cubicBezTo>
                      <a:cubicBezTo>
                        <a:pt x="479" y="253"/>
                        <a:pt x="452" y="304"/>
                        <a:pt x="455" y="325"/>
                      </a:cubicBezTo>
                      <a:cubicBezTo>
                        <a:pt x="457" y="332"/>
                        <a:pt x="461" y="335"/>
                        <a:pt x="469" y="334"/>
                      </a:cubicBezTo>
                      <a:cubicBezTo>
                        <a:pt x="485" y="331"/>
                        <a:pt x="500" y="306"/>
                        <a:pt x="503" y="300"/>
                      </a:cubicBezTo>
                      <a:cubicBezTo>
                        <a:pt x="503" y="300"/>
                        <a:pt x="503" y="300"/>
                        <a:pt x="504" y="300"/>
                      </a:cubicBezTo>
                      <a:cubicBezTo>
                        <a:pt x="504" y="300"/>
                        <a:pt x="504" y="300"/>
                        <a:pt x="504" y="300"/>
                      </a:cubicBezTo>
                      <a:cubicBezTo>
                        <a:pt x="503" y="306"/>
                        <a:pt x="503" y="314"/>
                        <a:pt x="504" y="319"/>
                      </a:cubicBezTo>
                      <a:cubicBezTo>
                        <a:pt x="504" y="325"/>
                        <a:pt x="507" y="329"/>
                        <a:pt x="512" y="328"/>
                      </a:cubicBezTo>
                      <a:cubicBezTo>
                        <a:pt x="524" y="325"/>
                        <a:pt x="537" y="303"/>
                        <a:pt x="539" y="297"/>
                      </a:cubicBezTo>
                      <a:cubicBezTo>
                        <a:pt x="539" y="297"/>
                        <a:pt x="539" y="297"/>
                        <a:pt x="539" y="297"/>
                      </a:cubicBezTo>
                      <a:cubicBezTo>
                        <a:pt x="539" y="296"/>
                        <a:pt x="538" y="295"/>
                        <a:pt x="537" y="295"/>
                      </a:cubicBezTo>
                      <a:cubicBezTo>
                        <a:pt x="536" y="295"/>
                        <a:pt x="536" y="296"/>
                        <a:pt x="536" y="296"/>
                      </a:cubicBezTo>
                      <a:cubicBezTo>
                        <a:pt x="531" y="305"/>
                        <a:pt x="526" y="311"/>
                        <a:pt x="522" y="312"/>
                      </a:cubicBezTo>
                      <a:cubicBezTo>
                        <a:pt x="519" y="312"/>
                        <a:pt x="518" y="311"/>
                        <a:pt x="517" y="308"/>
                      </a:cubicBezTo>
                      <a:cubicBezTo>
                        <a:pt x="515" y="295"/>
                        <a:pt x="533" y="256"/>
                        <a:pt x="537" y="248"/>
                      </a:cubicBezTo>
                      <a:cubicBezTo>
                        <a:pt x="538" y="246"/>
                        <a:pt x="539" y="244"/>
                        <a:pt x="539" y="244"/>
                      </a:cubicBezTo>
                      <a:close/>
                      <a:moveTo>
                        <a:pt x="510" y="280"/>
                      </a:moveTo>
                      <a:cubicBezTo>
                        <a:pt x="504" y="294"/>
                        <a:pt x="490" y="318"/>
                        <a:pt x="477" y="320"/>
                      </a:cubicBezTo>
                      <a:cubicBezTo>
                        <a:pt x="473" y="321"/>
                        <a:pt x="471" y="319"/>
                        <a:pt x="470" y="315"/>
                      </a:cubicBezTo>
                      <a:cubicBezTo>
                        <a:pt x="468" y="299"/>
                        <a:pt x="489" y="254"/>
                        <a:pt x="508" y="251"/>
                      </a:cubicBezTo>
                      <a:cubicBezTo>
                        <a:pt x="513" y="250"/>
                        <a:pt x="516" y="252"/>
                        <a:pt x="516" y="256"/>
                      </a:cubicBezTo>
                      <a:cubicBezTo>
                        <a:pt x="517" y="261"/>
                        <a:pt x="515" y="269"/>
                        <a:pt x="510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7" name="Freeform 83"/>
                <p:cNvSpPr>
                  <a:spLocks/>
                </p:cNvSpPr>
                <p:nvPr/>
              </p:nvSpPr>
              <p:spPr bwMode="auto">
                <a:xfrm>
                  <a:off x="2977" y="1340"/>
                  <a:ext cx="49" cy="59"/>
                </a:xfrm>
                <a:custGeom>
                  <a:avLst/>
                  <a:gdLst>
                    <a:gd name="T0" fmla="*/ 16 w 21"/>
                    <a:gd name="T1" fmla="*/ 2 h 25"/>
                    <a:gd name="T2" fmla="*/ 11 w 21"/>
                    <a:gd name="T3" fmla="*/ 5 h 25"/>
                    <a:gd name="T4" fmla="*/ 7 w 21"/>
                    <a:gd name="T5" fmla="*/ 1 h 25"/>
                    <a:gd name="T6" fmla="*/ 0 w 21"/>
                    <a:gd name="T7" fmla="*/ 11 h 25"/>
                    <a:gd name="T8" fmla="*/ 4 w 21"/>
                    <a:gd name="T9" fmla="*/ 25 h 25"/>
                    <a:gd name="T10" fmla="*/ 5 w 21"/>
                    <a:gd name="T11" fmla="*/ 25 h 25"/>
                    <a:gd name="T12" fmla="*/ 21 w 21"/>
                    <a:gd name="T13" fmla="*/ 9 h 25"/>
                    <a:gd name="T14" fmla="*/ 16 w 21"/>
                    <a:gd name="T15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5">
                      <a:moveTo>
                        <a:pt x="16" y="2"/>
                      </a:moveTo>
                      <a:cubicBezTo>
                        <a:pt x="13" y="2"/>
                        <a:pt x="12" y="4"/>
                        <a:pt x="11" y="5"/>
                      </a:cubicBezTo>
                      <a:cubicBezTo>
                        <a:pt x="11" y="4"/>
                        <a:pt x="9" y="2"/>
                        <a:pt x="7" y="1"/>
                      </a:cubicBezTo>
                      <a:cubicBezTo>
                        <a:pt x="1" y="0"/>
                        <a:pt x="0" y="6"/>
                        <a:pt x="0" y="11"/>
                      </a:cubicBezTo>
                      <a:cubicBezTo>
                        <a:pt x="0" y="16"/>
                        <a:pt x="1" y="20"/>
                        <a:pt x="4" y="25"/>
                      </a:cubicBezTo>
                      <a:cubicBezTo>
                        <a:pt x="4" y="25"/>
                        <a:pt x="5" y="25"/>
                        <a:pt x="5" y="25"/>
                      </a:cubicBezTo>
                      <a:cubicBezTo>
                        <a:pt x="10" y="24"/>
                        <a:pt x="20" y="15"/>
                        <a:pt x="21" y="9"/>
                      </a:cubicBezTo>
                      <a:cubicBezTo>
                        <a:pt x="21" y="6"/>
                        <a:pt x="20" y="2"/>
                        <a:pt x="1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8" name="Freeform 84"/>
                <p:cNvSpPr>
                  <a:spLocks noEditPoints="1"/>
                </p:cNvSpPr>
                <p:nvPr/>
              </p:nvSpPr>
              <p:spPr bwMode="auto">
                <a:xfrm>
                  <a:off x="2663" y="874"/>
                  <a:ext cx="1195" cy="1387"/>
                </a:xfrm>
                <a:custGeom>
                  <a:avLst/>
                  <a:gdLst>
                    <a:gd name="T0" fmla="*/ 502 w 506"/>
                    <a:gd name="T1" fmla="*/ 168 h 587"/>
                    <a:gd name="T2" fmla="*/ 415 w 506"/>
                    <a:gd name="T3" fmla="*/ 55 h 587"/>
                    <a:gd name="T4" fmla="*/ 269 w 506"/>
                    <a:gd name="T5" fmla="*/ 79 h 587"/>
                    <a:gd name="T6" fmla="*/ 268 w 506"/>
                    <a:gd name="T7" fmla="*/ 76 h 587"/>
                    <a:gd name="T8" fmla="*/ 138 w 506"/>
                    <a:gd name="T9" fmla="*/ 1 h 587"/>
                    <a:gd name="T10" fmla="*/ 18 w 506"/>
                    <a:gd name="T11" fmla="*/ 74 h 587"/>
                    <a:gd name="T12" fmla="*/ 6 w 506"/>
                    <a:gd name="T13" fmla="*/ 153 h 587"/>
                    <a:gd name="T14" fmla="*/ 55 w 506"/>
                    <a:gd name="T15" fmla="*/ 225 h 587"/>
                    <a:gd name="T16" fmla="*/ 182 w 506"/>
                    <a:gd name="T17" fmla="*/ 213 h 587"/>
                    <a:gd name="T18" fmla="*/ 201 w 506"/>
                    <a:gd name="T19" fmla="*/ 161 h 587"/>
                    <a:gd name="T20" fmla="*/ 102 w 506"/>
                    <a:gd name="T21" fmla="*/ 112 h 587"/>
                    <a:gd name="T22" fmla="*/ 83 w 506"/>
                    <a:gd name="T23" fmla="*/ 133 h 587"/>
                    <a:gd name="T24" fmla="*/ 80 w 506"/>
                    <a:gd name="T25" fmla="*/ 157 h 587"/>
                    <a:gd name="T26" fmla="*/ 89 w 506"/>
                    <a:gd name="T27" fmla="*/ 170 h 587"/>
                    <a:gd name="T28" fmla="*/ 90 w 506"/>
                    <a:gd name="T29" fmla="*/ 160 h 587"/>
                    <a:gd name="T30" fmla="*/ 95 w 506"/>
                    <a:gd name="T31" fmla="*/ 125 h 587"/>
                    <a:gd name="T32" fmla="*/ 105 w 506"/>
                    <a:gd name="T33" fmla="*/ 116 h 587"/>
                    <a:gd name="T34" fmla="*/ 141 w 506"/>
                    <a:gd name="T35" fmla="*/ 230 h 587"/>
                    <a:gd name="T36" fmla="*/ 59 w 506"/>
                    <a:gd name="T37" fmla="*/ 220 h 587"/>
                    <a:gd name="T38" fmla="*/ 10 w 506"/>
                    <a:gd name="T39" fmla="*/ 153 h 587"/>
                    <a:gd name="T40" fmla="*/ 23 w 506"/>
                    <a:gd name="T41" fmla="*/ 79 h 587"/>
                    <a:gd name="T42" fmla="*/ 138 w 506"/>
                    <a:gd name="T43" fmla="*/ 12 h 587"/>
                    <a:gd name="T44" fmla="*/ 255 w 506"/>
                    <a:gd name="T45" fmla="*/ 80 h 587"/>
                    <a:gd name="T46" fmla="*/ 259 w 506"/>
                    <a:gd name="T47" fmla="*/ 88 h 587"/>
                    <a:gd name="T48" fmla="*/ 252 w 506"/>
                    <a:gd name="T49" fmla="*/ 93 h 587"/>
                    <a:gd name="T50" fmla="*/ 228 w 506"/>
                    <a:gd name="T51" fmla="*/ 164 h 587"/>
                    <a:gd name="T52" fmla="*/ 242 w 506"/>
                    <a:gd name="T53" fmla="*/ 175 h 587"/>
                    <a:gd name="T54" fmla="*/ 268 w 506"/>
                    <a:gd name="T55" fmla="*/ 162 h 587"/>
                    <a:gd name="T56" fmla="*/ 271 w 506"/>
                    <a:gd name="T57" fmla="*/ 84 h 587"/>
                    <a:gd name="T58" fmla="*/ 407 w 506"/>
                    <a:gd name="T59" fmla="*/ 65 h 587"/>
                    <a:gd name="T60" fmla="*/ 485 w 506"/>
                    <a:gd name="T61" fmla="*/ 172 h 587"/>
                    <a:gd name="T62" fmla="*/ 441 w 506"/>
                    <a:gd name="T63" fmla="*/ 288 h 587"/>
                    <a:gd name="T64" fmla="*/ 342 w 506"/>
                    <a:gd name="T65" fmla="*/ 366 h 587"/>
                    <a:gd name="T66" fmla="*/ 231 w 506"/>
                    <a:gd name="T67" fmla="*/ 455 h 587"/>
                    <a:gd name="T68" fmla="*/ 236 w 506"/>
                    <a:gd name="T69" fmla="*/ 432 h 587"/>
                    <a:gd name="T70" fmla="*/ 238 w 506"/>
                    <a:gd name="T71" fmla="*/ 420 h 587"/>
                    <a:gd name="T72" fmla="*/ 227 w 506"/>
                    <a:gd name="T73" fmla="*/ 418 h 587"/>
                    <a:gd name="T74" fmla="*/ 221 w 506"/>
                    <a:gd name="T75" fmla="*/ 437 h 587"/>
                    <a:gd name="T76" fmla="*/ 214 w 506"/>
                    <a:gd name="T77" fmla="*/ 473 h 587"/>
                    <a:gd name="T78" fmla="*/ 197 w 506"/>
                    <a:gd name="T79" fmla="*/ 493 h 587"/>
                    <a:gd name="T80" fmla="*/ 170 w 506"/>
                    <a:gd name="T81" fmla="*/ 537 h 587"/>
                    <a:gd name="T82" fmla="*/ 170 w 506"/>
                    <a:gd name="T83" fmla="*/ 538 h 587"/>
                    <a:gd name="T84" fmla="*/ 163 w 506"/>
                    <a:gd name="T85" fmla="*/ 573 h 587"/>
                    <a:gd name="T86" fmla="*/ 187 w 506"/>
                    <a:gd name="T87" fmla="*/ 573 h 587"/>
                    <a:gd name="T88" fmla="*/ 211 w 506"/>
                    <a:gd name="T89" fmla="*/ 527 h 587"/>
                    <a:gd name="T90" fmla="*/ 228 w 506"/>
                    <a:gd name="T91" fmla="*/ 466 h 587"/>
                    <a:gd name="T92" fmla="*/ 229 w 506"/>
                    <a:gd name="T93" fmla="*/ 463 h 587"/>
                    <a:gd name="T94" fmla="*/ 348 w 506"/>
                    <a:gd name="T95" fmla="*/ 374 h 587"/>
                    <a:gd name="T96" fmla="*/ 453 w 506"/>
                    <a:gd name="T97" fmla="*/ 295 h 587"/>
                    <a:gd name="T98" fmla="*/ 502 w 506"/>
                    <a:gd name="T99" fmla="*/ 168 h 587"/>
                    <a:gd name="T100" fmla="*/ 259 w 506"/>
                    <a:gd name="T101" fmla="*/ 158 h 587"/>
                    <a:gd name="T102" fmla="*/ 241 w 506"/>
                    <a:gd name="T103" fmla="*/ 169 h 587"/>
                    <a:gd name="T104" fmla="*/ 232 w 506"/>
                    <a:gd name="T105" fmla="*/ 162 h 587"/>
                    <a:gd name="T106" fmla="*/ 252 w 506"/>
                    <a:gd name="T107" fmla="*/ 100 h 587"/>
                    <a:gd name="T108" fmla="*/ 261 w 506"/>
                    <a:gd name="T109" fmla="*/ 93 h 587"/>
                    <a:gd name="T110" fmla="*/ 259 w 506"/>
                    <a:gd name="T111" fmla="*/ 158 h 587"/>
                    <a:gd name="T112" fmla="*/ 210 w 506"/>
                    <a:gd name="T113" fmla="*/ 494 h 587"/>
                    <a:gd name="T114" fmla="*/ 171 w 506"/>
                    <a:gd name="T115" fmla="*/ 573 h 587"/>
                    <a:gd name="T116" fmla="*/ 173 w 506"/>
                    <a:gd name="T117" fmla="*/ 539 h 587"/>
                    <a:gd name="T118" fmla="*/ 174 w 506"/>
                    <a:gd name="T119" fmla="*/ 538 h 587"/>
                    <a:gd name="T120" fmla="*/ 199 w 506"/>
                    <a:gd name="T121" fmla="*/ 495 h 587"/>
                    <a:gd name="T122" fmla="*/ 213 w 506"/>
                    <a:gd name="T123" fmla="*/ 480 h 587"/>
                    <a:gd name="T124" fmla="*/ 210 w 506"/>
                    <a:gd name="T125" fmla="*/ 494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06" h="587">
                      <a:moveTo>
                        <a:pt x="502" y="168"/>
                      </a:moveTo>
                      <a:cubicBezTo>
                        <a:pt x="499" y="115"/>
                        <a:pt x="465" y="72"/>
                        <a:pt x="415" y="55"/>
                      </a:cubicBezTo>
                      <a:cubicBezTo>
                        <a:pt x="368" y="40"/>
                        <a:pt x="310" y="48"/>
                        <a:pt x="269" y="79"/>
                      </a:cubicBezTo>
                      <a:cubicBezTo>
                        <a:pt x="269" y="78"/>
                        <a:pt x="268" y="77"/>
                        <a:pt x="268" y="76"/>
                      </a:cubicBezTo>
                      <a:cubicBezTo>
                        <a:pt x="245" y="32"/>
                        <a:pt x="196" y="0"/>
                        <a:pt x="138" y="1"/>
                      </a:cubicBezTo>
                      <a:cubicBezTo>
                        <a:pt x="87" y="2"/>
                        <a:pt x="41" y="31"/>
                        <a:pt x="18" y="74"/>
                      </a:cubicBezTo>
                      <a:cubicBezTo>
                        <a:pt x="3" y="102"/>
                        <a:pt x="0" y="125"/>
                        <a:pt x="6" y="153"/>
                      </a:cubicBezTo>
                      <a:cubicBezTo>
                        <a:pt x="12" y="184"/>
                        <a:pt x="30" y="208"/>
                        <a:pt x="55" y="225"/>
                      </a:cubicBezTo>
                      <a:cubicBezTo>
                        <a:pt x="93" y="249"/>
                        <a:pt x="151" y="245"/>
                        <a:pt x="182" y="213"/>
                      </a:cubicBezTo>
                      <a:cubicBezTo>
                        <a:pt x="195" y="199"/>
                        <a:pt x="203" y="181"/>
                        <a:pt x="201" y="161"/>
                      </a:cubicBezTo>
                      <a:cubicBezTo>
                        <a:pt x="198" y="116"/>
                        <a:pt x="148" y="81"/>
                        <a:pt x="102" y="112"/>
                      </a:cubicBezTo>
                      <a:cubicBezTo>
                        <a:pt x="94" y="117"/>
                        <a:pt x="87" y="124"/>
                        <a:pt x="83" y="133"/>
                      </a:cubicBezTo>
                      <a:cubicBezTo>
                        <a:pt x="80" y="140"/>
                        <a:pt x="79" y="149"/>
                        <a:pt x="80" y="157"/>
                      </a:cubicBezTo>
                      <a:cubicBezTo>
                        <a:pt x="80" y="163"/>
                        <a:pt x="84" y="169"/>
                        <a:pt x="89" y="170"/>
                      </a:cubicBezTo>
                      <a:cubicBezTo>
                        <a:pt x="95" y="170"/>
                        <a:pt x="95" y="163"/>
                        <a:pt x="90" y="160"/>
                      </a:cubicBezTo>
                      <a:cubicBezTo>
                        <a:pt x="77" y="151"/>
                        <a:pt x="86" y="133"/>
                        <a:pt x="95" y="125"/>
                      </a:cubicBezTo>
                      <a:cubicBezTo>
                        <a:pt x="97" y="122"/>
                        <a:pt x="102" y="118"/>
                        <a:pt x="105" y="116"/>
                      </a:cubicBezTo>
                      <a:cubicBezTo>
                        <a:pt x="184" y="72"/>
                        <a:pt x="231" y="197"/>
                        <a:pt x="141" y="230"/>
                      </a:cubicBezTo>
                      <a:cubicBezTo>
                        <a:pt x="119" y="238"/>
                        <a:pt x="80" y="232"/>
                        <a:pt x="59" y="220"/>
                      </a:cubicBezTo>
                      <a:cubicBezTo>
                        <a:pt x="37" y="206"/>
                        <a:pt x="16" y="182"/>
                        <a:pt x="10" y="153"/>
                      </a:cubicBezTo>
                      <a:cubicBezTo>
                        <a:pt x="5" y="126"/>
                        <a:pt x="9" y="105"/>
                        <a:pt x="23" y="79"/>
                      </a:cubicBezTo>
                      <a:cubicBezTo>
                        <a:pt x="45" y="37"/>
                        <a:pt x="89" y="12"/>
                        <a:pt x="138" y="12"/>
                      </a:cubicBezTo>
                      <a:cubicBezTo>
                        <a:pt x="188" y="12"/>
                        <a:pt x="233" y="38"/>
                        <a:pt x="255" y="80"/>
                      </a:cubicBezTo>
                      <a:cubicBezTo>
                        <a:pt x="257" y="83"/>
                        <a:pt x="258" y="85"/>
                        <a:pt x="259" y="88"/>
                      </a:cubicBezTo>
                      <a:cubicBezTo>
                        <a:pt x="256" y="89"/>
                        <a:pt x="254" y="91"/>
                        <a:pt x="252" y="93"/>
                      </a:cubicBezTo>
                      <a:cubicBezTo>
                        <a:pt x="233" y="113"/>
                        <a:pt x="221" y="147"/>
                        <a:pt x="228" y="164"/>
                      </a:cubicBezTo>
                      <a:cubicBezTo>
                        <a:pt x="231" y="169"/>
                        <a:pt x="236" y="173"/>
                        <a:pt x="242" y="175"/>
                      </a:cubicBezTo>
                      <a:cubicBezTo>
                        <a:pt x="252" y="178"/>
                        <a:pt x="263" y="170"/>
                        <a:pt x="268" y="162"/>
                      </a:cubicBezTo>
                      <a:cubicBezTo>
                        <a:pt x="280" y="141"/>
                        <a:pt x="280" y="107"/>
                        <a:pt x="271" y="84"/>
                      </a:cubicBezTo>
                      <a:cubicBezTo>
                        <a:pt x="311" y="56"/>
                        <a:pt x="362" y="48"/>
                        <a:pt x="407" y="65"/>
                      </a:cubicBezTo>
                      <a:cubicBezTo>
                        <a:pt x="453" y="82"/>
                        <a:pt x="482" y="121"/>
                        <a:pt x="485" y="172"/>
                      </a:cubicBezTo>
                      <a:cubicBezTo>
                        <a:pt x="487" y="214"/>
                        <a:pt x="473" y="252"/>
                        <a:pt x="441" y="288"/>
                      </a:cubicBezTo>
                      <a:cubicBezTo>
                        <a:pt x="415" y="318"/>
                        <a:pt x="381" y="341"/>
                        <a:pt x="342" y="366"/>
                      </a:cubicBezTo>
                      <a:cubicBezTo>
                        <a:pt x="298" y="396"/>
                        <a:pt x="261" y="425"/>
                        <a:pt x="231" y="455"/>
                      </a:cubicBezTo>
                      <a:cubicBezTo>
                        <a:pt x="232" y="448"/>
                        <a:pt x="234" y="440"/>
                        <a:pt x="236" y="432"/>
                      </a:cubicBezTo>
                      <a:cubicBezTo>
                        <a:pt x="238" y="420"/>
                        <a:pt x="238" y="420"/>
                        <a:pt x="238" y="420"/>
                      </a:cubicBezTo>
                      <a:cubicBezTo>
                        <a:pt x="227" y="418"/>
                        <a:pt x="227" y="418"/>
                        <a:pt x="227" y="418"/>
                      </a:cubicBezTo>
                      <a:cubicBezTo>
                        <a:pt x="227" y="418"/>
                        <a:pt x="221" y="437"/>
                        <a:pt x="221" y="437"/>
                      </a:cubicBezTo>
                      <a:cubicBezTo>
                        <a:pt x="218" y="448"/>
                        <a:pt x="216" y="461"/>
                        <a:pt x="214" y="473"/>
                      </a:cubicBezTo>
                      <a:cubicBezTo>
                        <a:pt x="208" y="479"/>
                        <a:pt x="202" y="486"/>
                        <a:pt x="197" y="493"/>
                      </a:cubicBezTo>
                      <a:cubicBezTo>
                        <a:pt x="184" y="508"/>
                        <a:pt x="176" y="522"/>
                        <a:pt x="170" y="537"/>
                      </a:cubicBezTo>
                      <a:cubicBezTo>
                        <a:pt x="170" y="538"/>
                        <a:pt x="170" y="538"/>
                        <a:pt x="170" y="538"/>
                      </a:cubicBezTo>
                      <a:cubicBezTo>
                        <a:pt x="166" y="549"/>
                        <a:pt x="161" y="561"/>
                        <a:pt x="163" y="573"/>
                      </a:cubicBezTo>
                      <a:cubicBezTo>
                        <a:pt x="165" y="583"/>
                        <a:pt x="175" y="587"/>
                        <a:pt x="187" y="573"/>
                      </a:cubicBezTo>
                      <a:cubicBezTo>
                        <a:pt x="200" y="558"/>
                        <a:pt x="205" y="543"/>
                        <a:pt x="211" y="527"/>
                      </a:cubicBezTo>
                      <a:cubicBezTo>
                        <a:pt x="219" y="507"/>
                        <a:pt x="224" y="486"/>
                        <a:pt x="228" y="466"/>
                      </a:cubicBezTo>
                      <a:cubicBezTo>
                        <a:pt x="229" y="465"/>
                        <a:pt x="229" y="464"/>
                        <a:pt x="229" y="463"/>
                      </a:cubicBezTo>
                      <a:cubicBezTo>
                        <a:pt x="261" y="433"/>
                        <a:pt x="301" y="404"/>
                        <a:pt x="348" y="374"/>
                      </a:cubicBezTo>
                      <a:cubicBezTo>
                        <a:pt x="387" y="348"/>
                        <a:pt x="424" y="323"/>
                        <a:pt x="453" y="295"/>
                      </a:cubicBezTo>
                      <a:cubicBezTo>
                        <a:pt x="488" y="261"/>
                        <a:pt x="506" y="221"/>
                        <a:pt x="502" y="168"/>
                      </a:cubicBezTo>
                      <a:close/>
                      <a:moveTo>
                        <a:pt x="259" y="158"/>
                      </a:moveTo>
                      <a:cubicBezTo>
                        <a:pt x="255" y="165"/>
                        <a:pt x="248" y="170"/>
                        <a:pt x="241" y="169"/>
                      </a:cubicBezTo>
                      <a:cubicBezTo>
                        <a:pt x="237" y="169"/>
                        <a:pt x="234" y="167"/>
                        <a:pt x="232" y="162"/>
                      </a:cubicBezTo>
                      <a:cubicBezTo>
                        <a:pt x="225" y="147"/>
                        <a:pt x="234" y="119"/>
                        <a:pt x="252" y="100"/>
                      </a:cubicBezTo>
                      <a:cubicBezTo>
                        <a:pt x="255" y="98"/>
                        <a:pt x="258" y="95"/>
                        <a:pt x="261" y="93"/>
                      </a:cubicBezTo>
                      <a:cubicBezTo>
                        <a:pt x="268" y="114"/>
                        <a:pt x="269" y="140"/>
                        <a:pt x="259" y="158"/>
                      </a:cubicBezTo>
                      <a:close/>
                      <a:moveTo>
                        <a:pt x="210" y="494"/>
                      </a:moveTo>
                      <a:cubicBezTo>
                        <a:pt x="208" y="503"/>
                        <a:pt x="186" y="584"/>
                        <a:pt x="171" y="573"/>
                      </a:cubicBezTo>
                      <a:cubicBezTo>
                        <a:pt x="162" y="566"/>
                        <a:pt x="170" y="548"/>
                        <a:pt x="173" y="539"/>
                      </a:cubicBezTo>
                      <a:cubicBezTo>
                        <a:pt x="174" y="538"/>
                        <a:pt x="174" y="538"/>
                        <a:pt x="174" y="538"/>
                      </a:cubicBezTo>
                      <a:cubicBezTo>
                        <a:pt x="179" y="524"/>
                        <a:pt x="187" y="510"/>
                        <a:pt x="199" y="495"/>
                      </a:cubicBezTo>
                      <a:cubicBezTo>
                        <a:pt x="204" y="490"/>
                        <a:pt x="208" y="485"/>
                        <a:pt x="213" y="480"/>
                      </a:cubicBezTo>
                      <a:cubicBezTo>
                        <a:pt x="212" y="484"/>
                        <a:pt x="211" y="489"/>
                        <a:pt x="210" y="4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1622155" y="186485"/>
                <a:ext cx="1651112" cy="700681"/>
                <a:chOff x="4192692" y="1963767"/>
                <a:chExt cx="1651112" cy="700681"/>
              </a:xfrm>
            </p:grpSpPr>
            <p:sp>
              <p:nvSpPr>
                <p:cNvPr id="22" name="TextBox 21"/>
                <p:cNvSpPr txBox="1"/>
                <p:nvPr/>
              </p:nvSpPr>
              <p:spPr>
                <a:xfrm>
                  <a:off x="4192692" y="2143244"/>
                  <a:ext cx="16511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dirty="0" smtClean="0">
                      <a:solidFill>
                        <a:schemeClr val="bg1">
                          <a:lumMod val="9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rPr>
                    <a:t>七夕节快乐</a:t>
                  </a:r>
                  <a:endPara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4678582" y="1963767"/>
                  <a:ext cx="757957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2016</a:t>
                  </a:r>
                  <a:endParaRPr lang="zh-CN" altLang="en-US" sz="11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4192692" y="2433616"/>
                  <a:ext cx="165111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9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永远爱你的亲</a:t>
                  </a:r>
                  <a:endParaRPr lang="zh-CN" altLang="en-US" sz="9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2" name="Group 88"/>
              <p:cNvGrpSpPr>
                <a:grpSpLocks noChangeAspect="1"/>
              </p:cNvGrpSpPr>
              <p:nvPr/>
            </p:nvGrpSpPr>
            <p:grpSpPr bwMode="auto">
              <a:xfrm>
                <a:off x="1568339" y="958599"/>
                <a:ext cx="817722" cy="82847"/>
                <a:chOff x="2112" y="1540"/>
                <a:chExt cx="3119" cy="316"/>
              </a:xfrm>
              <a:solidFill>
                <a:schemeClr val="bg1"/>
              </a:solidFill>
            </p:grpSpPr>
            <p:sp>
              <p:nvSpPr>
                <p:cNvPr id="13" name="Freeform 89"/>
                <p:cNvSpPr>
                  <a:spLocks/>
                </p:cNvSpPr>
                <p:nvPr/>
              </p:nvSpPr>
              <p:spPr bwMode="auto">
                <a:xfrm>
                  <a:off x="2188" y="1651"/>
                  <a:ext cx="24" cy="76"/>
                </a:xfrm>
                <a:custGeom>
                  <a:avLst/>
                  <a:gdLst>
                    <a:gd name="T0" fmla="*/ 0 w 5"/>
                    <a:gd name="T1" fmla="*/ 2 h 16"/>
                    <a:gd name="T2" fmla="*/ 0 w 5"/>
                    <a:gd name="T3" fmla="*/ 14 h 16"/>
                    <a:gd name="T4" fmla="*/ 0 w 5"/>
                    <a:gd name="T5" fmla="*/ 14 h 16"/>
                    <a:gd name="T6" fmla="*/ 1 w 5"/>
                    <a:gd name="T7" fmla="*/ 16 h 16"/>
                    <a:gd name="T8" fmla="*/ 3 w 5"/>
                    <a:gd name="T9" fmla="*/ 14 h 16"/>
                    <a:gd name="T10" fmla="*/ 3 w 5"/>
                    <a:gd name="T11" fmla="*/ 14 h 16"/>
                    <a:gd name="T12" fmla="*/ 3 w 5"/>
                    <a:gd name="T13" fmla="*/ 2 h 16"/>
                    <a:gd name="T14" fmla="*/ 3 w 5"/>
                    <a:gd name="T15" fmla="*/ 2 h 16"/>
                    <a:gd name="T16" fmla="*/ 1 w 5"/>
                    <a:gd name="T17" fmla="*/ 0 h 16"/>
                    <a:gd name="T18" fmla="*/ 0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0" y="2"/>
                      </a:moveTo>
                      <a:cubicBezTo>
                        <a:pt x="0" y="6"/>
                        <a:pt x="0" y="10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6"/>
                        <a:pt x="1" y="16"/>
                      </a:cubicBezTo>
                      <a:cubicBezTo>
                        <a:pt x="2" y="16"/>
                        <a:pt x="3" y="15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5" y="10"/>
                        <a:pt x="5" y="6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90"/>
                <p:cNvSpPr>
                  <a:spLocks/>
                </p:cNvSpPr>
                <p:nvPr/>
              </p:nvSpPr>
              <p:spPr bwMode="auto">
                <a:xfrm>
                  <a:off x="2232" y="1646"/>
                  <a:ext cx="808" cy="86"/>
                </a:xfrm>
                <a:custGeom>
                  <a:avLst/>
                  <a:gdLst>
                    <a:gd name="T0" fmla="*/ 0 w 169"/>
                    <a:gd name="T1" fmla="*/ 5 h 18"/>
                    <a:gd name="T2" fmla="*/ 14 w 169"/>
                    <a:gd name="T3" fmla="*/ 6 h 18"/>
                    <a:gd name="T4" fmla="*/ 88 w 169"/>
                    <a:gd name="T5" fmla="*/ 5 h 18"/>
                    <a:gd name="T6" fmla="*/ 152 w 169"/>
                    <a:gd name="T7" fmla="*/ 1 h 18"/>
                    <a:gd name="T8" fmla="*/ 169 w 169"/>
                    <a:gd name="T9" fmla="*/ 0 h 18"/>
                    <a:gd name="T10" fmla="*/ 168 w 169"/>
                    <a:gd name="T11" fmla="*/ 9 h 18"/>
                    <a:gd name="T12" fmla="*/ 169 w 169"/>
                    <a:gd name="T13" fmla="*/ 18 h 18"/>
                    <a:gd name="T14" fmla="*/ 152 w 169"/>
                    <a:gd name="T15" fmla="*/ 17 h 18"/>
                    <a:gd name="T16" fmla="*/ 88 w 169"/>
                    <a:gd name="T17" fmla="*/ 13 h 18"/>
                    <a:gd name="T18" fmla="*/ 14 w 169"/>
                    <a:gd name="T19" fmla="*/ 12 h 18"/>
                    <a:gd name="T20" fmla="*/ 0 w 169"/>
                    <a:gd name="T21" fmla="*/ 13 h 18"/>
                    <a:gd name="T22" fmla="*/ 0 w 169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9" h="18">
                      <a:moveTo>
                        <a:pt x="0" y="5"/>
                      </a:moveTo>
                      <a:cubicBezTo>
                        <a:pt x="3" y="5"/>
                        <a:pt x="7" y="5"/>
                        <a:pt x="14" y="6"/>
                      </a:cubicBezTo>
                      <a:cubicBezTo>
                        <a:pt x="39" y="7"/>
                        <a:pt x="63" y="7"/>
                        <a:pt x="88" y="5"/>
                      </a:cubicBezTo>
                      <a:cubicBezTo>
                        <a:pt x="110" y="4"/>
                        <a:pt x="131" y="2"/>
                        <a:pt x="152" y="1"/>
                      </a:cubicBezTo>
                      <a:cubicBezTo>
                        <a:pt x="158" y="1"/>
                        <a:pt x="164" y="0"/>
                        <a:pt x="169" y="0"/>
                      </a:cubicBezTo>
                      <a:cubicBezTo>
                        <a:pt x="168" y="3"/>
                        <a:pt x="168" y="6"/>
                        <a:pt x="168" y="9"/>
                      </a:cubicBezTo>
                      <a:cubicBezTo>
                        <a:pt x="168" y="12"/>
                        <a:pt x="168" y="15"/>
                        <a:pt x="169" y="18"/>
                      </a:cubicBezTo>
                      <a:cubicBezTo>
                        <a:pt x="164" y="18"/>
                        <a:pt x="158" y="17"/>
                        <a:pt x="152" y="17"/>
                      </a:cubicBezTo>
                      <a:cubicBezTo>
                        <a:pt x="131" y="16"/>
                        <a:pt x="110" y="14"/>
                        <a:pt x="88" y="13"/>
                      </a:cubicBezTo>
                      <a:cubicBezTo>
                        <a:pt x="63" y="11"/>
                        <a:pt x="39" y="11"/>
                        <a:pt x="14" y="12"/>
                      </a:cubicBezTo>
                      <a:cubicBezTo>
                        <a:pt x="7" y="13"/>
                        <a:pt x="3" y="13"/>
                        <a:pt x="0" y="13"/>
                      </a:cubicBezTo>
                      <a:cubicBezTo>
                        <a:pt x="0" y="10"/>
                        <a:pt x="0" y="8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Oval 91"/>
                <p:cNvSpPr>
                  <a:spLocks noChangeArrowheads="1"/>
                </p:cNvSpPr>
                <p:nvPr/>
              </p:nvSpPr>
              <p:spPr bwMode="auto">
                <a:xfrm>
                  <a:off x="2112" y="1660"/>
                  <a:ext cx="57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92"/>
                <p:cNvSpPr>
                  <a:spLocks/>
                </p:cNvSpPr>
                <p:nvPr/>
              </p:nvSpPr>
              <p:spPr bwMode="auto">
                <a:xfrm>
                  <a:off x="5135" y="1651"/>
                  <a:ext cx="24" cy="76"/>
                </a:xfrm>
                <a:custGeom>
                  <a:avLst/>
                  <a:gdLst>
                    <a:gd name="T0" fmla="*/ 5 w 5"/>
                    <a:gd name="T1" fmla="*/ 2 h 16"/>
                    <a:gd name="T2" fmla="*/ 5 w 5"/>
                    <a:gd name="T3" fmla="*/ 14 h 16"/>
                    <a:gd name="T4" fmla="*/ 5 w 5"/>
                    <a:gd name="T5" fmla="*/ 14 h 16"/>
                    <a:gd name="T6" fmla="*/ 3 w 5"/>
                    <a:gd name="T7" fmla="*/ 16 h 16"/>
                    <a:gd name="T8" fmla="*/ 1 w 5"/>
                    <a:gd name="T9" fmla="*/ 14 h 16"/>
                    <a:gd name="T10" fmla="*/ 1 w 5"/>
                    <a:gd name="T11" fmla="*/ 14 h 16"/>
                    <a:gd name="T12" fmla="*/ 1 w 5"/>
                    <a:gd name="T13" fmla="*/ 2 h 16"/>
                    <a:gd name="T14" fmla="*/ 1 w 5"/>
                    <a:gd name="T15" fmla="*/ 2 h 16"/>
                    <a:gd name="T16" fmla="*/ 3 w 5"/>
                    <a:gd name="T17" fmla="*/ 0 h 16"/>
                    <a:gd name="T18" fmla="*/ 5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5" y="2"/>
                      </a:moveTo>
                      <a:cubicBezTo>
                        <a:pt x="5" y="6"/>
                        <a:pt x="5" y="10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4" y="16"/>
                        <a:pt x="3" y="16"/>
                      </a:cubicBezTo>
                      <a:cubicBezTo>
                        <a:pt x="3" y="16"/>
                        <a:pt x="2" y="15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0"/>
                        <a:pt x="0" y="6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4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93"/>
                <p:cNvSpPr>
                  <a:spLocks/>
                </p:cNvSpPr>
                <p:nvPr/>
              </p:nvSpPr>
              <p:spPr bwMode="auto">
                <a:xfrm>
                  <a:off x="4303" y="1646"/>
                  <a:ext cx="813" cy="86"/>
                </a:xfrm>
                <a:custGeom>
                  <a:avLst/>
                  <a:gdLst>
                    <a:gd name="T0" fmla="*/ 170 w 170"/>
                    <a:gd name="T1" fmla="*/ 5 h 18"/>
                    <a:gd name="T2" fmla="*/ 156 w 170"/>
                    <a:gd name="T3" fmla="*/ 6 h 18"/>
                    <a:gd name="T4" fmla="*/ 81 w 170"/>
                    <a:gd name="T5" fmla="*/ 5 h 18"/>
                    <a:gd name="T6" fmla="*/ 17 w 170"/>
                    <a:gd name="T7" fmla="*/ 1 h 18"/>
                    <a:gd name="T8" fmla="*/ 0 w 170"/>
                    <a:gd name="T9" fmla="*/ 0 h 18"/>
                    <a:gd name="T10" fmla="*/ 2 w 170"/>
                    <a:gd name="T11" fmla="*/ 9 h 18"/>
                    <a:gd name="T12" fmla="*/ 0 w 170"/>
                    <a:gd name="T13" fmla="*/ 18 h 18"/>
                    <a:gd name="T14" fmla="*/ 17 w 170"/>
                    <a:gd name="T15" fmla="*/ 17 h 18"/>
                    <a:gd name="T16" fmla="*/ 81 w 170"/>
                    <a:gd name="T17" fmla="*/ 13 h 18"/>
                    <a:gd name="T18" fmla="*/ 156 w 170"/>
                    <a:gd name="T19" fmla="*/ 12 h 18"/>
                    <a:gd name="T20" fmla="*/ 170 w 170"/>
                    <a:gd name="T21" fmla="*/ 13 h 18"/>
                    <a:gd name="T22" fmla="*/ 170 w 170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0" h="18">
                      <a:moveTo>
                        <a:pt x="170" y="5"/>
                      </a:moveTo>
                      <a:cubicBezTo>
                        <a:pt x="167" y="5"/>
                        <a:pt x="163" y="5"/>
                        <a:pt x="156" y="6"/>
                      </a:cubicBezTo>
                      <a:cubicBezTo>
                        <a:pt x="131" y="7"/>
                        <a:pt x="106" y="7"/>
                        <a:pt x="81" y="5"/>
                      </a:cubicBezTo>
                      <a:cubicBezTo>
                        <a:pt x="60" y="4"/>
                        <a:pt x="39" y="2"/>
                        <a:pt x="17" y="1"/>
                      </a:cubicBezTo>
                      <a:cubicBezTo>
                        <a:pt x="12" y="1"/>
                        <a:pt x="6" y="0"/>
                        <a:pt x="0" y="0"/>
                      </a:cubicBezTo>
                      <a:cubicBezTo>
                        <a:pt x="1" y="3"/>
                        <a:pt x="2" y="6"/>
                        <a:pt x="2" y="9"/>
                      </a:cubicBezTo>
                      <a:cubicBezTo>
                        <a:pt x="2" y="12"/>
                        <a:pt x="1" y="15"/>
                        <a:pt x="0" y="18"/>
                      </a:cubicBezTo>
                      <a:cubicBezTo>
                        <a:pt x="6" y="18"/>
                        <a:pt x="12" y="17"/>
                        <a:pt x="17" y="17"/>
                      </a:cubicBezTo>
                      <a:cubicBezTo>
                        <a:pt x="39" y="16"/>
                        <a:pt x="60" y="14"/>
                        <a:pt x="81" y="13"/>
                      </a:cubicBezTo>
                      <a:cubicBezTo>
                        <a:pt x="106" y="11"/>
                        <a:pt x="131" y="11"/>
                        <a:pt x="156" y="12"/>
                      </a:cubicBezTo>
                      <a:cubicBezTo>
                        <a:pt x="163" y="13"/>
                        <a:pt x="167" y="13"/>
                        <a:pt x="170" y="13"/>
                      </a:cubicBezTo>
                      <a:cubicBezTo>
                        <a:pt x="169" y="10"/>
                        <a:pt x="169" y="8"/>
                        <a:pt x="17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Oval 94"/>
                <p:cNvSpPr>
                  <a:spLocks noChangeArrowheads="1"/>
                </p:cNvSpPr>
                <p:nvPr/>
              </p:nvSpPr>
              <p:spPr bwMode="auto">
                <a:xfrm>
                  <a:off x="5178" y="1660"/>
                  <a:ext cx="53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95"/>
                <p:cNvSpPr>
                  <a:spLocks/>
                </p:cNvSpPr>
                <p:nvPr/>
              </p:nvSpPr>
              <p:spPr bwMode="auto">
                <a:xfrm>
                  <a:off x="3566" y="1584"/>
                  <a:ext cx="211" cy="210"/>
                </a:xfrm>
                <a:custGeom>
                  <a:avLst/>
                  <a:gdLst>
                    <a:gd name="T0" fmla="*/ 31 w 44"/>
                    <a:gd name="T1" fmla="*/ 1 h 44"/>
                    <a:gd name="T2" fmla="*/ 22 w 44"/>
                    <a:gd name="T3" fmla="*/ 9 h 44"/>
                    <a:gd name="T4" fmla="*/ 22 w 44"/>
                    <a:gd name="T5" fmla="*/ 9 h 44"/>
                    <a:gd name="T6" fmla="*/ 13 w 44"/>
                    <a:gd name="T7" fmla="*/ 1 h 44"/>
                    <a:gd name="T8" fmla="*/ 0 w 44"/>
                    <a:gd name="T9" fmla="*/ 14 h 44"/>
                    <a:gd name="T10" fmla="*/ 8 w 44"/>
                    <a:gd name="T11" fmla="*/ 28 h 44"/>
                    <a:gd name="T12" fmla="*/ 12 w 44"/>
                    <a:gd name="T13" fmla="*/ 32 h 44"/>
                    <a:gd name="T14" fmla="*/ 12 w 44"/>
                    <a:gd name="T15" fmla="*/ 32 h 44"/>
                    <a:gd name="T16" fmla="*/ 22 w 44"/>
                    <a:gd name="T17" fmla="*/ 44 h 44"/>
                    <a:gd name="T18" fmla="*/ 23 w 44"/>
                    <a:gd name="T19" fmla="*/ 44 h 44"/>
                    <a:gd name="T20" fmla="*/ 33 w 44"/>
                    <a:gd name="T21" fmla="*/ 32 h 44"/>
                    <a:gd name="T22" fmla="*/ 33 w 44"/>
                    <a:gd name="T23" fmla="*/ 32 h 44"/>
                    <a:gd name="T24" fmla="*/ 37 w 44"/>
                    <a:gd name="T25" fmla="*/ 28 h 44"/>
                    <a:gd name="T26" fmla="*/ 44 w 44"/>
                    <a:gd name="T27" fmla="*/ 14 h 44"/>
                    <a:gd name="T28" fmla="*/ 31 w 44"/>
                    <a:gd name="T29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4" h="44">
                      <a:moveTo>
                        <a:pt x="31" y="1"/>
                      </a:moveTo>
                      <a:cubicBezTo>
                        <a:pt x="27" y="2"/>
                        <a:pt x="23" y="5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5"/>
                        <a:pt x="18" y="2"/>
                        <a:pt x="13" y="1"/>
                      </a:cubicBezTo>
                      <a:cubicBezTo>
                        <a:pt x="5" y="1"/>
                        <a:pt x="0" y="6"/>
                        <a:pt x="0" y="14"/>
                      </a:cubicBezTo>
                      <a:cubicBezTo>
                        <a:pt x="0" y="19"/>
                        <a:pt x="4" y="23"/>
                        <a:pt x="8" y="28"/>
                      </a:cubicBezTo>
                      <a:cubicBezTo>
                        <a:pt x="9" y="29"/>
                        <a:pt x="11" y="30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6" y="36"/>
                        <a:pt x="21" y="43"/>
                        <a:pt x="22" y="44"/>
                      </a:cubicBezTo>
                      <a:cubicBezTo>
                        <a:pt x="22" y="44"/>
                        <a:pt x="23" y="44"/>
                        <a:pt x="23" y="44"/>
                      </a:cubicBezTo>
                      <a:cubicBezTo>
                        <a:pt x="26" y="40"/>
                        <a:pt x="28" y="37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4" y="30"/>
                        <a:pt x="35" y="29"/>
                        <a:pt x="37" y="28"/>
                      </a:cubicBezTo>
                      <a:cubicBezTo>
                        <a:pt x="40" y="23"/>
                        <a:pt x="44" y="19"/>
                        <a:pt x="44" y="14"/>
                      </a:cubicBezTo>
                      <a:cubicBezTo>
                        <a:pt x="44" y="7"/>
                        <a:pt x="41" y="0"/>
                        <a:pt x="3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96"/>
                <p:cNvSpPr>
                  <a:spLocks noEditPoints="1"/>
                </p:cNvSpPr>
                <p:nvPr/>
              </p:nvSpPr>
              <p:spPr bwMode="auto">
                <a:xfrm>
                  <a:off x="3064" y="1540"/>
                  <a:ext cx="507" cy="316"/>
                </a:xfrm>
                <a:custGeom>
                  <a:avLst/>
                  <a:gdLst>
                    <a:gd name="T0" fmla="*/ 80 w 106"/>
                    <a:gd name="T1" fmla="*/ 3 h 66"/>
                    <a:gd name="T2" fmla="*/ 44 w 106"/>
                    <a:gd name="T3" fmla="*/ 22 h 66"/>
                    <a:gd name="T4" fmla="*/ 61 w 106"/>
                    <a:gd name="T5" fmla="*/ 42 h 66"/>
                    <a:gd name="T6" fmla="*/ 80 w 106"/>
                    <a:gd name="T7" fmla="*/ 38 h 66"/>
                    <a:gd name="T8" fmla="*/ 81 w 106"/>
                    <a:gd name="T9" fmla="*/ 36 h 66"/>
                    <a:gd name="T10" fmla="*/ 79 w 106"/>
                    <a:gd name="T11" fmla="*/ 37 h 66"/>
                    <a:gd name="T12" fmla="*/ 62 w 106"/>
                    <a:gd name="T13" fmla="*/ 39 h 66"/>
                    <a:gd name="T14" fmla="*/ 46 w 106"/>
                    <a:gd name="T15" fmla="*/ 22 h 66"/>
                    <a:gd name="T16" fmla="*/ 78 w 106"/>
                    <a:gd name="T17" fmla="*/ 8 h 66"/>
                    <a:gd name="T18" fmla="*/ 102 w 106"/>
                    <a:gd name="T19" fmla="*/ 33 h 66"/>
                    <a:gd name="T20" fmla="*/ 49 w 106"/>
                    <a:gd name="T21" fmla="*/ 55 h 66"/>
                    <a:gd name="T22" fmla="*/ 18 w 106"/>
                    <a:gd name="T23" fmla="*/ 40 h 66"/>
                    <a:gd name="T24" fmla="*/ 38 w 106"/>
                    <a:gd name="T25" fmla="*/ 25 h 66"/>
                    <a:gd name="T26" fmla="*/ 30 w 106"/>
                    <a:gd name="T27" fmla="*/ 15 h 66"/>
                    <a:gd name="T28" fmla="*/ 14 w 106"/>
                    <a:gd name="T29" fmla="*/ 28 h 66"/>
                    <a:gd name="T30" fmla="*/ 16 w 106"/>
                    <a:gd name="T31" fmla="*/ 39 h 66"/>
                    <a:gd name="T32" fmla="*/ 10 w 106"/>
                    <a:gd name="T33" fmla="*/ 39 h 66"/>
                    <a:gd name="T34" fmla="*/ 1 w 106"/>
                    <a:gd name="T35" fmla="*/ 33 h 66"/>
                    <a:gd name="T36" fmla="*/ 8 w 106"/>
                    <a:gd name="T37" fmla="*/ 33 h 66"/>
                    <a:gd name="T38" fmla="*/ 10 w 106"/>
                    <a:gd name="T39" fmla="*/ 26 h 66"/>
                    <a:gd name="T40" fmla="*/ 3 w 106"/>
                    <a:gd name="T41" fmla="*/ 26 h 66"/>
                    <a:gd name="T42" fmla="*/ 2 w 106"/>
                    <a:gd name="T43" fmla="*/ 27 h 66"/>
                    <a:gd name="T44" fmla="*/ 1 w 106"/>
                    <a:gd name="T45" fmla="*/ 28 h 66"/>
                    <a:gd name="T46" fmla="*/ 0 w 106"/>
                    <a:gd name="T47" fmla="*/ 31 h 66"/>
                    <a:gd name="T48" fmla="*/ 10 w 106"/>
                    <a:gd name="T49" fmla="*/ 40 h 66"/>
                    <a:gd name="T50" fmla="*/ 16 w 106"/>
                    <a:gd name="T51" fmla="*/ 40 h 66"/>
                    <a:gd name="T52" fmla="*/ 49 w 106"/>
                    <a:gd name="T53" fmla="*/ 62 h 66"/>
                    <a:gd name="T54" fmla="*/ 103 w 106"/>
                    <a:gd name="T55" fmla="*/ 34 h 66"/>
                    <a:gd name="T56" fmla="*/ 103 w 106"/>
                    <a:gd name="T57" fmla="*/ 33 h 66"/>
                    <a:gd name="T58" fmla="*/ 80 w 106"/>
                    <a:gd name="T59" fmla="*/ 3 h 66"/>
                    <a:gd name="T60" fmla="*/ 16 w 106"/>
                    <a:gd name="T61" fmla="*/ 28 h 66"/>
                    <a:gd name="T62" fmla="*/ 29 w 106"/>
                    <a:gd name="T63" fmla="*/ 16 h 66"/>
                    <a:gd name="T64" fmla="*/ 35 w 106"/>
                    <a:gd name="T65" fmla="*/ 25 h 66"/>
                    <a:gd name="T66" fmla="*/ 35 w 106"/>
                    <a:gd name="T67" fmla="*/ 25 h 66"/>
                    <a:gd name="T68" fmla="*/ 17 w 106"/>
                    <a:gd name="T69" fmla="*/ 39 h 66"/>
                    <a:gd name="T70" fmla="*/ 16 w 106"/>
                    <a:gd name="T71" fmla="*/ 28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80" y="3"/>
                      </a:moveTo>
                      <a:cubicBezTo>
                        <a:pt x="62" y="0"/>
                        <a:pt x="46" y="8"/>
                        <a:pt x="44" y="22"/>
                      </a:cubicBezTo>
                      <a:cubicBezTo>
                        <a:pt x="43" y="32"/>
                        <a:pt x="50" y="40"/>
                        <a:pt x="61" y="42"/>
                      </a:cubicBezTo>
                      <a:cubicBezTo>
                        <a:pt x="69" y="44"/>
                        <a:pt x="75" y="42"/>
                        <a:pt x="80" y="38"/>
                      </a:cubicBezTo>
                      <a:cubicBezTo>
                        <a:pt x="80" y="37"/>
                        <a:pt x="81" y="36"/>
                        <a:pt x="81" y="36"/>
                      </a:cubicBezTo>
                      <a:cubicBezTo>
                        <a:pt x="80" y="35"/>
                        <a:pt x="80" y="36"/>
                        <a:pt x="79" y="37"/>
                      </a:cubicBezTo>
                      <a:cubicBezTo>
                        <a:pt x="75" y="40"/>
                        <a:pt x="69" y="40"/>
                        <a:pt x="62" y="39"/>
                      </a:cubicBezTo>
                      <a:cubicBezTo>
                        <a:pt x="52" y="37"/>
                        <a:pt x="44" y="31"/>
                        <a:pt x="46" y="22"/>
                      </a:cubicBezTo>
                      <a:cubicBezTo>
                        <a:pt x="47" y="12"/>
                        <a:pt x="61" y="5"/>
                        <a:pt x="78" y="8"/>
                      </a:cubicBezTo>
                      <a:cubicBezTo>
                        <a:pt x="93" y="10"/>
                        <a:pt x="104" y="20"/>
                        <a:pt x="102" y="33"/>
                      </a:cubicBezTo>
                      <a:cubicBezTo>
                        <a:pt x="99" y="53"/>
                        <a:pt x="73" y="59"/>
                        <a:pt x="49" y="55"/>
                      </a:cubicBezTo>
                      <a:cubicBezTo>
                        <a:pt x="37" y="53"/>
                        <a:pt x="23" y="49"/>
                        <a:pt x="18" y="40"/>
                      </a:cubicBezTo>
                      <a:cubicBezTo>
                        <a:pt x="30" y="40"/>
                        <a:pt x="37" y="33"/>
                        <a:pt x="38" y="25"/>
                      </a:cubicBezTo>
                      <a:cubicBezTo>
                        <a:pt x="39" y="21"/>
                        <a:pt x="36" y="15"/>
                        <a:pt x="30" y="15"/>
                      </a:cubicBezTo>
                      <a:cubicBezTo>
                        <a:pt x="22" y="14"/>
                        <a:pt x="16" y="20"/>
                        <a:pt x="14" y="28"/>
                      </a:cubicBezTo>
                      <a:cubicBezTo>
                        <a:pt x="14" y="32"/>
                        <a:pt x="14" y="36"/>
                        <a:pt x="16" y="39"/>
                      </a:cubicBezTo>
                      <a:cubicBezTo>
                        <a:pt x="14" y="40"/>
                        <a:pt x="12" y="39"/>
                        <a:pt x="10" y="39"/>
                      </a:cubicBezTo>
                      <a:cubicBezTo>
                        <a:pt x="6" y="38"/>
                        <a:pt x="3" y="36"/>
                        <a:pt x="1" y="33"/>
                      </a:cubicBezTo>
                      <a:cubicBezTo>
                        <a:pt x="3" y="34"/>
                        <a:pt x="5" y="34"/>
                        <a:pt x="8" y="33"/>
                      </a:cubicBezTo>
                      <a:cubicBezTo>
                        <a:pt x="10" y="31"/>
                        <a:pt x="11" y="28"/>
                        <a:pt x="10" y="26"/>
                      </a:cubicBezTo>
                      <a:cubicBezTo>
                        <a:pt x="9" y="24"/>
                        <a:pt x="6" y="24"/>
                        <a:pt x="3" y="26"/>
                      </a:cubicBezTo>
                      <a:cubicBezTo>
                        <a:pt x="2" y="26"/>
                        <a:pt x="2" y="26"/>
                        <a:pt x="2" y="27"/>
                      </a:cubicBezTo>
                      <a:cubicBezTo>
                        <a:pt x="1" y="27"/>
                        <a:pt x="1" y="27"/>
                        <a:pt x="1" y="28"/>
                      </a:cubicBezTo>
                      <a:cubicBezTo>
                        <a:pt x="0" y="29"/>
                        <a:pt x="0" y="30"/>
                        <a:pt x="0" y="31"/>
                      </a:cubicBezTo>
                      <a:cubicBezTo>
                        <a:pt x="0" y="36"/>
                        <a:pt x="4" y="39"/>
                        <a:pt x="10" y="40"/>
                      </a:cubicBezTo>
                      <a:cubicBezTo>
                        <a:pt x="12" y="41"/>
                        <a:pt x="14" y="41"/>
                        <a:pt x="16" y="40"/>
                      </a:cubicBezTo>
                      <a:cubicBezTo>
                        <a:pt x="22" y="50"/>
                        <a:pt x="36" y="60"/>
                        <a:pt x="49" y="62"/>
                      </a:cubicBezTo>
                      <a:cubicBezTo>
                        <a:pt x="74" y="66"/>
                        <a:pt x="100" y="55"/>
                        <a:pt x="103" y="34"/>
                      </a:cubicBezTo>
                      <a:cubicBezTo>
                        <a:pt x="103" y="33"/>
                        <a:pt x="103" y="33"/>
                        <a:pt x="103" y="33"/>
                      </a:cubicBezTo>
                      <a:cubicBezTo>
                        <a:pt x="106" y="16"/>
                        <a:pt x="96" y="5"/>
                        <a:pt x="80" y="3"/>
                      </a:cubicBezTo>
                      <a:close/>
                      <a:moveTo>
                        <a:pt x="16" y="28"/>
                      </a:moveTo>
                      <a:cubicBezTo>
                        <a:pt x="17" y="21"/>
                        <a:pt x="23" y="15"/>
                        <a:pt x="29" y="16"/>
                      </a:cubicBezTo>
                      <a:cubicBezTo>
                        <a:pt x="33" y="17"/>
                        <a:pt x="35" y="21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3" y="32"/>
                        <a:pt x="26" y="38"/>
                        <a:pt x="17" y="39"/>
                      </a:cubicBezTo>
                      <a:cubicBezTo>
                        <a:pt x="16" y="36"/>
                        <a:pt x="15" y="33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97"/>
                <p:cNvSpPr>
                  <a:spLocks noEditPoints="1"/>
                </p:cNvSpPr>
                <p:nvPr/>
              </p:nvSpPr>
              <p:spPr bwMode="auto">
                <a:xfrm>
                  <a:off x="3777" y="1540"/>
                  <a:ext cx="507" cy="316"/>
                </a:xfrm>
                <a:custGeom>
                  <a:avLst/>
                  <a:gdLst>
                    <a:gd name="T0" fmla="*/ 2 w 106"/>
                    <a:gd name="T1" fmla="*/ 33 h 66"/>
                    <a:gd name="T2" fmla="*/ 2 w 106"/>
                    <a:gd name="T3" fmla="*/ 34 h 66"/>
                    <a:gd name="T4" fmla="*/ 56 w 106"/>
                    <a:gd name="T5" fmla="*/ 62 h 66"/>
                    <a:gd name="T6" fmla="*/ 89 w 106"/>
                    <a:gd name="T7" fmla="*/ 40 h 66"/>
                    <a:gd name="T8" fmla="*/ 96 w 106"/>
                    <a:gd name="T9" fmla="*/ 40 h 66"/>
                    <a:gd name="T10" fmla="*/ 106 w 106"/>
                    <a:gd name="T11" fmla="*/ 31 h 66"/>
                    <a:gd name="T12" fmla="*/ 105 w 106"/>
                    <a:gd name="T13" fmla="*/ 28 h 66"/>
                    <a:gd name="T14" fmla="*/ 104 w 106"/>
                    <a:gd name="T15" fmla="*/ 27 h 66"/>
                    <a:gd name="T16" fmla="*/ 103 w 106"/>
                    <a:gd name="T17" fmla="*/ 26 h 66"/>
                    <a:gd name="T18" fmla="*/ 95 w 106"/>
                    <a:gd name="T19" fmla="*/ 26 h 66"/>
                    <a:gd name="T20" fmla="*/ 98 w 106"/>
                    <a:gd name="T21" fmla="*/ 33 h 66"/>
                    <a:gd name="T22" fmla="*/ 104 w 106"/>
                    <a:gd name="T23" fmla="*/ 33 h 66"/>
                    <a:gd name="T24" fmla="*/ 96 w 106"/>
                    <a:gd name="T25" fmla="*/ 39 h 66"/>
                    <a:gd name="T26" fmla="*/ 90 w 106"/>
                    <a:gd name="T27" fmla="*/ 39 h 66"/>
                    <a:gd name="T28" fmla="*/ 91 w 106"/>
                    <a:gd name="T29" fmla="*/ 28 h 66"/>
                    <a:gd name="T30" fmla="*/ 76 w 106"/>
                    <a:gd name="T31" fmla="*/ 15 h 66"/>
                    <a:gd name="T32" fmla="*/ 67 w 106"/>
                    <a:gd name="T33" fmla="*/ 25 h 66"/>
                    <a:gd name="T34" fmla="*/ 88 w 106"/>
                    <a:gd name="T35" fmla="*/ 40 h 66"/>
                    <a:gd name="T36" fmla="*/ 56 w 106"/>
                    <a:gd name="T37" fmla="*/ 55 h 66"/>
                    <a:gd name="T38" fmla="*/ 4 w 106"/>
                    <a:gd name="T39" fmla="*/ 33 h 66"/>
                    <a:gd name="T40" fmla="*/ 28 w 106"/>
                    <a:gd name="T41" fmla="*/ 8 h 66"/>
                    <a:gd name="T42" fmla="*/ 60 w 106"/>
                    <a:gd name="T43" fmla="*/ 22 h 66"/>
                    <a:gd name="T44" fmla="*/ 43 w 106"/>
                    <a:gd name="T45" fmla="*/ 39 h 66"/>
                    <a:gd name="T46" fmla="*/ 27 w 106"/>
                    <a:gd name="T47" fmla="*/ 37 h 66"/>
                    <a:gd name="T48" fmla="*/ 25 w 106"/>
                    <a:gd name="T49" fmla="*/ 36 h 66"/>
                    <a:gd name="T50" fmla="*/ 26 w 106"/>
                    <a:gd name="T51" fmla="*/ 38 h 66"/>
                    <a:gd name="T52" fmla="*/ 45 w 106"/>
                    <a:gd name="T53" fmla="*/ 42 h 66"/>
                    <a:gd name="T54" fmla="*/ 61 w 106"/>
                    <a:gd name="T55" fmla="*/ 22 h 66"/>
                    <a:gd name="T56" fmla="*/ 26 w 106"/>
                    <a:gd name="T57" fmla="*/ 3 h 66"/>
                    <a:gd name="T58" fmla="*/ 2 w 106"/>
                    <a:gd name="T59" fmla="*/ 33 h 66"/>
                    <a:gd name="T60" fmla="*/ 88 w 106"/>
                    <a:gd name="T61" fmla="*/ 39 h 66"/>
                    <a:gd name="T62" fmla="*/ 71 w 106"/>
                    <a:gd name="T63" fmla="*/ 25 h 66"/>
                    <a:gd name="T64" fmla="*/ 71 w 106"/>
                    <a:gd name="T65" fmla="*/ 25 h 66"/>
                    <a:gd name="T66" fmla="*/ 76 w 106"/>
                    <a:gd name="T67" fmla="*/ 16 h 66"/>
                    <a:gd name="T68" fmla="*/ 90 w 106"/>
                    <a:gd name="T69" fmla="*/ 28 h 66"/>
                    <a:gd name="T70" fmla="*/ 88 w 106"/>
                    <a:gd name="T71" fmla="*/ 39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2" y="33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6" y="55"/>
                        <a:pt x="32" y="66"/>
                        <a:pt x="56" y="62"/>
                      </a:cubicBezTo>
                      <a:cubicBezTo>
                        <a:pt x="69" y="60"/>
                        <a:pt x="84" y="50"/>
                        <a:pt x="89" y="40"/>
                      </a:cubicBezTo>
                      <a:cubicBezTo>
                        <a:pt x="91" y="41"/>
                        <a:pt x="94" y="41"/>
                        <a:pt x="96" y="40"/>
                      </a:cubicBezTo>
                      <a:cubicBezTo>
                        <a:pt x="102" y="39"/>
                        <a:pt x="106" y="36"/>
                        <a:pt x="106" y="31"/>
                      </a:cubicBezTo>
                      <a:cubicBezTo>
                        <a:pt x="106" y="30"/>
                        <a:pt x="106" y="29"/>
                        <a:pt x="105" y="28"/>
                      </a:cubicBezTo>
                      <a:cubicBezTo>
                        <a:pt x="105" y="27"/>
                        <a:pt x="104" y="27"/>
                        <a:pt x="104" y="27"/>
                      </a:cubicBezTo>
                      <a:cubicBezTo>
                        <a:pt x="104" y="26"/>
                        <a:pt x="103" y="26"/>
                        <a:pt x="103" y="26"/>
                      </a:cubicBezTo>
                      <a:cubicBezTo>
                        <a:pt x="100" y="24"/>
                        <a:pt x="97" y="24"/>
                        <a:pt x="95" y="26"/>
                      </a:cubicBezTo>
                      <a:cubicBezTo>
                        <a:pt x="94" y="28"/>
                        <a:pt x="95" y="31"/>
                        <a:pt x="98" y="33"/>
                      </a:cubicBezTo>
                      <a:cubicBezTo>
                        <a:pt x="100" y="34"/>
                        <a:pt x="103" y="34"/>
                        <a:pt x="104" y="33"/>
                      </a:cubicBezTo>
                      <a:cubicBezTo>
                        <a:pt x="103" y="36"/>
                        <a:pt x="100" y="38"/>
                        <a:pt x="96" y="39"/>
                      </a:cubicBezTo>
                      <a:cubicBezTo>
                        <a:pt x="94" y="39"/>
                        <a:pt x="92" y="40"/>
                        <a:pt x="90" y="39"/>
                      </a:cubicBezTo>
                      <a:cubicBezTo>
                        <a:pt x="91" y="36"/>
                        <a:pt x="92" y="32"/>
                        <a:pt x="91" y="28"/>
                      </a:cubicBezTo>
                      <a:cubicBezTo>
                        <a:pt x="90" y="20"/>
                        <a:pt x="84" y="14"/>
                        <a:pt x="76" y="15"/>
                      </a:cubicBezTo>
                      <a:cubicBezTo>
                        <a:pt x="70" y="15"/>
                        <a:pt x="67" y="21"/>
                        <a:pt x="67" y="25"/>
                      </a:cubicBezTo>
                      <a:cubicBezTo>
                        <a:pt x="69" y="33"/>
                        <a:pt x="76" y="40"/>
                        <a:pt x="88" y="40"/>
                      </a:cubicBezTo>
                      <a:cubicBezTo>
                        <a:pt x="82" y="49"/>
                        <a:pt x="69" y="53"/>
                        <a:pt x="56" y="55"/>
                      </a:cubicBezTo>
                      <a:cubicBezTo>
                        <a:pt x="33" y="59"/>
                        <a:pt x="7" y="53"/>
                        <a:pt x="4" y="33"/>
                      </a:cubicBezTo>
                      <a:cubicBezTo>
                        <a:pt x="2" y="20"/>
                        <a:pt x="12" y="10"/>
                        <a:pt x="28" y="8"/>
                      </a:cubicBezTo>
                      <a:cubicBezTo>
                        <a:pt x="44" y="5"/>
                        <a:pt x="58" y="12"/>
                        <a:pt x="60" y="22"/>
                      </a:cubicBezTo>
                      <a:cubicBezTo>
                        <a:pt x="61" y="31"/>
                        <a:pt x="54" y="37"/>
                        <a:pt x="43" y="39"/>
                      </a:cubicBezTo>
                      <a:cubicBezTo>
                        <a:pt x="37" y="40"/>
                        <a:pt x="31" y="40"/>
                        <a:pt x="27" y="37"/>
                      </a:cubicBezTo>
                      <a:cubicBezTo>
                        <a:pt x="25" y="36"/>
                        <a:pt x="25" y="35"/>
                        <a:pt x="25" y="36"/>
                      </a:cubicBezTo>
                      <a:cubicBezTo>
                        <a:pt x="24" y="36"/>
                        <a:pt x="25" y="37"/>
                        <a:pt x="26" y="38"/>
                      </a:cubicBezTo>
                      <a:cubicBezTo>
                        <a:pt x="31" y="42"/>
                        <a:pt x="36" y="44"/>
                        <a:pt x="45" y="42"/>
                      </a:cubicBezTo>
                      <a:cubicBezTo>
                        <a:pt x="55" y="40"/>
                        <a:pt x="62" y="32"/>
                        <a:pt x="61" y="22"/>
                      </a:cubicBezTo>
                      <a:cubicBezTo>
                        <a:pt x="60" y="8"/>
                        <a:pt x="44" y="0"/>
                        <a:pt x="26" y="3"/>
                      </a:cubicBezTo>
                      <a:cubicBezTo>
                        <a:pt x="10" y="5"/>
                        <a:pt x="0" y="16"/>
                        <a:pt x="2" y="33"/>
                      </a:cubicBezTo>
                      <a:close/>
                      <a:moveTo>
                        <a:pt x="88" y="39"/>
                      </a:moveTo>
                      <a:cubicBezTo>
                        <a:pt x="80" y="38"/>
                        <a:pt x="72" y="32"/>
                        <a:pt x="71" y="25"/>
                      </a:cubicBezTo>
                      <a:cubicBezTo>
                        <a:pt x="71" y="25"/>
                        <a:pt x="71" y="25"/>
                        <a:pt x="71" y="25"/>
                      </a:cubicBezTo>
                      <a:cubicBezTo>
                        <a:pt x="70" y="21"/>
                        <a:pt x="72" y="17"/>
                        <a:pt x="76" y="16"/>
                      </a:cubicBezTo>
                      <a:cubicBezTo>
                        <a:pt x="83" y="15"/>
                        <a:pt x="89" y="21"/>
                        <a:pt x="90" y="28"/>
                      </a:cubicBezTo>
                      <a:cubicBezTo>
                        <a:pt x="91" y="33"/>
                        <a:pt x="90" y="36"/>
                        <a:pt x="88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59" name="椭圆 58"/>
          <p:cNvSpPr/>
          <p:nvPr/>
        </p:nvSpPr>
        <p:spPr>
          <a:xfrm>
            <a:off x="5067055" y="1491630"/>
            <a:ext cx="225025" cy="225025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5247075" y="1716655"/>
            <a:ext cx="225025" cy="225025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5394098" y="2034541"/>
            <a:ext cx="180540" cy="18053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4818780" y="1852613"/>
            <a:ext cx="91506" cy="91504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4914031" y="1947864"/>
            <a:ext cx="205804" cy="205802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967592" y="1757363"/>
            <a:ext cx="155340" cy="1553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4757901" y="1995488"/>
            <a:ext cx="149960" cy="149960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5086758" y="2070468"/>
            <a:ext cx="185618" cy="185618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4149987" y="1652589"/>
            <a:ext cx="145640" cy="1456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5600209" y="2333026"/>
            <a:ext cx="162416" cy="162414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3853119" y="1491544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521756" y="2125900"/>
            <a:ext cx="145494" cy="145494"/>
          </a:xfrm>
          <a:prstGeom prst="ellipse">
            <a:avLst/>
          </a:prstGeom>
          <a:solidFill>
            <a:schemeClr val="bg1">
              <a:alpha val="1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4659867" y="2264012"/>
            <a:ext cx="174072" cy="174070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4829176" y="2730960"/>
            <a:ext cx="121396" cy="121396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3954906" y="2569521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5413516" y="3258346"/>
            <a:ext cx="225025" cy="225025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4501491" y="3217650"/>
            <a:ext cx="180048" cy="18004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3686827" y="3698347"/>
            <a:ext cx="186674" cy="186674"/>
          </a:xfrm>
          <a:prstGeom prst="ellipse">
            <a:avLst/>
          </a:prstGeom>
          <a:solidFill>
            <a:schemeClr val="bg1">
              <a:alpha val="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2799148" y="3674269"/>
            <a:ext cx="88940" cy="88940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495539" y="3423771"/>
            <a:ext cx="119200" cy="1192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 flipH="1">
            <a:off x="5699495" y="1547814"/>
            <a:ext cx="103118" cy="103118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5287069" y="1131590"/>
            <a:ext cx="225025" cy="225025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5899020" y="1807414"/>
            <a:ext cx="154118" cy="15411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3962465" y="3360421"/>
            <a:ext cx="119530" cy="119528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4479001" y="3483370"/>
            <a:ext cx="225025" cy="225025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 flipH="1">
            <a:off x="4310760" y="2657475"/>
            <a:ext cx="49118" cy="49118"/>
          </a:xfrm>
          <a:prstGeom prst="ellipse">
            <a:avLst/>
          </a:prstGeom>
          <a:solidFill>
            <a:schemeClr val="bg1">
              <a:alpha val="51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3529433" y="3260963"/>
            <a:ext cx="101974" cy="101974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十字星 85"/>
          <p:cNvSpPr/>
          <p:nvPr/>
        </p:nvSpPr>
        <p:spPr>
          <a:xfrm>
            <a:off x="7200900" y="-334965"/>
            <a:ext cx="52788" cy="52788"/>
          </a:xfrm>
          <a:prstGeom prst="star4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十字星 86"/>
          <p:cNvSpPr/>
          <p:nvPr/>
        </p:nvSpPr>
        <p:spPr>
          <a:xfrm>
            <a:off x="7137285" y="-6686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十字星 87"/>
          <p:cNvSpPr/>
          <p:nvPr/>
        </p:nvSpPr>
        <p:spPr>
          <a:xfrm>
            <a:off x="8119612" y="-5162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十字星 88"/>
          <p:cNvSpPr/>
          <p:nvPr/>
        </p:nvSpPr>
        <p:spPr>
          <a:xfrm>
            <a:off x="7579552" y="-451368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十字星 89"/>
          <p:cNvSpPr/>
          <p:nvPr/>
        </p:nvSpPr>
        <p:spPr>
          <a:xfrm>
            <a:off x="6417205" y="-5786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十字星 90"/>
          <p:cNvSpPr/>
          <p:nvPr/>
        </p:nvSpPr>
        <p:spPr>
          <a:xfrm>
            <a:off x="6569605" y="-4262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7577526" y="2206171"/>
            <a:ext cx="438108" cy="438108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6031478" y="1465943"/>
            <a:ext cx="579492" cy="57949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4836640" y="1300200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6134440" y="733990"/>
            <a:ext cx="1132420" cy="1132420"/>
          </a:xfrm>
          <a:prstGeom prst="ellipse">
            <a:avLst/>
          </a:prstGeom>
          <a:solidFill>
            <a:srgbClr val="EE8012">
              <a:alpha val="3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4957650" y="361850"/>
            <a:ext cx="859750" cy="85975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097230" y="124652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6267450" y="2839775"/>
            <a:ext cx="593730" cy="5937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5200600" y="2381250"/>
            <a:ext cx="651030" cy="6510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4646614" y="3069774"/>
            <a:ext cx="622072" cy="62207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6355747" y="2119238"/>
            <a:ext cx="828824" cy="828824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6487511" y="3876895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6988441" y="183659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6435011" y="41170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1736685" y="2619940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926695" y="3876895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61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 p14:bounceEnd="20000">
                                          <p:cBhvr>
                                            <p:cTn id="291" dur="5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 p14:bounceEnd="20000">
                                          <p:cBhvr>
                                            <p:cTn id="295" dur="6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 p14:presetBounceEnd="2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 p14:bounceEnd="20000">
                                          <p:cBhvr>
                                            <p:cTn id="299" dur="6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 p14:bounceEnd="20000">
                                          <p:cBhvr>
                                            <p:cTn id="303" dur="6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 p14:presetBounceEnd="20000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 p14:bounceEnd="20000">
                                          <p:cBhvr>
                                            <p:cTn id="307" dur="52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 p14:presetBounceEnd="2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 p14:bounceEnd="20000">
                                          <p:cBhvr>
                                            <p:cTn id="314" dur="5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 p14:bounceEnd="20000">
                                          <p:cBhvr>
                                            <p:cTn id="324" dur="6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 p14:presetBounceEnd="2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 p14:bounceEnd="20000">
                                          <p:cBhvr>
                                            <p:cTn id="334" dur="6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 p14:presetBounceEnd="2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 p14:bounceEnd="20000">
                                          <p:cBhvr>
                                            <p:cTn id="344" dur="6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9" grpId="0" animBg="1"/>
          <p:bldP spid="59" grpId="1" animBg="1"/>
          <p:bldP spid="59" grpId="2" animBg="1"/>
          <p:bldP spid="59" grpId="3" animBg="1"/>
          <p:bldP spid="60" grpId="0" animBg="1"/>
          <p:bldP spid="60" grpId="1" animBg="1"/>
          <p:bldP spid="60" grpId="2" animBg="1"/>
          <p:bldP spid="60" grpId="3" animBg="1"/>
          <p:bldP spid="61" grpId="0" animBg="1"/>
          <p:bldP spid="61" grpId="1" animBg="1"/>
          <p:bldP spid="61" grpId="2" animBg="1"/>
          <p:bldP spid="61" grpId="3" animBg="1"/>
          <p:bldP spid="62" grpId="0" animBg="1"/>
          <p:bldP spid="62" grpId="1" animBg="1"/>
          <p:bldP spid="62" grpId="2" animBg="1"/>
          <p:bldP spid="62" grpId="3" animBg="1"/>
          <p:bldP spid="63" grpId="0" animBg="1"/>
          <p:bldP spid="63" grpId="1" animBg="1"/>
          <p:bldP spid="63" grpId="2" animBg="1"/>
          <p:bldP spid="63" grpId="3" animBg="1"/>
          <p:bldP spid="64" grpId="0" animBg="1"/>
          <p:bldP spid="64" grpId="1" animBg="1"/>
          <p:bldP spid="64" grpId="2" animBg="1"/>
          <p:bldP spid="64" grpId="3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67" grpId="0" animBg="1"/>
          <p:bldP spid="67" grpId="1" animBg="1"/>
          <p:bldP spid="67" grpId="2" animBg="1"/>
          <p:bldP spid="67" grpId="3" animBg="1"/>
          <p:bldP spid="68" grpId="0" animBg="1"/>
          <p:bldP spid="68" grpId="1" animBg="1"/>
          <p:bldP spid="68" grpId="2" animBg="1"/>
          <p:bldP spid="68" grpId="3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  <p:bldP spid="79" grpId="0" animBg="1"/>
          <p:bldP spid="79" grpId="1" animBg="1"/>
          <p:bldP spid="79" grpId="2" animBg="1"/>
          <p:bldP spid="79" grpId="3" animBg="1"/>
          <p:bldP spid="80" grpId="0" animBg="1"/>
          <p:bldP spid="80" grpId="1" animBg="1"/>
          <p:bldP spid="80" grpId="2" animBg="1"/>
          <p:bldP spid="80" grpId="3" animBg="1"/>
          <p:bldP spid="81" grpId="0" animBg="1"/>
          <p:bldP spid="81" grpId="1" animBg="1"/>
          <p:bldP spid="81" grpId="2" animBg="1"/>
          <p:bldP spid="81" grpId="3" animBg="1"/>
          <p:bldP spid="82" grpId="0" animBg="1"/>
          <p:bldP spid="82" grpId="1" animBg="1"/>
          <p:bldP spid="82" grpId="2" animBg="1"/>
          <p:bldP spid="82" grpId="3" animBg="1"/>
          <p:bldP spid="83" grpId="0" animBg="1"/>
          <p:bldP spid="83" grpId="1" animBg="1"/>
          <p:bldP spid="83" grpId="2" animBg="1"/>
          <p:bldP spid="83" grpId="3" animBg="1"/>
          <p:bldP spid="84" grpId="0" animBg="1"/>
          <p:bldP spid="84" grpId="1" animBg="1"/>
          <p:bldP spid="84" grpId="2" animBg="1"/>
          <p:bldP spid="84" grpId="3" animBg="1"/>
          <p:bldP spid="85" grpId="0" animBg="1"/>
          <p:bldP spid="85" grpId="1" animBg="1"/>
          <p:bldP spid="85" grpId="2" animBg="1"/>
          <p:bldP spid="85" grpId="3" animBg="1"/>
          <p:bldP spid="86" grpId="0" animBg="1"/>
          <p:bldP spid="86" grpId="1" animBg="1"/>
          <p:bldP spid="87" grpId="0" animBg="1"/>
          <p:bldP spid="87" grpId="1" animBg="1"/>
          <p:bldP spid="88" grpId="0" animBg="1"/>
          <p:bldP spid="88" grpId="1" animBg="1"/>
          <p:bldP spid="89" grpId="0" animBg="1"/>
          <p:bldP spid="89" grpId="1" animBg="1"/>
          <p:bldP spid="90" grpId="0" animBg="1"/>
          <p:bldP spid="90" grpId="1" animBg="1"/>
          <p:bldP spid="90" grpId="2" animBg="1"/>
          <p:bldP spid="91" grpId="0" animBg="1"/>
          <p:bldP spid="91" grpId="1" animBg="1"/>
          <p:bldP spid="91" grpId="2" animBg="1"/>
          <p:bldP spid="92" grpId="0" animBg="1"/>
          <p:bldP spid="92" grpId="1" animBg="1"/>
          <p:bldP spid="92" grpId="2" animBg="1"/>
          <p:bldP spid="92" grpId="3" animBg="1"/>
          <p:bldP spid="93" grpId="0" animBg="1"/>
          <p:bldP spid="93" grpId="1" animBg="1"/>
          <p:bldP spid="93" grpId="2" animBg="1"/>
          <p:bldP spid="93" grpId="3" animBg="1"/>
          <p:bldP spid="94" grpId="0" animBg="1"/>
          <p:bldP spid="94" grpId="1" animBg="1"/>
          <p:bldP spid="94" grpId="2" animBg="1"/>
          <p:bldP spid="94" grpId="3" animBg="1"/>
          <p:bldP spid="95" grpId="0" animBg="1"/>
          <p:bldP spid="95" grpId="1" animBg="1"/>
          <p:bldP spid="95" grpId="2" animBg="1"/>
          <p:bldP spid="95" grpId="3" animBg="1"/>
          <p:bldP spid="96" grpId="0" animBg="1"/>
          <p:bldP spid="96" grpId="1" animBg="1"/>
          <p:bldP spid="96" grpId="2" animBg="1"/>
          <p:bldP spid="96" grpId="3" animBg="1"/>
          <p:bldP spid="97" grpId="0" animBg="1"/>
          <p:bldP spid="97" grpId="1" animBg="1"/>
          <p:bldP spid="97" grpId="2" animBg="1"/>
          <p:bldP spid="97" grpId="3" animBg="1"/>
          <p:bldP spid="98" grpId="0" animBg="1"/>
          <p:bldP spid="98" grpId="1" animBg="1"/>
          <p:bldP spid="98" grpId="2" animBg="1"/>
          <p:bldP spid="98" grpId="3" animBg="1"/>
          <p:bldP spid="99" grpId="0" animBg="1"/>
          <p:bldP spid="99" grpId="1" animBg="1"/>
          <p:bldP spid="99" grpId="2" animBg="1"/>
          <p:bldP spid="99" grpId="3" animBg="1"/>
          <p:bldP spid="100" grpId="0" animBg="1"/>
          <p:bldP spid="100" grpId="1" animBg="1"/>
          <p:bldP spid="100" grpId="2" animBg="1"/>
          <p:bldP spid="100" grpId="3" animBg="1"/>
          <p:bldP spid="101" grpId="0" animBg="1"/>
          <p:bldP spid="101" grpId="1" animBg="1"/>
          <p:bldP spid="101" grpId="2" animBg="1"/>
          <p:bldP spid="101" grpId="3" animBg="1"/>
          <p:bldP spid="102" grpId="0" animBg="1"/>
          <p:bldP spid="102" grpId="1" animBg="1"/>
          <p:bldP spid="102" grpId="2" animBg="1"/>
          <p:bldP spid="102" grpId="3" animBg="1"/>
          <p:bldP spid="103" grpId="0" animBg="1"/>
          <p:bldP spid="103" grpId="1" animBg="1"/>
          <p:bldP spid="103" grpId="2" animBg="1"/>
          <p:bldP spid="103" grpId="3" animBg="1"/>
          <p:bldP spid="104" grpId="0" animBg="1"/>
          <p:bldP spid="104" grpId="1" animBg="1"/>
          <p:bldP spid="104" grpId="2" animBg="1"/>
          <p:bldP spid="104" grpId="3" animBg="1"/>
          <p:bldP spid="105" grpId="0" animBg="1"/>
          <p:bldP spid="105" grpId="1" animBg="1"/>
          <p:bldP spid="105" grpId="2" animBg="1"/>
          <p:bldP spid="105" grpId="3" animBg="1"/>
          <p:bldP spid="106" grpId="0" animBg="1"/>
          <p:bldP spid="106" grpId="1" animBg="1"/>
          <p:bldP spid="106" grpId="2" animBg="1"/>
          <p:bldP spid="106" grpId="3" animBg="1"/>
          <p:bldP spid="107" grpId="0" animBg="1"/>
          <p:bldP spid="107" grpId="1" animBg="1"/>
          <p:bldP spid="107" grpId="2" animBg="1"/>
          <p:bldP spid="107" grpId="3" animBg="1"/>
          <p:bldP spid="108" grpId="0" animBg="1"/>
          <p:bldP spid="108" grpId="1" animBg="1"/>
          <p:bldP spid="108" grpId="2" animBg="1"/>
          <p:bldP spid="108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>
                                          <p:cBhvr>
                                            <p:cTn id="291" dur="5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>
                                          <p:cBhvr>
                                            <p:cTn id="295" dur="6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>
                                          <p:cBhvr>
                                            <p:cTn id="299" dur="6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>
                                          <p:cBhvr>
                                            <p:cTn id="303" dur="6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>
                                          <p:cBhvr>
                                            <p:cTn id="307" dur="52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>
                                          <p:cBhvr>
                                            <p:cTn id="314" dur="5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>
                                          <p:cBhvr>
                                            <p:cTn id="324" dur="6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>
                                          <p:cBhvr>
                                            <p:cTn id="334" dur="6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>
                                          <p:cBhvr>
                                            <p:cTn id="344" dur="6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9" grpId="0" animBg="1"/>
          <p:bldP spid="59" grpId="1" animBg="1"/>
          <p:bldP spid="59" grpId="2" animBg="1"/>
          <p:bldP spid="59" grpId="3" animBg="1"/>
          <p:bldP spid="60" grpId="0" animBg="1"/>
          <p:bldP spid="60" grpId="1" animBg="1"/>
          <p:bldP spid="60" grpId="2" animBg="1"/>
          <p:bldP spid="60" grpId="3" animBg="1"/>
          <p:bldP spid="61" grpId="0" animBg="1"/>
          <p:bldP spid="61" grpId="1" animBg="1"/>
          <p:bldP spid="61" grpId="2" animBg="1"/>
          <p:bldP spid="61" grpId="3" animBg="1"/>
          <p:bldP spid="62" grpId="0" animBg="1"/>
          <p:bldP spid="62" grpId="1" animBg="1"/>
          <p:bldP spid="62" grpId="2" animBg="1"/>
          <p:bldP spid="62" grpId="3" animBg="1"/>
          <p:bldP spid="63" grpId="0" animBg="1"/>
          <p:bldP spid="63" grpId="1" animBg="1"/>
          <p:bldP spid="63" grpId="2" animBg="1"/>
          <p:bldP spid="63" grpId="3" animBg="1"/>
          <p:bldP spid="64" grpId="0" animBg="1"/>
          <p:bldP spid="64" grpId="1" animBg="1"/>
          <p:bldP spid="64" grpId="2" animBg="1"/>
          <p:bldP spid="64" grpId="3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67" grpId="0" animBg="1"/>
          <p:bldP spid="67" grpId="1" animBg="1"/>
          <p:bldP spid="67" grpId="2" animBg="1"/>
          <p:bldP spid="67" grpId="3" animBg="1"/>
          <p:bldP spid="68" grpId="0" animBg="1"/>
          <p:bldP spid="68" grpId="1" animBg="1"/>
          <p:bldP spid="68" grpId="2" animBg="1"/>
          <p:bldP spid="68" grpId="3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  <p:bldP spid="79" grpId="0" animBg="1"/>
          <p:bldP spid="79" grpId="1" animBg="1"/>
          <p:bldP spid="79" grpId="2" animBg="1"/>
          <p:bldP spid="79" grpId="3" animBg="1"/>
          <p:bldP spid="80" grpId="0" animBg="1"/>
          <p:bldP spid="80" grpId="1" animBg="1"/>
          <p:bldP spid="80" grpId="2" animBg="1"/>
          <p:bldP spid="80" grpId="3" animBg="1"/>
          <p:bldP spid="81" grpId="0" animBg="1"/>
          <p:bldP spid="81" grpId="1" animBg="1"/>
          <p:bldP spid="81" grpId="2" animBg="1"/>
          <p:bldP spid="81" grpId="3" animBg="1"/>
          <p:bldP spid="82" grpId="0" animBg="1"/>
          <p:bldP spid="82" grpId="1" animBg="1"/>
          <p:bldP spid="82" grpId="2" animBg="1"/>
          <p:bldP spid="82" grpId="3" animBg="1"/>
          <p:bldP spid="83" grpId="0" animBg="1"/>
          <p:bldP spid="83" grpId="1" animBg="1"/>
          <p:bldP spid="83" grpId="2" animBg="1"/>
          <p:bldP spid="83" grpId="3" animBg="1"/>
          <p:bldP spid="84" grpId="0" animBg="1"/>
          <p:bldP spid="84" grpId="1" animBg="1"/>
          <p:bldP spid="84" grpId="2" animBg="1"/>
          <p:bldP spid="84" grpId="3" animBg="1"/>
          <p:bldP spid="85" grpId="0" animBg="1"/>
          <p:bldP spid="85" grpId="1" animBg="1"/>
          <p:bldP spid="85" grpId="2" animBg="1"/>
          <p:bldP spid="85" grpId="3" animBg="1"/>
          <p:bldP spid="86" grpId="0" animBg="1"/>
          <p:bldP spid="86" grpId="1" animBg="1"/>
          <p:bldP spid="87" grpId="0" animBg="1"/>
          <p:bldP spid="87" grpId="1" animBg="1"/>
          <p:bldP spid="88" grpId="0" animBg="1"/>
          <p:bldP spid="88" grpId="1" animBg="1"/>
          <p:bldP spid="89" grpId="0" animBg="1"/>
          <p:bldP spid="89" grpId="1" animBg="1"/>
          <p:bldP spid="90" grpId="0" animBg="1"/>
          <p:bldP spid="90" grpId="1" animBg="1"/>
          <p:bldP spid="90" grpId="2" animBg="1"/>
          <p:bldP spid="91" grpId="0" animBg="1"/>
          <p:bldP spid="91" grpId="1" animBg="1"/>
          <p:bldP spid="91" grpId="2" animBg="1"/>
          <p:bldP spid="92" grpId="0" animBg="1"/>
          <p:bldP spid="92" grpId="1" animBg="1"/>
          <p:bldP spid="92" grpId="2" animBg="1"/>
          <p:bldP spid="92" grpId="3" animBg="1"/>
          <p:bldP spid="93" grpId="0" animBg="1"/>
          <p:bldP spid="93" grpId="1" animBg="1"/>
          <p:bldP spid="93" grpId="2" animBg="1"/>
          <p:bldP spid="93" grpId="3" animBg="1"/>
          <p:bldP spid="94" grpId="0" animBg="1"/>
          <p:bldP spid="94" grpId="1" animBg="1"/>
          <p:bldP spid="94" grpId="2" animBg="1"/>
          <p:bldP spid="94" grpId="3" animBg="1"/>
          <p:bldP spid="95" grpId="0" animBg="1"/>
          <p:bldP spid="95" grpId="1" animBg="1"/>
          <p:bldP spid="95" grpId="2" animBg="1"/>
          <p:bldP spid="95" grpId="3" animBg="1"/>
          <p:bldP spid="96" grpId="0" animBg="1"/>
          <p:bldP spid="96" grpId="1" animBg="1"/>
          <p:bldP spid="96" grpId="2" animBg="1"/>
          <p:bldP spid="96" grpId="3" animBg="1"/>
          <p:bldP spid="97" grpId="0" animBg="1"/>
          <p:bldP spid="97" grpId="1" animBg="1"/>
          <p:bldP spid="97" grpId="2" animBg="1"/>
          <p:bldP spid="97" grpId="3" animBg="1"/>
          <p:bldP spid="98" grpId="0" animBg="1"/>
          <p:bldP spid="98" grpId="1" animBg="1"/>
          <p:bldP spid="98" grpId="2" animBg="1"/>
          <p:bldP spid="98" grpId="3" animBg="1"/>
          <p:bldP spid="99" grpId="0" animBg="1"/>
          <p:bldP spid="99" grpId="1" animBg="1"/>
          <p:bldP spid="99" grpId="2" animBg="1"/>
          <p:bldP spid="99" grpId="3" animBg="1"/>
          <p:bldP spid="100" grpId="0" animBg="1"/>
          <p:bldP spid="100" grpId="1" animBg="1"/>
          <p:bldP spid="100" grpId="2" animBg="1"/>
          <p:bldP spid="100" grpId="3" animBg="1"/>
          <p:bldP spid="101" grpId="0" animBg="1"/>
          <p:bldP spid="101" grpId="1" animBg="1"/>
          <p:bldP spid="101" grpId="2" animBg="1"/>
          <p:bldP spid="101" grpId="3" animBg="1"/>
          <p:bldP spid="102" grpId="0" animBg="1"/>
          <p:bldP spid="102" grpId="1" animBg="1"/>
          <p:bldP spid="102" grpId="2" animBg="1"/>
          <p:bldP spid="102" grpId="3" animBg="1"/>
          <p:bldP spid="103" grpId="0" animBg="1"/>
          <p:bldP spid="103" grpId="1" animBg="1"/>
          <p:bldP spid="103" grpId="2" animBg="1"/>
          <p:bldP spid="103" grpId="3" animBg="1"/>
          <p:bldP spid="104" grpId="0" animBg="1"/>
          <p:bldP spid="104" grpId="1" animBg="1"/>
          <p:bldP spid="104" grpId="2" animBg="1"/>
          <p:bldP spid="104" grpId="3" animBg="1"/>
          <p:bldP spid="105" grpId="0" animBg="1"/>
          <p:bldP spid="105" grpId="1" animBg="1"/>
          <p:bldP spid="105" grpId="2" animBg="1"/>
          <p:bldP spid="105" grpId="3" animBg="1"/>
          <p:bldP spid="106" grpId="0" animBg="1"/>
          <p:bldP spid="106" grpId="1" animBg="1"/>
          <p:bldP spid="106" grpId="2" animBg="1"/>
          <p:bldP spid="106" grpId="3" animBg="1"/>
          <p:bldP spid="107" grpId="0" animBg="1"/>
          <p:bldP spid="107" grpId="1" animBg="1"/>
          <p:bldP spid="107" grpId="2" animBg="1"/>
          <p:bldP spid="107" grpId="3" animBg="1"/>
          <p:bldP spid="108" grpId="0" animBg="1"/>
          <p:bldP spid="108" grpId="1" animBg="1"/>
          <p:bldP spid="108" grpId="2" animBg="1"/>
          <p:bldP spid="108" grpId="3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9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-1"/>
            <a:ext cx="9143999" cy="5143500"/>
          </a:xfrm>
          <a:prstGeom prst="rect">
            <a:avLst/>
          </a:prstGeom>
          <a:solidFill>
            <a:schemeClr val="tx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-378550" y="771550"/>
            <a:ext cx="4572000" cy="2121928"/>
            <a:chOff x="57603" y="2647141"/>
            <a:chExt cx="4572000" cy="2121928"/>
          </a:xfrm>
        </p:grpSpPr>
        <p:sp>
          <p:nvSpPr>
            <p:cNvPr id="7" name="Freeform 11"/>
            <p:cNvSpPr>
              <a:spLocks noEditPoints="1"/>
            </p:cNvSpPr>
            <p:nvPr/>
          </p:nvSpPr>
          <p:spPr bwMode="auto">
            <a:xfrm>
              <a:off x="1397324" y="3876894"/>
              <a:ext cx="1731963" cy="892175"/>
            </a:xfrm>
            <a:custGeom>
              <a:avLst/>
              <a:gdLst>
                <a:gd name="T0" fmla="*/ 263 w 462"/>
                <a:gd name="T1" fmla="*/ 97 h 238"/>
                <a:gd name="T2" fmla="*/ 256 w 462"/>
                <a:gd name="T3" fmla="*/ 201 h 238"/>
                <a:gd name="T4" fmla="*/ 231 w 462"/>
                <a:gd name="T5" fmla="*/ 199 h 238"/>
                <a:gd name="T6" fmla="*/ 208 w 462"/>
                <a:gd name="T7" fmla="*/ 185 h 238"/>
                <a:gd name="T8" fmla="*/ 215 w 462"/>
                <a:gd name="T9" fmla="*/ 221 h 238"/>
                <a:gd name="T10" fmla="*/ 231 w 462"/>
                <a:gd name="T11" fmla="*/ 238 h 238"/>
                <a:gd name="T12" fmla="*/ 254 w 462"/>
                <a:gd name="T13" fmla="*/ 209 h 238"/>
                <a:gd name="T14" fmla="*/ 231 w 462"/>
                <a:gd name="T15" fmla="*/ 0 h 238"/>
                <a:gd name="T16" fmla="*/ 430 w 462"/>
                <a:gd name="T17" fmla="*/ 63 h 238"/>
                <a:gd name="T18" fmla="*/ 418 w 462"/>
                <a:gd name="T19" fmla="*/ 31 h 238"/>
                <a:gd name="T20" fmla="*/ 396 w 462"/>
                <a:gd name="T21" fmla="*/ 49 h 238"/>
                <a:gd name="T22" fmla="*/ 405 w 462"/>
                <a:gd name="T23" fmla="*/ 64 h 238"/>
                <a:gd name="T24" fmla="*/ 343 w 462"/>
                <a:gd name="T25" fmla="*/ 54 h 238"/>
                <a:gd name="T26" fmla="*/ 247 w 462"/>
                <a:gd name="T27" fmla="*/ 29 h 238"/>
                <a:gd name="T28" fmla="*/ 247 w 462"/>
                <a:gd name="T29" fmla="*/ 39 h 238"/>
                <a:gd name="T30" fmla="*/ 242 w 462"/>
                <a:gd name="T31" fmla="*/ 70 h 238"/>
                <a:gd name="T32" fmla="*/ 220 w 462"/>
                <a:gd name="T33" fmla="*/ 70 h 238"/>
                <a:gd name="T34" fmla="*/ 215 w 462"/>
                <a:gd name="T35" fmla="*/ 39 h 238"/>
                <a:gd name="T36" fmla="*/ 215 w 462"/>
                <a:gd name="T37" fmla="*/ 29 h 238"/>
                <a:gd name="T38" fmla="*/ 119 w 462"/>
                <a:gd name="T39" fmla="*/ 54 h 238"/>
                <a:gd name="T40" fmla="*/ 57 w 462"/>
                <a:gd name="T41" fmla="*/ 64 h 238"/>
                <a:gd name="T42" fmla="*/ 66 w 462"/>
                <a:gd name="T43" fmla="*/ 49 h 238"/>
                <a:gd name="T44" fmla="*/ 44 w 462"/>
                <a:gd name="T45" fmla="*/ 31 h 238"/>
                <a:gd name="T46" fmla="*/ 32 w 462"/>
                <a:gd name="T47" fmla="*/ 63 h 238"/>
                <a:gd name="T48" fmla="*/ 85 w 462"/>
                <a:gd name="T49" fmla="*/ 113 h 238"/>
                <a:gd name="T50" fmla="*/ 105 w 462"/>
                <a:gd name="T51" fmla="*/ 136 h 238"/>
                <a:gd name="T52" fmla="*/ 165 w 462"/>
                <a:gd name="T53" fmla="*/ 167 h 238"/>
                <a:gd name="T54" fmla="*/ 193 w 462"/>
                <a:gd name="T55" fmla="*/ 172 h 238"/>
                <a:gd name="T56" fmla="*/ 170 w 462"/>
                <a:gd name="T57" fmla="*/ 148 h 238"/>
                <a:gd name="T58" fmla="*/ 180 w 462"/>
                <a:gd name="T59" fmla="*/ 101 h 238"/>
                <a:gd name="T60" fmla="*/ 106 w 462"/>
                <a:gd name="T61" fmla="*/ 87 h 238"/>
                <a:gd name="T62" fmla="*/ 190 w 462"/>
                <a:gd name="T63" fmla="*/ 67 h 238"/>
                <a:gd name="T64" fmla="*/ 231 w 462"/>
                <a:gd name="T65" fmla="*/ 182 h 238"/>
                <a:gd name="T66" fmla="*/ 272 w 462"/>
                <a:gd name="T67" fmla="*/ 67 h 238"/>
                <a:gd name="T68" fmla="*/ 356 w 462"/>
                <a:gd name="T69" fmla="*/ 87 h 238"/>
                <a:gd name="T70" fmla="*/ 282 w 462"/>
                <a:gd name="T71" fmla="*/ 101 h 238"/>
                <a:gd name="T72" fmla="*/ 292 w 462"/>
                <a:gd name="T73" fmla="*/ 148 h 238"/>
                <a:gd name="T74" fmla="*/ 269 w 462"/>
                <a:gd name="T75" fmla="*/ 172 h 238"/>
                <a:gd name="T76" fmla="*/ 297 w 462"/>
                <a:gd name="T77" fmla="*/ 167 h 238"/>
                <a:gd name="T78" fmla="*/ 357 w 462"/>
                <a:gd name="T79" fmla="*/ 136 h 238"/>
                <a:gd name="T80" fmla="*/ 377 w 462"/>
                <a:gd name="T81" fmla="*/ 113 h 238"/>
                <a:gd name="T82" fmla="*/ 430 w 462"/>
                <a:gd name="T83" fmla="*/ 63 h 238"/>
                <a:gd name="T84" fmla="*/ 153 w 462"/>
                <a:gd name="T85" fmla="*/ 105 h 238"/>
                <a:gd name="T86" fmla="*/ 151 w 462"/>
                <a:gd name="T87" fmla="*/ 91 h 238"/>
                <a:gd name="T88" fmla="*/ 111 w 462"/>
                <a:gd name="T89" fmla="*/ 122 h 238"/>
                <a:gd name="T90" fmla="*/ 136 w 462"/>
                <a:gd name="T91" fmla="*/ 92 h 238"/>
                <a:gd name="T92" fmla="*/ 112 w 462"/>
                <a:gd name="T93" fmla="*/ 62 h 238"/>
                <a:gd name="T94" fmla="*/ 231 w 462"/>
                <a:gd name="T95" fmla="*/ 175 h 238"/>
                <a:gd name="T96" fmla="*/ 213 w 462"/>
                <a:gd name="T97" fmla="*/ 86 h 238"/>
                <a:gd name="T98" fmla="*/ 207 w 462"/>
                <a:gd name="T99" fmla="*/ 126 h 238"/>
                <a:gd name="T100" fmla="*/ 227 w 462"/>
                <a:gd name="T101" fmla="*/ 170 h 238"/>
                <a:gd name="T102" fmla="*/ 256 w 462"/>
                <a:gd name="T103" fmla="*/ 126 h 238"/>
                <a:gd name="T104" fmla="*/ 249 w 462"/>
                <a:gd name="T105" fmla="*/ 86 h 238"/>
                <a:gd name="T106" fmla="*/ 351 w 462"/>
                <a:gd name="T107" fmla="*/ 122 h 238"/>
                <a:gd name="T108" fmla="*/ 311 w 462"/>
                <a:gd name="T109" fmla="*/ 91 h 238"/>
                <a:gd name="T110" fmla="*/ 309 w 462"/>
                <a:gd name="T111" fmla="*/ 105 h 238"/>
                <a:gd name="T112" fmla="*/ 357 w 462"/>
                <a:gd name="T113" fmla="*/ 94 h 238"/>
                <a:gd name="T114" fmla="*/ 350 w 462"/>
                <a:gd name="T115" fmla="*/ 62 h 238"/>
                <a:gd name="T116" fmla="*/ 209 w 462"/>
                <a:gd name="T117" fmla="*/ 96 h 238"/>
                <a:gd name="T118" fmla="*/ 209 w 462"/>
                <a:gd name="T119" fmla="*/ 96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2" h="238">
                  <a:moveTo>
                    <a:pt x="261" y="89"/>
                  </a:moveTo>
                  <a:cubicBezTo>
                    <a:pt x="253" y="87"/>
                    <a:pt x="245" y="103"/>
                    <a:pt x="245" y="103"/>
                  </a:cubicBezTo>
                  <a:cubicBezTo>
                    <a:pt x="245" y="103"/>
                    <a:pt x="248" y="99"/>
                    <a:pt x="253" y="96"/>
                  </a:cubicBezTo>
                  <a:cubicBezTo>
                    <a:pt x="259" y="93"/>
                    <a:pt x="260" y="97"/>
                    <a:pt x="263" y="97"/>
                  </a:cubicBezTo>
                  <a:cubicBezTo>
                    <a:pt x="266" y="97"/>
                    <a:pt x="269" y="90"/>
                    <a:pt x="261" y="89"/>
                  </a:cubicBezTo>
                  <a:close/>
                  <a:moveTo>
                    <a:pt x="270" y="183"/>
                  </a:moveTo>
                  <a:cubicBezTo>
                    <a:pt x="259" y="177"/>
                    <a:pt x="254" y="185"/>
                    <a:pt x="254" y="185"/>
                  </a:cubicBezTo>
                  <a:cubicBezTo>
                    <a:pt x="266" y="183"/>
                    <a:pt x="268" y="200"/>
                    <a:pt x="256" y="201"/>
                  </a:cubicBezTo>
                  <a:cubicBezTo>
                    <a:pt x="255" y="201"/>
                    <a:pt x="255" y="201"/>
                    <a:pt x="254" y="201"/>
                  </a:cubicBezTo>
                  <a:cubicBezTo>
                    <a:pt x="253" y="195"/>
                    <a:pt x="248" y="191"/>
                    <a:pt x="241" y="191"/>
                  </a:cubicBezTo>
                  <a:cubicBezTo>
                    <a:pt x="236" y="192"/>
                    <a:pt x="233" y="195"/>
                    <a:pt x="231" y="199"/>
                  </a:cubicBezTo>
                  <a:cubicBezTo>
                    <a:pt x="231" y="199"/>
                    <a:pt x="231" y="199"/>
                    <a:pt x="231" y="199"/>
                  </a:cubicBezTo>
                  <a:cubicBezTo>
                    <a:pt x="229" y="196"/>
                    <a:pt x="226" y="192"/>
                    <a:pt x="221" y="191"/>
                  </a:cubicBezTo>
                  <a:cubicBezTo>
                    <a:pt x="214" y="191"/>
                    <a:pt x="209" y="195"/>
                    <a:pt x="208" y="201"/>
                  </a:cubicBezTo>
                  <a:cubicBezTo>
                    <a:pt x="207" y="201"/>
                    <a:pt x="207" y="201"/>
                    <a:pt x="206" y="201"/>
                  </a:cubicBezTo>
                  <a:cubicBezTo>
                    <a:pt x="194" y="200"/>
                    <a:pt x="196" y="183"/>
                    <a:pt x="208" y="185"/>
                  </a:cubicBezTo>
                  <a:cubicBezTo>
                    <a:pt x="208" y="185"/>
                    <a:pt x="203" y="177"/>
                    <a:pt x="192" y="183"/>
                  </a:cubicBezTo>
                  <a:cubicBezTo>
                    <a:pt x="180" y="188"/>
                    <a:pt x="184" y="206"/>
                    <a:pt x="196" y="209"/>
                  </a:cubicBezTo>
                  <a:cubicBezTo>
                    <a:pt x="201" y="210"/>
                    <a:pt x="205" y="210"/>
                    <a:pt x="208" y="209"/>
                  </a:cubicBezTo>
                  <a:cubicBezTo>
                    <a:pt x="209" y="213"/>
                    <a:pt x="212" y="217"/>
                    <a:pt x="215" y="221"/>
                  </a:cubicBezTo>
                  <a:cubicBezTo>
                    <a:pt x="216" y="223"/>
                    <a:pt x="218" y="224"/>
                    <a:pt x="219" y="225"/>
                  </a:cubicBezTo>
                  <a:cubicBezTo>
                    <a:pt x="219" y="225"/>
                    <a:pt x="219" y="226"/>
                    <a:pt x="219" y="226"/>
                  </a:cubicBezTo>
                  <a:cubicBezTo>
                    <a:pt x="224" y="230"/>
                    <a:pt x="230" y="237"/>
                    <a:pt x="231" y="238"/>
                  </a:cubicBezTo>
                  <a:cubicBezTo>
                    <a:pt x="231" y="238"/>
                    <a:pt x="231" y="238"/>
                    <a:pt x="231" y="238"/>
                  </a:cubicBezTo>
                  <a:cubicBezTo>
                    <a:pt x="236" y="234"/>
                    <a:pt x="238" y="231"/>
                    <a:pt x="243" y="226"/>
                  </a:cubicBezTo>
                  <a:cubicBezTo>
                    <a:pt x="243" y="226"/>
                    <a:pt x="243" y="226"/>
                    <a:pt x="243" y="226"/>
                  </a:cubicBezTo>
                  <a:cubicBezTo>
                    <a:pt x="244" y="224"/>
                    <a:pt x="246" y="223"/>
                    <a:pt x="247" y="221"/>
                  </a:cubicBezTo>
                  <a:cubicBezTo>
                    <a:pt x="250" y="217"/>
                    <a:pt x="253" y="213"/>
                    <a:pt x="254" y="209"/>
                  </a:cubicBezTo>
                  <a:cubicBezTo>
                    <a:pt x="257" y="210"/>
                    <a:pt x="261" y="210"/>
                    <a:pt x="266" y="209"/>
                  </a:cubicBezTo>
                  <a:cubicBezTo>
                    <a:pt x="278" y="206"/>
                    <a:pt x="282" y="188"/>
                    <a:pt x="270" y="183"/>
                  </a:cubicBezTo>
                  <a:close/>
                  <a:moveTo>
                    <a:pt x="241" y="12"/>
                  </a:moveTo>
                  <a:cubicBezTo>
                    <a:pt x="241" y="6"/>
                    <a:pt x="237" y="0"/>
                    <a:pt x="231" y="0"/>
                  </a:cubicBezTo>
                  <a:cubicBezTo>
                    <a:pt x="225" y="0"/>
                    <a:pt x="221" y="6"/>
                    <a:pt x="221" y="12"/>
                  </a:cubicBezTo>
                  <a:cubicBezTo>
                    <a:pt x="221" y="19"/>
                    <a:pt x="231" y="34"/>
                    <a:pt x="231" y="34"/>
                  </a:cubicBezTo>
                  <a:cubicBezTo>
                    <a:pt x="231" y="34"/>
                    <a:pt x="241" y="19"/>
                    <a:pt x="241" y="12"/>
                  </a:cubicBezTo>
                  <a:close/>
                  <a:moveTo>
                    <a:pt x="430" y="63"/>
                  </a:moveTo>
                  <a:cubicBezTo>
                    <a:pt x="436" y="60"/>
                    <a:pt x="440" y="54"/>
                    <a:pt x="439" y="51"/>
                  </a:cubicBezTo>
                  <a:cubicBezTo>
                    <a:pt x="438" y="47"/>
                    <a:pt x="444" y="45"/>
                    <a:pt x="444" y="45"/>
                  </a:cubicBezTo>
                  <a:cubicBezTo>
                    <a:pt x="434" y="40"/>
                    <a:pt x="426" y="49"/>
                    <a:pt x="426" y="49"/>
                  </a:cubicBezTo>
                  <a:cubicBezTo>
                    <a:pt x="426" y="49"/>
                    <a:pt x="424" y="37"/>
                    <a:pt x="418" y="31"/>
                  </a:cubicBezTo>
                  <a:cubicBezTo>
                    <a:pt x="399" y="11"/>
                    <a:pt x="370" y="35"/>
                    <a:pt x="385" y="51"/>
                  </a:cubicBezTo>
                  <a:cubicBezTo>
                    <a:pt x="391" y="58"/>
                    <a:pt x="399" y="57"/>
                    <a:pt x="403" y="55"/>
                  </a:cubicBezTo>
                  <a:cubicBezTo>
                    <a:pt x="409" y="52"/>
                    <a:pt x="407" y="44"/>
                    <a:pt x="407" y="44"/>
                  </a:cubicBezTo>
                  <a:cubicBezTo>
                    <a:pt x="407" y="44"/>
                    <a:pt x="405" y="54"/>
                    <a:pt x="396" y="49"/>
                  </a:cubicBezTo>
                  <a:cubicBezTo>
                    <a:pt x="386" y="43"/>
                    <a:pt x="395" y="27"/>
                    <a:pt x="407" y="31"/>
                  </a:cubicBezTo>
                  <a:cubicBezTo>
                    <a:pt x="419" y="35"/>
                    <a:pt x="422" y="48"/>
                    <a:pt x="422" y="48"/>
                  </a:cubicBezTo>
                  <a:cubicBezTo>
                    <a:pt x="414" y="48"/>
                    <a:pt x="417" y="66"/>
                    <a:pt x="417" y="66"/>
                  </a:cubicBezTo>
                  <a:cubicBezTo>
                    <a:pt x="412" y="59"/>
                    <a:pt x="405" y="64"/>
                    <a:pt x="405" y="64"/>
                  </a:cubicBezTo>
                  <a:cubicBezTo>
                    <a:pt x="410" y="63"/>
                    <a:pt x="414" y="70"/>
                    <a:pt x="407" y="81"/>
                  </a:cubicBezTo>
                  <a:cubicBezTo>
                    <a:pt x="404" y="84"/>
                    <a:pt x="397" y="86"/>
                    <a:pt x="387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77" y="62"/>
                    <a:pt x="343" y="54"/>
                    <a:pt x="343" y="54"/>
                  </a:cubicBezTo>
                  <a:cubicBezTo>
                    <a:pt x="365" y="54"/>
                    <a:pt x="367" y="38"/>
                    <a:pt x="367" y="38"/>
                  </a:cubicBezTo>
                  <a:cubicBezTo>
                    <a:pt x="359" y="46"/>
                    <a:pt x="349" y="46"/>
                    <a:pt x="310" y="46"/>
                  </a:cubicBezTo>
                  <a:cubicBezTo>
                    <a:pt x="294" y="46"/>
                    <a:pt x="282" y="51"/>
                    <a:pt x="271" y="58"/>
                  </a:cubicBezTo>
                  <a:cubicBezTo>
                    <a:pt x="268" y="44"/>
                    <a:pt x="261" y="31"/>
                    <a:pt x="247" y="29"/>
                  </a:cubicBezTo>
                  <a:cubicBezTo>
                    <a:pt x="241" y="28"/>
                    <a:pt x="231" y="34"/>
                    <a:pt x="231" y="41"/>
                  </a:cubicBezTo>
                  <a:cubicBezTo>
                    <a:pt x="231" y="53"/>
                    <a:pt x="242" y="54"/>
                    <a:pt x="246" y="52"/>
                  </a:cubicBezTo>
                  <a:cubicBezTo>
                    <a:pt x="246" y="52"/>
                    <a:pt x="243" y="53"/>
                    <a:pt x="241" y="50"/>
                  </a:cubicBezTo>
                  <a:cubicBezTo>
                    <a:pt x="237" y="44"/>
                    <a:pt x="242" y="38"/>
                    <a:pt x="247" y="39"/>
                  </a:cubicBezTo>
                  <a:cubicBezTo>
                    <a:pt x="255" y="41"/>
                    <a:pt x="261" y="50"/>
                    <a:pt x="264" y="63"/>
                  </a:cubicBezTo>
                  <a:cubicBezTo>
                    <a:pt x="259" y="68"/>
                    <a:pt x="254" y="73"/>
                    <a:pt x="249" y="79"/>
                  </a:cubicBezTo>
                  <a:cubicBezTo>
                    <a:pt x="250" y="72"/>
                    <a:pt x="249" y="65"/>
                    <a:pt x="243" y="64"/>
                  </a:cubicBezTo>
                  <a:cubicBezTo>
                    <a:pt x="238" y="62"/>
                    <a:pt x="237" y="66"/>
                    <a:pt x="242" y="70"/>
                  </a:cubicBezTo>
                  <a:cubicBezTo>
                    <a:pt x="246" y="74"/>
                    <a:pt x="244" y="86"/>
                    <a:pt x="241" y="90"/>
                  </a:cubicBezTo>
                  <a:cubicBezTo>
                    <a:pt x="237" y="82"/>
                    <a:pt x="232" y="75"/>
                    <a:pt x="231" y="67"/>
                  </a:cubicBezTo>
                  <a:cubicBezTo>
                    <a:pt x="231" y="76"/>
                    <a:pt x="225" y="82"/>
                    <a:pt x="222" y="90"/>
                  </a:cubicBezTo>
                  <a:cubicBezTo>
                    <a:pt x="218" y="87"/>
                    <a:pt x="216" y="74"/>
                    <a:pt x="220" y="70"/>
                  </a:cubicBezTo>
                  <a:cubicBezTo>
                    <a:pt x="225" y="66"/>
                    <a:pt x="224" y="62"/>
                    <a:pt x="219" y="64"/>
                  </a:cubicBezTo>
                  <a:cubicBezTo>
                    <a:pt x="213" y="65"/>
                    <a:pt x="211" y="72"/>
                    <a:pt x="213" y="79"/>
                  </a:cubicBezTo>
                  <a:cubicBezTo>
                    <a:pt x="208" y="73"/>
                    <a:pt x="203" y="68"/>
                    <a:pt x="198" y="63"/>
                  </a:cubicBezTo>
                  <a:cubicBezTo>
                    <a:pt x="201" y="50"/>
                    <a:pt x="207" y="41"/>
                    <a:pt x="215" y="39"/>
                  </a:cubicBezTo>
                  <a:cubicBezTo>
                    <a:pt x="220" y="38"/>
                    <a:pt x="225" y="44"/>
                    <a:pt x="221" y="50"/>
                  </a:cubicBezTo>
                  <a:cubicBezTo>
                    <a:pt x="219" y="53"/>
                    <a:pt x="216" y="52"/>
                    <a:pt x="216" y="52"/>
                  </a:cubicBezTo>
                  <a:cubicBezTo>
                    <a:pt x="220" y="54"/>
                    <a:pt x="231" y="53"/>
                    <a:pt x="231" y="41"/>
                  </a:cubicBezTo>
                  <a:cubicBezTo>
                    <a:pt x="231" y="34"/>
                    <a:pt x="221" y="28"/>
                    <a:pt x="215" y="29"/>
                  </a:cubicBezTo>
                  <a:cubicBezTo>
                    <a:pt x="201" y="31"/>
                    <a:pt x="194" y="44"/>
                    <a:pt x="191" y="58"/>
                  </a:cubicBezTo>
                  <a:cubicBezTo>
                    <a:pt x="180" y="51"/>
                    <a:pt x="168" y="46"/>
                    <a:pt x="152" y="46"/>
                  </a:cubicBezTo>
                  <a:cubicBezTo>
                    <a:pt x="113" y="46"/>
                    <a:pt x="103" y="46"/>
                    <a:pt x="95" y="38"/>
                  </a:cubicBezTo>
                  <a:cubicBezTo>
                    <a:pt x="95" y="38"/>
                    <a:pt x="97" y="54"/>
                    <a:pt x="119" y="54"/>
                  </a:cubicBezTo>
                  <a:cubicBezTo>
                    <a:pt x="119" y="54"/>
                    <a:pt x="85" y="62"/>
                    <a:pt x="75" y="86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65" y="86"/>
                    <a:pt x="58" y="84"/>
                    <a:pt x="55" y="81"/>
                  </a:cubicBezTo>
                  <a:cubicBezTo>
                    <a:pt x="48" y="70"/>
                    <a:pt x="52" y="63"/>
                    <a:pt x="57" y="64"/>
                  </a:cubicBezTo>
                  <a:cubicBezTo>
                    <a:pt x="57" y="64"/>
                    <a:pt x="50" y="59"/>
                    <a:pt x="45" y="66"/>
                  </a:cubicBezTo>
                  <a:cubicBezTo>
                    <a:pt x="45" y="66"/>
                    <a:pt x="48" y="48"/>
                    <a:pt x="40" y="48"/>
                  </a:cubicBezTo>
                  <a:cubicBezTo>
                    <a:pt x="40" y="48"/>
                    <a:pt x="43" y="35"/>
                    <a:pt x="55" y="31"/>
                  </a:cubicBezTo>
                  <a:cubicBezTo>
                    <a:pt x="67" y="27"/>
                    <a:pt x="76" y="43"/>
                    <a:pt x="66" y="49"/>
                  </a:cubicBezTo>
                  <a:cubicBezTo>
                    <a:pt x="57" y="54"/>
                    <a:pt x="55" y="44"/>
                    <a:pt x="55" y="44"/>
                  </a:cubicBezTo>
                  <a:cubicBezTo>
                    <a:pt x="55" y="44"/>
                    <a:pt x="53" y="52"/>
                    <a:pt x="59" y="55"/>
                  </a:cubicBezTo>
                  <a:cubicBezTo>
                    <a:pt x="63" y="57"/>
                    <a:pt x="71" y="58"/>
                    <a:pt x="77" y="51"/>
                  </a:cubicBezTo>
                  <a:cubicBezTo>
                    <a:pt x="92" y="35"/>
                    <a:pt x="63" y="11"/>
                    <a:pt x="44" y="31"/>
                  </a:cubicBezTo>
                  <a:cubicBezTo>
                    <a:pt x="38" y="37"/>
                    <a:pt x="36" y="49"/>
                    <a:pt x="36" y="49"/>
                  </a:cubicBezTo>
                  <a:cubicBezTo>
                    <a:pt x="36" y="49"/>
                    <a:pt x="28" y="40"/>
                    <a:pt x="18" y="45"/>
                  </a:cubicBezTo>
                  <a:cubicBezTo>
                    <a:pt x="18" y="45"/>
                    <a:pt x="24" y="47"/>
                    <a:pt x="23" y="51"/>
                  </a:cubicBezTo>
                  <a:cubicBezTo>
                    <a:pt x="22" y="54"/>
                    <a:pt x="26" y="60"/>
                    <a:pt x="32" y="63"/>
                  </a:cubicBezTo>
                  <a:cubicBezTo>
                    <a:pt x="25" y="60"/>
                    <a:pt x="7" y="52"/>
                    <a:pt x="0" y="61"/>
                  </a:cubicBezTo>
                  <a:cubicBezTo>
                    <a:pt x="0" y="61"/>
                    <a:pt x="12" y="57"/>
                    <a:pt x="17" y="65"/>
                  </a:cubicBezTo>
                  <a:cubicBezTo>
                    <a:pt x="22" y="73"/>
                    <a:pt x="37" y="90"/>
                    <a:pt x="73" y="94"/>
                  </a:cubicBezTo>
                  <a:cubicBezTo>
                    <a:pt x="71" y="104"/>
                    <a:pt x="77" y="111"/>
                    <a:pt x="85" y="113"/>
                  </a:cubicBezTo>
                  <a:cubicBezTo>
                    <a:pt x="85" y="113"/>
                    <a:pt x="79" y="108"/>
                    <a:pt x="82" y="95"/>
                  </a:cubicBezTo>
                  <a:cubicBezTo>
                    <a:pt x="83" y="95"/>
                    <a:pt x="85" y="95"/>
                    <a:pt x="86" y="95"/>
                  </a:cubicBezTo>
                  <a:cubicBezTo>
                    <a:pt x="89" y="95"/>
                    <a:pt x="93" y="95"/>
                    <a:pt x="96" y="95"/>
                  </a:cubicBezTo>
                  <a:cubicBezTo>
                    <a:pt x="94" y="106"/>
                    <a:pt x="95" y="120"/>
                    <a:pt x="105" y="136"/>
                  </a:cubicBezTo>
                  <a:cubicBezTo>
                    <a:pt x="121" y="163"/>
                    <a:pt x="145" y="163"/>
                    <a:pt x="160" y="155"/>
                  </a:cubicBezTo>
                  <a:cubicBezTo>
                    <a:pt x="173" y="155"/>
                    <a:pt x="178" y="161"/>
                    <a:pt x="178" y="168"/>
                  </a:cubicBezTo>
                  <a:cubicBezTo>
                    <a:pt x="179" y="175"/>
                    <a:pt x="168" y="181"/>
                    <a:pt x="164" y="177"/>
                  </a:cubicBezTo>
                  <a:cubicBezTo>
                    <a:pt x="159" y="173"/>
                    <a:pt x="165" y="171"/>
                    <a:pt x="165" y="167"/>
                  </a:cubicBezTo>
                  <a:cubicBezTo>
                    <a:pt x="165" y="163"/>
                    <a:pt x="157" y="162"/>
                    <a:pt x="154" y="168"/>
                  </a:cubicBezTo>
                  <a:cubicBezTo>
                    <a:pt x="151" y="173"/>
                    <a:pt x="158" y="184"/>
                    <a:pt x="169" y="185"/>
                  </a:cubicBezTo>
                  <a:cubicBezTo>
                    <a:pt x="180" y="186"/>
                    <a:pt x="187" y="177"/>
                    <a:pt x="189" y="172"/>
                  </a:cubicBezTo>
                  <a:cubicBezTo>
                    <a:pt x="190" y="168"/>
                    <a:pt x="193" y="172"/>
                    <a:pt x="193" y="172"/>
                  </a:cubicBezTo>
                  <a:cubicBezTo>
                    <a:pt x="194" y="168"/>
                    <a:pt x="192" y="166"/>
                    <a:pt x="192" y="163"/>
                  </a:cubicBezTo>
                  <a:cubicBezTo>
                    <a:pt x="191" y="159"/>
                    <a:pt x="195" y="160"/>
                    <a:pt x="195" y="160"/>
                  </a:cubicBezTo>
                  <a:cubicBezTo>
                    <a:pt x="195" y="160"/>
                    <a:pt x="192" y="153"/>
                    <a:pt x="184" y="150"/>
                  </a:cubicBezTo>
                  <a:cubicBezTo>
                    <a:pt x="179" y="148"/>
                    <a:pt x="174" y="147"/>
                    <a:pt x="170" y="148"/>
                  </a:cubicBezTo>
                  <a:cubicBezTo>
                    <a:pt x="173" y="145"/>
                    <a:pt x="176" y="141"/>
                    <a:pt x="176" y="137"/>
                  </a:cubicBezTo>
                  <a:cubicBezTo>
                    <a:pt x="176" y="137"/>
                    <a:pt x="181" y="132"/>
                    <a:pt x="185" y="136"/>
                  </a:cubicBezTo>
                  <a:cubicBezTo>
                    <a:pt x="185" y="136"/>
                    <a:pt x="186" y="128"/>
                    <a:pt x="178" y="128"/>
                  </a:cubicBezTo>
                  <a:cubicBezTo>
                    <a:pt x="178" y="128"/>
                    <a:pt x="189" y="115"/>
                    <a:pt x="180" y="101"/>
                  </a:cubicBezTo>
                  <a:cubicBezTo>
                    <a:pt x="169" y="85"/>
                    <a:pt x="168" y="75"/>
                    <a:pt x="172" y="71"/>
                  </a:cubicBezTo>
                  <a:cubicBezTo>
                    <a:pt x="172" y="71"/>
                    <a:pt x="160" y="78"/>
                    <a:pt x="159" y="90"/>
                  </a:cubicBezTo>
                  <a:cubicBezTo>
                    <a:pt x="155" y="86"/>
                    <a:pt x="146" y="86"/>
                    <a:pt x="136" y="86"/>
                  </a:cubicBezTo>
                  <a:cubicBezTo>
                    <a:pt x="131" y="86"/>
                    <a:pt x="119" y="87"/>
                    <a:pt x="106" y="87"/>
                  </a:cubicBezTo>
                  <a:cubicBezTo>
                    <a:pt x="109" y="75"/>
                    <a:pt x="117" y="63"/>
                    <a:pt x="127" y="59"/>
                  </a:cubicBezTo>
                  <a:cubicBezTo>
                    <a:pt x="127" y="59"/>
                    <a:pt x="120" y="66"/>
                    <a:pt x="126" y="75"/>
                  </a:cubicBezTo>
                  <a:cubicBezTo>
                    <a:pt x="126" y="75"/>
                    <a:pt x="137" y="56"/>
                    <a:pt x="156" y="57"/>
                  </a:cubicBezTo>
                  <a:cubicBezTo>
                    <a:pt x="167" y="57"/>
                    <a:pt x="178" y="60"/>
                    <a:pt x="190" y="67"/>
                  </a:cubicBezTo>
                  <a:cubicBezTo>
                    <a:pt x="188" y="80"/>
                    <a:pt x="189" y="93"/>
                    <a:pt x="189" y="102"/>
                  </a:cubicBezTo>
                  <a:cubicBezTo>
                    <a:pt x="189" y="118"/>
                    <a:pt x="203" y="178"/>
                    <a:pt x="230" y="182"/>
                  </a:cubicBezTo>
                  <a:cubicBezTo>
                    <a:pt x="230" y="182"/>
                    <a:pt x="230" y="182"/>
                    <a:pt x="230" y="182"/>
                  </a:cubicBezTo>
                  <a:cubicBezTo>
                    <a:pt x="230" y="182"/>
                    <a:pt x="231" y="182"/>
                    <a:pt x="231" y="182"/>
                  </a:cubicBezTo>
                  <a:cubicBezTo>
                    <a:pt x="231" y="182"/>
                    <a:pt x="232" y="182"/>
                    <a:pt x="232" y="182"/>
                  </a:cubicBezTo>
                  <a:cubicBezTo>
                    <a:pt x="232" y="182"/>
                    <a:pt x="232" y="182"/>
                    <a:pt x="232" y="182"/>
                  </a:cubicBezTo>
                  <a:cubicBezTo>
                    <a:pt x="259" y="178"/>
                    <a:pt x="273" y="118"/>
                    <a:pt x="273" y="102"/>
                  </a:cubicBezTo>
                  <a:cubicBezTo>
                    <a:pt x="273" y="93"/>
                    <a:pt x="274" y="80"/>
                    <a:pt x="272" y="67"/>
                  </a:cubicBezTo>
                  <a:cubicBezTo>
                    <a:pt x="284" y="60"/>
                    <a:pt x="295" y="57"/>
                    <a:pt x="306" y="57"/>
                  </a:cubicBezTo>
                  <a:cubicBezTo>
                    <a:pt x="325" y="56"/>
                    <a:pt x="336" y="75"/>
                    <a:pt x="336" y="75"/>
                  </a:cubicBezTo>
                  <a:cubicBezTo>
                    <a:pt x="342" y="66"/>
                    <a:pt x="335" y="59"/>
                    <a:pt x="335" y="59"/>
                  </a:cubicBezTo>
                  <a:cubicBezTo>
                    <a:pt x="345" y="63"/>
                    <a:pt x="353" y="75"/>
                    <a:pt x="356" y="87"/>
                  </a:cubicBezTo>
                  <a:cubicBezTo>
                    <a:pt x="343" y="87"/>
                    <a:pt x="331" y="86"/>
                    <a:pt x="326" y="86"/>
                  </a:cubicBezTo>
                  <a:cubicBezTo>
                    <a:pt x="316" y="86"/>
                    <a:pt x="307" y="86"/>
                    <a:pt x="303" y="90"/>
                  </a:cubicBezTo>
                  <a:cubicBezTo>
                    <a:pt x="302" y="78"/>
                    <a:pt x="290" y="71"/>
                    <a:pt x="290" y="71"/>
                  </a:cubicBezTo>
                  <a:cubicBezTo>
                    <a:pt x="294" y="75"/>
                    <a:pt x="293" y="85"/>
                    <a:pt x="282" y="101"/>
                  </a:cubicBezTo>
                  <a:cubicBezTo>
                    <a:pt x="273" y="115"/>
                    <a:pt x="284" y="128"/>
                    <a:pt x="284" y="128"/>
                  </a:cubicBezTo>
                  <a:cubicBezTo>
                    <a:pt x="276" y="128"/>
                    <a:pt x="277" y="136"/>
                    <a:pt x="277" y="136"/>
                  </a:cubicBezTo>
                  <a:cubicBezTo>
                    <a:pt x="280" y="132"/>
                    <a:pt x="286" y="137"/>
                    <a:pt x="286" y="137"/>
                  </a:cubicBezTo>
                  <a:cubicBezTo>
                    <a:pt x="286" y="141"/>
                    <a:pt x="289" y="145"/>
                    <a:pt x="292" y="148"/>
                  </a:cubicBezTo>
                  <a:cubicBezTo>
                    <a:pt x="288" y="147"/>
                    <a:pt x="283" y="148"/>
                    <a:pt x="278" y="150"/>
                  </a:cubicBezTo>
                  <a:cubicBezTo>
                    <a:pt x="270" y="153"/>
                    <a:pt x="267" y="160"/>
                    <a:pt x="267" y="160"/>
                  </a:cubicBezTo>
                  <a:cubicBezTo>
                    <a:pt x="267" y="160"/>
                    <a:pt x="271" y="159"/>
                    <a:pt x="270" y="163"/>
                  </a:cubicBezTo>
                  <a:cubicBezTo>
                    <a:pt x="270" y="166"/>
                    <a:pt x="268" y="168"/>
                    <a:pt x="269" y="172"/>
                  </a:cubicBezTo>
                  <a:cubicBezTo>
                    <a:pt x="269" y="172"/>
                    <a:pt x="272" y="168"/>
                    <a:pt x="273" y="172"/>
                  </a:cubicBezTo>
                  <a:cubicBezTo>
                    <a:pt x="275" y="177"/>
                    <a:pt x="282" y="186"/>
                    <a:pt x="293" y="185"/>
                  </a:cubicBezTo>
                  <a:cubicBezTo>
                    <a:pt x="304" y="184"/>
                    <a:pt x="311" y="173"/>
                    <a:pt x="308" y="168"/>
                  </a:cubicBezTo>
                  <a:cubicBezTo>
                    <a:pt x="305" y="162"/>
                    <a:pt x="297" y="163"/>
                    <a:pt x="297" y="167"/>
                  </a:cubicBezTo>
                  <a:cubicBezTo>
                    <a:pt x="297" y="171"/>
                    <a:pt x="303" y="173"/>
                    <a:pt x="298" y="177"/>
                  </a:cubicBezTo>
                  <a:cubicBezTo>
                    <a:pt x="294" y="181"/>
                    <a:pt x="283" y="175"/>
                    <a:pt x="284" y="168"/>
                  </a:cubicBezTo>
                  <a:cubicBezTo>
                    <a:pt x="284" y="161"/>
                    <a:pt x="289" y="155"/>
                    <a:pt x="302" y="155"/>
                  </a:cubicBezTo>
                  <a:cubicBezTo>
                    <a:pt x="317" y="163"/>
                    <a:pt x="341" y="163"/>
                    <a:pt x="357" y="136"/>
                  </a:cubicBezTo>
                  <a:cubicBezTo>
                    <a:pt x="367" y="120"/>
                    <a:pt x="368" y="106"/>
                    <a:pt x="366" y="95"/>
                  </a:cubicBezTo>
                  <a:cubicBezTo>
                    <a:pt x="369" y="95"/>
                    <a:pt x="373" y="95"/>
                    <a:pt x="376" y="95"/>
                  </a:cubicBezTo>
                  <a:cubicBezTo>
                    <a:pt x="377" y="95"/>
                    <a:pt x="379" y="95"/>
                    <a:pt x="380" y="95"/>
                  </a:cubicBezTo>
                  <a:cubicBezTo>
                    <a:pt x="383" y="108"/>
                    <a:pt x="377" y="113"/>
                    <a:pt x="377" y="113"/>
                  </a:cubicBezTo>
                  <a:cubicBezTo>
                    <a:pt x="385" y="111"/>
                    <a:pt x="391" y="104"/>
                    <a:pt x="389" y="94"/>
                  </a:cubicBezTo>
                  <a:cubicBezTo>
                    <a:pt x="425" y="90"/>
                    <a:pt x="440" y="73"/>
                    <a:pt x="445" y="65"/>
                  </a:cubicBezTo>
                  <a:cubicBezTo>
                    <a:pt x="450" y="57"/>
                    <a:pt x="462" y="61"/>
                    <a:pt x="462" y="61"/>
                  </a:cubicBezTo>
                  <a:cubicBezTo>
                    <a:pt x="455" y="52"/>
                    <a:pt x="437" y="60"/>
                    <a:pt x="430" y="63"/>
                  </a:cubicBezTo>
                  <a:close/>
                  <a:moveTo>
                    <a:pt x="136" y="92"/>
                  </a:moveTo>
                  <a:cubicBezTo>
                    <a:pt x="133" y="93"/>
                    <a:pt x="129" y="95"/>
                    <a:pt x="127" y="100"/>
                  </a:cubicBezTo>
                  <a:cubicBezTo>
                    <a:pt x="120" y="113"/>
                    <a:pt x="134" y="123"/>
                    <a:pt x="144" y="120"/>
                  </a:cubicBezTo>
                  <a:cubicBezTo>
                    <a:pt x="155" y="117"/>
                    <a:pt x="153" y="105"/>
                    <a:pt x="153" y="105"/>
                  </a:cubicBezTo>
                  <a:cubicBezTo>
                    <a:pt x="152" y="107"/>
                    <a:pt x="150" y="111"/>
                    <a:pt x="146" y="110"/>
                  </a:cubicBezTo>
                  <a:cubicBezTo>
                    <a:pt x="142" y="109"/>
                    <a:pt x="141" y="112"/>
                    <a:pt x="141" y="112"/>
                  </a:cubicBezTo>
                  <a:cubicBezTo>
                    <a:pt x="141" y="112"/>
                    <a:pt x="135" y="111"/>
                    <a:pt x="133" y="103"/>
                  </a:cubicBezTo>
                  <a:cubicBezTo>
                    <a:pt x="132" y="96"/>
                    <a:pt x="144" y="92"/>
                    <a:pt x="151" y="91"/>
                  </a:cubicBezTo>
                  <a:cubicBezTo>
                    <a:pt x="154" y="92"/>
                    <a:pt x="157" y="93"/>
                    <a:pt x="159" y="94"/>
                  </a:cubicBezTo>
                  <a:cubicBezTo>
                    <a:pt x="160" y="105"/>
                    <a:pt x="169" y="108"/>
                    <a:pt x="169" y="119"/>
                  </a:cubicBezTo>
                  <a:cubicBezTo>
                    <a:pt x="169" y="131"/>
                    <a:pt x="161" y="145"/>
                    <a:pt x="141" y="145"/>
                  </a:cubicBezTo>
                  <a:cubicBezTo>
                    <a:pt x="120" y="144"/>
                    <a:pt x="111" y="122"/>
                    <a:pt x="111" y="122"/>
                  </a:cubicBezTo>
                  <a:cubicBezTo>
                    <a:pt x="111" y="122"/>
                    <a:pt x="119" y="126"/>
                    <a:pt x="123" y="122"/>
                  </a:cubicBezTo>
                  <a:cubicBezTo>
                    <a:pt x="123" y="122"/>
                    <a:pt x="105" y="112"/>
                    <a:pt x="105" y="97"/>
                  </a:cubicBezTo>
                  <a:cubicBezTo>
                    <a:pt x="105" y="96"/>
                    <a:pt x="105" y="95"/>
                    <a:pt x="105" y="94"/>
                  </a:cubicBezTo>
                  <a:cubicBezTo>
                    <a:pt x="117" y="94"/>
                    <a:pt x="127" y="92"/>
                    <a:pt x="136" y="92"/>
                  </a:cubicBezTo>
                  <a:close/>
                  <a:moveTo>
                    <a:pt x="97" y="87"/>
                  </a:moveTo>
                  <a:cubicBezTo>
                    <a:pt x="93" y="87"/>
                    <a:pt x="89" y="87"/>
                    <a:pt x="85" y="87"/>
                  </a:cubicBezTo>
                  <a:cubicBezTo>
                    <a:pt x="86" y="85"/>
                    <a:pt x="87" y="83"/>
                    <a:pt x="88" y="81"/>
                  </a:cubicBezTo>
                  <a:cubicBezTo>
                    <a:pt x="97" y="65"/>
                    <a:pt x="112" y="62"/>
                    <a:pt x="112" y="62"/>
                  </a:cubicBezTo>
                  <a:cubicBezTo>
                    <a:pt x="112" y="62"/>
                    <a:pt x="102" y="72"/>
                    <a:pt x="97" y="87"/>
                  </a:cubicBezTo>
                  <a:close/>
                  <a:moveTo>
                    <a:pt x="268" y="101"/>
                  </a:moveTo>
                  <a:cubicBezTo>
                    <a:pt x="267" y="129"/>
                    <a:pt x="256" y="154"/>
                    <a:pt x="247" y="165"/>
                  </a:cubicBezTo>
                  <a:cubicBezTo>
                    <a:pt x="241" y="173"/>
                    <a:pt x="234" y="175"/>
                    <a:pt x="231" y="175"/>
                  </a:cubicBezTo>
                  <a:cubicBezTo>
                    <a:pt x="228" y="175"/>
                    <a:pt x="221" y="173"/>
                    <a:pt x="215" y="165"/>
                  </a:cubicBezTo>
                  <a:cubicBezTo>
                    <a:pt x="206" y="154"/>
                    <a:pt x="195" y="129"/>
                    <a:pt x="194" y="101"/>
                  </a:cubicBezTo>
                  <a:cubicBezTo>
                    <a:pt x="193" y="91"/>
                    <a:pt x="194" y="81"/>
                    <a:pt x="196" y="71"/>
                  </a:cubicBezTo>
                  <a:cubicBezTo>
                    <a:pt x="201" y="75"/>
                    <a:pt x="207" y="80"/>
                    <a:pt x="213" y="86"/>
                  </a:cubicBezTo>
                  <a:cubicBezTo>
                    <a:pt x="216" y="89"/>
                    <a:pt x="218" y="92"/>
                    <a:pt x="220" y="94"/>
                  </a:cubicBezTo>
                  <a:cubicBezTo>
                    <a:pt x="219" y="97"/>
                    <a:pt x="219" y="101"/>
                    <a:pt x="220" y="104"/>
                  </a:cubicBezTo>
                  <a:cubicBezTo>
                    <a:pt x="220" y="104"/>
                    <a:pt x="207" y="103"/>
                    <a:pt x="203" y="110"/>
                  </a:cubicBezTo>
                  <a:cubicBezTo>
                    <a:pt x="200" y="116"/>
                    <a:pt x="202" y="123"/>
                    <a:pt x="207" y="126"/>
                  </a:cubicBezTo>
                  <a:cubicBezTo>
                    <a:pt x="207" y="126"/>
                    <a:pt x="209" y="117"/>
                    <a:pt x="215" y="120"/>
                  </a:cubicBezTo>
                  <a:cubicBezTo>
                    <a:pt x="221" y="124"/>
                    <a:pt x="225" y="137"/>
                    <a:pt x="225" y="152"/>
                  </a:cubicBezTo>
                  <a:cubicBezTo>
                    <a:pt x="225" y="155"/>
                    <a:pt x="225" y="159"/>
                    <a:pt x="225" y="163"/>
                  </a:cubicBezTo>
                  <a:cubicBezTo>
                    <a:pt x="225" y="165"/>
                    <a:pt x="225" y="168"/>
                    <a:pt x="227" y="170"/>
                  </a:cubicBezTo>
                  <a:cubicBezTo>
                    <a:pt x="231" y="173"/>
                    <a:pt x="237" y="171"/>
                    <a:pt x="237" y="166"/>
                  </a:cubicBezTo>
                  <a:cubicBezTo>
                    <a:pt x="237" y="161"/>
                    <a:pt x="237" y="156"/>
                    <a:pt x="237" y="152"/>
                  </a:cubicBezTo>
                  <a:cubicBezTo>
                    <a:pt x="238" y="137"/>
                    <a:pt x="241" y="124"/>
                    <a:pt x="248" y="120"/>
                  </a:cubicBezTo>
                  <a:cubicBezTo>
                    <a:pt x="254" y="117"/>
                    <a:pt x="256" y="126"/>
                    <a:pt x="256" y="126"/>
                  </a:cubicBezTo>
                  <a:cubicBezTo>
                    <a:pt x="261" y="123"/>
                    <a:pt x="262" y="116"/>
                    <a:pt x="259" y="110"/>
                  </a:cubicBezTo>
                  <a:cubicBezTo>
                    <a:pt x="256" y="103"/>
                    <a:pt x="243" y="104"/>
                    <a:pt x="243" y="104"/>
                  </a:cubicBezTo>
                  <a:cubicBezTo>
                    <a:pt x="244" y="100"/>
                    <a:pt x="243" y="97"/>
                    <a:pt x="242" y="93"/>
                  </a:cubicBezTo>
                  <a:cubicBezTo>
                    <a:pt x="244" y="91"/>
                    <a:pt x="246" y="89"/>
                    <a:pt x="249" y="86"/>
                  </a:cubicBezTo>
                  <a:cubicBezTo>
                    <a:pt x="255" y="80"/>
                    <a:pt x="261" y="75"/>
                    <a:pt x="266" y="71"/>
                  </a:cubicBezTo>
                  <a:cubicBezTo>
                    <a:pt x="268" y="81"/>
                    <a:pt x="269" y="91"/>
                    <a:pt x="268" y="101"/>
                  </a:cubicBezTo>
                  <a:close/>
                  <a:moveTo>
                    <a:pt x="339" y="122"/>
                  </a:moveTo>
                  <a:cubicBezTo>
                    <a:pt x="343" y="126"/>
                    <a:pt x="351" y="122"/>
                    <a:pt x="351" y="122"/>
                  </a:cubicBezTo>
                  <a:cubicBezTo>
                    <a:pt x="351" y="122"/>
                    <a:pt x="342" y="144"/>
                    <a:pt x="321" y="145"/>
                  </a:cubicBezTo>
                  <a:cubicBezTo>
                    <a:pt x="301" y="145"/>
                    <a:pt x="293" y="131"/>
                    <a:pt x="293" y="119"/>
                  </a:cubicBezTo>
                  <a:cubicBezTo>
                    <a:pt x="293" y="108"/>
                    <a:pt x="302" y="105"/>
                    <a:pt x="303" y="94"/>
                  </a:cubicBezTo>
                  <a:cubicBezTo>
                    <a:pt x="305" y="93"/>
                    <a:pt x="308" y="92"/>
                    <a:pt x="311" y="91"/>
                  </a:cubicBezTo>
                  <a:cubicBezTo>
                    <a:pt x="318" y="92"/>
                    <a:pt x="330" y="96"/>
                    <a:pt x="329" y="103"/>
                  </a:cubicBezTo>
                  <a:cubicBezTo>
                    <a:pt x="327" y="111"/>
                    <a:pt x="321" y="112"/>
                    <a:pt x="321" y="112"/>
                  </a:cubicBezTo>
                  <a:cubicBezTo>
                    <a:pt x="321" y="112"/>
                    <a:pt x="320" y="109"/>
                    <a:pt x="316" y="110"/>
                  </a:cubicBezTo>
                  <a:cubicBezTo>
                    <a:pt x="312" y="111"/>
                    <a:pt x="310" y="107"/>
                    <a:pt x="309" y="105"/>
                  </a:cubicBezTo>
                  <a:cubicBezTo>
                    <a:pt x="309" y="105"/>
                    <a:pt x="307" y="117"/>
                    <a:pt x="318" y="120"/>
                  </a:cubicBezTo>
                  <a:cubicBezTo>
                    <a:pt x="328" y="123"/>
                    <a:pt x="342" y="113"/>
                    <a:pt x="335" y="100"/>
                  </a:cubicBezTo>
                  <a:cubicBezTo>
                    <a:pt x="333" y="95"/>
                    <a:pt x="329" y="93"/>
                    <a:pt x="326" y="92"/>
                  </a:cubicBezTo>
                  <a:cubicBezTo>
                    <a:pt x="335" y="92"/>
                    <a:pt x="345" y="94"/>
                    <a:pt x="357" y="94"/>
                  </a:cubicBezTo>
                  <a:cubicBezTo>
                    <a:pt x="357" y="95"/>
                    <a:pt x="357" y="96"/>
                    <a:pt x="357" y="97"/>
                  </a:cubicBezTo>
                  <a:cubicBezTo>
                    <a:pt x="357" y="112"/>
                    <a:pt x="339" y="122"/>
                    <a:pt x="339" y="122"/>
                  </a:cubicBezTo>
                  <a:close/>
                  <a:moveTo>
                    <a:pt x="365" y="87"/>
                  </a:moveTo>
                  <a:cubicBezTo>
                    <a:pt x="360" y="72"/>
                    <a:pt x="350" y="62"/>
                    <a:pt x="350" y="62"/>
                  </a:cubicBezTo>
                  <a:cubicBezTo>
                    <a:pt x="350" y="62"/>
                    <a:pt x="365" y="65"/>
                    <a:pt x="374" y="81"/>
                  </a:cubicBezTo>
                  <a:cubicBezTo>
                    <a:pt x="375" y="83"/>
                    <a:pt x="376" y="85"/>
                    <a:pt x="377" y="87"/>
                  </a:cubicBezTo>
                  <a:cubicBezTo>
                    <a:pt x="373" y="87"/>
                    <a:pt x="369" y="87"/>
                    <a:pt x="365" y="87"/>
                  </a:cubicBezTo>
                  <a:close/>
                  <a:moveTo>
                    <a:pt x="209" y="96"/>
                  </a:moveTo>
                  <a:cubicBezTo>
                    <a:pt x="214" y="99"/>
                    <a:pt x="218" y="103"/>
                    <a:pt x="218" y="103"/>
                  </a:cubicBezTo>
                  <a:cubicBezTo>
                    <a:pt x="218" y="103"/>
                    <a:pt x="210" y="87"/>
                    <a:pt x="202" y="89"/>
                  </a:cubicBezTo>
                  <a:cubicBezTo>
                    <a:pt x="194" y="90"/>
                    <a:pt x="197" y="97"/>
                    <a:pt x="200" y="97"/>
                  </a:cubicBezTo>
                  <a:cubicBezTo>
                    <a:pt x="202" y="97"/>
                    <a:pt x="204" y="93"/>
                    <a:pt x="209" y="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7603" y="3460235"/>
              <a:ext cx="4572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我想在五十年之后 我一定还是像现在一样爱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你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/>
              </a:r>
              <a:b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</a:b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（单击更换你想对他说的话）</a:t>
              </a:r>
              <a:endParaRPr lang="zh-CN" altLang="en-US" sz="1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972636" y="2647141"/>
              <a:ext cx="2581622" cy="854961"/>
              <a:chOff x="691645" y="186485"/>
              <a:chExt cx="2581622" cy="854961"/>
            </a:xfrm>
          </p:grpSpPr>
          <p:grpSp>
            <p:nvGrpSpPr>
              <p:cNvPr id="10" name="Group 79"/>
              <p:cNvGrpSpPr>
                <a:grpSpLocks noChangeAspect="1"/>
              </p:cNvGrpSpPr>
              <p:nvPr/>
            </p:nvGrpSpPr>
            <p:grpSpPr bwMode="auto">
              <a:xfrm>
                <a:off x="691645" y="234448"/>
                <a:ext cx="926672" cy="623928"/>
                <a:chOff x="1798" y="874"/>
                <a:chExt cx="2060" cy="1387"/>
              </a:xfrm>
              <a:solidFill>
                <a:schemeClr val="bg1"/>
              </a:solidFill>
            </p:grpSpPr>
            <p:sp>
              <p:nvSpPr>
                <p:cNvPr id="25" name="Freeform 81"/>
                <p:cNvSpPr>
                  <a:spLocks/>
                </p:cNvSpPr>
                <p:nvPr/>
              </p:nvSpPr>
              <p:spPr bwMode="auto">
                <a:xfrm>
                  <a:off x="3369" y="1314"/>
                  <a:ext cx="35" cy="75"/>
                </a:xfrm>
                <a:custGeom>
                  <a:avLst/>
                  <a:gdLst>
                    <a:gd name="T0" fmla="*/ 3 w 15"/>
                    <a:gd name="T1" fmla="*/ 31 h 32"/>
                    <a:gd name="T2" fmla="*/ 0 w 15"/>
                    <a:gd name="T3" fmla="*/ 32 h 32"/>
                    <a:gd name="T4" fmla="*/ 0 w 15"/>
                    <a:gd name="T5" fmla="*/ 32 h 32"/>
                    <a:gd name="T6" fmla="*/ 5 w 15"/>
                    <a:gd name="T7" fmla="*/ 3 h 32"/>
                    <a:gd name="T8" fmla="*/ 11 w 15"/>
                    <a:gd name="T9" fmla="*/ 0 h 32"/>
                    <a:gd name="T10" fmla="*/ 15 w 15"/>
                    <a:gd name="T11" fmla="*/ 1 h 32"/>
                    <a:gd name="T12" fmla="*/ 3 w 15"/>
                    <a:gd name="T1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32">
                      <a:moveTo>
                        <a:pt x="3" y="31"/>
                      </a:moveTo>
                      <a:cubicBezTo>
                        <a:pt x="2" y="32"/>
                        <a:pt x="1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1" y="30"/>
                        <a:pt x="5" y="3"/>
                        <a:pt x="5" y="3"/>
                      </a:cubicBezTo>
                      <a:cubicBezTo>
                        <a:pt x="6" y="2"/>
                        <a:pt x="8" y="1"/>
                        <a:pt x="11" y="0"/>
                      </a:cubicBezTo>
                      <a:cubicBezTo>
                        <a:pt x="13" y="0"/>
                        <a:pt x="14" y="0"/>
                        <a:pt x="15" y="1"/>
                      </a:cubicBezTo>
                      <a:cubicBezTo>
                        <a:pt x="15" y="2"/>
                        <a:pt x="7" y="19"/>
                        <a:pt x="3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6" name="Freeform 82"/>
                <p:cNvSpPr>
                  <a:spLocks noEditPoints="1"/>
                </p:cNvSpPr>
                <p:nvPr/>
              </p:nvSpPr>
              <p:spPr bwMode="auto">
                <a:xfrm>
                  <a:off x="1798" y="1243"/>
                  <a:ext cx="1682" cy="845"/>
                </a:xfrm>
                <a:custGeom>
                  <a:avLst/>
                  <a:gdLst>
                    <a:gd name="T0" fmla="*/ 513 w 712"/>
                    <a:gd name="T1" fmla="*/ 149 h 358"/>
                    <a:gd name="T2" fmla="*/ 494 w 712"/>
                    <a:gd name="T3" fmla="*/ 146 h 358"/>
                    <a:gd name="T4" fmla="*/ 245 w 712"/>
                    <a:gd name="T5" fmla="*/ 184 h 358"/>
                    <a:gd name="T6" fmla="*/ 246 w 712"/>
                    <a:gd name="T7" fmla="*/ 132 h 358"/>
                    <a:gd name="T8" fmla="*/ 211 w 712"/>
                    <a:gd name="T9" fmla="*/ 188 h 358"/>
                    <a:gd name="T10" fmla="*/ 247 w 712"/>
                    <a:gd name="T11" fmla="*/ 185 h 358"/>
                    <a:gd name="T12" fmla="*/ 225 w 712"/>
                    <a:gd name="T13" fmla="*/ 144 h 358"/>
                    <a:gd name="T14" fmla="*/ 470 w 712"/>
                    <a:gd name="T15" fmla="*/ 153 h 358"/>
                    <a:gd name="T16" fmla="*/ 482 w 712"/>
                    <a:gd name="T17" fmla="*/ 28 h 358"/>
                    <a:gd name="T18" fmla="*/ 470 w 712"/>
                    <a:gd name="T19" fmla="*/ 66 h 358"/>
                    <a:gd name="T20" fmla="*/ 263 w 712"/>
                    <a:gd name="T21" fmla="*/ 193 h 358"/>
                    <a:gd name="T22" fmla="*/ 292 w 712"/>
                    <a:gd name="T23" fmla="*/ 78 h 358"/>
                    <a:gd name="T24" fmla="*/ 299 w 712"/>
                    <a:gd name="T25" fmla="*/ 29 h 358"/>
                    <a:gd name="T26" fmla="*/ 199 w 712"/>
                    <a:gd name="T27" fmla="*/ 76 h 358"/>
                    <a:gd name="T28" fmla="*/ 115 w 712"/>
                    <a:gd name="T29" fmla="*/ 142 h 358"/>
                    <a:gd name="T30" fmla="*/ 59 w 712"/>
                    <a:gd name="T31" fmla="*/ 121 h 358"/>
                    <a:gd name="T32" fmla="*/ 103 w 712"/>
                    <a:gd name="T33" fmla="*/ 151 h 358"/>
                    <a:gd name="T34" fmla="*/ 179 w 712"/>
                    <a:gd name="T35" fmla="*/ 124 h 358"/>
                    <a:gd name="T36" fmla="*/ 289 w 712"/>
                    <a:gd name="T37" fmla="*/ 82 h 358"/>
                    <a:gd name="T38" fmla="*/ 282 w 712"/>
                    <a:gd name="T39" fmla="*/ 179 h 358"/>
                    <a:gd name="T40" fmla="*/ 174 w 712"/>
                    <a:gd name="T41" fmla="*/ 122 h 358"/>
                    <a:gd name="T42" fmla="*/ 712 w 712"/>
                    <a:gd name="T43" fmla="*/ 73 h 358"/>
                    <a:gd name="T44" fmla="*/ 664 w 712"/>
                    <a:gd name="T45" fmla="*/ 113 h 358"/>
                    <a:gd name="T46" fmla="*/ 649 w 712"/>
                    <a:gd name="T47" fmla="*/ 118 h 358"/>
                    <a:gd name="T48" fmla="*/ 606 w 712"/>
                    <a:gd name="T49" fmla="*/ 126 h 358"/>
                    <a:gd name="T50" fmla="*/ 644 w 712"/>
                    <a:gd name="T51" fmla="*/ 134 h 358"/>
                    <a:gd name="T52" fmla="*/ 703 w 712"/>
                    <a:gd name="T53" fmla="*/ 73 h 358"/>
                    <a:gd name="T54" fmla="*/ 608 w 712"/>
                    <a:gd name="T55" fmla="*/ 123 h 358"/>
                    <a:gd name="T56" fmla="*/ 348 w 712"/>
                    <a:gd name="T57" fmla="*/ 161 h 358"/>
                    <a:gd name="T58" fmla="*/ 353 w 712"/>
                    <a:gd name="T59" fmla="*/ 125 h 358"/>
                    <a:gd name="T60" fmla="*/ 306 w 712"/>
                    <a:gd name="T61" fmla="*/ 165 h 358"/>
                    <a:gd name="T62" fmla="*/ 593 w 712"/>
                    <a:gd name="T63" fmla="*/ 92 h 358"/>
                    <a:gd name="T64" fmla="*/ 546 w 712"/>
                    <a:gd name="T65" fmla="*/ 89 h 358"/>
                    <a:gd name="T66" fmla="*/ 514 w 712"/>
                    <a:gd name="T67" fmla="*/ 171 h 358"/>
                    <a:gd name="T68" fmla="*/ 577 w 712"/>
                    <a:gd name="T69" fmla="*/ 102 h 358"/>
                    <a:gd name="T70" fmla="*/ 603 w 712"/>
                    <a:gd name="T71" fmla="*/ 183 h 358"/>
                    <a:gd name="T72" fmla="*/ 558 w 712"/>
                    <a:gd name="T73" fmla="*/ 287 h 358"/>
                    <a:gd name="T74" fmla="*/ 551 w 712"/>
                    <a:gd name="T75" fmla="*/ 244 h 358"/>
                    <a:gd name="T76" fmla="*/ 581 w 712"/>
                    <a:gd name="T77" fmla="*/ 315 h 358"/>
                    <a:gd name="T78" fmla="*/ 614 w 712"/>
                    <a:gd name="T79" fmla="*/ 218 h 358"/>
                    <a:gd name="T80" fmla="*/ 664 w 712"/>
                    <a:gd name="T81" fmla="*/ 155 h 358"/>
                    <a:gd name="T82" fmla="*/ 653 w 712"/>
                    <a:gd name="T83" fmla="*/ 191 h 358"/>
                    <a:gd name="T84" fmla="*/ 411 w 712"/>
                    <a:gd name="T85" fmla="*/ 186 h 358"/>
                    <a:gd name="T86" fmla="*/ 410 w 712"/>
                    <a:gd name="T87" fmla="*/ 171 h 358"/>
                    <a:gd name="T88" fmla="*/ 381 w 712"/>
                    <a:gd name="T89" fmla="*/ 112 h 358"/>
                    <a:gd name="T90" fmla="*/ 356 w 712"/>
                    <a:gd name="T91" fmla="*/ 167 h 358"/>
                    <a:gd name="T92" fmla="*/ 334 w 712"/>
                    <a:gd name="T93" fmla="*/ 263 h 358"/>
                    <a:gd name="T94" fmla="*/ 377 w 712"/>
                    <a:gd name="T95" fmla="*/ 190 h 358"/>
                    <a:gd name="T96" fmla="*/ 389 w 712"/>
                    <a:gd name="T97" fmla="*/ 203 h 358"/>
                    <a:gd name="T98" fmla="*/ 362 w 712"/>
                    <a:gd name="T99" fmla="*/ 219 h 358"/>
                    <a:gd name="T100" fmla="*/ 327 w 712"/>
                    <a:gd name="T101" fmla="*/ 354 h 358"/>
                    <a:gd name="T102" fmla="*/ 396 w 712"/>
                    <a:gd name="T103" fmla="*/ 183 h 358"/>
                    <a:gd name="T104" fmla="*/ 408 w 712"/>
                    <a:gd name="T105" fmla="*/ 121 h 358"/>
                    <a:gd name="T106" fmla="*/ 507 w 712"/>
                    <a:gd name="T107" fmla="*/ 248 h 358"/>
                    <a:gd name="T108" fmla="*/ 504 w 712"/>
                    <a:gd name="T109" fmla="*/ 319 h 358"/>
                    <a:gd name="T110" fmla="*/ 522 w 712"/>
                    <a:gd name="T111" fmla="*/ 312 h 358"/>
                    <a:gd name="T112" fmla="*/ 470 w 712"/>
                    <a:gd name="T113" fmla="*/ 315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12" h="358">
                      <a:moveTo>
                        <a:pt x="487" y="99"/>
                      </a:moveTo>
                      <a:cubicBezTo>
                        <a:pt x="487" y="100"/>
                        <a:pt x="488" y="101"/>
                        <a:pt x="489" y="101"/>
                      </a:cubicBezTo>
                      <a:cubicBezTo>
                        <a:pt x="491" y="100"/>
                        <a:pt x="493" y="100"/>
                        <a:pt x="493" y="102"/>
                      </a:cubicBezTo>
                      <a:cubicBezTo>
                        <a:pt x="495" y="113"/>
                        <a:pt x="475" y="156"/>
                        <a:pt x="477" y="171"/>
                      </a:cubicBezTo>
                      <a:cubicBezTo>
                        <a:pt x="478" y="175"/>
                        <a:pt x="480" y="178"/>
                        <a:pt x="485" y="177"/>
                      </a:cubicBezTo>
                      <a:cubicBezTo>
                        <a:pt x="497" y="176"/>
                        <a:pt x="511" y="154"/>
                        <a:pt x="513" y="149"/>
                      </a:cubicBezTo>
                      <a:cubicBezTo>
                        <a:pt x="513" y="148"/>
                        <a:pt x="513" y="148"/>
                        <a:pt x="513" y="148"/>
                      </a:cubicBezTo>
                      <a:cubicBezTo>
                        <a:pt x="513" y="147"/>
                        <a:pt x="512" y="146"/>
                        <a:pt x="511" y="146"/>
                      </a:cubicBezTo>
                      <a:cubicBezTo>
                        <a:pt x="510" y="146"/>
                        <a:pt x="510" y="147"/>
                        <a:pt x="510" y="147"/>
                      </a:cubicBezTo>
                      <a:cubicBezTo>
                        <a:pt x="505" y="156"/>
                        <a:pt x="498" y="163"/>
                        <a:pt x="494" y="163"/>
                      </a:cubicBezTo>
                      <a:cubicBezTo>
                        <a:pt x="493" y="163"/>
                        <a:pt x="491" y="164"/>
                        <a:pt x="491" y="161"/>
                      </a:cubicBezTo>
                      <a:cubicBezTo>
                        <a:pt x="491" y="159"/>
                        <a:pt x="491" y="155"/>
                        <a:pt x="494" y="146"/>
                      </a:cubicBezTo>
                      <a:cubicBezTo>
                        <a:pt x="504" y="109"/>
                        <a:pt x="508" y="98"/>
                        <a:pt x="508" y="96"/>
                      </a:cubicBezTo>
                      <a:cubicBezTo>
                        <a:pt x="507" y="95"/>
                        <a:pt x="507" y="95"/>
                        <a:pt x="506" y="95"/>
                      </a:cubicBezTo>
                      <a:cubicBezTo>
                        <a:pt x="504" y="95"/>
                        <a:pt x="502" y="95"/>
                        <a:pt x="499" y="96"/>
                      </a:cubicBezTo>
                      <a:cubicBezTo>
                        <a:pt x="495" y="96"/>
                        <a:pt x="490" y="97"/>
                        <a:pt x="488" y="97"/>
                      </a:cubicBezTo>
                      <a:cubicBezTo>
                        <a:pt x="487" y="97"/>
                        <a:pt x="487" y="98"/>
                        <a:pt x="487" y="99"/>
                      </a:cubicBezTo>
                      <a:close/>
                      <a:moveTo>
                        <a:pt x="245" y="184"/>
                      </a:moveTo>
                      <a:cubicBezTo>
                        <a:pt x="244" y="184"/>
                        <a:pt x="244" y="184"/>
                        <a:pt x="243" y="185"/>
                      </a:cubicBezTo>
                      <a:cubicBezTo>
                        <a:pt x="238" y="194"/>
                        <a:pt x="233" y="199"/>
                        <a:pt x="229" y="200"/>
                      </a:cubicBezTo>
                      <a:cubicBezTo>
                        <a:pt x="226" y="200"/>
                        <a:pt x="225" y="199"/>
                        <a:pt x="225" y="196"/>
                      </a:cubicBezTo>
                      <a:cubicBezTo>
                        <a:pt x="223" y="183"/>
                        <a:pt x="242" y="144"/>
                        <a:pt x="246" y="136"/>
                      </a:cubicBezTo>
                      <a:cubicBezTo>
                        <a:pt x="247" y="134"/>
                        <a:pt x="249" y="133"/>
                        <a:pt x="248" y="132"/>
                      </a:cubicBezTo>
                      <a:cubicBezTo>
                        <a:pt x="248" y="132"/>
                        <a:pt x="248" y="131"/>
                        <a:pt x="246" y="132"/>
                      </a:cubicBezTo>
                      <a:cubicBezTo>
                        <a:pt x="236" y="133"/>
                        <a:pt x="235" y="134"/>
                        <a:pt x="233" y="136"/>
                      </a:cubicBezTo>
                      <a:cubicBezTo>
                        <a:pt x="231" y="142"/>
                        <a:pt x="231" y="142"/>
                        <a:pt x="231" y="142"/>
                      </a:cubicBezTo>
                      <a:cubicBezTo>
                        <a:pt x="230" y="140"/>
                        <a:pt x="228" y="134"/>
                        <a:pt x="216" y="136"/>
                      </a:cubicBezTo>
                      <a:cubicBezTo>
                        <a:pt x="188" y="139"/>
                        <a:pt x="159" y="190"/>
                        <a:pt x="162" y="211"/>
                      </a:cubicBezTo>
                      <a:cubicBezTo>
                        <a:pt x="163" y="218"/>
                        <a:pt x="167" y="221"/>
                        <a:pt x="175" y="220"/>
                      </a:cubicBezTo>
                      <a:cubicBezTo>
                        <a:pt x="191" y="218"/>
                        <a:pt x="208" y="193"/>
                        <a:pt x="211" y="188"/>
                      </a:cubicBezTo>
                      <a:cubicBezTo>
                        <a:pt x="211" y="187"/>
                        <a:pt x="211" y="187"/>
                        <a:pt x="211" y="187"/>
                      </a:cubicBezTo>
                      <a:cubicBezTo>
                        <a:pt x="212" y="187"/>
                        <a:pt x="212" y="188"/>
                        <a:pt x="212" y="188"/>
                      </a:cubicBezTo>
                      <a:cubicBezTo>
                        <a:pt x="211" y="194"/>
                        <a:pt x="210" y="201"/>
                        <a:pt x="210" y="207"/>
                      </a:cubicBezTo>
                      <a:cubicBezTo>
                        <a:pt x="211" y="212"/>
                        <a:pt x="214" y="216"/>
                        <a:pt x="219" y="215"/>
                      </a:cubicBezTo>
                      <a:cubicBezTo>
                        <a:pt x="231" y="213"/>
                        <a:pt x="245" y="192"/>
                        <a:pt x="246" y="186"/>
                      </a:cubicBezTo>
                      <a:cubicBezTo>
                        <a:pt x="246" y="186"/>
                        <a:pt x="247" y="186"/>
                        <a:pt x="247" y="185"/>
                      </a:cubicBezTo>
                      <a:cubicBezTo>
                        <a:pt x="246" y="184"/>
                        <a:pt x="245" y="184"/>
                        <a:pt x="245" y="184"/>
                      </a:cubicBezTo>
                      <a:close/>
                      <a:moveTo>
                        <a:pt x="219" y="168"/>
                      </a:moveTo>
                      <a:cubicBezTo>
                        <a:pt x="212" y="182"/>
                        <a:pt x="197" y="205"/>
                        <a:pt x="184" y="207"/>
                      </a:cubicBezTo>
                      <a:cubicBezTo>
                        <a:pt x="180" y="207"/>
                        <a:pt x="178" y="205"/>
                        <a:pt x="178" y="201"/>
                      </a:cubicBezTo>
                      <a:cubicBezTo>
                        <a:pt x="175" y="186"/>
                        <a:pt x="198" y="141"/>
                        <a:pt x="217" y="139"/>
                      </a:cubicBezTo>
                      <a:cubicBezTo>
                        <a:pt x="222" y="138"/>
                        <a:pt x="225" y="140"/>
                        <a:pt x="225" y="144"/>
                      </a:cubicBezTo>
                      <a:cubicBezTo>
                        <a:pt x="226" y="149"/>
                        <a:pt x="224" y="157"/>
                        <a:pt x="219" y="168"/>
                      </a:cubicBezTo>
                      <a:close/>
                      <a:moveTo>
                        <a:pt x="444" y="183"/>
                      </a:moveTo>
                      <a:cubicBezTo>
                        <a:pt x="456" y="181"/>
                        <a:pt x="471" y="160"/>
                        <a:pt x="473" y="154"/>
                      </a:cubicBezTo>
                      <a:cubicBezTo>
                        <a:pt x="473" y="154"/>
                        <a:pt x="473" y="154"/>
                        <a:pt x="473" y="153"/>
                      </a:cubicBezTo>
                      <a:cubicBezTo>
                        <a:pt x="473" y="152"/>
                        <a:pt x="472" y="152"/>
                        <a:pt x="471" y="152"/>
                      </a:cubicBezTo>
                      <a:cubicBezTo>
                        <a:pt x="471" y="152"/>
                        <a:pt x="470" y="152"/>
                        <a:pt x="470" y="153"/>
                      </a:cubicBezTo>
                      <a:cubicBezTo>
                        <a:pt x="465" y="160"/>
                        <a:pt x="458" y="168"/>
                        <a:pt x="453" y="169"/>
                      </a:cubicBezTo>
                      <a:cubicBezTo>
                        <a:pt x="452" y="169"/>
                        <a:pt x="451" y="168"/>
                        <a:pt x="450" y="166"/>
                      </a:cubicBezTo>
                      <a:cubicBezTo>
                        <a:pt x="450" y="161"/>
                        <a:pt x="469" y="99"/>
                        <a:pt x="471" y="91"/>
                      </a:cubicBezTo>
                      <a:cubicBezTo>
                        <a:pt x="473" y="87"/>
                        <a:pt x="490" y="29"/>
                        <a:pt x="490" y="28"/>
                      </a:cubicBezTo>
                      <a:cubicBezTo>
                        <a:pt x="490" y="27"/>
                        <a:pt x="490" y="27"/>
                        <a:pt x="489" y="27"/>
                      </a:cubicBezTo>
                      <a:cubicBezTo>
                        <a:pt x="488" y="28"/>
                        <a:pt x="486" y="28"/>
                        <a:pt x="482" y="28"/>
                      </a:cubicBezTo>
                      <a:cubicBezTo>
                        <a:pt x="479" y="29"/>
                        <a:pt x="475" y="29"/>
                        <a:pt x="474" y="29"/>
                      </a:cubicBezTo>
                      <a:cubicBezTo>
                        <a:pt x="473" y="30"/>
                        <a:pt x="472" y="30"/>
                        <a:pt x="472" y="31"/>
                      </a:cubicBezTo>
                      <a:cubicBezTo>
                        <a:pt x="472" y="32"/>
                        <a:pt x="473" y="33"/>
                        <a:pt x="475" y="33"/>
                      </a:cubicBezTo>
                      <a:cubicBezTo>
                        <a:pt x="475" y="33"/>
                        <a:pt x="476" y="33"/>
                        <a:pt x="477" y="35"/>
                      </a:cubicBezTo>
                      <a:cubicBezTo>
                        <a:pt x="477" y="39"/>
                        <a:pt x="475" y="49"/>
                        <a:pt x="471" y="62"/>
                      </a:cubicBezTo>
                      <a:cubicBezTo>
                        <a:pt x="470" y="64"/>
                        <a:pt x="470" y="65"/>
                        <a:pt x="470" y="66"/>
                      </a:cubicBezTo>
                      <a:cubicBezTo>
                        <a:pt x="458" y="104"/>
                        <a:pt x="434" y="165"/>
                        <a:pt x="436" y="177"/>
                      </a:cubicBezTo>
                      <a:cubicBezTo>
                        <a:pt x="436" y="181"/>
                        <a:pt x="438" y="184"/>
                        <a:pt x="444" y="183"/>
                      </a:cubicBezTo>
                      <a:close/>
                      <a:moveTo>
                        <a:pt x="282" y="179"/>
                      </a:moveTo>
                      <a:cubicBezTo>
                        <a:pt x="282" y="179"/>
                        <a:pt x="282" y="179"/>
                        <a:pt x="281" y="179"/>
                      </a:cubicBezTo>
                      <a:cubicBezTo>
                        <a:pt x="276" y="188"/>
                        <a:pt x="270" y="194"/>
                        <a:pt x="266" y="194"/>
                      </a:cubicBezTo>
                      <a:cubicBezTo>
                        <a:pt x="265" y="195"/>
                        <a:pt x="264" y="195"/>
                        <a:pt x="263" y="193"/>
                      </a:cubicBezTo>
                      <a:cubicBezTo>
                        <a:pt x="263" y="191"/>
                        <a:pt x="264" y="186"/>
                        <a:pt x="266" y="176"/>
                      </a:cubicBezTo>
                      <a:cubicBezTo>
                        <a:pt x="275" y="141"/>
                        <a:pt x="286" y="106"/>
                        <a:pt x="298" y="81"/>
                      </a:cubicBezTo>
                      <a:cubicBezTo>
                        <a:pt x="300" y="81"/>
                        <a:pt x="302" y="81"/>
                        <a:pt x="304" y="81"/>
                      </a:cubicBezTo>
                      <a:cubicBezTo>
                        <a:pt x="336" y="76"/>
                        <a:pt x="350" y="62"/>
                        <a:pt x="348" y="53"/>
                      </a:cubicBezTo>
                      <a:cubicBezTo>
                        <a:pt x="348" y="47"/>
                        <a:pt x="342" y="44"/>
                        <a:pt x="331" y="45"/>
                      </a:cubicBezTo>
                      <a:cubicBezTo>
                        <a:pt x="315" y="48"/>
                        <a:pt x="303" y="60"/>
                        <a:pt x="292" y="78"/>
                      </a:cubicBezTo>
                      <a:cubicBezTo>
                        <a:pt x="270" y="77"/>
                        <a:pt x="238" y="74"/>
                        <a:pt x="213" y="75"/>
                      </a:cubicBezTo>
                      <a:cubicBezTo>
                        <a:pt x="253" y="24"/>
                        <a:pt x="283" y="10"/>
                        <a:pt x="304" y="6"/>
                      </a:cubicBezTo>
                      <a:cubicBezTo>
                        <a:pt x="318" y="5"/>
                        <a:pt x="326" y="12"/>
                        <a:pt x="327" y="20"/>
                      </a:cubicBezTo>
                      <a:cubicBezTo>
                        <a:pt x="329" y="31"/>
                        <a:pt x="323" y="39"/>
                        <a:pt x="316" y="40"/>
                      </a:cubicBezTo>
                      <a:cubicBezTo>
                        <a:pt x="311" y="40"/>
                        <a:pt x="306" y="38"/>
                        <a:pt x="303" y="31"/>
                      </a:cubicBezTo>
                      <a:cubicBezTo>
                        <a:pt x="302" y="29"/>
                        <a:pt x="300" y="29"/>
                        <a:pt x="299" y="29"/>
                      </a:cubicBezTo>
                      <a:cubicBezTo>
                        <a:pt x="296" y="29"/>
                        <a:pt x="294" y="31"/>
                        <a:pt x="295" y="34"/>
                      </a:cubicBezTo>
                      <a:cubicBezTo>
                        <a:pt x="296" y="42"/>
                        <a:pt x="304" y="45"/>
                        <a:pt x="313" y="43"/>
                      </a:cubicBezTo>
                      <a:cubicBezTo>
                        <a:pt x="324" y="42"/>
                        <a:pt x="337" y="33"/>
                        <a:pt x="335" y="18"/>
                      </a:cubicBezTo>
                      <a:cubicBezTo>
                        <a:pt x="334" y="9"/>
                        <a:pt x="324" y="0"/>
                        <a:pt x="307" y="2"/>
                      </a:cubicBezTo>
                      <a:cubicBezTo>
                        <a:pt x="269" y="8"/>
                        <a:pt x="236" y="35"/>
                        <a:pt x="206" y="75"/>
                      </a:cubicBezTo>
                      <a:cubicBezTo>
                        <a:pt x="203" y="75"/>
                        <a:pt x="201" y="76"/>
                        <a:pt x="199" y="76"/>
                      </a:cubicBezTo>
                      <a:cubicBezTo>
                        <a:pt x="159" y="81"/>
                        <a:pt x="139" y="101"/>
                        <a:pt x="141" y="114"/>
                      </a:cubicBezTo>
                      <a:cubicBezTo>
                        <a:pt x="142" y="123"/>
                        <a:pt x="152" y="128"/>
                        <a:pt x="170" y="126"/>
                      </a:cubicBezTo>
                      <a:cubicBezTo>
                        <a:pt x="171" y="126"/>
                        <a:pt x="171" y="125"/>
                        <a:pt x="172" y="125"/>
                      </a:cubicBezTo>
                      <a:cubicBezTo>
                        <a:pt x="155" y="153"/>
                        <a:pt x="139" y="184"/>
                        <a:pt x="123" y="216"/>
                      </a:cubicBezTo>
                      <a:cubicBezTo>
                        <a:pt x="122" y="216"/>
                        <a:pt x="122" y="215"/>
                        <a:pt x="122" y="215"/>
                      </a:cubicBezTo>
                      <a:cubicBezTo>
                        <a:pt x="119" y="192"/>
                        <a:pt x="118" y="166"/>
                        <a:pt x="115" y="142"/>
                      </a:cubicBezTo>
                      <a:cubicBezTo>
                        <a:pt x="109" y="100"/>
                        <a:pt x="96" y="66"/>
                        <a:pt x="53" y="72"/>
                      </a:cubicBezTo>
                      <a:cubicBezTo>
                        <a:pt x="15" y="77"/>
                        <a:pt x="0" y="106"/>
                        <a:pt x="3" y="129"/>
                      </a:cubicBezTo>
                      <a:cubicBezTo>
                        <a:pt x="6" y="146"/>
                        <a:pt x="19" y="160"/>
                        <a:pt x="41" y="157"/>
                      </a:cubicBezTo>
                      <a:cubicBezTo>
                        <a:pt x="63" y="154"/>
                        <a:pt x="71" y="134"/>
                        <a:pt x="69" y="124"/>
                      </a:cubicBezTo>
                      <a:cubicBezTo>
                        <a:pt x="69" y="120"/>
                        <a:pt x="67" y="117"/>
                        <a:pt x="63" y="117"/>
                      </a:cubicBezTo>
                      <a:cubicBezTo>
                        <a:pt x="61" y="118"/>
                        <a:pt x="59" y="119"/>
                        <a:pt x="59" y="121"/>
                      </a:cubicBezTo>
                      <a:cubicBezTo>
                        <a:pt x="60" y="122"/>
                        <a:pt x="60" y="123"/>
                        <a:pt x="61" y="124"/>
                      </a:cubicBezTo>
                      <a:cubicBezTo>
                        <a:pt x="62" y="126"/>
                        <a:pt x="63" y="128"/>
                        <a:pt x="63" y="130"/>
                      </a:cubicBezTo>
                      <a:cubicBezTo>
                        <a:pt x="65" y="139"/>
                        <a:pt x="60" y="151"/>
                        <a:pt x="42" y="154"/>
                      </a:cubicBezTo>
                      <a:cubicBezTo>
                        <a:pt x="27" y="156"/>
                        <a:pt x="16" y="143"/>
                        <a:pt x="14" y="126"/>
                      </a:cubicBezTo>
                      <a:cubicBezTo>
                        <a:pt x="11" y="105"/>
                        <a:pt x="22" y="79"/>
                        <a:pt x="52" y="75"/>
                      </a:cubicBezTo>
                      <a:cubicBezTo>
                        <a:pt x="85" y="70"/>
                        <a:pt x="97" y="110"/>
                        <a:pt x="103" y="151"/>
                      </a:cubicBezTo>
                      <a:cubicBezTo>
                        <a:pt x="106" y="175"/>
                        <a:pt x="107" y="200"/>
                        <a:pt x="109" y="216"/>
                      </a:cubicBezTo>
                      <a:cubicBezTo>
                        <a:pt x="110" y="225"/>
                        <a:pt x="110" y="233"/>
                        <a:pt x="110" y="236"/>
                      </a:cubicBezTo>
                      <a:cubicBezTo>
                        <a:pt x="110" y="237"/>
                        <a:pt x="109" y="237"/>
                        <a:pt x="110" y="238"/>
                      </a:cubicBezTo>
                      <a:cubicBezTo>
                        <a:pt x="110" y="239"/>
                        <a:pt x="111" y="240"/>
                        <a:pt x="112" y="240"/>
                      </a:cubicBezTo>
                      <a:cubicBezTo>
                        <a:pt x="114" y="239"/>
                        <a:pt x="116" y="237"/>
                        <a:pt x="117" y="237"/>
                      </a:cubicBezTo>
                      <a:cubicBezTo>
                        <a:pt x="140" y="190"/>
                        <a:pt x="160" y="153"/>
                        <a:pt x="179" y="124"/>
                      </a:cubicBezTo>
                      <a:cubicBezTo>
                        <a:pt x="194" y="119"/>
                        <a:pt x="208" y="110"/>
                        <a:pt x="207" y="100"/>
                      </a:cubicBezTo>
                      <a:cubicBezTo>
                        <a:pt x="207" y="99"/>
                        <a:pt x="206" y="98"/>
                        <a:pt x="204" y="99"/>
                      </a:cubicBezTo>
                      <a:cubicBezTo>
                        <a:pt x="202" y="99"/>
                        <a:pt x="201" y="100"/>
                        <a:pt x="201" y="100"/>
                      </a:cubicBezTo>
                      <a:cubicBezTo>
                        <a:pt x="201" y="110"/>
                        <a:pt x="192" y="117"/>
                        <a:pt x="181" y="120"/>
                      </a:cubicBezTo>
                      <a:cubicBezTo>
                        <a:pt x="190" y="106"/>
                        <a:pt x="199" y="94"/>
                        <a:pt x="207" y="83"/>
                      </a:cubicBezTo>
                      <a:cubicBezTo>
                        <a:pt x="235" y="80"/>
                        <a:pt x="265" y="83"/>
                        <a:pt x="289" y="82"/>
                      </a:cubicBezTo>
                      <a:cubicBezTo>
                        <a:pt x="274" y="108"/>
                        <a:pt x="263" y="145"/>
                        <a:pt x="252" y="182"/>
                      </a:cubicBezTo>
                      <a:cubicBezTo>
                        <a:pt x="250" y="190"/>
                        <a:pt x="248" y="198"/>
                        <a:pt x="249" y="203"/>
                      </a:cubicBezTo>
                      <a:cubicBezTo>
                        <a:pt x="249" y="208"/>
                        <a:pt x="251" y="210"/>
                        <a:pt x="256" y="209"/>
                      </a:cubicBezTo>
                      <a:cubicBezTo>
                        <a:pt x="268" y="208"/>
                        <a:pt x="282" y="186"/>
                        <a:pt x="284" y="181"/>
                      </a:cubicBezTo>
                      <a:cubicBezTo>
                        <a:pt x="284" y="181"/>
                        <a:pt x="284" y="180"/>
                        <a:pt x="284" y="180"/>
                      </a:cubicBezTo>
                      <a:cubicBezTo>
                        <a:pt x="284" y="179"/>
                        <a:pt x="283" y="178"/>
                        <a:pt x="282" y="179"/>
                      </a:cubicBezTo>
                      <a:close/>
                      <a:moveTo>
                        <a:pt x="329" y="49"/>
                      </a:moveTo>
                      <a:cubicBezTo>
                        <a:pt x="336" y="48"/>
                        <a:pt x="340" y="50"/>
                        <a:pt x="340" y="54"/>
                      </a:cubicBezTo>
                      <a:cubicBezTo>
                        <a:pt x="341" y="61"/>
                        <a:pt x="330" y="73"/>
                        <a:pt x="306" y="77"/>
                      </a:cubicBezTo>
                      <a:cubicBezTo>
                        <a:pt x="304" y="77"/>
                        <a:pt x="302" y="77"/>
                        <a:pt x="300" y="77"/>
                      </a:cubicBezTo>
                      <a:cubicBezTo>
                        <a:pt x="309" y="61"/>
                        <a:pt x="318" y="50"/>
                        <a:pt x="329" y="49"/>
                      </a:cubicBezTo>
                      <a:close/>
                      <a:moveTo>
                        <a:pt x="174" y="122"/>
                      </a:moveTo>
                      <a:cubicBezTo>
                        <a:pt x="173" y="122"/>
                        <a:pt x="172" y="122"/>
                        <a:pt x="172" y="123"/>
                      </a:cubicBezTo>
                      <a:cubicBezTo>
                        <a:pt x="155" y="125"/>
                        <a:pt x="146" y="121"/>
                        <a:pt x="145" y="115"/>
                      </a:cubicBezTo>
                      <a:cubicBezTo>
                        <a:pt x="144" y="105"/>
                        <a:pt x="163" y="89"/>
                        <a:pt x="199" y="84"/>
                      </a:cubicBezTo>
                      <a:cubicBezTo>
                        <a:pt x="199" y="84"/>
                        <a:pt x="199" y="84"/>
                        <a:pt x="199" y="84"/>
                      </a:cubicBezTo>
                      <a:cubicBezTo>
                        <a:pt x="190" y="96"/>
                        <a:pt x="182" y="109"/>
                        <a:pt x="174" y="122"/>
                      </a:cubicBezTo>
                      <a:close/>
                      <a:moveTo>
                        <a:pt x="712" y="73"/>
                      </a:moveTo>
                      <a:cubicBezTo>
                        <a:pt x="711" y="67"/>
                        <a:pt x="704" y="65"/>
                        <a:pt x="695" y="66"/>
                      </a:cubicBezTo>
                      <a:cubicBezTo>
                        <a:pt x="683" y="68"/>
                        <a:pt x="669" y="77"/>
                        <a:pt x="671" y="90"/>
                      </a:cubicBezTo>
                      <a:cubicBezTo>
                        <a:pt x="673" y="99"/>
                        <a:pt x="688" y="111"/>
                        <a:pt x="689" y="121"/>
                      </a:cubicBezTo>
                      <a:cubicBezTo>
                        <a:pt x="692" y="137"/>
                        <a:pt x="682" y="146"/>
                        <a:pt x="672" y="148"/>
                      </a:cubicBezTo>
                      <a:cubicBezTo>
                        <a:pt x="659" y="150"/>
                        <a:pt x="653" y="142"/>
                        <a:pt x="651" y="133"/>
                      </a:cubicBezTo>
                      <a:cubicBezTo>
                        <a:pt x="650" y="124"/>
                        <a:pt x="654" y="115"/>
                        <a:pt x="664" y="113"/>
                      </a:cubicBezTo>
                      <a:cubicBezTo>
                        <a:pt x="668" y="113"/>
                        <a:pt x="671" y="115"/>
                        <a:pt x="671" y="118"/>
                      </a:cubicBezTo>
                      <a:cubicBezTo>
                        <a:pt x="672" y="121"/>
                        <a:pt x="671" y="123"/>
                        <a:pt x="671" y="125"/>
                      </a:cubicBezTo>
                      <a:cubicBezTo>
                        <a:pt x="672" y="126"/>
                        <a:pt x="672" y="126"/>
                        <a:pt x="674" y="126"/>
                      </a:cubicBezTo>
                      <a:cubicBezTo>
                        <a:pt x="679" y="125"/>
                        <a:pt x="681" y="122"/>
                        <a:pt x="680" y="118"/>
                      </a:cubicBezTo>
                      <a:cubicBezTo>
                        <a:pt x="680" y="113"/>
                        <a:pt x="675" y="109"/>
                        <a:pt x="666" y="110"/>
                      </a:cubicBezTo>
                      <a:cubicBezTo>
                        <a:pt x="659" y="111"/>
                        <a:pt x="653" y="114"/>
                        <a:pt x="649" y="118"/>
                      </a:cubicBezTo>
                      <a:cubicBezTo>
                        <a:pt x="649" y="118"/>
                        <a:pt x="649" y="119"/>
                        <a:pt x="648" y="119"/>
                      </a:cubicBezTo>
                      <a:cubicBezTo>
                        <a:pt x="648" y="119"/>
                        <a:pt x="648" y="119"/>
                        <a:pt x="648" y="120"/>
                      </a:cubicBezTo>
                      <a:cubicBezTo>
                        <a:pt x="647" y="121"/>
                        <a:pt x="646" y="123"/>
                        <a:pt x="645" y="126"/>
                      </a:cubicBezTo>
                      <a:cubicBezTo>
                        <a:pt x="638" y="137"/>
                        <a:pt x="629" y="146"/>
                        <a:pt x="618" y="147"/>
                      </a:cubicBezTo>
                      <a:cubicBezTo>
                        <a:pt x="610" y="149"/>
                        <a:pt x="606" y="144"/>
                        <a:pt x="605" y="137"/>
                      </a:cubicBezTo>
                      <a:cubicBezTo>
                        <a:pt x="605" y="134"/>
                        <a:pt x="605" y="130"/>
                        <a:pt x="606" y="126"/>
                      </a:cubicBezTo>
                      <a:cubicBezTo>
                        <a:pt x="607" y="126"/>
                        <a:pt x="607" y="126"/>
                        <a:pt x="608" y="126"/>
                      </a:cubicBezTo>
                      <a:cubicBezTo>
                        <a:pt x="633" y="122"/>
                        <a:pt x="657" y="95"/>
                        <a:pt x="655" y="82"/>
                      </a:cubicBezTo>
                      <a:cubicBezTo>
                        <a:pt x="654" y="77"/>
                        <a:pt x="650" y="74"/>
                        <a:pt x="640" y="76"/>
                      </a:cubicBezTo>
                      <a:cubicBezTo>
                        <a:pt x="614" y="79"/>
                        <a:pt x="586" y="125"/>
                        <a:pt x="589" y="147"/>
                      </a:cubicBezTo>
                      <a:cubicBezTo>
                        <a:pt x="591" y="156"/>
                        <a:pt x="596" y="161"/>
                        <a:pt x="607" y="159"/>
                      </a:cubicBezTo>
                      <a:cubicBezTo>
                        <a:pt x="622" y="157"/>
                        <a:pt x="635" y="146"/>
                        <a:pt x="644" y="134"/>
                      </a:cubicBezTo>
                      <a:cubicBezTo>
                        <a:pt x="644" y="135"/>
                        <a:pt x="644" y="135"/>
                        <a:pt x="644" y="136"/>
                      </a:cubicBezTo>
                      <a:cubicBezTo>
                        <a:pt x="645" y="146"/>
                        <a:pt x="654" y="154"/>
                        <a:pt x="672" y="152"/>
                      </a:cubicBezTo>
                      <a:cubicBezTo>
                        <a:pt x="689" y="149"/>
                        <a:pt x="708" y="135"/>
                        <a:pt x="705" y="115"/>
                      </a:cubicBezTo>
                      <a:cubicBezTo>
                        <a:pt x="703" y="103"/>
                        <a:pt x="686" y="93"/>
                        <a:pt x="684" y="82"/>
                      </a:cubicBezTo>
                      <a:cubicBezTo>
                        <a:pt x="683" y="75"/>
                        <a:pt x="690" y="70"/>
                        <a:pt x="696" y="70"/>
                      </a:cubicBezTo>
                      <a:cubicBezTo>
                        <a:pt x="700" y="69"/>
                        <a:pt x="703" y="70"/>
                        <a:pt x="703" y="73"/>
                      </a:cubicBezTo>
                      <a:cubicBezTo>
                        <a:pt x="703" y="74"/>
                        <a:pt x="702" y="77"/>
                        <a:pt x="703" y="78"/>
                      </a:cubicBezTo>
                      <a:cubicBezTo>
                        <a:pt x="703" y="80"/>
                        <a:pt x="705" y="81"/>
                        <a:pt x="707" y="80"/>
                      </a:cubicBezTo>
                      <a:cubicBezTo>
                        <a:pt x="710" y="80"/>
                        <a:pt x="712" y="76"/>
                        <a:pt x="712" y="73"/>
                      </a:cubicBezTo>
                      <a:close/>
                      <a:moveTo>
                        <a:pt x="638" y="80"/>
                      </a:moveTo>
                      <a:cubicBezTo>
                        <a:pt x="640" y="80"/>
                        <a:pt x="641" y="81"/>
                        <a:pt x="642" y="84"/>
                      </a:cubicBezTo>
                      <a:cubicBezTo>
                        <a:pt x="643" y="93"/>
                        <a:pt x="629" y="120"/>
                        <a:pt x="608" y="123"/>
                      </a:cubicBezTo>
                      <a:cubicBezTo>
                        <a:pt x="607" y="123"/>
                        <a:pt x="607" y="123"/>
                        <a:pt x="606" y="123"/>
                      </a:cubicBezTo>
                      <a:cubicBezTo>
                        <a:pt x="610" y="104"/>
                        <a:pt x="623" y="82"/>
                        <a:pt x="638" y="80"/>
                      </a:cubicBezTo>
                      <a:close/>
                      <a:moveTo>
                        <a:pt x="305" y="202"/>
                      </a:moveTo>
                      <a:cubicBezTo>
                        <a:pt x="326" y="199"/>
                        <a:pt x="342" y="180"/>
                        <a:pt x="349" y="164"/>
                      </a:cubicBezTo>
                      <a:cubicBezTo>
                        <a:pt x="350" y="163"/>
                        <a:pt x="350" y="163"/>
                        <a:pt x="350" y="163"/>
                      </a:cubicBezTo>
                      <a:cubicBezTo>
                        <a:pt x="349" y="162"/>
                        <a:pt x="348" y="161"/>
                        <a:pt x="348" y="161"/>
                      </a:cubicBezTo>
                      <a:cubicBezTo>
                        <a:pt x="347" y="161"/>
                        <a:pt x="347" y="161"/>
                        <a:pt x="347" y="162"/>
                      </a:cubicBezTo>
                      <a:cubicBezTo>
                        <a:pt x="340" y="176"/>
                        <a:pt x="329" y="188"/>
                        <a:pt x="317" y="190"/>
                      </a:cubicBezTo>
                      <a:cubicBezTo>
                        <a:pt x="309" y="191"/>
                        <a:pt x="305" y="187"/>
                        <a:pt x="304" y="179"/>
                      </a:cubicBezTo>
                      <a:cubicBezTo>
                        <a:pt x="303" y="176"/>
                        <a:pt x="303" y="172"/>
                        <a:pt x="304" y="168"/>
                      </a:cubicBezTo>
                      <a:cubicBezTo>
                        <a:pt x="305" y="168"/>
                        <a:pt x="305" y="168"/>
                        <a:pt x="306" y="168"/>
                      </a:cubicBezTo>
                      <a:cubicBezTo>
                        <a:pt x="331" y="165"/>
                        <a:pt x="355" y="138"/>
                        <a:pt x="353" y="125"/>
                      </a:cubicBezTo>
                      <a:cubicBezTo>
                        <a:pt x="352" y="120"/>
                        <a:pt x="348" y="117"/>
                        <a:pt x="338" y="118"/>
                      </a:cubicBezTo>
                      <a:cubicBezTo>
                        <a:pt x="312" y="122"/>
                        <a:pt x="285" y="168"/>
                        <a:pt x="288" y="190"/>
                      </a:cubicBezTo>
                      <a:cubicBezTo>
                        <a:pt x="289" y="198"/>
                        <a:pt x="294" y="203"/>
                        <a:pt x="305" y="202"/>
                      </a:cubicBezTo>
                      <a:close/>
                      <a:moveTo>
                        <a:pt x="336" y="123"/>
                      </a:moveTo>
                      <a:cubicBezTo>
                        <a:pt x="338" y="122"/>
                        <a:pt x="340" y="124"/>
                        <a:pt x="340" y="126"/>
                      </a:cubicBezTo>
                      <a:cubicBezTo>
                        <a:pt x="341" y="136"/>
                        <a:pt x="327" y="163"/>
                        <a:pt x="306" y="165"/>
                      </a:cubicBezTo>
                      <a:cubicBezTo>
                        <a:pt x="305" y="166"/>
                        <a:pt x="305" y="166"/>
                        <a:pt x="304" y="166"/>
                      </a:cubicBezTo>
                      <a:cubicBezTo>
                        <a:pt x="308" y="147"/>
                        <a:pt x="321" y="125"/>
                        <a:pt x="336" y="123"/>
                      </a:cubicBezTo>
                      <a:close/>
                      <a:moveTo>
                        <a:pt x="664" y="155"/>
                      </a:moveTo>
                      <a:cubicBezTo>
                        <a:pt x="639" y="159"/>
                        <a:pt x="619" y="168"/>
                        <a:pt x="606" y="179"/>
                      </a:cubicBezTo>
                      <a:cubicBezTo>
                        <a:pt x="589" y="170"/>
                        <a:pt x="574" y="159"/>
                        <a:pt x="561" y="156"/>
                      </a:cubicBezTo>
                      <a:cubicBezTo>
                        <a:pt x="578" y="138"/>
                        <a:pt x="595" y="107"/>
                        <a:pt x="593" y="92"/>
                      </a:cubicBezTo>
                      <a:cubicBezTo>
                        <a:pt x="592" y="86"/>
                        <a:pt x="588" y="83"/>
                        <a:pt x="580" y="84"/>
                      </a:cubicBezTo>
                      <a:cubicBezTo>
                        <a:pt x="566" y="86"/>
                        <a:pt x="553" y="101"/>
                        <a:pt x="545" y="112"/>
                      </a:cubicBezTo>
                      <a:cubicBezTo>
                        <a:pt x="544" y="113"/>
                        <a:pt x="543" y="114"/>
                        <a:pt x="543" y="114"/>
                      </a:cubicBezTo>
                      <a:cubicBezTo>
                        <a:pt x="542" y="114"/>
                        <a:pt x="542" y="113"/>
                        <a:pt x="542" y="113"/>
                      </a:cubicBezTo>
                      <a:cubicBezTo>
                        <a:pt x="547" y="96"/>
                        <a:pt x="548" y="92"/>
                        <a:pt x="548" y="90"/>
                      </a:cubicBezTo>
                      <a:cubicBezTo>
                        <a:pt x="548" y="89"/>
                        <a:pt x="547" y="89"/>
                        <a:pt x="546" y="89"/>
                      </a:cubicBezTo>
                      <a:cubicBezTo>
                        <a:pt x="544" y="89"/>
                        <a:pt x="542" y="90"/>
                        <a:pt x="539" y="90"/>
                      </a:cubicBezTo>
                      <a:cubicBezTo>
                        <a:pt x="536" y="91"/>
                        <a:pt x="530" y="91"/>
                        <a:pt x="529" y="91"/>
                      </a:cubicBezTo>
                      <a:cubicBezTo>
                        <a:pt x="528" y="91"/>
                        <a:pt x="527" y="92"/>
                        <a:pt x="527" y="93"/>
                      </a:cubicBezTo>
                      <a:cubicBezTo>
                        <a:pt x="527" y="94"/>
                        <a:pt x="528" y="95"/>
                        <a:pt x="530" y="95"/>
                      </a:cubicBezTo>
                      <a:cubicBezTo>
                        <a:pt x="532" y="95"/>
                        <a:pt x="533" y="94"/>
                        <a:pt x="533" y="97"/>
                      </a:cubicBezTo>
                      <a:cubicBezTo>
                        <a:pt x="534" y="104"/>
                        <a:pt x="517" y="157"/>
                        <a:pt x="514" y="171"/>
                      </a:cubicBezTo>
                      <a:cubicBezTo>
                        <a:pt x="514" y="171"/>
                        <a:pt x="513" y="171"/>
                        <a:pt x="514" y="172"/>
                      </a:cubicBezTo>
                      <a:cubicBezTo>
                        <a:pt x="514" y="173"/>
                        <a:pt x="516" y="173"/>
                        <a:pt x="518" y="173"/>
                      </a:cubicBezTo>
                      <a:cubicBezTo>
                        <a:pt x="522" y="172"/>
                        <a:pt x="526" y="171"/>
                        <a:pt x="526" y="170"/>
                      </a:cubicBezTo>
                      <a:cubicBezTo>
                        <a:pt x="526" y="170"/>
                        <a:pt x="536" y="132"/>
                        <a:pt x="539" y="125"/>
                      </a:cubicBezTo>
                      <a:cubicBezTo>
                        <a:pt x="542" y="118"/>
                        <a:pt x="560" y="96"/>
                        <a:pt x="569" y="95"/>
                      </a:cubicBezTo>
                      <a:cubicBezTo>
                        <a:pt x="574" y="94"/>
                        <a:pt x="577" y="97"/>
                        <a:pt x="577" y="102"/>
                      </a:cubicBezTo>
                      <a:cubicBezTo>
                        <a:pt x="579" y="115"/>
                        <a:pt x="569" y="141"/>
                        <a:pt x="556" y="156"/>
                      </a:cubicBezTo>
                      <a:cubicBezTo>
                        <a:pt x="555" y="156"/>
                        <a:pt x="553" y="155"/>
                        <a:pt x="552" y="156"/>
                      </a:cubicBezTo>
                      <a:cubicBezTo>
                        <a:pt x="542" y="157"/>
                        <a:pt x="536" y="164"/>
                        <a:pt x="536" y="167"/>
                      </a:cubicBezTo>
                      <a:cubicBezTo>
                        <a:pt x="536" y="169"/>
                        <a:pt x="538" y="170"/>
                        <a:pt x="541" y="169"/>
                      </a:cubicBezTo>
                      <a:cubicBezTo>
                        <a:pt x="546" y="169"/>
                        <a:pt x="552" y="165"/>
                        <a:pt x="558" y="159"/>
                      </a:cubicBezTo>
                      <a:cubicBezTo>
                        <a:pt x="571" y="162"/>
                        <a:pt x="586" y="173"/>
                        <a:pt x="603" y="183"/>
                      </a:cubicBezTo>
                      <a:cubicBezTo>
                        <a:pt x="590" y="195"/>
                        <a:pt x="585" y="208"/>
                        <a:pt x="586" y="218"/>
                      </a:cubicBezTo>
                      <a:cubicBezTo>
                        <a:pt x="587" y="229"/>
                        <a:pt x="596" y="229"/>
                        <a:pt x="597" y="234"/>
                      </a:cubicBezTo>
                      <a:cubicBezTo>
                        <a:pt x="597" y="238"/>
                        <a:pt x="596" y="248"/>
                        <a:pt x="594" y="258"/>
                      </a:cubicBezTo>
                      <a:cubicBezTo>
                        <a:pt x="589" y="280"/>
                        <a:pt x="570" y="304"/>
                        <a:pt x="560" y="306"/>
                      </a:cubicBezTo>
                      <a:cubicBezTo>
                        <a:pt x="558" y="306"/>
                        <a:pt x="557" y="305"/>
                        <a:pt x="556" y="302"/>
                      </a:cubicBezTo>
                      <a:cubicBezTo>
                        <a:pt x="556" y="299"/>
                        <a:pt x="556" y="294"/>
                        <a:pt x="558" y="287"/>
                      </a:cubicBezTo>
                      <a:cubicBezTo>
                        <a:pt x="567" y="251"/>
                        <a:pt x="570" y="241"/>
                        <a:pt x="570" y="238"/>
                      </a:cubicBezTo>
                      <a:cubicBezTo>
                        <a:pt x="569" y="237"/>
                        <a:pt x="569" y="237"/>
                        <a:pt x="568" y="237"/>
                      </a:cubicBezTo>
                      <a:cubicBezTo>
                        <a:pt x="566" y="238"/>
                        <a:pt x="564" y="238"/>
                        <a:pt x="561" y="239"/>
                      </a:cubicBezTo>
                      <a:cubicBezTo>
                        <a:pt x="557" y="239"/>
                        <a:pt x="552" y="240"/>
                        <a:pt x="550" y="240"/>
                      </a:cubicBezTo>
                      <a:cubicBezTo>
                        <a:pt x="549" y="240"/>
                        <a:pt x="549" y="241"/>
                        <a:pt x="549" y="242"/>
                      </a:cubicBezTo>
                      <a:cubicBezTo>
                        <a:pt x="549" y="243"/>
                        <a:pt x="550" y="244"/>
                        <a:pt x="551" y="244"/>
                      </a:cubicBezTo>
                      <a:cubicBezTo>
                        <a:pt x="553" y="243"/>
                        <a:pt x="555" y="243"/>
                        <a:pt x="555" y="245"/>
                      </a:cubicBezTo>
                      <a:cubicBezTo>
                        <a:pt x="557" y="256"/>
                        <a:pt x="539" y="298"/>
                        <a:pt x="542" y="314"/>
                      </a:cubicBezTo>
                      <a:cubicBezTo>
                        <a:pt x="542" y="318"/>
                        <a:pt x="545" y="321"/>
                        <a:pt x="550" y="320"/>
                      </a:cubicBezTo>
                      <a:cubicBezTo>
                        <a:pt x="564" y="317"/>
                        <a:pt x="586" y="285"/>
                        <a:pt x="586" y="285"/>
                      </a:cubicBezTo>
                      <a:cubicBezTo>
                        <a:pt x="586" y="285"/>
                        <a:pt x="586" y="285"/>
                        <a:pt x="586" y="286"/>
                      </a:cubicBezTo>
                      <a:cubicBezTo>
                        <a:pt x="586" y="287"/>
                        <a:pt x="586" y="299"/>
                        <a:pt x="581" y="315"/>
                      </a:cubicBezTo>
                      <a:cubicBezTo>
                        <a:pt x="591" y="312"/>
                        <a:pt x="591" y="312"/>
                        <a:pt x="591" y="312"/>
                      </a:cubicBezTo>
                      <a:cubicBezTo>
                        <a:pt x="599" y="292"/>
                        <a:pt x="603" y="271"/>
                        <a:pt x="607" y="250"/>
                      </a:cubicBezTo>
                      <a:cubicBezTo>
                        <a:pt x="608" y="247"/>
                        <a:pt x="609" y="243"/>
                        <a:pt x="609" y="239"/>
                      </a:cubicBezTo>
                      <a:cubicBezTo>
                        <a:pt x="610" y="238"/>
                        <a:pt x="611" y="231"/>
                        <a:pt x="612" y="231"/>
                      </a:cubicBezTo>
                      <a:cubicBezTo>
                        <a:pt x="616" y="229"/>
                        <a:pt x="618" y="225"/>
                        <a:pt x="617" y="222"/>
                      </a:cubicBezTo>
                      <a:cubicBezTo>
                        <a:pt x="617" y="220"/>
                        <a:pt x="616" y="218"/>
                        <a:pt x="614" y="218"/>
                      </a:cubicBezTo>
                      <a:cubicBezTo>
                        <a:pt x="611" y="219"/>
                        <a:pt x="610" y="221"/>
                        <a:pt x="606" y="221"/>
                      </a:cubicBezTo>
                      <a:cubicBezTo>
                        <a:pt x="596" y="223"/>
                        <a:pt x="591" y="219"/>
                        <a:pt x="590" y="213"/>
                      </a:cubicBezTo>
                      <a:cubicBezTo>
                        <a:pt x="589" y="206"/>
                        <a:pt x="595" y="195"/>
                        <a:pt x="606" y="184"/>
                      </a:cubicBezTo>
                      <a:cubicBezTo>
                        <a:pt x="621" y="193"/>
                        <a:pt x="638" y="199"/>
                        <a:pt x="657" y="197"/>
                      </a:cubicBezTo>
                      <a:cubicBezTo>
                        <a:pt x="687" y="192"/>
                        <a:pt x="703" y="177"/>
                        <a:pt x="701" y="166"/>
                      </a:cubicBezTo>
                      <a:cubicBezTo>
                        <a:pt x="700" y="158"/>
                        <a:pt x="688" y="152"/>
                        <a:pt x="664" y="155"/>
                      </a:cubicBezTo>
                      <a:close/>
                      <a:moveTo>
                        <a:pt x="543" y="166"/>
                      </a:moveTo>
                      <a:cubicBezTo>
                        <a:pt x="541" y="166"/>
                        <a:pt x="541" y="165"/>
                        <a:pt x="540" y="165"/>
                      </a:cubicBezTo>
                      <a:cubicBezTo>
                        <a:pt x="540" y="163"/>
                        <a:pt x="543" y="160"/>
                        <a:pt x="549" y="159"/>
                      </a:cubicBezTo>
                      <a:cubicBezTo>
                        <a:pt x="551" y="159"/>
                        <a:pt x="552" y="159"/>
                        <a:pt x="554" y="159"/>
                      </a:cubicBezTo>
                      <a:cubicBezTo>
                        <a:pt x="550" y="162"/>
                        <a:pt x="546" y="165"/>
                        <a:pt x="543" y="166"/>
                      </a:cubicBezTo>
                      <a:close/>
                      <a:moveTo>
                        <a:pt x="653" y="191"/>
                      </a:moveTo>
                      <a:cubicBezTo>
                        <a:pt x="638" y="193"/>
                        <a:pt x="623" y="188"/>
                        <a:pt x="609" y="181"/>
                      </a:cubicBezTo>
                      <a:cubicBezTo>
                        <a:pt x="622" y="171"/>
                        <a:pt x="639" y="162"/>
                        <a:pt x="661" y="159"/>
                      </a:cubicBezTo>
                      <a:cubicBezTo>
                        <a:pt x="677" y="157"/>
                        <a:pt x="686" y="161"/>
                        <a:pt x="687" y="168"/>
                      </a:cubicBezTo>
                      <a:cubicBezTo>
                        <a:pt x="688" y="176"/>
                        <a:pt x="677" y="188"/>
                        <a:pt x="653" y="191"/>
                      </a:cubicBezTo>
                      <a:close/>
                      <a:moveTo>
                        <a:pt x="460" y="234"/>
                      </a:moveTo>
                      <a:cubicBezTo>
                        <a:pt x="456" y="210"/>
                        <a:pt x="439" y="190"/>
                        <a:pt x="411" y="186"/>
                      </a:cubicBezTo>
                      <a:cubicBezTo>
                        <a:pt x="421" y="179"/>
                        <a:pt x="430" y="165"/>
                        <a:pt x="431" y="160"/>
                      </a:cubicBezTo>
                      <a:cubicBezTo>
                        <a:pt x="432" y="160"/>
                        <a:pt x="432" y="159"/>
                        <a:pt x="432" y="159"/>
                      </a:cubicBezTo>
                      <a:cubicBezTo>
                        <a:pt x="431" y="158"/>
                        <a:pt x="430" y="158"/>
                        <a:pt x="430" y="158"/>
                      </a:cubicBezTo>
                      <a:cubicBezTo>
                        <a:pt x="429" y="158"/>
                        <a:pt x="429" y="158"/>
                        <a:pt x="428" y="159"/>
                      </a:cubicBezTo>
                      <a:cubicBezTo>
                        <a:pt x="424" y="167"/>
                        <a:pt x="417" y="173"/>
                        <a:pt x="413" y="174"/>
                      </a:cubicBezTo>
                      <a:cubicBezTo>
                        <a:pt x="412" y="174"/>
                        <a:pt x="410" y="173"/>
                        <a:pt x="410" y="171"/>
                      </a:cubicBezTo>
                      <a:cubicBezTo>
                        <a:pt x="409" y="164"/>
                        <a:pt x="425" y="123"/>
                        <a:pt x="424" y="113"/>
                      </a:cubicBezTo>
                      <a:cubicBezTo>
                        <a:pt x="423" y="108"/>
                        <a:pt x="419" y="107"/>
                        <a:pt x="414" y="107"/>
                      </a:cubicBezTo>
                      <a:cubicBezTo>
                        <a:pt x="399" y="110"/>
                        <a:pt x="386" y="128"/>
                        <a:pt x="377" y="138"/>
                      </a:cubicBezTo>
                      <a:cubicBezTo>
                        <a:pt x="377" y="138"/>
                        <a:pt x="377" y="137"/>
                        <a:pt x="377" y="137"/>
                      </a:cubicBezTo>
                      <a:cubicBezTo>
                        <a:pt x="381" y="119"/>
                        <a:pt x="383" y="115"/>
                        <a:pt x="383" y="113"/>
                      </a:cubicBezTo>
                      <a:cubicBezTo>
                        <a:pt x="383" y="112"/>
                        <a:pt x="382" y="112"/>
                        <a:pt x="381" y="112"/>
                      </a:cubicBezTo>
                      <a:cubicBezTo>
                        <a:pt x="379" y="113"/>
                        <a:pt x="377" y="113"/>
                        <a:pt x="374" y="114"/>
                      </a:cubicBezTo>
                      <a:cubicBezTo>
                        <a:pt x="371" y="114"/>
                        <a:pt x="365" y="114"/>
                        <a:pt x="364" y="115"/>
                      </a:cubicBezTo>
                      <a:cubicBezTo>
                        <a:pt x="362" y="115"/>
                        <a:pt x="362" y="116"/>
                        <a:pt x="362" y="116"/>
                      </a:cubicBezTo>
                      <a:cubicBezTo>
                        <a:pt x="362" y="117"/>
                        <a:pt x="363" y="118"/>
                        <a:pt x="364" y="118"/>
                      </a:cubicBezTo>
                      <a:cubicBezTo>
                        <a:pt x="366" y="118"/>
                        <a:pt x="368" y="118"/>
                        <a:pt x="368" y="120"/>
                      </a:cubicBezTo>
                      <a:cubicBezTo>
                        <a:pt x="368" y="124"/>
                        <a:pt x="365" y="135"/>
                        <a:pt x="356" y="167"/>
                      </a:cubicBezTo>
                      <a:cubicBezTo>
                        <a:pt x="352" y="180"/>
                        <a:pt x="349" y="193"/>
                        <a:pt x="348" y="194"/>
                      </a:cubicBezTo>
                      <a:cubicBezTo>
                        <a:pt x="348" y="194"/>
                        <a:pt x="348" y="196"/>
                        <a:pt x="348" y="196"/>
                      </a:cubicBezTo>
                      <a:cubicBezTo>
                        <a:pt x="304" y="217"/>
                        <a:pt x="285" y="261"/>
                        <a:pt x="290" y="286"/>
                      </a:cubicBezTo>
                      <a:cubicBezTo>
                        <a:pt x="292" y="298"/>
                        <a:pt x="300" y="305"/>
                        <a:pt x="313" y="303"/>
                      </a:cubicBezTo>
                      <a:cubicBezTo>
                        <a:pt x="335" y="299"/>
                        <a:pt x="342" y="279"/>
                        <a:pt x="341" y="269"/>
                      </a:cubicBezTo>
                      <a:cubicBezTo>
                        <a:pt x="340" y="265"/>
                        <a:pt x="337" y="262"/>
                        <a:pt x="334" y="263"/>
                      </a:cubicBezTo>
                      <a:cubicBezTo>
                        <a:pt x="332" y="263"/>
                        <a:pt x="330" y="264"/>
                        <a:pt x="331" y="266"/>
                      </a:cubicBezTo>
                      <a:cubicBezTo>
                        <a:pt x="331" y="267"/>
                        <a:pt x="331" y="268"/>
                        <a:pt x="332" y="269"/>
                      </a:cubicBezTo>
                      <a:cubicBezTo>
                        <a:pt x="334" y="271"/>
                        <a:pt x="334" y="273"/>
                        <a:pt x="335" y="275"/>
                      </a:cubicBezTo>
                      <a:cubicBezTo>
                        <a:pt x="336" y="284"/>
                        <a:pt x="332" y="296"/>
                        <a:pt x="315" y="299"/>
                      </a:cubicBezTo>
                      <a:cubicBezTo>
                        <a:pt x="306" y="301"/>
                        <a:pt x="301" y="295"/>
                        <a:pt x="300" y="286"/>
                      </a:cubicBezTo>
                      <a:cubicBezTo>
                        <a:pt x="295" y="259"/>
                        <a:pt x="320" y="200"/>
                        <a:pt x="377" y="190"/>
                      </a:cubicBezTo>
                      <a:cubicBezTo>
                        <a:pt x="417" y="183"/>
                        <a:pt x="439" y="204"/>
                        <a:pt x="444" y="233"/>
                      </a:cubicBezTo>
                      <a:cubicBezTo>
                        <a:pt x="451" y="277"/>
                        <a:pt x="423" y="338"/>
                        <a:pt x="370" y="347"/>
                      </a:cubicBezTo>
                      <a:cubicBezTo>
                        <a:pt x="357" y="349"/>
                        <a:pt x="353" y="350"/>
                        <a:pt x="352" y="346"/>
                      </a:cubicBezTo>
                      <a:cubicBezTo>
                        <a:pt x="352" y="345"/>
                        <a:pt x="352" y="344"/>
                        <a:pt x="352" y="342"/>
                      </a:cubicBezTo>
                      <a:cubicBezTo>
                        <a:pt x="373" y="243"/>
                        <a:pt x="382" y="219"/>
                        <a:pt x="384" y="212"/>
                      </a:cubicBezTo>
                      <a:cubicBezTo>
                        <a:pt x="385" y="206"/>
                        <a:pt x="387" y="205"/>
                        <a:pt x="389" y="203"/>
                      </a:cubicBezTo>
                      <a:cubicBezTo>
                        <a:pt x="389" y="202"/>
                        <a:pt x="389" y="202"/>
                        <a:pt x="389" y="201"/>
                      </a:cubicBezTo>
                      <a:cubicBezTo>
                        <a:pt x="389" y="201"/>
                        <a:pt x="389" y="200"/>
                        <a:pt x="388" y="200"/>
                      </a:cubicBezTo>
                      <a:cubicBezTo>
                        <a:pt x="387" y="200"/>
                        <a:pt x="387" y="200"/>
                        <a:pt x="386" y="201"/>
                      </a:cubicBezTo>
                      <a:cubicBezTo>
                        <a:pt x="383" y="204"/>
                        <a:pt x="378" y="208"/>
                        <a:pt x="374" y="211"/>
                      </a:cubicBezTo>
                      <a:cubicBezTo>
                        <a:pt x="370" y="213"/>
                        <a:pt x="364" y="216"/>
                        <a:pt x="363" y="217"/>
                      </a:cubicBezTo>
                      <a:cubicBezTo>
                        <a:pt x="362" y="217"/>
                        <a:pt x="362" y="218"/>
                        <a:pt x="362" y="219"/>
                      </a:cubicBezTo>
                      <a:cubicBezTo>
                        <a:pt x="362" y="220"/>
                        <a:pt x="363" y="220"/>
                        <a:pt x="364" y="220"/>
                      </a:cubicBezTo>
                      <a:cubicBezTo>
                        <a:pt x="364" y="220"/>
                        <a:pt x="365" y="220"/>
                        <a:pt x="365" y="220"/>
                      </a:cubicBezTo>
                      <a:cubicBezTo>
                        <a:pt x="367" y="219"/>
                        <a:pt x="368" y="220"/>
                        <a:pt x="368" y="221"/>
                      </a:cubicBezTo>
                      <a:cubicBezTo>
                        <a:pt x="368" y="222"/>
                        <a:pt x="368" y="223"/>
                        <a:pt x="368" y="223"/>
                      </a:cubicBezTo>
                      <a:cubicBezTo>
                        <a:pt x="357" y="268"/>
                        <a:pt x="342" y="334"/>
                        <a:pt x="340" y="340"/>
                      </a:cubicBezTo>
                      <a:cubicBezTo>
                        <a:pt x="338" y="349"/>
                        <a:pt x="336" y="352"/>
                        <a:pt x="327" y="354"/>
                      </a:cubicBezTo>
                      <a:cubicBezTo>
                        <a:pt x="326" y="354"/>
                        <a:pt x="326" y="355"/>
                        <a:pt x="326" y="356"/>
                      </a:cubicBezTo>
                      <a:cubicBezTo>
                        <a:pt x="326" y="357"/>
                        <a:pt x="326" y="358"/>
                        <a:pt x="327" y="357"/>
                      </a:cubicBezTo>
                      <a:cubicBezTo>
                        <a:pt x="329" y="357"/>
                        <a:pt x="340" y="355"/>
                        <a:pt x="346" y="354"/>
                      </a:cubicBezTo>
                      <a:cubicBezTo>
                        <a:pt x="352" y="353"/>
                        <a:pt x="363" y="351"/>
                        <a:pt x="366" y="350"/>
                      </a:cubicBezTo>
                      <a:cubicBezTo>
                        <a:pt x="435" y="338"/>
                        <a:pt x="468" y="278"/>
                        <a:pt x="460" y="234"/>
                      </a:cubicBezTo>
                      <a:close/>
                      <a:moveTo>
                        <a:pt x="396" y="183"/>
                      </a:moveTo>
                      <a:cubicBezTo>
                        <a:pt x="396" y="183"/>
                        <a:pt x="396" y="184"/>
                        <a:pt x="396" y="185"/>
                      </a:cubicBezTo>
                      <a:cubicBezTo>
                        <a:pt x="391" y="185"/>
                        <a:pt x="385" y="185"/>
                        <a:pt x="379" y="186"/>
                      </a:cubicBezTo>
                      <a:cubicBezTo>
                        <a:pt x="373" y="187"/>
                        <a:pt x="367" y="189"/>
                        <a:pt x="362" y="191"/>
                      </a:cubicBezTo>
                      <a:cubicBezTo>
                        <a:pt x="364" y="182"/>
                        <a:pt x="371" y="155"/>
                        <a:pt x="374" y="149"/>
                      </a:cubicBezTo>
                      <a:cubicBezTo>
                        <a:pt x="377" y="142"/>
                        <a:pt x="397" y="118"/>
                        <a:pt x="404" y="117"/>
                      </a:cubicBezTo>
                      <a:cubicBezTo>
                        <a:pt x="407" y="117"/>
                        <a:pt x="408" y="118"/>
                        <a:pt x="408" y="121"/>
                      </a:cubicBezTo>
                      <a:cubicBezTo>
                        <a:pt x="410" y="133"/>
                        <a:pt x="394" y="171"/>
                        <a:pt x="396" y="183"/>
                      </a:cubicBezTo>
                      <a:close/>
                      <a:moveTo>
                        <a:pt x="539" y="244"/>
                      </a:moveTo>
                      <a:cubicBezTo>
                        <a:pt x="539" y="243"/>
                        <a:pt x="538" y="243"/>
                        <a:pt x="536" y="243"/>
                      </a:cubicBezTo>
                      <a:cubicBezTo>
                        <a:pt x="526" y="245"/>
                        <a:pt x="525" y="246"/>
                        <a:pt x="524" y="248"/>
                      </a:cubicBezTo>
                      <a:cubicBezTo>
                        <a:pt x="521" y="254"/>
                        <a:pt x="521" y="254"/>
                        <a:pt x="521" y="254"/>
                      </a:cubicBezTo>
                      <a:cubicBezTo>
                        <a:pt x="521" y="252"/>
                        <a:pt x="518" y="246"/>
                        <a:pt x="507" y="248"/>
                      </a:cubicBezTo>
                      <a:cubicBezTo>
                        <a:pt x="479" y="253"/>
                        <a:pt x="452" y="304"/>
                        <a:pt x="455" y="325"/>
                      </a:cubicBezTo>
                      <a:cubicBezTo>
                        <a:pt x="457" y="332"/>
                        <a:pt x="461" y="335"/>
                        <a:pt x="469" y="334"/>
                      </a:cubicBezTo>
                      <a:cubicBezTo>
                        <a:pt x="485" y="331"/>
                        <a:pt x="500" y="306"/>
                        <a:pt x="503" y="300"/>
                      </a:cubicBezTo>
                      <a:cubicBezTo>
                        <a:pt x="503" y="300"/>
                        <a:pt x="503" y="300"/>
                        <a:pt x="504" y="300"/>
                      </a:cubicBezTo>
                      <a:cubicBezTo>
                        <a:pt x="504" y="300"/>
                        <a:pt x="504" y="300"/>
                        <a:pt x="504" y="300"/>
                      </a:cubicBezTo>
                      <a:cubicBezTo>
                        <a:pt x="503" y="306"/>
                        <a:pt x="503" y="314"/>
                        <a:pt x="504" y="319"/>
                      </a:cubicBezTo>
                      <a:cubicBezTo>
                        <a:pt x="504" y="325"/>
                        <a:pt x="507" y="329"/>
                        <a:pt x="512" y="328"/>
                      </a:cubicBezTo>
                      <a:cubicBezTo>
                        <a:pt x="524" y="325"/>
                        <a:pt x="537" y="303"/>
                        <a:pt x="539" y="297"/>
                      </a:cubicBezTo>
                      <a:cubicBezTo>
                        <a:pt x="539" y="297"/>
                        <a:pt x="539" y="297"/>
                        <a:pt x="539" y="297"/>
                      </a:cubicBezTo>
                      <a:cubicBezTo>
                        <a:pt x="539" y="296"/>
                        <a:pt x="538" y="295"/>
                        <a:pt x="537" y="295"/>
                      </a:cubicBezTo>
                      <a:cubicBezTo>
                        <a:pt x="536" y="295"/>
                        <a:pt x="536" y="296"/>
                        <a:pt x="536" y="296"/>
                      </a:cubicBezTo>
                      <a:cubicBezTo>
                        <a:pt x="531" y="305"/>
                        <a:pt x="526" y="311"/>
                        <a:pt x="522" y="312"/>
                      </a:cubicBezTo>
                      <a:cubicBezTo>
                        <a:pt x="519" y="312"/>
                        <a:pt x="518" y="311"/>
                        <a:pt x="517" y="308"/>
                      </a:cubicBezTo>
                      <a:cubicBezTo>
                        <a:pt x="515" y="295"/>
                        <a:pt x="533" y="256"/>
                        <a:pt x="537" y="248"/>
                      </a:cubicBezTo>
                      <a:cubicBezTo>
                        <a:pt x="538" y="246"/>
                        <a:pt x="539" y="244"/>
                        <a:pt x="539" y="244"/>
                      </a:cubicBezTo>
                      <a:close/>
                      <a:moveTo>
                        <a:pt x="510" y="280"/>
                      </a:moveTo>
                      <a:cubicBezTo>
                        <a:pt x="504" y="294"/>
                        <a:pt x="490" y="318"/>
                        <a:pt x="477" y="320"/>
                      </a:cubicBezTo>
                      <a:cubicBezTo>
                        <a:pt x="473" y="321"/>
                        <a:pt x="471" y="319"/>
                        <a:pt x="470" y="315"/>
                      </a:cubicBezTo>
                      <a:cubicBezTo>
                        <a:pt x="468" y="299"/>
                        <a:pt x="489" y="254"/>
                        <a:pt x="508" y="251"/>
                      </a:cubicBezTo>
                      <a:cubicBezTo>
                        <a:pt x="513" y="250"/>
                        <a:pt x="516" y="252"/>
                        <a:pt x="516" y="256"/>
                      </a:cubicBezTo>
                      <a:cubicBezTo>
                        <a:pt x="517" y="261"/>
                        <a:pt x="515" y="269"/>
                        <a:pt x="510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7" name="Freeform 83"/>
                <p:cNvSpPr>
                  <a:spLocks/>
                </p:cNvSpPr>
                <p:nvPr/>
              </p:nvSpPr>
              <p:spPr bwMode="auto">
                <a:xfrm>
                  <a:off x="2977" y="1340"/>
                  <a:ext cx="49" cy="59"/>
                </a:xfrm>
                <a:custGeom>
                  <a:avLst/>
                  <a:gdLst>
                    <a:gd name="T0" fmla="*/ 16 w 21"/>
                    <a:gd name="T1" fmla="*/ 2 h 25"/>
                    <a:gd name="T2" fmla="*/ 11 w 21"/>
                    <a:gd name="T3" fmla="*/ 5 h 25"/>
                    <a:gd name="T4" fmla="*/ 7 w 21"/>
                    <a:gd name="T5" fmla="*/ 1 h 25"/>
                    <a:gd name="T6" fmla="*/ 0 w 21"/>
                    <a:gd name="T7" fmla="*/ 11 h 25"/>
                    <a:gd name="T8" fmla="*/ 4 w 21"/>
                    <a:gd name="T9" fmla="*/ 25 h 25"/>
                    <a:gd name="T10" fmla="*/ 5 w 21"/>
                    <a:gd name="T11" fmla="*/ 25 h 25"/>
                    <a:gd name="T12" fmla="*/ 21 w 21"/>
                    <a:gd name="T13" fmla="*/ 9 h 25"/>
                    <a:gd name="T14" fmla="*/ 16 w 21"/>
                    <a:gd name="T15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5">
                      <a:moveTo>
                        <a:pt x="16" y="2"/>
                      </a:moveTo>
                      <a:cubicBezTo>
                        <a:pt x="13" y="2"/>
                        <a:pt x="12" y="4"/>
                        <a:pt x="11" y="5"/>
                      </a:cubicBezTo>
                      <a:cubicBezTo>
                        <a:pt x="11" y="4"/>
                        <a:pt x="9" y="2"/>
                        <a:pt x="7" y="1"/>
                      </a:cubicBezTo>
                      <a:cubicBezTo>
                        <a:pt x="1" y="0"/>
                        <a:pt x="0" y="6"/>
                        <a:pt x="0" y="11"/>
                      </a:cubicBezTo>
                      <a:cubicBezTo>
                        <a:pt x="0" y="16"/>
                        <a:pt x="1" y="20"/>
                        <a:pt x="4" y="25"/>
                      </a:cubicBezTo>
                      <a:cubicBezTo>
                        <a:pt x="4" y="25"/>
                        <a:pt x="5" y="25"/>
                        <a:pt x="5" y="25"/>
                      </a:cubicBezTo>
                      <a:cubicBezTo>
                        <a:pt x="10" y="24"/>
                        <a:pt x="20" y="15"/>
                        <a:pt x="21" y="9"/>
                      </a:cubicBezTo>
                      <a:cubicBezTo>
                        <a:pt x="21" y="6"/>
                        <a:pt x="20" y="2"/>
                        <a:pt x="1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8" name="Freeform 84"/>
                <p:cNvSpPr>
                  <a:spLocks noEditPoints="1"/>
                </p:cNvSpPr>
                <p:nvPr/>
              </p:nvSpPr>
              <p:spPr bwMode="auto">
                <a:xfrm>
                  <a:off x="2663" y="874"/>
                  <a:ext cx="1195" cy="1387"/>
                </a:xfrm>
                <a:custGeom>
                  <a:avLst/>
                  <a:gdLst>
                    <a:gd name="T0" fmla="*/ 502 w 506"/>
                    <a:gd name="T1" fmla="*/ 168 h 587"/>
                    <a:gd name="T2" fmla="*/ 415 w 506"/>
                    <a:gd name="T3" fmla="*/ 55 h 587"/>
                    <a:gd name="T4" fmla="*/ 269 w 506"/>
                    <a:gd name="T5" fmla="*/ 79 h 587"/>
                    <a:gd name="T6" fmla="*/ 268 w 506"/>
                    <a:gd name="T7" fmla="*/ 76 h 587"/>
                    <a:gd name="T8" fmla="*/ 138 w 506"/>
                    <a:gd name="T9" fmla="*/ 1 h 587"/>
                    <a:gd name="T10" fmla="*/ 18 w 506"/>
                    <a:gd name="T11" fmla="*/ 74 h 587"/>
                    <a:gd name="T12" fmla="*/ 6 w 506"/>
                    <a:gd name="T13" fmla="*/ 153 h 587"/>
                    <a:gd name="T14" fmla="*/ 55 w 506"/>
                    <a:gd name="T15" fmla="*/ 225 h 587"/>
                    <a:gd name="T16" fmla="*/ 182 w 506"/>
                    <a:gd name="T17" fmla="*/ 213 h 587"/>
                    <a:gd name="T18" fmla="*/ 201 w 506"/>
                    <a:gd name="T19" fmla="*/ 161 h 587"/>
                    <a:gd name="T20" fmla="*/ 102 w 506"/>
                    <a:gd name="T21" fmla="*/ 112 h 587"/>
                    <a:gd name="T22" fmla="*/ 83 w 506"/>
                    <a:gd name="T23" fmla="*/ 133 h 587"/>
                    <a:gd name="T24" fmla="*/ 80 w 506"/>
                    <a:gd name="T25" fmla="*/ 157 h 587"/>
                    <a:gd name="T26" fmla="*/ 89 w 506"/>
                    <a:gd name="T27" fmla="*/ 170 h 587"/>
                    <a:gd name="T28" fmla="*/ 90 w 506"/>
                    <a:gd name="T29" fmla="*/ 160 h 587"/>
                    <a:gd name="T30" fmla="*/ 95 w 506"/>
                    <a:gd name="T31" fmla="*/ 125 h 587"/>
                    <a:gd name="T32" fmla="*/ 105 w 506"/>
                    <a:gd name="T33" fmla="*/ 116 h 587"/>
                    <a:gd name="T34" fmla="*/ 141 w 506"/>
                    <a:gd name="T35" fmla="*/ 230 h 587"/>
                    <a:gd name="T36" fmla="*/ 59 w 506"/>
                    <a:gd name="T37" fmla="*/ 220 h 587"/>
                    <a:gd name="T38" fmla="*/ 10 w 506"/>
                    <a:gd name="T39" fmla="*/ 153 h 587"/>
                    <a:gd name="T40" fmla="*/ 23 w 506"/>
                    <a:gd name="T41" fmla="*/ 79 h 587"/>
                    <a:gd name="T42" fmla="*/ 138 w 506"/>
                    <a:gd name="T43" fmla="*/ 12 h 587"/>
                    <a:gd name="T44" fmla="*/ 255 w 506"/>
                    <a:gd name="T45" fmla="*/ 80 h 587"/>
                    <a:gd name="T46" fmla="*/ 259 w 506"/>
                    <a:gd name="T47" fmla="*/ 88 h 587"/>
                    <a:gd name="T48" fmla="*/ 252 w 506"/>
                    <a:gd name="T49" fmla="*/ 93 h 587"/>
                    <a:gd name="T50" fmla="*/ 228 w 506"/>
                    <a:gd name="T51" fmla="*/ 164 h 587"/>
                    <a:gd name="T52" fmla="*/ 242 w 506"/>
                    <a:gd name="T53" fmla="*/ 175 h 587"/>
                    <a:gd name="T54" fmla="*/ 268 w 506"/>
                    <a:gd name="T55" fmla="*/ 162 h 587"/>
                    <a:gd name="T56" fmla="*/ 271 w 506"/>
                    <a:gd name="T57" fmla="*/ 84 h 587"/>
                    <a:gd name="T58" fmla="*/ 407 w 506"/>
                    <a:gd name="T59" fmla="*/ 65 h 587"/>
                    <a:gd name="T60" fmla="*/ 485 w 506"/>
                    <a:gd name="T61" fmla="*/ 172 h 587"/>
                    <a:gd name="T62" fmla="*/ 441 w 506"/>
                    <a:gd name="T63" fmla="*/ 288 h 587"/>
                    <a:gd name="T64" fmla="*/ 342 w 506"/>
                    <a:gd name="T65" fmla="*/ 366 h 587"/>
                    <a:gd name="T66" fmla="*/ 231 w 506"/>
                    <a:gd name="T67" fmla="*/ 455 h 587"/>
                    <a:gd name="T68" fmla="*/ 236 w 506"/>
                    <a:gd name="T69" fmla="*/ 432 h 587"/>
                    <a:gd name="T70" fmla="*/ 238 w 506"/>
                    <a:gd name="T71" fmla="*/ 420 h 587"/>
                    <a:gd name="T72" fmla="*/ 227 w 506"/>
                    <a:gd name="T73" fmla="*/ 418 h 587"/>
                    <a:gd name="T74" fmla="*/ 221 w 506"/>
                    <a:gd name="T75" fmla="*/ 437 h 587"/>
                    <a:gd name="T76" fmla="*/ 214 w 506"/>
                    <a:gd name="T77" fmla="*/ 473 h 587"/>
                    <a:gd name="T78" fmla="*/ 197 w 506"/>
                    <a:gd name="T79" fmla="*/ 493 h 587"/>
                    <a:gd name="T80" fmla="*/ 170 w 506"/>
                    <a:gd name="T81" fmla="*/ 537 h 587"/>
                    <a:gd name="T82" fmla="*/ 170 w 506"/>
                    <a:gd name="T83" fmla="*/ 538 h 587"/>
                    <a:gd name="T84" fmla="*/ 163 w 506"/>
                    <a:gd name="T85" fmla="*/ 573 h 587"/>
                    <a:gd name="T86" fmla="*/ 187 w 506"/>
                    <a:gd name="T87" fmla="*/ 573 h 587"/>
                    <a:gd name="T88" fmla="*/ 211 w 506"/>
                    <a:gd name="T89" fmla="*/ 527 h 587"/>
                    <a:gd name="T90" fmla="*/ 228 w 506"/>
                    <a:gd name="T91" fmla="*/ 466 h 587"/>
                    <a:gd name="T92" fmla="*/ 229 w 506"/>
                    <a:gd name="T93" fmla="*/ 463 h 587"/>
                    <a:gd name="T94" fmla="*/ 348 w 506"/>
                    <a:gd name="T95" fmla="*/ 374 h 587"/>
                    <a:gd name="T96" fmla="*/ 453 w 506"/>
                    <a:gd name="T97" fmla="*/ 295 h 587"/>
                    <a:gd name="T98" fmla="*/ 502 w 506"/>
                    <a:gd name="T99" fmla="*/ 168 h 587"/>
                    <a:gd name="T100" fmla="*/ 259 w 506"/>
                    <a:gd name="T101" fmla="*/ 158 h 587"/>
                    <a:gd name="T102" fmla="*/ 241 w 506"/>
                    <a:gd name="T103" fmla="*/ 169 h 587"/>
                    <a:gd name="T104" fmla="*/ 232 w 506"/>
                    <a:gd name="T105" fmla="*/ 162 h 587"/>
                    <a:gd name="T106" fmla="*/ 252 w 506"/>
                    <a:gd name="T107" fmla="*/ 100 h 587"/>
                    <a:gd name="T108" fmla="*/ 261 w 506"/>
                    <a:gd name="T109" fmla="*/ 93 h 587"/>
                    <a:gd name="T110" fmla="*/ 259 w 506"/>
                    <a:gd name="T111" fmla="*/ 158 h 587"/>
                    <a:gd name="T112" fmla="*/ 210 w 506"/>
                    <a:gd name="T113" fmla="*/ 494 h 587"/>
                    <a:gd name="T114" fmla="*/ 171 w 506"/>
                    <a:gd name="T115" fmla="*/ 573 h 587"/>
                    <a:gd name="T116" fmla="*/ 173 w 506"/>
                    <a:gd name="T117" fmla="*/ 539 h 587"/>
                    <a:gd name="T118" fmla="*/ 174 w 506"/>
                    <a:gd name="T119" fmla="*/ 538 h 587"/>
                    <a:gd name="T120" fmla="*/ 199 w 506"/>
                    <a:gd name="T121" fmla="*/ 495 h 587"/>
                    <a:gd name="T122" fmla="*/ 213 w 506"/>
                    <a:gd name="T123" fmla="*/ 480 h 587"/>
                    <a:gd name="T124" fmla="*/ 210 w 506"/>
                    <a:gd name="T125" fmla="*/ 494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06" h="587">
                      <a:moveTo>
                        <a:pt x="502" y="168"/>
                      </a:moveTo>
                      <a:cubicBezTo>
                        <a:pt x="499" y="115"/>
                        <a:pt x="465" y="72"/>
                        <a:pt x="415" y="55"/>
                      </a:cubicBezTo>
                      <a:cubicBezTo>
                        <a:pt x="368" y="40"/>
                        <a:pt x="310" y="48"/>
                        <a:pt x="269" y="79"/>
                      </a:cubicBezTo>
                      <a:cubicBezTo>
                        <a:pt x="269" y="78"/>
                        <a:pt x="268" y="77"/>
                        <a:pt x="268" y="76"/>
                      </a:cubicBezTo>
                      <a:cubicBezTo>
                        <a:pt x="245" y="32"/>
                        <a:pt x="196" y="0"/>
                        <a:pt x="138" y="1"/>
                      </a:cubicBezTo>
                      <a:cubicBezTo>
                        <a:pt x="87" y="2"/>
                        <a:pt x="41" y="31"/>
                        <a:pt x="18" y="74"/>
                      </a:cubicBezTo>
                      <a:cubicBezTo>
                        <a:pt x="3" y="102"/>
                        <a:pt x="0" y="125"/>
                        <a:pt x="6" y="153"/>
                      </a:cubicBezTo>
                      <a:cubicBezTo>
                        <a:pt x="12" y="184"/>
                        <a:pt x="30" y="208"/>
                        <a:pt x="55" y="225"/>
                      </a:cubicBezTo>
                      <a:cubicBezTo>
                        <a:pt x="93" y="249"/>
                        <a:pt x="151" y="245"/>
                        <a:pt x="182" y="213"/>
                      </a:cubicBezTo>
                      <a:cubicBezTo>
                        <a:pt x="195" y="199"/>
                        <a:pt x="203" y="181"/>
                        <a:pt x="201" y="161"/>
                      </a:cubicBezTo>
                      <a:cubicBezTo>
                        <a:pt x="198" y="116"/>
                        <a:pt x="148" y="81"/>
                        <a:pt x="102" y="112"/>
                      </a:cubicBezTo>
                      <a:cubicBezTo>
                        <a:pt x="94" y="117"/>
                        <a:pt x="87" y="124"/>
                        <a:pt x="83" y="133"/>
                      </a:cubicBezTo>
                      <a:cubicBezTo>
                        <a:pt x="80" y="140"/>
                        <a:pt x="79" y="149"/>
                        <a:pt x="80" y="157"/>
                      </a:cubicBezTo>
                      <a:cubicBezTo>
                        <a:pt x="80" y="163"/>
                        <a:pt x="84" y="169"/>
                        <a:pt x="89" y="170"/>
                      </a:cubicBezTo>
                      <a:cubicBezTo>
                        <a:pt x="95" y="170"/>
                        <a:pt x="95" y="163"/>
                        <a:pt x="90" y="160"/>
                      </a:cubicBezTo>
                      <a:cubicBezTo>
                        <a:pt x="77" y="151"/>
                        <a:pt x="86" y="133"/>
                        <a:pt x="95" y="125"/>
                      </a:cubicBezTo>
                      <a:cubicBezTo>
                        <a:pt x="97" y="122"/>
                        <a:pt x="102" y="118"/>
                        <a:pt x="105" y="116"/>
                      </a:cubicBezTo>
                      <a:cubicBezTo>
                        <a:pt x="184" y="72"/>
                        <a:pt x="231" y="197"/>
                        <a:pt x="141" y="230"/>
                      </a:cubicBezTo>
                      <a:cubicBezTo>
                        <a:pt x="119" y="238"/>
                        <a:pt x="80" y="232"/>
                        <a:pt x="59" y="220"/>
                      </a:cubicBezTo>
                      <a:cubicBezTo>
                        <a:pt x="37" y="206"/>
                        <a:pt x="16" y="182"/>
                        <a:pt x="10" y="153"/>
                      </a:cubicBezTo>
                      <a:cubicBezTo>
                        <a:pt x="5" y="126"/>
                        <a:pt x="9" y="105"/>
                        <a:pt x="23" y="79"/>
                      </a:cubicBezTo>
                      <a:cubicBezTo>
                        <a:pt x="45" y="37"/>
                        <a:pt x="89" y="12"/>
                        <a:pt x="138" y="12"/>
                      </a:cubicBezTo>
                      <a:cubicBezTo>
                        <a:pt x="188" y="12"/>
                        <a:pt x="233" y="38"/>
                        <a:pt x="255" y="80"/>
                      </a:cubicBezTo>
                      <a:cubicBezTo>
                        <a:pt x="257" y="83"/>
                        <a:pt x="258" y="85"/>
                        <a:pt x="259" y="88"/>
                      </a:cubicBezTo>
                      <a:cubicBezTo>
                        <a:pt x="256" y="89"/>
                        <a:pt x="254" y="91"/>
                        <a:pt x="252" y="93"/>
                      </a:cubicBezTo>
                      <a:cubicBezTo>
                        <a:pt x="233" y="113"/>
                        <a:pt x="221" y="147"/>
                        <a:pt x="228" y="164"/>
                      </a:cubicBezTo>
                      <a:cubicBezTo>
                        <a:pt x="231" y="169"/>
                        <a:pt x="236" y="173"/>
                        <a:pt x="242" y="175"/>
                      </a:cubicBezTo>
                      <a:cubicBezTo>
                        <a:pt x="252" y="178"/>
                        <a:pt x="263" y="170"/>
                        <a:pt x="268" y="162"/>
                      </a:cubicBezTo>
                      <a:cubicBezTo>
                        <a:pt x="280" y="141"/>
                        <a:pt x="280" y="107"/>
                        <a:pt x="271" y="84"/>
                      </a:cubicBezTo>
                      <a:cubicBezTo>
                        <a:pt x="311" y="56"/>
                        <a:pt x="362" y="48"/>
                        <a:pt x="407" y="65"/>
                      </a:cubicBezTo>
                      <a:cubicBezTo>
                        <a:pt x="453" y="82"/>
                        <a:pt x="482" y="121"/>
                        <a:pt x="485" y="172"/>
                      </a:cubicBezTo>
                      <a:cubicBezTo>
                        <a:pt x="487" y="214"/>
                        <a:pt x="473" y="252"/>
                        <a:pt x="441" y="288"/>
                      </a:cubicBezTo>
                      <a:cubicBezTo>
                        <a:pt x="415" y="318"/>
                        <a:pt x="381" y="341"/>
                        <a:pt x="342" y="366"/>
                      </a:cubicBezTo>
                      <a:cubicBezTo>
                        <a:pt x="298" y="396"/>
                        <a:pt x="261" y="425"/>
                        <a:pt x="231" y="455"/>
                      </a:cubicBezTo>
                      <a:cubicBezTo>
                        <a:pt x="232" y="448"/>
                        <a:pt x="234" y="440"/>
                        <a:pt x="236" y="432"/>
                      </a:cubicBezTo>
                      <a:cubicBezTo>
                        <a:pt x="238" y="420"/>
                        <a:pt x="238" y="420"/>
                        <a:pt x="238" y="420"/>
                      </a:cubicBezTo>
                      <a:cubicBezTo>
                        <a:pt x="227" y="418"/>
                        <a:pt x="227" y="418"/>
                        <a:pt x="227" y="418"/>
                      </a:cubicBezTo>
                      <a:cubicBezTo>
                        <a:pt x="227" y="418"/>
                        <a:pt x="221" y="437"/>
                        <a:pt x="221" y="437"/>
                      </a:cubicBezTo>
                      <a:cubicBezTo>
                        <a:pt x="218" y="448"/>
                        <a:pt x="216" y="461"/>
                        <a:pt x="214" y="473"/>
                      </a:cubicBezTo>
                      <a:cubicBezTo>
                        <a:pt x="208" y="479"/>
                        <a:pt x="202" y="486"/>
                        <a:pt x="197" y="493"/>
                      </a:cubicBezTo>
                      <a:cubicBezTo>
                        <a:pt x="184" y="508"/>
                        <a:pt x="176" y="522"/>
                        <a:pt x="170" y="537"/>
                      </a:cubicBezTo>
                      <a:cubicBezTo>
                        <a:pt x="170" y="538"/>
                        <a:pt x="170" y="538"/>
                        <a:pt x="170" y="538"/>
                      </a:cubicBezTo>
                      <a:cubicBezTo>
                        <a:pt x="166" y="549"/>
                        <a:pt x="161" y="561"/>
                        <a:pt x="163" y="573"/>
                      </a:cubicBezTo>
                      <a:cubicBezTo>
                        <a:pt x="165" y="583"/>
                        <a:pt x="175" y="587"/>
                        <a:pt x="187" y="573"/>
                      </a:cubicBezTo>
                      <a:cubicBezTo>
                        <a:pt x="200" y="558"/>
                        <a:pt x="205" y="543"/>
                        <a:pt x="211" y="527"/>
                      </a:cubicBezTo>
                      <a:cubicBezTo>
                        <a:pt x="219" y="507"/>
                        <a:pt x="224" y="486"/>
                        <a:pt x="228" y="466"/>
                      </a:cubicBezTo>
                      <a:cubicBezTo>
                        <a:pt x="229" y="465"/>
                        <a:pt x="229" y="464"/>
                        <a:pt x="229" y="463"/>
                      </a:cubicBezTo>
                      <a:cubicBezTo>
                        <a:pt x="261" y="433"/>
                        <a:pt x="301" y="404"/>
                        <a:pt x="348" y="374"/>
                      </a:cubicBezTo>
                      <a:cubicBezTo>
                        <a:pt x="387" y="348"/>
                        <a:pt x="424" y="323"/>
                        <a:pt x="453" y="295"/>
                      </a:cubicBezTo>
                      <a:cubicBezTo>
                        <a:pt x="488" y="261"/>
                        <a:pt x="506" y="221"/>
                        <a:pt x="502" y="168"/>
                      </a:cubicBezTo>
                      <a:close/>
                      <a:moveTo>
                        <a:pt x="259" y="158"/>
                      </a:moveTo>
                      <a:cubicBezTo>
                        <a:pt x="255" y="165"/>
                        <a:pt x="248" y="170"/>
                        <a:pt x="241" y="169"/>
                      </a:cubicBezTo>
                      <a:cubicBezTo>
                        <a:pt x="237" y="169"/>
                        <a:pt x="234" y="167"/>
                        <a:pt x="232" y="162"/>
                      </a:cubicBezTo>
                      <a:cubicBezTo>
                        <a:pt x="225" y="147"/>
                        <a:pt x="234" y="119"/>
                        <a:pt x="252" y="100"/>
                      </a:cubicBezTo>
                      <a:cubicBezTo>
                        <a:pt x="255" y="98"/>
                        <a:pt x="258" y="95"/>
                        <a:pt x="261" y="93"/>
                      </a:cubicBezTo>
                      <a:cubicBezTo>
                        <a:pt x="268" y="114"/>
                        <a:pt x="269" y="140"/>
                        <a:pt x="259" y="158"/>
                      </a:cubicBezTo>
                      <a:close/>
                      <a:moveTo>
                        <a:pt x="210" y="494"/>
                      </a:moveTo>
                      <a:cubicBezTo>
                        <a:pt x="208" y="503"/>
                        <a:pt x="186" y="584"/>
                        <a:pt x="171" y="573"/>
                      </a:cubicBezTo>
                      <a:cubicBezTo>
                        <a:pt x="162" y="566"/>
                        <a:pt x="170" y="548"/>
                        <a:pt x="173" y="539"/>
                      </a:cubicBezTo>
                      <a:cubicBezTo>
                        <a:pt x="174" y="538"/>
                        <a:pt x="174" y="538"/>
                        <a:pt x="174" y="538"/>
                      </a:cubicBezTo>
                      <a:cubicBezTo>
                        <a:pt x="179" y="524"/>
                        <a:pt x="187" y="510"/>
                        <a:pt x="199" y="495"/>
                      </a:cubicBezTo>
                      <a:cubicBezTo>
                        <a:pt x="204" y="490"/>
                        <a:pt x="208" y="485"/>
                        <a:pt x="213" y="480"/>
                      </a:cubicBezTo>
                      <a:cubicBezTo>
                        <a:pt x="212" y="484"/>
                        <a:pt x="211" y="489"/>
                        <a:pt x="210" y="4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1622155" y="186485"/>
                <a:ext cx="1651112" cy="700681"/>
                <a:chOff x="4192692" y="1963767"/>
                <a:chExt cx="1651112" cy="700681"/>
              </a:xfrm>
            </p:grpSpPr>
            <p:sp>
              <p:nvSpPr>
                <p:cNvPr id="22" name="TextBox 21"/>
                <p:cNvSpPr txBox="1"/>
                <p:nvPr/>
              </p:nvSpPr>
              <p:spPr>
                <a:xfrm>
                  <a:off x="4192692" y="2143244"/>
                  <a:ext cx="16511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dirty="0" smtClean="0">
                      <a:solidFill>
                        <a:schemeClr val="bg1">
                          <a:lumMod val="9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rPr>
                    <a:t>七夕节快乐</a:t>
                  </a:r>
                  <a:endPara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4678582" y="1963767"/>
                  <a:ext cx="757957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2016</a:t>
                  </a:r>
                  <a:endParaRPr lang="zh-CN" altLang="en-US" sz="11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4192692" y="2433616"/>
                  <a:ext cx="165111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9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永远爱你的亲</a:t>
                  </a:r>
                  <a:endParaRPr lang="zh-CN" altLang="en-US" sz="9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2" name="Group 88"/>
              <p:cNvGrpSpPr>
                <a:grpSpLocks noChangeAspect="1"/>
              </p:cNvGrpSpPr>
              <p:nvPr/>
            </p:nvGrpSpPr>
            <p:grpSpPr bwMode="auto">
              <a:xfrm>
                <a:off x="1568339" y="958599"/>
                <a:ext cx="817722" cy="82847"/>
                <a:chOff x="2112" y="1540"/>
                <a:chExt cx="3119" cy="316"/>
              </a:xfrm>
              <a:solidFill>
                <a:schemeClr val="bg1"/>
              </a:solidFill>
            </p:grpSpPr>
            <p:sp>
              <p:nvSpPr>
                <p:cNvPr id="13" name="Freeform 89"/>
                <p:cNvSpPr>
                  <a:spLocks/>
                </p:cNvSpPr>
                <p:nvPr/>
              </p:nvSpPr>
              <p:spPr bwMode="auto">
                <a:xfrm>
                  <a:off x="2188" y="1651"/>
                  <a:ext cx="24" cy="76"/>
                </a:xfrm>
                <a:custGeom>
                  <a:avLst/>
                  <a:gdLst>
                    <a:gd name="T0" fmla="*/ 0 w 5"/>
                    <a:gd name="T1" fmla="*/ 2 h 16"/>
                    <a:gd name="T2" fmla="*/ 0 w 5"/>
                    <a:gd name="T3" fmla="*/ 14 h 16"/>
                    <a:gd name="T4" fmla="*/ 0 w 5"/>
                    <a:gd name="T5" fmla="*/ 14 h 16"/>
                    <a:gd name="T6" fmla="*/ 1 w 5"/>
                    <a:gd name="T7" fmla="*/ 16 h 16"/>
                    <a:gd name="T8" fmla="*/ 3 w 5"/>
                    <a:gd name="T9" fmla="*/ 14 h 16"/>
                    <a:gd name="T10" fmla="*/ 3 w 5"/>
                    <a:gd name="T11" fmla="*/ 14 h 16"/>
                    <a:gd name="T12" fmla="*/ 3 w 5"/>
                    <a:gd name="T13" fmla="*/ 2 h 16"/>
                    <a:gd name="T14" fmla="*/ 3 w 5"/>
                    <a:gd name="T15" fmla="*/ 2 h 16"/>
                    <a:gd name="T16" fmla="*/ 1 w 5"/>
                    <a:gd name="T17" fmla="*/ 0 h 16"/>
                    <a:gd name="T18" fmla="*/ 0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0" y="2"/>
                      </a:moveTo>
                      <a:cubicBezTo>
                        <a:pt x="0" y="6"/>
                        <a:pt x="0" y="10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6"/>
                        <a:pt x="1" y="16"/>
                      </a:cubicBezTo>
                      <a:cubicBezTo>
                        <a:pt x="2" y="16"/>
                        <a:pt x="3" y="15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5" y="10"/>
                        <a:pt x="5" y="6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90"/>
                <p:cNvSpPr>
                  <a:spLocks/>
                </p:cNvSpPr>
                <p:nvPr/>
              </p:nvSpPr>
              <p:spPr bwMode="auto">
                <a:xfrm>
                  <a:off x="2232" y="1646"/>
                  <a:ext cx="808" cy="86"/>
                </a:xfrm>
                <a:custGeom>
                  <a:avLst/>
                  <a:gdLst>
                    <a:gd name="T0" fmla="*/ 0 w 169"/>
                    <a:gd name="T1" fmla="*/ 5 h 18"/>
                    <a:gd name="T2" fmla="*/ 14 w 169"/>
                    <a:gd name="T3" fmla="*/ 6 h 18"/>
                    <a:gd name="T4" fmla="*/ 88 w 169"/>
                    <a:gd name="T5" fmla="*/ 5 h 18"/>
                    <a:gd name="T6" fmla="*/ 152 w 169"/>
                    <a:gd name="T7" fmla="*/ 1 h 18"/>
                    <a:gd name="T8" fmla="*/ 169 w 169"/>
                    <a:gd name="T9" fmla="*/ 0 h 18"/>
                    <a:gd name="T10" fmla="*/ 168 w 169"/>
                    <a:gd name="T11" fmla="*/ 9 h 18"/>
                    <a:gd name="T12" fmla="*/ 169 w 169"/>
                    <a:gd name="T13" fmla="*/ 18 h 18"/>
                    <a:gd name="T14" fmla="*/ 152 w 169"/>
                    <a:gd name="T15" fmla="*/ 17 h 18"/>
                    <a:gd name="T16" fmla="*/ 88 w 169"/>
                    <a:gd name="T17" fmla="*/ 13 h 18"/>
                    <a:gd name="T18" fmla="*/ 14 w 169"/>
                    <a:gd name="T19" fmla="*/ 12 h 18"/>
                    <a:gd name="T20" fmla="*/ 0 w 169"/>
                    <a:gd name="T21" fmla="*/ 13 h 18"/>
                    <a:gd name="T22" fmla="*/ 0 w 169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9" h="18">
                      <a:moveTo>
                        <a:pt x="0" y="5"/>
                      </a:moveTo>
                      <a:cubicBezTo>
                        <a:pt x="3" y="5"/>
                        <a:pt x="7" y="5"/>
                        <a:pt x="14" y="6"/>
                      </a:cubicBezTo>
                      <a:cubicBezTo>
                        <a:pt x="39" y="7"/>
                        <a:pt x="63" y="7"/>
                        <a:pt x="88" y="5"/>
                      </a:cubicBezTo>
                      <a:cubicBezTo>
                        <a:pt x="110" y="4"/>
                        <a:pt x="131" y="2"/>
                        <a:pt x="152" y="1"/>
                      </a:cubicBezTo>
                      <a:cubicBezTo>
                        <a:pt x="158" y="1"/>
                        <a:pt x="164" y="0"/>
                        <a:pt x="169" y="0"/>
                      </a:cubicBezTo>
                      <a:cubicBezTo>
                        <a:pt x="168" y="3"/>
                        <a:pt x="168" y="6"/>
                        <a:pt x="168" y="9"/>
                      </a:cubicBezTo>
                      <a:cubicBezTo>
                        <a:pt x="168" y="12"/>
                        <a:pt x="168" y="15"/>
                        <a:pt x="169" y="18"/>
                      </a:cubicBezTo>
                      <a:cubicBezTo>
                        <a:pt x="164" y="18"/>
                        <a:pt x="158" y="17"/>
                        <a:pt x="152" y="17"/>
                      </a:cubicBezTo>
                      <a:cubicBezTo>
                        <a:pt x="131" y="16"/>
                        <a:pt x="110" y="14"/>
                        <a:pt x="88" y="13"/>
                      </a:cubicBezTo>
                      <a:cubicBezTo>
                        <a:pt x="63" y="11"/>
                        <a:pt x="39" y="11"/>
                        <a:pt x="14" y="12"/>
                      </a:cubicBezTo>
                      <a:cubicBezTo>
                        <a:pt x="7" y="13"/>
                        <a:pt x="3" y="13"/>
                        <a:pt x="0" y="13"/>
                      </a:cubicBezTo>
                      <a:cubicBezTo>
                        <a:pt x="0" y="10"/>
                        <a:pt x="0" y="8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Oval 91"/>
                <p:cNvSpPr>
                  <a:spLocks noChangeArrowheads="1"/>
                </p:cNvSpPr>
                <p:nvPr/>
              </p:nvSpPr>
              <p:spPr bwMode="auto">
                <a:xfrm>
                  <a:off x="2112" y="1660"/>
                  <a:ext cx="57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92"/>
                <p:cNvSpPr>
                  <a:spLocks/>
                </p:cNvSpPr>
                <p:nvPr/>
              </p:nvSpPr>
              <p:spPr bwMode="auto">
                <a:xfrm>
                  <a:off x="5135" y="1651"/>
                  <a:ext cx="24" cy="76"/>
                </a:xfrm>
                <a:custGeom>
                  <a:avLst/>
                  <a:gdLst>
                    <a:gd name="T0" fmla="*/ 5 w 5"/>
                    <a:gd name="T1" fmla="*/ 2 h 16"/>
                    <a:gd name="T2" fmla="*/ 5 w 5"/>
                    <a:gd name="T3" fmla="*/ 14 h 16"/>
                    <a:gd name="T4" fmla="*/ 5 w 5"/>
                    <a:gd name="T5" fmla="*/ 14 h 16"/>
                    <a:gd name="T6" fmla="*/ 3 w 5"/>
                    <a:gd name="T7" fmla="*/ 16 h 16"/>
                    <a:gd name="T8" fmla="*/ 1 w 5"/>
                    <a:gd name="T9" fmla="*/ 14 h 16"/>
                    <a:gd name="T10" fmla="*/ 1 w 5"/>
                    <a:gd name="T11" fmla="*/ 14 h 16"/>
                    <a:gd name="T12" fmla="*/ 1 w 5"/>
                    <a:gd name="T13" fmla="*/ 2 h 16"/>
                    <a:gd name="T14" fmla="*/ 1 w 5"/>
                    <a:gd name="T15" fmla="*/ 2 h 16"/>
                    <a:gd name="T16" fmla="*/ 3 w 5"/>
                    <a:gd name="T17" fmla="*/ 0 h 16"/>
                    <a:gd name="T18" fmla="*/ 5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5" y="2"/>
                      </a:moveTo>
                      <a:cubicBezTo>
                        <a:pt x="5" y="6"/>
                        <a:pt x="5" y="10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4" y="16"/>
                        <a:pt x="3" y="16"/>
                      </a:cubicBezTo>
                      <a:cubicBezTo>
                        <a:pt x="3" y="16"/>
                        <a:pt x="2" y="15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0"/>
                        <a:pt x="0" y="6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4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93"/>
                <p:cNvSpPr>
                  <a:spLocks/>
                </p:cNvSpPr>
                <p:nvPr/>
              </p:nvSpPr>
              <p:spPr bwMode="auto">
                <a:xfrm>
                  <a:off x="4303" y="1646"/>
                  <a:ext cx="813" cy="86"/>
                </a:xfrm>
                <a:custGeom>
                  <a:avLst/>
                  <a:gdLst>
                    <a:gd name="T0" fmla="*/ 170 w 170"/>
                    <a:gd name="T1" fmla="*/ 5 h 18"/>
                    <a:gd name="T2" fmla="*/ 156 w 170"/>
                    <a:gd name="T3" fmla="*/ 6 h 18"/>
                    <a:gd name="T4" fmla="*/ 81 w 170"/>
                    <a:gd name="T5" fmla="*/ 5 h 18"/>
                    <a:gd name="T6" fmla="*/ 17 w 170"/>
                    <a:gd name="T7" fmla="*/ 1 h 18"/>
                    <a:gd name="T8" fmla="*/ 0 w 170"/>
                    <a:gd name="T9" fmla="*/ 0 h 18"/>
                    <a:gd name="T10" fmla="*/ 2 w 170"/>
                    <a:gd name="T11" fmla="*/ 9 h 18"/>
                    <a:gd name="T12" fmla="*/ 0 w 170"/>
                    <a:gd name="T13" fmla="*/ 18 h 18"/>
                    <a:gd name="T14" fmla="*/ 17 w 170"/>
                    <a:gd name="T15" fmla="*/ 17 h 18"/>
                    <a:gd name="T16" fmla="*/ 81 w 170"/>
                    <a:gd name="T17" fmla="*/ 13 h 18"/>
                    <a:gd name="T18" fmla="*/ 156 w 170"/>
                    <a:gd name="T19" fmla="*/ 12 h 18"/>
                    <a:gd name="T20" fmla="*/ 170 w 170"/>
                    <a:gd name="T21" fmla="*/ 13 h 18"/>
                    <a:gd name="T22" fmla="*/ 170 w 170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0" h="18">
                      <a:moveTo>
                        <a:pt x="170" y="5"/>
                      </a:moveTo>
                      <a:cubicBezTo>
                        <a:pt x="167" y="5"/>
                        <a:pt x="163" y="5"/>
                        <a:pt x="156" y="6"/>
                      </a:cubicBezTo>
                      <a:cubicBezTo>
                        <a:pt x="131" y="7"/>
                        <a:pt x="106" y="7"/>
                        <a:pt x="81" y="5"/>
                      </a:cubicBezTo>
                      <a:cubicBezTo>
                        <a:pt x="60" y="4"/>
                        <a:pt x="39" y="2"/>
                        <a:pt x="17" y="1"/>
                      </a:cubicBezTo>
                      <a:cubicBezTo>
                        <a:pt x="12" y="1"/>
                        <a:pt x="6" y="0"/>
                        <a:pt x="0" y="0"/>
                      </a:cubicBezTo>
                      <a:cubicBezTo>
                        <a:pt x="1" y="3"/>
                        <a:pt x="2" y="6"/>
                        <a:pt x="2" y="9"/>
                      </a:cubicBezTo>
                      <a:cubicBezTo>
                        <a:pt x="2" y="12"/>
                        <a:pt x="1" y="15"/>
                        <a:pt x="0" y="18"/>
                      </a:cubicBezTo>
                      <a:cubicBezTo>
                        <a:pt x="6" y="18"/>
                        <a:pt x="12" y="17"/>
                        <a:pt x="17" y="17"/>
                      </a:cubicBezTo>
                      <a:cubicBezTo>
                        <a:pt x="39" y="16"/>
                        <a:pt x="60" y="14"/>
                        <a:pt x="81" y="13"/>
                      </a:cubicBezTo>
                      <a:cubicBezTo>
                        <a:pt x="106" y="11"/>
                        <a:pt x="131" y="11"/>
                        <a:pt x="156" y="12"/>
                      </a:cubicBezTo>
                      <a:cubicBezTo>
                        <a:pt x="163" y="13"/>
                        <a:pt x="167" y="13"/>
                        <a:pt x="170" y="13"/>
                      </a:cubicBezTo>
                      <a:cubicBezTo>
                        <a:pt x="169" y="10"/>
                        <a:pt x="169" y="8"/>
                        <a:pt x="17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Oval 94"/>
                <p:cNvSpPr>
                  <a:spLocks noChangeArrowheads="1"/>
                </p:cNvSpPr>
                <p:nvPr/>
              </p:nvSpPr>
              <p:spPr bwMode="auto">
                <a:xfrm>
                  <a:off x="5178" y="1660"/>
                  <a:ext cx="53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95"/>
                <p:cNvSpPr>
                  <a:spLocks/>
                </p:cNvSpPr>
                <p:nvPr/>
              </p:nvSpPr>
              <p:spPr bwMode="auto">
                <a:xfrm>
                  <a:off x="3566" y="1584"/>
                  <a:ext cx="211" cy="210"/>
                </a:xfrm>
                <a:custGeom>
                  <a:avLst/>
                  <a:gdLst>
                    <a:gd name="T0" fmla="*/ 31 w 44"/>
                    <a:gd name="T1" fmla="*/ 1 h 44"/>
                    <a:gd name="T2" fmla="*/ 22 w 44"/>
                    <a:gd name="T3" fmla="*/ 9 h 44"/>
                    <a:gd name="T4" fmla="*/ 22 w 44"/>
                    <a:gd name="T5" fmla="*/ 9 h 44"/>
                    <a:gd name="T6" fmla="*/ 13 w 44"/>
                    <a:gd name="T7" fmla="*/ 1 h 44"/>
                    <a:gd name="T8" fmla="*/ 0 w 44"/>
                    <a:gd name="T9" fmla="*/ 14 h 44"/>
                    <a:gd name="T10" fmla="*/ 8 w 44"/>
                    <a:gd name="T11" fmla="*/ 28 h 44"/>
                    <a:gd name="T12" fmla="*/ 12 w 44"/>
                    <a:gd name="T13" fmla="*/ 32 h 44"/>
                    <a:gd name="T14" fmla="*/ 12 w 44"/>
                    <a:gd name="T15" fmla="*/ 32 h 44"/>
                    <a:gd name="T16" fmla="*/ 22 w 44"/>
                    <a:gd name="T17" fmla="*/ 44 h 44"/>
                    <a:gd name="T18" fmla="*/ 23 w 44"/>
                    <a:gd name="T19" fmla="*/ 44 h 44"/>
                    <a:gd name="T20" fmla="*/ 33 w 44"/>
                    <a:gd name="T21" fmla="*/ 32 h 44"/>
                    <a:gd name="T22" fmla="*/ 33 w 44"/>
                    <a:gd name="T23" fmla="*/ 32 h 44"/>
                    <a:gd name="T24" fmla="*/ 37 w 44"/>
                    <a:gd name="T25" fmla="*/ 28 h 44"/>
                    <a:gd name="T26" fmla="*/ 44 w 44"/>
                    <a:gd name="T27" fmla="*/ 14 h 44"/>
                    <a:gd name="T28" fmla="*/ 31 w 44"/>
                    <a:gd name="T29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4" h="44">
                      <a:moveTo>
                        <a:pt x="31" y="1"/>
                      </a:moveTo>
                      <a:cubicBezTo>
                        <a:pt x="27" y="2"/>
                        <a:pt x="23" y="5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5"/>
                        <a:pt x="18" y="2"/>
                        <a:pt x="13" y="1"/>
                      </a:cubicBezTo>
                      <a:cubicBezTo>
                        <a:pt x="5" y="1"/>
                        <a:pt x="0" y="6"/>
                        <a:pt x="0" y="14"/>
                      </a:cubicBezTo>
                      <a:cubicBezTo>
                        <a:pt x="0" y="19"/>
                        <a:pt x="4" y="23"/>
                        <a:pt x="8" y="28"/>
                      </a:cubicBezTo>
                      <a:cubicBezTo>
                        <a:pt x="9" y="29"/>
                        <a:pt x="11" y="30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6" y="36"/>
                        <a:pt x="21" y="43"/>
                        <a:pt x="22" y="44"/>
                      </a:cubicBezTo>
                      <a:cubicBezTo>
                        <a:pt x="22" y="44"/>
                        <a:pt x="23" y="44"/>
                        <a:pt x="23" y="44"/>
                      </a:cubicBezTo>
                      <a:cubicBezTo>
                        <a:pt x="26" y="40"/>
                        <a:pt x="28" y="37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4" y="30"/>
                        <a:pt x="35" y="29"/>
                        <a:pt x="37" y="28"/>
                      </a:cubicBezTo>
                      <a:cubicBezTo>
                        <a:pt x="40" y="23"/>
                        <a:pt x="44" y="19"/>
                        <a:pt x="44" y="14"/>
                      </a:cubicBezTo>
                      <a:cubicBezTo>
                        <a:pt x="44" y="7"/>
                        <a:pt x="41" y="0"/>
                        <a:pt x="3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96"/>
                <p:cNvSpPr>
                  <a:spLocks noEditPoints="1"/>
                </p:cNvSpPr>
                <p:nvPr/>
              </p:nvSpPr>
              <p:spPr bwMode="auto">
                <a:xfrm>
                  <a:off x="3064" y="1540"/>
                  <a:ext cx="507" cy="316"/>
                </a:xfrm>
                <a:custGeom>
                  <a:avLst/>
                  <a:gdLst>
                    <a:gd name="T0" fmla="*/ 80 w 106"/>
                    <a:gd name="T1" fmla="*/ 3 h 66"/>
                    <a:gd name="T2" fmla="*/ 44 w 106"/>
                    <a:gd name="T3" fmla="*/ 22 h 66"/>
                    <a:gd name="T4" fmla="*/ 61 w 106"/>
                    <a:gd name="T5" fmla="*/ 42 h 66"/>
                    <a:gd name="T6" fmla="*/ 80 w 106"/>
                    <a:gd name="T7" fmla="*/ 38 h 66"/>
                    <a:gd name="T8" fmla="*/ 81 w 106"/>
                    <a:gd name="T9" fmla="*/ 36 h 66"/>
                    <a:gd name="T10" fmla="*/ 79 w 106"/>
                    <a:gd name="T11" fmla="*/ 37 h 66"/>
                    <a:gd name="T12" fmla="*/ 62 w 106"/>
                    <a:gd name="T13" fmla="*/ 39 h 66"/>
                    <a:gd name="T14" fmla="*/ 46 w 106"/>
                    <a:gd name="T15" fmla="*/ 22 h 66"/>
                    <a:gd name="T16" fmla="*/ 78 w 106"/>
                    <a:gd name="T17" fmla="*/ 8 h 66"/>
                    <a:gd name="T18" fmla="*/ 102 w 106"/>
                    <a:gd name="T19" fmla="*/ 33 h 66"/>
                    <a:gd name="T20" fmla="*/ 49 w 106"/>
                    <a:gd name="T21" fmla="*/ 55 h 66"/>
                    <a:gd name="T22" fmla="*/ 18 w 106"/>
                    <a:gd name="T23" fmla="*/ 40 h 66"/>
                    <a:gd name="T24" fmla="*/ 38 w 106"/>
                    <a:gd name="T25" fmla="*/ 25 h 66"/>
                    <a:gd name="T26" fmla="*/ 30 w 106"/>
                    <a:gd name="T27" fmla="*/ 15 h 66"/>
                    <a:gd name="T28" fmla="*/ 14 w 106"/>
                    <a:gd name="T29" fmla="*/ 28 h 66"/>
                    <a:gd name="T30" fmla="*/ 16 w 106"/>
                    <a:gd name="T31" fmla="*/ 39 h 66"/>
                    <a:gd name="T32" fmla="*/ 10 w 106"/>
                    <a:gd name="T33" fmla="*/ 39 h 66"/>
                    <a:gd name="T34" fmla="*/ 1 w 106"/>
                    <a:gd name="T35" fmla="*/ 33 h 66"/>
                    <a:gd name="T36" fmla="*/ 8 w 106"/>
                    <a:gd name="T37" fmla="*/ 33 h 66"/>
                    <a:gd name="T38" fmla="*/ 10 w 106"/>
                    <a:gd name="T39" fmla="*/ 26 h 66"/>
                    <a:gd name="T40" fmla="*/ 3 w 106"/>
                    <a:gd name="T41" fmla="*/ 26 h 66"/>
                    <a:gd name="T42" fmla="*/ 2 w 106"/>
                    <a:gd name="T43" fmla="*/ 27 h 66"/>
                    <a:gd name="T44" fmla="*/ 1 w 106"/>
                    <a:gd name="T45" fmla="*/ 28 h 66"/>
                    <a:gd name="T46" fmla="*/ 0 w 106"/>
                    <a:gd name="T47" fmla="*/ 31 h 66"/>
                    <a:gd name="T48" fmla="*/ 10 w 106"/>
                    <a:gd name="T49" fmla="*/ 40 h 66"/>
                    <a:gd name="T50" fmla="*/ 16 w 106"/>
                    <a:gd name="T51" fmla="*/ 40 h 66"/>
                    <a:gd name="T52" fmla="*/ 49 w 106"/>
                    <a:gd name="T53" fmla="*/ 62 h 66"/>
                    <a:gd name="T54" fmla="*/ 103 w 106"/>
                    <a:gd name="T55" fmla="*/ 34 h 66"/>
                    <a:gd name="T56" fmla="*/ 103 w 106"/>
                    <a:gd name="T57" fmla="*/ 33 h 66"/>
                    <a:gd name="T58" fmla="*/ 80 w 106"/>
                    <a:gd name="T59" fmla="*/ 3 h 66"/>
                    <a:gd name="T60" fmla="*/ 16 w 106"/>
                    <a:gd name="T61" fmla="*/ 28 h 66"/>
                    <a:gd name="T62" fmla="*/ 29 w 106"/>
                    <a:gd name="T63" fmla="*/ 16 h 66"/>
                    <a:gd name="T64" fmla="*/ 35 w 106"/>
                    <a:gd name="T65" fmla="*/ 25 h 66"/>
                    <a:gd name="T66" fmla="*/ 35 w 106"/>
                    <a:gd name="T67" fmla="*/ 25 h 66"/>
                    <a:gd name="T68" fmla="*/ 17 w 106"/>
                    <a:gd name="T69" fmla="*/ 39 h 66"/>
                    <a:gd name="T70" fmla="*/ 16 w 106"/>
                    <a:gd name="T71" fmla="*/ 28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80" y="3"/>
                      </a:moveTo>
                      <a:cubicBezTo>
                        <a:pt x="62" y="0"/>
                        <a:pt x="46" y="8"/>
                        <a:pt x="44" y="22"/>
                      </a:cubicBezTo>
                      <a:cubicBezTo>
                        <a:pt x="43" y="32"/>
                        <a:pt x="50" y="40"/>
                        <a:pt x="61" y="42"/>
                      </a:cubicBezTo>
                      <a:cubicBezTo>
                        <a:pt x="69" y="44"/>
                        <a:pt x="75" y="42"/>
                        <a:pt x="80" y="38"/>
                      </a:cubicBezTo>
                      <a:cubicBezTo>
                        <a:pt x="80" y="37"/>
                        <a:pt x="81" y="36"/>
                        <a:pt x="81" y="36"/>
                      </a:cubicBezTo>
                      <a:cubicBezTo>
                        <a:pt x="80" y="35"/>
                        <a:pt x="80" y="36"/>
                        <a:pt x="79" y="37"/>
                      </a:cubicBezTo>
                      <a:cubicBezTo>
                        <a:pt x="75" y="40"/>
                        <a:pt x="69" y="40"/>
                        <a:pt x="62" y="39"/>
                      </a:cubicBezTo>
                      <a:cubicBezTo>
                        <a:pt x="52" y="37"/>
                        <a:pt x="44" y="31"/>
                        <a:pt x="46" y="22"/>
                      </a:cubicBezTo>
                      <a:cubicBezTo>
                        <a:pt x="47" y="12"/>
                        <a:pt x="61" y="5"/>
                        <a:pt x="78" y="8"/>
                      </a:cubicBezTo>
                      <a:cubicBezTo>
                        <a:pt x="93" y="10"/>
                        <a:pt x="104" y="20"/>
                        <a:pt x="102" y="33"/>
                      </a:cubicBezTo>
                      <a:cubicBezTo>
                        <a:pt x="99" y="53"/>
                        <a:pt x="73" y="59"/>
                        <a:pt x="49" y="55"/>
                      </a:cubicBezTo>
                      <a:cubicBezTo>
                        <a:pt x="37" y="53"/>
                        <a:pt x="23" y="49"/>
                        <a:pt x="18" y="40"/>
                      </a:cubicBezTo>
                      <a:cubicBezTo>
                        <a:pt x="30" y="40"/>
                        <a:pt x="37" y="33"/>
                        <a:pt x="38" y="25"/>
                      </a:cubicBezTo>
                      <a:cubicBezTo>
                        <a:pt x="39" y="21"/>
                        <a:pt x="36" y="15"/>
                        <a:pt x="30" y="15"/>
                      </a:cubicBezTo>
                      <a:cubicBezTo>
                        <a:pt x="22" y="14"/>
                        <a:pt x="16" y="20"/>
                        <a:pt x="14" y="28"/>
                      </a:cubicBezTo>
                      <a:cubicBezTo>
                        <a:pt x="14" y="32"/>
                        <a:pt x="14" y="36"/>
                        <a:pt x="16" y="39"/>
                      </a:cubicBezTo>
                      <a:cubicBezTo>
                        <a:pt x="14" y="40"/>
                        <a:pt x="12" y="39"/>
                        <a:pt x="10" y="39"/>
                      </a:cubicBezTo>
                      <a:cubicBezTo>
                        <a:pt x="6" y="38"/>
                        <a:pt x="3" y="36"/>
                        <a:pt x="1" y="33"/>
                      </a:cubicBezTo>
                      <a:cubicBezTo>
                        <a:pt x="3" y="34"/>
                        <a:pt x="5" y="34"/>
                        <a:pt x="8" y="33"/>
                      </a:cubicBezTo>
                      <a:cubicBezTo>
                        <a:pt x="10" y="31"/>
                        <a:pt x="11" y="28"/>
                        <a:pt x="10" y="26"/>
                      </a:cubicBezTo>
                      <a:cubicBezTo>
                        <a:pt x="9" y="24"/>
                        <a:pt x="6" y="24"/>
                        <a:pt x="3" y="26"/>
                      </a:cubicBezTo>
                      <a:cubicBezTo>
                        <a:pt x="2" y="26"/>
                        <a:pt x="2" y="26"/>
                        <a:pt x="2" y="27"/>
                      </a:cubicBezTo>
                      <a:cubicBezTo>
                        <a:pt x="1" y="27"/>
                        <a:pt x="1" y="27"/>
                        <a:pt x="1" y="28"/>
                      </a:cubicBezTo>
                      <a:cubicBezTo>
                        <a:pt x="0" y="29"/>
                        <a:pt x="0" y="30"/>
                        <a:pt x="0" y="31"/>
                      </a:cubicBezTo>
                      <a:cubicBezTo>
                        <a:pt x="0" y="36"/>
                        <a:pt x="4" y="39"/>
                        <a:pt x="10" y="40"/>
                      </a:cubicBezTo>
                      <a:cubicBezTo>
                        <a:pt x="12" y="41"/>
                        <a:pt x="14" y="41"/>
                        <a:pt x="16" y="40"/>
                      </a:cubicBezTo>
                      <a:cubicBezTo>
                        <a:pt x="22" y="50"/>
                        <a:pt x="36" y="60"/>
                        <a:pt x="49" y="62"/>
                      </a:cubicBezTo>
                      <a:cubicBezTo>
                        <a:pt x="74" y="66"/>
                        <a:pt x="100" y="55"/>
                        <a:pt x="103" y="34"/>
                      </a:cubicBezTo>
                      <a:cubicBezTo>
                        <a:pt x="103" y="33"/>
                        <a:pt x="103" y="33"/>
                        <a:pt x="103" y="33"/>
                      </a:cubicBezTo>
                      <a:cubicBezTo>
                        <a:pt x="106" y="16"/>
                        <a:pt x="96" y="5"/>
                        <a:pt x="80" y="3"/>
                      </a:cubicBezTo>
                      <a:close/>
                      <a:moveTo>
                        <a:pt x="16" y="28"/>
                      </a:moveTo>
                      <a:cubicBezTo>
                        <a:pt x="17" y="21"/>
                        <a:pt x="23" y="15"/>
                        <a:pt x="29" y="16"/>
                      </a:cubicBezTo>
                      <a:cubicBezTo>
                        <a:pt x="33" y="17"/>
                        <a:pt x="35" y="21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3" y="32"/>
                        <a:pt x="26" y="38"/>
                        <a:pt x="17" y="39"/>
                      </a:cubicBezTo>
                      <a:cubicBezTo>
                        <a:pt x="16" y="36"/>
                        <a:pt x="15" y="33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97"/>
                <p:cNvSpPr>
                  <a:spLocks noEditPoints="1"/>
                </p:cNvSpPr>
                <p:nvPr/>
              </p:nvSpPr>
              <p:spPr bwMode="auto">
                <a:xfrm>
                  <a:off x="3777" y="1540"/>
                  <a:ext cx="507" cy="316"/>
                </a:xfrm>
                <a:custGeom>
                  <a:avLst/>
                  <a:gdLst>
                    <a:gd name="T0" fmla="*/ 2 w 106"/>
                    <a:gd name="T1" fmla="*/ 33 h 66"/>
                    <a:gd name="T2" fmla="*/ 2 w 106"/>
                    <a:gd name="T3" fmla="*/ 34 h 66"/>
                    <a:gd name="T4" fmla="*/ 56 w 106"/>
                    <a:gd name="T5" fmla="*/ 62 h 66"/>
                    <a:gd name="T6" fmla="*/ 89 w 106"/>
                    <a:gd name="T7" fmla="*/ 40 h 66"/>
                    <a:gd name="T8" fmla="*/ 96 w 106"/>
                    <a:gd name="T9" fmla="*/ 40 h 66"/>
                    <a:gd name="T10" fmla="*/ 106 w 106"/>
                    <a:gd name="T11" fmla="*/ 31 h 66"/>
                    <a:gd name="T12" fmla="*/ 105 w 106"/>
                    <a:gd name="T13" fmla="*/ 28 h 66"/>
                    <a:gd name="T14" fmla="*/ 104 w 106"/>
                    <a:gd name="T15" fmla="*/ 27 h 66"/>
                    <a:gd name="T16" fmla="*/ 103 w 106"/>
                    <a:gd name="T17" fmla="*/ 26 h 66"/>
                    <a:gd name="T18" fmla="*/ 95 w 106"/>
                    <a:gd name="T19" fmla="*/ 26 h 66"/>
                    <a:gd name="T20" fmla="*/ 98 w 106"/>
                    <a:gd name="T21" fmla="*/ 33 h 66"/>
                    <a:gd name="T22" fmla="*/ 104 w 106"/>
                    <a:gd name="T23" fmla="*/ 33 h 66"/>
                    <a:gd name="T24" fmla="*/ 96 w 106"/>
                    <a:gd name="T25" fmla="*/ 39 h 66"/>
                    <a:gd name="T26" fmla="*/ 90 w 106"/>
                    <a:gd name="T27" fmla="*/ 39 h 66"/>
                    <a:gd name="T28" fmla="*/ 91 w 106"/>
                    <a:gd name="T29" fmla="*/ 28 h 66"/>
                    <a:gd name="T30" fmla="*/ 76 w 106"/>
                    <a:gd name="T31" fmla="*/ 15 h 66"/>
                    <a:gd name="T32" fmla="*/ 67 w 106"/>
                    <a:gd name="T33" fmla="*/ 25 h 66"/>
                    <a:gd name="T34" fmla="*/ 88 w 106"/>
                    <a:gd name="T35" fmla="*/ 40 h 66"/>
                    <a:gd name="T36" fmla="*/ 56 w 106"/>
                    <a:gd name="T37" fmla="*/ 55 h 66"/>
                    <a:gd name="T38" fmla="*/ 4 w 106"/>
                    <a:gd name="T39" fmla="*/ 33 h 66"/>
                    <a:gd name="T40" fmla="*/ 28 w 106"/>
                    <a:gd name="T41" fmla="*/ 8 h 66"/>
                    <a:gd name="T42" fmla="*/ 60 w 106"/>
                    <a:gd name="T43" fmla="*/ 22 h 66"/>
                    <a:gd name="T44" fmla="*/ 43 w 106"/>
                    <a:gd name="T45" fmla="*/ 39 h 66"/>
                    <a:gd name="T46" fmla="*/ 27 w 106"/>
                    <a:gd name="T47" fmla="*/ 37 h 66"/>
                    <a:gd name="T48" fmla="*/ 25 w 106"/>
                    <a:gd name="T49" fmla="*/ 36 h 66"/>
                    <a:gd name="T50" fmla="*/ 26 w 106"/>
                    <a:gd name="T51" fmla="*/ 38 h 66"/>
                    <a:gd name="T52" fmla="*/ 45 w 106"/>
                    <a:gd name="T53" fmla="*/ 42 h 66"/>
                    <a:gd name="T54" fmla="*/ 61 w 106"/>
                    <a:gd name="T55" fmla="*/ 22 h 66"/>
                    <a:gd name="T56" fmla="*/ 26 w 106"/>
                    <a:gd name="T57" fmla="*/ 3 h 66"/>
                    <a:gd name="T58" fmla="*/ 2 w 106"/>
                    <a:gd name="T59" fmla="*/ 33 h 66"/>
                    <a:gd name="T60" fmla="*/ 88 w 106"/>
                    <a:gd name="T61" fmla="*/ 39 h 66"/>
                    <a:gd name="T62" fmla="*/ 71 w 106"/>
                    <a:gd name="T63" fmla="*/ 25 h 66"/>
                    <a:gd name="T64" fmla="*/ 71 w 106"/>
                    <a:gd name="T65" fmla="*/ 25 h 66"/>
                    <a:gd name="T66" fmla="*/ 76 w 106"/>
                    <a:gd name="T67" fmla="*/ 16 h 66"/>
                    <a:gd name="T68" fmla="*/ 90 w 106"/>
                    <a:gd name="T69" fmla="*/ 28 h 66"/>
                    <a:gd name="T70" fmla="*/ 88 w 106"/>
                    <a:gd name="T71" fmla="*/ 39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2" y="33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6" y="55"/>
                        <a:pt x="32" y="66"/>
                        <a:pt x="56" y="62"/>
                      </a:cubicBezTo>
                      <a:cubicBezTo>
                        <a:pt x="69" y="60"/>
                        <a:pt x="84" y="50"/>
                        <a:pt x="89" y="40"/>
                      </a:cubicBezTo>
                      <a:cubicBezTo>
                        <a:pt x="91" y="41"/>
                        <a:pt x="94" y="41"/>
                        <a:pt x="96" y="40"/>
                      </a:cubicBezTo>
                      <a:cubicBezTo>
                        <a:pt x="102" y="39"/>
                        <a:pt x="106" y="36"/>
                        <a:pt x="106" y="31"/>
                      </a:cubicBezTo>
                      <a:cubicBezTo>
                        <a:pt x="106" y="30"/>
                        <a:pt x="106" y="29"/>
                        <a:pt x="105" y="28"/>
                      </a:cubicBezTo>
                      <a:cubicBezTo>
                        <a:pt x="105" y="27"/>
                        <a:pt x="104" y="27"/>
                        <a:pt x="104" y="27"/>
                      </a:cubicBezTo>
                      <a:cubicBezTo>
                        <a:pt x="104" y="26"/>
                        <a:pt x="103" y="26"/>
                        <a:pt x="103" y="26"/>
                      </a:cubicBezTo>
                      <a:cubicBezTo>
                        <a:pt x="100" y="24"/>
                        <a:pt x="97" y="24"/>
                        <a:pt x="95" y="26"/>
                      </a:cubicBezTo>
                      <a:cubicBezTo>
                        <a:pt x="94" y="28"/>
                        <a:pt x="95" y="31"/>
                        <a:pt x="98" y="33"/>
                      </a:cubicBezTo>
                      <a:cubicBezTo>
                        <a:pt x="100" y="34"/>
                        <a:pt x="103" y="34"/>
                        <a:pt x="104" y="33"/>
                      </a:cubicBezTo>
                      <a:cubicBezTo>
                        <a:pt x="103" y="36"/>
                        <a:pt x="100" y="38"/>
                        <a:pt x="96" y="39"/>
                      </a:cubicBezTo>
                      <a:cubicBezTo>
                        <a:pt x="94" y="39"/>
                        <a:pt x="92" y="40"/>
                        <a:pt x="90" y="39"/>
                      </a:cubicBezTo>
                      <a:cubicBezTo>
                        <a:pt x="91" y="36"/>
                        <a:pt x="92" y="32"/>
                        <a:pt x="91" y="28"/>
                      </a:cubicBezTo>
                      <a:cubicBezTo>
                        <a:pt x="90" y="20"/>
                        <a:pt x="84" y="14"/>
                        <a:pt x="76" y="15"/>
                      </a:cubicBezTo>
                      <a:cubicBezTo>
                        <a:pt x="70" y="15"/>
                        <a:pt x="67" y="21"/>
                        <a:pt x="67" y="25"/>
                      </a:cubicBezTo>
                      <a:cubicBezTo>
                        <a:pt x="69" y="33"/>
                        <a:pt x="76" y="40"/>
                        <a:pt x="88" y="40"/>
                      </a:cubicBezTo>
                      <a:cubicBezTo>
                        <a:pt x="82" y="49"/>
                        <a:pt x="69" y="53"/>
                        <a:pt x="56" y="55"/>
                      </a:cubicBezTo>
                      <a:cubicBezTo>
                        <a:pt x="33" y="59"/>
                        <a:pt x="7" y="53"/>
                        <a:pt x="4" y="33"/>
                      </a:cubicBezTo>
                      <a:cubicBezTo>
                        <a:pt x="2" y="20"/>
                        <a:pt x="12" y="10"/>
                        <a:pt x="28" y="8"/>
                      </a:cubicBezTo>
                      <a:cubicBezTo>
                        <a:pt x="44" y="5"/>
                        <a:pt x="58" y="12"/>
                        <a:pt x="60" y="22"/>
                      </a:cubicBezTo>
                      <a:cubicBezTo>
                        <a:pt x="61" y="31"/>
                        <a:pt x="54" y="37"/>
                        <a:pt x="43" y="39"/>
                      </a:cubicBezTo>
                      <a:cubicBezTo>
                        <a:pt x="37" y="40"/>
                        <a:pt x="31" y="40"/>
                        <a:pt x="27" y="37"/>
                      </a:cubicBezTo>
                      <a:cubicBezTo>
                        <a:pt x="25" y="36"/>
                        <a:pt x="25" y="35"/>
                        <a:pt x="25" y="36"/>
                      </a:cubicBezTo>
                      <a:cubicBezTo>
                        <a:pt x="24" y="36"/>
                        <a:pt x="25" y="37"/>
                        <a:pt x="26" y="38"/>
                      </a:cubicBezTo>
                      <a:cubicBezTo>
                        <a:pt x="31" y="42"/>
                        <a:pt x="36" y="44"/>
                        <a:pt x="45" y="42"/>
                      </a:cubicBezTo>
                      <a:cubicBezTo>
                        <a:pt x="55" y="40"/>
                        <a:pt x="62" y="32"/>
                        <a:pt x="61" y="22"/>
                      </a:cubicBezTo>
                      <a:cubicBezTo>
                        <a:pt x="60" y="8"/>
                        <a:pt x="44" y="0"/>
                        <a:pt x="26" y="3"/>
                      </a:cubicBezTo>
                      <a:cubicBezTo>
                        <a:pt x="10" y="5"/>
                        <a:pt x="0" y="16"/>
                        <a:pt x="2" y="33"/>
                      </a:cubicBezTo>
                      <a:close/>
                      <a:moveTo>
                        <a:pt x="88" y="39"/>
                      </a:moveTo>
                      <a:cubicBezTo>
                        <a:pt x="80" y="38"/>
                        <a:pt x="72" y="32"/>
                        <a:pt x="71" y="25"/>
                      </a:cubicBezTo>
                      <a:cubicBezTo>
                        <a:pt x="71" y="25"/>
                        <a:pt x="71" y="25"/>
                        <a:pt x="71" y="25"/>
                      </a:cubicBezTo>
                      <a:cubicBezTo>
                        <a:pt x="70" y="21"/>
                        <a:pt x="72" y="17"/>
                        <a:pt x="76" y="16"/>
                      </a:cubicBezTo>
                      <a:cubicBezTo>
                        <a:pt x="83" y="15"/>
                        <a:pt x="89" y="21"/>
                        <a:pt x="90" y="28"/>
                      </a:cubicBezTo>
                      <a:cubicBezTo>
                        <a:pt x="91" y="33"/>
                        <a:pt x="90" y="36"/>
                        <a:pt x="88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9" name="椭圆 28"/>
          <p:cNvSpPr/>
          <p:nvPr/>
        </p:nvSpPr>
        <p:spPr>
          <a:xfrm>
            <a:off x="5067055" y="1491630"/>
            <a:ext cx="225025" cy="225025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247075" y="1716655"/>
            <a:ext cx="225025" cy="225025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394098" y="2034541"/>
            <a:ext cx="180540" cy="18053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818780" y="1852613"/>
            <a:ext cx="91506" cy="91504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914031" y="1947864"/>
            <a:ext cx="205804" cy="205802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967592" y="1757363"/>
            <a:ext cx="155340" cy="1553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57901" y="1995488"/>
            <a:ext cx="149960" cy="149960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086758" y="2070468"/>
            <a:ext cx="185618" cy="185618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149987" y="1652589"/>
            <a:ext cx="145640" cy="1456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600209" y="2333026"/>
            <a:ext cx="162416" cy="162414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853119" y="1491544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521756" y="2125900"/>
            <a:ext cx="145494" cy="145494"/>
          </a:xfrm>
          <a:prstGeom prst="ellipse">
            <a:avLst/>
          </a:prstGeom>
          <a:solidFill>
            <a:schemeClr val="bg1">
              <a:alpha val="1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659867" y="2264012"/>
            <a:ext cx="174072" cy="174070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829176" y="2730960"/>
            <a:ext cx="121396" cy="121396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954906" y="2569521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413516" y="3258346"/>
            <a:ext cx="225025" cy="225025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4501491" y="3217650"/>
            <a:ext cx="180048" cy="18004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686827" y="3698347"/>
            <a:ext cx="186674" cy="186674"/>
          </a:xfrm>
          <a:prstGeom prst="ellipse">
            <a:avLst/>
          </a:prstGeom>
          <a:solidFill>
            <a:schemeClr val="bg1">
              <a:alpha val="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2799148" y="3674269"/>
            <a:ext cx="88940" cy="88940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495539" y="3423771"/>
            <a:ext cx="119200" cy="1192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flipH="1">
            <a:off x="5699495" y="1547814"/>
            <a:ext cx="103118" cy="103118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5287069" y="1131590"/>
            <a:ext cx="225025" cy="225025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5899020" y="1807414"/>
            <a:ext cx="154118" cy="15411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962465" y="3360421"/>
            <a:ext cx="119530" cy="119528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479001" y="3483370"/>
            <a:ext cx="225025" cy="225025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flipH="1">
            <a:off x="4310760" y="2657475"/>
            <a:ext cx="49118" cy="49118"/>
          </a:xfrm>
          <a:prstGeom prst="ellipse">
            <a:avLst/>
          </a:prstGeom>
          <a:solidFill>
            <a:schemeClr val="bg1">
              <a:alpha val="51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529433" y="3260963"/>
            <a:ext cx="101974" cy="101974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十字星 55"/>
          <p:cNvSpPr/>
          <p:nvPr/>
        </p:nvSpPr>
        <p:spPr>
          <a:xfrm>
            <a:off x="7200900" y="-334965"/>
            <a:ext cx="52788" cy="52788"/>
          </a:xfrm>
          <a:prstGeom prst="star4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十字星 56"/>
          <p:cNvSpPr/>
          <p:nvPr/>
        </p:nvSpPr>
        <p:spPr>
          <a:xfrm>
            <a:off x="7137285" y="-6686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十字星 57"/>
          <p:cNvSpPr/>
          <p:nvPr/>
        </p:nvSpPr>
        <p:spPr>
          <a:xfrm>
            <a:off x="8119612" y="-5162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十字星 58"/>
          <p:cNvSpPr/>
          <p:nvPr/>
        </p:nvSpPr>
        <p:spPr>
          <a:xfrm>
            <a:off x="7579552" y="-451368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十字星 59"/>
          <p:cNvSpPr/>
          <p:nvPr/>
        </p:nvSpPr>
        <p:spPr>
          <a:xfrm>
            <a:off x="6417205" y="-5786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十字星 60"/>
          <p:cNvSpPr/>
          <p:nvPr/>
        </p:nvSpPr>
        <p:spPr>
          <a:xfrm>
            <a:off x="6569605" y="-4262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7577526" y="2206171"/>
            <a:ext cx="438108" cy="438108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6031478" y="1465943"/>
            <a:ext cx="579492" cy="57949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4836640" y="1300200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134440" y="733990"/>
            <a:ext cx="1132420" cy="1132420"/>
          </a:xfrm>
          <a:prstGeom prst="ellipse">
            <a:avLst/>
          </a:prstGeom>
          <a:solidFill>
            <a:srgbClr val="EE8012">
              <a:alpha val="3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4957650" y="361850"/>
            <a:ext cx="859750" cy="85975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8097230" y="124652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6267450" y="2839775"/>
            <a:ext cx="593730" cy="5937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200600" y="2381250"/>
            <a:ext cx="651030" cy="6510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4646614" y="3069774"/>
            <a:ext cx="622072" cy="62207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355747" y="2119238"/>
            <a:ext cx="828824" cy="828824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6487511" y="3876895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988441" y="183659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6435011" y="41170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1736685" y="2619940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1926695" y="3876895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85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 p14:bounceEnd="20000">
                                          <p:cBhvr>
                                            <p:cTn id="291" dur="5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 p14:bounceEnd="20000">
                                          <p:cBhvr>
                                            <p:cTn id="295" dur="6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 p14:presetBounceEnd="2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 p14:bounceEnd="20000">
                                          <p:cBhvr>
                                            <p:cTn id="299" dur="6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 p14:bounceEnd="20000">
                                          <p:cBhvr>
                                            <p:cTn id="303" dur="6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 p14:presetBounceEnd="20000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 p14:bounceEnd="20000">
                                          <p:cBhvr>
                                            <p:cTn id="307" dur="5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 p14:presetBounceEnd="2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 p14:bounceEnd="20000">
                                          <p:cBhvr>
                                            <p:cTn id="314" dur="5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 p14:bounceEnd="20000">
                                          <p:cBhvr>
                                            <p:cTn id="324" dur="6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 p14:presetBounceEnd="2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 p14:bounceEnd="20000">
                                          <p:cBhvr>
                                            <p:cTn id="334" dur="6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 p14:presetBounceEnd="2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 p14:bounceEnd="20000">
                                          <p:cBhvr>
                                            <p:cTn id="344" dur="6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9" grpId="0" animBg="1"/>
          <p:bldP spid="29" grpId="1" animBg="1"/>
          <p:bldP spid="29" grpId="2" animBg="1"/>
          <p:bldP spid="29" grpId="3" animBg="1"/>
          <p:bldP spid="30" grpId="0" animBg="1"/>
          <p:bldP spid="30" grpId="1" animBg="1"/>
          <p:bldP spid="30" grpId="2" animBg="1"/>
          <p:bldP spid="30" grpId="3" animBg="1"/>
          <p:bldP spid="31" grpId="0" animBg="1"/>
          <p:bldP spid="31" grpId="1" animBg="1"/>
          <p:bldP spid="31" grpId="2" animBg="1"/>
          <p:bldP spid="31" grpId="3" animBg="1"/>
          <p:bldP spid="32" grpId="0" animBg="1"/>
          <p:bldP spid="32" grpId="1" animBg="1"/>
          <p:bldP spid="32" grpId="2" animBg="1"/>
          <p:bldP spid="32" grpId="3" animBg="1"/>
          <p:bldP spid="33" grpId="0" animBg="1"/>
          <p:bldP spid="33" grpId="1" animBg="1"/>
          <p:bldP spid="33" grpId="2" animBg="1"/>
          <p:bldP spid="33" grpId="3" animBg="1"/>
          <p:bldP spid="34" grpId="0" animBg="1"/>
          <p:bldP spid="34" grpId="1" animBg="1"/>
          <p:bldP spid="34" grpId="2" animBg="1"/>
          <p:bldP spid="34" grpId="3" animBg="1"/>
          <p:bldP spid="35" grpId="0" animBg="1"/>
          <p:bldP spid="35" grpId="1" animBg="1"/>
          <p:bldP spid="35" grpId="2" animBg="1"/>
          <p:bldP spid="35" grpId="3" animBg="1"/>
          <p:bldP spid="36" grpId="0" animBg="1"/>
          <p:bldP spid="36" grpId="1" animBg="1"/>
          <p:bldP spid="36" grpId="2" animBg="1"/>
          <p:bldP spid="36" grpId="3" animBg="1"/>
          <p:bldP spid="37" grpId="0" animBg="1"/>
          <p:bldP spid="37" grpId="1" animBg="1"/>
          <p:bldP spid="37" grpId="2" animBg="1"/>
          <p:bldP spid="37" grpId="3" animBg="1"/>
          <p:bldP spid="38" grpId="0" animBg="1"/>
          <p:bldP spid="38" grpId="1" animBg="1"/>
          <p:bldP spid="38" grpId="2" animBg="1"/>
          <p:bldP spid="38" grpId="3" animBg="1"/>
          <p:bldP spid="39" grpId="0" animBg="1"/>
          <p:bldP spid="39" grpId="1" animBg="1"/>
          <p:bldP spid="39" grpId="2" animBg="1"/>
          <p:bldP spid="39" grpId="3" animBg="1"/>
          <p:bldP spid="40" grpId="0" animBg="1"/>
          <p:bldP spid="40" grpId="1" animBg="1"/>
          <p:bldP spid="40" grpId="2" animBg="1"/>
          <p:bldP spid="40" grpId="3" animBg="1"/>
          <p:bldP spid="41" grpId="0" animBg="1"/>
          <p:bldP spid="41" grpId="1" animBg="1"/>
          <p:bldP spid="41" grpId="2" animBg="1"/>
          <p:bldP spid="41" grpId="3" animBg="1"/>
          <p:bldP spid="42" grpId="0" animBg="1"/>
          <p:bldP spid="42" grpId="1" animBg="1"/>
          <p:bldP spid="42" grpId="2" animBg="1"/>
          <p:bldP spid="42" grpId="3" animBg="1"/>
          <p:bldP spid="43" grpId="0" animBg="1"/>
          <p:bldP spid="43" grpId="1" animBg="1"/>
          <p:bldP spid="43" grpId="2" animBg="1"/>
          <p:bldP spid="43" grpId="3" animBg="1"/>
          <p:bldP spid="44" grpId="0" animBg="1"/>
          <p:bldP spid="44" grpId="1" animBg="1"/>
          <p:bldP spid="44" grpId="2" animBg="1"/>
          <p:bldP spid="44" grpId="3" animBg="1"/>
          <p:bldP spid="45" grpId="0" animBg="1"/>
          <p:bldP spid="45" grpId="1" animBg="1"/>
          <p:bldP spid="45" grpId="2" animBg="1"/>
          <p:bldP spid="45" grpId="3" animBg="1"/>
          <p:bldP spid="46" grpId="0" animBg="1"/>
          <p:bldP spid="46" grpId="1" animBg="1"/>
          <p:bldP spid="46" grpId="2" animBg="1"/>
          <p:bldP spid="46" grpId="3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9" grpId="0" animBg="1"/>
          <p:bldP spid="49" grpId="1" animBg="1"/>
          <p:bldP spid="49" grpId="2" animBg="1"/>
          <p:bldP spid="49" grpId="3" animBg="1"/>
          <p:bldP spid="50" grpId="0" animBg="1"/>
          <p:bldP spid="50" grpId="1" animBg="1"/>
          <p:bldP spid="50" grpId="2" animBg="1"/>
          <p:bldP spid="5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2" grpId="3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54" grpId="3" animBg="1"/>
          <p:bldP spid="55" grpId="0" animBg="1"/>
          <p:bldP spid="55" grpId="1" animBg="1"/>
          <p:bldP spid="55" grpId="2" animBg="1"/>
          <p:bldP spid="55" grpId="3" animBg="1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0" grpId="2" animBg="1"/>
          <p:bldP spid="61" grpId="0" animBg="1"/>
          <p:bldP spid="61" grpId="1" animBg="1"/>
          <p:bldP spid="61" grpId="2" animBg="1"/>
          <p:bldP spid="62" grpId="0" animBg="1"/>
          <p:bldP spid="62" grpId="1" animBg="1"/>
          <p:bldP spid="62" grpId="2" animBg="1"/>
          <p:bldP spid="62" grpId="3" animBg="1"/>
          <p:bldP spid="63" grpId="0" animBg="1"/>
          <p:bldP spid="63" grpId="1" animBg="1"/>
          <p:bldP spid="63" grpId="2" animBg="1"/>
          <p:bldP spid="63" grpId="3" animBg="1"/>
          <p:bldP spid="64" grpId="0" animBg="1"/>
          <p:bldP spid="64" grpId="1" animBg="1"/>
          <p:bldP spid="64" grpId="2" animBg="1"/>
          <p:bldP spid="64" grpId="3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67" grpId="0" animBg="1"/>
          <p:bldP spid="67" grpId="1" animBg="1"/>
          <p:bldP spid="67" grpId="2" animBg="1"/>
          <p:bldP spid="67" grpId="3" animBg="1"/>
          <p:bldP spid="68" grpId="0" animBg="1"/>
          <p:bldP spid="68" grpId="1" animBg="1"/>
          <p:bldP spid="68" grpId="2" animBg="1"/>
          <p:bldP spid="68" grpId="3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>
                                          <p:cBhvr>
                                            <p:cTn id="291" dur="5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>
                                          <p:cBhvr>
                                            <p:cTn id="295" dur="6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>
                                          <p:cBhvr>
                                            <p:cTn id="299" dur="6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>
                                          <p:cBhvr>
                                            <p:cTn id="303" dur="6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>
                                          <p:cBhvr>
                                            <p:cTn id="307" dur="5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>
                                          <p:cBhvr>
                                            <p:cTn id="314" dur="5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>
                                          <p:cBhvr>
                                            <p:cTn id="324" dur="6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>
                                          <p:cBhvr>
                                            <p:cTn id="334" dur="6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>
                                          <p:cBhvr>
                                            <p:cTn id="344" dur="6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9" grpId="0" animBg="1"/>
          <p:bldP spid="29" grpId="1" animBg="1"/>
          <p:bldP spid="29" grpId="2" animBg="1"/>
          <p:bldP spid="29" grpId="3" animBg="1"/>
          <p:bldP spid="30" grpId="0" animBg="1"/>
          <p:bldP spid="30" grpId="1" animBg="1"/>
          <p:bldP spid="30" grpId="2" animBg="1"/>
          <p:bldP spid="30" grpId="3" animBg="1"/>
          <p:bldP spid="31" grpId="0" animBg="1"/>
          <p:bldP spid="31" grpId="1" animBg="1"/>
          <p:bldP spid="31" grpId="2" animBg="1"/>
          <p:bldP spid="31" grpId="3" animBg="1"/>
          <p:bldP spid="32" grpId="0" animBg="1"/>
          <p:bldP spid="32" grpId="1" animBg="1"/>
          <p:bldP spid="32" grpId="2" animBg="1"/>
          <p:bldP spid="32" grpId="3" animBg="1"/>
          <p:bldP spid="33" grpId="0" animBg="1"/>
          <p:bldP spid="33" grpId="1" animBg="1"/>
          <p:bldP spid="33" grpId="2" animBg="1"/>
          <p:bldP spid="33" grpId="3" animBg="1"/>
          <p:bldP spid="34" grpId="0" animBg="1"/>
          <p:bldP spid="34" grpId="1" animBg="1"/>
          <p:bldP spid="34" grpId="2" animBg="1"/>
          <p:bldP spid="34" grpId="3" animBg="1"/>
          <p:bldP spid="35" grpId="0" animBg="1"/>
          <p:bldP spid="35" grpId="1" animBg="1"/>
          <p:bldP spid="35" grpId="2" animBg="1"/>
          <p:bldP spid="35" grpId="3" animBg="1"/>
          <p:bldP spid="36" grpId="0" animBg="1"/>
          <p:bldP spid="36" grpId="1" animBg="1"/>
          <p:bldP spid="36" grpId="2" animBg="1"/>
          <p:bldP spid="36" grpId="3" animBg="1"/>
          <p:bldP spid="37" grpId="0" animBg="1"/>
          <p:bldP spid="37" grpId="1" animBg="1"/>
          <p:bldP spid="37" grpId="2" animBg="1"/>
          <p:bldP spid="37" grpId="3" animBg="1"/>
          <p:bldP spid="38" grpId="0" animBg="1"/>
          <p:bldP spid="38" grpId="1" animBg="1"/>
          <p:bldP spid="38" grpId="2" animBg="1"/>
          <p:bldP spid="38" grpId="3" animBg="1"/>
          <p:bldP spid="39" grpId="0" animBg="1"/>
          <p:bldP spid="39" grpId="1" animBg="1"/>
          <p:bldP spid="39" grpId="2" animBg="1"/>
          <p:bldP spid="39" grpId="3" animBg="1"/>
          <p:bldP spid="40" grpId="0" animBg="1"/>
          <p:bldP spid="40" grpId="1" animBg="1"/>
          <p:bldP spid="40" grpId="2" animBg="1"/>
          <p:bldP spid="40" grpId="3" animBg="1"/>
          <p:bldP spid="41" grpId="0" animBg="1"/>
          <p:bldP spid="41" grpId="1" animBg="1"/>
          <p:bldP spid="41" grpId="2" animBg="1"/>
          <p:bldP spid="41" grpId="3" animBg="1"/>
          <p:bldP spid="42" grpId="0" animBg="1"/>
          <p:bldP spid="42" grpId="1" animBg="1"/>
          <p:bldP spid="42" grpId="2" animBg="1"/>
          <p:bldP spid="42" grpId="3" animBg="1"/>
          <p:bldP spid="43" grpId="0" animBg="1"/>
          <p:bldP spid="43" grpId="1" animBg="1"/>
          <p:bldP spid="43" grpId="2" animBg="1"/>
          <p:bldP spid="43" grpId="3" animBg="1"/>
          <p:bldP spid="44" grpId="0" animBg="1"/>
          <p:bldP spid="44" grpId="1" animBg="1"/>
          <p:bldP spid="44" grpId="2" animBg="1"/>
          <p:bldP spid="44" grpId="3" animBg="1"/>
          <p:bldP spid="45" grpId="0" animBg="1"/>
          <p:bldP spid="45" grpId="1" animBg="1"/>
          <p:bldP spid="45" grpId="2" animBg="1"/>
          <p:bldP spid="45" grpId="3" animBg="1"/>
          <p:bldP spid="46" grpId="0" animBg="1"/>
          <p:bldP spid="46" grpId="1" animBg="1"/>
          <p:bldP spid="46" grpId="2" animBg="1"/>
          <p:bldP spid="46" grpId="3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9" grpId="0" animBg="1"/>
          <p:bldP spid="49" grpId="1" animBg="1"/>
          <p:bldP spid="49" grpId="2" animBg="1"/>
          <p:bldP spid="49" grpId="3" animBg="1"/>
          <p:bldP spid="50" grpId="0" animBg="1"/>
          <p:bldP spid="50" grpId="1" animBg="1"/>
          <p:bldP spid="50" grpId="2" animBg="1"/>
          <p:bldP spid="5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2" grpId="3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54" grpId="3" animBg="1"/>
          <p:bldP spid="55" grpId="0" animBg="1"/>
          <p:bldP spid="55" grpId="1" animBg="1"/>
          <p:bldP spid="55" grpId="2" animBg="1"/>
          <p:bldP spid="55" grpId="3" animBg="1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0" grpId="2" animBg="1"/>
          <p:bldP spid="61" grpId="0" animBg="1"/>
          <p:bldP spid="61" grpId="1" animBg="1"/>
          <p:bldP spid="61" grpId="2" animBg="1"/>
          <p:bldP spid="62" grpId="0" animBg="1"/>
          <p:bldP spid="62" grpId="1" animBg="1"/>
          <p:bldP spid="62" grpId="2" animBg="1"/>
          <p:bldP spid="62" grpId="3" animBg="1"/>
          <p:bldP spid="63" grpId="0" animBg="1"/>
          <p:bldP spid="63" grpId="1" animBg="1"/>
          <p:bldP spid="63" grpId="2" animBg="1"/>
          <p:bldP spid="63" grpId="3" animBg="1"/>
          <p:bldP spid="64" grpId="0" animBg="1"/>
          <p:bldP spid="64" grpId="1" animBg="1"/>
          <p:bldP spid="64" grpId="2" animBg="1"/>
          <p:bldP spid="64" grpId="3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67" grpId="0" animBg="1"/>
          <p:bldP spid="67" grpId="1" animBg="1"/>
          <p:bldP spid="67" grpId="2" animBg="1"/>
          <p:bldP spid="67" grpId="3" animBg="1"/>
          <p:bldP spid="68" grpId="0" animBg="1"/>
          <p:bldP spid="68" grpId="1" animBg="1"/>
          <p:bldP spid="68" grpId="2" animBg="1"/>
          <p:bldP spid="68" grpId="3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椭圆 256"/>
          <p:cNvSpPr/>
          <p:nvPr/>
        </p:nvSpPr>
        <p:spPr>
          <a:xfrm>
            <a:off x="-4474005" y="-2738840"/>
            <a:ext cx="12421380" cy="8685964"/>
          </a:xfrm>
          <a:prstGeom prst="ellipse">
            <a:avLst/>
          </a:prstGeom>
          <a:solidFill>
            <a:srgbClr val="B11F07">
              <a:alpha val="10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3" name="组合 262"/>
          <p:cNvGrpSpPr/>
          <p:nvPr/>
        </p:nvGrpSpPr>
        <p:grpSpPr>
          <a:xfrm>
            <a:off x="-5342666" y="-3773956"/>
            <a:ext cx="12429266" cy="8841256"/>
            <a:chOff x="-5342666" y="-3773956"/>
            <a:chExt cx="12429266" cy="8841256"/>
          </a:xfrm>
        </p:grpSpPr>
        <p:sp>
          <p:nvSpPr>
            <p:cNvPr id="260" name="椭圆 259"/>
            <p:cNvSpPr/>
            <p:nvPr/>
          </p:nvSpPr>
          <p:spPr>
            <a:xfrm>
              <a:off x="-3175079" y="-1613715"/>
              <a:ext cx="10261679" cy="6557190"/>
            </a:xfrm>
            <a:prstGeom prst="ellipse">
              <a:avLst/>
            </a:prstGeom>
            <a:solidFill>
              <a:srgbClr val="EE8012">
                <a:alpha val="1000"/>
              </a:srgbClr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-1352550" y="-3261516"/>
              <a:ext cx="5695950" cy="6138065"/>
            </a:xfrm>
            <a:prstGeom prst="ellipse">
              <a:avLst/>
            </a:prstGeom>
            <a:solidFill>
              <a:srgbClr val="F2A10E">
                <a:alpha val="11000"/>
              </a:srgbClr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/>
            <p:cNvSpPr/>
            <p:nvPr/>
          </p:nvSpPr>
          <p:spPr>
            <a:xfrm>
              <a:off x="-5342666" y="-3773956"/>
              <a:ext cx="10589741" cy="8682333"/>
            </a:xfrm>
            <a:prstGeom prst="ellipse">
              <a:avLst/>
            </a:prstGeom>
            <a:solidFill>
              <a:srgbClr val="F8A808">
                <a:alpha val="7000"/>
              </a:srgbClr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-1773707" y="-3413916"/>
              <a:ext cx="7985719" cy="8481216"/>
            </a:xfrm>
            <a:prstGeom prst="ellipse">
              <a:avLst/>
            </a:prstGeom>
            <a:solidFill>
              <a:srgbClr val="EE8012">
                <a:alpha val="1000"/>
              </a:srgbClr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655764" y="2001437"/>
            <a:ext cx="2292772" cy="1414916"/>
            <a:chOff x="1164236" y="461963"/>
            <a:chExt cx="6827238" cy="4213225"/>
          </a:xfrm>
          <a:effectLst>
            <a:reflection blurRad="6350" stA="20000" endPos="42000" dist="25400" dir="5400000" sy="-100000" algn="bl" rotWithShape="0"/>
          </a:effectLst>
        </p:grpSpPr>
        <p:sp>
          <p:nvSpPr>
            <p:cNvPr id="3" name="任意多边形 2"/>
            <p:cNvSpPr/>
            <p:nvPr/>
          </p:nvSpPr>
          <p:spPr>
            <a:xfrm>
              <a:off x="1164490" y="461964"/>
              <a:ext cx="6819783" cy="4210398"/>
            </a:xfrm>
            <a:custGeom>
              <a:avLst/>
              <a:gdLst>
                <a:gd name="connsiteX0" fmla="*/ 1438507 w 6824546"/>
                <a:gd name="connsiteY0" fmla="*/ 0 h 4215161"/>
                <a:gd name="connsiteX1" fmla="*/ 5374888 w 6824546"/>
                <a:gd name="connsiteY1" fmla="*/ 11151 h 4215161"/>
                <a:gd name="connsiteX2" fmla="*/ 6824546 w 6824546"/>
                <a:gd name="connsiteY2" fmla="*/ 1037063 h 4215161"/>
                <a:gd name="connsiteX3" fmla="*/ 6824546 w 6824546"/>
                <a:gd name="connsiteY3" fmla="*/ 1215483 h 4215161"/>
                <a:gd name="connsiteX4" fmla="*/ 3423424 w 6824546"/>
                <a:gd name="connsiteY4" fmla="*/ 4215161 h 4215161"/>
                <a:gd name="connsiteX5" fmla="*/ 11151 w 6824546"/>
                <a:gd name="connsiteY5" fmla="*/ 1237785 h 4215161"/>
                <a:gd name="connsiteX6" fmla="*/ 0 w 6824546"/>
                <a:gd name="connsiteY6" fmla="*/ 1025912 h 4215161"/>
                <a:gd name="connsiteX7" fmla="*/ 1438507 w 6824546"/>
                <a:gd name="connsiteY7" fmla="*/ 0 h 4215161"/>
                <a:gd name="connsiteX0" fmla="*/ 1433744 w 6819783"/>
                <a:gd name="connsiteY0" fmla="*/ 0 h 4215161"/>
                <a:gd name="connsiteX1" fmla="*/ 5370125 w 6819783"/>
                <a:gd name="connsiteY1" fmla="*/ 11151 h 4215161"/>
                <a:gd name="connsiteX2" fmla="*/ 6819783 w 6819783"/>
                <a:gd name="connsiteY2" fmla="*/ 1037063 h 4215161"/>
                <a:gd name="connsiteX3" fmla="*/ 6819783 w 6819783"/>
                <a:gd name="connsiteY3" fmla="*/ 1215483 h 4215161"/>
                <a:gd name="connsiteX4" fmla="*/ 3418661 w 6819783"/>
                <a:gd name="connsiteY4" fmla="*/ 4215161 h 4215161"/>
                <a:gd name="connsiteX5" fmla="*/ 6388 w 6819783"/>
                <a:gd name="connsiteY5" fmla="*/ 1237785 h 4215161"/>
                <a:gd name="connsiteX6" fmla="*/ 0 w 6819783"/>
                <a:gd name="connsiteY6" fmla="*/ 1064012 h 4215161"/>
                <a:gd name="connsiteX7" fmla="*/ 1433744 w 6819783"/>
                <a:gd name="connsiteY7" fmla="*/ 0 h 4215161"/>
                <a:gd name="connsiteX0" fmla="*/ 1443269 w 6819783"/>
                <a:gd name="connsiteY0" fmla="*/ 0 h 4210398"/>
                <a:gd name="connsiteX1" fmla="*/ 5370125 w 6819783"/>
                <a:gd name="connsiteY1" fmla="*/ 6388 h 4210398"/>
                <a:gd name="connsiteX2" fmla="*/ 6819783 w 6819783"/>
                <a:gd name="connsiteY2" fmla="*/ 1032300 h 4210398"/>
                <a:gd name="connsiteX3" fmla="*/ 6819783 w 6819783"/>
                <a:gd name="connsiteY3" fmla="*/ 1210720 h 4210398"/>
                <a:gd name="connsiteX4" fmla="*/ 3418661 w 6819783"/>
                <a:gd name="connsiteY4" fmla="*/ 4210398 h 4210398"/>
                <a:gd name="connsiteX5" fmla="*/ 6388 w 6819783"/>
                <a:gd name="connsiteY5" fmla="*/ 1233022 h 4210398"/>
                <a:gd name="connsiteX6" fmla="*/ 0 w 6819783"/>
                <a:gd name="connsiteY6" fmla="*/ 1059249 h 4210398"/>
                <a:gd name="connsiteX7" fmla="*/ 1443269 w 6819783"/>
                <a:gd name="connsiteY7" fmla="*/ 0 h 421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19783" h="4210398">
                  <a:moveTo>
                    <a:pt x="1443269" y="0"/>
                  </a:moveTo>
                  <a:lnTo>
                    <a:pt x="5370125" y="6388"/>
                  </a:lnTo>
                  <a:lnTo>
                    <a:pt x="6819783" y="1032300"/>
                  </a:lnTo>
                  <a:lnTo>
                    <a:pt x="6819783" y="1210720"/>
                  </a:lnTo>
                  <a:lnTo>
                    <a:pt x="3418661" y="4210398"/>
                  </a:lnTo>
                  <a:lnTo>
                    <a:pt x="6388" y="1233022"/>
                  </a:lnTo>
                  <a:lnTo>
                    <a:pt x="0" y="1059249"/>
                  </a:lnTo>
                  <a:lnTo>
                    <a:pt x="1443269" y="0"/>
                  </a:lnTo>
                  <a:close/>
                </a:path>
              </a:pathLst>
            </a:custGeom>
            <a:solidFill>
              <a:schemeClr val="bg1">
                <a:alpha val="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3612356" y="469237"/>
              <a:ext cx="1926432" cy="1023808"/>
            </a:xfrm>
            <a:custGeom>
              <a:avLst/>
              <a:gdLst>
                <a:gd name="connsiteX0" fmla="*/ 920837 w 1926432"/>
                <a:gd name="connsiteY0" fmla="*/ 0 h 1023808"/>
                <a:gd name="connsiteX1" fmla="*/ 999376 w 1926432"/>
                <a:gd name="connsiteY1" fmla="*/ 0 h 1023808"/>
                <a:gd name="connsiteX2" fmla="*/ 1926432 w 1926432"/>
                <a:gd name="connsiteY2" fmla="*/ 280857 h 1023808"/>
                <a:gd name="connsiteX3" fmla="*/ 1467675 w 1926432"/>
                <a:gd name="connsiteY3" fmla="*/ 631671 h 1023808"/>
                <a:gd name="connsiteX4" fmla="*/ 1112044 w 1926432"/>
                <a:gd name="connsiteY4" fmla="*/ 899982 h 1023808"/>
                <a:gd name="connsiteX5" fmla="*/ 1118245 w 1926432"/>
                <a:gd name="connsiteY5" fmla="*/ 898883 h 1023808"/>
                <a:gd name="connsiteX6" fmla="*/ 954881 w 1926432"/>
                <a:gd name="connsiteY6" fmla="*/ 1023808 h 1023808"/>
                <a:gd name="connsiteX7" fmla="*/ 957263 w 1926432"/>
                <a:gd name="connsiteY7" fmla="*/ 866644 h 1023808"/>
                <a:gd name="connsiteX8" fmla="*/ 681038 w 1926432"/>
                <a:gd name="connsiteY8" fmla="*/ 709482 h 1023808"/>
                <a:gd name="connsiteX9" fmla="*/ 735807 w 1926432"/>
                <a:gd name="connsiteY9" fmla="*/ 861882 h 1023808"/>
                <a:gd name="connsiteX10" fmla="*/ 0 w 1926432"/>
                <a:gd name="connsiteY10" fmla="*/ 285619 h 1023808"/>
                <a:gd name="connsiteX11" fmla="*/ 920837 w 1926432"/>
                <a:gd name="connsiteY11" fmla="*/ 0 h 1023808"/>
                <a:gd name="connsiteX0" fmla="*/ 920837 w 1926432"/>
                <a:gd name="connsiteY0" fmla="*/ 0 h 1023808"/>
                <a:gd name="connsiteX1" fmla="*/ 999376 w 1926432"/>
                <a:gd name="connsiteY1" fmla="*/ 0 h 1023808"/>
                <a:gd name="connsiteX2" fmla="*/ 1926432 w 1926432"/>
                <a:gd name="connsiteY2" fmla="*/ 280857 h 1023808"/>
                <a:gd name="connsiteX3" fmla="*/ 1467675 w 1926432"/>
                <a:gd name="connsiteY3" fmla="*/ 631671 h 1023808"/>
                <a:gd name="connsiteX4" fmla="*/ 1112044 w 1926432"/>
                <a:gd name="connsiteY4" fmla="*/ 899982 h 1023808"/>
                <a:gd name="connsiteX5" fmla="*/ 1118245 w 1926432"/>
                <a:gd name="connsiteY5" fmla="*/ 898883 h 1023808"/>
                <a:gd name="connsiteX6" fmla="*/ 954881 w 1926432"/>
                <a:gd name="connsiteY6" fmla="*/ 1023808 h 1023808"/>
                <a:gd name="connsiteX7" fmla="*/ 957263 w 1926432"/>
                <a:gd name="connsiteY7" fmla="*/ 866644 h 1023808"/>
                <a:gd name="connsiteX8" fmla="*/ 735807 w 1926432"/>
                <a:gd name="connsiteY8" fmla="*/ 861882 h 1023808"/>
                <a:gd name="connsiteX9" fmla="*/ 0 w 1926432"/>
                <a:gd name="connsiteY9" fmla="*/ 285619 h 1023808"/>
                <a:gd name="connsiteX10" fmla="*/ 920837 w 1926432"/>
                <a:gd name="connsiteY10" fmla="*/ 0 h 1023808"/>
                <a:gd name="connsiteX0" fmla="*/ 920837 w 1926432"/>
                <a:gd name="connsiteY0" fmla="*/ 0 h 1023808"/>
                <a:gd name="connsiteX1" fmla="*/ 999376 w 1926432"/>
                <a:gd name="connsiteY1" fmla="*/ 0 h 1023808"/>
                <a:gd name="connsiteX2" fmla="*/ 1926432 w 1926432"/>
                <a:gd name="connsiteY2" fmla="*/ 280857 h 1023808"/>
                <a:gd name="connsiteX3" fmla="*/ 1467675 w 1926432"/>
                <a:gd name="connsiteY3" fmla="*/ 631671 h 1023808"/>
                <a:gd name="connsiteX4" fmla="*/ 1112044 w 1926432"/>
                <a:gd name="connsiteY4" fmla="*/ 899982 h 1023808"/>
                <a:gd name="connsiteX5" fmla="*/ 1118245 w 1926432"/>
                <a:gd name="connsiteY5" fmla="*/ 898883 h 1023808"/>
                <a:gd name="connsiteX6" fmla="*/ 954881 w 1926432"/>
                <a:gd name="connsiteY6" fmla="*/ 1023808 h 1023808"/>
                <a:gd name="connsiteX7" fmla="*/ 735807 w 1926432"/>
                <a:gd name="connsiteY7" fmla="*/ 861882 h 1023808"/>
                <a:gd name="connsiteX8" fmla="*/ 0 w 1926432"/>
                <a:gd name="connsiteY8" fmla="*/ 285619 h 1023808"/>
                <a:gd name="connsiteX9" fmla="*/ 920837 w 1926432"/>
                <a:gd name="connsiteY9" fmla="*/ 0 h 102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6432" h="1023808">
                  <a:moveTo>
                    <a:pt x="920837" y="0"/>
                  </a:moveTo>
                  <a:lnTo>
                    <a:pt x="999376" y="0"/>
                  </a:lnTo>
                  <a:lnTo>
                    <a:pt x="1926432" y="280857"/>
                  </a:lnTo>
                  <a:lnTo>
                    <a:pt x="1467675" y="631671"/>
                  </a:lnTo>
                  <a:lnTo>
                    <a:pt x="1112044" y="899982"/>
                  </a:lnTo>
                  <a:lnTo>
                    <a:pt x="1118245" y="898883"/>
                  </a:lnTo>
                  <a:lnTo>
                    <a:pt x="954881" y="1023808"/>
                  </a:lnTo>
                  <a:lnTo>
                    <a:pt x="735807" y="861882"/>
                  </a:lnTo>
                  <a:lnTo>
                    <a:pt x="0" y="285619"/>
                  </a:lnTo>
                  <a:lnTo>
                    <a:pt x="920837" y="0"/>
                  </a:lnTo>
                  <a:close/>
                </a:path>
              </a:pathLst>
            </a:cu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2864390" y="469237"/>
              <a:ext cx="731299" cy="597563"/>
            </a:xfrm>
            <a:custGeom>
              <a:avLst/>
              <a:gdLst/>
              <a:ahLst/>
              <a:cxnLst/>
              <a:rect l="l" t="t" r="r" b="b"/>
              <a:pathLst>
                <a:path w="731299" h="597563">
                  <a:moveTo>
                    <a:pt x="288673" y="0"/>
                  </a:moveTo>
                  <a:lnTo>
                    <a:pt x="343854" y="0"/>
                  </a:lnTo>
                  <a:lnTo>
                    <a:pt x="731299" y="278476"/>
                  </a:lnTo>
                  <a:lnTo>
                    <a:pt x="116936" y="597563"/>
                  </a:lnTo>
                  <a:lnTo>
                    <a:pt x="0" y="91893"/>
                  </a:lnTo>
                  <a:close/>
                </a:path>
              </a:pathLst>
            </a:custGeom>
            <a:solidFill>
              <a:schemeClr val="bg1">
                <a:alpha val="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529263" y="461963"/>
              <a:ext cx="747712" cy="617537"/>
            </a:xfrm>
            <a:custGeom>
              <a:avLst/>
              <a:gdLst/>
              <a:ahLst/>
              <a:cxnLst/>
              <a:rect l="l" t="t" r="r" b="b"/>
              <a:pathLst>
                <a:path w="747712" h="617537">
                  <a:moveTo>
                    <a:pt x="416718" y="0"/>
                  </a:moveTo>
                  <a:lnTo>
                    <a:pt x="747712" y="104775"/>
                  </a:lnTo>
                  <a:lnTo>
                    <a:pt x="747700" y="104829"/>
                  </a:lnTo>
                  <a:lnTo>
                    <a:pt x="669411" y="420995"/>
                  </a:lnTo>
                  <a:lnTo>
                    <a:pt x="674942" y="422407"/>
                  </a:lnTo>
                  <a:lnTo>
                    <a:pt x="630237" y="617537"/>
                  </a:lnTo>
                  <a:lnTo>
                    <a:pt x="0" y="287337"/>
                  </a:lnTo>
                  <a:close/>
                </a:path>
              </a:pathLst>
            </a:custGeom>
            <a:solidFill>
              <a:schemeClr val="bg1">
                <a:alpha val="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203450" y="469237"/>
              <a:ext cx="949612" cy="302288"/>
            </a:xfrm>
            <a:custGeom>
              <a:avLst/>
              <a:gdLst/>
              <a:ahLst/>
              <a:cxnLst/>
              <a:rect l="l" t="t" r="r" b="b"/>
              <a:pathLst>
                <a:path w="949612" h="302288">
                  <a:moveTo>
                    <a:pt x="399997" y="0"/>
                  </a:moveTo>
                  <a:lnTo>
                    <a:pt x="949612" y="0"/>
                  </a:lnTo>
                  <a:lnTo>
                    <a:pt x="0" y="302288"/>
                  </a:lnTo>
                  <a:close/>
                </a:path>
              </a:pathLst>
            </a:cu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2433638" y="560479"/>
              <a:ext cx="507999" cy="370591"/>
            </a:xfrm>
            <a:custGeom>
              <a:avLst/>
              <a:gdLst/>
              <a:ahLst/>
              <a:cxnLst/>
              <a:rect l="l" t="t" r="r" b="b"/>
              <a:pathLst>
                <a:path w="507999" h="370591">
                  <a:moveTo>
                    <a:pt x="432797" y="0"/>
                  </a:moveTo>
                  <a:lnTo>
                    <a:pt x="507999" y="325347"/>
                  </a:lnTo>
                  <a:lnTo>
                    <a:pt x="295275" y="370591"/>
                  </a:lnTo>
                  <a:lnTo>
                    <a:pt x="0" y="161041"/>
                  </a:lnTo>
                  <a:lnTo>
                    <a:pt x="37291" y="125901"/>
                  </a:lnTo>
                  <a:close/>
                </a:path>
              </a:pathLst>
            </a:custGeom>
            <a:gradFill>
              <a:gsLst>
                <a:gs pos="27000">
                  <a:schemeClr val="bg1">
                    <a:alpha val="2000"/>
                  </a:schemeClr>
                </a:gs>
                <a:gs pos="92000">
                  <a:schemeClr val="bg1">
                    <a:alpha val="27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212183" y="721902"/>
              <a:ext cx="511968" cy="354425"/>
            </a:xfrm>
            <a:custGeom>
              <a:avLst/>
              <a:gdLst/>
              <a:ahLst/>
              <a:cxnLst/>
              <a:rect l="l" t="t" r="r" b="b"/>
              <a:pathLst>
                <a:path w="511968" h="354425">
                  <a:moveTo>
                    <a:pt x="221992" y="0"/>
                  </a:moveTo>
                  <a:lnTo>
                    <a:pt x="444702" y="158052"/>
                  </a:lnTo>
                  <a:lnTo>
                    <a:pt x="511968" y="206788"/>
                  </a:lnTo>
                  <a:lnTo>
                    <a:pt x="793" y="354425"/>
                  </a:lnTo>
                  <a:cubicBezTo>
                    <a:pt x="529" y="315267"/>
                    <a:pt x="264" y="276108"/>
                    <a:pt x="0" y="236950"/>
                  </a:cubicBezTo>
                  <a:close/>
                </a:path>
              </a:pathLst>
            </a:custGeom>
            <a:gradFill>
              <a:gsLst>
                <a:gs pos="27000">
                  <a:schemeClr val="bg1">
                    <a:alpha val="2000"/>
                  </a:schemeClr>
                </a:gs>
                <a:gs pos="92000">
                  <a:schemeClr val="bg1">
                    <a:alpha val="3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2207425" y="687647"/>
              <a:ext cx="259523" cy="269617"/>
            </a:xfrm>
            <a:custGeom>
              <a:avLst/>
              <a:gdLst/>
              <a:ahLst/>
              <a:cxnLst/>
              <a:rect l="l" t="t" r="r" b="b"/>
              <a:pathLst>
                <a:path w="259523" h="269617">
                  <a:moveTo>
                    <a:pt x="259523" y="0"/>
                  </a:moveTo>
                  <a:lnTo>
                    <a:pt x="238100" y="22672"/>
                  </a:lnTo>
                  <a:lnTo>
                    <a:pt x="226213" y="33873"/>
                  </a:lnTo>
                  <a:lnTo>
                    <a:pt x="226993" y="34426"/>
                  </a:lnTo>
                  <a:lnTo>
                    <a:pt x="4755" y="269617"/>
                  </a:lnTo>
                  <a:lnTo>
                    <a:pt x="0" y="82614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720056" y="765175"/>
              <a:ext cx="490538" cy="390525"/>
            </a:xfrm>
            <a:custGeom>
              <a:avLst/>
              <a:gdLst>
                <a:gd name="connsiteX0" fmla="*/ 490538 w 490538"/>
                <a:gd name="connsiteY0" fmla="*/ 0 h 390525"/>
                <a:gd name="connsiteX1" fmla="*/ 0 w 490538"/>
                <a:gd name="connsiteY1" fmla="*/ 352425 h 390525"/>
                <a:gd name="connsiteX2" fmla="*/ 104775 w 490538"/>
                <a:gd name="connsiteY2" fmla="*/ 390525 h 390525"/>
                <a:gd name="connsiteX3" fmla="*/ 490538 w 490538"/>
                <a:gd name="connsiteY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0538" h="390525">
                  <a:moveTo>
                    <a:pt x="490538" y="0"/>
                  </a:moveTo>
                  <a:lnTo>
                    <a:pt x="0" y="352425"/>
                  </a:lnTo>
                  <a:lnTo>
                    <a:pt x="104775" y="390525"/>
                  </a:lnTo>
                  <a:lnTo>
                    <a:pt x="490538" y="0"/>
                  </a:lnTo>
                  <a:close/>
                </a:path>
              </a:pathLst>
            </a:custGeom>
            <a:gradFill>
              <a:gsLst>
                <a:gs pos="46000">
                  <a:schemeClr val="bg1">
                    <a:alpha val="29000"/>
                  </a:schemeClr>
                </a:gs>
                <a:gs pos="77000">
                  <a:schemeClr val="bg1">
                    <a:alpha val="5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824038" y="765175"/>
              <a:ext cx="388123" cy="458788"/>
            </a:xfrm>
            <a:custGeom>
              <a:avLst/>
              <a:gdLst>
                <a:gd name="connsiteX0" fmla="*/ 377825 w 378598"/>
                <a:gd name="connsiteY0" fmla="*/ 0 h 458788"/>
                <a:gd name="connsiteX1" fmla="*/ 377857 w 378598"/>
                <a:gd name="connsiteY1" fmla="*/ 3814 h 458788"/>
                <a:gd name="connsiteX2" fmla="*/ 373862 w 378598"/>
                <a:gd name="connsiteY2" fmla="*/ 5086 h 458788"/>
                <a:gd name="connsiteX3" fmla="*/ 378598 w 378598"/>
                <a:gd name="connsiteY3" fmla="*/ 191353 h 458788"/>
                <a:gd name="connsiteX4" fmla="*/ 209550 w 378598"/>
                <a:gd name="connsiteY4" fmla="*/ 368300 h 458788"/>
                <a:gd name="connsiteX5" fmla="*/ 176213 w 378598"/>
                <a:gd name="connsiteY5" fmla="*/ 277813 h 458788"/>
                <a:gd name="connsiteX6" fmla="*/ 61913 w 378598"/>
                <a:gd name="connsiteY6" fmla="*/ 458788 h 458788"/>
                <a:gd name="connsiteX7" fmla="*/ 0 w 378598"/>
                <a:gd name="connsiteY7" fmla="*/ 375444 h 458788"/>
                <a:gd name="connsiteX8" fmla="*/ 377825 w 378598"/>
                <a:gd name="connsiteY8" fmla="*/ 0 h 458788"/>
                <a:gd name="connsiteX0" fmla="*/ 387350 w 388123"/>
                <a:gd name="connsiteY0" fmla="*/ 0 h 458788"/>
                <a:gd name="connsiteX1" fmla="*/ 387382 w 388123"/>
                <a:gd name="connsiteY1" fmla="*/ 3814 h 458788"/>
                <a:gd name="connsiteX2" fmla="*/ 383387 w 388123"/>
                <a:gd name="connsiteY2" fmla="*/ 5086 h 458788"/>
                <a:gd name="connsiteX3" fmla="*/ 388123 w 388123"/>
                <a:gd name="connsiteY3" fmla="*/ 191353 h 458788"/>
                <a:gd name="connsiteX4" fmla="*/ 219075 w 388123"/>
                <a:gd name="connsiteY4" fmla="*/ 368300 h 458788"/>
                <a:gd name="connsiteX5" fmla="*/ 185738 w 388123"/>
                <a:gd name="connsiteY5" fmla="*/ 277813 h 458788"/>
                <a:gd name="connsiteX6" fmla="*/ 71438 w 388123"/>
                <a:gd name="connsiteY6" fmla="*/ 458788 h 458788"/>
                <a:gd name="connsiteX7" fmla="*/ 0 w 388123"/>
                <a:gd name="connsiteY7" fmla="*/ 387350 h 458788"/>
                <a:gd name="connsiteX8" fmla="*/ 387350 w 388123"/>
                <a:gd name="connsiteY8" fmla="*/ 0 h 458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8123" h="458788">
                  <a:moveTo>
                    <a:pt x="387350" y="0"/>
                  </a:moveTo>
                  <a:cubicBezTo>
                    <a:pt x="387361" y="1271"/>
                    <a:pt x="387371" y="2543"/>
                    <a:pt x="387382" y="3814"/>
                  </a:cubicBezTo>
                  <a:lnTo>
                    <a:pt x="383387" y="5086"/>
                  </a:lnTo>
                  <a:lnTo>
                    <a:pt x="388123" y="191353"/>
                  </a:lnTo>
                  <a:lnTo>
                    <a:pt x="219075" y="368300"/>
                  </a:lnTo>
                  <a:lnTo>
                    <a:pt x="185738" y="277813"/>
                  </a:lnTo>
                  <a:lnTo>
                    <a:pt x="71438" y="458788"/>
                  </a:lnTo>
                  <a:lnTo>
                    <a:pt x="0" y="387350"/>
                  </a:lnTo>
                  <a:cubicBezTo>
                    <a:pt x="122767" y="262996"/>
                    <a:pt x="264583" y="124354"/>
                    <a:pt x="387350" y="0"/>
                  </a:cubicBezTo>
                  <a:close/>
                </a:path>
              </a:pathLst>
            </a:cu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422399" y="1111250"/>
              <a:ext cx="409575" cy="279400"/>
            </a:xfrm>
            <a:custGeom>
              <a:avLst/>
              <a:gdLst>
                <a:gd name="connsiteX0" fmla="*/ 304800 w 409575"/>
                <a:gd name="connsiteY0" fmla="*/ 0 h 279400"/>
                <a:gd name="connsiteX1" fmla="*/ 305839 w 409575"/>
                <a:gd name="connsiteY1" fmla="*/ 472 h 279400"/>
                <a:gd name="connsiteX2" fmla="*/ 297657 w 409575"/>
                <a:gd name="connsiteY2" fmla="*/ 6350 h 279400"/>
                <a:gd name="connsiteX3" fmla="*/ 402432 w 409575"/>
                <a:gd name="connsiteY3" fmla="*/ 44450 h 279400"/>
                <a:gd name="connsiteX4" fmla="*/ 402481 w 409575"/>
                <a:gd name="connsiteY4" fmla="*/ 44400 h 279400"/>
                <a:gd name="connsiteX5" fmla="*/ 409575 w 409575"/>
                <a:gd name="connsiteY5" fmla="*/ 47625 h 279400"/>
                <a:gd name="connsiteX6" fmla="*/ 171450 w 409575"/>
                <a:gd name="connsiteY6" fmla="*/ 279400 h 279400"/>
                <a:gd name="connsiteX7" fmla="*/ 0 w 409575"/>
                <a:gd name="connsiteY7" fmla="*/ 228600 h 279400"/>
                <a:gd name="connsiteX8" fmla="*/ 304800 w 409575"/>
                <a:gd name="connsiteY8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9575" h="279400">
                  <a:moveTo>
                    <a:pt x="304800" y="0"/>
                  </a:moveTo>
                  <a:lnTo>
                    <a:pt x="305839" y="472"/>
                  </a:lnTo>
                  <a:lnTo>
                    <a:pt x="297657" y="6350"/>
                  </a:lnTo>
                  <a:lnTo>
                    <a:pt x="402432" y="44450"/>
                  </a:lnTo>
                  <a:cubicBezTo>
                    <a:pt x="402448" y="44433"/>
                    <a:pt x="402465" y="44417"/>
                    <a:pt x="402481" y="44400"/>
                  </a:cubicBezTo>
                  <a:lnTo>
                    <a:pt x="409575" y="47625"/>
                  </a:lnTo>
                  <a:lnTo>
                    <a:pt x="171450" y="279400"/>
                  </a:lnTo>
                  <a:lnTo>
                    <a:pt x="0" y="2286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1447601" y="1153412"/>
              <a:ext cx="452664" cy="380113"/>
            </a:xfrm>
            <a:custGeom>
              <a:avLst/>
              <a:gdLst>
                <a:gd name="connsiteX0" fmla="*/ 452664 w 452664"/>
                <a:gd name="connsiteY0" fmla="*/ 62969 h 375351"/>
                <a:gd name="connsiteX1" fmla="*/ 452664 w 452664"/>
                <a:gd name="connsiteY1" fmla="*/ 62970 h 375351"/>
                <a:gd name="connsiteX2" fmla="*/ 447876 w 452664"/>
                <a:gd name="connsiteY2" fmla="*/ 70551 h 375351"/>
                <a:gd name="connsiteX3" fmla="*/ 447875 w 452664"/>
                <a:gd name="connsiteY3" fmla="*/ 70550 h 375351"/>
                <a:gd name="connsiteX4" fmla="*/ 452664 w 452664"/>
                <a:gd name="connsiteY4" fmla="*/ 62969 h 375351"/>
                <a:gd name="connsiteX5" fmla="*/ 383569 w 452664"/>
                <a:gd name="connsiteY5" fmla="*/ 6245 h 375351"/>
                <a:gd name="connsiteX6" fmla="*/ 443114 w 452664"/>
                <a:gd name="connsiteY6" fmla="*/ 65790 h 375351"/>
                <a:gd name="connsiteX7" fmla="*/ 276426 w 452664"/>
                <a:gd name="connsiteY7" fmla="*/ 246764 h 375351"/>
                <a:gd name="connsiteX8" fmla="*/ 280310 w 452664"/>
                <a:gd name="connsiteY8" fmla="*/ 255050 h 375351"/>
                <a:gd name="connsiteX9" fmla="*/ 97632 w 452664"/>
                <a:gd name="connsiteY9" fmla="*/ 375351 h 375351"/>
                <a:gd name="connsiteX10" fmla="*/ 0 w 452664"/>
                <a:gd name="connsiteY10" fmla="*/ 337251 h 375351"/>
                <a:gd name="connsiteX11" fmla="*/ 136607 w 452664"/>
                <a:gd name="connsiteY11" fmla="*/ 234381 h 375351"/>
                <a:gd name="connsiteX12" fmla="*/ 146248 w 452664"/>
                <a:gd name="connsiteY12" fmla="*/ 237238 h 375351"/>
                <a:gd name="connsiteX13" fmla="*/ 383569 w 452664"/>
                <a:gd name="connsiteY13" fmla="*/ 6245 h 375351"/>
                <a:gd name="connsiteX14" fmla="*/ 377324 w 452664"/>
                <a:gd name="connsiteY14" fmla="*/ 0 h 375351"/>
                <a:gd name="connsiteX15" fmla="*/ 381465 w 452664"/>
                <a:gd name="connsiteY15" fmla="*/ 4141 h 375351"/>
                <a:gd name="connsiteX16" fmla="*/ 377279 w 452664"/>
                <a:gd name="connsiteY16" fmla="*/ 2238 h 375351"/>
                <a:gd name="connsiteX17" fmla="*/ 377230 w 452664"/>
                <a:gd name="connsiteY17" fmla="*/ 2288 h 375351"/>
                <a:gd name="connsiteX18" fmla="*/ 375587 w 452664"/>
                <a:gd name="connsiteY18" fmla="*/ 1691 h 375351"/>
                <a:gd name="connsiteX19" fmla="*/ 377324 w 452664"/>
                <a:gd name="connsiteY19" fmla="*/ 0 h 375351"/>
                <a:gd name="connsiteX0" fmla="*/ 452664 w 452664"/>
                <a:gd name="connsiteY0" fmla="*/ 62969 h 380113"/>
                <a:gd name="connsiteX1" fmla="*/ 452664 w 452664"/>
                <a:gd name="connsiteY1" fmla="*/ 62970 h 380113"/>
                <a:gd name="connsiteX2" fmla="*/ 447876 w 452664"/>
                <a:gd name="connsiteY2" fmla="*/ 70551 h 380113"/>
                <a:gd name="connsiteX3" fmla="*/ 447875 w 452664"/>
                <a:gd name="connsiteY3" fmla="*/ 70550 h 380113"/>
                <a:gd name="connsiteX4" fmla="*/ 452664 w 452664"/>
                <a:gd name="connsiteY4" fmla="*/ 62969 h 380113"/>
                <a:gd name="connsiteX5" fmla="*/ 383569 w 452664"/>
                <a:gd name="connsiteY5" fmla="*/ 6245 h 380113"/>
                <a:gd name="connsiteX6" fmla="*/ 443114 w 452664"/>
                <a:gd name="connsiteY6" fmla="*/ 65790 h 380113"/>
                <a:gd name="connsiteX7" fmla="*/ 276426 w 452664"/>
                <a:gd name="connsiteY7" fmla="*/ 246764 h 380113"/>
                <a:gd name="connsiteX8" fmla="*/ 280310 w 452664"/>
                <a:gd name="connsiteY8" fmla="*/ 255050 h 380113"/>
                <a:gd name="connsiteX9" fmla="*/ 133351 w 452664"/>
                <a:gd name="connsiteY9" fmla="*/ 380113 h 380113"/>
                <a:gd name="connsiteX10" fmla="*/ 0 w 452664"/>
                <a:gd name="connsiteY10" fmla="*/ 337251 h 380113"/>
                <a:gd name="connsiteX11" fmla="*/ 136607 w 452664"/>
                <a:gd name="connsiteY11" fmla="*/ 234381 h 380113"/>
                <a:gd name="connsiteX12" fmla="*/ 146248 w 452664"/>
                <a:gd name="connsiteY12" fmla="*/ 237238 h 380113"/>
                <a:gd name="connsiteX13" fmla="*/ 383569 w 452664"/>
                <a:gd name="connsiteY13" fmla="*/ 6245 h 380113"/>
                <a:gd name="connsiteX14" fmla="*/ 377324 w 452664"/>
                <a:gd name="connsiteY14" fmla="*/ 0 h 380113"/>
                <a:gd name="connsiteX15" fmla="*/ 381465 w 452664"/>
                <a:gd name="connsiteY15" fmla="*/ 4141 h 380113"/>
                <a:gd name="connsiteX16" fmla="*/ 377279 w 452664"/>
                <a:gd name="connsiteY16" fmla="*/ 2238 h 380113"/>
                <a:gd name="connsiteX17" fmla="*/ 377230 w 452664"/>
                <a:gd name="connsiteY17" fmla="*/ 2288 h 380113"/>
                <a:gd name="connsiteX18" fmla="*/ 375587 w 452664"/>
                <a:gd name="connsiteY18" fmla="*/ 1691 h 380113"/>
                <a:gd name="connsiteX19" fmla="*/ 377324 w 452664"/>
                <a:gd name="connsiteY19" fmla="*/ 0 h 380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52664" h="380113">
                  <a:moveTo>
                    <a:pt x="452664" y="62969"/>
                  </a:moveTo>
                  <a:lnTo>
                    <a:pt x="452664" y="62970"/>
                  </a:lnTo>
                  <a:lnTo>
                    <a:pt x="447876" y="70551"/>
                  </a:lnTo>
                  <a:lnTo>
                    <a:pt x="447875" y="70550"/>
                  </a:lnTo>
                  <a:lnTo>
                    <a:pt x="452664" y="62969"/>
                  </a:lnTo>
                  <a:close/>
                  <a:moveTo>
                    <a:pt x="383569" y="6245"/>
                  </a:moveTo>
                  <a:lnTo>
                    <a:pt x="443114" y="65790"/>
                  </a:lnTo>
                  <a:lnTo>
                    <a:pt x="276426" y="246764"/>
                  </a:lnTo>
                  <a:lnTo>
                    <a:pt x="280310" y="255050"/>
                  </a:lnTo>
                  <a:lnTo>
                    <a:pt x="133351" y="380113"/>
                  </a:lnTo>
                  <a:lnTo>
                    <a:pt x="0" y="337251"/>
                  </a:lnTo>
                  <a:lnTo>
                    <a:pt x="136607" y="234381"/>
                  </a:lnTo>
                  <a:lnTo>
                    <a:pt x="146248" y="237238"/>
                  </a:lnTo>
                  <a:lnTo>
                    <a:pt x="383569" y="6245"/>
                  </a:lnTo>
                  <a:close/>
                  <a:moveTo>
                    <a:pt x="377324" y="0"/>
                  </a:moveTo>
                  <a:lnTo>
                    <a:pt x="381465" y="4141"/>
                  </a:lnTo>
                  <a:lnTo>
                    <a:pt x="377279" y="2238"/>
                  </a:lnTo>
                  <a:cubicBezTo>
                    <a:pt x="377263" y="2255"/>
                    <a:pt x="377246" y="2271"/>
                    <a:pt x="377230" y="2288"/>
                  </a:cubicBezTo>
                  <a:lnTo>
                    <a:pt x="375587" y="1691"/>
                  </a:lnTo>
                  <a:lnTo>
                    <a:pt x="377324" y="0"/>
                  </a:lnTo>
                  <a:close/>
                </a:path>
              </a:pathLst>
            </a:cu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164236" y="1341406"/>
              <a:ext cx="419973" cy="244044"/>
            </a:xfrm>
            <a:custGeom>
              <a:avLst/>
              <a:gdLst>
                <a:gd name="connsiteX0" fmla="*/ 87996 w 419973"/>
                <a:gd name="connsiteY0" fmla="*/ 116216 h 244044"/>
                <a:gd name="connsiteX1" fmla="*/ 26484 w 419973"/>
                <a:gd name="connsiteY1" fmla="*/ 163083 h 244044"/>
                <a:gd name="connsiteX2" fmla="*/ 45534 w 419973"/>
                <a:gd name="connsiteY2" fmla="*/ 210708 h 244044"/>
                <a:gd name="connsiteX3" fmla="*/ 47172 w 419973"/>
                <a:gd name="connsiteY3" fmla="*/ 210845 h 244044"/>
                <a:gd name="connsiteX4" fmla="*/ 2670 w 419973"/>
                <a:gd name="connsiteY4" fmla="*/ 244044 h 244044"/>
                <a:gd name="connsiteX5" fmla="*/ 289 w 419973"/>
                <a:gd name="connsiteY5" fmla="*/ 177370 h 244044"/>
                <a:gd name="connsiteX6" fmla="*/ 87996 w 419973"/>
                <a:gd name="connsiteY6" fmla="*/ 116216 h 244044"/>
                <a:gd name="connsiteX7" fmla="*/ 263415 w 419973"/>
                <a:gd name="connsiteY7" fmla="*/ 0 h 244044"/>
                <a:gd name="connsiteX8" fmla="*/ 419973 w 419973"/>
                <a:gd name="connsiteY8" fmla="*/ 46387 h 244044"/>
                <a:gd name="connsiteX9" fmla="*/ 303891 w 419973"/>
                <a:gd name="connsiteY9" fmla="*/ 133801 h 244044"/>
                <a:gd name="connsiteX10" fmla="*/ 283565 w 419973"/>
                <a:gd name="connsiteY10" fmla="*/ 146876 h 244044"/>
                <a:gd name="connsiteX11" fmla="*/ 178884 w 419973"/>
                <a:gd name="connsiteY11" fmla="*/ 194038 h 244044"/>
                <a:gd name="connsiteX12" fmla="*/ 103478 w 419973"/>
                <a:gd name="connsiteY12" fmla="*/ 211183 h 244044"/>
                <a:gd name="connsiteX13" fmla="*/ 125967 w 419973"/>
                <a:gd name="connsiteY13" fmla="*/ 89742 h 244044"/>
                <a:gd name="connsiteX14" fmla="*/ 198230 w 419973"/>
                <a:gd name="connsiteY14" fmla="*/ 39356 h 244044"/>
                <a:gd name="connsiteX15" fmla="*/ 255085 w 419973"/>
                <a:gd name="connsiteY15" fmla="*/ 58308 h 244044"/>
                <a:gd name="connsiteX16" fmla="*/ 263415 w 419973"/>
                <a:gd name="connsiteY16" fmla="*/ 0 h 244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9973" h="244044">
                  <a:moveTo>
                    <a:pt x="87996" y="116216"/>
                  </a:moveTo>
                  <a:lnTo>
                    <a:pt x="26484" y="163083"/>
                  </a:lnTo>
                  <a:lnTo>
                    <a:pt x="45534" y="210708"/>
                  </a:lnTo>
                  <a:lnTo>
                    <a:pt x="47172" y="210845"/>
                  </a:lnTo>
                  <a:lnTo>
                    <a:pt x="2670" y="244044"/>
                  </a:lnTo>
                  <a:cubicBezTo>
                    <a:pt x="4258" y="221819"/>
                    <a:pt x="-1299" y="199595"/>
                    <a:pt x="289" y="177370"/>
                  </a:cubicBezTo>
                  <a:lnTo>
                    <a:pt x="87996" y="116216"/>
                  </a:lnTo>
                  <a:close/>
                  <a:moveTo>
                    <a:pt x="263415" y="0"/>
                  </a:moveTo>
                  <a:lnTo>
                    <a:pt x="419973" y="46387"/>
                  </a:lnTo>
                  <a:lnTo>
                    <a:pt x="303891" y="133801"/>
                  </a:lnTo>
                  <a:lnTo>
                    <a:pt x="283565" y="146876"/>
                  </a:lnTo>
                  <a:lnTo>
                    <a:pt x="178884" y="194038"/>
                  </a:lnTo>
                  <a:lnTo>
                    <a:pt x="103478" y="211183"/>
                  </a:lnTo>
                  <a:lnTo>
                    <a:pt x="125967" y="89742"/>
                  </a:lnTo>
                  <a:lnTo>
                    <a:pt x="198230" y="39356"/>
                  </a:lnTo>
                  <a:lnTo>
                    <a:pt x="255085" y="58308"/>
                  </a:lnTo>
                  <a:lnTo>
                    <a:pt x="263415" y="0"/>
                  </a:lnTo>
                  <a:close/>
                </a:path>
              </a:pathLst>
            </a:custGeom>
            <a:solidFill>
              <a:schemeClr val="bg1"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190720" y="1428289"/>
              <a:ext cx="100012" cy="128588"/>
            </a:xfrm>
            <a:custGeom>
              <a:avLst/>
              <a:gdLst>
                <a:gd name="connsiteX0" fmla="*/ 100012 w 100012"/>
                <a:gd name="connsiteY0" fmla="*/ 0 h 128588"/>
                <a:gd name="connsiteX1" fmla="*/ 76200 w 100012"/>
                <a:gd name="connsiteY1" fmla="*/ 128588 h 128588"/>
                <a:gd name="connsiteX2" fmla="*/ 19050 w 100012"/>
                <a:gd name="connsiteY2" fmla="*/ 123825 h 128588"/>
                <a:gd name="connsiteX3" fmla="*/ 0 w 100012"/>
                <a:gd name="connsiteY3" fmla="*/ 76200 h 128588"/>
                <a:gd name="connsiteX4" fmla="*/ 100012 w 100012"/>
                <a:gd name="connsiteY4" fmla="*/ 0 h 12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12" h="128588">
                  <a:moveTo>
                    <a:pt x="100012" y="0"/>
                  </a:moveTo>
                  <a:lnTo>
                    <a:pt x="76200" y="128588"/>
                  </a:lnTo>
                  <a:lnTo>
                    <a:pt x="19050" y="123825"/>
                  </a:lnTo>
                  <a:lnTo>
                    <a:pt x="0" y="76200"/>
                  </a:lnTo>
                  <a:lnTo>
                    <a:pt x="100012" y="0"/>
                  </a:lnTo>
                  <a:close/>
                </a:path>
              </a:pathLst>
            </a:custGeom>
            <a:solidFill>
              <a:schemeClr val="bg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166812" y="1564482"/>
              <a:ext cx="30957" cy="113071"/>
            </a:xfrm>
            <a:custGeom>
              <a:avLst/>
              <a:gdLst/>
              <a:ahLst/>
              <a:cxnLst/>
              <a:rect l="l" t="t" r="r" b="b"/>
              <a:pathLst>
                <a:path w="30957" h="113071">
                  <a:moveTo>
                    <a:pt x="30957" y="0"/>
                  </a:moveTo>
                  <a:cubicBezTo>
                    <a:pt x="30259" y="23033"/>
                    <a:pt x="29561" y="46065"/>
                    <a:pt x="28863" y="69098"/>
                  </a:cubicBezTo>
                  <a:lnTo>
                    <a:pt x="28576" y="69057"/>
                  </a:lnTo>
                  <a:lnTo>
                    <a:pt x="3425" y="113071"/>
                  </a:lnTo>
                  <a:lnTo>
                    <a:pt x="0" y="199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1193576" y="1552114"/>
              <a:ext cx="66105" cy="85598"/>
            </a:xfrm>
            <a:custGeom>
              <a:avLst/>
              <a:gdLst/>
              <a:ahLst/>
              <a:cxnLst/>
              <a:rect l="l" t="t" r="r" b="b"/>
              <a:pathLst>
                <a:path w="66105" h="85598">
                  <a:moveTo>
                    <a:pt x="16194" y="0"/>
                  </a:moveTo>
                  <a:lnTo>
                    <a:pt x="63551" y="3947"/>
                  </a:lnTo>
                  <a:lnTo>
                    <a:pt x="66105" y="5224"/>
                  </a:lnTo>
                  <a:lnTo>
                    <a:pt x="58962" y="76661"/>
                  </a:lnTo>
                  <a:lnTo>
                    <a:pt x="31033" y="85598"/>
                  </a:lnTo>
                  <a:lnTo>
                    <a:pt x="1812" y="81424"/>
                  </a:lnTo>
                  <a:lnTo>
                    <a:pt x="0" y="84595"/>
                  </a:lnTo>
                  <a:lnTo>
                    <a:pt x="3795" y="10609"/>
                  </a:lnTo>
                  <a:lnTo>
                    <a:pt x="17832" y="137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1254919" y="1535940"/>
              <a:ext cx="90200" cy="113816"/>
            </a:xfrm>
            <a:custGeom>
              <a:avLst/>
              <a:gdLst/>
              <a:ahLst/>
              <a:cxnLst/>
              <a:rect l="l" t="t" r="r" b="b"/>
              <a:pathLst>
                <a:path w="90200" h="113816">
                  <a:moveTo>
                    <a:pt x="86018" y="0"/>
                  </a:moveTo>
                  <a:lnTo>
                    <a:pt x="90200" y="102462"/>
                  </a:lnTo>
                  <a:lnTo>
                    <a:pt x="58408" y="113816"/>
                  </a:lnTo>
                  <a:lnTo>
                    <a:pt x="49457" y="110236"/>
                  </a:lnTo>
                  <a:lnTo>
                    <a:pt x="7144" y="88072"/>
                  </a:lnTo>
                  <a:lnTo>
                    <a:pt x="1063" y="90878"/>
                  </a:lnTo>
                  <a:lnTo>
                    <a:pt x="0" y="90453"/>
                  </a:lnTo>
                  <a:lnTo>
                    <a:pt x="4252" y="20291"/>
                  </a:lnTo>
                  <a:lnTo>
                    <a:pt x="12001" y="20937"/>
                  </a:lnTo>
                  <a:lnTo>
                    <a:pt x="12795" y="16649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1341501" y="1503815"/>
              <a:ext cx="111753" cy="177347"/>
            </a:xfrm>
            <a:custGeom>
              <a:avLst/>
              <a:gdLst/>
              <a:ahLst/>
              <a:cxnLst/>
              <a:rect l="l" t="t" r="r" b="b"/>
              <a:pathLst>
                <a:path w="111753" h="177347">
                  <a:moveTo>
                    <a:pt x="71824" y="0"/>
                  </a:moveTo>
                  <a:lnTo>
                    <a:pt x="71824" y="0"/>
                  </a:lnTo>
                  <a:lnTo>
                    <a:pt x="54060" y="8003"/>
                  </a:lnTo>
                  <a:lnTo>
                    <a:pt x="108681" y="41616"/>
                  </a:lnTo>
                  <a:lnTo>
                    <a:pt x="111753" y="135290"/>
                  </a:lnTo>
                  <a:lnTo>
                    <a:pt x="111063" y="177347"/>
                  </a:lnTo>
                  <a:cubicBezTo>
                    <a:pt x="88593" y="170020"/>
                    <a:pt x="59209" y="167353"/>
                    <a:pt x="35887" y="160069"/>
                  </a:cubicBezTo>
                  <a:lnTo>
                    <a:pt x="3905" y="134483"/>
                  </a:lnTo>
                  <a:lnTo>
                    <a:pt x="3619" y="134585"/>
                  </a:lnTo>
                  <a:lnTo>
                    <a:pt x="0" y="45919"/>
                  </a:lnTo>
                  <a:cubicBezTo>
                    <a:pt x="1422" y="41227"/>
                    <a:pt x="1622" y="36566"/>
                    <a:pt x="1525" y="32090"/>
                  </a:cubicBezTo>
                  <a:lnTo>
                    <a:pt x="3619" y="3072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395561" y="1488281"/>
              <a:ext cx="176029" cy="202407"/>
            </a:xfrm>
            <a:custGeom>
              <a:avLst/>
              <a:gdLst/>
              <a:ahLst/>
              <a:cxnLst/>
              <a:rect l="l" t="t" r="r" b="b"/>
              <a:pathLst>
                <a:path w="176029" h="202407">
                  <a:moveTo>
                    <a:pt x="54621" y="0"/>
                  </a:moveTo>
                  <a:lnTo>
                    <a:pt x="55025" y="135"/>
                  </a:lnTo>
                  <a:lnTo>
                    <a:pt x="52040" y="2382"/>
                  </a:lnTo>
                  <a:lnTo>
                    <a:pt x="176029" y="42235"/>
                  </a:lnTo>
                  <a:cubicBezTo>
                    <a:pt x="175247" y="79751"/>
                    <a:pt x="174466" y="117266"/>
                    <a:pt x="173684" y="154782"/>
                  </a:cubicBezTo>
                  <a:lnTo>
                    <a:pt x="59384" y="202407"/>
                  </a:lnTo>
                  <a:lnTo>
                    <a:pt x="54621" y="57150"/>
                  </a:lnTo>
                  <a:lnTo>
                    <a:pt x="0" y="23537"/>
                  </a:lnTo>
                  <a:lnTo>
                    <a:pt x="47120" y="2308"/>
                  </a:lnTo>
                  <a:close/>
                </a:path>
              </a:pathLst>
            </a:cu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566863" y="1531532"/>
              <a:ext cx="173831" cy="118675"/>
            </a:xfrm>
            <a:custGeom>
              <a:avLst/>
              <a:gdLst/>
              <a:ahLst/>
              <a:cxnLst/>
              <a:rect l="l" t="t" r="r" b="b"/>
              <a:pathLst>
                <a:path w="173831" h="118675">
                  <a:moveTo>
                    <a:pt x="4706" y="0"/>
                  </a:moveTo>
                  <a:lnTo>
                    <a:pt x="173831" y="13900"/>
                  </a:lnTo>
                  <a:lnTo>
                    <a:pt x="166687" y="102007"/>
                  </a:lnTo>
                  <a:lnTo>
                    <a:pt x="139133" y="104762"/>
                  </a:lnTo>
                  <a:lnTo>
                    <a:pt x="80961" y="106768"/>
                  </a:lnTo>
                  <a:lnTo>
                    <a:pt x="79361" y="110739"/>
                  </a:lnTo>
                  <a:lnTo>
                    <a:pt x="0" y="118675"/>
                  </a:lnTo>
                  <a:lnTo>
                    <a:pt x="0" y="112525"/>
                  </a:lnTo>
                  <a:lnTo>
                    <a:pt x="2382" y="111532"/>
                  </a:lnTo>
                  <a:cubicBezTo>
                    <a:pt x="3157" y="74354"/>
                    <a:pt x="3931" y="37178"/>
                    <a:pt x="4706" y="0"/>
                  </a:cubicBezTo>
                  <a:close/>
                </a:path>
              </a:pathLst>
            </a:custGeom>
            <a:solidFill>
              <a:schemeClr val="bg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729048" y="1528438"/>
              <a:ext cx="223320" cy="123631"/>
            </a:xfrm>
            <a:custGeom>
              <a:avLst/>
              <a:gdLst/>
              <a:ahLst/>
              <a:cxnLst/>
              <a:rect l="l" t="t" r="r" b="b"/>
              <a:pathLst>
                <a:path w="223320" h="123631">
                  <a:moveTo>
                    <a:pt x="223320" y="0"/>
                  </a:moveTo>
                  <a:lnTo>
                    <a:pt x="207866" y="123631"/>
                  </a:lnTo>
                  <a:lnTo>
                    <a:pt x="54508" y="102719"/>
                  </a:lnTo>
                  <a:lnTo>
                    <a:pt x="55183" y="105160"/>
                  </a:lnTo>
                  <a:lnTo>
                    <a:pt x="2110" y="106990"/>
                  </a:lnTo>
                  <a:lnTo>
                    <a:pt x="2073" y="105345"/>
                  </a:lnTo>
                  <a:lnTo>
                    <a:pt x="4502" y="105102"/>
                  </a:lnTo>
                  <a:lnTo>
                    <a:pt x="11646" y="16995"/>
                  </a:lnTo>
                  <a:lnTo>
                    <a:pt x="43" y="16041"/>
                  </a:lnTo>
                  <a:lnTo>
                    <a:pt x="0" y="14151"/>
                  </a:lnTo>
                  <a:lnTo>
                    <a:pt x="64097" y="19192"/>
                  </a:lnTo>
                  <a:lnTo>
                    <a:pt x="66416" y="24139"/>
                  </a:ln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1933574" y="1493044"/>
              <a:ext cx="473740" cy="204787"/>
            </a:xfrm>
            <a:custGeom>
              <a:avLst/>
              <a:gdLst/>
              <a:ahLst/>
              <a:cxnLst/>
              <a:rect l="l" t="t" r="r" b="b"/>
              <a:pathLst>
                <a:path w="473740" h="204787">
                  <a:moveTo>
                    <a:pt x="240506" y="0"/>
                  </a:moveTo>
                  <a:lnTo>
                    <a:pt x="245882" y="549"/>
                  </a:lnTo>
                  <a:lnTo>
                    <a:pt x="242599" y="2332"/>
                  </a:lnTo>
                  <a:lnTo>
                    <a:pt x="473740" y="31061"/>
                  </a:lnTo>
                  <a:cubicBezTo>
                    <a:pt x="472989" y="73095"/>
                    <a:pt x="472239" y="115128"/>
                    <a:pt x="471488" y="157162"/>
                  </a:cubicBezTo>
                  <a:lnTo>
                    <a:pt x="238125" y="204787"/>
                  </a:lnTo>
                  <a:lnTo>
                    <a:pt x="238125" y="102394"/>
                  </a:lnTo>
                  <a:lnTo>
                    <a:pt x="12148" y="88558"/>
                  </a:lnTo>
                  <a:lnTo>
                    <a:pt x="18794" y="35394"/>
                  </a:lnTo>
                  <a:lnTo>
                    <a:pt x="17" y="38283"/>
                  </a:lnTo>
                  <a:lnTo>
                    <a:pt x="0" y="38100"/>
                  </a:lnTo>
                  <a:lnTo>
                    <a:pt x="233177" y="1161"/>
                  </a:lnTo>
                  <a:lnTo>
                    <a:pt x="238325" y="1801"/>
                  </a:lnTo>
                  <a:lnTo>
                    <a:pt x="238424" y="330"/>
                  </a:lnTo>
                  <a:close/>
                </a:path>
              </a:pathLst>
            </a:custGeom>
            <a:solidFill>
              <a:schemeClr val="bg1"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1936915" y="1581602"/>
              <a:ext cx="234785" cy="108673"/>
            </a:xfrm>
            <a:custGeom>
              <a:avLst/>
              <a:gdLst/>
              <a:ahLst/>
              <a:cxnLst/>
              <a:rect l="l" t="t" r="r" b="b"/>
              <a:pathLst>
                <a:path w="234785" h="108673">
                  <a:moveTo>
                    <a:pt x="8808" y="0"/>
                  </a:moveTo>
                  <a:lnTo>
                    <a:pt x="234785" y="13836"/>
                  </a:lnTo>
                  <a:lnTo>
                    <a:pt x="234785" y="108673"/>
                  </a:lnTo>
                  <a:lnTo>
                    <a:pt x="58575" y="78129"/>
                  </a:lnTo>
                  <a:lnTo>
                    <a:pt x="60562" y="85056"/>
                  </a:lnTo>
                  <a:lnTo>
                    <a:pt x="58026" y="84574"/>
                  </a:lnTo>
                  <a:lnTo>
                    <a:pt x="56192" y="78129"/>
                  </a:lnTo>
                  <a:lnTo>
                    <a:pt x="0" y="70467"/>
                  </a:lnTo>
                  <a:close/>
                </a:path>
              </a:pathLst>
            </a:cu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2405518" y="1524954"/>
              <a:ext cx="275770" cy="125252"/>
            </a:xfrm>
            <a:custGeom>
              <a:avLst/>
              <a:gdLst/>
              <a:ahLst/>
              <a:cxnLst/>
              <a:rect l="l" t="t" r="r" b="b"/>
              <a:pathLst>
                <a:path w="275770" h="125252">
                  <a:moveTo>
                    <a:pt x="1781" y="0"/>
                  </a:moveTo>
                  <a:lnTo>
                    <a:pt x="273388" y="27621"/>
                  </a:lnTo>
                  <a:lnTo>
                    <a:pt x="275770" y="115727"/>
                  </a:lnTo>
                  <a:lnTo>
                    <a:pt x="1926" y="125252"/>
                  </a:lnTo>
                  <a:lnTo>
                    <a:pt x="0" y="99730"/>
                  </a:ln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1583733" y="1408463"/>
              <a:ext cx="209413" cy="139166"/>
            </a:xfrm>
            <a:custGeom>
              <a:avLst/>
              <a:gdLst/>
              <a:ahLst/>
              <a:cxnLst/>
              <a:rect l="l" t="t" r="r" b="b"/>
              <a:pathLst>
                <a:path w="209413" h="139166">
                  <a:moveTo>
                    <a:pt x="144178" y="0"/>
                  </a:moveTo>
                  <a:lnTo>
                    <a:pt x="209413" y="139166"/>
                  </a:lnTo>
                  <a:lnTo>
                    <a:pt x="0" y="122696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1724026" y="948901"/>
              <a:ext cx="491995" cy="603675"/>
            </a:xfrm>
            <a:custGeom>
              <a:avLst/>
              <a:gdLst/>
              <a:ahLst/>
              <a:cxnLst/>
              <a:rect l="l" t="t" r="r" b="b"/>
              <a:pathLst>
                <a:path w="491995" h="603675">
                  <a:moveTo>
                    <a:pt x="487941" y="0"/>
                  </a:moveTo>
                  <a:lnTo>
                    <a:pt x="488154" y="8363"/>
                  </a:lnTo>
                  <a:lnTo>
                    <a:pt x="491995" y="4298"/>
                  </a:lnTo>
                  <a:lnTo>
                    <a:pt x="491971" y="5880"/>
                  </a:lnTo>
                  <a:lnTo>
                    <a:pt x="488157" y="9951"/>
                  </a:lnTo>
                  <a:cubicBezTo>
                    <a:pt x="488421" y="49109"/>
                    <a:pt x="488686" y="88268"/>
                    <a:pt x="488950" y="127426"/>
                  </a:cubicBezTo>
                  <a:lnTo>
                    <a:pt x="490149" y="127080"/>
                  </a:lnTo>
                  <a:cubicBezTo>
                    <a:pt x="489068" y="154783"/>
                    <a:pt x="488546" y="181949"/>
                    <a:pt x="488950" y="206800"/>
                  </a:cubicBezTo>
                  <a:lnTo>
                    <a:pt x="361950" y="246488"/>
                  </a:lnTo>
                  <a:lnTo>
                    <a:pt x="404813" y="322688"/>
                  </a:lnTo>
                  <a:lnTo>
                    <a:pt x="471488" y="289350"/>
                  </a:lnTo>
                  <a:lnTo>
                    <a:pt x="442913" y="546525"/>
                  </a:lnTo>
                  <a:lnTo>
                    <a:pt x="71438" y="603675"/>
                  </a:lnTo>
                  <a:lnTo>
                    <a:pt x="0" y="451275"/>
                  </a:lnTo>
                  <a:lnTo>
                    <a:pt x="166688" y="270300"/>
                  </a:lnTo>
                  <a:lnTo>
                    <a:pt x="166688" y="270300"/>
                  </a:lnTo>
                  <a:lnTo>
                    <a:pt x="171450" y="275062"/>
                  </a:lnTo>
                  <a:lnTo>
                    <a:pt x="284197" y="96546"/>
                  </a:lnTo>
                  <a:lnTo>
                    <a:pt x="298570" y="128885"/>
                  </a:lnTo>
                  <a:lnTo>
                    <a:pt x="319087" y="184574"/>
                  </a:lnTo>
                  <a:lnTo>
                    <a:pt x="488135" y="7627"/>
                  </a:lnTo>
                  <a:lnTo>
                    <a:pt x="487941" y="0"/>
                  </a:ln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085977" y="1137037"/>
              <a:ext cx="128200" cy="134553"/>
            </a:xfrm>
            <a:custGeom>
              <a:avLst/>
              <a:gdLst/>
              <a:ahLst/>
              <a:cxnLst/>
              <a:rect l="l" t="t" r="r" b="b"/>
              <a:pathLst>
                <a:path w="128200" h="134553">
                  <a:moveTo>
                    <a:pt x="125680" y="19078"/>
                  </a:moveTo>
                  <a:lnTo>
                    <a:pt x="121615" y="49649"/>
                  </a:lnTo>
                  <a:lnTo>
                    <a:pt x="107154" y="41683"/>
                  </a:lnTo>
                  <a:lnTo>
                    <a:pt x="102934" y="104517"/>
                  </a:lnTo>
                  <a:lnTo>
                    <a:pt x="109537" y="101215"/>
                  </a:lnTo>
                  <a:lnTo>
                    <a:pt x="109537" y="101216"/>
                  </a:lnTo>
                  <a:lnTo>
                    <a:pt x="42863" y="134553"/>
                  </a:lnTo>
                  <a:lnTo>
                    <a:pt x="0" y="58353"/>
                  </a:lnTo>
                  <a:close/>
                  <a:moveTo>
                    <a:pt x="127281" y="0"/>
                  </a:moveTo>
                  <a:lnTo>
                    <a:pt x="128200" y="122"/>
                  </a:lnTo>
                  <a:lnTo>
                    <a:pt x="127162" y="7933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2194705" y="1045370"/>
              <a:ext cx="197039" cy="242755"/>
            </a:xfrm>
            <a:custGeom>
              <a:avLst/>
              <a:gdLst/>
              <a:ahLst/>
              <a:cxnLst/>
              <a:rect l="l" t="t" r="r" b="b"/>
              <a:pathLst>
                <a:path w="197039" h="242755">
                  <a:moveTo>
                    <a:pt x="18553" y="91667"/>
                  </a:moveTo>
                  <a:lnTo>
                    <a:pt x="18434" y="99600"/>
                  </a:lnTo>
                  <a:lnTo>
                    <a:pt x="19472" y="91789"/>
                  </a:lnTo>
                  <a:close/>
                  <a:moveTo>
                    <a:pt x="127014" y="0"/>
                  </a:moveTo>
                  <a:lnTo>
                    <a:pt x="197039" y="242755"/>
                  </a:lnTo>
                  <a:lnTo>
                    <a:pt x="12888" y="141316"/>
                  </a:lnTo>
                  <a:lnTo>
                    <a:pt x="16952" y="110745"/>
                  </a:lnTo>
                  <a:lnTo>
                    <a:pt x="0" y="116043"/>
                  </a:lnTo>
                  <a:lnTo>
                    <a:pt x="0" y="116042"/>
                  </a:lnTo>
                  <a:lnTo>
                    <a:pt x="18271" y="110332"/>
                  </a:lnTo>
                  <a:cubicBezTo>
                    <a:pt x="17867" y="85481"/>
                    <a:pt x="18389" y="58315"/>
                    <a:pt x="19470" y="30612"/>
                  </a:cubicBezTo>
                  <a:lnTo>
                    <a:pt x="18271" y="30958"/>
                  </a:lnTo>
                  <a:lnTo>
                    <a:pt x="117817" y="2207"/>
                  </a:lnTo>
                  <a:close/>
                </a:path>
              </a:pathLst>
            </a:custGeom>
            <a:solidFill>
              <a:schemeClr val="bg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2321719" y="1028700"/>
              <a:ext cx="202406" cy="302928"/>
            </a:xfrm>
            <a:custGeom>
              <a:avLst/>
              <a:gdLst/>
              <a:ahLst/>
              <a:cxnLst/>
              <a:rect l="l" t="t" r="r" b="b"/>
              <a:pathLst>
                <a:path w="202406" h="302928">
                  <a:moveTo>
                    <a:pt x="45244" y="0"/>
                  </a:moveTo>
                  <a:lnTo>
                    <a:pt x="46785" y="2708"/>
                  </a:lnTo>
                  <a:lnTo>
                    <a:pt x="43572" y="3636"/>
                  </a:lnTo>
                  <a:lnTo>
                    <a:pt x="197645" y="276225"/>
                  </a:lnTo>
                  <a:lnTo>
                    <a:pt x="201464" y="274570"/>
                  </a:lnTo>
                  <a:lnTo>
                    <a:pt x="202406" y="276225"/>
                  </a:lnTo>
                  <a:lnTo>
                    <a:pt x="149001" y="302928"/>
                  </a:lnTo>
                  <a:lnTo>
                    <a:pt x="68829" y="258765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2171700" y="1178719"/>
              <a:ext cx="302419" cy="319087"/>
            </a:xfrm>
            <a:custGeom>
              <a:avLst/>
              <a:gdLst/>
              <a:ahLst/>
              <a:cxnLst/>
              <a:rect l="l" t="t" r="r" b="b"/>
              <a:pathLst>
                <a:path w="302419" h="319087">
                  <a:moveTo>
                    <a:pt x="21431" y="0"/>
                  </a:moveTo>
                  <a:lnTo>
                    <a:pt x="302419" y="154781"/>
                  </a:lnTo>
                  <a:lnTo>
                    <a:pt x="0" y="319087"/>
                  </a:lnTo>
                  <a:lnTo>
                    <a:pt x="7680" y="204736"/>
                  </a:lnTo>
                  <a:lnTo>
                    <a:pt x="23814" y="59532"/>
                  </a:lnTo>
                  <a:lnTo>
                    <a:pt x="17211" y="62834"/>
                  </a:lnTo>
                  <a:close/>
                </a:path>
              </a:pathLst>
            </a:custGeom>
            <a:solidFill>
              <a:schemeClr val="bg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1362170" y="1333039"/>
              <a:ext cx="66675" cy="66675"/>
            </a:xfrm>
            <a:custGeom>
              <a:avLst/>
              <a:gdLst>
                <a:gd name="connsiteX0" fmla="*/ 66675 w 66675"/>
                <a:gd name="connsiteY0" fmla="*/ 0 h 66675"/>
                <a:gd name="connsiteX1" fmla="*/ 57150 w 66675"/>
                <a:gd name="connsiteY1" fmla="*/ 66675 h 66675"/>
                <a:gd name="connsiteX2" fmla="*/ 0 w 66675"/>
                <a:gd name="connsiteY2" fmla="*/ 47625 h 66675"/>
                <a:gd name="connsiteX3" fmla="*/ 66675 w 66675"/>
                <a:gd name="connsiteY3" fmla="*/ 0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66675">
                  <a:moveTo>
                    <a:pt x="66675" y="0"/>
                  </a:moveTo>
                  <a:lnTo>
                    <a:pt x="57150" y="66675"/>
                  </a:lnTo>
                  <a:lnTo>
                    <a:pt x="0" y="47625"/>
                  </a:lnTo>
                  <a:lnTo>
                    <a:pt x="66675" y="0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2365291" y="914403"/>
              <a:ext cx="441989" cy="390522"/>
            </a:xfrm>
            <a:custGeom>
              <a:avLst/>
              <a:gdLst/>
              <a:ahLst/>
              <a:cxnLst/>
              <a:rect l="l" t="t" r="r" b="b"/>
              <a:pathLst>
                <a:path w="441989" h="390522">
                  <a:moveTo>
                    <a:pt x="441989" y="0"/>
                  </a:moveTo>
                  <a:lnTo>
                    <a:pt x="440815" y="2660"/>
                  </a:lnTo>
                  <a:lnTo>
                    <a:pt x="432678" y="4760"/>
                  </a:lnTo>
                  <a:lnTo>
                    <a:pt x="289803" y="328610"/>
                  </a:lnTo>
                  <a:lnTo>
                    <a:pt x="299028" y="323898"/>
                  </a:lnTo>
                  <a:lnTo>
                    <a:pt x="296948" y="328610"/>
                  </a:lnTo>
                  <a:lnTo>
                    <a:pt x="154073" y="390522"/>
                  </a:lnTo>
                  <a:lnTo>
                    <a:pt x="0" y="117933"/>
                  </a:lnTo>
                  <a:lnTo>
                    <a:pt x="358861" y="14287"/>
                  </a:lnTo>
                  <a:lnTo>
                    <a:pt x="354797" y="11343"/>
                  </a:lnTo>
                  <a:lnTo>
                    <a:pt x="355731" y="11066"/>
                  </a:lnTo>
                  <a:lnTo>
                    <a:pt x="363623" y="16667"/>
                  </a:lnTo>
                  <a:close/>
                </a:path>
              </a:pathLst>
            </a:custGeom>
            <a:solidFill>
              <a:schemeClr val="bg1"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2655094" y="882825"/>
              <a:ext cx="330994" cy="360189"/>
            </a:xfrm>
            <a:custGeom>
              <a:avLst/>
              <a:gdLst/>
              <a:ahLst/>
              <a:cxnLst/>
              <a:rect l="l" t="t" r="r" b="b"/>
              <a:pathLst>
                <a:path w="330994" h="360189">
                  <a:moveTo>
                    <a:pt x="283688" y="0"/>
                  </a:moveTo>
                  <a:lnTo>
                    <a:pt x="326232" y="183976"/>
                  </a:lnTo>
                  <a:lnTo>
                    <a:pt x="329174" y="182448"/>
                  </a:lnTo>
                  <a:lnTo>
                    <a:pt x="330994" y="191120"/>
                  </a:lnTo>
                  <a:lnTo>
                    <a:pt x="0" y="360189"/>
                  </a:lnTo>
                  <a:lnTo>
                    <a:pt x="142875" y="36339"/>
                  </a:ln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2157411" y="969971"/>
              <a:ext cx="1115513" cy="575460"/>
            </a:xfrm>
            <a:custGeom>
              <a:avLst/>
              <a:gdLst/>
              <a:ahLst/>
              <a:cxnLst/>
              <a:rect l="l" t="t" r="r" b="b"/>
              <a:pathLst>
                <a:path w="1115513" h="575460">
                  <a:moveTo>
                    <a:pt x="15142" y="515142"/>
                  </a:moveTo>
                  <a:lnTo>
                    <a:pt x="14488" y="524874"/>
                  </a:lnTo>
                  <a:lnTo>
                    <a:pt x="0" y="523073"/>
                  </a:lnTo>
                  <a:close/>
                  <a:moveTo>
                    <a:pt x="503799" y="259178"/>
                  </a:moveTo>
                  <a:lnTo>
                    <a:pt x="503800" y="259178"/>
                  </a:lnTo>
                  <a:lnTo>
                    <a:pt x="497684" y="273042"/>
                  </a:lnTo>
                  <a:lnTo>
                    <a:pt x="497683" y="273042"/>
                  </a:lnTo>
                  <a:close/>
                  <a:moveTo>
                    <a:pt x="1010348" y="0"/>
                  </a:moveTo>
                  <a:lnTo>
                    <a:pt x="1011202" y="67"/>
                  </a:lnTo>
                  <a:lnTo>
                    <a:pt x="981077" y="15867"/>
                  </a:lnTo>
                  <a:lnTo>
                    <a:pt x="1115513" y="13626"/>
                  </a:lnTo>
                  <a:lnTo>
                    <a:pt x="421482" y="575460"/>
                  </a:lnTo>
                  <a:lnTo>
                    <a:pt x="18762" y="525405"/>
                  </a:lnTo>
                  <a:lnTo>
                    <a:pt x="316708" y="363529"/>
                  </a:lnTo>
                  <a:lnTo>
                    <a:pt x="313309" y="361657"/>
                  </a:lnTo>
                  <a:lnTo>
                    <a:pt x="366714" y="334954"/>
                  </a:lnTo>
                  <a:lnTo>
                    <a:pt x="365772" y="333299"/>
                  </a:lnTo>
                  <a:lnTo>
                    <a:pt x="504828" y="273042"/>
                  </a:lnTo>
                  <a:lnTo>
                    <a:pt x="506908" y="268331"/>
                  </a:lnTo>
                  <a:lnTo>
                    <a:pt x="828677" y="103974"/>
                  </a:lnTo>
                  <a:lnTo>
                    <a:pt x="826857" y="95302"/>
                  </a:lnTo>
                  <a:lnTo>
                    <a:pt x="823915" y="96830"/>
                  </a:lnTo>
                  <a:lnTo>
                    <a:pt x="823482" y="94955"/>
                  </a:lnTo>
                  <a:lnTo>
                    <a:pt x="823915" y="96829"/>
                  </a:ln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2578894" y="1159669"/>
              <a:ext cx="678656" cy="392906"/>
            </a:xfrm>
            <a:custGeom>
              <a:avLst/>
              <a:gdLst>
                <a:gd name="connsiteX0" fmla="*/ 471487 w 678656"/>
                <a:gd name="connsiteY0" fmla="*/ 0 h 392906"/>
                <a:gd name="connsiteX1" fmla="*/ 678656 w 678656"/>
                <a:gd name="connsiteY1" fmla="*/ 333375 h 392906"/>
                <a:gd name="connsiteX2" fmla="*/ 376237 w 678656"/>
                <a:gd name="connsiteY2" fmla="*/ 378619 h 392906"/>
                <a:gd name="connsiteX3" fmla="*/ 102394 w 678656"/>
                <a:gd name="connsiteY3" fmla="*/ 392906 h 392906"/>
                <a:gd name="connsiteX4" fmla="*/ 0 w 678656"/>
                <a:gd name="connsiteY4" fmla="*/ 385762 h 392906"/>
                <a:gd name="connsiteX5" fmla="*/ 471487 w 678656"/>
                <a:gd name="connsiteY5" fmla="*/ 0 h 39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8656" h="392906">
                  <a:moveTo>
                    <a:pt x="471487" y="0"/>
                  </a:moveTo>
                  <a:lnTo>
                    <a:pt x="678656" y="333375"/>
                  </a:lnTo>
                  <a:lnTo>
                    <a:pt x="376237" y="378619"/>
                  </a:lnTo>
                  <a:lnTo>
                    <a:pt x="102394" y="392906"/>
                  </a:lnTo>
                  <a:lnTo>
                    <a:pt x="0" y="385762"/>
                  </a:lnTo>
                  <a:lnTo>
                    <a:pt x="471487" y="0"/>
                  </a:lnTo>
                  <a:close/>
                </a:path>
              </a:pathLst>
            </a:custGeom>
            <a:solidFill>
              <a:schemeClr val="bg1"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3114387" y="1129946"/>
              <a:ext cx="228889" cy="361601"/>
            </a:xfrm>
            <a:custGeom>
              <a:avLst/>
              <a:gdLst/>
              <a:ahLst/>
              <a:cxnLst/>
              <a:rect l="l" t="t" r="r" b="b"/>
              <a:pathLst>
                <a:path w="228889" h="361601">
                  <a:moveTo>
                    <a:pt x="156005" y="0"/>
                  </a:moveTo>
                  <a:lnTo>
                    <a:pt x="226507" y="184505"/>
                  </a:lnTo>
                  <a:lnTo>
                    <a:pt x="228775" y="179445"/>
                  </a:lnTo>
                  <a:lnTo>
                    <a:pt x="228889" y="179743"/>
                  </a:lnTo>
                  <a:lnTo>
                    <a:pt x="150267" y="361011"/>
                  </a:lnTo>
                  <a:lnTo>
                    <a:pt x="147926" y="360718"/>
                  </a:lnTo>
                  <a:lnTo>
                    <a:pt x="142232" y="361601"/>
                  </a:lnTo>
                  <a:lnTo>
                    <a:pt x="0" y="132721"/>
                  </a:lnTo>
                  <a:close/>
                </a:path>
              </a:pathLst>
            </a:custGeom>
            <a:solidFill>
              <a:schemeClr val="bg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3050381" y="1016795"/>
              <a:ext cx="221457" cy="247650"/>
            </a:xfrm>
            <a:custGeom>
              <a:avLst/>
              <a:gdLst>
                <a:gd name="connsiteX0" fmla="*/ 171450 w 211932"/>
                <a:gd name="connsiteY0" fmla="*/ 0 h 242887"/>
                <a:gd name="connsiteX1" fmla="*/ 0 w 211932"/>
                <a:gd name="connsiteY1" fmla="*/ 142875 h 242887"/>
                <a:gd name="connsiteX2" fmla="*/ 69057 w 211932"/>
                <a:gd name="connsiteY2" fmla="*/ 242887 h 242887"/>
                <a:gd name="connsiteX3" fmla="*/ 211932 w 211932"/>
                <a:gd name="connsiteY3" fmla="*/ 111919 h 242887"/>
                <a:gd name="connsiteX4" fmla="*/ 171450 w 211932"/>
                <a:gd name="connsiteY4" fmla="*/ 0 h 242887"/>
                <a:gd name="connsiteX0" fmla="*/ 178594 w 211932"/>
                <a:gd name="connsiteY0" fmla="*/ 0 h 242887"/>
                <a:gd name="connsiteX1" fmla="*/ 0 w 211932"/>
                <a:gd name="connsiteY1" fmla="*/ 142875 h 242887"/>
                <a:gd name="connsiteX2" fmla="*/ 69057 w 211932"/>
                <a:gd name="connsiteY2" fmla="*/ 242887 h 242887"/>
                <a:gd name="connsiteX3" fmla="*/ 211932 w 211932"/>
                <a:gd name="connsiteY3" fmla="*/ 111919 h 242887"/>
                <a:gd name="connsiteX4" fmla="*/ 178594 w 211932"/>
                <a:gd name="connsiteY4" fmla="*/ 0 h 242887"/>
                <a:gd name="connsiteX0" fmla="*/ 178594 w 221457"/>
                <a:gd name="connsiteY0" fmla="*/ 0 h 242887"/>
                <a:gd name="connsiteX1" fmla="*/ 0 w 221457"/>
                <a:gd name="connsiteY1" fmla="*/ 142875 h 242887"/>
                <a:gd name="connsiteX2" fmla="*/ 69057 w 221457"/>
                <a:gd name="connsiteY2" fmla="*/ 242887 h 242887"/>
                <a:gd name="connsiteX3" fmla="*/ 221457 w 221457"/>
                <a:gd name="connsiteY3" fmla="*/ 111919 h 242887"/>
                <a:gd name="connsiteX4" fmla="*/ 178594 w 221457"/>
                <a:gd name="connsiteY4" fmla="*/ 0 h 242887"/>
                <a:gd name="connsiteX0" fmla="*/ 178594 w 221457"/>
                <a:gd name="connsiteY0" fmla="*/ 0 h 247650"/>
                <a:gd name="connsiteX1" fmla="*/ 0 w 221457"/>
                <a:gd name="connsiteY1" fmla="*/ 142875 h 247650"/>
                <a:gd name="connsiteX2" fmla="*/ 61913 w 221457"/>
                <a:gd name="connsiteY2" fmla="*/ 247650 h 247650"/>
                <a:gd name="connsiteX3" fmla="*/ 221457 w 221457"/>
                <a:gd name="connsiteY3" fmla="*/ 111919 h 247650"/>
                <a:gd name="connsiteX4" fmla="*/ 178594 w 221457"/>
                <a:gd name="connsiteY4" fmla="*/ 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457" h="247650">
                  <a:moveTo>
                    <a:pt x="178594" y="0"/>
                  </a:moveTo>
                  <a:lnTo>
                    <a:pt x="0" y="142875"/>
                  </a:lnTo>
                  <a:lnTo>
                    <a:pt x="61913" y="247650"/>
                  </a:lnTo>
                  <a:lnTo>
                    <a:pt x="221457" y="111919"/>
                  </a:lnTo>
                  <a:lnTo>
                    <a:pt x="178594" y="0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3149639" y="818395"/>
              <a:ext cx="340518" cy="178594"/>
            </a:xfrm>
            <a:custGeom>
              <a:avLst/>
              <a:gdLst>
                <a:gd name="connsiteX0" fmla="*/ 330993 w 330993"/>
                <a:gd name="connsiteY0" fmla="*/ 0 h 178594"/>
                <a:gd name="connsiteX1" fmla="*/ 0 w 330993"/>
                <a:gd name="connsiteY1" fmla="*/ 178594 h 178594"/>
                <a:gd name="connsiteX2" fmla="*/ 133350 w 330993"/>
                <a:gd name="connsiteY2" fmla="*/ 176212 h 178594"/>
                <a:gd name="connsiteX3" fmla="*/ 330993 w 330993"/>
                <a:gd name="connsiteY3" fmla="*/ 0 h 178594"/>
                <a:gd name="connsiteX0" fmla="*/ 340518 w 340518"/>
                <a:gd name="connsiteY0" fmla="*/ 0 h 178594"/>
                <a:gd name="connsiteX1" fmla="*/ 0 w 340518"/>
                <a:gd name="connsiteY1" fmla="*/ 178594 h 178594"/>
                <a:gd name="connsiteX2" fmla="*/ 142875 w 340518"/>
                <a:gd name="connsiteY2" fmla="*/ 176212 h 178594"/>
                <a:gd name="connsiteX3" fmla="*/ 340518 w 340518"/>
                <a:gd name="connsiteY3" fmla="*/ 0 h 17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518" h="178594">
                  <a:moveTo>
                    <a:pt x="340518" y="0"/>
                  </a:moveTo>
                  <a:lnTo>
                    <a:pt x="0" y="178594"/>
                  </a:lnTo>
                  <a:lnTo>
                    <a:pt x="142875" y="176212"/>
                  </a:lnTo>
                  <a:lnTo>
                    <a:pt x="3405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228975" y="740569"/>
              <a:ext cx="369094" cy="573881"/>
            </a:xfrm>
            <a:custGeom>
              <a:avLst/>
              <a:gdLst/>
              <a:ahLst/>
              <a:cxnLst/>
              <a:rect l="l" t="t" r="r" b="b"/>
              <a:pathLst>
                <a:path w="369094" h="573881">
                  <a:moveTo>
                    <a:pt x="365643" y="7700"/>
                  </a:moveTo>
                  <a:lnTo>
                    <a:pt x="111919" y="573881"/>
                  </a:lnTo>
                  <a:lnTo>
                    <a:pt x="0" y="280987"/>
                  </a:lnTo>
                  <a:lnTo>
                    <a:pt x="41758" y="243064"/>
                  </a:lnTo>
                  <a:lnTo>
                    <a:pt x="52388" y="242887"/>
                  </a:lnTo>
                  <a:lnTo>
                    <a:pt x="247152" y="69242"/>
                  </a:lnTo>
                  <a:close/>
                  <a:moveTo>
                    <a:pt x="369094" y="0"/>
                  </a:moveTo>
                  <a:lnTo>
                    <a:pt x="366093" y="6697"/>
                  </a:lnTo>
                  <a:lnTo>
                    <a:pt x="361881" y="3670"/>
                  </a:ln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208244" y="469237"/>
              <a:ext cx="485074" cy="214651"/>
            </a:xfrm>
            <a:custGeom>
              <a:avLst/>
              <a:gdLst/>
              <a:ahLst/>
              <a:cxnLst/>
              <a:rect l="l" t="t" r="r" b="b"/>
              <a:pathLst>
                <a:path w="485074" h="214651">
                  <a:moveTo>
                    <a:pt x="0" y="0"/>
                  </a:moveTo>
                  <a:lnTo>
                    <a:pt x="485074" y="159413"/>
                  </a:lnTo>
                  <a:lnTo>
                    <a:pt x="298645" y="214651"/>
                  </a:lnTo>
                  <a:close/>
                </a:path>
              </a:pathLst>
            </a:custGeom>
            <a:solidFill>
              <a:schemeClr val="bg1"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3503117" y="623888"/>
              <a:ext cx="354699" cy="130968"/>
            </a:xfrm>
            <a:custGeom>
              <a:avLst/>
              <a:gdLst/>
              <a:ahLst/>
              <a:cxnLst/>
              <a:rect l="l" t="t" r="r" b="b"/>
              <a:pathLst>
                <a:path w="354699" h="130968">
                  <a:moveTo>
                    <a:pt x="190202" y="0"/>
                  </a:moveTo>
                  <a:lnTo>
                    <a:pt x="354699" y="54833"/>
                  </a:lnTo>
                  <a:lnTo>
                    <a:pt x="168313" y="112645"/>
                  </a:lnTo>
                  <a:lnTo>
                    <a:pt x="104477" y="130968"/>
                  </a:lnTo>
                  <a:lnTo>
                    <a:pt x="86904" y="119751"/>
                  </a:lnTo>
                  <a:lnTo>
                    <a:pt x="0" y="57289"/>
                  </a:lnTo>
                  <a:lnTo>
                    <a:pt x="3772" y="60000"/>
                  </a:lnTo>
                  <a:lnTo>
                    <a:pt x="190201" y="4762"/>
                  </a:lnTo>
                  <a:lnTo>
                    <a:pt x="182641" y="2277"/>
                  </a:lnTo>
                  <a:close/>
                </a:path>
              </a:pathLst>
            </a:custGeom>
            <a:solidFill>
              <a:schemeClr val="bg1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3216029" y="469238"/>
              <a:ext cx="188605" cy="54639"/>
            </a:xfrm>
            <a:custGeom>
              <a:avLst/>
              <a:gdLst/>
              <a:ahLst/>
              <a:cxnLst/>
              <a:rect l="l" t="t" r="r" b="b"/>
              <a:pathLst>
                <a:path w="188605" h="54639">
                  <a:moveTo>
                    <a:pt x="0" y="0"/>
                  </a:moveTo>
                  <a:lnTo>
                    <a:pt x="188605" y="0"/>
                  </a:lnTo>
                  <a:lnTo>
                    <a:pt x="155821" y="54639"/>
                  </a:lnTo>
                  <a:close/>
                </a:path>
              </a:pathLst>
            </a:cu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3373044" y="469237"/>
              <a:ext cx="317943" cy="157032"/>
            </a:xfrm>
            <a:custGeom>
              <a:avLst/>
              <a:gdLst/>
              <a:ahLst/>
              <a:cxnLst/>
              <a:rect l="l" t="t" r="r" b="b"/>
              <a:pathLst>
                <a:path w="317943" h="157032">
                  <a:moveTo>
                    <a:pt x="31590" y="0"/>
                  </a:moveTo>
                  <a:lnTo>
                    <a:pt x="244929" y="0"/>
                  </a:lnTo>
                  <a:cubicBezTo>
                    <a:pt x="287137" y="50340"/>
                    <a:pt x="319388" y="86813"/>
                    <a:pt x="317894" y="157032"/>
                  </a:cubicBezTo>
                  <a:lnTo>
                    <a:pt x="0" y="52649"/>
                  </a:lnTo>
                  <a:close/>
                </a:path>
              </a:pathLst>
            </a:custGeom>
            <a:solidFill>
              <a:schemeClr val="bg1"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617119" y="461963"/>
              <a:ext cx="150098" cy="166687"/>
            </a:xfrm>
            <a:custGeom>
              <a:avLst/>
              <a:gdLst/>
              <a:ahLst/>
              <a:cxnLst/>
              <a:rect l="l" t="t" r="r" b="b"/>
              <a:pathLst>
                <a:path w="150098" h="166687">
                  <a:moveTo>
                    <a:pt x="59831" y="159713"/>
                  </a:moveTo>
                  <a:lnTo>
                    <a:pt x="71176" y="163438"/>
                  </a:lnTo>
                  <a:lnTo>
                    <a:pt x="68639" y="164202"/>
                  </a:lnTo>
                  <a:lnTo>
                    <a:pt x="76199" y="166687"/>
                  </a:lnTo>
                  <a:lnTo>
                    <a:pt x="60524" y="161536"/>
                  </a:lnTo>
                  <a:close/>
                  <a:moveTo>
                    <a:pt x="150019" y="0"/>
                  </a:moveTo>
                  <a:lnTo>
                    <a:pt x="150098" y="2381"/>
                  </a:lnTo>
                  <a:lnTo>
                    <a:pt x="150019" y="2381"/>
                  </a:lnTo>
                  <a:cubicBezTo>
                    <a:pt x="117790" y="29107"/>
                    <a:pt x="113587" y="86195"/>
                    <a:pt x="144545" y="138832"/>
                  </a:cubicBezTo>
                  <a:lnTo>
                    <a:pt x="73820" y="161926"/>
                  </a:lnTo>
                  <a:lnTo>
                    <a:pt x="74895" y="162318"/>
                  </a:lnTo>
                  <a:lnTo>
                    <a:pt x="73656" y="162691"/>
                  </a:lnTo>
                  <a:cubicBezTo>
                    <a:pt x="74802" y="94562"/>
                    <a:pt x="43692" y="58322"/>
                    <a:pt x="2716" y="9522"/>
                  </a:cubicBezTo>
                  <a:lnTo>
                    <a:pt x="0" y="2381"/>
                  </a:lnTo>
                  <a:close/>
                </a:path>
              </a:pathLst>
            </a:custGeom>
            <a:solidFill>
              <a:schemeClr val="bg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740536" y="461963"/>
              <a:ext cx="426652" cy="140493"/>
            </a:xfrm>
            <a:custGeom>
              <a:avLst/>
              <a:gdLst>
                <a:gd name="connsiteX0" fmla="*/ 4763 w 404813"/>
                <a:gd name="connsiteY0" fmla="*/ 2381 h 140493"/>
                <a:gd name="connsiteX1" fmla="*/ 404813 w 404813"/>
                <a:gd name="connsiteY1" fmla="*/ 0 h 140493"/>
                <a:gd name="connsiteX2" fmla="*/ 0 w 404813"/>
                <a:gd name="connsiteY2" fmla="*/ 140493 h 140493"/>
                <a:gd name="connsiteX3" fmla="*/ 4763 w 404813"/>
                <a:gd name="connsiteY3" fmla="*/ 2381 h 140493"/>
                <a:gd name="connsiteX0" fmla="*/ 18047 w 418097"/>
                <a:gd name="connsiteY0" fmla="*/ 2381 h 140493"/>
                <a:gd name="connsiteX1" fmla="*/ 418097 w 418097"/>
                <a:gd name="connsiteY1" fmla="*/ 0 h 140493"/>
                <a:gd name="connsiteX2" fmla="*/ 13284 w 418097"/>
                <a:gd name="connsiteY2" fmla="*/ 140493 h 140493"/>
                <a:gd name="connsiteX3" fmla="*/ 18047 w 418097"/>
                <a:gd name="connsiteY3" fmla="*/ 2381 h 140493"/>
                <a:gd name="connsiteX0" fmla="*/ 25784 w 425834"/>
                <a:gd name="connsiteY0" fmla="*/ 2381 h 140493"/>
                <a:gd name="connsiteX1" fmla="*/ 425834 w 425834"/>
                <a:gd name="connsiteY1" fmla="*/ 0 h 140493"/>
                <a:gd name="connsiteX2" fmla="*/ 21021 w 425834"/>
                <a:gd name="connsiteY2" fmla="*/ 140493 h 140493"/>
                <a:gd name="connsiteX3" fmla="*/ 25784 w 425834"/>
                <a:gd name="connsiteY3" fmla="*/ 2381 h 140493"/>
                <a:gd name="connsiteX0" fmla="*/ 26602 w 426652"/>
                <a:gd name="connsiteY0" fmla="*/ 2381 h 140493"/>
                <a:gd name="connsiteX1" fmla="*/ 426652 w 426652"/>
                <a:gd name="connsiteY1" fmla="*/ 0 h 140493"/>
                <a:gd name="connsiteX2" fmla="*/ 21839 w 426652"/>
                <a:gd name="connsiteY2" fmla="*/ 140493 h 140493"/>
                <a:gd name="connsiteX3" fmla="*/ 26602 w 426652"/>
                <a:gd name="connsiteY3" fmla="*/ 2381 h 14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6652" h="140493">
                  <a:moveTo>
                    <a:pt x="26602" y="2381"/>
                  </a:moveTo>
                  <a:lnTo>
                    <a:pt x="426652" y="0"/>
                  </a:lnTo>
                  <a:lnTo>
                    <a:pt x="21839" y="140493"/>
                  </a:lnTo>
                  <a:cubicBezTo>
                    <a:pt x="-9910" y="87313"/>
                    <a:pt x="-5942" y="29368"/>
                    <a:pt x="26602" y="2381"/>
                  </a:cubicBezTo>
                  <a:close/>
                </a:path>
              </a:pathLst>
            </a:cu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3690939" y="552134"/>
              <a:ext cx="219749" cy="126587"/>
            </a:xfrm>
            <a:custGeom>
              <a:avLst/>
              <a:gdLst/>
              <a:ahLst/>
              <a:cxnLst/>
              <a:rect l="l" t="t" r="r" b="b"/>
              <a:pathLst>
                <a:path w="219749" h="126587">
                  <a:moveTo>
                    <a:pt x="219749" y="0"/>
                  </a:moveTo>
                  <a:lnTo>
                    <a:pt x="189887" y="119450"/>
                  </a:lnTo>
                  <a:lnTo>
                    <a:pt x="166876" y="126587"/>
                  </a:lnTo>
                  <a:lnTo>
                    <a:pt x="2381" y="71755"/>
                  </a:lnTo>
                  <a:lnTo>
                    <a:pt x="1077" y="72148"/>
                  </a:lnTo>
                  <a:lnTo>
                    <a:pt x="0" y="71755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3880824" y="464504"/>
              <a:ext cx="667628" cy="207080"/>
            </a:xfrm>
            <a:custGeom>
              <a:avLst/>
              <a:gdLst/>
              <a:ahLst/>
              <a:cxnLst/>
              <a:rect l="l" t="t" r="r" b="b"/>
              <a:pathLst>
                <a:path w="667628" h="207080">
                  <a:moveTo>
                    <a:pt x="667628" y="0"/>
                  </a:moveTo>
                  <a:lnTo>
                    <a:pt x="0" y="207080"/>
                  </a:lnTo>
                  <a:lnTo>
                    <a:pt x="30178" y="86370"/>
                  </a:lnTo>
                  <a:lnTo>
                    <a:pt x="247680" y="10885"/>
                  </a:lnTo>
                  <a:lnTo>
                    <a:pt x="274458" y="2221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4611732" y="469237"/>
              <a:ext cx="647620" cy="196200"/>
            </a:xfrm>
            <a:custGeom>
              <a:avLst/>
              <a:gdLst/>
              <a:ahLst/>
              <a:cxnLst/>
              <a:rect l="l" t="t" r="r" b="b"/>
              <a:pathLst>
                <a:path w="647620" h="196200">
                  <a:moveTo>
                    <a:pt x="0" y="0"/>
                  </a:moveTo>
                  <a:lnTo>
                    <a:pt x="362230" y="0"/>
                  </a:lnTo>
                  <a:lnTo>
                    <a:pt x="614002" y="82738"/>
                  </a:lnTo>
                  <a:lnTo>
                    <a:pt x="647620" y="196200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4973962" y="469237"/>
              <a:ext cx="427926" cy="130838"/>
            </a:xfrm>
            <a:custGeom>
              <a:avLst/>
              <a:gdLst/>
              <a:ahLst/>
              <a:cxnLst/>
              <a:rect l="l" t="t" r="r" b="b"/>
              <a:pathLst>
                <a:path w="427926" h="130838">
                  <a:moveTo>
                    <a:pt x="0" y="0"/>
                  </a:moveTo>
                  <a:lnTo>
                    <a:pt x="410549" y="0"/>
                  </a:lnTo>
                  <a:cubicBezTo>
                    <a:pt x="429780" y="43532"/>
                    <a:pt x="441793" y="87186"/>
                    <a:pt x="398139" y="130838"/>
                  </a:cubicBezTo>
                  <a:close/>
                </a:path>
              </a:pathLst>
            </a:cu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5376962" y="469237"/>
              <a:ext cx="148024" cy="152789"/>
            </a:xfrm>
            <a:custGeom>
              <a:avLst/>
              <a:gdLst/>
              <a:ahLst/>
              <a:cxnLst/>
              <a:rect l="l" t="t" r="r" b="b"/>
              <a:pathLst>
                <a:path w="148024" h="152789">
                  <a:moveTo>
                    <a:pt x="7549" y="0"/>
                  </a:moveTo>
                  <a:lnTo>
                    <a:pt x="148024" y="0"/>
                  </a:lnTo>
                  <a:cubicBezTo>
                    <a:pt x="105639" y="30659"/>
                    <a:pt x="63704" y="78258"/>
                    <a:pt x="75960" y="152789"/>
                  </a:cubicBezTo>
                  <a:lnTo>
                    <a:pt x="0" y="123925"/>
                  </a:lnTo>
                  <a:cubicBezTo>
                    <a:pt x="37655" y="83107"/>
                    <a:pt x="25883" y="41498"/>
                    <a:pt x="7549" y="0"/>
                  </a:cubicBezTo>
                  <a:close/>
                </a:path>
              </a:pathLst>
            </a:custGeom>
            <a:solidFill>
              <a:schemeClr val="bg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5450094" y="469237"/>
              <a:ext cx="310700" cy="159413"/>
            </a:xfrm>
            <a:custGeom>
              <a:avLst/>
              <a:gdLst/>
              <a:ahLst/>
              <a:cxnLst/>
              <a:rect l="l" t="t" r="r" b="b"/>
              <a:pathLst>
                <a:path w="310700" h="159413">
                  <a:moveTo>
                    <a:pt x="74892" y="0"/>
                  </a:moveTo>
                  <a:lnTo>
                    <a:pt x="289766" y="0"/>
                  </a:lnTo>
                  <a:lnTo>
                    <a:pt x="310700" y="50242"/>
                  </a:lnTo>
                  <a:lnTo>
                    <a:pt x="2969" y="149888"/>
                  </a:lnTo>
                  <a:lnTo>
                    <a:pt x="17175" y="154748"/>
                  </a:lnTo>
                  <a:lnTo>
                    <a:pt x="2968" y="159413"/>
                  </a:lnTo>
                  <a:cubicBezTo>
                    <a:pt x="-11829" y="80996"/>
                    <a:pt x="31294" y="31536"/>
                    <a:pt x="74892" y="0"/>
                  </a:cubicBezTo>
                  <a:close/>
                </a:path>
              </a:pathLst>
            </a:custGeom>
            <a:solidFill>
              <a:schemeClr val="bg1"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5453064" y="469237"/>
              <a:ext cx="482376" cy="209362"/>
            </a:xfrm>
            <a:custGeom>
              <a:avLst/>
              <a:gdLst/>
              <a:ahLst/>
              <a:cxnLst/>
              <a:rect l="l" t="t" r="r" b="b"/>
              <a:pathLst>
                <a:path w="482376" h="209362">
                  <a:moveTo>
                    <a:pt x="462892" y="0"/>
                  </a:moveTo>
                  <a:lnTo>
                    <a:pt x="482376" y="0"/>
                  </a:lnTo>
                  <a:lnTo>
                    <a:pt x="178979" y="209362"/>
                  </a:lnTo>
                  <a:lnTo>
                    <a:pt x="14287" y="149889"/>
                  </a:lnTo>
                  <a:lnTo>
                    <a:pt x="6953" y="152268"/>
                  </a:lnTo>
                  <a:lnTo>
                    <a:pt x="0" y="149889"/>
                  </a:lnTo>
                  <a:close/>
                </a:path>
              </a:pathLst>
            </a:custGeom>
            <a:solidFill>
              <a:schemeClr val="bg1"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5738813" y="466725"/>
              <a:ext cx="204787" cy="52754"/>
            </a:xfrm>
            <a:custGeom>
              <a:avLst/>
              <a:gdLst/>
              <a:ahLst/>
              <a:cxnLst/>
              <a:rect l="l" t="t" r="r" b="b"/>
              <a:pathLst>
                <a:path w="204787" h="52754">
                  <a:moveTo>
                    <a:pt x="200734" y="0"/>
                  </a:moveTo>
                  <a:lnTo>
                    <a:pt x="204787" y="0"/>
                  </a:lnTo>
                  <a:lnTo>
                    <a:pt x="197416" y="2328"/>
                  </a:lnTo>
                  <a:close/>
                  <a:moveTo>
                    <a:pt x="0" y="0"/>
                  </a:moveTo>
                  <a:lnTo>
                    <a:pt x="184897" y="0"/>
                  </a:lnTo>
                  <a:lnTo>
                    <a:pt x="21981" y="52754"/>
                  </a:lnTo>
                  <a:close/>
                </a:path>
              </a:pathLst>
            </a:cu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5224733" y="551647"/>
              <a:ext cx="230714" cy="124004"/>
            </a:xfrm>
            <a:custGeom>
              <a:avLst/>
              <a:gdLst/>
              <a:ahLst/>
              <a:cxnLst/>
              <a:rect l="l" t="t" r="r" b="b"/>
              <a:pathLst>
                <a:path w="230714" h="124004">
                  <a:moveTo>
                    <a:pt x="0" y="0"/>
                  </a:moveTo>
                  <a:lnTo>
                    <a:pt x="147368" y="48429"/>
                  </a:lnTo>
                  <a:lnTo>
                    <a:pt x="152156" y="41487"/>
                  </a:lnTo>
                  <a:lnTo>
                    <a:pt x="230714" y="71339"/>
                  </a:lnTo>
                  <a:lnTo>
                    <a:pt x="68330" y="124004"/>
                  </a:lnTo>
                  <a:lnTo>
                    <a:pt x="31096" y="112724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5291138" y="619125"/>
              <a:ext cx="340906" cy="128588"/>
            </a:xfrm>
            <a:custGeom>
              <a:avLst/>
              <a:gdLst/>
              <a:ahLst/>
              <a:cxnLst/>
              <a:rect l="l" t="t" r="r" b="b"/>
              <a:pathLst>
                <a:path w="340906" h="128588">
                  <a:moveTo>
                    <a:pt x="176212" y="0"/>
                  </a:moveTo>
                  <a:lnTo>
                    <a:pt x="340906" y="59473"/>
                  </a:lnTo>
                  <a:lnTo>
                    <a:pt x="247650" y="123825"/>
                  </a:lnTo>
                  <a:lnTo>
                    <a:pt x="251640" y="125928"/>
                  </a:lnTo>
                  <a:lnTo>
                    <a:pt x="247650" y="128588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chemeClr val="bg1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4293394" y="773906"/>
              <a:ext cx="280986" cy="721520"/>
            </a:xfrm>
            <a:custGeom>
              <a:avLst/>
              <a:gdLst/>
              <a:ahLst/>
              <a:cxnLst/>
              <a:rect l="l" t="t" r="r" b="b"/>
              <a:pathLst>
                <a:path w="280986" h="721520">
                  <a:moveTo>
                    <a:pt x="280986" y="713677"/>
                  </a:moveTo>
                  <a:lnTo>
                    <a:pt x="280986" y="721520"/>
                  </a:lnTo>
                  <a:lnTo>
                    <a:pt x="275858" y="717599"/>
                  </a:lnTo>
                  <a:close/>
                  <a:moveTo>
                    <a:pt x="59531" y="0"/>
                  </a:moveTo>
                  <a:lnTo>
                    <a:pt x="276225" y="561975"/>
                  </a:lnTo>
                  <a:lnTo>
                    <a:pt x="273890" y="716085"/>
                  </a:lnTo>
                  <a:cubicBezTo>
                    <a:pt x="273888" y="716087"/>
                    <a:pt x="273888" y="716090"/>
                    <a:pt x="273888" y="716092"/>
                  </a:cubicBezTo>
                  <a:lnTo>
                    <a:pt x="245061" y="696199"/>
                  </a:lnTo>
                  <a:lnTo>
                    <a:pt x="52292" y="550319"/>
                  </a:lnTo>
                  <a:lnTo>
                    <a:pt x="0" y="404813"/>
                  </a:lnTo>
                  <a:cubicBezTo>
                    <a:pt x="46037" y="269875"/>
                    <a:pt x="58737" y="137320"/>
                    <a:pt x="59531" y="0"/>
                  </a:cubicBezTo>
                  <a:close/>
                </a:path>
              </a:pathLst>
            </a:custGeom>
            <a:solidFill>
              <a:schemeClr val="bg1">
                <a:alpha val="9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3262313" y="742951"/>
              <a:ext cx="766762" cy="816143"/>
            </a:xfrm>
            <a:custGeom>
              <a:avLst/>
              <a:gdLst/>
              <a:ahLst/>
              <a:cxnLst/>
              <a:rect l="l" t="t" r="r" b="b"/>
              <a:pathLst>
                <a:path w="766762" h="816143">
                  <a:moveTo>
                    <a:pt x="335756" y="0"/>
                  </a:moveTo>
                  <a:lnTo>
                    <a:pt x="766762" y="807244"/>
                  </a:lnTo>
                  <a:lnTo>
                    <a:pt x="652462" y="816143"/>
                  </a:lnTo>
                  <a:lnTo>
                    <a:pt x="652462" y="807244"/>
                  </a:lnTo>
                  <a:lnTo>
                    <a:pt x="323802" y="790693"/>
                  </a:lnTo>
                  <a:lnTo>
                    <a:pt x="323850" y="788194"/>
                  </a:lnTo>
                  <a:lnTo>
                    <a:pt x="0" y="747713"/>
                  </a:lnTo>
                  <a:close/>
                </a:path>
              </a:pathLst>
            </a:custGeom>
            <a:gradFill>
              <a:gsLst>
                <a:gs pos="27000">
                  <a:schemeClr val="bg1">
                    <a:alpha val="15000"/>
                  </a:schemeClr>
                </a:gs>
                <a:gs pos="92000">
                  <a:schemeClr val="bg1">
                    <a:alpha val="3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3593305" y="740569"/>
              <a:ext cx="969169" cy="747712"/>
            </a:xfrm>
            <a:custGeom>
              <a:avLst/>
              <a:gdLst/>
              <a:ahLst/>
              <a:cxnLst/>
              <a:rect l="l" t="t" r="r" b="b"/>
              <a:pathLst>
                <a:path w="969169" h="747712">
                  <a:moveTo>
                    <a:pt x="966540" y="745722"/>
                  </a:moveTo>
                  <a:lnTo>
                    <a:pt x="969169" y="747712"/>
                  </a:lnTo>
                  <a:lnTo>
                    <a:pt x="963923" y="746109"/>
                  </a:lnTo>
                  <a:close/>
                  <a:moveTo>
                    <a:pt x="6009" y="4714"/>
                  </a:moveTo>
                  <a:lnTo>
                    <a:pt x="276225" y="216694"/>
                  </a:lnTo>
                  <a:lnTo>
                    <a:pt x="295275" y="454819"/>
                  </a:lnTo>
                  <a:lnTo>
                    <a:pt x="614790" y="480853"/>
                  </a:lnTo>
                  <a:lnTo>
                    <a:pt x="754858" y="590550"/>
                  </a:lnTo>
                  <a:lnTo>
                    <a:pt x="752380" y="583655"/>
                  </a:lnTo>
                  <a:lnTo>
                    <a:pt x="963912" y="743733"/>
                  </a:lnTo>
                  <a:lnTo>
                    <a:pt x="291353" y="539143"/>
                  </a:lnTo>
                  <a:lnTo>
                    <a:pt x="292284" y="540887"/>
                  </a:lnTo>
                  <a:close/>
                  <a:moveTo>
                    <a:pt x="0" y="0"/>
                  </a:moveTo>
                  <a:lnTo>
                    <a:pt x="4314" y="3384"/>
                  </a:lnTo>
                  <a:lnTo>
                    <a:pt x="3213" y="5837"/>
                  </a:lnTo>
                  <a:cubicBezTo>
                    <a:pt x="2024" y="3947"/>
                    <a:pt x="1008" y="1972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3869806" y="956483"/>
              <a:ext cx="338289" cy="264938"/>
            </a:xfrm>
            <a:custGeom>
              <a:avLst/>
              <a:gdLst/>
              <a:ahLst/>
              <a:cxnLst/>
              <a:rect l="l" t="t" r="r" b="b"/>
              <a:pathLst>
                <a:path w="338289" h="264938">
                  <a:moveTo>
                    <a:pt x="0" y="0"/>
                  </a:moveTo>
                  <a:lnTo>
                    <a:pt x="338289" y="264938"/>
                  </a:lnTo>
                  <a:lnTo>
                    <a:pt x="18775" y="238905"/>
                  </a:lnTo>
                  <a:lnTo>
                    <a:pt x="2032" y="29613"/>
                  </a:lnTo>
                  <a:close/>
                </a:path>
              </a:pathLst>
            </a:custGeom>
            <a:solidFill>
              <a:schemeClr val="bg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3884658" y="1279712"/>
              <a:ext cx="696867" cy="265301"/>
            </a:xfrm>
            <a:custGeom>
              <a:avLst/>
              <a:gdLst/>
              <a:ahLst/>
              <a:cxnLst/>
              <a:rect l="l" t="t" r="r" b="b"/>
              <a:pathLst>
                <a:path w="696867" h="265301">
                  <a:moveTo>
                    <a:pt x="0" y="0"/>
                  </a:moveTo>
                  <a:lnTo>
                    <a:pt x="696867" y="210953"/>
                  </a:lnTo>
                  <a:lnTo>
                    <a:pt x="565573" y="227583"/>
                  </a:lnTo>
                  <a:lnTo>
                    <a:pt x="353966" y="249051"/>
                  </a:lnTo>
                  <a:lnTo>
                    <a:pt x="353656" y="254426"/>
                  </a:lnTo>
                  <a:lnTo>
                    <a:pt x="339680" y="256196"/>
                  </a:lnTo>
                  <a:lnTo>
                    <a:pt x="141650" y="265301"/>
                  </a:lnTo>
                  <a:close/>
                </a:path>
              </a:pathLst>
            </a:custGeom>
            <a:solidFill>
              <a:schemeClr val="bg1"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4562476" y="1104900"/>
              <a:ext cx="785812" cy="440531"/>
            </a:xfrm>
            <a:custGeom>
              <a:avLst/>
              <a:gdLst/>
              <a:ahLst/>
              <a:cxnLst/>
              <a:rect l="l" t="t" r="r" b="b"/>
              <a:pathLst>
                <a:path w="785812" h="440531">
                  <a:moveTo>
                    <a:pt x="785812" y="0"/>
                  </a:moveTo>
                  <a:lnTo>
                    <a:pt x="547687" y="440531"/>
                  </a:lnTo>
                  <a:lnTo>
                    <a:pt x="0" y="390525"/>
                  </a:lnTo>
                  <a:lnTo>
                    <a:pt x="166417" y="263523"/>
                  </a:lnTo>
                  <a:lnTo>
                    <a:pt x="685799" y="171450"/>
                  </a:lnTo>
                  <a:lnTo>
                    <a:pt x="690562" y="33338"/>
                  </a:lnTo>
                  <a:close/>
                </a:path>
              </a:pathLst>
            </a:custGeom>
            <a:solidFill>
              <a:schemeClr val="bg1"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4724400" y="966788"/>
              <a:ext cx="533400" cy="402431"/>
            </a:xfrm>
            <a:custGeom>
              <a:avLst/>
              <a:gdLst>
                <a:gd name="connsiteX0" fmla="*/ 523875 w 523875"/>
                <a:gd name="connsiteY0" fmla="*/ 0 h 409575"/>
                <a:gd name="connsiteX1" fmla="*/ 0 w 523875"/>
                <a:gd name="connsiteY1" fmla="*/ 409575 h 409575"/>
                <a:gd name="connsiteX2" fmla="*/ 514350 w 523875"/>
                <a:gd name="connsiteY2" fmla="*/ 309562 h 409575"/>
                <a:gd name="connsiteX3" fmla="*/ 523875 w 523875"/>
                <a:gd name="connsiteY3" fmla="*/ 0 h 409575"/>
                <a:gd name="connsiteX0" fmla="*/ 533400 w 533400"/>
                <a:gd name="connsiteY0" fmla="*/ 0 h 402431"/>
                <a:gd name="connsiteX1" fmla="*/ 0 w 533400"/>
                <a:gd name="connsiteY1" fmla="*/ 402431 h 402431"/>
                <a:gd name="connsiteX2" fmla="*/ 523875 w 533400"/>
                <a:gd name="connsiteY2" fmla="*/ 309562 h 402431"/>
                <a:gd name="connsiteX3" fmla="*/ 533400 w 533400"/>
                <a:gd name="connsiteY3" fmla="*/ 0 h 402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400" h="402431">
                  <a:moveTo>
                    <a:pt x="533400" y="0"/>
                  </a:moveTo>
                  <a:lnTo>
                    <a:pt x="0" y="402431"/>
                  </a:lnTo>
                  <a:lnTo>
                    <a:pt x="523875" y="309562"/>
                  </a:lnTo>
                  <a:lnTo>
                    <a:pt x="533400" y="0"/>
                  </a:lnTo>
                  <a:close/>
                </a:path>
              </a:pathLst>
            </a:cu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5253037" y="754856"/>
              <a:ext cx="280988" cy="390526"/>
            </a:xfrm>
            <a:custGeom>
              <a:avLst/>
              <a:gdLst/>
              <a:ahLst/>
              <a:cxnLst/>
              <a:rect l="l" t="t" r="r" b="b"/>
              <a:pathLst>
                <a:path w="280988" h="390526">
                  <a:moveTo>
                    <a:pt x="280988" y="0"/>
                  </a:moveTo>
                  <a:lnTo>
                    <a:pt x="90488" y="354807"/>
                  </a:lnTo>
                  <a:lnTo>
                    <a:pt x="0" y="390526"/>
                  </a:lnTo>
                  <a:cubicBezTo>
                    <a:pt x="0" y="331602"/>
                    <a:pt x="1" y="272677"/>
                    <a:pt x="1" y="213753"/>
                  </a:cubicBezTo>
                  <a:lnTo>
                    <a:pt x="240146" y="30113"/>
                  </a:lnTo>
                  <a:close/>
                </a:path>
              </a:pathLst>
            </a:custGeom>
            <a:solidFill>
              <a:schemeClr val="bg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5110163" y="747713"/>
              <a:ext cx="767376" cy="800100"/>
            </a:xfrm>
            <a:custGeom>
              <a:avLst/>
              <a:gdLst/>
              <a:ahLst/>
              <a:cxnLst/>
              <a:rect l="l" t="t" r="r" b="b"/>
              <a:pathLst>
                <a:path w="767376" h="800100">
                  <a:moveTo>
                    <a:pt x="423862" y="0"/>
                  </a:moveTo>
                  <a:lnTo>
                    <a:pt x="767376" y="738788"/>
                  </a:lnTo>
                  <a:lnTo>
                    <a:pt x="442912" y="785812"/>
                  </a:lnTo>
                  <a:lnTo>
                    <a:pt x="443094" y="790708"/>
                  </a:lnTo>
                  <a:lnTo>
                    <a:pt x="119062" y="800100"/>
                  </a:lnTo>
                  <a:lnTo>
                    <a:pt x="0" y="795337"/>
                  </a:lnTo>
                  <a:close/>
                </a:path>
              </a:pathLst>
            </a:custGeom>
            <a:gradFill>
              <a:gsLst>
                <a:gs pos="27000">
                  <a:schemeClr val="bg1">
                    <a:alpha val="15000"/>
                  </a:schemeClr>
                </a:gs>
                <a:gs pos="92000">
                  <a:schemeClr val="bg1">
                    <a:alpha val="3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5524500" y="742950"/>
              <a:ext cx="188768" cy="171010"/>
            </a:xfrm>
            <a:custGeom>
              <a:avLst/>
              <a:gdLst/>
              <a:ahLst/>
              <a:cxnLst/>
              <a:rect l="l" t="t" r="r" b="b"/>
              <a:pathLst>
                <a:path w="188768" h="171010">
                  <a:moveTo>
                    <a:pt x="12035" y="10160"/>
                  </a:moveTo>
                  <a:lnTo>
                    <a:pt x="32711" y="20992"/>
                  </a:lnTo>
                  <a:lnTo>
                    <a:pt x="188768" y="130233"/>
                  </a:lnTo>
                  <a:lnTo>
                    <a:pt x="86825" y="171010"/>
                  </a:lnTo>
                  <a:close/>
                  <a:moveTo>
                    <a:pt x="0" y="0"/>
                  </a:moveTo>
                  <a:lnTo>
                    <a:pt x="7445" y="4501"/>
                  </a:lnTo>
                  <a:lnTo>
                    <a:pt x="4763" y="6350"/>
                  </a:lnTo>
                  <a:lnTo>
                    <a:pt x="7825" y="7954"/>
                  </a:lnTo>
                  <a:lnTo>
                    <a:pt x="5840" y="116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5610225" y="871759"/>
              <a:ext cx="296958" cy="466504"/>
            </a:xfrm>
            <a:custGeom>
              <a:avLst/>
              <a:gdLst/>
              <a:ahLst/>
              <a:cxnLst/>
              <a:rect l="l" t="t" r="r" b="b"/>
              <a:pathLst>
                <a:path w="296958" h="466504">
                  <a:moveTo>
                    <a:pt x="101009" y="0"/>
                  </a:moveTo>
                  <a:lnTo>
                    <a:pt x="232859" y="92294"/>
                  </a:lnTo>
                  <a:lnTo>
                    <a:pt x="296958" y="144888"/>
                  </a:lnTo>
                  <a:lnTo>
                    <a:pt x="261938" y="256954"/>
                  </a:lnTo>
                  <a:lnTo>
                    <a:pt x="264712" y="260124"/>
                  </a:lnTo>
                  <a:lnTo>
                    <a:pt x="200025" y="466504"/>
                  </a:lnTo>
                  <a:lnTo>
                    <a:pt x="0" y="37879"/>
                  </a:lnTo>
                  <a:close/>
                </a:path>
              </a:pathLst>
            </a:cu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5557209" y="763943"/>
              <a:ext cx="406754" cy="217133"/>
            </a:xfrm>
            <a:custGeom>
              <a:avLst/>
              <a:gdLst/>
              <a:ahLst/>
              <a:cxnLst/>
              <a:rect l="l" t="t" r="r" b="b"/>
              <a:pathLst>
                <a:path w="406754" h="217133">
                  <a:moveTo>
                    <a:pt x="0" y="0"/>
                  </a:moveTo>
                  <a:lnTo>
                    <a:pt x="406754" y="213110"/>
                  </a:lnTo>
                  <a:lnTo>
                    <a:pt x="310191" y="2171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5805488" y="1131883"/>
              <a:ext cx="750955" cy="415694"/>
            </a:xfrm>
            <a:custGeom>
              <a:avLst/>
              <a:gdLst/>
              <a:ahLst/>
              <a:cxnLst/>
              <a:rect l="l" t="t" r="r" b="b"/>
              <a:pathLst>
                <a:path w="750955" h="415694">
                  <a:moveTo>
                    <a:pt x="69449" y="0"/>
                  </a:moveTo>
                  <a:lnTo>
                    <a:pt x="200025" y="149230"/>
                  </a:lnTo>
                  <a:lnTo>
                    <a:pt x="285750" y="34929"/>
                  </a:lnTo>
                  <a:lnTo>
                    <a:pt x="283606" y="33147"/>
                  </a:lnTo>
                  <a:lnTo>
                    <a:pt x="285750" y="30168"/>
                  </a:lnTo>
                  <a:lnTo>
                    <a:pt x="400664" y="124189"/>
                  </a:lnTo>
                  <a:lnTo>
                    <a:pt x="400050" y="125417"/>
                  </a:lnTo>
                  <a:lnTo>
                    <a:pt x="548267" y="252460"/>
                  </a:lnTo>
                  <a:lnTo>
                    <a:pt x="547687" y="254005"/>
                  </a:lnTo>
                  <a:lnTo>
                    <a:pt x="750955" y="415694"/>
                  </a:lnTo>
                  <a:lnTo>
                    <a:pt x="385368" y="401984"/>
                  </a:lnTo>
                  <a:lnTo>
                    <a:pt x="385762" y="392117"/>
                  </a:lnTo>
                  <a:lnTo>
                    <a:pt x="76200" y="354017"/>
                  </a:lnTo>
                  <a:lnTo>
                    <a:pt x="73729" y="354375"/>
                  </a:lnTo>
                  <a:lnTo>
                    <a:pt x="71437" y="354017"/>
                  </a:lnTo>
                  <a:lnTo>
                    <a:pt x="0" y="206380"/>
                  </a:lnTo>
                  <a:lnTo>
                    <a:pt x="1880" y="200204"/>
                  </a:lnTo>
                  <a:lnTo>
                    <a:pt x="4762" y="20638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5872163" y="1014412"/>
              <a:ext cx="219075" cy="266701"/>
            </a:xfrm>
            <a:custGeom>
              <a:avLst/>
              <a:gdLst>
                <a:gd name="connsiteX0" fmla="*/ 38100 w 219075"/>
                <a:gd name="connsiteY0" fmla="*/ 0 h 252413"/>
                <a:gd name="connsiteX1" fmla="*/ 219075 w 219075"/>
                <a:gd name="connsiteY1" fmla="*/ 161925 h 252413"/>
                <a:gd name="connsiteX2" fmla="*/ 147637 w 219075"/>
                <a:gd name="connsiteY2" fmla="*/ 252413 h 252413"/>
                <a:gd name="connsiteX3" fmla="*/ 0 w 219075"/>
                <a:gd name="connsiteY3" fmla="*/ 119063 h 252413"/>
                <a:gd name="connsiteX4" fmla="*/ 38100 w 219075"/>
                <a:gd name="connsiteY4" fmla="*/ 0 h 252413"/>
                <a:gd name="connsiteX0" fmla="*/ 38100 w 219075"/>
                <a:gd name="connsiteY0" fmla="*/ 0 h 271463"/>
                <a:gd name="connsiteX1" fmla="*/ 219075 w 219075"/>
                <a:gd name="connsiteY1" fmla="*/ 161925 h 271463"/>
                <a:gd name="connsiteX2" fmla="*/ 133350 w 219075"/>
                <a:gd name="connsiteY2" fmla="*/ 271463 h 271463"/>
                <a:gd name="connsiteX3" fmla="*/ 0 w 219075"/>
                <a:gd name="connsiteY3" fmla="*/ 119063 h 271463"/>
                <a:gd name="connsiteX4" fmla="*/ 38100 w 219075"/>
                <a:gd name="connsiteY4" fmla="*/ 0 h 271463"/>
                <a:gd name="connsiteX0" fmla="*/ 35718 w 219075"/>
                <a:gd name="connsiteY0" fmla="*/ 0 h 266701"/>
                <a:gd name="connsiteX1" fmla="*/ 219075 w 219075"/>
                <a:gd name="connsiteY1" fmla="*/ 157163 h 266701"/>
                <a:gd name="connsiteX2" fmla="*/ 133350 w 219075"/>
                <a:gd name="connsiteY2" fmla="*/ 266701 h 266701"/>
                <a:gd name="connsiteX3" fmla="*/ 0 w 219075"/>
                <a:gd name="connsiteY3" fmla="*/ 114301 h 266701"/>
                <a:gd name="connsiteX4" fmla="*/ 35718 w 219075"/>
                <a:gd name="connsiteY4" fmla="*/ 0 h 266701"/>
                <a:gd name="connsiteX0" fmla="*/ 35718 w 219075"/>
                <a:gd name="connsiteY0" fmla="*/ 0 h 266701"/>
                <a:gd name="connsiteX1" fmla="*/ 219075 w 219075"/>
                <a:gd name="connsiteY1" fmla="*/ 152400 h 266701"/>
                <a:gd name="connsiteX2" fmla="*/ 133350 w 219075"/>
                <a:gd name="connsiteY2" fmla="*/ 266701 h 266701"/>
                <a:gd name="connsiteX3" fmla="*/ 0 w 219075"/>
                <a:gd name="connsiteY3" fmla="*/ 114301 h 266701"/>
                <a:gd name="connsiteX4" fmla="*/ 35718 w 219075"/>
                <a:gd name="connsiteY4" fmla="*/ 0 h 26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075" h="266701">
                  <a:moveTo>
                    <a:pt x="35718" y="0"/>
                  </a:moveTo>
                  <a:lnTo>
                    <a:pt x="219075" y="152400"/>
                  </a:lnTo>
                  <a:lnTo>
                    <a:pt x="133350" y="266701"/>
                  </a:lnTo>
                  <a:lnTo>
                    <a:pt x="0" y="114301"/>
                  </a:lnTo>
                  <a:lnTo>
                    <a:pt x="35718" y="0"/>
                  </a:lnTo>
                  <a:close/>
                </a:path>
              </a:pathLst>
            </a:cu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5962372" y="469238"/>
              <a:ext cx="828953" cy="235613"/>
            </a:xfrm>
            <a:custGeom>
              <a:avLst/>
              <a:gdLst/>
              <a:ahLst/>
              <a:cxnLst/>
              <a:rect l="l" t="t" r="r" b="b"/>
              <a:pathLst>
                <a:path w="828953" h="235613">
                  <a:moveTo>
                    <a:pt x="0" y="0"/>
                  </a:moveTo>
                  <a:lnTo>
                    <a:pt x="583163" y="0"/>
                  </a:lnTo>
                  <a:lnTo>
                    <a:pt x="828953" y="183226"/>
                  </a:lnTo>
                  <a:lnTo>
                    <a:pt x="762278" y="235613"/>
                  </a:lnTo>
                  <a:close/>
                </a:path>
              </a:pathLst>
            </a:cu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6198674" y="561975"/>
              <a:ext cx="525977" cy="376238"/>
            </a:xfrm>
            <a:custGeom>
              <a:avLst/>
              <a:gdLst/>
              <a:ahLst/>
              <a:cxnLst/>
              <a:rect l="l" t="t" r="r" b="b"/>
              <a:pathLst>
                <a:path w="525977" h="376238">
                  <a:moveTo>
                    <a:pt x="68777" y="0"/>
                  </a:moveTo>
                  <a:lnTo>
                    <a:pt x="525977" y="147638"/>
                  </a:lnTo>
                  <a:lnTo>
                    <a:pt x="216415" y="376238"/>
                  </a:lnTo>
                  <a:lnTo>
                    <a:pt x="0" y="320983"/>
                  </a:lnTo>
                  <a:lnTo>
                    <a:pt x="78302" y="4763"/>
                  </a:lnTo>
                  <a:lnTo>
                    <a:pt x="68389" y="1625"/>
                  </a:lnTo>
                  <a:close/>
                </a:path>
              </a:pathLst>
            </a:custGeom>
            <a:gradFill>
              <a:gsLst>
                <a:gs pos="27000">
                  <a:schemeClr val="bg1">
                    <a:alpha val="2000"/>
                  </a:schemeClr>
                </a:gs>
                <a:gs pos="92000">
                  <a:schemeClr val="bg1">
                    <a:alpha val="27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6153151" y="884371"/>
              <a:ext cx="313717" cy="334532"/>
            </a:xfrm>
            <a:custGeom>
              <a:avLst/>
              <a:gdLst/>
              <a:ahLst/>
              <a:cxnLst/>
              <a:rect l="l" t="t" r="r" b="b"/>
              <a:pathLst>
                <a:path w="313717" h="334532">
                  <a:moveTo>
                    <a:pt x="51056" y="0"/>
                  </a:moveTo>
                  <a:lnTo>
                    <a:pt x="187789" y="34910"/>
                  </a:lnTo>
                  <a:lnTo>
                    <a:pt x="313717" y="334532"/>
                  </a:lnTo>
                  <a:lnTo>
                    <a:pt x="271463" y="311017"/>
                  </a:lnTo>
                  <a:lnTo>
                    <a:pt x="264969" y="328336"/>
                  </a:lnTo>
                  <a:lnTo>
                    <a:pt x="0" y="191955"/>
                  </a:lnTo>
                  <a:lnTo>
                    <a:pt x="30" y="191819"/>
                  </a:lnTo>
                  <a:lnTo>
                    <a:pt x="6350" y="195130"/>
                  </a:ln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6342790" y="919753"/>
              <a:ext cx="424723" cy="384677"/>
            </a:xfrm>
            <a:custGeom>
              <a:avLst/>
              <a:gdLst/>
              <a:ahLst/>
              <a:cxnLst/>
              <a:rect l="l" t="t" r="r" b="b"/>
              <a:pathLst>
                <a:path w="424723" h="384677">
                  <a:moveTo>
                    <a:pt x="0" y="0"/>
                  </a:moveTo>
                  <a:lnTo>
                    <a:pt x="72299" y="18460"/>
                  </a:lnTo>
                  <a:lnTo>
                    <a:pt x="78685" y="13744"/>
                  </a:lnTo>
                  <a:lnTo>
                    <a:pt x="424723" y="113711"/>
                  </a:lnTo>
                  <a:lnTo>
                    <a:pt x="277758" y="384677"/>
                  </a:lnTo>
                  <a:lnTo>
                    <a:pt x="113010" y="292991"/>
                  </a:lnTo>
                  <a:lnTo>
                    <a:pt x="113010" y="292990"/>
                  </a:lnTo>
                  <a:lnTo>
                    <a:pt x="124078" y="299150"/>
                  </a:lnTo>
                  <a:lnTo>
                    <a:pt x="18424" y="47765"/>
                  </a:lnTo>
                  <a:close/>
                </a:path>
              </a:pathLst>
            </a:custGeom>
            <a:solidFill>
              <a:schemeClr val="bg1"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6418483" y="697468"/>
              <a:ext cx="525243" cy="383620"/>
            </a:xfrm>
            <a:custGeom>
              <a:avLst/>
              <a:gdLst/>
              <a:ahLst/>
              <a:cxnLst/>
              <a:rect l="l" t="t" r="r" b="b"/>
              <a:pathLst>
                <a:path w="525243" h="383620">
                  <a:moveTo>
                    <a:pt x="282282" y="0"/>
                  </a:moveTo>
                  <a:lnTo>
                    <a:pt x="306167" y="7383"/>
                  </a:lnTo>
                  <a:lnTo>
                    <a:pt x="309608" y="4679"/>
                  </a:lnTo>
                  <a:lnTo>
                    <a:pt x="515718" y="264557"/>
                  </a:lnTo>
                  <a:lnTo>
                    <a:pt x="525243" y="383620"/>
                  </a:lnTo>
                  <a:lnTo>
                    <a:pt x="0" y="238240"/>
                  </a:lnTo>
                  <a:lnTo>
                    <a:pt x="306169" y="12145"/>
                  </a:lnTo>
                  <a:lnTo>
                    <a:pt x="278380" y="3171"/>
                  </a:lnTo>
                  <a:close/>
                </a:path>
              </a:pathLst>
            </a:custGeom>
            <a:gradFill>
              <a:gsLst>
                <a:gs pos="27000">
                  <a:schemeClr val="bg1">
                    <a:alpha val="2000"/>
                  </a:schemeClr>
                </a:gs>
                <a:gs pos="92000">
                  <a:schemeClr val="bg1">
                    <a:alpha val="3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5862639" y="977345"/>
              <a:ext cx="402957" cy="277973"/>
            </a:xfrm>
            <a:custGeom>
              <a:avLst/>
              <a:gdLst/>
              <a:ahLst/>
              <a:cxnLst/>
              <a:rect l="l" t="t" r="r" b="b"/>
              <a:pathLst>
                <a:path w="402957" h="277973">
                  <a:moveTo>
                    <a:pt x="101881" y="0"/>
                  </a:moveTo>
                  <a:lnTo>
                    <a:pt x="296862" y="102156"/>
                  </a:lnTo>
                  <a:lnTo>
                    <a:pt x="297356" y="100002"/>
                  </a:lnTo>
                  <a:lnTo>
                    <a:pt x="402957" y="159842"/>
                  </a:lnTo>
                  <a:lnTo>
                    <a:pt x="343891" y="277973"/>
                  </a:lnTo>
                  <a:lnTo>
                    <a:pt x="0" y="6112"/>
                  </a:lnTo>
                  <a:close/>
                </a:path>
              </a:pathLst>
            </a:cu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6205538" y="1134812"/>
              <a:ext cx="212580" cy="249531"/>
            </a:xfrm>
            <a:custGeom>
              <a:avLst/>
              <a:gdLst/>
              <a:ahLst/>
              <a:cxnLst/>
              <a:rect l="l" t="t" r="r" b="b"/>
              <a:pathLst>
                <a:path w="212580" h="249531">
                  <a:moveTo>
                    <a:pt x="61244" y="0"/>
                  </a:moveTo>
                  <a:lnTo>
                    <a:pt x="212580" y="77894"/>
                  </a:lnTo>
                  <a:lnTo>
                    <a:pt x="148217" y="249531"/>
                  </a:lnTo>
                  <a:lnTo>
                    <a:pt x="0" y="122488"/>
                  </a:lnTo>
                  <a:close/>
                </a:path>
              </a:pathLst>
            </a:custGeom>
            <a:solidFill>
              <a:schemeClr val="bg1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6353175" y="1195387"/>
              <a:ext cx="619126" cy="352190"/>
            </a:xfrm>
            <a:custGeom>
              <a:avLst/>
              <a:gdLst/>
              <a:ahLst/>
              <a:cxnLst/>
              <a:rect l="l" t="t" r="r" b="b"/>
              <a:pathLst>
                <a:path w="619126" h="352190">
                  <a:moveTo>
                    <a:pt x="71438" y="0"/>
                  </a:moveTo>
                  <a:lnTo>
                    <a:pt x="619126" y="304801"/>
                  </a:lnTo>
                  <a:lnTo>
                    <a:pt x="337721" y="340794"/>
                  </a:lnTo>
                  <a:lnTo>
                    <a:pt x="200812" y="350236"/>
                  </a:lnTo>
                  <a:lnTo>
                    <a:pt x="203268" y="352190"/>
                  </a:lnTo>
                  <a:lnTo>
                    <a:pt x="203267" y="352190"/>
                  </a:lnTo>
                  <a:lnTo>
                    <a:pt x="0" y="190501"/>
                  </a:lnTo>
                  <a:close/>
                </a:path>
              </a:pathLst>
            </a:custGeom>
            <a:solidFill>
              <a:schemeClr val="bg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6622051" y="1029581"/>
              <a:ext cx="215505" cy="304834"/>
            </a:xfrm>
            <a:custGeom>
              <a:avLst/>
              <a:gdLst/>
              <a:ahLst/>
              <a:cxnLst/>
              <a:rect l="l" t="t" r="r" b="b"/>
              <a:pathLst>
                <a:path w="215505" h="304834">
                  <a:moveTo>
                    <a:pt x="135582" y="0"/>
                  </a:moveTo>
                  <a:lnTo>
                    <a:pt x="215505" y="22122"/>
                  </a:lnTo>
                  <a:lnTo>
                    <a:pt x="215246" y="22854"/>
                  </a:lnTo>
                  <a:lnTo>
                    <a:pt x="197849" y="18170"/>
                  </a:lnTo>
                  <a:lnTo>
                    <a:pt x="126412" y="256295"/>
                  </a:lnTo>
                  <a:lnTo>
                    <a:pt x="134115" y="252725"/>
                  </a:lnTo>
                  <a:lnTo>
                    <a:pt x="131174" y="261058"/>
                  </a:lnTo>
                  <a:lnTo>
                    <a:pt x="52378" y="304834"/>
                  </a:lnTo>
                  <a:lnTo>
                    <a:pt x="0" y="275685"/>
                  </a:lnTo>
                  <a:lnTo>
                    <a:pt x="19017" y="237016"/>
                  </a:lnTo>
                  <a:lnTo>
                    <a:pt x="145462" y="3883"/>
                  </a:lnTo>
                  <a:lnTo>
                    <a:pt x="135139" y="901"/>
                  </a:ln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6748463" y="1047750"/>
              <a:ext cx="195262" cy="238125"/>
            </a:xfrm>
            <a:custGeom>
              <a:avLst/>
              <a:gdLst>
                <a:gd name="connsiteX0" fmla="*/ 71437 w 195262"/>
                <a:gd name="connsiteY0" fmla="*/ 0 h 238125"/>
                <a:gd name="connsiteX1" fmla="*/ 195262 w 195262"/>
                <a:gd name="connsiteY1" fmla="*/ 33338 h 238125"/>
                <a:gd name="connsiteX2" fmla="*/ 195262 w 195262"/>
                <a:gd name="connsiteY2" fmla="*/ 147638 h 238125"/>
                <a:gd name="connsiteX3" fmla="*/ 0 w 195262"/>
                <a:gd name="connsiteY3" fmla="*/ 238125 h 238125"/>
                <a:gd name="connsiteX4" fmla="*/ 71437 w 195262"/>
                <a:gd name="connsiteY4" fmla="*/ 0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262" h="238125">
                  <a:moveTo>
                    <a:pt x="71437" y="0"/>
                  </a:moveTo>
                  <a:lnTo>
                    <a:pt x="195262" y="33338"/>
                  </a:lnTo>
                  <a:lnTo>
                    <a:pt x="195262" y="147638"/>
                  </a:lnTo>
                  <a:lnTo>
                    <a:pt x="0" y="238125"/>
                  </a:lnTo>
                  <a:lnTo>
                    <a:pt x="71437" y="0"/>
                  </a:lnTo>
                  <a:close/>
                </a:path>
              </a:pathLst>
            </a:custGeom>
            <a:solidFill>
              <a:schemeClr val="bg1">
                <a:alpha val="9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6672263" y="1195388"/>
              <a:ext cx="290512" cy="300037"/>
            </a:xfrm>
            <a:custGeom>
              <a:avLst/>
              <a:gdLst>
                <a:gd name="connsiteX0" fmla="*/ 0 w 290512"/>
                <a:gd name="connsiteY0" fmla="*/ 133350 h 300037"/>
                <a:gd name="connsiteX1" fmla="*/ 271462 w 290512"/>
                <a:gd name="connsiteY1" fmla="*/ 0 h 300037"/>
                <a:gd name="connsiteX2" fmla="*/ 290512 w 290512"/>
                <a:gd name="connsiteY2" fmla="*/ 300037 h 300037"/>
                <a:gd name="connsiteX3" fmla="*/ 0 w 290512"/>
                <a:gd name="connsiteY3" fmla="*/ 133350 h 300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12" h="300037">
                  <a:moveTo>
                    <a:pt x="0" y="133350"/>
                  </a:moveTo>
                  <a:lnTo>
                    <a:pt x="271462" y="0"/>
                  </a:lnTo>
                  <a:lnTo>
                    <a:pt x="290512" y="300037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chemeClr val="bg1">
                <a:alpha val="9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6934200" y="971550"/>
              <a:ext cx="322958" cy="547688"/>
            </a:xfrm>
            <a:custGeom>
              <a:avLst/>
              <a:gdLst/>
              <a:ahLst/>
              <a:cxnLst/>
              <a:rect l="l" t="t" r="r" b="b"/>
              <a:pathLst>
                <a:path w="322958" h="547688">
                  <a:moveTo>
                    <a:pt x="0" y="0"/>
                  </a:moveTo>
                  <a:lnTo>
                    <a:pt x="78590" y="73827"/>
                  </a:lnTo>
                  <a:lnTo>
                    <a:pt x="157163" y="152400"/>
                  </a:lnTo>
                  <a:lnTo>
                    <a:pt x="184680" y="118005"/>
                  </a:lnTo>
                  <a:lnTo>
                    <a:pt x="216107" y="84160"/>
                  </a:lnTo>
                  <a:lnTo>
                    <a:pt x="322958" y="274634"/>
                  </a:lnTo>
                  <a:lnTo>
                    <a:pt x="319088" y="271463"/>
                  </a:lnTo>
                  <a:lnTo>
                    <a:pt x="161925" y="547688"/>
                  </a:lnTo>
                  <a:lnTo>
                    <a:pt x="33338" y="523875"/>
                  </a:lnTo>
                  <a:close/>
                </a:path>
              </a:pathLst>
            </a:custGeom>
            <a:solidFill>
              <a:schemeClr val="bg1"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6715126" y="695325"/>
              <a:ext cx="230314" cy="188504"/>
            </a:xfrm>
            <a:custGeom>
              <a:avLst/>
              <a:gdLst/>
              <a:ahLst/>
              <a:cxnLst/>
              <a:rect l="l" t="t" r="r" b="b"/>
              <a:pathLst>
                <a:path w="230314" h="188504">
                  <a:moveTo>
                    <a:pt x="0" y="0"/>
                  </a:moveTo>
                  <a:lnTo>
                    <a:pt x="230188" y="65088"/>
                  </a:lnTo>
                  <a:lnTo>
                    <a:pt x="230314" y="73027"/>
                  </a:lnTo>
                  <a:lnTo>
                    <a:pt x="223837" y="66675"/>
                  </a:lnTo>
                  <a:lnTo>
                    <a:pt x="223837" y="167586"/>
                  </a:lnTo>
                  <a:lnTo>
                    <a:pt x="157058" y="188504"/>
                  </a:lnTo>
                  <a:lnTo>
                    <a:pt x="12966" y="6822"/>
                  </a:lnTo>
                  <a:lnTo>
                    <a:pt x="9525" y="9526"/>
                  </a:lnTo>
                  <a:lnTo>
                    <a:pt x="6995" y="8744"/>
                  </a:lnTo>
                  <a:close/>
                </a:path>
              </a:pathLst>
            </a:custGeom>
            <a:solidFill>
              <a:schemeClr val="bg1"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6729413" y="647700"/>
              <a:ext cx="190500" cy="100013"/>
            </a:xfrm>
            <a:custGeom>
              <a:avLst/>
              <a:gdLst>
                <a:gd name="connsiteX0" fmla="*/ 61912 w 190500"/>
                <a:gd name="connsiteY0" fmla="*/ 0 h 100013"/>
                <a:gd name="connsiteX1" fmla="*/ 190500 w 190500"/>
                <a:gd name="connsiteY1" fmla="*/ 100013 h 100013"/>
                <a:gd name="connsiteX2" fmla="*/ 0 w 190500"/>
                <a:gd name="connsiteY2" fmla="*/ 57150 h 100013"/>
                <a:gd name="connsiteX3" fmla="*/ 61912 w 190500"/>
                <a:gd name="connsiteY3" fmla="*/ 0 h 100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100013">
                  <a:moveTo>
                    <a:pt x="61912" y="0"/>
                  </a:moveTo>
                  <a:lnTo>
                    <a:pt x="190500" y="100013"/>
                  </a:lnTo>
                  <a:lnTo>
                    <a:pt x="0" y="57150"/>
                  </a:lnTo>
                  <a:lnTo>
                    <a:pt x="61912" y="0"/>
                  </a:lnTo>
                  <a:close/>
                </a:path>
              </a:pathLst>
            </a:custGeom>
            <a:solidFill>
              <a:schemeClr val="bg1"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6938963" y="762000"/>
              <a:ext cx="742950" cy="759664"/>
            </a:xfrm>
            <a:custGeom>
              <a:avLst/>
              <a:gdLst/>
              <a:ahLst/>
              <a:cxnLst/>
              <a:rect l="l" t="t" r="r" b="b"/>
              <a:pathLst>
                <a:path w="742950" h="759664">
                  <a:moveTo>
                    <a:pt x="0" y="0"/>
                  </a:moveTo>
                  <a:lnTo>
                    <a:pt x="742950" y="728663"/>
                  </a:lnTo>
                  <a:lnTo>
                    <a:pt x="654375" y="759664"/>
                  </a:lnTo>
                  <a:lnTo>
                    <a:pt x="318195" y="484184"/>
                  </a:lnTo>
                  <a:lnTo>
                    <a:pt x="209550" y="290513"/>
                  </a:lnTo>
                  <a:lnTo>
                    <a:pt x="152400" y="361950"/>
                  </a:lnTo>
                  <a:lnTo>
                    <a:pt x="0" y="209550"/>
                  </a:lnTo>
                  <a:close/>
                </a:path>
              </a:pathLst>
            </a:cu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6934201" y="747713"/>
              <a:ext cx="426244" cy="318204"/>
            </a:xfrm>
            <a:custGeom>
              <a:avLst/>
              <a:gdLst>
                <a:gd name="connsiteX0" fmla="*/ 0 w 426244"/>
                <a:gd name="connsiteY0" fmla="*/ 0 h 318204"/>
                <a:gd name="connsiteX1" fmla="*/ 426244 w 426244"/>
                <a:gd name="connsiteY1" fmla="*/ 309563 h 318204"/>
                <a:gd name="connsiteX2" fmla="*/ 390199 w 426244"/>
                <a:gd name="connsiteY2" fmla="*/ 306972 h 318204"/>
                <a:gd name="connsiteX3" fmla="*/ 300038 w 426244"/>
                <a:gd name="connsiteY3" fmla="*/ 300037 h 318204"/>
                <a:gd name="connsiteX4" fmla="*/ 316881 w 426244"/>
                <a:gd name="connsiteY4" fmla="*/ 317871 h 318204"/>
                <a:gd name="connsiteX5" fmla="*/ 314639 w 426244"/>
                <a:gd name="connsiteY5" fmla="*/ 318204 h 318204"/>
                <a:gd name="connsiteX6" fmla="*/ 29087 w 426244"/>
                <a:gd name="connsiteY6" fmla="*/ 38143 h 318204"/>
                <a:gd name="connsiteX7" fmla="*/ 0 w 426244"/>
                <a:gd name="connsiteY7" fmla="*/ 0 h 318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6244" h="318204">
                  <a:moveTo>
                    <a:pt x="0" y="0"/>
                  </a:moveTo>
                  <a:lnTo>
                    <a:pt x="426244" y="309563"/>
                  </a:lnTo>
                  <a:lnTo>
                    <a:pt x="390199" y="306972"/>
                  </a:lnTo>
                  <a:lnTo>
                    <a:pt x="300038" y="300037"/>
                  </a:lnTo>
                  <a:lnTo>
                    <a:pt x="316881" y="317871"/>
                  </a:lnTo>
                  <a:lnTo>
                    <a:pt x="314639" y="318204"/>
                  </a:lnTo>
                  <a:lnTo>
                    <a:pt x="29087" y="381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6874669" y="862013"/>
              <a:ext cx="64294" cy="107156"/>
            </a:xfrm>
            <a:custGeom>
              <a:avLst/>
              <a:gdLst>
                <a:gd name="connsiteX0" fmla="*/ 0 w 64294"/>
                <a:gd name="connsiteY0" fmla="*/ 23812 h 107156"/>
                <a:gd name="connsiteX1" fmla="*/ 64294 w 64294"/>
                <a:gd name="connsiteY1" fmla="*/ 0 h 107156"/>
                <a:gd name="connsiteX2" fmla="*/ 64294 w 64294"/>
                <a:gd name="connsiteY2" fmla="*/ 107156 h 107156"/>
                <a:gd name="connsiteX3" fmla="*/ 0 w 64294"/>
                <a:gd name="connsiteY3" fmla="*/ 23812 h 107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94" h="107156">
                  <a:moveTo>
                    <a:pt x="0" y="23812"/>
                  </a:moveTo>
                  <a:lnTo>
                    <a:pt x="64294" y="0"/>
                  </a:lnTo>
                  <a:lnTo>
                    <a:pt x="64294" y="107156"/>
                  </a:lnTo>
                  <a:lnTo>
                    <a:pt x="0" y="23812"/>
                  </a:lnTo>
                  <a:close/>
                </a:path>
              </a:pathLst>
            </a:custGeom>
            <a:solidFill>
              <a:schemeClr val="bg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7331545" y="1126332"/>
              <a:ext cx="219399" cy="145044"/>
            </a:xfrm>
            <a:custGeom>
              <a:avLst/>
              <a:gdLst>
                <a:gd name="connsiteX0" fmla="*/ 128911 w 217018"/>
                <a:gd name="connsiteY0" fmla="*/ 0 h 145044"/>
                <a:gd name="connsiteX1" fmla="*/ 217018 w 217018"/>
                <a:gd name="connsiteY1" fmla="*/ 69056 h 145044"/>
                <a:gd name="connsiteX2" fmla="*/ 126782 w 217018"/>
                <a:gd name="connsiteY2" fmla="*/ 145044 h 145044"/>
                <a:gd name="connsiteX3" fmla="*/ 0 w 217018"/>
                <a:gd name="connsiteY3" fmla="*/ 20700 h 145044"/>
                <a:gd name="connsiteX4" fmla="*/ 128911 w 217018"/>
                <a:gd name="connsiteY4" fmla="*/ 0 h 145044"/>
                <a:gd name="connsiteX0" fmla="*/ 128911 w 219399"/>
                <a:gd name="connsiteY0" fmla="*/ 0 h 145044"/>
                <a:gd name="connsiteX1" fmla="*/ 219399 w 219399"/>
                <a:gd name="connsiteY1" fmla="*/ 69056 h 145044"/>
                <a:gd name="connsiteX2" fmla="*/ 126782 w 219399"/>
                <a:gd name="connsiteY2" fmla="*/ 145044 h 145044"/>
                <a:gd name="connsiteX3" fmla="*/ 0 w 219399"/>
                <a:gd name="connsiteY3" fmla="*/ 20700 h 145044"/>
                <a:gd name="connsiteX4" fmla="*/ 128911 w 219399"/>
                <a:gd name="connsiteY4" fmla="*/ 0 h 145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99" h="145044">
                  <a:moveTo>
                    <a:pt x="128911" y="0"/>
                  </a:moveTo>
                  <a:lnTo>
                    <a:pt x="219399" y="69056"/>
                  </a:lnTo>
                  <a:lnTo>
                    <a:pt x="126782" y="145044"/>
                  </a:lnTo>
                  <a:lnTo>
                    <a:pt x="0" y="20700"/>
                  </a:lnTo>
                  <a:cubicBezTo>
                    <a:pt x="42177" y="16181"/>
                    <a:pt x="86734" y="4519"/>
                    <a:pt x="128911" y="0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7319179" y="1047751"/>
              <a:ext cx="138896" cy="100092"/>
            </a:xfrm>
            <a:custGeom>
              <a:avLst/>
              <a:gdLst/>
              <a:ahLst/>
              <a:cxnLst/>
              <a:rect l="l" t="t" r="r" b="b"/>
              <a:pathLst>
                <a:path w="138896" h="100092">
                  <a:moveTo>
                    <a:pt x="38884" y="0"/>
                  </a:moveTo>
                  <a:lnTo>
                    <a:pt x="138896" y="80963"/>
                  </a:lnTo>
                  <a:lnTo>
                    <a:pt x="13192" y="100092"/>
                  </a:lnTo>
                  <a:lnTo>
                    <a:pt x="0" y="87153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7234238" y="1047750"/>
              <a:ext cx="123825" cy="85725"/>
            </a:xfrm>
            <a:custGeom>
              <a:avLst/>
              <a:gdLst>
                <a:gd name="connsiteX0" fmla="*/ 0 w 123825"/>
                <a:gd name="connsiteY0" fmla="*/ 0 h 85725"/>
                <a:gd name="connsiteX1" fmla="*/ 80962 w 123825"/>
                <a:gd name="connsiteY1" fmla="*/ 85725 h 85725"/>
                <a:gd name="connsiteX2" fmla="*/ 123825 w 123825"/>
                <a:gd name="connsiteY2" fmla="*/ 9525 h 85725"/>
                <a:gd name="connsiteX3" fmla="*/ 0 w 123825"/>
                <a:gd name="connsiteY3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85725">
                  <a:moveTo>
                    <a:pt x="0" y="0"/>
                  </a:moveTo>
                  <a:lnTo>
                    <a:pt x="80962" y="85725"/>
                  </a:lnTo>
                  <a:lnTo>
                    <a:pt x="12382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7096125" y="1243013"/>
              <a:ext cx="500063" cy="309562"/>
            </a:xfrm>
            <a:custGeom>
              <a:avLst/>
              <a:gdLst>
                <a:gd name="connsiteX0" fmla="*/ 157163 w 500063"/>
                <a:gd name="connsiteY0" fmla="*/ 0 h 309562"/>
                <a:gd name="connsiteX1" fmla="*/ 500063 w 500063"/>
                <a:gd name="connsiteY1" fmla="*/ 280987 h 309562"/>
                <a:gd name="connsiteX2" fmla="*/ 300038 w 500063"/>
                <a:gd name="connsiteY2" fmla="*/ 309562 h 309562"/>
                <a:gd name="connsiteX3" fmla="*/ 123825 w 500063"/>
                <a:gd name="connsiteY3" fmla="*/ 300037 h 309562"/>
                <a:gd name="connsiteX4" fmla="*/ 0 w 500063"/>
                <a:gd name="connsiteY4" fmla="*/ 276225 h 309562"/>
                <a:gd name="connsiteX5" fmla="*/ 157163 w 500063"/>
                <a:gd name="connsiteY5" fmla="*/ 0 h 30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63" h="309562">
                  <a:moveTo>
                    <a:pt x="157163" y="0"/>
                  </a:moveTo>
                  <a:lnTo>
                    <a:pt x="500063" y="280987"/>
                  </a:lnTo>
                  <a:lnTo>
                    <a:pt x="300038" y="309562"/>
                  </a:lnTo>
                  <a:lnTo>
                    <a:pt x="123825" y="300037"/>
                  </a:lnTo>
                  <a:lnTo>
                    <a:pt x="0" y="276225"/>
                  </a:lnTo>
                  <a:lnTo>
                    <a:pt x="157163" y="0"/>
                  </a:lnTo>
                  <a:close/>
                </a:path>
              </a:pathLst>
            </a:cu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7572374" y="1209675"/>
              <a:ext cx="180975" cy="157163"/>
            </a:xfrm>
            <a:custGeom>
              <a:avLst/>
              <a:gdLst>
                <a:gd name="connsiteX0" fmla="*/ 57150 w 190500"/>
                <a:gd name="connsiteY0" fmla="*/ 157163 h 157163"/>
                <a:gd name="connsiteX1" fmla="*/ 190500 w 190500"/>
                <a:gd name="connsiteY1" fmla="*/ 119063 h 157163"/>
                <a:gd name="connsiteX2" fmla="*/ 0 w 190500"/>
                <a:gd name="connsiteY2" fmla="*/ 0 h 157163"/>
                <a:gd name="connsiteX3" fmla="*/ 57150 w 190500"/>
                <a:gd name="connsiteY3" fmla="*/ 157163 h 157163"/>
                <a:gd name="connsiteX0" fmla="*/ 57150 w 180975"/>
                <a:gd name="connsiteY0" fmla="*/ 157163 h 157163"/>
                <a:gd name="connsiteX1" fmla="*/ 180975 w 180975"/>
                <a:gd name="connsiteY1" fmla="*/ 126207 h 157163"/>
                <a:gd name="connsiteX2" fmla="*/ 0 w 180975"/>
                <a:gd name="connsiteY2" fmla="*/ 0 h 157163"/>
                <a:gd name="connsiteX3" fmla="*/ 57150 w 180975"/>
                <a:gd name="connsiteY3" fmla="*/ 157163 h 15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157163">
                  <a:moveTo>
                    <a:pt x="57150" y="157163"/>
                  </a:moveTo>
                  <a:lnTo>
                    <a:pt x="180975" y="126207"/>
                  </a:lnTo>
                  <a:lnTo>
                    <a:pt x="0" y="0"/>
                  </a:lnTo>
                  <a:lnTo>
                    <a:pt x="57150" y="157163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7453313" y="1195388"/>
              <a:ext cx="174500" cy="190500"/>
            </a:xfrm>
            <a:custGeom>
              <a:avLst/>
              <a:gdLst/>
              <a:ahLst/>
              <a:cxnLst/>
              <a:rect l="l" t="t" r="r" b="b"/>
              <a:pathLst>
                <a:path w="174500" h="190500">
                  <a:moveTo>
                    <a:pt x="104775" y="0"/>
                  </a:moveTo>
                  <a:lnTo>
                    <a:pt x="119062" y="9525"/>
                  </a:lnTo>
                  <a:lnTo>
                    <a:pt x="121930" y="16079"/>
                  </a:lnTo>
                  <a:lnTo>
                    <a:pt x="119062" y="14287"/>
                  </a:lnTo>
                  <a:lnTo>
                    <a:pt x="174500" y="166741"/>
                  </a:lnTo>
                  <a:lnTo>
                    <a:pt x="119062" y="190500"/>
                  </a:lnTo>
                  <a:lnTo>
                    <a:pt x="0" y="73818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 94"/>
            <p:cNvSpPr/>
            <p:nvPr/>
          </p:nvSpPr>
          <p:spPr>
            <a:xfrm>
              <a:off x="7639605" y="1340644"/>
              <a:ext cx="104221" cy="97631"/>
            </a:xfrm>
            <a:custGeom>
              <a:avLst/>
              <a:gdLst/>
              <a:ahLst/>
              <a:cxnLst/>
              <a:rect l="l" t="t" r="r" b="b"/>
              <a:pathLst>
                <a:path w="104221" h="97631">
                  <a:moveTo>
                    <a:pt x="99459" y="0"/>
                  </a:moveTo>
                  <a:lnTo>
                    <a:pt x="104221" y="59531"/>
                  </a:lnTo>
                  <a:lnTo>
                    <a:pt x="6590" y="97631"/>
                  </a:lnTo>
                  <a:lnTo>
                    <a:pt x="5581" y="89559"/>
                  </a:lnTo>
                  <a:lnTo>
                    <a:pt x="8972" y="88106"/>
                  </a:lnTo>
                  <a:lnTo>
                    <a:pt x="0" y="20817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7627551" y="1376363"/>
              <a:ext cx="268674" cy="171450"/>
            </a:xfrm>
            <a:custGeom>
              <a:avLst/>
              <a:gdLst/>
              <a:ahLst/>
              <a:cxnLst/>
              <a:rect l="l" t="t" r="r" b="b"/>
              <a:pathLst>
                <a:path w="268674" h="171450">
                  <a:moveTo>
                    <a:pt x="182949" y="0"/>
                  </a:moveTo>
                  <a:lnTo>
                    <a:pt x="254387" y="42862"/>
                  </a:lnTo>
                  <a:lnTo>
                    <a:pt x="268674" y="171450"/>
                  </a:lnTo>
                  <a:lnTo>
                    <a:pt x="59124" y="123825"/>
                  </a:lnTo>
                  <a:lnTo>
                    <a:pt x="50834" y="115535"/>
                  </a:lnTo>
                  <a:lnTo>
                    <a:pt x="54362" y="114300"/>
                  </a:lnTo>
                  <a:lnTo>
                    <a:pt x="0" y="60983"/>
                  </a:lnTo>
                  <a:lnTo>
                    <a:pt x="17786" y="55054"/>
                  </a:lnTo>
                  <a:lnTo>
                    <a:pt x="18643" y="61912"/>
                  </a:lnTo>
                  <a:lnTo>
                    <a:pt x="116274" y="23812"/>
                  </a:lnTo>
                  <a:lnTo>
                    <a:pt x="116151" y="22266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 96"/>
            <p:cNvSpPr/>
            <p:nvPr/>
          </p:nvSpPr>
          <p:spPr>
            <a:xfrm>
              <a:off x="7734300" y="1323975"/>
              <a:ext cx="80963" cy="76200"/>
            </a:xfrm>
            <a:custGeom>
              <a:avLst/>
              <a:gdLst>
                <a:gd name="connsiteX0" fmla="*/ 0 w 85725"/>
                <a:gd name="connsiteY0" fmla="*/ 0 h 66675"/>
                <a:gd name="connsiteX1" fmla="*/ 85725 w 85725"/>
                <a:gd name="connsiteY1" fmla="*/ 38100 h 66675"/>
                <a:gd name="connsiteX2" fmla="*/ 9525 w 85725"/>
                <a:gd name="connsiteY2" fmla="*/ 66675 h 66675"/>
                <a:gd name="connsiteX3" fmla="*/ 0 w 85725"/>
                <a:gd name="connsiteY3" fmla="*/ 0 h 66675"/>
                <a:gd name="connsiteX0" fmla="*/ 0 w 85725"/>
                <a:gd name="connsiteY0" fmla="*/ 0 h 76200"/>
                <a:gd name="connsiteX1" fmla="*/ 85725 w 85725"/>
                <a:gd name="connsiteY1" fmla="*/ 47625 h 76200"/>
                <a:gd name="connsiteX2" fmla="*/ 9525 w 85725"/>
                <a:gd name="connsiteY2" fmla="*/ 76200 h 76200"/>
                <a:gd name="connsiteX3" fmla="*/ 0 w 85725"/>
                <a:gd name="connsiteY3" fmla="*/ 0 h 76200"/>
                <a:gd name="connsiteX0" fmla="*/ 0 w 80963"/>
                <a:gd name="connsiteY0" fmla="*/ 0 h 76200"/>
                <a:gd name="connsiteX1" fmla="*/ 80963 w 80963"/>
                <a:gd name="connsiteY1" fmla="*/ 57150 h 76200"/>
                <a:gd name="connsiteX2" fmla="*/ 9525 w 80963"/>
                <a:gd name="connsiteY2" fmla="*/ 76200 h 76200"/>
                <a:gd name="connsiteX3" fmla="*/ 0 w 80963"/>
                <a:gd name="connsiteY3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3" h="76200">
                  <a:moveTo>
                    <a:pt x="0" y="0"/>
                  </a:moveTo>
                  <a:lnTo>
                    <a:pt x="80963" y="57150"/>
                  </a:lnTo>
                  <a:lnTo>
                    <a:pt x="9525" y="76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7574260" y="1357313"/>
              <a:ext cx="74316" cy="80322"/>
            </a:xfrm>
            <a:custGeom>
              <a:avLst/>
              <a:gdLst/>
              <a:ahLst/>
              <a:cxnLst/>
              <a:rect l="l" t="t" r="r" b="b"/>
              <a:pathLst>
                <a:path w="74316" h="80322">
                  <a:moveTo>
                    <a:pt x="64791" y="0"/>
                  </a:moveTo>
                  <a:lnTo>
                    <a:pt x="74316" y="71437"/>
                  </a:lnTo>
                  <a:lnTo>
                    <a:pt x="53586" y="80322"/>
                  </a:lnTo>
                  <a:lnTo>
                    <a:pt x="0" y="27767"/>
                  </a:lnTo>
                  <a:lnTo>
                    <a:pt x="53554" y="4816"/>
                  </a:lnTo>
                  <a:lnTo>
                    <a:pt x="52951" y="3157"/>
                  </a:lnTo>
                  <a:close/>
                </a:path>
              </a:pathLst>
            </a:cu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7882637" y="1425517"/>
              <a:ext cx="101636" cy="130233"/>
            </a:xfrm>
            <a:custGeom>
              <a:avLst/>
              <a:gdLst/>
              <a:ahLst/>
              <a:cxnLst/>
              <a:rect l="l" t="t" r="r" b="b"/>
              <a:pathLst>
                <a:path w="101636" h="130233">
                  <a:moveTo>
                    <a:pt x="9577" y="124702"/>
                  </a:moveTo>
                  <a:lnTo>
                    <a:pt x="16564" y="126637"/>
                  </a:lnTo>
                  <a:lnTo>
                    <a:pt x="10413" y="130233"/>
                  </a:lnTo>
                  <a:close/>
                  <a:moveTo>
                    <a:pt x="0" y="0"/>
                  </a:moveTo>
                  <a:lnTo>
                    <a:pt x="101636" y="62545"/>
                  </a:lnTo>
                  <a:lnTo>
                    <a:pt x="101636" y="76903"/>
                  </a:lnTo>
                  <a:lnTo>
                    <a:pt x="100019" y="77848"/>
                  </a:lnTo>
                  <a:lnTo>
                    <a:pt x="99313" y="65146"/>
                  </a:lnTo>
                  <a:lnTo>
                    <a:pt x="12819" y="115369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7883525" y="1490663"/>
              <a:ext cx="103188" cy="85725"/>
            </a:xfrm>
            <a:custGeom>
              <a:avLst/>
              <a:gdLst>
                <a:gd name="connsiteX0" fmla="*/ 0 w 61913"/>
                <a:gd name="connsiteY0" fmla="*/ 47625 h 85725"/>
                <a:gd name="connsiteX1" fmla="*/ 61913 w 61913"/>
                <a:gd name="connsiteY1" fmla="*/ 85725 h 85725"/>
                <a:gd name="connsiteX2" fmla="*/ 57150 w 61913"/>
                <a:gd name="connsiteY2" fmla="*/ 0 h 85725"/>
                <a:gd name="connsiteX3" fmla="*/ 0 w 61913"/>
                <a:gd name="connsiteY3" fmla="*/ 47625 h 85725"/>
                <a:gd name="connsiteX0" fmla="*/ 0 w 103188"/>
                <a:gd name="connsiteY0" fmla="*/ 57150 h 85725"/>
                <a:gd name="connsiteX1" fmla="*/ 103188 w 103188"/>
                <a:gd name="connsiteY1" fmla="*/ 85725 h 85725"/>
                <a:gd name="connsiteX2" fmla="*/ 98425 w 103188"/>
                <a:gd name="connsiteY2" fmla="*/ 0 h 85725"/>
                <a:gd name="connsiteX3" fmla="*/ 0 w 103188"/>
                <a:gd name="connsiteY3" fmla="*/ 5715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188" h="85725">
                  <a:moveTo>
                    <a:pt x="0" y="57150"/>
                  </a:moveTo>
                  <a:lnTo>
                    <a:pt x="103188" y="85725"/>
                  </a:lnTo>
                  <a:lnTo>
                    <a:pt x="98425" y="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2676525" y="1538288"/>
              <a:ext cx="283369" cy="119062"/>
            </a:xfrm>
            <a:custGeom>
              <a:avLst/>
              <a:gdLst/>
              <a:ahLst/>
              <a:cxnLst/>
              <a:rect l="l" t="t" r="r" b="b"/>
              <a:pathLst>
                <a:path w="283369" h="119062">
                  <a:moveTo>
                    <a:pt x="278606" y="0"/>
                  </a:moveTo>
                  <a:lnTo>
                    <a:pt x="280988" y="116681"/>
                  </a:lnTo>
                  <a:lnTo>
                    <a:pt x="283369" y="116954"/>
                  </a:lnTo>
                  <a:lnTo>
                    <a:pt x="283369" y="119062"/>
                  </a:lnTo>
                  <a:lnTo>
                    <a:pt x="2381" y="102393"/>
                  </a:lnTo>
                  <a:cubicBezTo>
                    <a:pt x="1587" y="73025"/>
                    <a:pt x="794" y="43656"/>
                    <a:pt x="0" y="14288"/>
                  </a:cubicBezTo>
                  <a:lnTo>
                    <a:pt x="2433" y="14124"/>
                  </a:lnTo>
                  <a:lnTo>
                    <a:pt x="4763" y="14287"/>
                  </a:lnTo>
                  <a:close/>
                </a:path>
              </a:pathLst>
            </a:custGeom>
            <a:solidFill>
              <a:schemeClr val="bg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2955131" y="1490663"/>
              <a:ext cx="631032" cy="197643"/>
            </a:xfrm>
            <a:custGeom>
              <a:avLst/>
              <a:gdLst>
                <a:gd name="connsiteX0" fmla="*/ 0 w 631032"/>
                <a:gd name="connsiteY0" fmla="*/ 47625 h 197643"/>
                <a:gd name="connsiteX1" fmla="*/ 307182 w 631032"/>
                <a:gd name="connsiteY1" fmla="*/ 0 h 197643"/>
                <a:gd name="connsiteX2" fmla="*/ 631032 w 631032"/>
                <a:gd name="connsiteY2" fmla="*/ 40481 h 197643"/>
                <a:gd name="connsiteX3" fmla="*/ 628650 w 631032"/>
                <a:gd name="connsiteY3" fmla="*/ 164306 h 197643"/>
                <a:gd name="connsiteX4" fmla="*/ 292894 w 631032"/>
                <a:gd name="connsiteY4" fmla="*/ 197643 h 197643"/>
                <a:gd name="connsiteX5" fmla="*/ 2382 w 631032"/>
                <a:gd name="connsiteY5" fmla="*/ 164306 h 197643"/>
                <a:gd name="connsiteX6" fmla="*/ 0 w 631032"/>
                <a:gd name="connsiteY6" fmla="*/ 47625 h 197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1032" h="197643">
                  <a:moveTo>
                    <a:pt x="0" y="47625"/>
                  </a:moveTo>
                  <a:lnTo>
                    <a:pt x="307182" y="0"/>
                  </a:lnTo>
                  <a:lnTo>
                    <a:pt x="631032" y="40481"/>
                  </a:lnTo>
                  <a:lnTo>
                    <a:pt x="628650" y="164306"/>
                  </a:lnTo>
                  <a:lnTo>
                    <a:pt x="292894" y="197643"/>
                  </a:lnTo>
                  <a:lnTo>
                    <a:pt x="2382" y="164306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3583781" y="1533525"/>
              <a:ext cx="330994" cy="121444"/>
            </a:xfrm>
            <a:custGeom>
              <a:avLst/>
              <a:gdLst>
                <a:gd name="connsiteX0" fmla="*/ 7143 w 328612"/>
                <a:gd name="connsiteY0" fmla="*/ 0 h 121444"/>
                <a:gd name="connsiteX1" fmla="*/ 328612 w 328612"/>
                <a:gd name="connsiteY1" fmla="*/ 16669 h 121444"/>
                <a:gd name="connsiteX2" fmla="*/ 328612 w 328612"/>
                <a:gd name="connsiteY2" fmla="*/ 100013 h 121444"/>
                <a:gd name="connsiteX3" fmla="*/ 0 w 328612"/>
                <a:gd name="connsiteY3" fmla="*/ 121444 h 121444"/>
                <a:gd name="connsiteX4" fmla="*/ 7143 w 328612"/>
                <a:gd name="connsiteY4" fmla="*/ 0 h 121444"/>
                <a:gd name="connsiteX0" fmla="*/ 0 w 330994"/>
                <a:gd name="connsiteY0" fmla="*/ 0 h 121444"/>
                <a:gd name="connsiteX1" fmla="*/ 330994 w 330994"/>
                <a:gd name="connsiteY1" fmla="*/ 16669 h 121444"/>
                <a:gd name="connsiteX2" fmla="*/ 330994 w 330994"/>
                <a:gd name="connsiteY2" fmla="*/ 100013 h 121444"/>
                <a:gd name="connsiteX3" fmla="*/ 2382 w 330994"/>
                <a:gd name="connsiteY3" fmla="*/ 121444 h 121444"/>
                <a:gd name="connsiteX4" fmla="*/ 0 w 330994"/>
                <a:gd name="connsiteY4" fmla="*/ 0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994" h="121444">
                  <a:moveTo>
                    <a:pt x="0" y="0"/>
                  </a:moveTo>
                  <a:lnTo>
                    <a:pt x="330994" y="16669"/>
                  </a:lnTo>
                  <a:lnTo>
                    <a:pt x="330994" y="100013"/>
                  </a:lnTo>
                  <a:lnTo>
                    <a:pt x="2382" y="1214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3910013" y="1534147"/>
              <a:ext cx="326231" cy="120822"/>
            </a:xfrm>
            <a:custGeom>
              <a:avLst/>
              <a:gdLst/>
              <a:ahLst/>
              <a:cxnLst/>
              <a:rect l="l" t="t" r="r" b="b"/>
              <a:pathLst>
                <a:path w="326231" h="120822">
                  <a:moveTo>
                    <a:pt x="326231" y="0"/>
                  </a:moveTo>
                  <a:lnTo>
                    <a:pt x="326231" y="120822"/>
                  </a:lnTo>
                  <a:lnTo>
                    <a:pt x="0" y="99391"/>
                  </a:lnTo>
                  <a:lnTo>
                    <a:pt x="4505" y="16035"/>
                  </a:lnTo>
                  <a:lnTo>
                    <a:pt x="4762" y="16048"/>
                  </a:lnTo>
                  <a:lnTo>
                    <a:pt x="4762" y="24947"/>
                  </a:lnTo>
                  <a:lnTo>
                    <a:pt x="119062" y="16048"/>
                  </a:lnTo>
                  <a:lnTo>
                    <a:pt x="116295" y="10866"/>
                  </a:lnTo>
                  <a:lnTo>
                    <a:pt x="314325" y="1761"/>
                  </a:lnTo>
                  <a:close/>
                </a:path>
              </a:pathLst>
            </a:custGeom>
            <a:solidFill>
              <a:schemeClr val="bg1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4231481" y="1495425"/>
              <a:ext cx="683601" cy="190500"/>
            </a:xfrm>
            <a:custGeom>
              <a:avLst/>
              <a:gdLst/>
              <a:ahLst/>
              <a:cxnLst/>
              <a:rect l="l" t="t" r="r" b="b"/>
              <a:pathLst>
                <a:path w="683601" h="190500">
                  <a:moveTo>
                    <a:pt x="335756" y="0"/>
                  </a:moveTo>
                  <a:lnTo>
                    <a:pt x="683349" y="32881"/>
                  </a:lnTo>
                  <a:lnTo>
                    <a:pt x="678657" y="161925"/>
                  </a:lnTo>
                  <a:lnTo>
                    <a:pt x="683601" y="161567"/>
                  </a:lnTo>
                  <a:lnTo>
                    <a:pt x="683418" y="166688"/>
                  </a:lnTo>
                  <a:lnTo>
                    <a:pt x="335756" y="190500"/>
                  </a:lnTo>
                  <a:lnTo>
                    <a:pt x="0" y="157163"/>
                  </a:lnTo>
                  <a:lnTo>
                    <a:pt x="7143" y="33338"/>
                  </a:lnTo>
                  <a:close/>
                </a:path>
              </a:pathLst>
            </a:custGeom>
            <a:solidFill>
              <a:schemeClr val="bg1">
                <a:alpha val="9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4910138" y="1527599"/>
              <a:ext cx="333375" cy="129751"/>
            </a:xfrm>
            <a:custGeom>
              <a:avLst/>
              <a:gdLst/>
              <a:ahLst/>
              <a:cxnLst/>
              <a:rect l="l" t="t" r="r" b="b"/>
              <a:pathLst>
                <a:path w="333375" h="129751">
                  <a:moveTo>
                    <a:pt x="4718" y="0"/>
                  </a:moveTo>
                  <a:lnTo>
                    <a:pt x="200025" y="17832"/>
                  </a:lnTo>
                  <a:lnTo>
                    <a:pt x="203323" y="11732"/>
                  </a:lnTo>
                  <a:lnTo>
                    <a:pt x="333375" y="20214"/>
                  </a:lnTo>
                  <a:lnTo>
                    <a:pt x="328612" y="105939"/>
                  </a:lnTo>
                  <a:lnTo>
                    <a:pt x="0" y="12975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 106"/>
            <p:cNvSpPr/>
            <p:nvPr/>
          </p:nvSpPr>
          <p:spPr>
            <a:xfrm>
              <a:off x="5236136" y="1538421"/>
              <a:ext cx="321702" cy="123692"/>
            </a:xfrm>
            <a:custGeom>
              <a:avLst/>
              <a:gdLst/>
              <a:ahLst/>
              <a:cxnLst/>
              <a:rect l="l" t="t" r="r" b="b"/>
              <a:pathLst>
                <a:path w="321702" h="123692">
                  <a:moveTo>
                    <a:pt x="317121" y="0"/>
                  </a:moveTo>
                  <a:lnTo>
                    <a:pt x="321702" y="123692"/>
                  </a:lnTo>
                  <a:lnTo>
                    <a:pt x="0" y="95307"/>
                  </a:lnTo>
                  <a:lnTo>
                    <a:pt x="2614" y="95117"/>
                  </a:lnTo>
                  <a:lnTo>
                    <a:pt x="7377" y="9392"/>
                  </a:lnTo>
                  <a:lnTo>
                    <a:pt x="2979" y="9105"/>
                  </a:ln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5553075" y="1485900"/>
              <a:ext cx="638175" cy="200025"/>
            </a:xfrm>
            <a:custGeom>
              <a:avLst/>
              <a:gdLst>
                <a:gd name="connsiteX0" fmla="*/ 0 w 638175"/>
                <a:gd name="connsiteY0" fmla="*/ 47625 h 200025"/>
                <a:gd name="connsiteX1" fmla="*/ 4763 w 638175"/>
                <a:gd name="connsiteY1" fmla="*/ 176213 h 200025"/>
                <a:gd name="connsiteX2" fmla="*/ 338138 w 638175"/>
                <a:gd name="connsiteY2" fmla="*/ 200025 h 200025"/>
                <a:gd name="connsiteX3" fmla="*/ 633413 w 638175"/>
                <a:gd name="connsiteY3" fmla="*/ 157163 h 200025"/>
                <a:gd name="connsiteX4" fmla="*/ 638175 w 638175"/>
                <a:gd name="connsiteY4" fmla="*/ 38100 h 200025"/>
                <a:gd name="connsiteX5" fmla="*/ 328613 w 638175"/>
                <a:gd name="connsiteY5" fmla="*/ 0 h 200025"/>
                <a:gd name="connsiteX6" fmla="*/ 0 w 638175"/>
                <a:gd name="connsiteY6" fmla="*/ 476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8175" h="200025">
                  <a:moveTo>
                    <a:pt x="0" y="47625"/>
                  </a:moveTo>
                  <a:lnTo>
                    <a:pt x="4763" y="176213"/>
                  </a:lnTo>
                  <a:lnTo>
                    <a:pt x="338138" y="200025"/>
                  </a:lnTo>
                  <a:lnTo>
                    <a:pt x="633413" y="157163"/>
                  </a:lnTo>
                  <a:lnTo>
                    <a:pt x="638175" y="38100"/>
                  </a:lnTo>
                  <a:lnTo>
                    <a:pt x="328613" y="0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chemeClr val="bg1"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任意多边形 108"/>
            <p:cNvSpPr/>
            <p:nvPr/>
          </p:nvSpPr>
          <p:spPr>
            <a:xfrm>
              <a:off x="6181095" y="1525472"/>
              <a:ext cx="557843" cy="146166"/>
            </a:xfrm>
            <a:custGeom>
              <a:avLst/>
              <a:gdLst/>
              <a:ahLst/>
              <a:cxnLst/>
              <a:rect l="l" t="t" r="r" b="b"/>
              <a:pathLst>
                <a:path w="557843" h="146166">
                  <a:moveTo>
                    <a:pt x="10096" y="0"/>
                  </a:moveTo>
                  <a:lnTo>
                    <a:pt x="9761" y="8395"/>
                  </a:lnTo>
                  <a:lnTo>
                    <a:pt x="137587" y="13189"/>
                  </a:lnTo>
                  <a:lnTo>
                    <a:pt x="272093" y="27103"/>
                  </a:lnTo>
                  <a:lnTo>
                    <a:pt x="355407" y="21357"/>
                  </a:lnTo>
                  <a:lnTo>
                    <a:pt x="375348" y="22105"/>
                  </a:lnTo>
                  <a:lnTo>
                    <a:pt x="372892" y="20151"/>
                  </a:lnTo>
                  <a:lnTo>
                    <a:pt x="548318" y="8053"/>
                  </a:lnTo>
                  <a:lnTo>
                    <a:pt x="557843" y="146166"/>
                  </a:lnTo>
                  <a:lnTo>
                    <a:pt x="311257" y="111557"/>
                  </a:lnTo>
                  <a:lnTo>
                    <a:pt x="311780" y="109653"/>
                  </a:lnTo>
                  <a:lnTo>
                    <a:pt x="300838" y="110095"/>
                  </a:lnTo>
                  <a:lnTo>
                    <a:pt x="286380" y="108066"/>
                  </a:lnTo>
                  <a:lnTo>
                    <a:pt x="242530" y="112451"/>
                  </a:lnTo>
                  <a:lnTo>
                    <a:pt x="134" y="122245"/>
                  </a:lnTo>
                  <a:lnTo>
                    <a:pt x="0" y="118374"/>
                  </a:lnTo>
                  <a:lnTo>
                    <a:pt x="5393" y="117591"/>
                  </a:lnTo>
                  <a:close/>
                </a:path>
              </a:pathLst>
            </a:cu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 109"/>
            <p:cNvSpPr/>
            <p:nvPr/>
          </p:nvSpPr>
          <p:spPr>
            <a:xfrm>
              <a:off x="6734175" y="1495425"/>
              <a:ext cx="471488" cy="209550"/>
            </a:xfrm>
            <a:custGeom>
              <a:avLst/>
              <a:gdLst/>
              <a:ahLst/>
              <a:cxnLst/>
              <a:rect l="l" t="t" r="r" b="b"/>
              <a:pathLst>
                <a:path w="471488" h="209550">
                  <a:moveTo>
                    <a:pt x="242888" y="0"/>
                  </a:moveTo>
                  <a:lnTo>
                    <a:pt x="471488" y="47625"/>
                  </a:lnTo>
                  <a:lnTo>
                    <a:pt x="471488" y="152400"/>
                  </a:lnTo>
                  <a:lnTo>
                    <a:pt x="247650" y="209550"/>
                  </a:lnTo>
                  <a:lnTo>
                    <a:pt x="0" y="171450"/>
                  </a:lnTo>
                  <a:lnTo>
                    <a:pt x="0" y="35221"/>
                  </a:lnTo>
                  <a:lnTo>
                    <a:pt x="238126" y="4763"/>
                  </a:lnTo>
                  <a:lnTo>
                    <a:pt x="230841" y="709"/>
                  </a:lnTo>
                  <a:close/>
                </a:path>
              </a:pathLst>
            </a:custGeom>
            <a:solidFill>
              <a:schemeClr val="bg1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7191531" y="1537585"/>
              <a:ext cx="214157" cy="119765"/>
            </a:xfrm>
            <a:custGeom>
              <a:avLst/>
              <a:gdLst/>
              <a:ahLst/>
              <a:cxnLst/>
              <a:rect l="l" t="t" r="r" b="b"/>
              <a:pathLst>
                <a:path w="214157" h="119765">
                  <a:moveTo>
                    <a:pt x="4568" y="118742"/>
                  </a:moveTo>
                  <a:lnTo>
                    <a:pt x="10122" y="119138"/>
                  </a:lnTo>
                  <a:lnTo>
                    <a:pt x="4607" y="119765"/>
                  </a:lnTo>
                  <a:close/>
                  <a:moveTo>
                    <a:pt x="0" y="0"/>
                  </a:moveTo>
                  <a:lnTo>
                    <a:pt x="28419" y="5465"/>
                  </a:lnTo>
                  <a:lnTo>
                    <a:pt x="204632" y="14990"/>
                  </a:lnTo>
                  <a:lnTo>
                    <a:pt x="214157" y="13629"/>
                  </a:lnTo>
                  <a:lnTo>
                    <a:pt x="214157" y="85459"/>
                  </a:lnTo>
                  <a:lnTo>
                    <a:pt x="4600" y="112674"/>
                  </a:lnTo>
                  <a:lnTo>
                    <a:pt x="14132" y="110240"/>
                  </a:lnTo>
                  <a:lnTo>
                    <a:pt x="14132" y="5465"/>
                  </a:lnTo>
                  <a:lnTo>
                    <a:pt x="98" y="2541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 111"/>
            <p:cNvSpPr/>
            <p:nvPr/>
          </p:nvSpPr>
          <p:spPr>
            <a:xfrm>
              <a:off x="7402537" y="1523999"/>
              <a:ext cx="174600" cy="117181"/>
            </a:xfrm>
            <a:custGeom>
              <a:avLst/>
              <a:gdLst/>
              <a:ahLst/>
              <a:cxnLst/>
              <a:rect l="l" t="t" r="r" b="b"/>
              <a:pathLst>
                <a:path w="174600" h="117181">
                  <a:moveTo>
                    <a:pt x="174600" y="0"/>
                  </a:moveTo>
                  <a:lnTo>
                    <a:pt x="161079" y="117181"/>
                  </a:lnTo>
                  <a:lnTo>
                    <a:pt x="7913" y="98426"/>
                  </a:lnTo>
                  <a:lnTo>
                    <a:pt x="0" y="99454"/>
                  </a:lnTo>
                  <a:lnTo>
                    <a:pt x="3150" y="26988"/>
                  </a:lnTo>
                  <a:close/>
                </a:path>
              </a:pathLst>
            </a:cu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7563290" y="1489547"/>
              <a:ext cx="128148" cy="196377"/>
            </a:xfrm>
            <a:custGeom>
              <a:avLst/>
              <a:gdLst/>
              <a:ahLst/>
              <a:cxnLst/>
              <a:rect l="l" t="t" r="r" b="b"/>
              <a:pathLst>
                <a:path w="128148" h="196377">
                  <a:moveTo>
                    <a:pt x="117485" y="0"/>
                  </a:moveTo>
                  <a:lnTo>
                    <a:pt x="118623" y="1116"/>
                  </a:lnTo>
                  <a:lnTo>
                    <a:pt x="115095" y="2351"/>
                  </a:lnTo>
                  <a:lnTo>
                    <a:pt x="123385" y="10641"/>
                  </a:lnTo>
                  <a:lnTo>
                    <a:pt x="128148" y="11724"/>
                  </a:lnTo>
                  <a:lnTo>
                    <a:pt x="128148" y="196377"/>
                  </a:lnTo>
                  <a:lnTo>
                    <a:pt x="114801" y="192422"/>
                  </a:lnTo>
                  <a:lnTo>
                    <a:pt x="117035" y="190028"/>
                  </a:lnTo>
                  <a:lnTo>
                    <a:pt x="2735" y="151928"/>
                  </a:lnTo>
                  <a:lnTo>
                    <a:pt x="0" y="151593"/>
                  </a:lnTo>
                  <a:lnTo>
                    <a:pt x="7498" y="37627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 113"/>
            <p:cNvSpPr/>
            <p:nvPr/>
          </p:nvSpPr>
          <p:spPr>
            <a:xfrm>
              <a:off x="7686675" y="1501237"/>
              <a:ext cx="119063" cy="179926"/>
            </a:xfrm>
            <a:custGeom>
              <a:avLst/>
              <a:gdLst/>
              <a:ahLst/>
              <a:cxnLst/>
              <a:rect l="l" t="t" r="r" b="b"/>
              <a:pathLst>
                <a:path w="119063" h="179926">
                  <a:moveTo>
                    <a:pt x="4614" y="0"/>
                  </a:moveTo>
                  <a:lnTo>
                    <a:pt x="95534" y="20663"/>
                  </a:lnTo>
                  <a:lnTo>
                    <a:pt x="119063" y="27526"/>
                  </a:lnTo>
                  <a:lnTo>
                    <a:pt x="114300" y="146588"/>
                  </a:lnTo>
                  <a:lnTo>
                    <a:pt x="0" y="179926"/>
                  </a:lnTo>
                  <a:close/>
                </a:path>
              </a:pathLst>
            </a:cu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 114"/>
            <p:cNvSpPr/>
            <p:nvPr/>
          </p:nvSpPr>
          <p:spPr>
            <a:xfrm>
              <a:off x="7797832" y="1528763"/>
              <a:ext cx="88868" cy="121742"/>
            </a:xfrm>
            <a:custGeom>
              <a:avLst/>
              <a:gdLst/>
              <a:ahLst/>
              <a:cxnLst/>
              <a:rect l="l" t="t" r="r" b="b"/>
              <a:pathLst>
                <a:path w="88868" h="121742">
                  <a:moveTo>
                    <a:pt x="7906" y="0"/>
                  </a:moveTo>
                  <a:lnTo>
                    <a:pt x="88868" y="19050"/>
                  </a:lnTo>
                  <a:lnTo>
                    <a:pt x="88868" y="93353"/>
                  </a:lnTo>
                  <a:lnTo>
                    <a:pt x="0" y="121742"/>
                  </a:ln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7886700" y="1553937"/>
              <a:ext cx="104774" cy="67711"/>
            </a:xfrm>
            <a:custGeom>
              <a:avLst/>
              <a:gdLst/>
              <a:ahLst/>
              <a:cxnLst/>
              <a:rect l="l" t="t" r="r" b="b"/>
              <a:pathLst>
                <a:path w="104774" h="67711">
                  <a:moveTo>
                    <a:pt x="0" y="0"/>
                  </a:moveTo>
                  <a:lnTo>
                    <a:pt x="104774" y="22452"/>
                  </a:lnTo>
                  <a:lnTo>
                    <a:pt x="60084" y="48987"/>
                  </a:lnTo>
                  <a:lnTo>
                    <a:pt x="1469" y="67711"/>
                  </a:lnTo>
                  <a:lnTo>
                    <a:pt x="0" y="54736"/>
                  </a:lnTo>
                  <a:close/>
                </a:path>
              </a:pathLst>
            </a:custGeom>
            <a:solidFill>
              <a:schemeClr val="bg1">
                <a:alpha val="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2670175" y="1638300"/>
              <a:ext cx="701675" cy="317500"/>
            </a:xfrm>
            <a:custGeom>
              <a:avLst/>
              <a:gdLst/>
              <a:ahLst/>
              <a:cxnLst/>
              <a:rect l="l" t="t" r="r" b="b"/>
              <a:pathLst>
                <a:path w="701675" h="317500">
                  <a:moveTo>
                    <a:pt x="0" y="0"/>
                  </a:moveTo>
                  <a:lnTo>
                    <a:pt x="289887" y="16962"/>
                  </a:lnTo>
                  <a:lnTo>
                    <a:pt x="577850" y="50006"/>
                  </a:lnTo>
                  <a:lnTo>
                    <a:pt x="602322" y="47576"/>
                  </a:lnTo>
                  <a:lnTo>
                    <a:pt x="701675" y="279400"/>
                  </a:lnTo>
                  <a:lnTo>
                    <a:pt x="69850" y="317500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3272497" y="1633694"/>
              <a:ext cx="969303" cy="391956"/>
            </a:xfrm>
            <a:custGeom>
              <a:avLst/>
              <a:gdLst/>
              <a:ahLst/>
              <a:cxnLst/>
              <a:rect l="l" t="t" r="r" b="b"/>
              <a:pathLst>
                <a:path w="969303" h="391956">
                  <a:moveTo>
                    <a:pt x="639888" y="0"/>
                  </a:moveTo>
                  <a:lnTo>
                    <a:pt x="963747" y="21275"/>
                  </a:lnTo>
                  <a:lnTo>
                    <a:pt x="963747" y="13822"/>
                  </a:lnTo>
                  <a:lnTo>
                    <a:pt x="969303" y="14131"/>
                  </a:lnTo>
                  <a:lnTo>
                    <a:pt x="943903" y="166531"/>
                  </a:lnTo>
                  <a:lnTo>
                    <a:pt x="632753" y="220506"/>
                  </a:lnTo>
                  <a:lnTo>
                    <a:pt x="226353" y="233206"/>
                  </a:lnTo>
                  <a:lnTo>
                    <a:pt x="359703" y="391956"/>
                  </a:lnTo>
                  <a:lnTo>
                    <a:pt x="314831" y="380738"/>
                  </a:lnTo>
                  <a:lnTo>
                    <a:pt x="105703" y="318931"/>
                  </a:lnTo>
                  <a:lnTo>
                    <a:pt x="120030" y="323165"/>
                  </a:lnTo>
                  <a:lnTo>
                    <a:pt x="105703" y="284006"/>
                  </a:lnTo>
                  <a:lnTo>
                    <a:pt x="86605" y="284874"/>
                  </a:lnTo>
                  <a:lnTo>
                    <a:pt x="86563" y="284777"/>
                  </a:lnTo>
                  <a:lnTo>
                    <a:pt x="99353" y="284006"/>
                  </a:lnTo>
                  <a:lnTo>
                    <a:pt x="0" y="52182"/>
                  </a:lnTo>
                  <a:lnTo>
                    <a:pt x="311284" y="21275"/>
                  </a:lnTo>
                  <a:lnTo>
                    <a:pt x="311310" y="19916"/>
                  </a:lnTo>
                  <a:lnTo>
                    <a:pt x="313636" y="19733"/>
                  </a:lnTo>
                  <a:lnTo>
                    <a:pt x="313666" y="21275"/>
                  </a:ln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3495675" y="1795976"/>
              <a:ext cx="719746" cy="272871"/>
            </a:xfrm>
            <a:custGeom>
              <a:avLst/>
              <a:gdLst/>
              <a:ahLst/>
              <a:cxnLst/>
              <a:rect l="l" t="t" r="r" b="b"/>
              <a:pathLst>
                <a:path w="719746" h="272871">
                  <a:moveTo>
                    <a:pt x="719746" y="0"/>
                  </a:moveTo>
                  <a:lnTo>
                    <a:pt x="677007" y="272871"/>
                  </a:lnTo>
                  <a:lnTo>
                    <a:pt x="334962" y="224118"/>
                  </a:lnTo>
                  <a:lnTo>
                    <a:pt x="0" y="67749"/>
                  </a:lnTo>
                  <a:lnTo>
                    <a:pt x="412750" y="61399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4156075" y="1653215"/>
              <a:ext cx="421973" cy="591511"/>
            </a:xfrm>
            <a:custGeom>
              <a:avLst/>
              <a:gdLst/>
              <a:ahLst/>
              <a:cxnLst/>
              <a:rect l="l" t="t" r="r" b="b"/>
              <a:pathLst>
                <a:path w="421973" h="591511">
                  <a:moveTo>
                    <a:pt x="81706" y="0"/>
                  </a:moveTo>
                  <a:lnTo>
                    <a:pt x="411162" y="32711"/>
                  </a:lnTo>
                  <a:lnTo>
                    <a:pt x="421973" y="31971"/>
                  </a:lnTo>
                  <a:lnTo>
                    <a:pt x="352425" y="591511"/>
                  </a:lnTo>
                  <a:lnTo>
                    <a:pt x="0" y="521661"/>
                  </a:lnTo>
                  <a:close/>
                </a:path>
              </a:pathLst>
            </a:custGeom>
            <a:gradFill flip="none" rotWithShape="1">
              <a:gsLst>
                <a:gs pos="38000">
                  <a:schemeClr val="bg1">
                    <a:alpha val="92000"/>
                  </a:schemeClr>
                </a:gs>
                <a:gs pos="95000">
                  <a:schemeClr val="bg1">
                    <a:alpha val="46000"/>
                  </a:schemeClr>
                </a:gs>
                <a:gs pos="82000">
                  <a:schemeClr val="bg1">
                    <a:alpha val="6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4572620" y="1664066"/>
              <a:ext cx="396255" cy="534602"/>
            </a:xfrm>
            <a:custGeom>
              <a:avLst/>
              <a:gdLst/>
              <a:ahLst/>
              <a:cxnLst/>
              <a:rect l="l" t="t" r="r" b="b"/>
              <a:pathLst>
                <a:path w="396255" h="534602">
                  <a:moveTo>
                    <a:pt x="1524" y="21386"/>
                  </a:moveTo>
                  <a:lnTo>
                    <a:pt x="721" y="28442"/>
                  </a:lnTo>
                  <a:lnTo>
                    <a:pt x="0" y="21490"/>
                  </a:lnTo>
                  <a:close/>
                  <a:moveTo>
                    <a:pt x="313771" y="0"/>
                  </a:moveTo>
                  <a:lnTo>
                    <a:pt x="396255" y="460009"/>
                  </a:lnTo>
                  <a:lnTo>
                    <a:pt x="60585" y="534602"/>
                  </a:lnTo>
                  <a:lnTo>
                    <a:pt x="3546" y="21247"/>
                  </a:lnTo>
                  <a:close/>
                </a:path>
              </a:pathLst>
            </a:custGeom>
            <a:gradFill flip="none" rotWithShape="1">
              <a:gsLst>
                <a:gs pos="52000">
                  <a:schemeClr val="bg1">
                    <a:alpha val="92000"/>
                  </a:schemeClr>
                </a:gs>
                <a:gs pos="95000">
                  <a:schemeClr val="bg1">
                    <a:alpha val="46000"/>
                  </a:schemeClr>
                </a:gs>
                <a:gs pos="82000">
                  <a:schemeClr val="bg1">
                    <a:alpha val="6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4471987" y="1676400"/>
              <a:ext cx="205582" cy="897731"/>
            </a:xfrm>
            <a:custGeom>
              <a:avLst/>
              <a:gdLst>
                <a:gd name="connsiteX0" fmla="*/ 0 w 200025"/>
                <a:gd name="connsiteY0" fmla="*/ 892175 h 892175"/>
                <a:gd name="connsiteX1" fmla="*/ 200025 w 200025"/>
                <a:gd name="connsiteY1" fmla="*/ 885825 h 892175"/>
                <a:gd name="connsiteX2" fmla="*/ 101600 w 200025"/>
                <a:gd name="connsiteY2" fmla="*/ 0 h 892175"/>
                <a:gd name="connsiteX3" fmla="*/ 0 w 200025"/>
                <a:gd name="connsiteY3" fmla="*/ 892175 h 892175"/>
                <a:gd name="connsiteX0" fmla="*/ 0 w 206375"/>
                <a:gd name="connsiteY0" fmla="*/ 892175 h 892175"/>
                <a:gd name="connsiteX1" fmla="*/ 206375 w 206375"/>
                <a:gd name="connsiteY1" fmla="*/ 885825 h 892175"/>
                <a:gd name="connsiteX2" fmla="*/ 101600 w 206375"/>
                <a:gd name="connsiteY2" fmla="*/ 0 h 892175"/>
                <a:gd name="connsiteX3" fmla="*/ 0 w 206375"/>
                <a:gd name="connsiteY3" fmla="*/ 892175 h 892175"/>
                <a:gd name="connsiteX0" fmla="*/ 0 w 212725"/>
                <a:gd name="connsiteY0" fmla="*/ 885825 h 885825"/>
                <a:gd name="connsiteX1" fmla="*/ 212725 w 212725"/>
                <a:gd name="connsiteY1" fmla="*/ 885825 h 885825"/>
                <a:gd name="connsiteX2" fmla="*/ 107950 w 212725"/>
                <a:gd name="connsiteY2" fmla="*/ 0 h 885825"/>
                <a:gd name="connsiteX3" fmla="*/ 0 w 212725"/>
                <a:gd name="connsiteY3" fmla="*/ 885825 h 885825"/>
                <a:gd name="connsiteX0" fmla="*/ 0 w 207963"/>
                <a:gd name="connsiteY0" fmla="*/ 897731 h 897731"/>
                <a:gd name="connsiteX1" fmla="*/ 207963 w 207963"/>
                <a:gd name="connsiteY1" fmla="*/ 885825 h 897731"/>
                <a:gd name="connsiteX2" fmla="*/ 103188 w 207963"/>
                <a:gd name="connsiteY2" fmla="*/ 0 h 897731"/>
                <a:gd name="connsiteX3" fmla="*/ 0 w 207963"/>
                <a:gd name="connsiteY3" fmla="*/ 897731 h 897731"/>
                <a:gd name="connsiteX0" fmla="*/ 0 w 205582"/>
                <a:gd name="connsiteY0" fmla="*/ 897731 h 897731"/>
                <a:gd name="connsiteX1" fmla="*/ 205582 w 205582"/>
                <a:gd name="connsiteY1" fmla="*/ 888206 h 897731"/>
                <a:gd name="connsiteX2" fmla="*/ 103188 w 205582"/>
                <a:gd name="connsiteY2" fmla="*/ 0 h 897731"/>
                <a:gd name="connsiteX3" fmla="*/ 0 w 205582"/>
                <a:gd name="connsiteY3" fmla="*/ 897731 h 897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582" h="897731">
                  <a:moveTo>
                    <a:pt x="0" y="897731"/>
                  </a:moveTo>
                  <a:lnTo>
                    <a:pt x="205582" y="888206"/>
                  </a:lnTo>
                  <a:lnTo>
                    <a:pt x="103188" y="0"/>
                  </a:lnTo>
                  <a:lnTo>
                    <a:pt x="0" y="897731"/>
                  </a:lnTo>
                  <a:close/>
                </a:path>
              </a:pathLst>
            </a:custGeom>
            <a:gradFill flip="none" rotWithShape="1">
              <a:gsLst>
                <a:gs pos="22000">
                  <a:schemeClr val="bg1">
                    <a:alpha val="92000"/>
                  </a:schemeClr>
                </a:gs>
                <a:gs pos="95000">
                  <a:schemeClr val="bg1">
                    <a:alpha val="46000"/>
                  </a:schemeClr>
                </a:gs>
                <a:gs pos="75000">
                  <a:schemeClr val="bg1">
                    <a:alpha val="6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4885568" y="1633538"/>
              <a:ext cx="500153" cy="258762"/>
            </a:xfrm>
            <a:custGeom>
              <a:avLst/>
              <a:gdLst/>
              <a:ahLst/>
              <a:cxnLst/>
              <a:rect l="l" t="t" r="r" b="b"/>
              <a:pathLst>
                <a:path w="500153" h="258762">
                  <a:moveTo>
                    <a:pt x="24865" y="15742"/>
                  </a:moveTo>
                  <a:lnTo>
                    <a:pt x="24571" y="23812"/>
                  </a:lnTo>
                  <a:lnTo>
                    <a:pt x="24570" y="23812"/>
                  </a:lnTo>
                  <a:lnTo>
                    <a:pt x="24864" y="15742"/>
                  </a:lnTo>
                  <a:close/>
                  <a:moveTo>
                    <a:pt x="353183" y="0"/>
                  </a:moveTo>
                  <a:lnTo>
                    <a:pt x="350569" y="190"/>
                  </a:lnTo>
                  <a:lnTo>
                    <a:pt x="500153" y="13388"/>
                  </a:lnTo>
                  <a:lnTo>
                    <a:pt x="64257" y="246062"/>
                  </a:lnTo>
                  <a:lnTo>
                    <a:pt x="67582" y="245988"/>
                  </a:lnTo>
                  <a:lnTo>
                    <a:pt x="42033" y="258762"/>
                  </a:lnTo>
                  <a:lnTo>
                    <a:pt x="0" y="30584"/>
                  </a:lnTo>
                  <a:lnTo>
                    <a:pt x="29331" y="28575"/>
                  </a:lnTo>
                  <a:lnTo>
                    <a:pt x="29514" y="23454"/>
                  </a:lnTo>
                  <a:lnTo>
                    <a:pt x="25950" y="23712"/>
                  </a:ln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4949825" y="1646926"/>
              <a:ext cx="863600" cy="232674"/>
            </a:xfrm>
            <a:custGeom>
              <a:avLst/>
              <a:gdLst/>
              <a:ahLst/>
              <a:cxnLst/>
              <a:rect l="l" t="t" r="r" b="b"/>
              <a:pathLst>
                <a:path w="863600" h="232674">
                  <a:moveTo>
                    <a:pt x="607518" y="1826"/>
                  </a:moveTo>
                  <a:lnTo>
                    <a:pt x="607518" y="1826"/>
                  </a:lnTo>
                  <a:lnTo>
                    <a:pt x="608013" y="15187"/>
                  </a:lnTo>
                  <a:close/>
                  <a:moveTo>
                    <a:pt x="435896" y="0"/>
                  </a:moveTo>
                  <a:lnTo>
                    <a:pt x="608013" y="15187"/>
                  </a:lnTo>
                  <a:lnTo>
                    <a:pt x="788245" y="28061"/>
                  </a:lnTo>
                  <a:lnTo>
                    <a:pt x="863600" y="38999"/>
                  </a:lnTo>
                  <a:lnTo>
                    <a:pt x="708025" y="216799"/>
                  </a:lnTo>
                  <a:lnTo>
                    <a:pt x="0" y="232674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4925017" y="1871990"/>
              <a:ext cx="364270" cy="255261"/>
            </a:xfrm>
            <a:custGeom>
              <a:avLst/>
              <a:gdLst/>
              <a:ahLst/>
              <a:cxnLst/>
              <a:rect l="l" t="t" r="r" b="b"/>
              <a:pathLst>
                <a:path w="364270" h="255261">
                  <a:moveTo>
                    <a:pt x="364270" y="0"/>
                  </a:moveTo>
                  <a:lnTo>
                    <a:pt x="222349" y="125225"/>
                  </a:lnTo>
                  <a:lnTo>
                    <a:pt x="151809" y="182236"/>
                  </a:lnTo>
                  <a:lnTo>
                    <a:pt x="178480" y="180014"/>
                  </a:lnTo>
                  <a:lnTo>
                    <a:pt x="242215" y="183554"/>
                  </a:lnTo>
                  <a:lnTo>
                    <a:pt x="274037" y="172050"/>
                  </a:lnTo>
                  <a:lnTo>
                    <a:pt x="304209" y="169536"/>
                  </a:lnTo>
                  <a:lnTo>
                    <a:pt x="40684" y="255261"/>
                  </a:lnTo>
                  <a:lnTo>
                    <a:pt x="40258" y="252885"/>
                  </a:lnTo>
                  <a:lnTo>
                    <a:pt x="43858" y="252085"/>
                  </a:lnTo>
                  <a:lnTo>
                    <a:pt x="0" y="7488"/>
                  </a:lnTo>
                  <a:lnTo>
                    <a:pt x="26679" y="6613"/>
                  </a:lnTo>
                  <a:lnTo>
                    <a:pt x="24809" y="7611"/>
                  </a:lnTo>
                  <a:close/>
                </a:path>
              </a:pathLst>
            </a:cu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5086351" y="1863779"/>
              <a:ext cx="569153" cy="191765"/>
            </a:xfrm>
            <a:custGeom>
              <a:avLst/>
              <a:gdLst/>
              <a:ahLst/>
              <a:cxnLst/>
              <a:rect l="l" t="t" r="r" b="b"/>
              <a:pathLst>
                <a:path w="569153" h="191765">
                  <a:moveTo>
                    <a:pt x="569153" y="0"/>
                  </a:moveTo>
                  <a:lnTo>
                    <a:pt x="554102" y="20695"/>
                  </a:lnTo>
                  <a:lnTo>
                    <a:pt x="80881" y="191765"/>
                  </a:lnTo>
                  <a:lnTo>
                    <a:pt x="0" y="187272"/>
                  </a:lnTo>
                  <a:lnTo>
                    <a:pt x="202936" y="8211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 126"/>
            <p:cNvSpPr/>
            <p:nvPr/>
          </p:nvSpPr>
          <p:spPr>
            <a:xfrm>
              <a:off x="4968875" y="1682750"/>
              <a:ext cx="920750" cy="488950"/>
            </a:xfrm>
            <a:custGeom>
              <a:avLst/>
              <a:gdLst>
                <a:gd name="connsiteX0" fmla="*/ 0 w 920750"/>
                <a:gd name="connsiteY0" fmla="*/ 444500 h 444500"/>
                <a:gd name="connsiteX1" fmla="*/ 676275 w 920750"/>
                <a:gd name="connsiteY1" fmla="*/ 200025 h 444500"/>
                <a:gd name="connsiteX2" fmla="*/ 844550 w 920750"/>
                <a:gd name="connsiteY2" fmla="*/ 0 h 444500"/>
                <a:gd name="connsiteX3" fmla="*/ 920750 w 920750"/>
                <a:gd name="connsiteY3" fmla="*/ 6350 h 444500"/>
                <a:gd name="connsiteX4" fmla="*/ 790575 w 920750"/>
                <a:gd name="connsiteY4" fmla="*/ 292100 h 444500"/>
                <a:gd name="connsiteX5" fmla="*/ 0 w 920750"/>
                <a:gd name="connsiteY5" fmla="*/ 444500 h 444500"/>
                <a:gd name="connsiteX0" fmla="*/ 0 w 920750"/>
                <a:gd name="connsiteY0" fmla="*/ 444500 h 488950"/>
                <a:gd name="connsiteX1" fmla="*/ 676275 w 920750"/>
                <a:gd name="connsiteY1" fmla="*/ 200025 h 488950"/>
                <a:gd name="connsiteX2" fmla="*/ 844550 w 920750"/>
                <a:gd name="connsiteY2" fmla="*/ 0 h 488950"/>
                <a:gd name="connsiteX3" fmla="*/ 920750 w 920750"/>
                <a:gd name="connsiteY3" fmla="*/ 6350 h 488950"/>
                <a:gd name="connsiteX4" fmla="*/ 790575 w 920750"/>
                <a:gd name="connsiteY4" fmla="*/ 292100 h 488950"/>
                <a:gd name="connsiteX5" fmla="*/ 19050 w 920750"/>
                <a:gd name="connsiteY5" fmla="*/ 488950 h 488950"/>
                <a:gd name="connsiteX6" fmla="*/ 0 w 920750"/>
                <a:gd name="connsiteY6" fmla="*/ 44450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0750" h="488950">
                  <a:moveTo>
                    <a:pt x="0" y="444500"/>
                  </a:moveTo>
                  <a:lnTo>
                    <a:pt x="676275" y="200025"/>
                  </a:lnTo>
                  <a:lnTo>
                    <a:pt x="844550" y="0"/>
                  </a:lnTo>
                  <a:lnTo>
                    <a:pt x="920750" y="6350"/>
                  </a:lnTo>
                  <a:lnTo>
                    <a:pt x="790575" y="292100"/>
                  </a:lnTo>
                  <a:cubicBezTo>
                    <a:pt x="622300" y="323850"/>
                    <a:pt x="187325" y="457200"/>
                    <a:pt x="19050" y="488950"/>
                  </a:cubicBezTo>
                  <a:lnTo>
                    <a:pt x="0" y="444500"/>
                  </a:lnTo>
                  <a:close/>
                </a:path>
              </a:pathLst>
            </a:cu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5835650" y="1635125"/>
              <a:ext cx="657225" cy="241300"/>
            </a:xfrm>
            <a:custGeom>
              <a:avLst/>
              <a:gdLst/>
              <a:ahLst/>
              <a:cxnLst/>
              <a:rect l="l" t="t" r="r" b="b"/>
              <a:pathLst>
                <a:path w="657225" h="241300">
                  <a:moveTo>
                    <a:pt x="657225" y="0"/>
                  </a:moveTo>
                  <a:lnTo>
                    <a:pt x="656702" y="1904"/>
                  </a:lnTo>
                  <a:lnTo>
                    <a:pt x="652689" y="1341"/>
                  </a:lnTo>
                  <a:lnTo>
                    <a:pt x="615422" y="125002"/>
                  </a:lnTo>
                  <a:cubicBezTo>
                    <a:pt x="524754" y="148297"/>
                    <a:pt x="453942" y="188763"/>
                    <a:pt x="395479" y="238857"/>
                  </a:cubicBezTo>
                  <a:lnTo>
                    <a:pt x="390525" y="241300"/>
                  </a:lnTo>
                  <a:lnTo>
                    <a:pt x="0" y="158750"/>
                  </a:lnTo>
                  <a:lnTo>
                    <a:pt x="50800" y="57150"/>
                  </a:lnTo>
                  <a:lnTo>
                    <a:pt x="342900" y="12700"/>
                  </a:lnTo>
                  <a:close/>
                </a:path>
              </a:pathLst>
            </a:custGeom>
            <a:solidFill>
              <a:schemeClr val="bg1"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 128"/>
            <p:cNvSpPr/>
            <p:nvPr/>
          </p:nvSpPr>
          <p:spPr>
            <a:xfrm>
              <a:off x="5735301" y="1796354"/>
              <a:ext cx="490874" cy="237591"/>
            </a:xfrm>
            <a:custGeom>
              <a:avLst/>
              <a:gdLst/>
              <a:ahLst/>
              <a:cxnLst/>
              <a:rect l="l" t="t" r="r" b="b"/>
              <a:pathLst>
                <a:path w="490874" h="237591">
                  <a:moveTo>
                    <a:pt x="105465" y="0"/>
                  </a:moveTo>
                  <a:lnTo>
                    <a:pt x="490874" y="83248"/>
                  </a:lnTo>
                  <a:lnTo>
                    <a:pt x="378162" y="203898"/>
                  </a:lnTo>
                  <a:lnTo>
                    <a:pt x="211474" y="226123"/>
                  </a:lnTo>
                  <a:lnTo>
                    <a:pt x="198205" y="227260"/>
                  </a:lnTo>
                  <a:lnTo>
                    <a:pt x="201949" y="219772"/>
                  </a:lnTo>
                  <a:lnTo>
                    <a:pt x="0" y="237591"/>
                  </a:lnTo>
                  <a:lnTo>
                    <a:pt x="27324" y="175322"/>
                  </a:lnTo>
                  <a:lnTo>
                    <a:pt x="25376" y="175805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 129"/>
            <p:cNvSpPr/>
            <p:nvPr/>
          </p:nvSpPr>
          <p:spPr>
            <a:xfrm>
              <a:off x="6419850" y="1636466"/>
              <a:ext cx="540204" cy="307386"/>
            </a:xfrm>
            <a:custGeom>
              <a:avLst/>
              <a:gdLst/>
              <a:ahLst/>
              <a:cxnLst/>
              <a:rect l="l" t="t" r="r" b="b"/>
              <a:pathLst>
                <a:path w="540204" h="307386">
                  <a:moveTo>
                    <a:pt x="68489" y="0"/>
                  </a:moveTo>
                  <a:lnTo>
                    <a:pt x="319088" y="35172"/>
                  </a:lnTo>
                  <a:lnTo>
                    <a:pt x="318807" y="31099"/>
                  </a:lnTo>
                  <a:lnTo>
                    <a:pt x="540204" y="65159"/>
                  </a:lnTo>
                  <a:lnTo>
                    <a:pt x="320510" y="307386"/>
                  </a:lnTo>
                  <a:lnTo>
                    <a:pt x="0" y="227259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4981575" y="1971675"/>
              <a:ext cx="781050" cy="929278"/>
            </a:xfrm>
            <a:custGeom>
              <a:avLst/>
              <a:gdLst/>
              <a:ahLst/>
              <a:cxnLst/>
              <a:rect l="l" t="t" r="r" b="b"/>
              <a:pathLst>
                <a:path w="781050" h="929278">
                  <a:moveTo>
                    <a:pt x="781050" y="0"/>
                  </a:moveTo>
                  <a:lnTo>
                    <a:pt x="585130" y="446473"/>
                  </a:lnTo>
                  <a:lnTo>
                    <a:pt x="577850" y="444501"/>
                  </a:lnTo>
                  <a:lnTo>
                    <a:pt x="450530" y="752856"/>
                  </a:lnTo>
                  <a:lnTo>
                    <a:pt x="448738" y="754983"/>
                  </a:lnTo>
                  <a:lnTo>
                    <a:pt x="457200" y="736600"/>
                  </a:lnTo>
                  <a:lnTo>
                    <a:pt x="304800" y="923925"/>
                  </a:lnTo>
                  <a:lnTo>
                    <a:pt x="306219" y="924224"/>
                  </a:lnTo>
                  <a:lnTo>
                    <a:pt x="301963" y="929278"/>
                  </a:lnTo>
                  <a:lnTo>
                    <a:pt x="101208" y="895998"/>
                  </a:lnTo>
                  <a:lnTo>
                    <a:pt x="100962" y="894288"/>
                  </a:lnTo>
                  <a:lnTo>
                    <a:pt x="107950" y="895350"/>
                  </a:lnTo>
                  <a:lnTo>
                    <a:pt x="46186" y="514175"/>
                  </a:lnTo>
                  <a:lnTo>
                    <a:pt x="0" y="193675"/>
                  </a:lnTo>
                  <a:lnTo>
                    <a:pt x="3280" y="192862"/>
                  </a:lnTo>
                  <a:lnTo>
                    <a:pt x="6350" y="200025"/>
                  </a:lnTo>
                  <a:cubicBezTo>
                    <a:pt x="174625" y="168275"/>
                    <a:pt x="609600" y="34925"/>
                    <a:pt x="777875" y="3175"/>
                  </a:cubicBezTo>
                  <a:lnTo>
                    <a:pt x="779101" y="483"/>
                  </a:lnTo>
                  <a:close/>
                </a:path>
              </a:pathLst>
            </a:custGeom>
            <a:gradFill flip="none" rotWithShape="1">
              <a:gsLst>
                <a:gs pos="52000">
                  <a:schemeClr val="bg1">
                    <a:alpha val="92000"/>
                  </a:schemeClr>
                </a:gs>
                <a:gs pos="95000">
                  <a:schemeClr val="bg1">
                    <a:alpha val="46000"/>
                  </a:schemeClr>
                </a:gs>
                <a:gs pos="82000">
                  <a:schemeClr val="bg1">
                    <a:alpha val="6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 131"/>
            <p:cNvSpPr/>
            <p:nvPr/>
          </p:nvSpPr>
          <p:spPr>
            <a:xfrm>
              <a:off x="3378200" y="1952625"/>
              <a:ext cx="774214" cy="958850"/>
            </a:xfrm>
            <a:custGeom>
              <a:avLst/>
              <a:gdLst/>
              <a:ahLst/>
              <a:cxnLst/>
              <a:rect l="l" t="t" r="r" b="b"/>
              <a:pathLst>
                <a:path w="774214" h="958850">
                  <a:moveTo>
                    <a:pt x="0" y="0"/>
                  </a:moveTo>
                  <a:lnTo>
                    <a:pt x="774214" y="228816"/>
                  </a:lnTo>
                  <a:lnTo>
                    <a:pt x="673100" y="933450"/>
                  </a:lnTo>
                  <a:lnTo>
                    <a:pt x="676359" y="932907"/>
                  </a:lnTo>
                  <a:lnTo>
                    <a:pt x="676275" y="933450"/>
                  </a:lnTo>
                  <a:lnTo>
                    <a:pt x="485775" y="958850"/>
                  </a:lnTo>
                  <a:lnTo>
                    <a:pt x="339725" y="784225"/>
                  </a:lnTo>
                  <a:close/>
                </a:path>
              </a:pathLst>
            </a:custGeom>
            <a:gradFill flip="none" rotWithShape="1">
              <a:gsLst>
                <a:gs pos="52000">
                  <a:schemeClr val="bg1">
                    <a:alpha val="92000"/>
                  </a:schemeClr>
                </a:gs>
                <a:gs pos="95000">
                  <a:schemeClr val="bg1">
                    <a:alpha val="46000"/>
                  </a:schemeClr>
                </a:gs>
                <a:gs pos="82000">
                  <a:schemeClr val="bg1">
                    <a:alpha val="6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 132"/>
            <p:cNvSpPr/>
            <p:nvPr/>
          </p:nvSpPr>
          <p:spPr>
            <a:xfrm>
              <a:off x="3492500" y="1863725"/>
              <a:ext cx="680182" cy="317500"/>
            </a:xfrm>
            <a:custGeom>
              <a:avLst/>
              <a:gdLst/>
              <a:ahLst/>
              <a:cxnLst/>
              <a:rect l="l" t="t" r="r" b="b"/>
              <a:pathLst>
                <a:path w="680182" h="317500">
                  <a:moveTo>
                    <a:pt x="0" y="0"/>
                  </a:moveTo>
                  <a:lnTo>
                    <a:pt x="339725" y="158750"/>
                  </a:lnTo>
                  <a:lnTo>
                    <a:pt x="390383" y="163816"/>
                  </a:lnTo>
                  <a:lnTo>
                    <a:pt x="680182" y="205122"/>
                  </a:lnTo>
                  <a:lnTo>
                    <a:pt x="663575" y="311150"/>
                  </a:lnTo>
                  <a:lnTo>
                    <a:pt x="664827" y="311398"/>
                  </a:lnTo>
                  <a:lnTo>
                    <a:pt x="663575" y="317500"/>
                  </a:lnTo>
                  <a:lnTo>
                    <a:pt x="577377" y="293323"/>
                  </a:lnTo>
                  <a:lnTo>
                    <a:pt x="135641" y="162769"/>
                  </a:lnTo>
                  <a:close/>
                </a:path>
              </a:pathLst>
            </a:cu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 133"/>
            <p:cNvSpPr/>
            <p:nvPr/>
          </p:nvSpPr>
          <p:spPr>
            <a:xfrm>
              <a:off x="4051300" y="2173288"/>
              <a:ext cx="457200" cy="712787"/>
            </a:xfrm>
            <a:custGeom>
              <a:avLst/>
              <a:gdLst/>
              <a:ahLst/>
              <a:cxnLst/>
              <a:rect l="l" t="t" r="r" b="b"/>
              <a:pathLst>
                <a:path w="457200" h="712787">
                  <a:moveTo>
                    <a:pt x="99219" y="0"/>
                  </a:moveTo>
                  <a:lnTo>
                    <a:pt x="457200" y="71437"/>
                  </a:lnTo>
                  <a:lnTo>
                    <a:pt x="425450" y="385762"/>
                  </a:lnTo>
                  <a:lnTo>
                    <a:pt x="400050" y="646112"/>
                  </a:lnTo>
                  <a:lnTo>
                    <a:pt x="0" y="712787"/>
                  </a:lnTo>
                  <a:lnTo>
                    <a:pt x="101114" y="8153"/>
                  </a:lnTo>
                  <a:lnTo>
                    <a:pt x="98204" y="7293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 134"/>
            <p:cNvSpPr/>
            <p:nvPr/>
          </p:nvSpPr>
          <p:spPr>
            <a:xfrm>
              <a:off x="4638747" y="2181225"/>
              <a:ext cx="450778" cy="685800"/>
            </a:xfrm>
            <a:custGeom>
              <a:avLst/>
              <a:gdLst/>
              <a:ahLst/>
              <a:cxnLst/>
              <a:rect l="l" t="t" r="r" b="b"/>
              <a:pathLst>
                <a:path w="450778" h="685800">
                  <a:moveTo>
                    <a:pt x="339653" y="0"/>
                  </a:moveTo>
                  <a:lnTo>
                    <a:pt x="450778" y="685800"/>
                  </a:lnTo>
                  <a:lnTo>
                    <a:pt x="53903" y="625475"/>
                  </a:lnTo>
                  <a:lnTo>
                    <a:pt x="39813" y="508053"/>
                  </a:lnTo>
                  <a:lnTo>
                    <a:pt x="32071" y="381088"/>
                  </a:lnTo>
                  <a:lnTo>
                    <a:pt x="34853" y="381000"/>
                  </a:lnTo>
                  <a:lnTo>
                    <a:pt x="0" y="67319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4628357" y="2124075"/>
              <a:ext cx="356394" cy="123700"/>
            </a:xfrm>
            <a:custGeom>
              <a:avLst/>
              <a:gdLst>
                <a:gd name="connsiteX0" fmla="*/ 343694 w 356394"/>
                <a:gd name="connsiteY0" fmla="*/ 0 h 123700"/>
                <a:gd name="connsiteX1" fmla="*/ 356394 w 356394"/>
                <a:gd name="connsiteY1" fmla="*/ 73025 h 123700"/>
                <a:gd name="connsiteX2" fmla="*/ 352707 w 356394"/>
                <a:gd name="connsiteY2" fmla="*/ 73589 h 123700"/>
                <a:gd name="connsiteX3" fmla="*/ 350043 w 356394"/>
                <a:gd name="connsiteY3" fmla="*/ 57150 h 123700"/>
                <a:gd name="connsiteX4" fmla="*/ 14269 w 356394"/>
                <a:gd name="connsiteY4" fmla="*/ 123700 h 123700"/>
                <a:gd name="connsiteX5" fmla="*/ 0 w 356394"/>
                <a:gd name="connsiteY5" fmla="*/ 73819 h 123700"/>
                <a:gd name="connsiteX6" fmla="*/ 343694 w 356394"/>
                <a:gd name="connsiteY6" fmla="*/ 0 h 12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394" h="123700">
                  <a:moveTo>
                    <a:pt x="343694" y="0"/>
                  </a:moveTo>
                  <a:lnTo>
                    <a:pt x="356394" y="73025"/>
                  </a:lnTo>
                  <a:lnTo>
                    <a:pt x="352707" y="73589"/>
                  </a:lnTo>
                  <a:lnTo>
                    <a:pt x="350043" y="57150"/>
                  </a:lnTo>
                  <a:lnTo>
                    <a:pt x="14269" y="123700"/>
                  </a:lnTo>
                  <a:lnTo>
                    <a:pt x="0" y="73819"/>
                  </a:lnTo>
                  <a:cubicBezTo>
                    <a:pt x="112183" y="48419"/>
                    <a:pt x="231511" y="25400"/>
                    <a:pt x="343694" y="0"/>
                  </a:cubicBezTo>
                  <a:close/>
                </a:path>
              </a:pathLst>
            </a:cu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36"/>
            <p:cNvSpPr/>
            <p:nvPr/>
          </p:nvSpPr>
          <p:spPr>
            <a:xfrm>
              <a:off x="4451350" y="2562313"/>
              <a:ext cx="246857" cy="311062"/>
            </a:xfrm>
            <a:custGeom>
              <a:avLst/>
              <a:gdLst/>
              <a:ahLst/>
              <a:cxnLst/>
              <a:rect l="l" t="t" r="r" b="b"/>
              <a:pathLst>
                <a:path w="246857" h="311062">
                  <a:moveTo>
                    <a:pt x="219468" y="0"/>
                  </a:moveTo>
                  <a:lnTo>
                    <a:pt x="227210" y="126965"/>
                  </a:lnTo>
                  <a:lnTo>
                    <a:pt x="241300" y="244387"/>
                  </a:lnTo>
                  <a:lnTo>
                    <a:pt x="244702" y="244904"/>
                  </a:lnTo>
                  <a:lnTo>
                    <a:pt x="246857" y="265818"/>
                  </a:lnTo>
                  <a:lnTo>
                    <a:pt x="245673" y="265439"/>
                  </a:lnTo>
                  <a:lnTo>
                    <a:pt x="244467" y="255715"/>
                  </a:lnTo>
                  <a:lnTo>
                    <a:pt x="130185" y="228515"/>
                  </a:lnTo>
                  <a:lnTo>
                    <a:pt x="130175" y="228512"/>
                  </a:lnTo>
                  <a:lnTo>
                    <a:pt x="130175" y="311062"/>
                  </a:lnTo>
                  <a:lnTo>
                    <a:pt x="0" y="301537"/>
                  </a:lnTo>
                  <a:lnTo>
                    <a:pt x="23656" y="6217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 137"/>
            <p:cNvSpPr/>
            <p:nvPr/>
          </p:nvSpPr>
          <p:spPr>
            <a:xfrm>
              <a:off x="3863975" y="2816225"/>
              <a:ext cx="723900" cy="1038225"/>
            </a:xfrm>
            <a:custGeom>
              <a:avLst/>
              <a:gdLst>
                <a:gd name="connsiteX0" fmla="*/ 590550 w 723900"/>
                <a:gd name="connsiteY0" fmla="*/ 0 h 1038225"/>
                <a:gd name="connsiteX1" fmla="*/ 584200 w 723900"/>
                <a:gd name="connsiteY1" fmla="*/ 47625 h 1038225"/>
                <a:gd name="connsiteX2" fmla="*/ 571302 w 723900"/>
                <a:gd name="connsiteY2" fmla="*/ 171311 h 1038225"/>
                <a:gd name="connsiteX3" fmla="*/ 555625 w 723900"/>
                <a:gd name="connsiteY3" fmla="*/ 285750 h 1038225"/>
                <a:gd name="connsiteX4" fmla="*/ 720725 w 723900"/>
                <a:gd name="connsiteY4" fmla="*/ 238125 h 1038225"/>
                <a:gd name="connsiteX5" fmla="*/ 720403 w 723900"/>
                <a:gd name="connsiteY5" fmla="*/ 220420 h 1038225"/>
                <a:gd name="connsiteX6" fmla="*/ 723900 w 723900"/>
                <a:gd name="connsiteY6" fmla="*/ 219075 h 1038225"/>
                <a:gd name="connsiteX7" fmla="*/ 714375 w 723900"/>
                <a:gd name="connsiteY7" fmla="*/ 1038225 h 1038225"/>
                <a:gd name="connsiteX8" fmla="*/ 476250 w 723900"/>
                <a:gd name="connsiteY8" fmla="*/ 1025525 h 1038225"/>
                <a:gd name="connsiteX9" fmla="*/ 523875 w 723900"/>
                <a:gd name="connsiteY9" fmla="*/ 584200 h 1038225"/>
                <a:gd name="connsiteX10" fmla="*/ 149225 w 723900"/>
                <a:gd name="connsiteY10" fmla="*/ 374650 h 1038225"/>
                <a:gd name="connsiteX11" fmla="*/ 133350 w 723900"/>
                <a:gd name="connsiteY11" fmla="*/ 323850 h 1038225"/>
                <a:gd name="connsiteX12" fmla="*/ 142875 w 723900"/>
                <a:gd name="connsiteY12" fmla="*/ 250825 h 1038225"/>
                <a:gd name="connsiteX13" fmla="*/ 0 w 723900"/>
                <a:gd name="connsiteY13" fmla="*/ 98425 h 1038225"/>
                <a:gd name="connsiteX14" fmla="*/ 590550 w 723900"/>
                <a:gd name="connsiteY14" fmla="*/ 0 h 1038225"/>
                <a:gd name="connsiteX0" fmla="*/ 590550 w 723900"/>
                <a:gd name="connsiteY0" fmla="*/ 0 h 1038225"/>
                <a:gd name="connsiteX1" fmla="*/ 584200 w 723900"/>
                <a:gd name="connsiteY1" fmla="*/ 47625 h 1038225"/>
                <a:gd name="connsiteX2" fmla="*/ 555625 w 723900"/>
                <a:gd name="connsiteY2" fmla="*/ 285750 h 1038225"/>
                <a:gd name="connsiteX3" fmla="*/ 720725 w 723900"/>
                <a:gd name="connsiteY3" fmla="*/ 238125 h 1038225"/>
                <a:gd name="connsiteX4" fmla="*/ 720403 w 723900"/>
                <a:gd name="connsiteY4" fmla="*/ 220420 h 1038225"/>
                <a:gd name="connsiteX5" fmla="*/ 723900 w 723900"/>
                <a:gd name="connsiteY5" fmla="*/ 219075 h 1038225"/>
                <a:gd name="connsiteX6" fmla="*/ 714375 w 723900"/>
                <a:gd name="connsiteY6" fmla="*/ 1038225 h 1038225"/>
                <a:gd name="connsiteX7" fmla="*/ 476250 w 723900"/>
                <a:gd name="connsiteY7" fmla="*/ 1025525 h 1038225"/>
                <a:gd name="connsiteX8" fmla="*/ 523875 w 723900"/>
                <a:gd name="connsiteY8" fmla="*/ 584200 h 1038225"/>
                <a:gd name="connsiteX9" fmla="*/ 149225 w 723900"/>
                <a:gd name="connsiteY9" fmla="*/ 374650 h 1038225"/>
                <a:gd name="connsiteX10" fmla="*/ 133350 w 723900"/>
                <a:gd name="connsiteY10" fmla="*/ 323850 h 1038225"/>
                <a:gd name="connsiteX11" fmla="*/ 142875 w 723900"/>
                <a:gd name="connsiteY11" fmla="*/ 250825 h 1038225"/>
                <a:gd name="connsiteX12" fmla="*/ 0 w 723900"/>
                <a:gd name="connsiteY12" fmla="*/ 98425 h 1038225"/>
                <a:gd name="connsiteX13" fmla="*/ 590550 w 723900"/>
                <a:gd name="connsiteY13" fmla="*/ 0 h 1038225"/>
                <a:gd name="connsiteX0" fmla="*/ 590550 w 723900"/>
                <a:gd name="connsiteY0" fmla="*/ 0 h 1038225"/>
                <a:gd name="connsiteX1" fmla="*/ 584200 w 723900"/>
                <a:gd name="connsiteY1" fmla="*/ 47625 h 1038225"/>
                <a:gd name="connsiteX2" fmla="*/ 720725 w 723900"/>
                <a:gd name="connsiteY2" fmla="*/ 238125 h 1038225"/>
                <a:gd name="connsiteX3" fmla="*/ 720403 w 723900"/>
                <a:gd name="connsiteY3" fmla="*/ 220420 h 1038225"/>
                <a:gd name="connsiteX4" fmla="*/ 723900 w 723900"/>
                <a:gd name="connsiteY4" fmla="*/ 219075 h 1038225"/>
                <a:gd name="connsiteX5" fmla="*/ 714375 w 723900"/>
                <a:gd name="connsiteY5" fmla="*/ 1038225 h 1038225"/>
                <a:gd name="connsiteX6" fmla="*/ 476250 w 723900"/>
                <a:gd name="connsiteY6" fmla="*/ 1025525 h 1038225"/>
                <a:gd name="connsiteX7" fmla="*/ 523875 w 723900"/>
                <a:gd name="connsiteY7" fmla="*/ 584200 h 1038225"/>
                <a:gd name="connsiteX8" fmla="*/ 149225 w 723900"/>
                <a:gd name="connsiteY8" fmla="*/ 374650 h 1038225"/>
                <a:gd name="connsiteX9" fmla="*/ 133350 w 723900"/>
                <a:gd name="connsiteY9" fmla="*/ 323850 h 1038225"/>
                <a:gd name="connsiteX10" fmla="*/ 142875 w 723900"/>
                <a:gd name="connsiteY10" fmla="*/ 250825 h 1038225"/>
                <a:gd name="connsiteX11" fmla="*/ 0 w 723900"/>
                <a:gd name="connsiteY11" fmla="*/ 98425 h 1038225"/>
                <a:gd name="connsiteX12" fmla="*/ 590550 w 723900"/>
                <a:gd name="connsiteY12" fmla="*/ 0 h 103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23900" h="1038225">
                  <a:moveTo>
                    <a:pt x="590550" y="0"/>
                  </a:moveTo>
                  <a:lnTo>
                    <a:pt x="584200" y="47625"/>
                  </a:lnTo>
                  <a:lnTo>
                    <a:pt x="720725" y="238125"/>
                  </a:lnTo>
                  <a:cubicBezTo>
                    <a:pt x="720618" y="232223"/>
                    <a:pt x="720511" y="226322"/>
                    <a:pt x="720403" y="220420"/>
                  </a:cubicBezTo>
                  <a:lnTo>
                    <a:pt x="723900" y="219075"/>
                  </a:lnTo>
                  <a:lnTo>
                    <a:pt x="714375" y="1038225"/>
                  </a:lnTo>
                  <a:lnTo>
                    <a:pt x="476250" y="1025525"/>
                  </a:lnTo>
                  <a:lnTo>
                    <a:pt x="523875" y="584200"/>
                  </a:lnTo>
                  <a:lnTo>
                    <a:pt x="149225" y="374650"/>
                  </a:lnTo>
                  <a:lnTo>
                    <a:pt x="133350" y="323850"/>
                  </a:lnTo>
                  <a:lnTo>
                    <a:pt x="142875" y="250825"/>
                  </a:lnTo>
                  <a:lnTo>
                    <a:pt x="0" y="98425"/>
                  </a:lnTo>
                  <a:lnTo>
                    <a:pt x="59055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83000"/>
                  </a:schemeClr>
                </a:gs>
                <a:gs pos="58000">
                  <a:srgbClr val="FFFFFF"/>
                </a:gs>
                <a:gs pos="18000">
                  <a:schemeClr val="bg1">
                    <a:alpha val="92000"/>
                  </a:schemeClr>
                </a:gs>
                <a:gs pos="98000">
                  <a:schemeClr val="bg1">
                    <a:alpha val="46000"/>
                  </a:schemeClr>
                </a:gs>
                <a:gs pos="87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 138"/>
            <p:cNvSpPr/>
            <p:nvPr/>
          </p:nvSpPr>
          <p:spPr>
            <a:xfrm>
              <a:off x="4695825" y="2803525"/>
              <a:ext cx="593725" cy="1308100"/>
            </a:xfrm>
            <a:custGeom>
              <a:avLst/>
              <a:gdLst/>
              <a:ahLst/>
              <a:cxnLst/>
              <a:rect l="l" t="t" r="r" b="b"/>
              <a:pathLst>
                <a:path w="593725" h="1308100">
                  <a:moveTo>
                    <a:pt x="0" y="0"/>
                  </a:moveTo>
                  <a:lnTo>
                    <a:pt x="593725" y="98425"/>
                  </a:lnTo>
                  <a:lnTo>
                    <a:pt x="590778" y="101863"/>
                  </a:lnTo>
                  <a:lnTo>
                    <a:pt x="584200" y="101600"/>
                  </a:lnTo>
                  <a:lnTo>
                    <a:pt x="438150" y="279400"/>
                  </a:lnTo>
                  <a:lnTo>
                    <a:pt x="428625" y="384175"/>
                  </a:lnTo>
                  <a:lnTo>
                    <a:pt x="542699" y="346150"/>
                  </a:lnTo>
                  <a:lnTo>
                    <a:pt x="400050" y="692150"/>
                  </a:lnTo>
                  <a:lnTo>
                    <a:pt x="212725" y="771525"/>
                  </a:lnTo>
                  <a:lnTo>
                    <a:pt x="139700" y="13081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83000"/>
                  </a:schemeClr>
                </a:gs>
                <a:gs pos="52000">
                  <a:schemeClr val="bg1">
                    <a:alpha val="98000"/>
                  </a:schemeClr>
                </a:gs>
                <a:gs pos="95000">
                  <a:schemeClr val="bg1">
                    <a:alpha val="46000"/>
                  </a:schemeClr>
                </a:gs>
                <a:gs pos="82000">
                  <a:schemeClr val="bg1">
                    <a:alpha val="6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 139"/>
            <p:cNvSpPr/>
            <p:nvPr/>
          </p:nvSpPr>
          <p:spPr>
            <a:xfrm>
              <a:off x="4579788" y="2790826"/>
              <a:ext cx="147788" cy="283368"/>
            </a:xfrm>
            <a:custGeom>
              <a:avLst/>
              <a:gdLst/>
              <a:ahLst/>
              <a:cxnLst/>
              <a:rect l="l" t="t" r="r" b="b"/>
              <a:pathLst>
                <a:path w="147788" h="283368">
                  <a:moveTo>
                    <a:pt x="1738" y="0"/>
                  </a:moveTo>
                  <a:lnTo>
                    <a:pt x="116029" y="27202"/>
                  </a:lnTo>
                  <a:lnTo>
                    <a:pt x="147788" y="283368"/>
                  </a:lnTo>
                  <a:lnTo>
                    <a:pt x="134120" y="278942"/>
                  </a:lnTo>
                  <a:lnTo>
                    <a:pt x="7551" y="227775"/>
                  </a:lnTo>
                  <a:lnTo>
                    <a:pt x="0" y="82423"/>
                  </a:lnTo>
                  <a:lnTo>
                    <a:pt x="1738" y="8255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bg1">
                    <a:alpha val="83000"/>
                  </a:schemeClr>
                </a:gs>
                <a:gs pos="52000">
                  <a:schemeClr val="bg1">
                    <a:alpha val="98000"/>
                  </a:schemeClr>
                </a:gs>
                <a:gs pos="93000">
                  <a:schemeClr val="bg1">
                    <a:alpha val="94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4419600" y="2863056"/>
              <a:ext cx="165100" cy="238919"/>
            </a:xfrm>
            <a:custGeom>
              <a:avLst/>
              <a:gdLst/>
              <a:ahLst/>
              <a:cxnLst/>
              <a:rect l="l" t="t" r="r" b="b"/>
              <a:pathLst>
                <a:path w="165100" h="238919">
                  <a:moveTo>
                    <a:pt x="31750" y="0"/>
                  </a:moveTo>
                  <a:lnTo>
                    <a:pt x="31814" y="4"/>
                  </a:lnTo>
                  <a:lnTo>
                    <a:pt x="31750" y="794"/>
                  </a:lnTo>
                  <a:lnTo>
                    <a:pt x="161925" y="10319"/>
                  </a:lnTo>
                  <a:lnTo>
                    <a:pt x="161925" y="7144"/>
                  </a:lnTo>
                  <a:cubicBezTo>
                    <a:pt x="162983" y="65352"/>
                    <a:pt x="164042" y="133086"/>
                    <a:pt x="165100" y="191294"/>
                  </a:cubicBezTo>
                  <a:lnTo>
                    <a:pt x="0" y="238919"/>
                  </a:lnTo>
                  <a:close/>
                </a:path>
              </a:pathLst>
            </a:cu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 141"/>
            <p:cNvSpPr/>
            <p:nvPr/>
          </p:nvSpPr>
          <p:spPr>
            <a:xfrm>
              <a:off x="4581038" y="3016251"/>
              <a:ext cx="194162" cy="563781"/>
            </a:xfrm>
            <a:custGeom>
              <a:avLst/>
              <a:gdLst/>
              <a:ahLst/>
              <a:cxnLst/>
              <a:rect l="l" t="t" r="r" b="b"/>
              <a:pathLst>
                <a:path w="194162" h="563781">
                  <a:moveTo>
                    <a:pt x="487" y="0"/>
                  </a:moveTo>
                  <a:lnTo>
                    <a:pt x="149712" y="60325"/>
                  </a:lnTo>
                  <a:lnTo>
                    <a:pt x="194162" y="542925"/>
                  </a:lnTo>
                  <a:lnTo>
                    <a:pt x="503" y="563781"/>
                  </a:lnTo>
                  <a:lnTo>
                    <a:pt x="6837" y="19050"/>
                  </a:lnTo>
                  <a:lnTo>
                    <a:pt x="0" y="2168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83000"/>
                  </a:schemeClr>
                </a:gs>
                <a:gs pos="58000">
                  <a:srgbClr val="FFFFFF"/>
                </a:gs>
                <a:gs pos="27000">
                  <a:schemeClr val="bg1">
                    <a:alpha val="92000"/>
                  </a:schemeClr>
                </a:gs>
                <a:gs pos="94000">
                  <a:schemeClr val="bg1">
                    <a:alpha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4579432" y="3557324"/>
              <a:ext cx="213230" cy="204072"/>
            </a:xfrm>
            <a:custGeom>
              <a:avLst/>
              <a:gdLst/>
              <a:ahLst/>
              <a:cxnLst/>
              <a:rect l="l" t="t" r="r" b="b"/>
              <a:pathLst>
                <a:path w="213230" h="204072">
                  <a:moveTo>
                    <a:pt x="196896" y="0"/>
                  </a:moveTo>
                  <a:lnTo>
                    <a:pt x="212664" y="147647"/>
                  </a:lnTo>
                  <a:lnTo>
                    <a:pt x="213230" y="155044"/>
                  </a:lnTo>
                  <a:lnTo>
                    <a:pt x="0" y="204072"/>
                  </a:lnTo>
                  <a:lnTo>
                    <a:pt x="2102" y="23315"/>
                  </a:ln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4578396" y="3714004"/>
              <a:ext cx="253954" cy="381746"/>
            </a:xfrm>
            <a:custGeom>
              <a:avLst/>
              <a:gdLst/>
              <a:ahLst/>
              <a:cxnLst/>
              <a:rect l="l" t="t" r="r" b="b"/>
              <a:pathLst>
                <a:path w="253954" h="381746">
                  <a:moveTo>
                    <a:pt x="214665" y="0"/>
                  </a:moveTo>
                  <a:lnTo>
                    <a:pt x="250559" y="336101"/>
                  </a:lnTo>
                  <a:lnTo>
                    <a:pt x="253954" y="381746"/>
                  </a:lnTo>
                  <a:lnTo>
                    <a:pt x="243078" y="372822"/>
                  </a:lnTo>
                  <a:lnTo>
                    <a:pt x="238079" y="292846"/>
                  </a:lnTo>
                  <a:lnTo>
                    <a:pt x="5551" y="173522"/>
                  </a:lnTo>
                  <a:lnTo>
                    <a:pt x="0" y="136515"/>
                  </a:lnTo>
                  <a:lnTo>
                    <a:pt x="1024" y="48425"/>
                  </a:lnTo>
                  <a:close/>
                </a:path>
              </a:pathLst>
            </a:custGeom>
            <a:solidFill>
              <a:schemeClr val="bg1">
                <a:alpha val="9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4344195" y="3837156"/>
              <a:ext cx="242094" cy="157788"/>
            </a:xfrm>
            <a:custGeom>
              <a:avLst/>
              <a:gdLst>
                <a:gd name="connsiteX0" fmla="*/ 25374 w 268288"/>
                <a:gd name="connsiteY0" fmla="*/ 0 h 164932"/>
                <a:gd name="connsiteX1" fmla="*/ 101600 w 268288"/>
                <a:gd name="connsiteY1" fmla="*/ 4065 h 164932"/>
                <a:gd name="connsiteX2" fmla="*/ 268288 w 268288"/>
                <a:gd name="connsiteY2" fmla="*/ 12532 h 164932"/>
                <a:gd name="connsiteX3" fmla="*/ 260350 w 268288"/>
                <a:gd name="connsiteY3" fmla="*/ 50632 h 164932"/>
                <a:gd name="connsiteX4" fmla="*/ 0 w 268288"/>
                <a:gd name="connsiteY4" fmla="*/ 164932 h 164932"/>
                <a:gd name="connsiteX5" fmla="*/ 25374 w 268288"/>
                <a:gd name="connsiteY5" fmla="*/ 0 h 164932"/>
                <a:gd name="connsiteX0" fmla="*/ 25374 w 268288"/>
                <a:gd name="connsiteY0" fmla="*/ 0 h 164932"/>
                <a:gd name="connsiteX1" fmla="*/ 101600 w 268288"/>
                <a:gd name="connsiteY1" fmla="*/ 4065 h 164932"/>
                <a:gd name="connsiteX2" fmla="*/ 268288 w 268288"/>
                <a:gd name="connsiteY2" fmla="*/ 12532 h 164932"/>
                <a:gd name="connsiteX3" fmla="*/ 260350 w 268288"/>
                <a:gd name="connsiteY3" fmla="*/ 43488 h 164932"/>
                <a:gd name="connsiteX4" fmla="*/ 0 w 268288"/>
                <a:gd name="connsiteY4" fmla="*/ 164932 h 164932"/>
                <a:gd name="connsiteX5" fmla="*/ 25374 w 268288"/>
                <a:gd name="connsiteY5" fmla="*/ 0 h 164932"/>
                <a:gd name="connsiteX0" fmla="*/ 3943 w 246857"/>
                <a:gd name="connsiteY0" fmla="*/ 0 h 164932"/>
                <a:gd name="connsiteX1" fmla="*/ 80169 w 246857"/>
                <a:gd name="connsiteY1" fmla="*/ 4065 h 164932"/>
                <a:gd name="connsiteX2" fmla="*/ 246857 w 246857"/>
                <a:gd name="connsiteY2" fmla="*/ 12532 h 164932"/>
                <a:gd name="connsiteX3" fmla="*/ 238919 w 246857"/>
                <a:gd name="connsiteY3" fmla="*/ 43488 h 164932"/>
                <a:gd name="connsiteX4" fmla="*/ 0 w 246857"/>
                <a:gd name="connsiteY4" fmla="*/ 164932 h 164932"/>
                <a:gd name="connsiteX5" fmla="*/ 3943 w 246857"/>
                <a:gd name="connsiteY5" fmla="*/ 0 h 164932"/>
                <a:gd name="connsiteX0" fmla="*/ 20612 w 246857"/>
                <a:gd name="connsiteY0" fmla="*/ 0 h 169694"/>
                <a:gd name="connsiteX1" fmla="*/ 80169 w 246857"/>
                <a:gd name="connsiteY1" fmla="*/ 8827 h 169694"/>
                <a:gd name="connsiteX2" fmla="*/ 246857 w 246857"/>
                <a:gd name="connsiteY2" fmla="*/ 17294 h 169694"/>
                <a:gd name="connsiteX3" fmla="*/ 238919 w 246857"/>
                <a:gd name="connsiteY3" fmla="*/ 48250 h 169694"/>
                <a:gd name="connsiteX4" fmla="*/ 0 w 246857"/>
                <a:gd name="connsiteY4" fmla="*/ 169694 h 169694"/>
                <a:gd name="connsiteX5" fmla="*/ 20612 w 246857"/>
                <a:gd name="connsiteY5" fmla="*/ 0 h 169694"/>
                <a:gd name="connsiteX0" fmla="*/ 15849 w 242094"/>
                <a:gd name="connsiteY0" fmla="*/ 0 h 157788"/>
                <a:gd name="connsiteX1" fmla="*/ 75406 w 242094"/>
                <a:gd name="connsiteY1" fmla="*/ 8827 h 157788"/>
                <a:gd name="connsiteX2" fmla="*/ 242094 w 242094"/>
                <a:gd name="connsiteY2" fmla="*/ 17294 h 157788"/>
                <a:gd name="connsiteX3" fmla="*/ 234156 w 242094"/>
                <a:gd name="connsiteY3" fmla="*/ 48250 h 157788"/>
                <a:gd name="connsiteX4" fmla="*/ 0 w 242094"/>
                <a:gd name="connsiteY4" fmla="*/ 157788 h 157788"/>
                <a:gd name="connsiteX5" fmla="*/ 15849 w 242094"/>
                <a:gd name="connsiteY5" fmla="*/ 0 h 157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094" h="157788">
                  <a:moveTo>
                    <a:pt x="15849" y="0"/>
                  </a:moveTo>
                  <a:lnTo>
                    <a:pt x="75406" y="8827"/>
                  </a:lnTo>
                  <a:lnTo>
                    <a:pt x="242094" y="17294"/>
                  </a:lnTo>
                  <a:lnTo>
                    <a:pt x="234156" y="48250"/>
                  </a:lnTo>
                  <a:lnTo>
                    <a:pt x="0" y="157788"/>
                  </a:lnTo>
                  <a:cubicBezTo>
                    <a:pt x="1314" y="102811"/>
                    <a:pt x="14535" y="54977"/>
                    <a:pt x="15849" y="0"/>
                  </a:cubicBez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4324350" y="3883025"/>
              <a:ext cx="257175" cy="400050"/>
            </a:xfrm>
            <a:custGeom>
              <a:avLst/>
              <a:gdLst>
                <a:gd name="connsiteX0" fmla="*/ 6350 w 257175"/>
                <a:gd name="connsiteY0" fmla="*/ 107950 h 400050"/>
                <a:gd name="connsiteX1" fmla="*/ 250825 w 257175"/>
                <a:gd name="connsiteY1" fmla="*/ 0 h 400050"/>
                <a:gd name="connsiteX2" fmla="*/ 257175 w 257175"/>
                <a:gd name="connsiteY2" fmla="*/ 323850 h 400050"/>
                <a:gd name="connsiteX3" fmla="*/ 50800 w 257175"/>
                <a:gd name="connsiteY3" fmla="*/ 400050 h 400050"/>
                <a:gd name="connsiteX4" fmla="*/ 0 w 257175"/>
                <a:gd name="connsiteY4" fmla="*/ 266700 h 400050"/>
                <a:gd name="connsiteX5" fmla="*/ 6350 w 257175"/>
                <a:gd name="connsiteY5" fmla="*/ 107950 h 400050"/>
                <a:gd name="connsiteX0" fmla="*/ 6350 w 257175"/>
                <a:gd name="connsiteY0" fmla="*/ 107950 h 400050"/>
                <a:gd name="connsiteX1" fmla="*/ 250825 w 257175"/>
                <a:gd name="connsiteY1" fmla="*/ 0 h 400050"/>
                <a:gd name="connsiteX2" fmla="*/ 257175 w 257175"/>
                <a:gd name="connsiteY2" fmla="*/ 323850 h 400050"/>
                <a:gd name="connsiteX3" fmla="*/ 65087 w 257175"/>
                <a:gd name="connsiteY3" fmla="*/ 400050 h 400050"/>
                <a:gd name="connsiteX4" fmla="*/ 0 w 257175"/>
                <a:gd name="connsiteY4" fmla="*/ 266700 h 400050"/>
                <a:gd name="connsiteX5" fmla="*/ 6350 w 257175"/>
                <a:gd name="connsiteY5" fmla="*/ 107950 h 400050"/>
                <a:gd name="connsiteX0" fmla="*/ 23018 w 257175"/>
                <a:gd name="connsiteY0" fmla="*/ 110332 h 400050"/>
                <a:gd name="connsiteX1" fmla="*/ 250825 w 257175"/>
                <a:gd name="connsiteY1" fmla="*/ 0 h 400050"/>
                <a:gd name="connsiteX2" fmla="*/ 257175 w 257175"/>
                <a:gd name="connsiteY2" fmla="*/ 323850 h 400050"/>
                <a:gd name="connsiteX3" fmla="*/ 65087 w 257175"/>
                <a:gd name="connsiteY3" fmla="*/ 400050 h 400050"/>
                <a:gd name="connsiteX4" fmla="*/ 0 w 257175"/>
                <a:gd name="connsiteY4" fmla="*/ 266700 h 400050"/>
                <a:gd name="connsiteX5" fmla="*/ 23018 w 257175"/>
                <a:gd name="connsiteY5" fmla="*/ 110332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175" h="400050">
                  <a:moveTo>
                    <a:pt x="23018" y="110332"/>
                  </a:moveTo>
                  <a:lnTo>
                    <a:pt x="250825" y="0"/>
                  </a:lnTo>
                  <a:lnTo>
                    <a:pt x="257175" y="323850"/>
                  </a:lnTo>
                  <a:lnTo>
                    <a:pt x="65087" y="400050"/>
                  </a:lnTo>
                  <a:lnTo>
                    <a:pt x="0" y="266700"/>
                  </a:lnTo>
                  <a:lnTo>
                    <a:pt x="23018" y="1103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4573953" y="3883025"/>
              <a:ext cx="248872" cy="225425"/>
            </a:xfrm>
            <a:custGeom>
              <a:avLst/>
              <a:gdLst>
                <a:gd name="connsiteX0" fmla="*/ 1222 w 248872"/>
                <a:gd name="connsiteY0" fmla="*/ 0 h 225425"/>
                <a:gd name="connsiteX1" fmla="*/ 242522 w 248872"/>
                <a:gd name="connsiteY1" fmla="*/ 123825 h 225425"/>
                <a:gd name="connsiteX2" fmla="*/ 248872 w 248872"/>
                <a:gd name="connsiteY2" fmla="*/ 225425 h 225425"/>
                <a:gd name="connsiteX3" fmla="*/ 1222 w 248872"/>
                <a:gd name="connsiteY3" fmla="*/ 155575 h 225425"/>
                <a:gd name="connsiteX4" fmla="*/ 1222 w 248872"/>
                <a:gd name="connsiteY4" fmla="*/ 0 h 22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872" h="225425">
                  <a:moveTo>
                    <a:pt x="1222" y="0"/>
                  </a:moveTo>
                  <a:lnTo>
                    <a:pt x="242522" y="123825"/>
                  </a:lnTo>
                  <a:lnTo>
                    <a:pt x="248872" y="225425"/>
                  </a:lnTo>
                  <a:lnTo>
                    <a:pt x="1222" y="155575"/>
                  </a:lnTo>
                  <a:cubicBezTo>
                    <a:pt x="164" y="101600"/>
                    <a:pt x="-895" y="47625"/>
                    <a:pt x="1222" y="0"/>
                  </a:cubicBezTo>
                  <a:close/>
                </a:path>
              </a:pathLst>
            </a:custGeom>
            <a:solidFill>
              <a:schemeClr val="bg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4576762" y="4038600"/>
              <a:ext cx="253207" cy="180975"/>
            </a:xfrm>
            <a:custGeom>
              <a:avLst/>
              <a:gdLst>
                <a:gd name="connsiteX0" fmla="*/ 0 w 257175"/>
                <a:gd name="connsiteY0" fmla="*/ 0 h 190500"/>
                <a:gd name="connsiteX1" fmla="*/ 250825 w 257175"/>
                <a:gd name="connsiteY1" fmla="*/ 69850 h 190500"/>
                <a:gd name="connsiteX2" fmla="*/ 257175 w 257175"/>
                <a:gd name="connsiteY2" fmla="*/ 101600 h 190500"/>
                <a:gd name="connsiteX3" fmla="*/ 9525 w 257175"/>
                <a:gd name="connsiteY3" fmla="*/ 190500 h 190500"/>
                <a:gd name="connsiteX4" fmla="*/ 0 w 257175"/>
                <a:gd name="connsiteY4" fmla="*/ 0 h 190500"/>
                <a:gd name="connsiteX0" fmla="*/ 0 w 252413"/>
                <a:gd name="connsiteY0" fmla="*/ 0 h 180975"/>
                <a:gd name="connsiteX1" fmla="*/ 246063 w 252413"/>
                <a:gd name="connsiteY1" fmla="*/ 60325 h 180975"/>
                <a:gd name="connsiteX2" fmla="*/ 252413 w 252413"/>
                <a:gd name="connsiteY2" fmla="*/ 92075 h 180975"/>
                <a:gd name="connsiteX3" fmla="*/ 4763 w 252413"/>
                <a:gd name="connsiteY3" fmla="*/ 180975 h 180975"/>
                <a:gd name="connsiteX4" fmla="*/ 0 w 252413"/>
                <a:gd name="connsiteY4" fmla="*/ 0 h 180975"/>
                <a:gd name="connsiteX0" fmla="*/ 0 w 253207"/>
                <a:gd name="connsiteY0" fmla="*/ 0 h 180975"/>
                <a:gd name="connsiteX1" fmla="*/ 253207 w 253207"/>
                <a:gd name="connsiteY1" fmla="*/ 67468 h 180975"/>
                <a:gd name="connsiteX2" fmla="*/ 252413 w 253207"/>
                <a:gd name="connsiteY2" fmla="*/ 92075 h 180975"/>
                <a:gd name="connsiteX3" fmla="*/ 4763 w 253207"/>
                <a:gd name="connsiteY3" fmla="*/ 180975 h 180975"/>
                <a:gd name="connsiteX4" fmla="*/ 0 w 253207"/>
                <a:gd name="connsiteY4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207" h="180975">
                  <a:moveTo>
                    <a:pt x="0" y="0"/>
                  </a:moveTo>
                  <a:lnTo>
                    <a:pt x="253207" y="67468"/>
                  </a:lnTo>
                  <a:cubicBezTo>
                    <a:pt x="252942" y="75670"/>
                    <a:pt x="252678" y="83873"/>
                    <a:pt x="252413" y="92075"/>
                  </a:cubicBezTo>
                  <a:lnTo>
                    <a:pt x="4763" y="1809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9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4391025" y="4213225"/>
              <a:ext cx="190500" cy="295275"/>
            </a:xfrm>
            <a:custGeom>
              <a:avLst/>
              <a:gdLst>
                <a:gd name="connsiteX0" fmla="*/ 0 w 190500"/>
                <a:gd name="connsiteY0" fmla="*/ 66675 h 295275"/>
                <a:gd name="connsiteX1" fmla="*/ 190500 w 190500"/>
                <a:gd name="connsiteY1" fmla="*/ 0 h 295275"/>
                <a:gd name="connsiteX2" fmla="*/ 180975 w 190500"/>
                <a:gd name="connsiteY2" fmla="*/ 212725 h 295275"/>
                <a:gd name="connsiteX3" fmla="*/ 101600 w 190500"/>
                <a:gd name="connsiteY3" fmla="*/ 295275 h 295275"/>
                <a:gd name="connsiteX4" fmla="*/ 0 w 190500"/>
                <a:gd name="connsiteY4" fmla="*/ 666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295275">
                  <a:moveTo>
                    <a:pt x="0" y="66675"/>
                  </a:moveTo>
                  <a:lnTo>
                    <a:pt x="190500" y="0"/>
                  </a:lnTo>
                  <a:lnTo>
                    <a:pt x="180975" y="212725"/>
                  </a:lnTo>
                  <a:lnTo>
                    <a:pt x="101600" y="29527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bg1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4568825" y="4125119"/>
              <a:ext cx="266700" cy="386556"/>
            </a:xfrm>
            <a:custGeom>
              <a:avLst/>
              <a:gdLst>
                <a:gd name="connsiteX0" fmla="*/ 6350 w 276225"/>
                <a:gd name="connsiteY0" fmla="*/ 88900 h 393700"/>
                <a:gd name="connsiteX1" fmla="*/ 276225 w 276225"/>
                <a:gd name="connsiteY1" fmla="*/ 0 h 393700"/>
                <a:gd name="connsiteX2" fmla="*/ 76200 w 276225"/>
                <a:gd name="connsiteY2" fmla="*/ 393700 h 393700"/>
                <a:gd name="connsiteX3" fmla="*/ 0 w 276225"/>
                <a:gd name="connsiteY3" fmla="*/ 292100 h 393700"/>
                <a:gd name="connsiteX4" fmla="*/ 6350 w 276225"/>
                <a:gd name="connsiteY4" fmla="*/ 88900 h 393700"/>
                <a:gd name="connsiteX0" fmla="*/ 6350 w 266700"/>
                <a:gd name="connsiteY0" fmla="*/ 81756 h 386556"/>
                <a:gd name="connsiteX1" fmla="*/ 266700 w 266700"/>
                <a:gd name="connsiteY1" fmla="*/ 0 h 386556"/>
                <a:gd name="connsiteX2" fmla="*/ 76200 w 266700"/>
                <a:gd name="connsiteY2" fmla="*/ 386556 h 386556"/>
                <a:gd name="connsiteX3" fmla="*/ 0 w 266700"/>
                <a:gd name="connsiteY3" fmla="*/ 284956 h 386556"/>
                <a:gd name="connsiteX4" fmla="*/ 6350 w 266700"/>
                <a:gd name="connsiteY4" fmla="*/ 81756 h 386556"/>
                <a:gd name="connsiteX0" fmla="*/ 11113 w 266700"/>
                <a:gd name="connsiteY0" fmla="*/ 88900 h 386556"/>
                <a:gd name="connsiteX1" fmla="*/ 266700 w 266700"/>
                <a:gd name="connsiteY1" fmla="*/ 0 h 386556"/>
                <a:gd name="connsiteX2" fmla="*/ 76200 w 266700"/>
                <a:gd name="connsiteY2" fmla="*/ 386556 h 386556"/>
                <a:gd name="connsiteX3" fmla="*/ 0 w 266700"/>
                <a:gd name="connsiteY3" fmla="*/ 284956 h 386556"/>
                <a:gd name="connsiteX4" fmla="*/ 11113 w 266700"/>
                <a:gd name="connsiteY4" fmla="*/ 88900 h 386556"/>
                <a:gd name="connsiteX0" fmla="*/ 8731 w 266700"/>
                <a:gd name="connsiteY0" fmla="*/ 98425 h 386556"/>
                <a:gd name="connsiteX1" fmla="*/ 266700 w 266700"/>
                <a:gd name="connsiteY1" fmla="*/ 0 h 386556"/>
                <a:gd name="connsiteX2" fmla="*/ 76200 w 266700"/>
                <a:gd name="connsiteY2" fmla="*/ 386556 h 386556"/>
                <a:gd name="connsiteX3" fmla="*/ 0 w 266700"/>
                <a:gd name="connsiteY3" fmla="*/ 284956 h 386556"/>
                <a:gd name="connsiteX4" fmla="*/ 8731 w 266700"/>
                <a:gd name="connsiteY4" fmla="*/ 98425 h 38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0" h="386556">
                  <a:moveTo>
                    <a:pt x="8731" y="98425"/>
                  </a:moveTo>
                  <a:lnTo>
                    <a:pt x="266700" y="0"/>
                  </a:lnTo>
                  <a:lnTo>
                    <a:pt x="76200" y="386556"/>
                  </a:lnTo>
                  <a:lnTo>
                    <a:pt x="0" y="284956"/>
                  </a:lnTo>
                  <a:lnTo>
                    <a:pt x="8731" y="98425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4494212" y="4418806"/>
              <a:ext cx="150813" cy="254794"/>
            </a:xfrm>
            <a:custGeom>
              <a:avLst/>
              <a:gdLst>
                <a:gd name="connsiteX0" fmla="*/ 0 w 155575"/>
                <a:gd name="connsiteY0" fmla="*/ 95250 h 266700"/>
                <a:gd name="connsiteX1" fmla="*/ 88900 w 155575"/>
                <a:gd name="connsiteY1" fmla="*/ 266700 h 266700"/>
                <a:gd name="connsiteX2" fmla="*/ 155575 w 155575"/>
                <a:gd name="connsiteY2" fmla="*/ 85725 h 266700"/>
                <a:gd name="connsiteX3" fmla="*/ 79375 w 155575"/>
                <a:gd name="connsiteY3" fmla="*/ 0 h 266700"/>
                <a:gd name="connsiteX4" fmla="*/ 0 w 155575"/>
                <a:gd name="connsiteY4" fmla="*/ 95250 h 266700"/>
                <a:gd name="connsiteX0" fmla="*/ 0 w 155575"/>
                <a:gd name="connsiteY0" fmla="*/ 92869 h 264319"/>
                <a:gd name="connsiteX1" fmla="*/ 88900 w 155575"/>
                <a:gd name="connsiteY1" fmla="*/ 264319 h 264319"/>
                <a:gd name="connsiteX2" fmla="*/ 155575 w 155575"/>
                <a:gd name="connsiteY2" fmla="*/ 83344 h 264319"/>
                <a:gd name="connsiteX3" fmla="*/ 91282 w 155575"/>
                <a:gd name="connsiteY3" fmla="*/ 0 h 264319"/>
                <a:gd name="connsiteX4" fmla="*/ 0 w 155575"/>
                <a:gd name="connsiteY4" fmla="*/ 92869 h 264319"/>
                <a:gd name="connsiteX0" fmla="*/ 0 w 155575"/>
                <a:gd name="connsiteY0" fmla="*/ 92869 h 264319"/>
                <a:gd name="connsiteX1" fmla="*/ 88900 w 155575"/>
                <a:gd name="connsiteY1" fmla="*/ 264319 h 264319"/>
                <a:gd name="connsiteX2" fmla="*/ 155575 w 155575"/>
                <a:gd name="connsiteY2" fmla="*/ 83344 h 264319"/>
                <a:gd name="connsiteX3" fmla="*/ 84138 w 155575"/>
                <a:gd name="connsiteY3" fmla="*/ 0 h 264319"/>
                <a:gd name="connsiteX4" fmla="*/ 0 w 155575"/>
                <a:gd name="connsiteY4" fmla="*/ 92869 h 264319"/>
                <a:gd name="connsiteX0" fmla="*/ 0 w 155575"/>
                <a:gd name="connsiteY0" fmla="*/ 92869 h 254794"/>
                <a:gd name="connsiteX1" fmla="*/ 93663 w 155575"/>
                <a:gd name="connsiteY1" fmla="*/ 254794 h 254794"/>
                <a:gd name="connsiteX2" fmla="*/ 155575 w 155575"/>
                <a:gd name="connsiteY2" fmla="*/ 83344 h 254794"/>
                <a:gd name="connsiteX3" fmla="*/ 84138 w 155575"/>
                <a:gd name="connsiteY3" fmla="*/ 0 h 254794"/>
                <a:gd name="connsiteX4" fmla="*/ 0 w 155575"/>
                <a:gd name="connsiteY4" fmla="*/ 92869 h 254794"/>
                <a:gd name="connsiteX0" fmla="*/ 0 w 150813"/>
                <a:gd name="connsiteY0" fmla="*/ 83344 h 254794"/>
                <a:gd name="connsiteX1" fmla="*/ 88901 w 150813"/>
                <a:gd name="connsiteY1" fmla="*/ 254794 h 254794"/>
                <a:gd name="connsiteX2" fmla="*/ 150813 w 150813"/>
                <a:gd name="connsiteY2" fmla="*/ 83344 h 254794"/>
                <a:gd name="connsiteX3" fmla="*/ 79376 w 150813"/>
                <a:gd name="connsiteY3" fmla="*/ 0 h 254794"/>
                <a:gd name="connsiteX4" fmla="*/ 0 w 150813"/>
                <a:gd name="connsiteY4" fmla="*/ 83344 h 25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813" h="254794">
                  <a:moveTo>
                    <a:pt x="0" y="83344"/>
                  </a:moveTo>
                  <a:lnTo>
                    <a:pt x="88901" y="254794"/>
                  </a:lnTo>
                  <a:lnTo>
                    <a:pt x="150813" y="83344"/>
                  </a:lnTo>
                  <a:lnTo>
                    <a:pt x="79376" y="0"/>
                  </a:lnTo>
                  <a:lnTo>
                    <a:pt x="0" y="83344"/>
                  </a:lnTo>
                  <a:close/>
                </a:path>
              </a:pathLst>
            </a:cu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4594225" y="4191000"/>
              <a:ext cx="301625" cy="425450"/>
            </a:xfrm>
            <a:custGeom>
              <a:avLst/>
              <a:gdLst>
                <a:gd name="connsiteX0" fmla="*/ 196850 w 301625"/>
                <a:gd name="connsiteY0" fmla="*/ 0 h 425450"/>
                <a:gd name="connsiteX1" fmla="*/ 231775 w 301625"/>
                <a:gd name="connsiteY1" fmla="*/ 44450 h 425450"/>
                <a:gd name="connsiteX2" fmla="*/ 69850 w 301625"/>
                <a:gd name="connsiteY2" fmla="*/ 365125 h 425450"/>
                <a:gd name="connsiteX3" fmla="*/ 273050 w 301625"/>
                <a:gd name="connsiteY3" fmla="*/ 120650 h 425450"/>
                <a:gd name="connsiteX4" fmla="*/ 301625 w 301625"/>
                <a:gd name="connsiteY4" fmla="*/ 209550 h 425450"/>
                <a:gd name="connsiteX5" fmla="*/ 136525 w 301625"/>
                <a:gd name="connsiteY5" fmla="*/ 352425 h 425450"/>
                <a:gd name="connsiteX6" fmla="*/ 0 w 301625"/>
                <a:gd name="connsiteY6" fmla="*/ 425450 h 425450"/>
                <a:gd name="connsiteX7" fmla="*/ 196850 w 301625"/>
                <a:gd name="connsiteY7" fmla="*/ 0 h 425450"/>
                <a:gd name="connsiteX0" fmla="*/ 213519 w 301625"/>
                <a:gd name="connsiteY0" fmla="*/ 0 h 425450"/>
                <a:gd name="connsiteX1" fmla="*/ 231775 w 301625"/>
                <a:gd name="connsiteY1" fmla="*/ 44450 h 425450"/>
                <a:gd name="connsiteX2" fmla="*/ 69850 w 301625"/>
                <a:gd name="connsiteY2" fmla="*/ 365125 h 425450"/>
                <a:gd name="connsiteX3" fmla="*/ 273050 w 301625"/>
                <a:gd name="connsiteY3" fmla="*/ 120650 h 425450"/>
                <a:gd name="connsiteX4" fmla="*/ 301625 w 301625"/>
                <a:gd name="connsiteY4" fmla="*/ 209550 h 425450"/>
                <a:gd name="connsiteX5" fmla="*/ 136525 w 301625"/>
                <a:gd name="connsiteY5" fmla="*/ 352425 h 425450"/>
                <a:gd name="connsiteX6" fmla="*/ 0 w 301625"/>
                <a:gd name="connsiteY6" fmla="*/ 425450 h 425450"/>
                <a:gd name="connsiteX7" fmla="*/ 213519 w 301625"/>
                <a:gd name="connsiteY7" fmla="*/ 0 h 42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625" h="425450">
                  <a:moveTo>
                    <a:pt x="213519" y="0"/>
                  </a:moveTo>
                  <a:lnTo>
                    <a:pt x="231775" y="44450"/>
                  </a:lnTo>
                  <a:lnTo>
                    <a:pt x="69850" y="365125"/>
                  </a:lnTo>
                  <a:lnTo>
                    <a:pt x="273050" y="120650"/>
                  </a:lnTo>
                  <a:lnTo>
                    <a:pt x="301625" y="209550"/>
                  </a:lnTo>
                  <a:lnTo>
                    <a:pt x="136525" y="352425"/>
                  </a:lnTo>
                  <a:lnTo>
                    <a:pt x="0" y="425450"/>
                  </a:lnTo>
                  <a:lnTo>
                    <a:pt x="213519" y="0"/>
                  </a:lnTo>
                  <a:close/>
                </a:path>
              </a:pathLst>
            </a:custGeom>
            <a:solidFill>
              <a:schemeClr val="bg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>
              <a:off x="4654550" y="4229894"/>
              <a:ext cx="215900" cy="338932"/>
            </a:xfrm>
            <a:custGeom>
              <a:avLst/>
              <a:gdLst>
                <a:gd name="connsiteX0" fmla="*/ 155575 w 215900"/>
                <a:gd name="connsiteY0" fmla="*/ 0 h 346075"/>
                <a:gd name="connsiteX1" fmla="*/ 0 w 215900"/>
                <a:gd name="connsiteY1" fmla="*/ 346075 h 346075"/>
                <a:gd name="connsiteX2" fmla="*/ 215900 w 215900"/>
                <a:gd name="connsiteY2" fmla="*/ 88900 h 346075"/>
                <a:gd name="connsiteX3" fmla="*/ 155575 w 215900"/>
                <a:gd name="connsiteY3" fmla="*/ 0 h 346075"/>
                <a:gd name="connsiteX0" fmla="*/ 174625 w 215900"/>
                <a:gd name="connsiteY0" fmla="*/ 0 h 338932"/>
                <a:gd name="connsiteX1" fmla="*/ 0 w 215900"/>
                <a:gd name="connsiteY1" fmla="*/ 338932 h 338932"/>
                <a:gd name="connsiteX2" fmla="*/ 215900 w 215900"/>
                <a:gd name="connsiteY2" fmla="*/ 81757 h 338932"/>
                <a:gd name="connsiteX3" fmla="*/ 174625 w 215900"/>
                <a:gd name="connsiteY3" fmla="*/ 0 h 33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00" h="338932">
                  <a:moveTo>
                    <a:pt x="174625" y="0"/>
                  </a:moveTo>
                  <a:lnTo>
                    <a:pt x="0" y="338932"/>
                  </a:lnTo>
                  <a:lnTo>
                    <a:pt x="215900" y="81757"/>
                  </a:lnTo>
                  <a:lnTo>
                    <a:pt x="174625" y="0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>
              <a:off x="4800600" y="3705225"/>
              <a:ext cx="403225" cy="533400"/>
            </a:xfrm>
            <a:custGeom>
              <a:avLst/>
              <a:gdLst>
                <a:gd name="connsiteX0" fmla="*/ 403225 w 403225"/>
                <a:gd name="connsiteY0" fmla="*/ 0 h 533400"/>
                <a:gd name="connsiteX1" fmla="*/ 330200 w 403225"/>
                <a:gd name="connsiteY1" fmla="*/ 400050 h 533400"/>
                <a:gd name="connsiteX2" fmla="*/ 22225 w 403225"/>
                <a:gd name="connsiteY2" fmla="*/ 533400 h 533400"/>
                <a:gd name="connsiteX3" fmla="*/ 0 w 403225"/>
                <a:gd name="connsiteY3" fmla="*/ 479425 h 533400"/>
                <a:gd name="connsiteX4" fmla="*/ 38100 w 403225"/>
                <a:gd name="connsiteY4" fmla="*/ 403225 h 533400"/>
                <a:gd name="connsiteX5" fmla="*/ 403225 w 403225"/>
                <a:gd name="connsiteY5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3225" h="533400">
                  <a:moveTo>
                    <a:pt x="403225" y="0"/>
                  </a:moveTo>
                  <a:lnTo>
                    <a:pt x="330200" y="400050"/>
                  </a:lnTo>
                  <a:lnTo>
                    <a:pt x="22225" y="533400"/>
                  </a:lnTo>
                  <a:lnTo>
                    <a:pt x="0" y="479425"/>
                  </a:lnTo>
                  <a:lnTo>
                    <a:pt x="38100" y="403225"/>
                  </a:lnTo>
                  <a:lnTo>
                    <a:pt x="40322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/>
          </p:nvSpPr>
          <p:spPr>
            <a:xfrm>
              <a:off x="4832351" y="3496604"/>
              <a:ext cx="261333" cy="621371"/>
            </a:xfrm>
            <a:custGeom>
              <a:avLst/>
              <a:gdLst/>
              <a:ahLst/>
              <a:cxnLst/>
              <a:rect l="l" t="t" r="r" b="b"/>
              <a:pathLst>
                <a:path w="261333" h="621371">
                  <a:moveTo>
                    <a:pt x="2014" y="604151"/>
                  </a:moveTo>
                  <a:lnTo>
                    <a:pt x="3098" y="614296"/>
                  </a:lnTo>
                  <a:lnTo>
                    <a:pt x="0" y="621371"/>
                  </a:lnTo>
                  <a:close/>
                  <a:moveTo>
                    <a:pt x="261333" y="0"/>
                  </a:moveTo>
                  <a:lnTo>
                    <a:pt x="127001" y="307044"/>
                  </a:lnTo>
                  <a:lnTo>
                    <a:pt x="126999" y="307046"/>
                  </a:lnTo>
                  <a:lnTo>
                    <a:pt x="134227" y="290525"/>
                  </a:lnTo>
                  <a:lnTo>
                    <a:pt x="130174" y="294346"/>
                  </a:lnTo>
                  <a:lnTo>
                    <a:pt x="12566" y="592669"/>
                  </a:lnTo>
                  <a:lnTo>
                    <a:pt x="3353" y="613712"/>
                  </a:lnTo>
                  <a:lnTo>
                    <a:pt x="76200" y="78446"/>
                  </a:lnTo>
                  <a:close/>
                </a:path>
              </a:pathLst>
            </a:custGeom>
            <a:solidFill>
              <a:schemeClr val="bg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 155"/>
            <p:cNvSpPr/>
            <p:nvPr/>
          </p:nvSpPr>
          <p:spPr>
            <a:xfrm>
              <a:off x="4832350" y="3382015"/>
              <a:ext cx="631825" cy="739135"/>
            </a:xfrm>
            <a:custGeom>
              <a:avLst/>
              <a:gdLst>
                <a:gd name="connsiteX0" fmla="*/ 563895 w 631825"/>
                <a:gd name="connsiteY0" fmla="*/ 0 h 739135"/>
                <a:gd name="connsiteX1" fmla="*/ 631825 w 631825"/>
                <a:gd name="connsiteY1" fmla="*/ 21585 h 739135"/>
                <a:gd name="connsiteX2" fmla="*/ 0 w 631825"/>
                <a:gd name="connsiteY2" fmla="*/ 739135 h 739135"/>
                <a:gd name="connsiteX3" fmla="*/ 130175 w 631825"/>
                <a:gd name="connsiteY3" fmla="*/ 408935 h 739135"/>
                <a:gd name="connsiteX4" fmla="*/ 134228 w 631825"/>
                <a:gd name="connsiteY4" fmla="*/ 405114 h 739135"/>
                <a:gd name="connsiteX5" fmla="*/ 127000 w 631825"/>
                <a:gd name="connsiteY5" fmla="*/ 421635 h 739135"/>
                <a:gd name="connsiteX6" fmla="*/ 569026 w 631825"/>
                <a:gd name="connsiteY6" fmla="*/ 1710 h 739135"/>
                <a:gd name="connsiteX7" fmla="*/ 563895 w 631825"/>
                <a:gd name="connsiteY7" fmla="*/ 0 h 739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1825" h="739135">
                  <a:moveTo>
                    <a:pt x="563895" y="0"/>
                  </a:moveTo>
                  <a:lnTo>
                    <a:pt x="631825" y="21585"/>
                  </a:lnTo>
                  <a:lnTo>
                    <a:pt x="0" y="739135"/>
                  </a:lnTo>
                  <a:lnTo>
                    <a:pt x="130175" y="408935"/>
                  </a:lnTo>
                  <a:lnTo>
                    <a:pt x="134228" y="405114"/>
                  </a:lnTo>
                  <a:lnTo>
                    <a:pt x="127000" y="421635"/>
                  </a:lnTo>
                  <a:lnTo>
                    <a:pt x="569026" y="1710"/>
                  </a:lnTo>
                  <a:lnTo>
                    <a:pt x="563895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 156"/>
            <p:cNvSpPr/>
            <p:nvPr/>
          </p:nvSpPr>
          <p:spPr>
            <a:xfrm>
              <a:off x="4959350" y="3203287"/>
              <a:ext cx="451668" cy="600363"/>
            </a:xfrm>
            <a:custGeom>
              <a:avLst/>
              <a:gdLst/>
              <a:ahLst/>
              <a:cxnLst/>
              <a:rect l="l" t="t" r="r" b="b"/>
              <a:pathLst>
                <a:path w="451668" h="600363">
                  <a:moveTo>
                    <a:pt x="451668" y="0"/>
                  </a:moveTo>
                  <a:lnTo>
                    <a:pt x="387350" y="165388"/>
                  </a:lnTo>
                  <a:lnTo>
                    <a:pt x="388637" y="165731"/>
                  </a:lnTo>
                  <a:lnTo>
                    <a:pt x="387350" y="168563"/>
                  </a:lnTo>
                  <a:lnTo>
                    <a:pt x="419100" y="173855"/>
                  </a:lnTo>
                  <a:lnTo>
                    <a:pt x="434975" y="178088"/>
                  </a:lnTo>
                  <a:lnTo>
                    <a:pt x="442026" y="180438"/>
                  </a:lnTo>
                  <a:lnTo>
                    <a:pt x="0" y="600363"/>
                  </a:lnTo>
                  <a:lnTo>
                    <a:pt x="222250" y="92363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5124450" y="2905125"/>
              <a:ext cx="234950" cy="282575"/>
            </a:xfrm>
            <a:custGeom>
              <a:avLst/>
              <a:gdLst>
                <a:gd name="connsiteX0" fmla="*/ 155575 w 234950"/>
                <a:gd name="connsiteY0" fmla="*/ 0 h 282575"/>
                <a:gd name="connsiteX1" fmla="*/ 234950 w 234950"/>
                <a:gd name="connsiteY1" fmla="*/ 3175 h 282575"/>
                <a:gd name="connsiteX2" fmla="*/ 133350 w 234950"/>
                <a:gd name="connsiteY2" fmla="*/ 238125 h 282575"/>
                <a:gd name="connsiteX3" fmla="*/ 0 w 234950"/>
                <a:gd name="connsiteY3" fmla="*/ 282575 h 282575"/>
                <a:gd name="connsiteX4" fmla="*/ 9525 w 234950"/>
                <a:gd name="connsiteY4" fmla="*/ 177800 h 282575"/>
                <a:gd name="connsiteX5" fmla="*/ 155575 w 234950"/>
                <a:gd name="connsiteY5" fmla="*/ 0 h 28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950" h="282575">
                  <a:moveTo>
                    <a:pt x="155575" y="0"/>
                  </a:moveTo>
                  <a:lnTo>
                    <a:pt x="234950" y="3175"/>
                  </a:lnTo>
                  <a:lnTo>
                    <a:pt x="133350" y="238125"/>
                  </a:lnTo>
                  <a:lnTo>
                    <a:pt x="0" y="282575"/>
                  </a:lnTo>
                  <a:lnTo>
                    <a:pt x="9525" y="177800"/>
                  </a:lnTo>
                  <a:lnTo>
                    <a:pt x="155575" y="0"/>
                  </a:lnTo>
                  <a:close/>
                </a:path>
              </a:pathLst>
            </a:custGeom>
            <a:solidFill>
              <a:schemeClr val="bg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/>
          </p:nvSpPr>
          <p:spPr>
            <a:xfrm>
              <a:off x="5184775" y="2997200"/>
              <a:ext cx="647700" cy="298450"/>
            </a:xfrm>
            <a:custGeom>
              <a:avLst/>
              <a:gdLst/>
              <a:ahLst/>
              <a:cxnLst/>
              <a:rect l="l" t="t" r="r" b="b"/>
              <a:pathLst>
                <a:path w="647700" h="298450">
                  <a:moveTo>
                    <a:pt x="647700" y="0"/>
                  </a:moveTo>
                  <a:lnTo>
                    <a:pt x="0" y="298450"/>
                  </a:lnTo>
                  <a:lnTo>
                    <a:pt x="63458" y="149239"/>
                  </a:lnTo>
                  <a:lnTo>
                    <a:pt x="73025" y="146050"/>
                  </a:lnTo>
                  <a:lnTo>
                    <a:pt x="126739" y="21837"/>
                  </a:ln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>
              <a:off x="5356225" y="1864953"/>
              <a:ext cx="1381452" cy="1110023"/>
            </a:xfrm>
            <a:custGeom>
              <a:avLst/>
              <a:gdLst/>
              <a:ahLst/>
              <a:cxnLst/>
              <a:rect l="l" t="t" r="r" b="b"/>
              <a:pathLst>
                <a:path w="1381452" h="1110023">
                  <a:moveTo>
                    <a:pt x="920750" y="392472"/>
                  </a:moveTo>
                  <a:lnTo>
                    <a:pt x="298450" y="719497"/>
                  </a:lnTo>
                  <a:lnTo>
                    <a:pt x="219075" y="938572"/>
                  </a:lnTo>
                  <a:close/>
                  <a:moveTo>
                    <a:pt x="1068532" y="0"/>
                  </a:moveTo>
                  <a:lnTo>
                    <a:pt x="1283759" y="53806"/>
                  </a:lnTo>
                  <a:lnTo>
                    <a:pt x="1381452" y="81857"/>
                  </a:lnTo>
                  <a:lnTo>
                    <a:pt x="1358900" y="106722"/>
                  </a:lnTo>
                  <a:lnTo>
                    <a:pt x="1357030" y="112003"/>
                  </a:lnTo>
                  <a:lnTo>
                    <a:pt x="720652" y="828646"/>
                  </a:lnTo>
                  <a:lnTo>
                    <a:pt x="594732" y="875116"/>
                  </a:lnTo>
                  <a:lnTo>
                    <a:pt x="187325" y="1021123"/>
                  </a:lnTo>
                  <a:lnTo>
                    <a:pt x="183004" y="1037790"/>
                  </a:lnTo>
                  <a:lnTo>
                    <a:pt x="144209" y="1107622"/>
                  </a:lnTo>
                  <a:lnTo>
                    <a:pt x="79375" y="1110023"/>
                  </a:lnTo>
                  <a:lnTo>
                    <a:pt x="0" y="1043348"/>
                  </a:lnTo>
                  <a:lnTo>
                    <a:pt x="203200" y="551223"/>
                  </a:lnTo>
                  <a:lnTo>
                    <a:pt x="289727" y="574658"/>
                  </a:lnTo>
                  <a:lnTo>
                    <a:pt x="358775" y="595672"/>
                  </a:lnTo>
                  <a:lnTo>
                    <a:pt x="579550" y="154122"/>
                  </a:lnTo>
                  <a:lnTo>
                    <a:pt x="752475" y="138473"/>
                  </a:lnTo>
                  <a:lnTo>
                    <a:pt x="873125" y="11473"/>
                  </a:lnTo>
                  <a:lnTo>
                    <a:pt x="1057275" y="59098"/>
                  </a:lnTo>
                  <a:close/>
                </a:path>
              </a:pathLst>
            </a:custGeom>
            <a:gradFill>
              <a:gsLst>
                <a:gs pos="27000">
                  <a:schemeClr val="bg1">
                    <a:alpha val="25000"/>
                  </a:schemeClr>
                </a:gs>
                <a:gs pos="92000">
                  <a:schemeClr val="bg1">
                    <a:alpha val="6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 160"/>
            <p:cNvSpPr/>
            <p:nvPr/>
          </p:nvSpPr>
          <p:spPr>
            <a:xfrm>
              <a:off x="5568950" y="2016125"/>
              <a:ext cx="368300" cy="444500"/>
            </a:xfrm>
            <a:custGeom>
              <a:avLst/>
              <a:gdLst/>
              <a:ahLst/>
              <a:cxnLst/>
              <a:rect l="l" t="t" r="r" b="b"/>
              <a:pathLst>
                <a:path w="368300" h="444500">
                  <a:moveTo>
                    <a:pt x="368300" y="0"/>
                  </a:moveTo>
                  <a:lnTo>
                    <a:pt x="146050" y="444500"/>
                  </a:lnTo>
                  <a:lnTo>
                    <a:pt x="0" y="400050"/>
                  </a:lnTo>
                  <a:lnTo>
                    <a:pt x="14213" y="364519"/>
                  </a:lnTo>
                  <a:lnTo>
                    <a:pt x="166351" y="17819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 161"/>
            <p:cNvSpPr/>
            <p:nvPr/>
          </p:nvSpPr>
          <p:spPr>
            <a:xfrm>
              <a:off x="5575300" y="2257425"/>
              <a:ext cx="701675" cy="546100"/>
            </a:xfrm>
            <a:custGeom>
              <a:avLst/>
              <a:gdLst>
                <a:gd name="connsiteX0" fmla="*/ 79375 w 701675"/>
                <a:gd name="connsiteY0" fmla="*/ 327025 h 546100"/>
                <a:gd name="connsiteX1" fmla="*/ 0 w 701675"/>
                <a:gd name="connsiteY1" fmla="*/ 546100 h 546100"/>
                <a:gd name="connsiteX2" fmla="*/ 701675 w 701675"/>
                <a:gd name="connsiteY2" fmla="*/ 0 h 546100"/>
                <a:gd name="connsiteX3" fmla="*/ 79375 w 701675"/>
                <a:gd name="connsiteY3" fmla="*/ 327025 h 54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1675" h="546100">
                  <a:moveTo>
                    <a:pt x="79375" y="327025"/>
                  </a:moveTo>
                  <a:lnTo>
                    <a:pt x="0" y="546100"/>
                  </a:lnTo>
                  <a:lnTo>
                    <a:pt x="701675" y="0"/>
                  </a:lnTo>
                  <a:lnTo>
                    <a:pt x="79375" y="327025"/>
                  </a:lnTo>
                  <a:close/>
                </a:path>
              </a:pathLst>
            </a:custGeom>
            <a:solidFill>
              <a:schemeClr val="bg1"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 162"/>
            <p:cNvSpPr/>
            <p:nvPr/>
          </p:nvSpPr>
          <p:spPr>
            <a:xfrm>
              <a:off x="6223000" y="1760127"/>
              <a:ext cx="228072" cy="167098"/>
            </a:xfrm>
            <a:custGeom>
              <a:avLst/>
              <a:gdLst/>
              <a:ahLst/>
              <a:cxnLst/>
              <a:rect l="l" t="t" r="r" b="b"/>
              <a:pathLst>
                <a:path w="228072" h="167098">
                  <a:moveTo>
                    <a:pt x="228072" y="0"/>
                  </a:moveTo>
                  <a:lnTo>
                    <a:pt x="196850" y="103598"/>
                  </a:lnTo>
                  <a:lnTo>
                    <a:pt x="201774" y="104829"/>
                  </a:lnTo>
                  <a:lnTo>
                    <a:pt x="184150" y="167098"/>
                  </a:lnTo>
                  <a:lnTo>
                    <a:pt x="0" y="119473"/>
                  </a:lnTo>
                  <a:cubicBezTo>
                    <a:pt x="60582" y="67247"/>
                    <a:pt x="133536" y="24299"/>
                    <a:pt x="228072" y="0"/>
                  </a:cubicBezTo>
                  <a:close/>
                </a:path>
              </a:pathLst>
            </a:cu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4" name="任意多边形 163"/>
            <p:cNvSpPr/>
            <p:nvPr/>
          </p:nvSpPr>
          <p:spPr>
            <a:xfrm>
              <a:off x="6118184" y="2152650"/>
              <a:ext cx="508041" cy="558548"/>
            </a:xfrm>
            <a:custGeom>
              <a:avLst/>
              <a:gdLst/>
              <a:ahLst/>
              <a:cxnLst/>
              <a:rect l="l" t="t" r="r" b="b"/>
              <a:pathLst>
                <a:path w="508041" h="558548">
                  <a:moveTo>
                    <a:pt x="508041" y="0"/>
                  </a:moveTo>
                  <a:lnTo>
                    <a:pt x="441891" y="97902"/>
                  </a:lnTo>
                  <a:lnTo>
                    <a:pt x="170067" y="481435"/>
                  </a:lnTo>
                  <a:lnTo>
                    <a:pt x="160407" y="486877"/>
                  </a:lnTo>
                  <a:lnTo>
                    <a:pt x="0" y="55854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 164"/>
            <p:cNvSpPr/>
            <p:nvPr/>
          </p:nvSpPr>
          <p:spPr>
            <a:xfrm>
              <a:off x="6023799" y="1974850"/>
              <a:ext cx="691326" cy="778520"/>
            </a:xfrm>
            <a:custGeom>
              <a:avLst/>
              <a:gdLst/>
              <a:ahLst/>
              <a:cxnLst/>
              <a:rect l="l" t="t" r="r" b="b"/>
              <a:pathLst>
                <a:path w="691326" h="778520">
                  <a:moveTo>
                    <a:pt x="691326" y="0"/>
                  </a:moveTo>
                  <a:lnTo>
                    <a:pt x="631001" y="149225"/>
                  </a:lnTo>
                  <a:lnTo>
                    <a:pt x="89598" y="738487"/>
                  </a:lnTo>
                  <a:lnTo>
                    <a:pt x="0" y="778520"/>
                  </a:lnTo>
                  <a:close/>
                </a:path>
              </a:pathLst>
            </a:cu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 165"/>
            <p:cNvSpPr/>
            <p:nvPr/>
          </p:nvSpPr>
          <p:spPr>
            <a:xfrm>
              <a:off x="5286375" y="2708275"/>
              <a:ext cx="152400" cy="200025"/>
            </a:xfrm>
            <a:custGeom>
              <a:avLst/>
              <a:gdLst>
                <a:gd name="connsiteX0" fmla="*/ 0 w 152400"/>
                <a:gd name="connsiteY0" fmla="*/ 187325 h 200025"/>
                <a:gd name="connsiteX1" fmla="*/ 152400 w 152400"/>
                <a:gd name="connsiteY1" fmla="*/ 0 h 200025"/>
                <a:gd name="connsiteX2" fmla="*/ 60325 w 152400"/>
                <a:gd name="connsiteY2" fmla="*/ 200025 h 200025"/>
                <a:gd name="connsiteX3" fmla="*/ 0 w 152400"/>
                <a:gd name="connsiteY3" fmla="*/ 1873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200025">
                  <a:moveTo>
                    <a:pt x="0" y="187325"/>
                  </a:moveTo>
                  <a:lnTo>
                    <a:pt x="152400" y="0"/>
                  </a:lnTo>
                  <a:lnTo>
                    <a:pt x="60325" y="200025"/>
                  </a:lnTo>
                  <a:lnTo>
                    <a:pt x="0" y="187325"/>
                  </a:lnTo>
                  <a:close/>
                </a:path>
              </a:pathLst>
            </a:custGeom>
            <a:solidFill>
              <a:schemeClr val="bg1">
                <a:alpha val="9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 166"/>
            <p:cNvSpPr/>
            <p:nvPr/>
          </p:nvSpPr>
          <p:spPr>
            <a:xfrm>
              <a:off x="5499100" y="2692400"/>
              <a:ext cx="581025" cy="282575"/>
            </a:xfrm>
            <a:custGeom>
              <a:avLst/>
              <a:gdLst/>
              <a:ahLst/>
              <a:cxnLst/>
              <a:rect l="l" t="t" r="r" b="b"/>
              <a:pathLst>
                <a:path w="581025" h="282575">
                  <a:moveTo>
                    <a:pt x="581025" y="0"/>
                  </a:moveTo>
                  <a:lnTo>
                    <a:pt x="539667" y="54282"/>
                  </a:lnTo>
                  <a:lnTo>
                    <a:pt x="504825" y="69850"/>
                  </a:lnTo>
                  <a:lnTo>
                    <a:pt x="439534" y="149087"/>
                  </a:lnTo>
                  <a:lnTo>
                    <a:pt x="133350" y="269875"/>
                  </a:lnTo>
                  <a:lnTo>
                    <a:pt x="0" y="282575"/>
                  </a:lnTo>
                  <a:lnTo>
                    <a:pt x="47625" y="196850"/>
                  </a:lnTo>
                  <a:close/>
                </a:path>
              </a:pathLst>
            </a:custGeom>
            <a:solidFill>
              <a:schemeClr val="bg1"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 167"/>
            <p:cNvSpPr/>
            <p:nvPr/>
          </p:nvSpPr>
          <p:spPr>
            <a:xfrm>
              <a:off x="5310166" y="2905125"/>
              <a:ext cx="544535" cy="117033"/>
            </a:xfrm>
            <a:custGeom>
              <a:avLst/>
              <a:gdLst/>
              <a:ahLst/>
              <a:cxnLst/>
              <a:rect l="l" t="t" r="r" b="b"/>
              <a:pathLst>
                <a:path w="544535" h="117033">
                  <a:moveTo>
                    <a:pt x="48596" y="4653"/>
                  </a:moveTo>
                  <a:lnTo>
                    <a:pt x="128610" y="69850"/>
                  </a:lnTo>
                  <a:lnTo>
                    <a:pt x="544535" y="47625"/>
                  </a:lnTo>
                  <a:lnTo>
                    <a:pt x="503260" y="88900"/>
                  </a:lnTo>
                  <a:lnTo>
                    <a:pt x="0" y="117033"/>
                  </a:lnTo>
                  <a:close/>
                  <a:moveTo>
                    <a:pt x="42885" y="0"/>
                  </a:moveTo>
                  <a:lnTo>
                    <a:pt x="46655" y="3072"/>
                  </a:lnTo>
                  <a:lnTo>
                    <a:pt x="41644" y="2871"/>
                  </a:ln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 168"/>
            <p:cNvSpPr/>
            <p:nvPr/>
          </p:nvSpPr>
          <p:spPr>
            <a:xfrm>
              <a:off x="6057900" y="1980558"/>
              <a:ext cx="828675" cy="978542"/>
            </a:xfrm>
            <a:custGeom>
              <a:avLst/>
              <a:gdLst/>
              <a:ahLst/>
              <a:cxnLst/>
              <a:rect l="l" t="t" r="r" b="b"/>
              <a:pathLst>
                <a:path w="828675" h="978542">
                  <a:moveTo>
                    <a:pt x="704997" y="0"/>
                  </a:moveTo>
                  <a:lnTo>
                    <a:pt x="828675" y="32392"/>
                  </a:lnTo>
                  <a:cubicBezTo>
                    <a:pt x="806450" y="264167"/>
                    <a:pt x="838200" y="387992"/>
                    <a:pt x="628650" y="718192"/>
                  </a:cubicBezTo>
                  <a:lnTo>
                    <a:pt x="463550" y="873767"/>
                  </a:lnTo>
                  <a:lnTo>
                    <a:pt x="0" y="978542"/>
                  </a:lnTo>
                  <a:lnTo>
                    <a:pt x="614673" y="111264"/>
                  </a:lnTo>
                  <a:lnTo>
                    <a:pt x="603250" y="143517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 169"/>
            <p:cNvSpPr/>
            <p:nvPr/>
          </p:nvSpPr>
          <p:spPr>
            <a:xfrm>
              <a:off x="6661150" y="1698625"/>
              <a:ext cx="301625" cy="425450"/>
            </a:xfrm>
            <a:custGeom>
              <a:avLst/>
              <a:gdLst>
                <a:gd name="connsiteX0" fmla="*/ 301625 w 301625"/>
                <a:gd name="connsiteY0" fmla="*/ 0 h 425450"/>
                <a:gd name="connsiteX1" fmla="*/ 53975 w 301625"/>
                <a:gd name="connsiteY1" fmla="*/ 273050 h 425450"/>
                <a:gd name="connsiteX2" fmla="*/ 0 w 301625"/>
                <a:gd name="connsiteY2" fmla="*/ 425450 h 425450"/>
                <a:gd name="connsiteX3" fmla="*/ 301625 w 301625"/>
                <a:gd name="connsiteY3" fmla="*/ 0 h 42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625" h="425450">
                  <a:moveTo>
                    <a:pt x="301625" y="0"/>
                  </a:moveTo>
                  <a:lnTo>
                    <a:pt x="53975" y="273050"/>
                  </a:lnTo>
                  <a:lnTo>
                    <a:pt x="0" y="425450"/>
                  </a:lnTo>
                  <a:lnTo>
                    <a:pt x="301625" y="0"/>
                  </a:lnTo>
                  <a:close/>
                </a:path>
              </a:pathLst>
            </a:cu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 170"/>
            <p:cNvSpPr/>
            <p:nvPr/>
          </p:nvSpPr>
          <p:spPr>
            <a:xfrm>
              <a:off x="6764018" y="1663700"/>
              <a:ext cx="786133" cy="460375"/>
            </a:xfrm>
            <a:custGeom>
              <a:avLst/>
              <a:gdLst/>
              <a:ahLst/>
              <a:cxnLst/>
              <a:rect l="l" t="t" r="r" b="b"/>
              <a:pathLst>
                <a:path w="786133" h="460375">
                  <a:moveTo>
                    <a:pt x="595633" y="0"/>
                  </a:moveTo>
                  <a:lnTo>
                    <a:pt x="760733" y="19050"/>
                  </a:lnTo>
                  <a:lnTo>
                    <a:pt x="786133" y="155575"/>
                  </a:lnTo>
                  <a:lnTo>
                    <a:pt x="490858" y="460375"/>
                  </a:lnTo>
                  <a:lnTo>
                    <a:pt x="0" y="315279"/>
                  </a:lnTo>
                  <a:lnTo>
                    <a:pt x="190732" y="46246"/>
                  </a:lnTo>
                  <a:lnTo>
                    <a:pt x="197042" y="38080"/>
                  </a:lnTo>
                  <a:lnTo>
                    <a:pt x="217808" y="41275"/>
                  </a:lnTo>
                  <a:lnTo>
                    <a:pt x="376335" y="800"/>
                  </a:lnTo>
                  <a:lnTo>
                    <a:pt x="294008" y="295275"/>
                  </a:lnTo>
                  <a:lnTo>
                    <a:pt x="513083" y="260350"/>
                  </a:lnTo>
                  <a:close/>
                </a:path>
              </a:pathLst>
            </a:custGeom>
            <a:solidFill>
              <a:schemeClr val="bg1">
                <a:alpha val="8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 171"/>
            <p:cNvSpPr/>
            <p:nvPr/>
          </p:nvSpPr>
          <p:spPr>
            <a:xfrm>
              <a:off x="7061200" y="1655003"/>
              <a:ext cx="296014" cy="297623"/>
            </a:xfrm>
            <a:custGeom>
              <a:avLst/>
              <a:gdLst/>
              <a:ahLst/>
              <a:cxnLst/>
              <a:rect l="l" t="t" r="r" b="b"/>
              <a:pathLst>
                <a:path w="296014" h="297623">
                  <a:moveTo>
                    <a:pt x="116355" y="0"/>
                  </a:moveTo>
                  <a:lnTo>
                    <a:pt x="296014" y="12833"/>
                  </a:lnTo>
                  <a:lnTo>
                    <a:pt x="210312" y="269939"/>
                  </a:lnTo>
                  <a:lnTo>
                    <a:pt x="152948" y="279084"/>
                  </a:lnTo>
                  <a:lnTo>
                    <a:pt x="0" y="297623"/>
                  </a:lnTo>
                  <a:lnTo>
                    <a:pt x="13127" y="245665"/>
                  </a:lnTo>
                  <a:lnTo>
                    <a:pt x="79152" y="9499"/>
                  </a:lnTo>
                  <a:close/>
                </a:path>
              </a:pathLst>
            </a:custGeom>
            <a:solidFill>
              <a:schemeClr val="bg1">
                <a:alpha val="9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 172"/>
            <p:cNvSpPr/>
            <p:nvPr/>
          </p:nvSpPr>
          <p:spPr>
            <a:xfrm>
              <a:off x="7165975" y="1622425"/>
              <a:ext cx="514350" cy="200025"/>
            </a:xfrm>
            <a:custGeom>
              <a:avLst/>
              <a:gdLst>
                <a:gd name="connsiteX0" fmla="*/ 514350 w 514350"/>
                <a:gd name="connsiteY0" fmla="*/ 57150 h 200025"/>
                <a:gd name="connsiteX1" fmla="*/ 381000 w 514350"/>
                <a:gd name="connsiteY1" fmla="*/ 200025 h 200025"/>
                <a:gd name="connsiteX2" fmla="*/ 355600 w 514350"/>
                <a:gd name="connsiteY2" fmla="*/ 57150 h 200025"/>
                <a:gd name="connsiteX3" fmla="*/ 0 w 514350"/>
                <a:gd name="connsiteY3" fmla="*/ 31750 h 200025"/>
                <a:gd name="connsiteX4" fmla="*/ 244475 w 514350"/>
                <a:gd name="connsiteY4" fmla="*/ 0 h 200025"/>
                <a:gd name="connsiteX5" fmla="*/ 400050 w 514350"/>
                <a:gd name="connsiteY5" fmla="*/ 19050 h 200025"/>
                <a:gd name="connsiteX6" fmla="*/ 514350 w 514350"/>
                <a:gd name="connsiteY6" fmla="*/ 5715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350" h="200025">
                  <a:moveTo>
                    <a:pt x="514350" y="57150"/>
                  </a:moveTo>
                  <a:lnTo>
                    <a:pt x="381000" y="200025"/>
                  </a:lnTo>
                  <a:lnTo>
                    <a:pt x="355600" y="57150"/>
                  </a:lnTo>
                  <a:lnTo>
                    <a:pt x="0" y="31750"/>
                  </a:lnTo>
                  <a:lnTo>
                    <a:pt x="244475" y="0"/>
                  </a:lnTo>
                  <a:lnTo>
                    <a:pt x="400050" y="19050"/>
                  </a:lnTo>
                  <a:lnTo>
                    <a:pt x="514350" y="571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 173"/>
            <p:cNvSpPr/>
            <p:nvPr/>
          </p:nvSpPr>
          <p:spPr>
            <a:xfrm>
              <a:off x="6883400" y="2016125"/>
              <a:ext cx="383588" cy="269875"/>
            </a:xfrm>
            <a:custGeom>
              <a:avLst/>
              <a:gdLst/>
              <a:ahLst/>
              <a:cxnLst/>
              <a:rect l="l" t="t" r="r" b="b"/>
              <a:pathLst>
                <a:path w="383588" h="269875">
                  <a:moveTo>
                    <a:pt x="0" y="0"/>
                  </a:moveTo>
                  <a:lnTo>
                    <a:pt x="42628" y="10744"/>
                  </a:lnTo>
                  <a:lnTo>
                    <a:pt x="371475" y="107950"/>
                  </a:lnTo>
                  <a:lnTo>
                    <a:pt x="382630" y="96435"/>
                  </a:lnTo>
                  <a:lnTo>
                    <a:pt x="383588" y="96677"/>
                  </a:lnTo>
                  <a:lnTo>
                    <a:pt x="314325" y="167005"/>
                  </a:lnTo>
                  <a:lnTo>
                    <a:pt x="200025" y="269875"/>
                  </a:lnTo>
                  <a:cubicBezTo>
                    <a:pt x="98425" y="183092"/>
                    <a:pt x="50800" y="13123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 174"/>
            <p:cNvSpPr/>
            <p:nvPr/>
          </p:nvSpPr>
          <p:spPr>
            <a:xfrm>
              <a:off x="6690864" y="2032639"/>
              <a:ext cx="410237" cy="658815"/>
            </a:xfrm>
            <a:custGeom>
              <a:avLst/>
              <a:gdLst/>
              <a:ahLst/>
              <a:cxnLst/>
              <a:rect l="l" t="t" r="r" b="b"/>
              <a:pathLst>
                <a:path w="410237" h="658815">
                  <a:moveTo>
                    <a:pt x="194189" y="0"/>
                  </a:moveTo>
                  <a:lnTo>
                    <a:pt x="206175" y="13793"/>
                  </a:lnTo>
                  <a:cubicBezTo>
                    <a:pt x="251526" y="123475"/>
                    <a:pt x="299308" y="173707"/>
                    <a:pt x="392562" y="253361"/>
                  </a:cubicBezTo>
                  <a:lnTo>
                    <a:pt x="404800" y="242347"/>
                  </a:lnTo>
                  <a:lnTo>
                    <a:pt x="410237" y="248603"/>
                  </a:lnTo>
                  <a:lnTo>
                    <a:pt x="279956" y="380889"/>
                  </a:lnTo>
                  <a:lnTo>
                    <a:pt x="0" y="658815"/>
                  </a:lnTo>
                  <a:cubicBezTo>
                    <a:pt x="198874" y="343484"/>
                    <a:pt x="175249" y="217712"/>
                    <a:pt x="194189" y="0"/>
                  </a:cubicBez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 175"/>
            <p:cNvSpPr/>
            <p:nvPr/>
          </p:nvSpPr>
          <p:spPr>
            <a:xfrm>
              <a:off x="5676900" y="2635733"/>
              <a:ext cx="610183" cy="523392"/>
            </a:xfrm>
            <a:custGeom>
              <a:avLst/>
              <a:gdLst/>
              <a:ahLst/>
              <a:cxnLst/>
              <a:rect l="l" t="t" r="r" b="b"/>
              <a:pathLst>
                <a:path w="610183" h="523392">
                  <a:moveTo>
                    <a:pt x="610183" y="0"/>
                  </a:moveTo>
                  <a:lnTo>
                    <a:pt x="381000" y="323367"/>
                  </a:lnTo>
                  <a:lnTo>
                    <a:pt x="387218" y="321962"/>
                  </a:lnTo>
                  <a:lnTo>
                    <a:pt x="307975" y="431317"/>
                  </a:lnTo>
                  <a:lnTo>
                    <a:pt x="0" y="523392"/>
                  </a:lnTo>
                  <a:lnTo>
                    <a:pt x="327025" y="126517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 176"/>
            <p:cNvSpPr/>
            <p:nvPr/>
          </p:nvSpPr>
          <p:spPr>
            <a:xfrm>
              <a:off x="5641976" y="2836414"/>
              <a:ext cx="300839" cy="125861"/>
            </a:xfrm>
            <a:custGeom>
              <a:avLst/>
              <a:gdLst/>
              <a:ahLst/>
              <a:cxnLst/>
              <a:rect l="l" t="t" r="r" b="b"/>
              <a:pathLst>
                <a:path w="300839" h="125861">
                  <a:moveTo>
                    <a:pt x="300839" y="0"/>
                  </a:moveTo>
                  <a:lnTo>
                    <a:pt x="204454" y="116972"/>
                  </a:lnTo>
                  <a:lnTo>
                    <a:pt x="0" y="125861"/>
                  </a:lnTo>
                  <a:close/>
                </a:path>
              </a:pathLst>
            </a:cu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 177"/>
            <p:cNvSpPr/>
            <p:nvPr/>
          </p:nvSpPr>
          <p:spPr>
            <a:xfrm>
              <a:off x="5346700" y="3016250"/>
              <a:ext cx="447675" cy="390525"/>
            </a:xfrm>
            <a:custGeom>
              <a:avLst/>
              <a:gdLst>
                <a:gd name="connsiteX0" fmla="*/ 66675 w 447675"/>
                <a:gd name="connsiteY0" fmla="*/ 180975 h 381000"/>
                <a:gd name="connsiteX1" fmla="*/ 447675 w 447675"/>
                <a:gd name="connsiteY1" fmla="*/ 0 h 381000"/>
                <a:gd name="connsiteX2" fmla="*/ 114300 w 447675"/>
                <a:gd name="connsiteY2" fmla="*/ 381000 h 381000"/>
                <a:gd name="connsiteX3" fmla="*/ 47625 w 447675"/>
                <a:gd name="connsiteY3" fmla="*/ 365125 h 381000"/>
                <a:gd name="connsiteX4" fmla="*/ 0 w 447675"/>
                <a:gd name="connsiteY4" fmla="*/ 352425 h 381000"/>
                <a:gd name="connsiteX5" fmla="*/ 66675 w 447675"/>
                <a:gd name="connsiteY5" fmla="*/ 180975 h 381000"/>
                <a:gd name="connsiteX0" fmla="*/ 66675 w 447675"/>
                <a:gd name="connsiteY0" fmla="*/ 180975 h 390525"/>
                <a:gd name="connsiteX1" fmla="*/ 447675 w 447675"/>
                <a:gd name="connsiteY1" fmla="*/ 0 h 390525"/>
                <a:gd name="connsiteX2" fmla="*/ 123825 w 447675"/>
                <a:gd name="connsiteY2" fmla="*/ 390525 h 390525"/>
                <a:gd name="connsiteX3" fmla="*/ 47625 w 447675"/>
                <a:gd name="connsiteY3" fmla="*/ 365125 h 390525"/>
                <a:gd name="connsiteX4" fmla="*/ 0 w 447675"/>
                <a:gd name="connsiteY4" fmla="*/ 352425 h 390525"/>
                <a:gd name="connsiteX5" fmla="*/ 66675 w 447675"/>
                <a:gd name="connsiteY5" fmla="*/ 18097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7675" h="390525">
                  <a:moveTo>
                    <a:pt x="66675" y="180975"/>
                  </a:moveTo>
                  <a:lnTo>
                    <a:pt x="447675" y="0"/>
                  </a:lnTo>
                  <a:lnTo>
                    <a:pt x="123825" y="390525"/>
                  </a:lnTo>
                  <a:lnTo>
                    <a:pt x="47625" y="365125"/>
                  </a:lnTo>
                  <a:lnTo>
                    <a:pt x="0" y="352425"/>
                  </a:lnTo>
                  <a:lnTo>
                    <a:pt x="66675" y="180975"/>
                  </a:lnTo>
                  <a:close/>
                </a:path>
              </a:pathLst>
            </a:cu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 178"/>
            <p:cNvSpPr/>
            <p:nvPr/>
          </p:nvSpPr>
          <p:spPr>
            <a:xfrm>
              <a:off x="5575300" y="3067050"/>
              <a:ext cx="403225" cy="203200"/>
            </a:xfrm>
            <a:custGeom>
              <a:avLst/>
              <a:gdLst/>
              <a:ahLst/>
              <a:cxnLst/>
              <a:rect l="l" t="t" r="r" b="b"/>
              <a:pathLst>
                <a:path w="403225" h="203200">
                  <a:moveTo>
                    <a:pt x="403225" y="0"/>
                  </a:moveTo>
                  <a:lnTo>
                    <a:pt x="315188" y="127863"/>
                  </a:lnTo>
                  <a:lnTo>
                    <a:pt x="267975" y="193742"/>
                  </a:lnTo>
                  <a:lnTo>
                    <a:pt x="0" y="203200"/>
                  </a:lnTo>
                  <a:lnTo>
                    <a:pt x="107950" y="88900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 179"/>
            <p:cNvSpPr/>
            <p:nvPr/>
          </p:nvSpPr>
          <p:spPr>
            <a:xfrm>
              <a:off x="5996805" y="2854325"/>
              <a:ext cx="527820" cy="196262"/>
            </a:xfrm>
            <a:custGeom>
              <a:avLst/>
              <a:gdLst/>
              <a:ahLst/>
              <a:cxnLst/>
              <a:rect l="l" t="t" r="r" b="b"/>
              <a:pathLst>
                <a:path w="527820" h="196262">
                  <a:moveTo>
                    <a:pt x="527820" y="0"/>
                  </a:moveTo>
                  <a:lnTo>
                    <a:pt x="438920" y="88900"/>
                  </a:lnTo>
                  <a:lnTo>
                    <a:pt x="0" y="196262"/>
                  </a:lnTo>
                  <a:lnTo>
                    <a:pt x="67313" y="103370"/>
                  </a:lnTo>
                  <a:lnTo>
                    <a:pt x="61095" y="104775"/>
                  </a:lnTo>
                  <a:lnTo>
                    <a:pt x="61691" y="103934"/>
                  </a:ln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 180"/>
            <p:cNvSpPr/>
            <p:nvPr/>
          </p:nvSpPr>
          <p:spPr>
            <a:xfrm>
              <a:off x="5718175" y="2936875"/>
              <a:ext cx="723900" cy="549275"/>
            </a:xfrm>
            <a:custGeom>
              <a:avLst/>
              <a:gdLst/>
              <a:ahLst/>
              <a:cxnLst/>
              <a:rect l="l" t="t" r="r" b="b"/>
              <a:pathLst>
                <a:path w="723900" h="549275">
                  <a:moveTo>
                    <a:pt x="186162" y="544028"/>
                  </a:moveTo>
                  <a:lnTo>
                    <a:pt x="180975" y="549275"/>
                  </a:lnTo>
                  <a:lnTo>
                    <a:pt x="180706" y="549199"/>
                  </a:lnTo>
                  <a:close/>
                  <a:moveTo>
                    <a:pt x="723900" y="0"/>
                  </a:moveTo>
                  <a:lnTo>
                    <a:pt x="187265" y="542912"/>
                  </a:lnTo>
                  <a:lnTo>
                    <a:pt x="48260" y="512022"/>
                  </a:lnTo>
                  <a:lnTo>
                    <a:pt x="0" y="498475"/>
                  </a:lnTo>
                  <a:lnTo>
                    <a:pt x="273050" y="117475"/>
                  </a:lnTo>
                  <a:lnTo>
                    <a:pt x="423322" y="78320"/>
                  </a:lnTo>
                  <a:lnTo>
                    <a:pt x="717550" y="6350"/>
                  </a:lnTo>
                  <a:close/>
                </a:path>
              </a:pathLst>
            </a:custGeom>
            <a:solidFill>
              <a:schemeClr val="bg1"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 181"/>
            <p:cNvSpPr/>
            <p:nvPr/>
          </p:nvSpPr>
          <p:spPr>
            <a:xfrm>
              <a:off x="5527676" y="3265874"/>
              <a:ext cx="241300" cy="80577"/>
            </a:xfrm>
            <a:custGeom>
              <a:avLst/>
              <a:gdLst/>
              <a:ahLst/>
              <a:cxnLst/>
              <a:rect l="l" t="t" r="r" b="b"/>
              <a:pathLst>
                <a:path w="241300" h="80577">
                  <a:moveTo>
                    <a:pt x="171603" y="0"/>
                  </a:moveTo>
                  <a:lnTo>
                    <a:pt x="241300" y="1202"/>
                  </a:lnTo>
                  <a:lnTo>
                    <a:pt x="203200" y="80577"/>
                  </a:lnTo>
                  <a:lnTo>
                    <a:pt x="0" y="74227"/>
                  </a:lnTo>
                  <a:lnTo>
                    <a:pt x="17594" y="50768"/>
                  </a:lnTo>
                  <a:lnTo>
                    <a:pt x="56321" y="4069"/>
                  </a:lnTo>
                  <a:close/>
                </a:path>
              </a:pathLst>
            </a:cu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 182"/>
            <p:cNvSpPr/>
            <p:nvPr/>
          </p:nvSpPr>
          <p:spPr>
            <a:xfrm>
              <a:off x="5730876" y="3251200"/>
              <a:ext cx="127000" cy="95250"/>
            </a:xfrm>
            <a:custGeom>
              <a:avLst/>
              <a:gdLst/>
              <a:ahLst/>
              <a:cxnLst/>
              <a:rect l="l" t="t" r="r" b="b"/>
              <a:pathLst>
                <a:path w="127000" h="95250">
                  <a:moveTo>
                    <a:pt x="127000" y="0"/>
                  </a:moveTo>
                  <a:lnTo>
                    <a:pt x="57150" y="95250"/>
                  </a:lnTo>
                  <a:lnTo>
                    <a:pt x="0" y="95250"/>
                  </a:lnTo>
                  <a:lnTo>
                    <a:pt x="32544" y="12411"/>
                  </a:lnTo>
                  <a:lnTo>
                    <a:pt x="114299" y="9525"/>
                  </a:lnTo>
                  <a:lnTo>
                    <a:pt x="120551" y="445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 183"/>
            <p:cNvSpPr/>
            <p:nvPr/>
          </p:nvSpPr>
          <p:spPr>
            <a:xfrm>
              <a:off x="5165725" y="3334062"/>
              <a:ext cx="615950" cy="609288"/>
            </a:xfrm>
            <a:custGeom>
              <a:avLst/>
              <a:gdLst/>
              <a:ahLst/>
              <a:cxnLst/>
              <a:rect l="l" t="t" r="r" b="b"/>
              <a:pathLst>
                <a:path w="615950" h="609288">
                  <a:moveTo>
                    <a:pt x="365099" y="0"/>
                  </a:moveTo>
                  <a:lnTo>
                    <a:pt x="366431" y="66"/>
                  </a:lnTo>
                  <a:lnTo>
                    <a:pt x="361951" y="6039"/>
                  </a:lnTo>
                  <a:lnTo>
                    <a:pt x="565151" y="12389"/>
                  </a:lnTo>
                  <a:lnTo>
                    <a:pt x="566328" y="9938"/>
                  </a:lnTo>
                  <a:lnTo>
                    <a:pt x="615950" y="12388"/>
                  </a:lnTo>
                  <a:lnTo>
                    <a:pt x="551374" y="103871"/>
                  </a:lnTo>
                  <a:lnTo>
                    <a:pt x="539750" y="101288"/>
                  </a:lnTo>
                  <a:lnTo>
                    <a:pt x="226531" y="554186"/>
                  </a:lnTo>
                  <a:lnTo>
                    <a:pt x="0" y="609288"/>
                  </a:lnTo>
                  <a:lnTo>
                    <a:pt x="38100" y="364813"/>
                  </a:lnTo>
                  <a:lnTo>
                    <a:pt x="296941" y="70093"/>
                  </a:lnTo>
                  <a:lnTo>
                    <a:pt x="304800" y="72713"/>
                  </a:lnTo>
                  <a:close/>
                </a:path>
              </a:pathLst>
            </a:custGeom>
            <a:solidFill>
              <a:schemeClr val="bg1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 184"/>
            <p:cNvSpPr/>
            <p:nvPr/>
          </p:nvSpPr>
          <p:spPr>
            <a:xfrm>
              <a:off x="5235575" y="3435350"/>
              <a:ext cx="669925" cy="679450"/>
            </a:xfrm>
            <a:custGeom>
              <a:avLst/>
              <a:gdLst>
                <a:gd name="connsiteX0" fmla="*/ 469900 w 669925"/>
                <a:gd name="connsiteY0" fmla="*/ 0 h 679450"/>
                <a:gd name="connsiteX1" fmla="*/ 669925 w 669925"/>
                <a:gd name="connsiteY1" fmla="*/ 44450 h 679450"/>
                <a:gd name="connsiteX2" fmla="*/ 0 w 669925"/>
                <a:gd name="connsiteY2" fmla="*/ 679450 h 679450"/>
                <a:gd name="connsiteX3" fmla="*/ 469900 w 669925"/>
                <a:gd name="connsiteY3" fmla="*/ 0 h 67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925" h="679450">
                  <a:moveTo>
                    <a:pt x="469900" y="0"/>
                  </a:moveTo>
                  <a:lnTo>
                    <a:pt x="669925" y="44450"/>
                  </a:lnTo>
                  <a:lnTo>
                    <a:pt x="0" y="679450"/>
                  </a:lnTo>
                  <a:lnTo>
                    <a:pt x="469900" y="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 185"/>
            <p:cNvSpPr/>
            <p:nvPr/>
          </p:nvSpPr>
          <p:spPr>
            <a:xfrm>
              <a:off x="5778500" y="3019425"/>
              <a:ext cx="698500" cy="603250"/>
            </a:xfrm>
            <a:custGeom>
              <a:avLst/>
              <a:gdLst>
                <a:gd name="connsiteX0" fmla="*/ 584200 w 698500"/>
                <a:gd name="connsiteY0" fmla="*/ 3175 h 603250"/>
                <a:gd name="connsiteX1" fmla="*/ 698500 w 698500"/>
                <a:gd name="connsiteY1" fmla="*/ 0 h 603250"/>
                <a:gd name="connsiteX2" fmla="*/ 0 w 698500"/>
                <a:gd name="connsiteY2" fmla="*/ 603250 h 603250"/>
                <a:gd name="connsiteX3" fmla="*/ 584200 w 698500"/>
                <a:gd name="connsiteY3" fmla="*/ 3175 h 60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500" h="603250">
                  <a:moveTo>
                    <a:pt x="584200" y="3175"/>
                  </a:moveTo>
                  <a:lnTo>
                    <a:pt x="698500" y="0"/>
                  </a:lnTo>
                  <a:lnTo>
                    <a:pt x="0" y="603250"/>
                  </a:lnTo>
                  <a:lnTo>
                    <a:pt x="584200" y="3175"/>
                  </a:lnTo>
                  <a:close/>
                </a:path>
              </a:pathLst>
            </a:cu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 186"/>
            <p:cNvSpPr/>
            <p:nvPr/>
          </p:nvSpPr>
          <p:spPr>
            <a:xfrm>
              <a:off x="6365875" y="2651125"/>
              <a:ext cx="365125" cy="371475"/>
            </a:xfrm>
            <a:custGeom>
              <a:avLst/>
              <a:gdLst>
                <a:gd name="connsiteX0" fmla="*/ 365125 w 365125"/>
                <a:gd name="connsiteY0" fmla="*/ 0 h 371475"/>
                <a:gd name="connsiteX1" fmla="*/ 304800 w 365125"/>
                <a:gd name="connsiteY1" fmla="*/ 187325 h 371475"/>
                <a:gd name="connsiteX2" fmla="*/ 111125 w 365125"/>
                <a:gd name="connsiteY2" fmla="*/ 371475 h 371475"/>
                <a:gd name="connsiteX3" fmla="*/ 0 w 365125"/>
                <a:gd name="connsiteY3" fmla="*/ 365125 h 371475"/>
                <a:gd name="connsiteX4" fmla="*/ 365125 w 365125"/>
                <a:gd name="connsiteY4" fmla="*/ 0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125" h="371475">
                  <a:moveTo>
                    <a:pt x="365125" y="0"/>
                  </a:moveTo>
                  <a:lnTo>
                    <a:pt x="304800" y="187325"/>
                  </a:lnTo>
                  <a:lnTo>
                    <a:pt x="111125" y="371475"/>
                  </a:lnTo>
                  <a:lnTo>
                    <a:pt x="0" y="365125"/>
                  </a:lnTo>
                  <a:lnTo>
                    <a:pt x="365125" y="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 187"/>
            <p:cNvSpPr/>
            <p:nvPr/>
          </p:nvSpPr>
          <p:spPr>
            <a:xfrm>
              <a:off x="6673850" y="2530475"/>
              <a:ext cx="206375" cy="317500"/>
            </a:xfrm>
            <a:custGeom>
              <a:avLst/>
              <a:gdLst/>
              <a:ahLst/>
              <a:cxnLst/>
              <a:rect l="l" t="t" r="r" b="b"/>
              <a:pathLst>
                <a:path w="206375" h="317500">
                  <a:moveTo>
                    <a:pt x="180975" y="0"/>
                  </a:moveTo>
                  <a:lnTo>
                    <a:pt x="206375" y="136525"/>
                  </a:lnTo>
                  <a:lnTo>
                    <a:pt x="0" y="317500"/>
                  </a:lnTo>
                  <a:lnTo>
                    <a:pt x="48445" y="129776"/>
                  </a:lnTo>
                  <a:lnTo>
                    <a:pt x="153774" y="25211"/>
                  </a:lnTo>
                  <a:close/>
                </a:path>
              </a:pathLst>
            </a:cu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 188"/>
            <p:cNvSpPr/>
            <p:nvPr/>
          </p:nvSpPr>
          <p:spPr>
            <a:xfrm>
              <a:off x="6858000" y="2056046"/>
              <a:ext cx="520700" cy="607779"/>
            </a:xfrm>
            <a:custGeom>
              <a:avLst/>
              <a:gdLst/>
              <a:ahLst/>
              <a:cxnLst/>
              <a:rect l="l" t="t" r="r" b="b"/>
              <a:pathLst>
                <a:path w="520700" h="607779">
                  <a:moveTo>
                    <a:pt x="461829" y="0"/>
                  </a:moveTo>
                  <a:lnTo>
                    <a:pt x="462525" y="2395"/>
                  </a:lnTo>
                  <a:lnTo>
                    <a:pt x="50800" y="420454"/>
                  </a:lnTo>
                  <a:cubicBezTo>
                    <a:pt x="138642" y="440562"/>
                    <a:pt x="356658" y="317796"/>
                    <a:pt x="476250" y="52154"/>
                  </a:cubicBezTo>
                  <a:lnTo>
                    <a:pt x="471664" y="33810"/>
                  </a:lnTo>
                  <a:lnTo>
                    <a:pt x="511175" y="169629"/>
                  </a:lnTo>
                  <a:lnTo>
                    <a:pt x="518636" y="162950"/>
                  </a:lnTo>
                  <a:lnTo>
                    <a:pt x="520700" y="169629"/>
                  </a:lnTo>
                  <a:lnTo>
                    <a:pt x="22225" y="607779"/>
                  </a:lnTo>
                  <a:lnTo>
                    <a:pt x="0" y="471254"/>
                  </a:lnTo>
                  <a:close/>
                </a:path>
              </a:pathLst>
            </a:cu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 189"/>
            <p:cNvSpPr/>
            <p:nvPr/>
          </p:nvSpPr>
          <p:spPr>
            <a:xfrm>
              <a:off x="6908800" y="2058442"/>
              <a:ext cx="425450" cy="420181"/>
            </a:xfrm>
            <a:custGeom>
              <a:avLst/>
              <a:gdLst/>
              <a:ahLst/>
              <a:cxnLst/>
              <a:rect l="l" t="t" r="r" b="b"/>
              <a:pathLst>
                <a:path w="425450" h="420181">
                  <a:moveTo>
                    <a:pt x="411725" y="0"/>
                  </a:moveTo>
                  <a:lnTo>
                    <a:pt x="420864" y="31415"/>
                  </a:lnTo>
                  <a:lnTo>
                    <a:pt x="425450" y="49759"/>
                  </a:lnTo>
                  <a:cubicBezTo>
                    <a:pt x="305858" y="315401"/>
                    <a:pt x="87842" y="438167"/>
                    <a:pt x="0" y="418059"/>
                  </a:cubicBezTo>
                  <a:close/>
                </a:path>
              </a:pathLst>
            </a:custGeom>
            <a:solidFill>
              <a:schemeClr val="bg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 190"/>
            <p:cNvSpPr/>
            <p:nvPr/>
          </p:nvSpPr>
          <p:spPr>
            <a:xfrm>
              <a:off x="7318375" y="1590675"/>
              <a:ext cx="666750" cy="635000"/>
            </a:xfrm>
            <a:custGeom>
              <a:avLst/>
              <a:gdLst/>
              <a:ahLst/>
              <a:cxnLst/>
              <a:rect l="l" t="t" r="r" b="b"/>
              <a:pathLst>
                <a:path w="666750" h="635000">
                  <a:moveTo>
                    <a:pt x="666750" y="0"/>
                  </a:moveTo>
                  <a:lnTo>
                    <a:pt x="657225" y="92075"/>
                  </a:lnTo>
                  <a:lnTo>
                    <a:pt x="50800" y="635000"/>
                  </a:lnTo>
                  <a:lnTo>
                    <a:pt x="0" y="460375"/>
                  </a:lnTo>
                  <a:lnTo>
                    <a:pt x="47625" y="419100"/>
                  </a:lnTo>
                  <a:lnTo>
                    <a:pt x="53168" y="416192"/>
                  </a:lnTo>
                  <a:lnTo>
                    <a:pt x="47625" y="422276"/>
                  </a:lnTo>
                  <a:cubicBezTo>
                    <a:pt x="57074" y="562964"/>
                    <a:pt x="222756" y="538045"/>
                    <a:pt x="237318" y="319589"/>
                  </a:cubicBezTo>
                  <a:lnTo>
                    <a:pt x="241300" y="317500"/>
                  </a:lnTo>
                  <a:lnTo>
                    <a:pt x="292100" y="349250"/>
                  </a:lnTo>
                  <a:lnTo>
                    <a:pt x="438150" y="73025"/>
                  </a:lnTo>
                  <a:close/>
                </a:path>
              </a:pathLst>
            </a:cu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 191"/>
            <p:cNvSpPr/>
            <p:nvPr/>
          </p:nvSpPr>
          <p:spPr>
            <a:xfrm>
              <a:off x="7366000" y="1870076"/>
              <a:ext cx="190500" cy="230482"/>
            </a:xfrm>
            <a:custGeom>
              <a:avLst/>
              <a:gdLst>
                <a:gd name="connsiteX0" fmla="*/ 130175 w 190500"/>
                <a:gd name="connsiteY0" fmla="*/ 0 h 142875"/>
                <a:gd name="connsiteX1" fmla="*/ 190500 w 190500"/>
                <a:gd name="connsiteY1" fmla="*/ 34925 h 142875"/>
                <a:gd name="connsiteX2" fmla="*/ 0 w 190500"/>
                <a:gd name="connsiteY2" fmla="*/ 142875 h 142875"/>
                <a:gd name="connsiteX3" fmla="*/ 130175 w 190500"/>
                <a:gd name="connsiteY3" fmla="*/ 0 h 142875"/>
                <a:gd name="connsiteX0" fmla="*/ 130175 w 190500"/>
                <a:gd name="connsiteY0" fmla="*/ 0 h 160001"/>
                <a:gd name="connsiteX1" fmla="*/ 190500 w 190500"/>
                <a:gd name="connsiteY1" fmla="*/ 34925 h 160001"/>
                <a:gd name="connsiteX2" fmla="*/ 0 w 190500"/>
                <a:gd name="connsiteY2" fmla="*/ 142875 h 160001"/>
                <a:gd name="connsiteX3" fmla="*/ 130175 w 190500"/>
                <a:gd name="connsiteY3" fmla="*/ 0 h 160001"/>
                <a:gd name="connsiteX0" fmla="*/ 130175 w 190500"/>
                <a:gd name="connsiteY0" fmla="*/ 0 h 230482"/>
                <a:gd name="connsiteX1" fmla="*/ 190500 w 190500"/>
                <a:gd name="connsiteY1" fmla="*/ 34925 h 230482"/>
                <a:gd name="connsiteX2" fmla="*/ 0 w 190500"/>
                <a:gd name="connsiteY2" fmla="*/ 142875 h 230482"/>
                <a:gd name="connsiteX3" fmla="*/ 130175 w 190500"/>
                <a:gd name="connsiteY3" fmla="*/ 0 h 230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230482">
                  <a:moveTo>
                    <a:pt x="130175" y="0"/>
                  </a:moveTo>
                  <a:lnTo>
                    <a:pt x="190500" y="34925"/>
                  </a:lnTo>
                  <a:cubicBezTo>
                    <a:pt x="177800" y="258233"/>
                    <a:pt x="9525" y="284692"/>
                    <a:pt x="0" y="142875"/>
                  </a:cubicBezTo>
                  <a:lnTo>
                    <a:pt x="130175" y="0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92"/>
            <p:cNvSpPr/>
            <p:nvPr/>
          </p:nvSpPr>
          <p:spPr>
            <a:xfrm>
              <a:off x="7502525" y="1682750"/>
              <a:ext cx="177917" cy="247650"/>
            </a:xfrm>
            <a:custGeom>
              <a:avLst/>
              <a:gdLst>
                <a:gd name="connsiteX0" fmla="*/ 177800 w 177800"/>
                <a:gd name="connsiteY0" fmla="*/ 0 h 247650"/>
                <a:gd name="connsiteX1" fmla="*/ 88900 w 177800"/>
                <a:gd name="connsiteY1" fmla="*/ 247650 h 247650"/>
                <a:gd name="connsiteX2" fmla="*/ 0 w 177800"/>
                <a:gd name="connsiteY2" fmla="*/ 184150 h 247650"/>
                <a:gd name="connsiteX3" fmla="*/ 177800 w 177800"/>
                <a:gd name="connsiteY3" fmla="*/ 0 h 247650"/>
                <a:gd name="connsiteX0" fmla="*/ 177800 w 177853"/>
                <a:gd name="connsiteY0" fmla="*/ 0 h 247650"/>
                <a:gd name="connsiteX1" fmla="*/ 88900 w 177853"/>
                <a:gd name="connsiteY1" fmla="*/ 247650 h 247650"/>
                <a:gd name="connsiteX2" fmla="*/ 0 w 177853"/>
                <a:gd name="connsiteY2" fmla="*/ 184150 h 247650"/>
                <a:gd name="connsiteX3" fmla="*/ 177800 w 177853"/>
                <a:gd name="connsiteY3" fmla="*/ 0 h 247650"/>
                <a:gd name="connsiteX0" fmla="*/ 177800 w 177917"/>
                <a:gd name="connsiteY0" fmla="*/ 0 h 247650"/>
                <a:gd name="connsiteX1" fmla="*/ 88900 w 177917"/>
                <a:gd name="connsiteY1" fmla="*/ 247650 h 247650"/>
                <a:gd name="connsiteX2" fmla="*/ 0 w 177917"/>
                <a:gd name="connsiteY2" fmla="*/ 184150 h 247650"/>
                <a:gd name="connsiteX3" fmla="*/ 177800 w 177917"/>
                <a:gd name="connsiteY3" fmla="*/ 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17" h="247650">
                  <a:moveTo>
                    <a:pt x="177800" y="0"/>
                  </a:moveTo>
                  <a:cubicBezTo>
                    <a:pt x="179917" y="114300"/>
                    <a:pt x="153458" y="171450"/>
                    <a:pt x="88900" y="247650"/>
                  </a:cubicBezTo>
                  <a:lnTo>
                    <a:pt x="0" y="184150"/>
                  </a:lnTo>
                  <a:lnTo>
                    <a:pt x="177800" y="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 193"/>
            <p:cNvSpPr/>
            <p:nvPr/>
          </p:nvSpPr>
          <p:spPr>
            <a:xfrm>
              <a:off x="7592648" y="1657350"/>
              <a:ext cx="173402" cy="282575"/>
            </a:xfrm>
            <a:custGeom>
              <a:avLst/>
              <a:gdLst/>
              <a:ahLst/>
              <a:cxnLst/>
              <a:rect l="l" t="t" r="r" b="b"/>
              <a:pathLst>
                <a:path w="173402" h="282575">
                  <a:moveTo>
                    <a:pt x="173402" y="0"/>
                  </a:moveTo>
                  <a:lnTo>
                    <a:pt x="172600" y="3564"/>
                  </a:lnTo>
                  <a:lnTo>
                    <a:pt x="163877" y="6350"/>
                  </a:lnTo>
                  <a:lnTo>
                    <a:pt x="17827" y="282575"/>
                  </a:lnTo>
                  <a:lnTo>
                    <a:pt x="0" y="271433"/>
                  </a:lnTo>
                  <a:cubicBezTo>
                    <a:pt x="63692" y="196073"/>
                    <a:pt x="89780" y="138926"/>
                    <a:pt x="87677" y="25400"/>
                  </a:cubicBezTo>
                  <a:close/>
                </a:path>
              </a:pathLst>
            </a:custGeom>
            <a:solidFill>
              <a:schemeClr val="bg1">
                <a:alpha val="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 194"/>
            <p:cNvSpPr/>
            <p:nvPr/>
          </p:nvSpPr>
          <p:spPr>
            <a:xfrm>
              <a:off x="2184400" y="1641475"/>
              <a:ext cx="536575" cy="304800"/>
            </a:xfrm>
            <a:custGeom>
              <a:avLst/>
              <a:gdLst>
                <a:gd name="connsiteX0" fmla="*/ 0 w 536575"/>
                <a:gd name="connsiteY0" fmla="*/ 44450 h 304800"/>
                <a:gd name="connsiteX1" fmla="*/ 222250 w 536575"/>
                <a:gd name="connsiteY1" fmla="*/ 3175 h 304800"/>
                <a:gd name="connsiteX2" fmla="*/ 479425 w 536575"/>
                <a:gd name="connsiteY2" fmla="*/ 0 h 304800"/>
                <a:gd name="connsiteX3" fmla="*/ 536575 w 536575"/>
                <a:gd name="connsiteY3" fmla="*/ 228600 h 304800"/>
                <a:gd name="connsiteX4" fmla="*/ 209550 w 536575"/>
                <a:gd name="connsiteY4" fmla="*/ 304800 h 304800"/>
                <a:gd name="connsiteX5" fmla="*/ 0 w 536575"/>
                <a:gd name="connsiteY5" fmla="*/ 4445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575" h="304800">
                  <a:moveTo>
                    <a:pt x="0" y="44450"/>
                  </a:moveTo>
                  <a:lnTo>
                    <a:pt x="222250" y="3175"/>
                  </a:lnTo>
                  <a:lnTo>
                    <a:pt x="479425" y="0"/>
                  </a:lnTo>
                  <a:lnTo>
                    <a:pt x="536575" y="228600"/>
                  </a:lnTo>
                  <a:lnTo>
                    <a:pt x="209550" y="304800"/>
                  </a:lnTo>
                  <a:lnTo>
                    <a:pt x="0" y="44450"/>
                  </a:lnTo>
                  <a:close/>
                </a:path>
              </a:pathLst>
            </a:cu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 195"/>
            <p:cNvSpPr/>
            <p:nvPr/>
          </p:nvSpPr>
          <p:spPr>
            <a:xfrm>
              <a:off x="2406650" y="1866900"/>
              <a:ext cx="333375" cy="88900"/>
            </a:xfrm>
            <a:custGeom>
              <a:avLst/>
              <a:gdLst>
                <a:gd name="connsiteX0" fmla="*/ 314325 w 333375"/>
                <a:gd name="connsiteY0" fmla="*/ 0 h 88900"/>
                <a:gd name="connsiteX1" fmla="*/ 333375 w 333375"/>
                <a:gd name="connsiteY1" fmla="*/ 85725 h 88900"/>
                <a:gd name="connsiteX2" fmla="*/ 0 w 333375"/>
                <a:gd name="connsiteY2" fmla="*/ 88900 h 88900"/>
                <a:gd name="connsiteX3" fmla="*/ 314325 w 333375"/>
                <a:gd name="connsiteY3" fmla="*/ 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88900">
                  <a:moveTo>
                    <a:pt x="314325" y="0"/>
                  </a:moveTo>
                  <a:lnTo>
                    <a:pt x="333375" y="85725"/>
                  </a:lnTo>
                  <a:lnTo>
                    <a:pt x="0" y="88900"/>
                  </a:lnTo>
                  <a:lnTo>
                    <a:pt x="314325" y="0"/>
                  </a:lnTo>
                  <a:close/>
                </a:path>
              </a:pathLst>
            </a:custGeom>
            <a:solidFill>
              <a:schemeClr val="bg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 196"/>
            <p:cNvSpPr/>
            <p:nvPr/>
          </p:nvSpPr>
          <p:spPr>
            <a:xfrm>
              <a:off x="2749550" y="1917700"/>
              <a:ext cx="669698" cy="129681"/>
            </a:xfrm>
            <a:custGeom>
              <a:avLst/>
              <a:gdLst/>
              <a:ahLst/>
              <a:cxnLst/>
              <a:rect l="l" t="t" r="r" b="b"/>
              <a:pathLst>
                <a:path w="669698" h="129681">
                  <a:moveTo>
                    <a:pt x="628650" y="0"/>
                  </a:moveTo>
                  <a:lnTo>
                    <a:pt x="642977" y="39159"/>
                  </a:lnTo>
                  <a:lnTo>
                    <a:pt x="628650" y="34925"/>
                  </a:lnTo>
                  <a:lnTo>
                    <a:pt x="669698" y="129681"/>
                  </a:lnTo>
                  <a:lnTo>
                    <a:pt x="0" y="79375"/>
                  </a:lnTo>
                  <a:lnTo>
                    <a:pt x="0" y="28575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 197"/>
            <p:cNvSpPr/>
            <p:nvPr/>
          </p:nvSpPr>
          <p:spPr>
            <a:xfrm>
              <a:off x="2409825" y="1943100"/>
              <a:ext cx="808350" cy="552450"/>
            </a:xfrm>
            <a:custGeom>
              <a:avLst/>
              <a:gdLst/>
              <a:ahLst/>
              <a:cxnLst/>
              <a:rect l="l" t="t" r="r" b="b"/>
              <a:pathLst>
                <a:path w="808350" h="552450">
                  <a:moveTo>
                    <a:pt x="339725" y="0"/>
                  </a:moveTo>
                  <a:lnTo>
                    <a:pt x="342900" y="47625"/>
                  </a:lnTo>
                  <a:lnTo>
                    <a:pt x="806450" y="82550"/>
                  </a:lnTo>
                  <a:lnTo>
                    <a:pt x="808350" y="87488"/>
                  </a:lnTo>
                  <a:lnTo>
                    <a:pt x="604573" y="369180"/>
                  </a:lnTo>
                  <a:lnTo>
                    <a:pt x="596900" y="377825"/>
                  </a:lnTo>
                  <a:lnTo>
                    <a:pt x="454025" y="304800"/>
                  </a:lnTo>
                  <a:lnTo>
                    <a:pt x="565150" y="396875"/>
                  </a:lnTo>
                  <a:lnTo>
                    <a:pt x="469900" y="552450"/>
                  </a:lnTo>
                  <a:lnTo>
                    <a:pt x="0" y="9525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>
              <a:off x="3003550" y="2028825"/>
              <a:ext cx="682625" cy="635000"/>
            </a:xfrm>
            <a:custGeom>
              <a:avLst/>
              <a:gdLst>
                <a:gd name="connsiteX0" fmla="*/ 215900 w 682625"/>
                <a:gd name="connsiteY0" fmla="*/ 0 h 635000"/>
                <a:gd name="connsiteX1" fmla="*/ 0 w 682625"/>
                <a:gd name="connsiteY1" fmla="*/ 298450 h 635000"/>
                <a:gd name="connsiteX2" fmla="*/ 495300 w 682625"/>
                <a:gd name="connsiteY2" fmla="*/ 574675 h 635000"/>
                <a:gd name="connsiteX3" fmla="*/ 514350 w 682625"/>
                <a:gd name="connsiteY3" fmla="*/ 635000 h 635000"/>
                <a:gd name="connsiteX4" fmla="*/ 682625 w 682625"/>
                <a:gd name="connsiteY4" fmla="*/ 635000 h 635000"/>
                <a:gd name="connsiteX5" fmla="*/ 577850 w 682625"/>
                <a:gd name="connsiteY5" fmla="*/ 381000 h 635000"/>
                <a:gd name="connsiteX6" fmla="*/ 434975 w 682625"/>
                <a:gd name="connsiteY6" fmla="*/ 428625 h 635000"/>
                <a:gd name="connsiteX7" fmla="*/ 215900 w 682625"/>
                <a:gd name="connsiteY7" fmla="*/ 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2625" h="635000">
                  <a:moveTo>
                    <a:pt x="215900" y="0"/>
                  </a:moveTo>
                  <a:lnTo>
                    <a:pt x="0" y="298450"/>
                  </a:lnTo>
                  <a:lnTo>
                    <a:pt x="495300" y="574675"/>
                  </a:lnTo>
                  <a:lnTo>
                    <a:pt x="514350" y="635000"/>
                  </a:lnTo>
                  <a:lnTo>
                    <a:pt x="682625" y="635000"/>
                  </a:lnTo>
                  <a:lnTo>
                    <a:pt x="577850" y="381000"/>
                  </a:lnTo>
                  <a:lnTo>
                    <a:pt x="434975" y="428625"/>
                  </a:lnTo>
                  <a:lnTo>
                    <a:pt x="215900" y="0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 199"/>
            <p:cNvSpPr/>
            <p:nvPr/>
          </p:nvSpPr>
          <p:spPr>
            <a:xfrm>
              <a:off x="3225800" y="2032000"/>
              <a:ext cx="352425" cy="434975"/>
            </a:xfrm>
            <a:custGeom>
              <a:avLst/>
              <a:gdLst>
                <a:gd name="connsiteX0" fmla="*/ 0 w 352425"/>
                <a:gd name="connsiteY0" fmla="*/ 0 h 434975"/>
                <a:gd name="connsiteX1" fmla="*/ 209550 w 352425"/>
                <a:gd name="connsiteY1" fmla="*/ 434975 h 434975"/>
                <a:gd name="connsiteX2" fmla="*/ 352425 w 352425"/>
                <a:gd name="connsiteY2" fmla="*/ 384175 h 434975"/>
                <a:gd name="connsiteX3" fmla="*/ 190500 w 352425"/>
                <a:gd name="connsiteY3" fmla="*/ 6350 h 434975"/>
                <a:gd name="connsiteX4" fmla="*/ 0 w 352425"/>
                <a:gd name="connsiteY4" fmla="*/ 0 h 43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434975">
                  <a:moveTo>
                    <a:pt x="0" y="0"/>
                  </a:moveTo>
                  <a:lnTo>
                    <a:pt x="209550" y="434975"/>
                  </a:lnTo>
                  <a:lnTo>
                    <a:pt x="352425" y="384175"/>
                  </a:lnTo>
                  <a:lnTo>
                    <a:pt x="190500" y="635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77000">
                  <a:schemeClr val="bg1">
                    <a:alpha val="62000"/>
                  </a:schemeClr>
                </a:gs>
                <a:gs pos="14000">
                  <a:schemeClr val="bg1">
                    <a:alpha val="36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>
              <a:off x="2876550" y="2251075"/>
              <a:ext cx="707231" cy="555625"/>
            </a:xfrm>
            <a:custGeom>
              <a:avLst/>
              <a:gdLst>
                <a:gd name="connsiteX0" fmla="*/ 0 w 695325"/>
                <a:gd name="connsiteY0" fmla="*/ 0 h 555625"/>
                <a:gd name="connsiteX1" fmla="*/ 695325 w 695325"/>
                <a:gd name="connsiteY1" fmla="*/ 555625 h 555625"/>
                <a:gd name="connsiteX2" fmla="*/ 622300 w 695325"/>
                <a:gd name="connsiteY2" fmla="*/ 342900 h 555625"/>
                <a:gd name="connsiteX3" fmla="*/ 0 w 695325"/>
                <a:gd name="connsiteY3" fmla="*/ 0 h 555625"/>
                <a:gd name="connsiteX0" fmla="*/ 0 w 707231"/>
                <a:gd name="connsiteY0" fmla="*/ 0 h 555625"/>
                <a:gd name="connsiteX1" fmla="*/ 707231 w 707231"/>
                <a:gd name="connsiteY1" fmla="*/ 555625 h 555625"/>
                <a:gd name="connsiteX2" fmla="*/ 622300 w 707231"/>
                <a:gd name="connsiteY2" fmla="*/ 342900 h 555625"/>
                <a:gd name="connsiteX3" fmla="*/ 0 w 707231"/>
                <a:gd name="connsiteY3" fmla="*/ 0 h 55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7231" h="555625">
                  <a:moveTo>
                    <a:pt x="0" y="0"/>
                  </a:moveTo>
                  <a:lnTo>
                    <a:pt x="707231" y="555625"/>
                  </a:lnTo>
                  <a:lnTo>
                    <a:pt x="622300" y="3429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 201"/>
            <p:cNvSpPr/>
            <p:nvPr/>
          </p:nvSpPr>
          <p:spPr>
            <a:xfrm>
              <a:off x="2876550" y="2352675"/>
              <a:ext cx="869950" cy="517525"/>
            </a:xfrm>
            <a:custGeom>
              <a:avLst/>
              <a:gdLst>
                <a:gd name="connsiteX0" fmla="*/ 88900 w 869950"/>
                <a:gd name="connsiteY0" fmla="*/ 0 h 517525"/>
                <a:gd name="connsiteX1" fmla="*/ 269875 w 869950"/>
                <a:gd name="connsiteY1" fmla="*/ 206375 h 517525"/>
                <a:gd name="connsiteX2" fmla="*/ 434975 w 869950"/>
                <a:gd name="connsiteY2" fmla="*/ 257175 h 517525"/>
                <a:gd name="connsiteX3" fmla="*/ 704850 w 869950"/>
                <a:gd name="connsiteY3" fmla="*/ 450850 h 517525"/>
                <a:gd name="connsiteX4" fmla="*/ 650875 w 869950"/>
                <a:gd name="connsiteY4" fmla="*/ 314325 h 517525"/>
                <a:gd name="connsiteX5" fmla="*/ 819150 w 869950"/>
                <a:gd name="connsiteY5" fmla="*/ 314325 h 517525"/>
                <a:gd name="connsiteX6" fmla="*/ 869950 w 869950"/>
                <a:gd name="connsiteY6" fmla="*/ 450850 h 517525"/>
                <a:gd name="connsiteX7" fmla="*/ 625475 w 869950"/>
                <a:gd name="connsiteY7" fmla="*/ 517525 h 517525"/>
                <a:gd name="connsiteX8" fmla="*/ 120650 w 869950"/>
                <a:gd name="connsiteY8" fmla="*/ 241300 h 517525"/>
                <a:gd name="connsiteX9" fmla="*/ 184150 w 869950"/>
                <a:gd name="connsiteY9" fmla="*/ 342900 h 517525"/>
                <a:gd name="connsiteX10" fmla="*/ 0 w 869950"/>
                <a:gd name="connsiteY10" fmla="*/ 136525 h 517525"/>
                <a:gd name="connsiteX11" fmla="*/ 88900 w 869950"/>
                <a:gd name="connsiteY11" fmla="*/ 0 h 517525"/>
                <a:gd name="connsiteX0" fmla="*/ 88900 w 869950"/>
                <a:gd name="connsiteY0" fmla="*/ 0 h 517525"/>
                <a:gd name="connsiteX1" fmla="*/ 269875 w 869950"/>
                <a:gd name="connsiteY1" fmla="*/ 206375 h 517525"/>
                <a:gd name="connsiteX2" fmla="*/ 446881 w 869950"/>
                <a:gd name="connsiteY2" fmla="*/ 247650 h 517525"/>
                <a:gd name="connsiteX3" fmla="*/ 704850 w 869950"/>
                <a:gd name="connsiteY3" fmla="*/ 450850 h 517525"/>
                <a:gd name="connsiteX4" fmla="*/ 650875 w 869950"/>
                <a:gd name="connsiteY4" fmla="*/ 314325 h 517525"/>
                <a:gd name="connsiteX5" fmla="*/ 819150 w 869950"/>
                <a:gd name="connsiteY5" fmla="*/ 314325 h 517525"/>
                <a:gd name="connsiteX6" fmla="*/ 869950 w 869950"/>
                <a:gd name="connsiteY6" fmla="*/ 450850 h 517525"/>
                <a:gd name="connsiteX7" fmla="*/ 625475 w 869950"/>
                <a:gd name="connsiteY7" fmla="*/ 517525 h 517525"/>
                <a:gd name="connsiteX8" fmla="*/ 120650 w 869950"/>
                <a:gd name="connsiteY8" fmla="*/ 241300 h 517525"/>
                <a:gd name="connsiteX9" fmla="*/ 184150 w 869950"/>
                <a:gd name="connsiteY9" fmla="*/ 342900 h 517525"/>
                <a:gd name="connsiteX10" fmla="*/ 0 w 869950"/>
                <a:gd name="connsiteY10" fmla="*/ 136525 h 517525"/>
                <a:gd name="connsiteX11" fmla="*/ 88900 w 869950"/>
                <a:gd name="connsiteY11" fmla="*/ 0 h 51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69950" h="517525">
                  <a:moveTo>
                    <a:pt x="88900" y="0"/>
                  </a:moveTo>
                  <a:lnTo>
                    <a:pt x="269875" y="206375"/>
                  </a:lnTo>
                  <a:lnTo>
                    <a:pt x="446881" y="247650"/>
                  </a:lnTo>
                  <a:lnTo>
                    <a:pt x="704850" y="450850"/>
                  </a:lnTo>
                  <a:lnTo>
                    <a:pt x="650875" y="314325"/>
                  </a:lnTo>
                  <a:lnTo>
                    <a:pt x="819150" y="314325"/>
                  </a:lnTo>
                  <a:lnTo>
                    <a:pt x="869950" y="450850"/>
                  </a:lnTo>
                  <a:lnTo>
                    <a:pt x="625475" y="517525"/>
                  </a:lnTo>
                  <a:lnTo>
                    <a:pt x="120650" y="241300"/>
                  </a:lnTo>
                  <a:lnTo>
                    <a:pt x="184150" y="342900"/>
                  </a:lnTo>
                  <a:lnTo>
                    <a:pt x="0" y="136525"/>
                  </a:lnTo>
                  <a:lnTo>
                    <a:pt x="88900" y="0"/>
                  </a:ln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>
              <a:off x="2470150" y="2041525"/>
              <a:ext cx="639762" cy="715168"/>
            </a:xfrm>
            <a:custGeom>
              <a:avLst/>
              <a:gdLst>
                <a:gd name="connsiteX0" fmla="*/ 12700 w 654050"/>
                <a:gd name="connsiteY0" fmla="*/ 0 h 736600"/>
                <a:gd name="connsiteX1" fmla="*/ 0 w 654050"/>
                <a:gd name="connsiteY1" fmla="*/ 79375 h 736600"/>
                <a:gd name="connsiteX2" fmla="*/ 584200 w 654050"/>
                <a:gd name="connsiteY2" fmla="*/ 695325 h 736600"/>
                <a:gd name="connsiteX3" fmla="*/ 654050 w 654050"/>
                <a:gd name="connsiteY3" fmla="*/ 736600 h 736600"/>
                <a:gd name="connsiteX4" fmla="*/ 12700 w 654050"/>
                <a:gd name="connsiteY4" fmla="*/ 0 h 736600"/>
                <a:gd name="connsiteX0" fmla="*/ 12700 w 639762"/>
                <a:gd name="connsiteY0" fmla="*/ 0 h 715168"/>
                <a:gd name="connsiteX1" fmla="*/ 0 w 639762"/>
                <a:gd name="connsiteY1" fmla="*/ 79375 h 715168"/>
                <a:gd name="connsiteX2" fmla="*/ 584200 w 639762"/>
                <a:gd name="connsiteY2" fmla="*/ 695325 h 715168"/>
                <a:gd name="connsiteX3" fmla="*/ 639762 w 639762"/>
                <a:gd name="connsiteY3" fmla="*/ 715168 h 715168"/>
                <a:gd name="connsiteX4" fmla="*/ 12700 w 639762"/>
                <a:gd name="connsiteY4" fmla="*/ 0 h 715168"/>
                <a:gd name="connsiteX0" fmla="*/ 12700 w 639762"/>
                <a:gd name="connsiteY0" fmla="*/ 0 h 715168"/>
                <a:gd name="connsiteX1" fmla="*/ 0 w 639762"/>
                <a:gd name="connsiteY1" fmla="*/ 79375 h 715168"/>
                <a:gd name="connsiteX2" fmla="*/ 569913 w 639762"/>
                <a:gd name="connsiteY2" fmla="*/ 676275 h 715168"/>
                <a:gd name="connsiteX3" fmla="*/ 639762 w 639762"/>
                <a:gd name="connsiteY3" fmla="*/ 715168 h 715168"/>
                <a:gd name="connsiteX4" fmla="*/ 12700 w 639762"/>
                <a:gd name="connsiteY4" fmla="*/ 0 h 7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762" h="715168">
                  <a:moveTo>
                    <a:pt x="12700" y="0"/>
                  </a:moveTo>
                  <a:lnTo>
                    <a:pt x="0" y="79375"/>
                  </a:lnTo>
                  <a:lnTo>
                    <a:pt x="569913" y="676275"/>
                  </a:lnTo>
                  <a:lnTo>
                    <a:pt x="639762" y="715168"/>
                  </a:lnTo>
                  <a:lnTo>
                    <a:pt x="12700" y="0"/>
                  </a:lnTo>
                  <a:close/>
                </a:path>
              </a:pathLst>
            </a:cu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>
              <a:off x="2863851" y="2247899"/>
              <a:ext cx="463550" cy="357187"/>
            </a:xfrm>
            <a:custGeom>
              <a:avLst/>
              <a:gdLst>
                <a:gd name="connsiteX0" fmla="*/ 0 w 454025"/>
                <a:gd name="connsiteY0" fmla="*/ 0 h 361950"/>
                <a:gd name="connsiteX1" fmla="*/ 269875 w 454025"/>
                <a:gd name="connsiteY1" fmla="*/ 298450 h 361950"/>
                <a:gd name="connsiteX2" fmla="*/ 454025 w 454025"/>
                <a:gd name="connsiteY2" fmla="*/ 361950 h 361950"/>
                <a:gd name="connsiteX3" fmla="*/ 0 w 454025"/>
                <a:gd name="connsiteY3" fmla="*/ 0 h 361950"/>
                <a:gd name="connsiteX0" fmla="*/ 0 w 454025"/>
                <a:gd name="connsiteY0" fmla="*/ 0 h 361950"/>
                <a:gd name="connsiteX1" fmla="*/ 269875 w 454025"/>
                <a:gd name="connsiteY1" fmla="*/ 298450 h 361950"/>
                <a:gd name="connsiteX2" fmla="*/ 296069 w 454025"/>
                <a:gd name="connsiteY2" fmla="*/ 314325 h 361950"/>
                <a:gd name="connsiteX3" fmla="*/ 454025 w 454025"/>
                <a:gd name="connsiteY3" fmla="*/ 361950 h 361950"/>
                <a:gd name="connsiteX4" fmla="*/ 0 w 454025"/>
                <a:gd name="connsiteY4" fmla="*/ 0 h 361950"/>
                <a:gd name="connsiteX0" fmla="*/ 0 w 463550"/>
                <a:gd name="connsiteY0" fmla="*/ 0 h 357187"/>
                <a:gd name="connsiteX1" fmla="*/ 269875 w 463550"/>
                <a:gd name="connsiteY1" fmla="*/ 298450 h 357187"/>
                <a:gd name="connsiteX2" fmla="*/ 296069 w 463550"/>
                <a:gd name="connsiteY2" fmla="*/ 314325 h 357187"/>
                <a:gd name="connsiteX3" fmla="*/ 463550 w 463550"/>
                <a:gd name="connsiteY3" fmla="*/ 357187 h 357187"/>
                <a:gd name="connsiteX4" fmla="*/ 0 w 463550"/>
                <a:gd name="connsiteY4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3550" h="357187">
                  <a:moveTo>
                    <a:pt x="0" y="0"/>
                  </a:moveTo>
                  <a:lnTo>
                    <a:pt x="269875" y="298450"/>
                  </a:lnTo>
                  <a:cubicBezTo>
                    <a:pt x="272256" y="298979"/>
                    <a:pt x="293688" y="313796"/>
                    <a:pt x="296069" y="314325"/>
                  </a:cubicBezTo>
                  <a:lnTo>
                    <a:pt x="463550" y="357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 204"/>
            <p:cNvSpPr/>
            <p:nvPr/>
          </p:nvSpPr>
          <p:spPr>
            <a:xfrm>
              <a:off x="2997200" y="2597150"/>
              <a:ext cx="622300" cy="368300"/>
            </a:xfrm>
            <a:custGeom>
              <a:avLst/>
              <a:gdLst>
                <a:gd name="connsiteX0" fmla="*/ 0 w 622300"/>
                <a:gd name="connsiteY0" fmla="*/ 0 h 368300"/>
                <a:gd name="connsiteX1" fmla="*/ 88900 w 622300"/>
                <a:gd name="connsiteY1" fmla="*/ 133350 h 368300"/>
                <a:gd name="connsiteX2" fmla="*/ 422275 w 622300"/>
                <a:gd name="connsiteY2" fmla="*/ 358775 h 368300"/>
                <a:gd name="connsiteX3" fmla="*/ 622300 w 622300"/>
                <a:gd name="connsiteY3" fmla="*/ 368300 h 368300"/>
                <a:gd name="connsiteX4" fmla="*/ 612775 w 622300"/>
                <a:gd name="connsiteY4" fmla="*/ 330200 h 368300"/>
                <a:gd name="connsiteX5" fmla="*/ 0 w 622300"/>
                <a:gd name="connsiteY5" fmla="*/ 0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2300" h="368300">
                  <a:moveTo>
                    <a:pt x="0" y="0"/>
                  </a:moveTo>
                  <a:lnTo>
                    <a:pt x="88900" y="133350"/>
                  </a:lnTo>
                  <a:lnTo>
                    <a:pt x="422275" y="358775"/>
                  </a:lnTo>
                  <a:lnTo>
                    <a:pt x="622300" y="368300"/>
                  </a:lnTo>
                  <a:lnTo>
                    <a:pt x="612775" y="330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 205"/>
            <p:cNvSpPr/>
            <p:nvPr/>
          </p:nvSpPr>
          <p:spPr>
            <a:xfrm>
              <a:off x="3489325" y="2803525"/>
              <a:ext cx="352425" cy="212725"/>
            </a:xfrm>
            <a:custGeom>
              <a:avLst/>
              <a:gdLst>
                <a:gd name="connsiteX0" fmla="*/ 0 w 352425"/>
                <a:gd name="connsiteY0" fmla="*/ 66675 h 212725"/>
                <a:gd name="connsiteX1" fmla="*/ 257175 w 352425"/>
                <a:gd name="connsiteY1" fmla="*/ 0 h 212725"/>
                <a:gd name="connsiteX2" fmla="*/ 352425 w 352425"/>
                <a:gd name="connsiteY2" fmla="*/ 212725 h 212725"/>
                <a:gd name="connsiteX3" fmla="*/ 136525 w 352425"/>
                <a:gd name="connsiteY3" fmla="*/ 196850 h 212725"/>
                <a:gd name="connsiteX4" fmla="*/ 111125 w 352425"/>
                <a:gd name="connsiteY4" fmla="*/ 127000 h 212725"/>
                <a:gd name="connsiteX5" fmla="*/ 0 w 352425"/>
                <a:gd name="connsiteY5" fmla="*/ 66675 h 2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425" h="212725">
                  <a:moveTo>
                    <a:pt x="0" y="66675"/>
                  </a:moveTo>
                  <a:lnTo>
                    <a:pt x="257175" y="0"/>
                  </a:lnTo>
                  <a:lnTo>
                    <a:pt x="352425" y="212725"/>
                  </a:lnTo>
                  <a:lnTo>
                    <a:pt x="136525" y="196850"/>
                  </a:lnTo>
                  <a:lnTo>
                    <a:pt x="111125" y="127000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bg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 206"/>
            <p:cNvSpPr/>
            <p:nvPr/>
          </p:nvSpPr>
          <p:spPr>
            <a:xfrm>
              <a:off x="3717925" y="2743200"/>
              <a:ext cx="139700" cy="165100"/>
            </a:xfrm>
            <a:custGeom>
              <a:avLst/>
              <a:gdLst>
                <a:gd name="connsiteX0" fmla="*/ 0 w 139700"/>
                <a:gd name="connsiteY0" fmla="*/ 0 h 165100"/>
                <a:gd name="connsiteX1" fmla="*/ 76200 w 139700"/>
                <a:gd name="connsiteY1" fmla="*/ 165100 h 165100"/>
                <a:gd name="connsiteX2" fmla="*/ 139700 w 139700"/>
                <a:gd name="connsiteY2" fmla="*/ 158750 h 165100"/>
                <a:gd name="connsiteX3" fmla="*/ 0 w 139700"/>
                <a:gd name="connsiteY3" fmla="*/ 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700" h="165100">
                  <a:moveTo>
                    <a:pt x="0" y="0"/>
                  </a:moveTo>
                  <a:lnTo>
                    <a:pt x="76200" y="165100"/>
                  </a:lnTo>
                  <a:lnTo>
                    <a:pt x="139700" y="158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 207"/>
            <p:cNvSpPr/>
            <p:nvPr/>
          </p:nvSpPr>
          <p:spPr>
            <a:xfrm>
              <a:off x="3800475" y="2905125"/>
              <a:ext cx="212104" cy="283762"/>
            </a:xfrm>
            <a:custGeom>
              <a:avLst/>
              <a:gdLst/>
              <a:ahLst/>
              <a:cxnLst/>
              <a:rect l="l" t="t" r="r" b="b"/>
              <a:pathLst>
                <a:path w="212104" h="283762">
                  <a:moveTo>
                    <a:pt x="57150" y="0"/>
                  </a:moveTo>
                  <a:lnTo>
                    <a:pt x="65376" y="9213"/>
                  </a:lnTo>
                  <a:lnTo>
                    <a:pt x="63500" y="9525"/>
                  </a:lnTo>
                  <a:lnTo>
                    <a:pt x="108744" y="57785"/>
                  </a:lnTo>
                  <a:lnTo>
                    <a:pt x="205783" y="166468"/>
                  </a:lnTo>
                  <a:lnTo>
                    <a:pt x="196850" y="234950"/>
                  </a:lnTo>
                  <a:lnTo>
                    <a:pt x="212104" y="283762"/>
                  </a:lnTo>
                  <a:lnTo>
                    <a:pt x="82550" y="21590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>
              <a:off x="3890748" y="3125072"/>
              <a:ext cx="497102" cy="488461"/>
            </a:xfrm>
            <a:custGeom>
              <a:avLst/>
              <a:gdLst/>
              <a:ahLst/>
              <a:cxnLst/>
              <a:rect l="l" t="t" r="r" b="b"/>
              <a:pathLst>
                <a:path w="497102" h="488461">
                  <a:moveTo>
                    <a:pt x="0" y="0"/>
                  </a:moveTo>
                  <a:lnTo>
                    <a:pt x="121831" y="63816"/>
                  </a:lnTo>
                  <a:lnTo>
                    <a:pt x="121573" y="62990"/>
                  </a:lnTo>
                  <a:lnTo>
                    <a:pt x="121573" y="62990"/>
                  </a:lnTo>
                  <a:lnTo>
                    <a:pt x="122452" y="65804"/>
                  </a:lnTo>
                  <a:lnTo>
                    <a:pt x="497102" y="275354"/>
                  </a:lnTo>
                  <a:lnTo>
                    <a:pt x="474105" y="488461"/>
                  </a:lnTo>
                  <a:lnTo>
                    <a:pt x="166310" y="378120"/>
                  </a:lnTo>
                  <a:lnTo>
                    <a:pt x="87527" y="186454"/>
                  </a:lnTo>
                  <a:lnTo>
                    <a:pt x="80079" y="183037"/>
                  </a:lnTo>
                  <a:close/>
                </a:path>
              </a:pathLst>
            </a:custGeom>
            <a:gradFill flip="none" rotWithShape="1">
              <a:gsLst>
                <a:gs pos="52000">
                  <a:schemeClr val="bg1">
                    <a:alpha val="90000"/>
                  </a:schemeClr>
                </a:gs>
                <a:gs pos="95000">
                  <a:schemeClr val="bg1">
                    <a:alpha val="46000"/>
                  </a:schemeClr>
                </a:gs>
                <a:gs pos="82000">
                  <a:schemeClr val="bg1">
                    <a:alpha val="6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 209"/>
            <p:cNvSpPr/>
            <p:nvPr/>
          </p:nvSpPr>
          <p:spPr>
            <a:xfrm>
              <a:off x="4054105" y="3503153"/>
              <a:ext cx="309025" cy="643397"/>
            </a:xfrm>
            <a:custGeom>
              <a:avLst/>
              <a:gdLst>
                <a:gd name="connsiteX0" fmla="*/ 0 w 311406"/>
                <a:gd name="connsiteY0" fmla="*/ 0 h 650541"/>
                <a:gd name="connsiteX1" fmla="*/ 311406 w 311406"/>
                <a:gd name="connsiteY1" fmla="*/ 111420 h 650541"/>
                <a:gd name="connsiteX2" fmla="*/ 286119 w 311406"/>
                <a:gd name="connsiteY2" fmla="*/ 345741 h 650541"/>
                <a:gd name="connsiteX3" fmla="*/ 304165 w 311406"/>
                <a:gd name="connsiteY3" fmla="*/ 346704 h 650541"/>
                <a:gd name="connsiteX4" fmla="*/ 273419 w 311406"/>
                <a:gd name="connsiteY4" fmla="*/ 650541 h 650541"/>
                <a:gd name="connsiteX5" fmla="*/ 139081 w 311406"/>
                <a:gd name="connsiteY5" fmla="*/ 326850 h 650541"/>
                <a:gd name="connsiteX6" fmla="*/ 136894 w 311406"/>
                <a:gd name="connsiteY6" fmla="*/ 333041 h 650541"/>
                <a:gd name="connsiteX7" fmla="*/ 0 w 311406"/>
                <a:gd name="connsiteY7" fmla="*/ 0 h 650541"/>
                <a:gd name="connsiteX0" fmla="*/ 0 w 311406"/>
                <a:gd name="connsiteY0" fmla="*/ 0 h 643397"/>
                <a:gd name="connsiteX1" fmla="*/ 311406 w 311406"/>
                <a:gd name="connsiteY1" fmla="*/ 104276 h 643397"/>
                <a:gd name="connsiteX2" fmla="*/ 286119 w 311406"/>
                <a:gd name="connsiteY2" fmla="*/ 338597 h 643397"/>
                <a:gd name="connsiteX3" fmla="*/ 304165 w 311406"/>
                <a:gd name="connsiteY3" fmla="*/ 339560 h 643397"/>
                <a:gd name="connsiteX4" fmla="*/ 273419 w 311406"/>
                <a:gd name="connsiteY4" fmla="*/ 643397 h 643397"/>
                <a:gd name="connsiteX5" fmla="*/ 139081 w 311406"/>
                <a:gd name="connsiteY5" fmla="*/ 319706 h 643397"/>
                <a:gd name="connsiteX6" fmla="*/ 136894 w 311406"/>
                <a:gd name="connsiteY6" fmla="*/ 325897 h 643397"/>
                <a:gd name="connsiteX7" fmla="*/ 0 w 311406"/>
                <a:gd name="connsiteY7" fmla="*/ 0 h 643397"/>
                <a:gd name="connsiteX0" fmla="*/ 0 w 309025"/>
                <a:gd name="connsiteY0" fmla="*/ 0 h 643397"/>
                <a:gd name="connsiteX1" fmla="*/ 309025 w 309025"/>
                <a:gd name="connsiteY1" fmla="*/ 111419 h 643397"/>
                <a:gd name="connsiteX2" fmla="*/ 286119 w 309025"/>
                <a:gd name="connsiteY2" fmla="*/ 338597 h 643397"/>
                <a:gd name="connsiteX3" fmla="*/ 304165 w 309025"/>
                <a:gd name="connsiteY3" fmla="*/ 339560 h 643397"/>
                <a:gd name="connsiteX4" fmla="*/ 273419 w 309025"/>
                <a:gd name="connsiteY4" fmla="*/ 643397 h 643397"/>
                <a:gd name="connsiteX5" fmla="*/ 139081 w 309025"/>
                <a:gd name="connsiteY5" fmla="*/ 319706 h 643397"/>
                <a:gd name="connsiteX6" fmla="*/ 136894 w 309025"/>
                <a:gd name="connsiteY6" fmla="*/ 325897 h 643397"/>
                <a:gd name="connsiteX7" fmla="*/ 0 w 309025"/>
                <a:gd name="connsiteY7" fmla="*/ 0 h 643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9025" h="643397">
                  <a:moveTo>
                    <a:pt x="0" y="0"/>
                  </a:moveTo>
                  <a:lnTo>
                    <a:pt x="309025" y="111419"/>
                  </a:lnTo>
                  <a:lnTo>
                    <a:pt x="286119" y="338597"/>
                  </a:lnTo>
                  <a:lnTo>
                    <a:pt x="304165" y="339560"/>
                  </a:lnTo>
                  <a:lnTo>
                    <a:pt x="273419" y="643397"/>
                  </a:lnTo>
                  <a:lnTo>
                    <a:pt x="139081" y="319706"/>
                  </a:lnTo>
                  <a:lnTo>
                    <a:pt x="136894" y="3258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任意多边形 210"/>
            <p:cNvSpPr/>
            <p:nvPr/>
          </p:nvSpPr>
          <p:spPr>
            <a:xfrm>
              <a:off x="4829175" y="4098925"/>
              <a:ext cx="311150" cy="298450"/>
            </a:xfrm>
            <a:custGeom>
              <a:avLst/>
              <a:gdLst>
                <a:gd name="connsiteX0" fmla="*/ 0 w 311150"/>
                <a:gd name="connsiteY0" fmla="*/ 136525 h 298450"/>
                <a:gd name="connsiteX1" fmla="*/ 311150 w 311150"/>
                <a:gd name="connsiteY1" fmla="*/ 0 h 298450"/>
                <a:gd name="connsiteX2" fmla="*/ 282575 w 311150"/>
                <a:gd name="connsiteY2" fmla="*/ 127000 h 298450"/>
                <a:gd name="connsiteX3" fmla="*/ 73025 w 311150"/>
                <a:gd name="connsiteY3" fmla="*/ 298450 h 298450"/>
                <a:gd name="connsiteX4" fmla="*/ 0 w 311150"/>
                <a:gd name="connsiteY4" fmla="*/ 136525 h 29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150" h="298450">
                  <a:moveTo>
                    <a:pt x="0" y="136525"/>
                  </a:moveTo>
                  <a:lnTo>
                    <a:pt x="311150" y="0"/>
                  </a:lnTo>
                  <a:lnTo>
                    <a:pt x="282575" y="127000"/>
                  </a:lnTo>
                  <a:lnTo>
                    <a:pt x="73025" y="298450"/>
                  </a:lnTo>
                  <a:lnTo>
                    <a:pt x="0" y="136525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任意多边形 211"/>
            <p:cNvSpPr/>
            <p:nvPr/>
          </p:nvSpPr>
          <p:spPr>
            <a:xfrm>
              <a:off x="5112532" y="3886200"/>
              <a:ext cx="278618" cy="336251"/>
            </a:xfrm>
            <a:custGeom>
              <a:avLst/>
              <a:gdLst/>
              <a:ahLst/>
              <a:cxnLst/>
              <a:rect l="l" t="t" r="r" b="b"/>
              <a:pathLst>
                <a:path w="278618" h="336251">
                  <a:moveTo>
                    <a:pt x="278618" y="0"/>
                  </a:moveTo>
                  <a:lnTo>
                    <a:pt x="126218" y="225425"/>
                  </a:lnTo>
                  <a:lnTo>
                    <a:pt x="0" y="336251"/>
                  </a:lnTo>
                  <a:lnTo>
                    <a:pt x="27793" y="212725"/>
                  </a:lnTo>
                  <a:lnTo>
                    <a:pt x="18663" y="216731"/>
                  </a:lnTo>
                  <a:lnTo>
                    <a:pt x="46843" y="63500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任意多边形 212"/>
            <p:cNvSpPr/>
            <p:nvPr/>
          </p:nvSpPr>
          <p:spPr>
            <a:xfrm>
              <a:off x="2266950" y="1978025"/>
              <a:ext cx="885825" cy="1076325"/>
            </a:xfrm>
            <a:custGeom>
              <a:avLst/>
              <a:gdLst>
                <a:gd name="connsiteX0" fmla="*/ 92075 w 885825"/>
                <a:gd name="connsiteY0" fmla="*/ 0 h 1076325"/>
                <a:gd name="connsiteX1" fmla="*/ 885825 w 885825"/>
                <a:gd name="connsiteY1" fmla="*/ 1076325 h 1076325"/>
                <a:gd name="connsiteX2" fmla="*/ 412750 w 885825"/>
                <a:gd name="connsiteY2" fmla="*/ 955675 h 1076325"/>
                <a:gd name="connsiteX3" fmla="*/ 187325 w 885825"/>
                <a:gd name="connsiteY3" fmla="*/ 717550 h 1076325"/>
                <a:gd name="connsiteX4" fmla="*/ 0 w 885825"/>
                <a:gd name="connsiteY4" fmla="*/ 28575 h 1076325"/>
                <a:gd name="connsiteX5" fmla="*/ 92075 w 885825"/>
                <a:gd name="connsiteY5" fmla="*/ 0 h 1076325"/>
                <a:gd name="connsiteX0" fmla="*/ 92075 w 885825"/>
                <a:gd name="connsiteY0" fmla="*/ 0 h 1076325"/>
                <a:gd name="connsiteX1" fmla="*/ 885825 w 885825"/>
                <a:gd name="connsiteY1" fmla="*/ 1076325 h 1076325"/>
                <a:gd name="connsiteX2" fmla="*/ 412750 w 885825"/>
                <a:gd name="connsiteY2" fmla="*/ 955675 h 1076325"/>
                <a:gd name="connsiteX3" fmla="*/ 187325 w 885825"/>
                <a:gd name="connsiteY3" fmla="*/ 717550 h 1076325"/>
                <a:gd name="connsiteX4" fmla="*/ 0 w 885825"/>
                <a:gd name="connsiteY4" fmla="*/ 28575 h 1076325"/>
                <a:gd name="connsiteX5" fmla="*/ 92075 w 885825"/>
                <a:gd name="connsiteY5" fmla="*/ 0 h 1076325"/>
                <a:gd name="connsiteX0" fmla="*/ 92075 w 885825"/>
                <a:gd name="connsiteY0" fmla="*/ 0 h 1076325"/>
                <a:gd name="connsiteX1" fmla="*/ 885825 w 885825"/>
                <a:gd name="connsiteY1" fmla="*/ 1076325 h 1076325"/>
                <a:gd name="connsiteX2" fmla="*/ 412750 w 885825"/>
                <a:gd name="connsiteY2" fmla="*/ 955675 h 1076325"/>
                <a:gd name="connsiteX3" fmla="*/ 187325 w 885825"/>
                <a:gd name="connsiteY3" fmla="*/ 717550 h 1076325"/>
                <a:gd name="connsiteX4" fmla="*/ 0 w 885825"/>
                <a:gd name="connsiteY4" fmla="*/ 28575 h 1076325"/>
                <a:gd name="connsiteX5" fmla="*/ 92075 w 885825"/>
                <a:gd name="connsiteY5" fmla="*/ 0 h 107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5825" h="1076325">
                  <a:moveTo>
                    <a:pt x="92075" y="0"/>
                  </a:moveTo>
                  <a:lnTo>
                    <a:pt x="885825" y="1076325"/>
                  </a:lnTo>
                  <a:lnTo>
                    <a:pt x="412750" y="955675"/>
                  </a:lnTo>
                  <a:lnTo>
                    <a:pt x="187325" y="717550"/>
                  </a:lnTo>
                  <a:cubicBezTo>
                    <a:pt x="35983" y="484717"/>
                    <a:pt x="2117" y="216958"/>
                    <a:pt x="0" y="28575"/>
                  </a:cubicBezTo>
                  <a:lnTo>
                    <a:pt x="92075" y="0"/>
                  </a:ln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任意多边形 213"/>
            <p:cNvSpPr/>
            <p:nvPr/>
          </p:nvSpPr>
          <p:spPr>
            <a:xfrm>
              <a:off x="2832099" y="2619374"/>
              <a:ext cx="495683" cy="491171"/>
            </a:xfrm>
            <a:custGeom>
              <a:avLst/>
              <a:gdLst/>
              <a:ahLst/>
              <a:cxnLst/>
              <a:rect l="l" t="t" r="r" b="b"/>
              <a:pathLst>
                <a:path w="495683" h="491171">
                  <a:moveTo>
                    <a:pt x="0" y="0"/>
                  </a:moveTo>
                  <a:lnTo>
                    <a:pt x="276225" y="136525"/>
                  </a:lnTo>
                  <a:lnTo>
                    <a:pt x="292245" y="153227"/>
                  </a:lnTo>
                  <a:lnTo>
                    <a:pt x="426776" y="310953"/>
                  </a:lnTo>
                  <a:lnTo>
                    <a:pt x="495683" y="491171"/>
                  </a:lnTo>
                  <a:lnTo>
                    <a:pt x="482543" y="488309"/>
                  </a:lnTo>
                  <a:lnTo>
                    <a:pt x="331153" y="445664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 214"/>
            <p:cNvSpPr/>
            <p:nvPr/>
          </p:nvSpPr>
          <p:spPr>
            <a:xfrm>
              <a:off x="2461419" y="2116931"/>
              <a:ext cx="586581" cy="604043"/>
            </a:xfrm>
            <a:custGeom>
              <a:avLst/>
              <a:gdLst>
                <a:gd name="connsiteX0" fmla="*/ 0 w 574675"/>
                <a:gd name="connsiteY0" fmla="*/ 0 h 596900"/>
                <a:gd name="connsiteX1" fmla="*/ 368300 w 574675"/>
                <a:gd name="connsiteY1" fmla="*/ 504825 h 596900"/>
                <a:gd name="connsiteX2" fmla="*/ 574675 w 574675"/>
                <a:gd name="connsiteY2" fmla="*/ 596900 h 596900"/>
                <a:gd name="connsiteX3" fmla="*/ 0 w 574675"/>
                <a:gd name="connsiteY3" fmla="*/ 0 h 596900"/>
                <a:gd name="connsiteX0" fmla="*/ 0 w 586581"/>
                <a:gd name="connsiteY0" fmla="*/ 0 h 604043"/>
                <a:gd name="connsiteX1" fmla="*/ 380206 w 586581"/>
                <a:gd name="connsiteY1" fmla="*/ 511968 h 604043"/>
                <a:gd name="connsiteX2" fmla="*/ 586581 w 586581"/>
                <a:gd name="connsiteY2" fmla="*/ 604043 h 604043"/>
                <a:gd name="connsiteX3" fmla="*/ 0 w 586581"/>
                <a:gd name="connsiteY3" fmla="*/ 0 h 60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581" h="604043">
                  <a:moveTo>
                    <a:pt x="0" y="0"/>
                  </a:moveTo>
                  <a:lnTo>
                    <a:pt x="380206" y="511968"/>
                  </a:lnTo>
                  <a:lnTo>
                    <a:pt x="586581" y="6040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任意多边形 215"/>
            <p:cNvSpPr/>
            <p:nvPr/>
          </p:nvSpPr>
          <p:spPr>
            <a:xfrm>
              <a:off x="2038351" y="2003425"/>
              <a:ext cx="408237" cy="678883"/>
            </a:xfrm>
            <a:custGeom>
              <a:avLst/>
              <a:gdLst/>
              <a:ahLst/>
              <a:cxnLst/>
              <a:rect l="l" t="t" r="r" b="b"/>
              <a:pathLst>
                <a:path w="408237" h="678883">
                  <a:moveTo>
                    <a:pt x="225425" y="0"/>
                  </a:moveTo>
                  <a:lnTo>
                    <a:pt x="229165" y="13002"/>
                  </a:lnTo>
                  <a:cubicBezTo>
                    <a:pt x="231863" y="197276"/>
                    <a:pt x="265885" y="453515"/>
                    <a:pt x="408237" y="678883"/>
                  </a:cubicBezTo>
                  <a:lnTo>
                    <a:pt x="0" y="288925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任意多边形 216"/>
            <p:cNvSpPr/>
            <p:nvPr/>
          </p:nvSpPr>
          <p:spPr>
            <a:xfrm>
              <a:off x="3101975" y="2746375"/>
              <a:ext cx="320675" cy="215900"/>
            </a:xfrm>
            <a:custGeom>
              <a:avLst/>
              <a:gdLst>
                <a:gd name="connsiteX0" fmla="*/ 0 w 320675"/>
                <a:gd name="connsiteY0" fmla="*/ 0 h 215900"/>
                <a:gd name="connsiteX1" fmla="*/ 184150 w 320675"/>
                <a:gd name="connsiteY1" fmla="*/ 215900 h 215900"/>
                <a:gd name="connsiteX2" fmla="*/ 320675 w 320675"/>
                <a:gd name="connsiteY2" fmla="*/ 209550 h 215900"/>
                <a:gd name="connsiteX3" fmla="*/ 0 w 320675"/>
                <a:gd name="connsiteY3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675" h="215900">
                  <a:moveTo>
                    <a:pt x="0" y="0"/>
                  </a:moveTo>
                  <a:lnTo>
                    <a:pt x="184150" y="215900"/>
                  </a:lnTo>
                  <a:lnTo>
                    <a:pt x="320675" y="2095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任意多边形 217"/>
            <p:cNvSpPr/>
            <p:nvPr/>
          </p:nvSpPr>
          <p:spPr>
            <a:xfrm>
              <a:off x="3301523" y="2956311"/>
              <a:ext cx="422752" cy="240914"/>
            </a:xfrm>
            <a:custGeom>
              <a:avLst/>
              <a:gdLst/>
              <a:ahLst/>
              <a:cxnLst/>
              <a:rect l="l" t="t" r="r" b="b"/>
              <a:pathLst>
                <a:path w="422752" h="240914">
                  <a:moveTo>
                    <a:pt x="112828" y="0"/>
                  </a:moveTo>
                  <a:lnTo>
                    <a:pt x="311627" y="5964"/>
                  </a:lnTo>
                  <a:lnTo>
                    <a:pt x="381477" y="85339"/>
                  </a:lnTo>
                  <a:lnTo>
                    <a:pt x="422752" y="240914"/>
                  </a:lnTo>
                  <a:lnTo>
                    <a:pt x="38577" y="63114"/>
                  </a:lnTo>
                  <a:lnTo>
                    <a:pt x="0" y="5248"/>
                  </a:ln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任意多边形 218"/>
            <p:cNvSpPr/>
            <p:nvPr/>
          </p:nvSpPr>
          <p:spPr>
            <a:xfrm>
              <a:off x="3351973" y="3020414"/>
              <a:ext cx="445327" cy="370487"/>
            </a:xfrm>
            <a:custGeom>
              <a:avLst/>
              <a:gdLst/>
              <a:ahLst/>
              <a:cxnLst/>
              <a:rect l="l" t="t" r="r" b="b"/>
              <a:pathLst>
                <a:path w="445327" h="370487">
                  <a:moveTo>
                    <a:pt x="0" y="0"/>
                  </a:moveTo>
                  <a:lnTo>
                    <a:pt x="362777" y="173637"/>
                  </a:lnTo>
                  <a:lnTo>
                    <a:pt x="445327" y="370487"/>
                  </a:lnTo>
                  <a:lnTo>
                    <a:pt x="299499" y="34132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任意多边形 219"/>
            <p:cNvSpPr/>
            <p:nvPr/>
          </p:nvSpPr>
          <p:spPr>
            <a:xfrm>
              <a:off x="3638550" y="3006725"/>
              <a:ext cx="336550" cy="311150"/>
            </a:xfrm>
            <a:custGeom>
              <a:avLst/>
              <a:gdLst/>
              <a:ahLst/>
              <a:cxnLst/>
              <a:rect l="l" t="t" r="r" b="b"/>
              <a:pathLst>
                <a:path w="336550" h="311150">
                  <a:moveTo>
                    <a:pt x="0" y="0"/>
                  </a:moveTo>
                  <a:lnTo>
                    <a:pt x="201934" y="6311"/>
                  </a:lnTo>
                  <a:lnTo>
                    <a:pt x="244475" y="114300"/>
                  </a:lnTo>
                  <a:lnTo>
                    <a:pt x="252198" y="118346"/>
                  </a:lnTo>
                  <a:lnTo>
                    <a:pt x="336550" y="311150"/>
                  </a:lnTo>
                  <a:lnTo>
                    <a:pt x="82550" y="187325"/>
                  </a:lnTo>
                  <a:lnTo>
                    <a:pt x="41275" y="47625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任意多边形 220"/>
            <p:cNvSpPr/>
            <p:nvPr/>
          </p:nvSpPr>
          <p:spPr>
            <a:xfrm>
              <a:off x="3648075" y="3187700"/>
              <a:ext cx="542925" cy="641350"/>
            </a:xfrm>
            <a:custGeom>
              <a:avLst/>
              <a:gdLst/>
              <a:ahLst/>
              <a:cxnLst/>
              <a:rect l="l" t="t" r="r" b="b"/>
              <a:pathLst>
                <a:path w="542925" h="641350">
                  <a:moveTo>
                    <a:pt x="60325" y="0"/>
                  </a:moveTo>
                  <a:lnTo>
                    <a:pt x="72846" y="5745"/>
                  </a:lnTo>
                  <a:lnTo>
                    <a:pt x="73025" y="6350"/>
                  </a:lnTo>
                  <a:lnTo>
                    <a:pt x="327025" y="130175"/>
                  </a:lnTo>
                  <a:lnTo>
                    <a:pt x="322752" y="120408"/>
                  </a:lnTo>
                  <a:lnTo>
                    <a:pt x="330200" y="123825"/>
                  </a:lnTo>
                  <a:lnTo>
                    <a:pt x="542925" y="641350"/>
                  </a:lnTo>
                  <a:lnTo>
                    <a:pt x="34925" y="212725"/>
                  </a:lnTo>
                  <a:lnTo>
                    <a:pt x="0" y="177800"/>
                  </a:lnTo>
                  <a:lnTo>
                    <a:pt x="149225" y="203200"/>
                  </a:lnTo>
                  <a:close/>
                </a:path>
              </a:pathLst>
            </a:cu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 221"/>
            <p:cNvSpPr/>
            <p:nvPr/>
          </p:nvSpPr>
          <p:spPr>
            <a:xfrm>
              <a:off x="3248025" y="2901950"/>
              <a:ext cx="736600" cy="1050925"/>
            </a:xfrm>
            <a:custGeom>
              <a:avLst/>
              <a:gdLst>
                <a:gd name="connsiteX0" fmla="*/ 0 w 736600"/>
                <a:gd name="connsiteY0" fmla="*/ 0 h 1050925"/>
                <a:gd name="connsiteX1" fmla="*/ 165100 w 736600"/>
                <a:gd name="connsiteY1" fmla="*/ 431800 h 1050925"/>
                <a:gd name="connsiteX2" fmla="*/ 187325 w 736600"/>
                <a:gd name="connsiteY2" fmla="*/ 425450 h 1050925"/>
                <a:gd name="connsiteX3" fmla="*/ 736600 w 736600"/>
                <a:gd name="connsiteY3" fmla="*/ 1050925 h 1050925"/>
                <a:gd name="connsiteX4" fmla="*/ 704850 w 736600"/>
                <a:gd name="connsiteY4" fmla="*/ 803275 h 1050925"/>
                <a:gd name="connsiteX5" fmla="*/ 0 w 736600"/>
                <a:gd name="connsiteY5" fmla="*/ 0 h 105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600" h="1050925">
                  <a:moveTo>
                    <a:pt x="0" y="0"/>
                  </a:moveTo>
                  <a:lnTo>
                    <a:pt x="165100" y="431800"/>
                  </a:lnTo>
                  <a:lnTo>
                    <a:pt x="187325" y="425450"/>
                  </a:lnTo>
                  <a:lnTo>
                    <a:pt x="736600" y="1050925"/>
                  </a:lnTo>
                  <a:lnTo>
                    <a:pt x="704850" y="8032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 222"/>
            <p:cNvSpPr/>
            <p:nvPr/>
          </p:nvSpPr>
          <p:spPr>
            <a:xfrm>
              <a:off x="3683000" y="3394075"/>
              <a:ext cx="644525" cy="755650"/>
            </a:xfrm>
            <a:custGeom>
              <a:avLst/>
              <a:gdLst>
                <a:gd name="connsiteX0" fmla="*/ 0 w 644525"/>
                <a:gd name="connsiteY0" fmla="*/ 0 h 755650"/>
                <a:gd name="connsiteX1" fmla="*/ 644525 w 644525"/>
                <a:gd name="connsiteY1" fmla="*/ 755650 h 755650"/>
                <a:gd name="connsiteX2" fmla="*/ 517525 w 644525"/>
                <a:gd name="connsiteY2" fmla="*/ 441325 h 755650"/>
                <a:gd name="connsiteX3" fmla="*/ 0 w 644525"/>
                <a:gd name="connsiteY3" fmla="*/ 0 h 75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525" h="755650">
                  <a:moveTo>
                    <a:pt x="0" y="0"/>
                  </a:moveTo>
                  <a:lnTo>
                    <a:pt x="644525" y="755650"/>
                  </a:lnTo>
                  <a:lnTo>
                    <a:pt x="517525" y="4413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 223"/>
            <p:cNvSpPr/>
            <p:nvPr/>
          </p:nvSpPr>
          <p:spPr>
            <a:xfrm>
              <a:off x="3949699" y="3709194"/>
              <a:ext cx="397669" cy="529431"/>
            </a:xfrm>
            <a:custGeom>
              <a:avLst/>
              <a:gdLst>
                <a:gd name="connsiteX0" fmla="*/ 0 w 400050"/>
                <a:gd name="connsiteY0" fmla="*/ 0 h 517525"/>
                <a:gd name="connsiteX1" fmla="*/ 47625 w 400050"/>
                <a:gd name="connsiteY1" fmla="*/ 368300 h 517525"/>
                <a:gd name="connsiteX2" fmla="*/ 377825 w 400050"/>
                <a:gd name="connsiteY2" fmla="*/ 517525 h 517525"/>
                <a:gd name="connsiteX3" fmla="*/ 400050 w 400050"/>
                <a:gd name="connsiteY3" fmla="*/ 479425 h 517525"/>
                <a:gd name="connsiteX4" fmla="*/ 355600 w 400050"/>
                <a:gd name="connsiteY4" fmla="*/ 396875 h 517525"/>
                <a:gd name="connsiteX5" fmla="*/ 0 w 400050"/>
                <a:gd name="connsiteY5" fmla="*/ 0 h 517525"/>
                <a:gd name="connsiteX0" fmla="*/ 0 w 400050"/>
                <a:gd name="connsiteY0" fmla="*/ 0 h 529431"/>
                <a:gd name="connsiteX1" fmla="*/ 47625 w 400050"/>
                <a:gd name="connsiteY1" fmla="*/ 380206 h 529431"/>
                <a:gd name="connsiteX2" fmla="*/ 377825 w 400050"/>
                <a:gd name="connsiteY2" fmla="*/ 529431 h 529431"/>
                <a:gd name="connsiteX3" fmla="*/ 400050 w 400050"/>
                <a:gd name="connsiteY3" fmla="*/ 491331 h 529431"/>
                <a:gd name="connsiteX4" fmla="*/ 355600 w 400050"/>
                <a:gd name="connsiteY4" fmla="*/ 408781 h 529431"/>
                <a:gd name="connsiteX5" fmla="*/ 0 w 400050"/>
                <a:gd name="connsiteY5" fmla="*/ 0 h 529431"/>
                <a:gd name="connsiteX0" fmla="*/ 0 w 397669"/>
                <a:gd name="connsiteY0" fmla="*/ 0 h 529431"/>
                <a:gd name="connsiteX1" fmla="*/ 47625 w 397669"/>
                <a:gd name="connsiteY1" fmla="*/ 380206 h 529431"/>
                <a:gd name="connsiteX2" fmla="*/ 377825 w 397669"/>
                <a:gd name="connsiteY2" fmla="*/ 529431 h 529431"/>
                <a:gd name="connsiteX3" fmla="*/ 397669 w 397669"/>
                <a:gd name="connsiteY3" fmla="*/ 481806 h 529431"/>
                <a:gd name="connsiteX4" fmla="*/ 355600 w 397669"/>
                <a:gd name="connsiteY4" fmla="*/ 408781 h 529431"/>
                <a:gd name="connsiteX5" fmla="*/ 0 w 397669"/>
                <a:gd name="connsiteY5" fmla="*/ 0 h 52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669" h="529431">
                  <a:moveTo>
                    <a:pt x="0" y="0"/>
                  </a:moveTo>
                  <a:lnTo>
                    <a:pt x="47625" y="380206"/>
                  </a:lnTo>
                  <a:lnTo>
                    <a:pt x="377825" y="529431"/>
                  </a:lnTo>
                  <a:lnTo>
                    <a:pt x="397669" y="481806"/>
                  </a:lnTo>
                  <a:lnTo>
                    <a:pt x="355600" y="4087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任意多边形 224"/>
            <p:cNvSpPr/>
            <p:nvPr/>
          </p:nvSpPr>
          <p:spPr>
            <a:xfrm>
              <a:off x="4003675" y="4089400"/>
              <a:ext cx="317500" cy="301625"/>
            </a:xfrm>
            <a:custGeom>
              <a:avLst/>
              <a:gdLst>
                <a:gd name="connsiteX0" fmla="*/ 317500 w 317500"/>
                <a:gd name="connsiteY0" fmla="*/ 146050 h 301625"/>
                <a:gd name="connsiteX1" fmla="*/ 0 w 317500"/>
                <a:gd name="connsiteY1" fmla="*/ 0 h 301625"/>
                <a:gd name="connsiteX2" fmla="*/ 12700 w 317500"/>
                <a:gd name="connsiteY2" fmla="*/ 92075 h 301625"/>
                <a:gd name="connsiteX3" fmla="*/ 247650 w 317500"/>
                <a:gd name="connsiteY3" fmla="*/ 301625 h 301625"/>
                <a:gd name="connsiteX4" fmla="*/ 317500 w 317500"/>
                <a:gd name="connsiteY4" fmla="*/ 146050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00" h="301625">
                  <a:moveTo>
                    <a:pt x="317500" y="146050"/>
                  </a:moveTo>
                  <a:lnTo>
                    <a:pt x="0" y="0"/>
                  </a:lnTo>
                  <a:lnTo>
                    <a:pt x="12700" y="92075"/>
                  </a:lnTo>
                  <a:lnTo>
                    <a:pt x="247650" y="301625"/>
                  </a:lnTo>
                  <a:lnTo>
                    <a:pt x="317500" y="146050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任意多边形 225"/>
            <p:cNvSpPr/>
            <p:nvPr/>
          </p:nvSpPr>
          <p:spPr>
            <a:xfrm>
              <a:off x="4257675" y="4190999"/>
              <a:ext cx="177006" cy="334169"/>
            </a:xfrm>
            <a:custGeom>
              <a:avLst/>
              <a:gdLst>
                <a:gd name="connsiteX0" fmla="*/ 104775 w 203200"/>
                <a:gd name="connsiteY0" fmla="*/ 0 h 355600"/>
                <a:gd name="connsiteX1" fmla="*/ 203200 w 203200"/>
                <a:gd name="connsiteY1" fmla="*/ 193675 h 355600"/>
                <a:gd name="connsiteX2" fmla="*/ 177800 w 203200"/>
                <a:gd name="connsiteY2" fmla="*/ 355600 h 355600"/>
                <a:gd name="connsiteX3" fmla="*/ 0 w 203200"/>
                <a:gd name="connsiteY3" fmla="*/ 200025 h 355600"/>
                <a:gd name="connsiteX4" fmla="*/ 104775 w 203200"/>
                <a:gd name="connsiteY4" fmla="*/ 0 h 355600"/>
                <a:gd name="connsiteX0" fmla="*/ 104775 w 203200"/>
                <a:gd name="connsiteY0" fmla="*/ 0 h 334169"/>
                <a:gd name="connsiteX1" fmla="*/ 203200 w 203200"/>
                <a:gd name="connsiteY1" fmla="*/ 193675 h 334169"/>
                <a:gd name="connsiteX2" fmla="*/ 177800 w 203200"/>
                <a:gd name="connsiteY2" fmla="*/ 334169 h 334169"/>
                <a:gd name="connsiteX3" fmla="*/ 0 w 203200"/>
                <a:gd name="connsiteY3" fmla="*/ 200025 h 334169"/>
                <a:gd name="connsiteX4" fmla="*/ 104775 w 203200"/>
                <a:gd name="connsiteY4" fmla="*/ 0 h 334169"/>
                <a:gd name="connsiteX0" fmla="*/ 85725 w 184150"/>
                <a:gd name="connsiteY0" fmla="*/ 0 h 334169"/>
                <a:gd name="connsiteX1" fmla="*/ 184150 w 184150"/>
                <a:gd name="connsiteY1" fmla="*/ 193675 h 334169"/>
                <a:gd name="connsiteX2" fmla="*/ 158750 w 184150"/>
                <a:gd name="connsiteY2" fmla="*/ 334169 h 334169"/>
                <a:gd name="connsiteX3" fmla="*/ 0 w 184150"/>
                <a:gd name="connsiteY3" fmla="*/ 192881 h 334169"/>
                <a:gd name="connsiteX4" fmla="*/ 85725 w 184150"/>
                <a:gd name="connsiteY4" fmla="*/ 0 h 334169"/>
                <a:gd name="connsiteX0" fmla="*/ 85725 w 177006"/>
                <a:gd name="connsiteY0" fmla="*/ 0 h 334169"/>
                <a:gd name="connsiteX1" fmla="*/ 177006 w 177006"/>
                <a:gd name="connsiteY1" fmla="*/ 186531 h 334169"/>
                <a:gd name="connsiteX2" fmla="*/ 158750 w 177006"/>
                <a:gd name="connsiteY2" fmla="*/ 334169 h 334169"/>
                <a:gd name="connsiteX3" fmla="*/ 0 w 177006"/>
                <a:gd name="connsiteY3" fmla="*/ 192881 h 334169"/>
                <a:gd name="connsiteX4" fmla="*/ 85725 w 177006"/>
                <a:gd name="connsiteY4" fmla="*/ 0 h 33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006" h="334169">
                  <a:moveTo>
                    <a:pt x="85725" y="0"/>
                  </a:moveTo>
                  <a:lnTo>
                    <a:pt x="177006" y="186531"/>
                  </a:lnTo>
                  <a:lnTo>
                    <a:pt x="158750" y="334169"/>
                  </a:lnTo>
                  <a:lnTo>
                    <a:pt x="0" y="192881"/>
                  </a:lnTo>
                  <a:lnTo>
                    <a:pt x="85725" y="0"/>
                  </a:lnTo>
                  <a:close/>
                </a:path>
              </a:pathLst>
            </a:custGeom>
            <a:solidFill>
              <a:schemeClr val="bg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任意多边形 226"/>
            <p:cNvSpPr/>
            <p:nvPr/>
          </p:nvSpPr>
          <p:spPr>
            <a:xfrm>
              <a:off x="4419601" y="4375150"/>
              <a:ext cx="162718" cy="300038"/>
            </a:xfrm>
            <a:custGeom>
              <a:avLst/>
              <a:gdLst>
                <a:gd name="connsiteX0" fmla="*/ 12700 w 155575"/>
                <a:gd name="connsiteY0" fmla="*/ 0 h 314325"/>
                <a:gd name="connsiteX1" fmla="*/ 0 w 155575"/>
                <a:gd name="connsiteY1" fmla="*/ 165100 h 314325"/>
                <a:gd name="connsiteX2" fmla="*/ 155575 w 155575"/>
                <a:gd name="connsiteY2" fmla="*/ 314325 h 314325"/>
                <a:gd name="connsiteX3" fmla="*/ 12700 w 155575"/>
                <a:gd name="connsiteY3" fmla="*/ 0 h 314325"/>
                <a:gd name="connsiteX0" fmla="*/ 12700 w 162718"/>
                <a:gd name="connsiteY0" fmla="*/ 0 h 300038"/>
                <a:gd name="connsiteX1" fmla="*/ 0 w 162718"/>
                <a:gd name="connsiteY1" fmla="*/ 165100 h 300038"/>
                <a:gd name="connsiteX2" fmla="*/ 162718 w 162718"/>
                <a:gd name="connsiteY2" fmla="*/ 300038 h 300038"/>
                <a:gd name="connsiteX3" fmla="*/ 12700 w 162718"/>
                <a:gd name="connsiteY3" fmla="*/ 0 h 300038"/>
                <a:gd name="connsiteX0" fmla="*/ 12700 w 162718"/>
                <a:gd name="connsiteY0" fmla="*/ 0 h 300038"/>
                <a:gd name="connsiteX1" fmla="*/ 0 w 162718"/>
                <a:gd name="connsiteY1" fmla="*/ 157956 h 300038"/>
                <a:gd name="connsiteX2" fmla="*/ 162718 w 162718"/>
                <a:gd name="connsiteY2" fmla="*/ 300038 h 300038"/>
                <a:gd name="connsiteX3" fmla="*/ 12700 w 162718"/>
                <a:gd name="connsiteY3" fmla="*/ 0 h 30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18" h="300038">
                  <a:moveTo>
                    <a:pt x="12700" y="0"/>
                  </a:moveTo>
                  <a:lnTo>
                    <a:pt x="0" y="157956"/>
                  </a:lnTo>
                  <a:lnTo>
                    <a:pt x="162718" y="300038"/>
                  </a:lnTo>
                  <a:lnTo>
                    <a:pt x="12700" y="0"/>
                  </a:lnTo>
                  <a:close/>
                </a:path>
              </a:pathLst>
            </a:custGeom>
            <a:solidFill>
              <a:schemeClr val="bg1"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任意多边形 227"/>
            <p:cNvSpPr/>
            <p:nvPr/>
          </p:nvSpPr>
          <p:spPr>
            <a:xfrm>
              <a:off x="4581525" y="4537075"/>
              <a:ext cx="158750" cy="134143"/>
            </a:xfrm>
            <a:custGeom>
              <a:avLst/>
              <a:gdLst>
                <a:gd name="connsiteX0" fmla="*/ 22225 w 177800"/>
                <a:gd name="connsiteY0" fmla="*/ 79375 h 155575"/>
                <a:gd name="connsiteX1" fmla="*/ 177800 w 177800"/>
                <a:gd name="connsiteY1" fmla="*/ 0 h 155575"/>
                <a:gd name="connsiteX2" fmla="*/ 0 w 177800"/>
                <a:gd name="connsiteY2" fmla="*/ 155575 h 155575"/>
                <a:gd name="connsiteX3" fmla="*/ 22225 w 177800"/>
                <a:gd name="connsiteY3" fmla="*/ 79375 h 155575"/>
                <a:gd name="connsiteX0" fmla="*/ 3175 w 158750"/>
                <a:gd name="connsiteY0" fmla="*/ 79375 h 134143"/>
                <a:gd name="connsiteX1" fmla="*/ 158750 w 158750"/>
                <a:gd name="connsiteY1" fmla="*/ 0 h 134143"/>
                <a:gd name="connsiteX2" fmla="*/ 0 w 158750"/>
                <a:gd name="connsiteY2" fmla="*/ 134143 h 134143"/>
                <a:gd name="connsiteX3" fmla="*/ 3175 w 158750"/>
                <a:gd name="connsiteY3" fmla="*/ 79375 h 134143"/>
                <a:gd name="connsiteX0" fmla="*/ 22225 w 158750"/>
                <a:gd name="connsiteY0" fmla="*/ 79375 h 134143"/>
                <a:gd name="connsiteX1" fmla="*/ 158750 w 158750"/>
                <a:gd name="connsiteY1" fmla="*/ 0 h 134143"/>
                <a:gd name="connsiteX2" fmla="*/ 0 w 158750"/>
                <a:gd name="connsiteY2" fmla="*/ 134143 h 134143"/>
                <a:gd name="connsiteX3" fmla="*/ 22225 w 158750"/>
                <a:gd name="connsiteY3" fmla="*/ 79375 h 134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750" h="134143">
                  <a:moveTo>
                    <a:pt x="22225" y="79375"/>
                  </a:moveTo>
                  <a:lnTo>
                    <a:pt x="158750" y="0"/>
                  </a:lnTo>
                  <a:lnTo>
                    <a:pt x="0" y="134143"/>
                  </a:lnTo>
                  <a:lnTo>
                    <a:pt x="22225" y="79375"/>
                  </a:lnTo>
                  <a:close/>
                </a:path>
              </a:pathLst>
            </a:cu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 228"/>
            <p:cNvSpPr/>
            <p:nvPr/>
          </p:nvSpPr>
          <p:spPr>
            <a:xfrm>
              <a:off x="2686050" y="2933700"/>
              <a:ext cx="752475" cy="553244"/>
            </a:xfrm>
            <a:custGeom>
              <a:avLst/>
              <a:gdLst>
                <a:gd name="connsiteX0" fmla="*/ 546100 w 752475"/>
                <a:gd name="connsiteY0" fmla="*/ 546100 h 546100"/>
                <a:gd name="connsiteX1" fmla="*/ 752475 w 752475"/>
                <a:gd name="connsiteY1" fmla="*/ 508000 h 546100"/>
                <a:gd name="connsiteX2" fmla="*/ 463550 w 752475"/>
                <a:gd name="connsiteY2" fmla="*/ 117475 h 546100"/>
                <a:gd name="connsiteX3" fmla="*/ 0 w 752475"/>
                <a:gd name="connsiteY3" fmla="*/ 0 h 546100"/>
                <a:gd name="connsiteX4" fmla="*/ 546100 w 752475"/>
                <a:gd name="connsiteY4" fmla="*/ 546100 h 546100"/>
                <a:gd name="connsiteX0" fmla="*/ 546100 w 752475"/>
                <a:gd name="connsiteY0" fmla="*/ 553244 h 553244"/>
                <a:gd name="connsiteX1" fmla="*/ 752475 w 752475"/>
                <a:gd name="connsiteY1" fmla="*/ 508000 h 553244"/>
                <a:gd name="connsiteX2" fmla="*/ 463550 w 752475"/>
                <a:gd name="connsiteY2" fmla="*/ 117475 h 553244"/>
                <a:gd name="connsiteX3" fmla="*/ 0 w 752475"/>
                <a:gd name="connsiteY3" fmla="*/ 0 h 553244"/>
                <a:gd name="connsiteX4" fmla="*/ 546100 w 752475"/>
                <a:gd name="connsiteY4" fmla="*/ 553244 h 55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2475" h="553244">
                  <a:moveTo>
                    <a:pt x="546100" y="553244"/>
                  </a:moveTo>
                  <a:lnTo>
                    <a:pt x="752475" y="508000"/>
                  </a:lnTo>
                  <a:lnTo>
                    <a:pt x="463550" y="117475"/>
                  </a:lnTo>
                  <a:lnTo>
                    <a:pt x="0" y="0"/>
                  </a:lnTo>
                  <a:lnTo>
                    <a:pt x="546100" y="553244"/>
                  </a:ln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任意多边形 229"/>
            <p:cNvSpPr/>
            <p:nvPr/>
          </p:nvSpPr>
          <p:spPr>
            <a:xfrm>
              <a:off x="3159125" y="3063875"/>
              <a:ext cx="222250" cy="200025"/>
            </a:xfrm>
            <a:custGeom>
              <a:avLst/>
              <a:gdLst>
                <a:gd name="connsiteX0" fmla="*/ 0 w 222250"/>
                <a:gd name="connsiteY0" fmla="*/ 0 h 200025"/>
                <a:gd name="connsiteX1" fmla="*/ 180975 w 222250"/>
                <a:gd name="connsiteY1" fmla="*/ 47625 h 200025"/>
                <a:gd name="connsiteX2" fmla="*/ 222250 w 222250"/>
                <a:gd name="connsiteY2" fmla="*/ 200025 h 200025"/>
                <a:gd name="connsiteX3" fmla="*/ 136525 w 222250"/>
                <a:gd name="connsiteY3" fmla="*/ 190500 h 200025"/>
                <a:gd name="connsiteX4" fmla="*/ 0 w 222250"/>
                <a:gd name="connsiteY4" fmla="*/ 0 h 200025"/>
                <a:gd name="connsiteX0" fmla="*/ 0 w 222250"/>
                <a:gd name="connsiteY0" fmla="*/ 0 h 200025"/>
                <a:gd name="connsiteX1" fmla="*/ 169068 w 222250"/>
                <a:gd name="connsiteY1" fmla="*/ 47625 h 200025"/>
                <a:gd name="connsiteX2" fmla="*/ 222250 w 222250"/>
                <a:gd name="connsiteY2" fmla="*/ 200025 h 200025"/>
                <a:gd name="connsiteX3" fmla="*/ 136525 w 222250"/>
                <a:gd name="connsiteY3" fmla="*/ 190500 h 200025"/>
                <a:gd name="connsiteX4" fmla="*/ 0 w 222250"/>
                <a:gd name="connsiteY4" fmla="*/ 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250" h="200025">
                  <a:moveTo>
                    <a:pt x="0" y="0"/>
                  </a:moveTo>
                  <a:lnTo>
                    <a:pt x="169068" y="47625"/>
                  </a:lnTo>
                  <a:lnTo>
                    <a:pt x="222250" y="200025"/>
                  </a:lnTo>
                  <a:lnTo>
                    <a:pt x="136525" y="190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任意多边形 230"/>
            <p:cNvSpPr/>
            <p:nvPr/>
          </p:nvSpPr>
          <p:spPr>
            <a:xfrm>
              <a:off x="3298825" y="3254375"/>
              <a:ext cx="682625" cy="688975"/>
            </a:xfrm>
            <a:custGeom>
              <a:avLst/>
              <a:gdLst>
                <a:gd name="connsiteX0" fmla="*/ 0 w 682625"/>
                <a:gd name="connsiteY0" fmla="*/ 0 h 688975"/>
                <a:gd name="connsiteX1" fmla="*/ 79375 w 682625"/>
                <a:gd name="connsiteY1" fmla="*/ 9525 h 688975"/>
                <a:gd name="connsiteX2" fmla="*/ 120650 w 682625"/>
                <a:gd name="connsiteY2" fmla="*/ 92075 h 688975"/>
                <a:gd name="connsiteX3" fmla="*/ 139700 w 682625"/>
                <a:gd name="connsiteY3" fmla="*/ 73025 h 688975"/>
                <a:gd name="connsiteX4" fmla="*/ 682625 w 682625"/>
                <a:gd name="connsiteY4" fmla="*/ 688975 h 688975"/>
                <a:gd name="connsiteX5" fmla="*/ 425450 w 682625"/>
                <a:gd name="connsiteY5" fmla="*/ 612775 h 688975"/>
                <a:gd name="connsiteX6" fmla="*/ 0 w 682625"/>
                <a:gd name="connsiteY6" fmla="*/ 0 h 688975"/>
                <a:gd name="connsiteX0" fmla="*/ 0 w 682625"/>
                <a:gd name="connsiteY0" fmla="*/ 0 h 688975"/>
                <a:gd name="connsiteX1" fmla="*/ 79375 w 682625"/>
                <a:gd name="connsiteY1" fmla="*/ 9525 h 688975"/>
                <a:gd name="connsiteX2" fmla="*/ 120650 w 682625"/>
                <a:gd name="connsiteY2" fmla="*/ 92075 h 688975"/>
                <a:gd name="connsiteX3" fmla="*/ 139700 w 682625"/>
                <a:gd name="connsiteY3" fmla="*/ 73025 h 688975"/>
                <a:gd name="connsiteX4" fmla="*/ 682625 w 682625"/>
                <a:gd name="connsiteY4" fmla="*/ 688975 h 688975"/>
                <a:gd name="connsiteX5" fmla="*/ 449262 w 682625"/>
                <a:gd name="connsiteY5" fmla="*/ 624682 h 688975"/>
                <a:gd name="connsiteX6" fmla="*/ 0 w 682625"/>
                <a:gd name="connsiteY6" fmla="*/ 0 h 688975"/>
                <a:gd name="connsiteX0" fmla="*/ 0 w 682625"/>
                <a:gd name="connsiteY0" fmla="*/ 0 h 688975"/>
                <a:gd name="connsiteX1" fmla="*/ 79375 w 682625"/>
                <a:gd name="connsiteY1" fmla="*/ 9525 h 688975"/>
                <a:gd name="connsiteX2" fmla="*/ 120650 w 682625"/>
                <a:gd name="connsiteY2" fmla="*/ 92075 h 688975"/>
                <a:gd name="connsiteX3" fmla="*/ 139700 w 682625"/>
                <a:gd name="connsiteY3" fmla="*/ 73025 h 688975"/>
                <a:gd name="connsiteX4" fmla="*/ 682625 w 682625"/>
                <a:gd name="connsiteY4" fmla="*/ 688975 h 688975"/>
                <a:gd name="connsiteX5" fmla="*/ 449262 w 682625"/>
                <a:gd name="connsiteY5" fmla="*/ 617539 h 688975"/>
                <a:gd name="connsiteX6" fmla="*/ 0 w 682625"/>
                <a:gd name="connsiteY6" fmla="*/ 0 h 68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2625" h="688975">
                  <a:moveTo>
                    <a:pt x="0" y="0"/>
                  </a:moveTo>
                  <a:lnTo>
                    <a:pt x="79375" y="9525"/>
                  </a:lnTo>
                  <a:lnTo>
                    <a:pt x="120650" y="92075"/>
                  </a:lnTo>
                  <a:lnTo>
                    <a:pt x="139700" y="73025"/>
                  </a:lnTo>
                  <a:lnTo>
                    <a:pt x="682625" y="688975"/>
                  </a:lnTo>
                  <a:lnTo>
                    <a:pt x="449262" y="6175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任意多边形 231"/>
            <p:cNvSpPr/>
            <p:nvPr/>
          </p:nvSpPr>
          <p:spPr>
            <a:xfrm>
              <a:off x="3232149" y="3438524"/>
              <a:ext cx="619919" cy="595313"/>
            </a:xfrm>
            <a:custGeom>
              <a:avLst/>
              <a:gdLst>
                <a:gd name="connsiteX0" fmla="*/ 508000 w 679450"/>
                <a:gd name="connsiteY0" fmla="*/ 422275 h 685800"/>
                <a:gd name="connsiteX1" fmla="*/ 190500 w 679450"/>
                <a:gd name="connsiteY1" fmla="*/ 0 h 685800"/>
                <a:gd name="connsiteX2" fmla="*/ 0 w 679450"/>
                <a:gd name="connsiteY2" fmla="*/ 47625 h 685800"/>
                <a:gd name="connsiteX3" fmla="*/ 679450 w 679450"/>
                <a:gd name="connsiteY3" fmla="*/ 685800 h 685800"/>
                <a:gd name="connsiteX4" fmla="*/ 508000 w 679450"/>
                <a:gd name="connsiteY4" fmla="*/ 422275 h 685800"/>
                <a:gd name="connsiteX0" fmla="*/ 508000 w 619919"/>
                <a:gd name="connsiteY0" fmla="*/ 422275 h 595313"/>
                <a:gd name="connsiteX1" fmla="*/ 190500 w 619919"/>
                <a:gd name="connsiteY1" fmla="*/ 0 h 595313"/>
                <a:gd name="connsiteX2" fmla="*/ 0 w 619919"/>
                <a:gd name="connsiteY2" fmla="*/ 47625 h 595313"/>
                <a:gd name="connsiteX3" fmla="*/ 619919 w 619919"/>
                <a:gd name="connsiteY3" fmla="*/ 595313 h 595313"/>
                <a:gd name="connsiteX4" fmla="*/ 508000 w 619919"/>
                <a:gd name="connsiteY4" fmla="*/ 422275 h 59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9919" h="595313">
                  <a:moveTo>
                    <a:pt x="508000" y="422275"/>
                  </a:moveTo>
                  <a:lnTo>
                    <a:pt x="190500" y="0"/>
                  </a:lnTo>
                  <a:lnTo>
                    <a:pt x="0" y="47625"/>
                  </a:lnTo>
                  <a:lnTo>
                    <a:pt x="619919" y="595313"/>
                  </a:lnTo>
                  <a:lnTo>
                    <a:pt x="508000" y="422275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任意多边形 232"/>
            <p:cNvSpPr/>
            <p:nvPr/>
          </p:nvSpPr>
          <p:spPr>
            <a:xfrm>
              <a:off x="3746499" y="3870324"/>
              <a:ext cx="267495" cy="304799"/>
            </a:xfrm>
            <a:custGeom>
              <a:avLst/>
              <a:gdLst>
                <a:gd name="connsiteX0" fmla="*/ 238125 w 279400"/>
                <a:gd name="connsiteY0" fmla="*/ 73025 h 342900"/>
                <a:gd name="connsiteX1" fmla="*/ 0 w 279400"/>
                <a:gd name="connsiteY1" fmla="*/ 0 h 342900"/>
                <a:gd name="connsiteX2" fmla="*/ 174625 w 279400"/>
                <a:gd name="connsiteY2" fmla="*/ 263525 h 342900"/>
                <a:gd name="connsiteX3" fmla="*/ 279400 w 279400"/>
                <a:gd name="connsiteY3" fmla="*/ 342900 h 342900"/>
                <a:gd name="connsiteX4" fmla="*/ 238125 w 279400"/>
                <a:gd name="connsiteY4" fmla="*/ 73025 h 342900"/>
                <a:gd name="connsiteX0" fmla="*/ 238125 w 272257"/>
                <a:gd name="connsiteY0" fmla="*/ 73025 h 307181"/>
                <a:gd name="connsiteX1" fmla="*/ 0 w 272257"/>
                <a:gd name="connsiteY1" fmla="*/ 0 h 307181"/>
                <a:gd name="connsiteX2" fmla="*/ 174625 w 272257"/>
                <a:gd name="connsiteY2" fmla="*/ 263525 h 307181"/>
                <a:gd name="connsiteX3" fmla="*/ 272257 w 272257"/>
                <a:gd name="connsiteY3" fmla="*/ 307181 h 307181"/>
                <a:gd name="connsiteX4" fmla="*/ 238125 w 272257"/>
                <a:gd name="connsiteY4" fmla="*/ 73025 h 307181"/>
                <a:gd name="connsiteX0" fmla="*/ 238125 w 272257"/>
                <a:gd name="connsiteY0" fmla="*/ 73025 h 307181"/>
                <a:gd name="connsiteX1" fmla="*/ 0 w 272257"/>
                <a:gd name="connsiteY1" fmla="*/ 0 h 307181"/>
                <a:gd name="connsiteX2" fmla="*/ 119857 w 272257"/>
                <a:gd name="connsiteY2" fmla="*/ 180181 h 307181"/>
                <a:gd name="connsiteX3" fmla="*/ 272257 w 272257"/>
                <a:gd name="connsiteY3" fmla="*/ 307181 h 307181"/>
                <a:gd name="connsiteX4" fmla="*/ 238125 w 272257"/>
                <a:gd name="connsiteY4" fmla="*/ 73025 h 307181"/>
                <a:gd name="connsiteX0" fmla="*/ 228600 w 272257"/>
                <a:gd name="connsiteY0" fmla="*/ 73025 h 307181"/>
                <a:gd name="connsiteX1" fmla="*/ 0 w 272257"/>
                <a:gd name="connsiteY1" fmla="*/ 0 h 307181"/>
                <a:gd name="connsiteX2" fmla="*/ 119857 w 272257"/>
                <a:gd name="connsiteY2" fmla="*/ 180181 h 307181"/>
                <a:gd name="connsiteX3" fmla="*/ 272257 w 272257"/>
                <a:gd name="connsiteY3" fmla="*/ 307181 h 307181"/>
                <a:gd name="connsiteX4" fmla="*/ 228600 w 272257"/>
                <a:gd name="connsiteY4" fmla="*/ 73025 h 307181"/>
                <a:gd name="connsiteX0" fmla="*/ 228600 w 267495"/>
                <a:gd name="connsiteY0" fmla="*/ 73025 h 304799"/>
                <a:gd name="connsiteX1" fmla="*/ 0 w 267495"/>
                <a:gd name="connsiteY1" fmla="*/ 0 h 304799"/>
                <a:gd name="connsiteX2" fmla="*/ 119857 w 267495"/>
                <a:gd name="connsiteY2" fmla="*/ 180181 h 304799"/>
                <a:gd name="connsiteX3" fmla="*/ 267495 w 267495"/>
                <a:gd name="connsiteY3" fmla="*/ 304799 h 304799"/>
                <a:gd name="connsiteX4" fmla="*/ 228600 w 267495"/>
                <a:gd name="connsiteY4" fmla="*/ 73025 h 304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495" h="304799">
                  <a:moveTo>
                    <a:pt x="228600" y="73025"/>
                  </a:moveTo>
                  <a:lnTo>
                    <a:pt x="0" y="0"/>
                  </a:lnTo>
                  <a:lnTo>
                    <a:pt x="119857" y="180181"/>
                  </a:lnTo>
                  <a:lnTo>
                    <a:pt x="267495" y="304799"/>
                  </a:lnTo>
                  <a:lnTo>
                    <a:pt x="228600" y="73025"/>
                  </a:lnTo>
                  <a:close/>
                </a:path>
              </a:pathLst>
            </a:cu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任意多边形 233"/>
            <p:cNvSpPr/>
            <p:nvPr/>
          </p:nvSpPr>
          <p:spPr>
            <a:xfrm>
              <a:off x="2406650" y="2657475"/>
              <a:ext cx="857250" cy="863600"/>
            </a:xfrm>
            <a:custGeom>
              <a:avLst/>
              <a:gdLst>
                <a:gd name="connsiteX0" fmla="*/ 0 w 857250"/>
                <a:gd name="connsiteY0" fmla="*/ 0 h 863600"/>
                <a:gd name="connsiteX1" fmla="*/ 857250 w 857250"/>
                <a:gd name="connsiteY1" fmla="*/ 863600 h 863600"/>
                <a:gd name="connsiteX2" fmla="*/ 53975 w 857250"/>
                <a:gd name="connsiteY2" fmla="*/ 177800 h 863600"/>
                <a:gd name="connsiteX3" fmla="*/ 0 w 857250"/>
                <a:gd name="connsiteY3" fmla="*/ 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0" h="863600">
                  <a:moveTo>
                    <a:pt x="0" y="0"/>
                  </a:moveTo>
                  <a:lnTo>
                    <a:pt x="857250" y="863600"/>
                  </a:lnTo>
                  <a:lnTo>
                    <a:pt x="53975" y="177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 234"/>
            <p:cNvSpPr/>
            <p:nvPr/>
          </p:nvSpPr>
          <p:spPr>
            <a:xfrm>
              <a:off x="1828800" y="2009775"/>
              <a:ext cx="438150" cy="276958"/>
            </a:xfrm>
            <a:custGeom>
              <a:avLst/>
              <a:gdLst/>
              <a:ahLst/>
              <a:cxnLst/>
              <a:rect l="l" t="t" r="r" b="b"/>
              <a:pathLst>
                <a:path w="438150" h="276958">
                  <a:moveTo>
                    <a:pt x="429213" y="1036"/>
                  </a:moveTo>
                  <a:lnTo>
                    <a:pt x="213933" y="276958"/>
                  </a:lnTo>
                  <a:lnTo>
                    <a:pt x="0" y="50800"/>
                  </a:lnTo>
                  <a:close/>
                  <a:moveTo>
                    <a:pt x="438150" y="0"/>
                  </a:moveTo>
                  <a:lnTo>
                    <a:pt x="437174" y="1292"/>
                  </a:lnTo>
                  <a:lnTo>
                    <a:pt x="436846" y="151"/>
                  </a:lnTo>
                  <a:close/>
                </a:path>
              </a:pathLst>
            </a:custGeom>
            <a:solidFill>
              <a:schemeClr val="bg1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任意多边形 235"/>
            <p:cNvSpPr/>
            <p:nvPr/>
          </p:nvSpPr>
          <p:spPr>
            <a:xfrm>
              <a:off x="1783556" y="1631156"/>
              <a:ext cx="292894" cy="321469"/>
            </a:xfrm>
            <a:custGeom>
              <a:avLst/>
              <a:gdLst>
                <a:gd name="connsiteX0" fmla="*/ 0 w 292894"/>
                <a:gd name="connsiteY0" fmla="*/ 0 h 321469"/>
                <a:gd name="connsiteX1" fmla="*/ 209550 w 292894"/>
                <a:gd name="connsiteY1" fmla="*/ 28575 h 321469"/>
                <a:gd name="connsiteX2" fmla="*/ 292894 w 292894"/>
                <a:gd name="connsiteY2" fmla="*/ 321469 h 321469"/>
                <a:gd name="connsiteX3" fmla="*/ 80963 w 292894"/>
                <a:gd name="connsiteY3" fmla="*/ 292894 h 321469"/>
                <a:gd name="connsiteX4" fmla="*/ 0 w 292894"/>
                <a:gd name="connsiteY4" fmla="*/ 0 h 321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894" h="321469">
                  <a:moveTo>
                    <a:pt x="0" y="0"/>
                  </a:moveTo>
                  <a:lnTo>
                    <a:pt x="209550" y="28575"/>
                  </a:lnTo>
                  <a:lnTo>
                    <a:pt x="292894" y="321469"/>
                  </a:lnTo>
                  <a:lnTo>
                    <a:pt x="80963" y="2928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 236"/>
            <p:cNvSpPr/>
            <p:nvPr/>
          </p:nvSpPr>
          <p:spPr>
            <a:xfrm>
              <a:off x="2181225" y="1689100"/>
              <a:ext cx="304800" cy="441325"/>
            </a:xfrm>
            <a:custGeom>
              <a:avLst/>
              <a:gdLst>
                <a:gd name="connsiteX0" fmla="*/ 0 w 304800"/>
                <a:gd name="connsiteY0" fmla="*/ 0 h 441325"/>
                <a:gd name="connsiteX1" fmla="*/ 304800 w 304800"/>
                <a:gd name="connsiteY1" fmla="*/ 358775 h 441325"/>
                <a:gd name="connsiteX2" fmla="*/ 288925 w 304800"/>
                <a:gd name="connsiteY2" fmla="*/ 441325 h 441325"/>
                <a:gd name="connsiteX3" fmla="*/ 0 w 304800"/>
                <a:gd name="connsiteY3" fmla="*/ 0 h 44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0" h="441325">
                  <a:moveTo>
                    <a:pt x="0" y="0"/>
                  </a:moveTo>
                  <a:lnTo>
                    <a:pt x="304800" y="358775"/>
                  </a:lnTo>
                  <a:lnTo>
                    <a:pt x="288925" y="4413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任意多边形 237"/>
            <p:cNvSpPr/>
            <p:nvPr/>
          </p:nvSpPr>
          <p:spPr>
            <a:xfrm>
              <a:off x="1668549" y="1659731"/>
              <a:ext cx="710321" cy="416719"/>
            </a:xfrm>
            <a:custGeom>
              <a:avLst/>
              <a:gdLst/>
              <a:ahLst/>
              <a:cxnLst/>
              <a:rect l="l" t="t" r="r" b="b"/>
              <a:pathLst>
                <a:path w="710321" h="416719">
                  <a:moveTo>
                    <a:pt x="326940" y="0"/>
                  </a:moveTo>
                  <a:lnTo>
                    <a:pt x="505533" y="30957"/>
                  </a:lnTo>
                  <a:lnTo>
                    <a:pt x="710321" y="321469"/>
                  </a:lnTo>
                  <a:lnTo>
                    <a:pt x="448144" y="367465"/>
                  </a:lnTo>
                  <a:lnTo>
                    <a:pt x="160251" y="400844"/>
                  </a:lnTo>
                  <a:lnTo>
                    <a:pt x="174148" y="415535"/>
                  </a:lnTo>
                  <a:lnTo>
                    <a:pt x="167396" y="416719"/>
                  </a:lnTo>
                  <a:lnTo>
                    <a:pt x="0" y="233271"/>
                  </a:lnTo>
                  <a:lnTo>
                    <a:pt x="198351" y="266700"/>
                  </a:lnTo>
                  <a:lnTo>
                    <a:pt x="197760" y="264560"/>
                  </a:lnTo>
                  <a:lnTo>
                    <a:pt x="407902" y="292894"/>
                  </a:lnTo>
                  <a:lnTo>
                    <a:pt x="407084" y="290020"/>
                  </a:lnTo>
                  <a:lnTo>
                    <a:pt x="410283" y="290513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 238"/>
            <p:cNvSpPr/>
            <p:nvPr/>
          </p:nvSpPr>
          <p:spPr>
            <a:xfrm>
              <a:off x="1586676" y="1633538"/>
              <a:ext cx="280223" cy="292893"/>
            </a:xfrm>
            <a:custGeom>
              <a:avLst/>
              <a:gdLst/>
              <a:ahLst/>
              <a:cxnLst/>
              <a:rect l="l" t="t" r="r" b="b"/>
              <a:pathLst>
                <a:path w="280223" h="292893">
                  <a:moveTo>
                    <a:pt x="199261" y="0"/>
                  </a:moveTo>
                  <a:lnTo>
                    <a:pt x="280223" y="292893"/>
                  </a:lnTo>
                  <a:lnTo>
                    <a:pt x="68292" y="257175"/>
                  </a:lnTo>
                  <a:lnTo>
                    <a:pt x="48077" y="235696"/>
                  </a:lnTo>
                  <a:lnTo>
                    <a:pt x="51624" y="233362"/>
                  </a:lnTo>
                  <a:lnTo>
                    <a:pt x="0" y="181738"/>
                  </a:lnTo>
                  <a:lnTo>
                    <a:pt x="62199" y="8469"/>
                  </a:lnTo>
                  <a:lnTo>
                    <a:pt x="59548" y="8734"/>
                  </a:lnTo>
                  <a:lnTo>
                    <a:pt x="61148" y="4762"/>
                  </a:lnTo>
                  <a:close/>
                </a:path>
              </a:pathLst>
            </a:cu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任意多边形 239"/>
            <p:cNvSpPr/>
            <p:nvPr/>
          </p:nvSpPr>
          <p:spPr>
            <a:xfrm>
              <a:off x="1452563" y="1633930"/>
              <a:ext cx="196312" cy="181347"/>
            </a:xfrm>
            <a:custGeom>
              <a:avLst/>
              <a:gdLst/>
              <a:ahLst/>
              <a:cxnLst/>
              <a:rect l="l" t="t" r="r" b="b"/>
              <a:pathLst>
                <a:path w="196312" h="181347">
                  <a:moveTo>
                    <a:pt x="2097" y="48079"/>
                  </a:moveTo>
                  <a:lnTo>
                    <a:pt x="2226" y="52002"/>
                  </a:lnTo>
                  <a:lnTo>
                    <a:pt x="0" y="49614"/>
                  </a:lnTo>
                  <a:close/>
                  <a:moveTo>
                    <a:pt x="116872" y="0"/>
                  </a:moveTo>
                  <a:lnTo>
                    <a:pt x="116682" y="9135"/>
                  </a:lnTo>
                  <a:lnTo>
                    <a:pt x="114300" y="10128"/>
                  </a:lnTo>
                  <a:lnTo>
                    <a:pt x="114300" y="16278"/>
                  </a:lnTo>
                  <a:lnTo>
                    <a:pt x="196312" y="8077"/>
                  </a:lnTo>
                  <a:lnTo>
                    <a:pt x="134113" y="181347"/>
                  </a:lnTo>
                  <a:lnTo>
                    <a:pt x="7424" y="54658"/>
                  </a:lnTo>
                  <a:lnTo>
                    <a:pt x="116682" y="9134"/>
                  </a:lnTo>
                  <a:cubicBezTo>
                    <a:pt x="116746" y="6089"/>
                    <a:pt x="116809" y="3045"/>
                    <a:pt x="116872" y="0"/>
                  </a:cubicBez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任意多边形 240"/>
            <p:cNvSpPr/>
            <p:nvPr/>
          </p:nvSpPr>
          <p:spPr>
            <a:xfrm>
              <a:off x="1454944" y="1683544"/>
              <a:ext cx="183356" cy="242887"/>
            </a:xfrm>
            <a:custGeom>
              <a:avLst/>
              <a:gdLst>
                <a:gd name="connsiteX0" fmla="*/ 0 w 183356"/>
                <a:gd name="connsiteY0" fmla="*/ 0 h 242887"/>
                <a:gd name="connsiteX1" fmla="*/ 104775 w 183356"/>
                <a:gd name="connsiteY1" fmla="*/ 242887 h 242887"/>
                <a:gd name="connsiteX2" fmla="*/ 183356 w 183356"/>
                <a:gd name="connsiteY2" fmla="*/ 183356 h 242887"/>
                <a:gd name="connsiteX3" fmla="*/ 0 w 183356"/>
                <a:gd name="connsiteY3" fmla="*/ 0 h 242887"/>
                <a:gd name="connsiteX0" fmla="*/ 0 w 183356"/>
                <a:gd name="connsiteY0" fmla="*/ 0 h 242887"/>
                <a:gd name="connsiteX1" fmla="*/ 92869 w 183356"/>
                <a:gd name="connsiteY1" fmla="*/ 242887 h 242887"/>
                <a:gd name="connsiteX2" fmla="*/ 183356 w 183356"/>
                <a:gd name="connsiteY2" fmla="*/ 183356 h 242887"/>
                <a:gd name="connsiteX3" fmla="*/ 0 w 183356"/>
                <a:gd name="connsiteY3" fmla="*/ 0 h 242887"/>
                <a:gd name="connsiteX0" fmla="*/ 0 w 183356"/>
                <a:gd name="connsiteY0" fmla="*/ 0 h 242887"/>
                <a:gd name="connsiteX1" fmla="*/ 92869 w 183356"/>
                <a:gd name="connsiteY1" fmla="*/ 242887 h 242887"/>
                <a:gd name="connsiteX2" fmla="*/ 183356 w 183356"/>
                <a:gd name="connsiteY2" fmla="*/ 183356 h 242887"/>
                <a:gd name="connsiteX3" fmla="*/ 0 w 183356"/>
                <a:gd name="connsiteY3" fmla="*/ 0 h 242887"/>
                <a:gd name="connsiteX0" fmla="*/ 0 w 183356"/>
                <a:gd name="connsiteY0" fmla="*/ 0 h 242887"/>
                <a:gd name="connsiteX1" fmla="*/ 92869 w 183356"/>
                <a:gd name="connsiteY1" fmla="*/ 242887 h 242887"/>
                <a:gd name="connsiteX2" fmla="*/ 183356 w 183356"/>
                <a:gd name="connsiteY2" fmla="*/ 183356 h 242887"/>
                <a:gd name="connsiteX3" fmla="*/ 0 w 183356"/>
                <a:gd name="connsiteY3" fmla="*/ 0 h 24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356" h="242887">
                  <a:moveTo>
                    <a:pt x="0" y="0"/>
                  </a:moveTo>
                  <a:cubicBezTo>
                    <a:pt x="9525" y="80962"/>
                    <a:pt x="40482" y="166688"/>
                    <a:pt x="92869" y="242887"/>
                  </a:cubicBezTo>
                  <a:lnTo>
                    <a:pt x="183356" y="183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任意多边形 241"/>
            <p:cNvSpPr/>
            <p:nvPr/>
          </p:nvSpPr>
          <p:spPr>
            <a:xfrm>
              <a:off x="1581150" y="1863726"/>
              <a:ext cx="206375" cy="238141"/>
            </a:xfrm>
            <a:custGeom>
              <a:avLst/>
              <a:gdLst>
                <a:gd name="connsiteX0" fmla="*/ 47625 w 206375"/>
                <a:gd name="connsiteY0" fmla="*/ 0 h 155575"/>
                <a:gd name="connsiteX1" fmla="*/ 0 w 206375"/>
                <a:gd name="connsiteY1" fmla="*/ 47625 h 155575"/>
                <a:gd name="connsiteX2" fmla="*/ 206375 w 206375"/>
                <a:gd name="connsiteY2" fmla="*/ 155575 h 155575"/>
                <a:gd name="connsiteX3" fmla="*/ 47625 w 206375"/>
                <a:gd name="connsiteY3" fmla="*/ 0 h 155575"/>
                <a:gd name="connsiteX0" fmla="*/ 47625 w 206375"/>
                <a:gd name="connsiteY0" fmla="*/ 0 h 217022"/>
                <a:gd name="connsiteX1" fmla="*/ 0 w 206375"/>
                <a:gd name="connsiteY1" fmla="*/ 47625 h 217022"/>
                <a:gd name="connsiteX2" fmla="*/ 206375 w 206375"/>
                <a:gd name="connsiteY2" fmla="*/ 155575 h 217022"/>
                <a:gd name="connsiteX3" fmla="*/ 47625 w 206375"/>
                <a:gd name="connsiteY3" fmla="*/ 0 h 217022"/>
                <a:gd name="connsiteX0" fmla="*/ 47625 w 206375"/>
                <a:gd name="connsiteY0" fmla="*/ 0 h 238141"/>
                <a:gd name="connsiteX1" fmla="*/ 0 w 206375"/>
                <a:gd name="connsiteY1" fmla="*/ 47625 h 238141"/>
                <a:gd name="connsiteX2" fmla="*/ 206375 w 206375"/>
                <a:gd name="connsiteY2" fmla="*/ 155575 h 238141"/>
                <a:gd name="connsiteX3" fmla="*/ 47625 w 206375"/>
                <a:gd name="connsiteY3" fmla="*/ 0 h 23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75" h="238141">
                  <a:moveTo>
                    <a:pt x="47625" y="0"/>
                  </a:moveTo>
                  <a:lnTo>
                    <a:pt x="0" y="47625"/>
                  </a:lnTo>
                  <a:cubicBezTo>
                    <a:pt x="24342" y="197908"/>
                    <a:pt x="102658" y="329142"/>
                    <a:pt x="206375" y="155575"/>
                  </a:cubicBezTo>
                  <a:lnTo>
                    <a:pt x="47625" y="0"/>
                  </a:ln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 242"/>
            <p:cNvSpPr/>
            <p:nvPr/>
          </p:nvSpPr>
          <p:spPr>
            <a:xfrm>
              <a:off x="1800226" y="2054225"/>
              <a:ext cx="444199" cy="436374"/>
            </a:xfrm>
            <a:custGeom>
              <a:avLst/>
              <a:gdLst/>
              <a:ahLst/>
              <a:cxnLst/>
              <a:rect l="l" t="t" r="r" b="b"/>
              <a:pathLst>
                <a:path w="444199" h="436374">
                  <a:moveTo>
                    <a:pt x="22225" y="0"/>
                  </a:moveTo>
                  <a:lnTo>
                    <a:pt x="244931" y="229404"/>
                  </a:lnTo>
                  <a:lnTo>
                    <a:pt x="238126" y="238125"/>
                  </a:lnTo>
                  <a:lnTo>
                    <a:pt x="444199" y="434971"/>
                  </a:lnTo>
                  <a:cubicBezTo>
                    <a:pt x="340373" y="451659"/>
                    <a:pt x="122652" y="319361"/>
                    <a:pt x="0" y="47625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任意多边形 243"/>
            <p:cNvSpPr/>
            <p:nvPr/>
          </p:nvSpPr>
          <p:spPr>
            <a:xfrm>
              <a:off x="1757363" y="2108200"/>
              <a:ext cx="525462" cy="538162"/>
            </a:xfrm>
            <a:custGeom>
              <a:avLst/>
              <a:gdLst/>
              <a:ahLst/>
              <a:cxnLst/>
              <a:rect l="l" t="t" r="r" b="b"/>
              <a:pathLst>
                <a:path w="525462" h="538162">
                  <a:moveTo>
                    <a:pt x="39687" y="0"/>
                  </a:moveTo>
                  <a:lnTo>
                    <a:pt x="51331" y="9784"/>
                  </a:lnTo>
                  <a:cubicBezTo>
                    <a:pt x="174386" y="270743"/>
                    <a:pt x="385363" y="397342"/>
                    <a:pt x="487062" y="380996"/>
                  </a:cubicBezTo>
                  <a:lnTo>
                    <a:pt x="442896" y="338808"/>
                  </a:lnTo>
                  <a:lnTo>
                    <a:pt x="496887" y="384175"/>
                  </a:lnTo>
                  <a:lnTo>
                    <a:pt x="525462" y="422275"/>
                  </a:lnTo>
                  <a:lnTo>
                    <a:pt x="495300" y="538162"/>
                  </a:lnTo>
                  <a:lnTo>
                    <a:pt x="0" y="107950"/>
                  </a:lnTo>
                  <a:close/>
                </a:path>
              </a:pathLst>
            </a:cu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任意多边形 244"/>
            <p:cNvSpPr/>
            <p:nvPr/>
          </p:nvSpPr>
          <p:spPr>
            <a:xfrm>
              <a:off x="2260600" y="2524125"/>
              <a:ext cx="219075" cy="330200"/>
            </a:xfrm>
            <a:custGeom>
              <a:avLst/>
              <a:gdLst>
                <a:gd name="connsiteX0" fmla="*/ 19050 w 219075"/>
                <a:gd name="connsiteY0" fmla="*/ 0 h 330200"/>
                <a:gd name="connsiteX1" fmla="*/ 155575 w 219075"/>
                <a:gd name="connsiteY1" fmla="*/ 133350 h 330200"/>
                <a:gd name="connsiteX2" fmla="*/ 219075 w 219075"/>
                <a:gd name="connsiteY2" fmla="*/ 330200 h 330200"/>
                <a:gd name="connsiteX3" fmla="*/ 0 w 219075"/>
                <a:gd name="connsiteY3" fmla="*/ 123825 h 330200"/>
                <a:gd name="connsiteX4" fmla="*/ 19050 w 219075"/>
                <a:gd name="connsiteY4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075" h="330200">
                  <a:moveTo>
                    <a:pt x="19050" y="0"/>
                  </a:moveTo>
                  <a:lnTo>
                    <a:pt x="155575" y="133350"/>
                  </a:lnTo>
                  <a:lnTo>
                    <a:pt x="219075" y="330200"/>
                  </a:lnTo>
                  <a:lnTo>
                    <a:pt x="0" y="123825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任意多边形 245"/>
            <p:cNvSpPr/>
            <p:nvPr/>
          </p:nvSpPr>
          <p:spPr>
            <a:xfrm>
              <a:off x="1489075" y="1911781"/>
              <a:ext cx="336550" cy="313894"/>
            </a:xfrm>
            <a:custGeom>
              <a:avLst/>
              <a:gdLst/>
              <a:ahLst/>
              <a:cxnLst/>
              <a:rect l="l" t="t" r="r" b="b"/>
              <a:pathLst>
                <a:path w="336550" h="313894">
                  <a:moveTo>
                    <a:pt x="92166" y="0"/>
                  </a:moveTo>
                  <a:cubicBezTo>
                    <a:pt x="116391" y="149021"/>
                    <a:pt x="193705" y="279030"/>
                    <a:pt x="295879" y="111028"/>
                  </a:cubicBezTo>
                  <a:lnTo>
                    <a:pt x="336550" y="148794"/>
                  </a:lnTo>
                  <a:lnTo>
                    <a:pt x="269875" y="313894"/>
                  </a:lnTo>
                  <a:lnTo>
                    <a:pt x="0" y="66244"/>
                  </a:lnTo>
                  <a:close/>
                </a:path>
              </a:pathLst>
            </a:cu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任意多边形 246"/>
            <p:cNvSpPr/>
            <p:nvPr/>
          </p:nvSpPr>
          <p:spPr>
            <a:xfrm>
              <a:off x="1381182" y="1667319"/>
              <a:ext cx="169012" cy="276281"/>
            </a:xfrm>
            <a:custGeom>
              <a:avLst/>
              <a:gdLst/>
              <a:ahLst/>
              <a:cxnLst/>
              <a:rect l="l" t="t" r="r" b="b"/>
              <a:pathLst>
                <a:path w="169012" h="276281">
                  <a:moveTo>
                    <a:pt x="0" y="0"/>
                  </a:moveTo>
                  <a:lnTo>
                    <a:pt x="76143" y="13845"/>
                  </a:lnTo>
                  <a:lnTo>
                    <a:pt x="79000" y="21464"/>
                  </a:lnTo>
                  <a:lnTo>
                    <a:pt x="73762" y="16226"/>
                  </a:lnTo>
                  <a:cubicBezTo>
                    <a:pt x="83287" y="97188"/>
                    <a:pt x="114244" y="182914"/>
                    <a:pt x="166631" y="259113"/>
                  </a:cubicBezTo>
                  <a:lnTo>
                    <a:pt x="167824" y="258328"/>
                  </a:lnTo>
                  <a:lnTo>
                    <a:pt x="169012" y="261495"/>
                  </a:lnTo>
                  <a:lnTo>
                    <a:pt x="145776" y="276281"/>
                  </a:lnTo>
                  <a:cubicBezTo>
                    <a:pt x="68952" y="198756"/>
                    <a:pt x="11090" y="141426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任意多边形 247"/>
            <p:cNvSpPr/>
            <p:nvPr/>
          </p:nvSpPr>
          <p:spPr>
            <a:xfrm>
              <a:off x="1228725" y="1624012"/>
              <a:ext cx="300038" cy="338137"/>
            </a:xfrm>
            <a:custGeom>
              <a:avLst/>
              <a:gdLst>
                <a:gd name="connsiteX0" fmla="*/ 0 w 297657"/>
                <a:gd name="connsiteY0" fmla="*/ 0 h 323850"/>
                <a:gd name="connsiteX1" fmla="*/ 273844 w 297657"/>
                <a:gd name="connsiteY1" fmla="*/ 323850 h 323850"/>
                <a:gd name="connsiteX2" fmla="*/ 297657 w 297657"/>
                <a:gd name="connsiteY2" fmla="*/ 307181 h 323850"/>
                <a:gd name="connsiteX3" fmla="*/ 150019 w 297657"/>
                <a:gd name="connsiteY3" fmla="*/ 28575 h 323850"/>
                <a:gd name="connsiteX4" fmla="*/ 114300 w 297657"/>
                <a:gd name="connsiteY4" fmla="*/ 0 h 323850"/>
                <a:gd name="connsiteX5" fmla="*/ 80963 w 297657"/>
                <a:gd name="connsiteY5" fmla="*/ 11906 h 323850"/>
                <a:gd name="connsiteX6" fmla="*/ 0 w 297657"/>
                <a:gd name="connsiteY6" fmla="*/ 0 h 323850"/>
                <a:gd name="connsiteX0" fmla="*/ 0 w 297657"/>
                <a:gd name="connsiteY0" fmla="*/ 0 h 323850"/>
                <a:gd name="connsiteX1" fmla="*/ 273844 w 297657"/>
                <a:gd name="connsiteY1" fmla="*/ 323850 h 323850"/>
                <a:gd name="connsiteX2" fmla="*/ 297657 w 297657"/>
                <a:gd name="connsiteY2" fmla="*/ 307181 h 323850"/>
                <a:gd name="connsiteX3" fmla="*/ 150019 w 297657"/>
                <a:gd name="connsiteY3" fmla="*/ 28575 h 323850"/>
                <a:gd name="connsiteX4" fmla="*/ 114300 w 297657"/>
                <a:gd name="connsiteY4" fmla="*/ 0 h 323850"/>
                <a:gd name="connsiteX5" fmla="*/ 80963 w 297657"/>
                <a:gd name="connsiteY5" fmla="*/ 11906 h 323850"/>
                <a:gd name="connsiteX6" fmla="*/ 35719 w 297657"/>
                <a:gd name="connsiteY6" fmla="*/ 2381 h 323850"/>
                <a:gd name="connsiteX7" fmla="*/ 0 w 297657"/>
                <a:gd name="connsiteY7" fmla="*/ 0 h 323850"/>
                <a:gd name="connsiteX0" fmla="*/ 0 w 297657"/>
                <a:gd name="connsiteY0" fmla="*/ 14287 h 338137"/>
                <a:gd name="connsiteX1" fmla="*/ 273844 w 297657"/>
                <a:gd name="connsiteY1" fmla="*/ 338137 h 338137"/>
                <a:gd name="connsiteX2" fmla="*/ 297657 w 297657"/>
                <a:gd name="connsiteY2" fmla="*/ 321468 h 338137"/>
                <a:gd name="connsiteX3" fmla="*/ 150019 w 297657"/>
                <a:gd name="connsiteY3" fmla="*/ 42862 h 338137"/>
                <a:gd name="connsiteX4" fmla="*/ 114300 w 297657"/>
                <a:gd name="connsiteY4" fmla="*/ 14287 h 338137"/>
                <a:gd name="connsiteX5" fmla="*/ 80963 w 297657"/>
                <a:gd name="connsiteY5" fmla="*/ 26193 h 338137"/>
                <a:gd name="connsiteX6" fmla="*/ 30957 w 297657"/>
                <a:gd name="connsiteY6" fmla="*/ 0 h 338137"/>
                <a:gd name="connsiteX7" fmla="*/ 0 w 297657"/>
                <a:gd name="connsiteY7" fmla="*/ 14287 h 338137"/>
                <a:gd name="connsiteX0" fmla="*/ 0 w 297657"/>
                <a:gd name="connsiteY0" fmla="*/ 14287 h 338137"/>
                <a:gd name="connsiteX1" fmla="*/ 273844 w 297657"/>
                <a:gd name="connsiteY1" fmla="*/ 338137 h 338137"/>
                <a:gd name="connsiteX2" fmla="*/ 297657 w 297657"/>
                <a:gd name="connsiteY2" fmla="*/ 321468 h 338137"/>
                <a:gd name="connsiteX3" fmla="*/ 150019 w 297657"/>
                <a:gd name="connsiteY3" fmla="*/ 42862 h 338137"/>
                <a:gd name="connsiteX4" fmla="*/ 114300 w 297657"/>
                <a:gd name="connsiteY4" fmla="*/ 14287 h 338137"/>
                <a:gd name="connsiteX5" fmla="*/ 80963 w 297657"/>
                <a:gd name="connsiteY5" fmla="*/ 26193 h 338137"/>
                <a:gd name="connsiteX6" fmla="*/ 30957 w 297657"/>
                <a:gd name="connsiteY6" fmla="*/ 0 h 338137"/>
                <a:gd name="connsiteX7" fmla="*/ 0 w 297657"/>
                <a:gd name="connsiteY7" fmla="*/ 14287 h 338137"/>
                <a:gd name="connsiteX0" fmla="*/ 0 w 297657"/>
                <a:gd name="connsiteY0" fmla="*/ 14287 h 338137"/>
                <a:gd name="connsiteX1" fmla="*/ 273844 w 297657"/>
                <a:gd name="connsiteY1" fmla="*/ 338137 h 338137"/>
                <a:gd name="connsiteX2" fmla="*/ 297657 w 297657"/>
                <a:gd name="connsiteY2" fmla="*/ 321468 h 338137"/>
                <a:gd name="connsiteX3" fmla="*/ 150019 w 297657"/>
                <a:gd name="connsiteY3" fmla="*/ 42862 h 338137"/>
                <a:gd name="connsiteX4" fmla="*/ 114300 w 297657"/>
                <a:gd name="connsiteY4" fmla="*/ 14287 h 338137"/>
                <a:gd name="connsiteX5" fmla="*/ 80963 w 297657"/>
                <a:gd name="connsiteY5" fmla="*/ 26193 h 338137"/>
                <a:gd name="connsiteX6" fmla="*/ 30957 w 297657"/>
                <a:gd name="connsiteY6" fmla="*/ 0 h 338137"/>
                <a:gd name="connsiteX7" fmla="*/ 0 w 297657"/>
                <a:gd name="connsiteY7" fmla="*/ 14287 h 338137"/>
                <a:gd name="connsiteX0" fmla="*/ 0 w 300038"/>
                <a:gd name="connsiteY0" fmla="*/ 16668 h 338137"/>
                <a:gd name="connsiteX1" fmla="*/ 276225 w 300038"/>
                <a:gd name="connsiteY1" fmla="*/ 338137 h 338137"/>
                <a:gd name="connsiteX2" fmla="*/ 300038 w 300038"/>
                <a:gd name="connsiteY2" fmla="*/ 321468 h 338137"/>
                <a:gd name="connsiteX3" fmla="*/ 152400 w 300038"/>
                <a:gd name="connsiteY3" fmla="*/ 42862 h 338137"/>
                <a:gd name="connsiteX4" fmla="*/ 116681 w 300038"/>
                <a:gd name="connsiteY4" fmla="*/ 14287 h 338137"/>
                <a:gd name="connsiteX5" fmla="*/ 83344 w 300038"/>
                <a:gd name="connsiteY5" fmla="*/ 26193 h 338137"/>
                <a:gd name="connsiteX6" fmla="*/ 33338 w 300038"/>
                <a:gd name="connsiteY6" fmla="*/ 0 h 338137"/>
                <a:gd name="connsiteX7" fmla="*/ 0 w 300038"/>
                <a:gd name="connsiteY7" fmla="*/ 16668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0038" h="338137">
                  <a:moveTo>
                    <a:pt x="0" y="16668"/>
                  </a:moveTo>
                  <a:lnTo>
                    <a:pt x="276225" y="338137"/>
                  </a:lnTo>
                  <a:lnTo>
                    <a:pt x="300038" y="321468"/>
                  </a:lnTo>
                  <a:cubicBezTo>
                    <a:pt x="222250" y="242886"/>
                    <a:pt x="163513" y="185737"/>
                    <a:pt x="152400" y="42862"/>
                  </a:cubicBezTo>
                  <a:lnTo>
                    <a:pt x="116681" y="14287"/>
                  </a:lnTo>
                  <a:lnTo>
                    <a:pt x="83344" y="26193"/>
                  </a:lnTo>
                  <a:lnTo>
                    <a:pt x="33338" y="0"/>
                  </a:lnTo>
                  <a:lnTo>
                    <a:pt x="0" y="1666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 248"/>
            <p:cNvSpPr/>
            <p:nvPr/>
          </p:nvSpPr>
          <p:spPr>
            <a:xfrm>
              <a:off x="1166813" y="1633538"/>
              <a:ext cx="338137" cy="338137"/>
            </a:xfrm>
            <a:custGeom>
              <a:avLst/>
              <a:gdLst>
                <a:gd name="connsiteX0" fmla="*/ 0 w 338137"/>
                <a:gd name="connsiteY0" fmla="*/ 50006 h 338137"/>
                <a:gd name="connsiteX1" fmla="*/ 321468 w 338137"/>
                <a:gd name="connsiteY1" fmla="*/ 338137 h 338137"/>
                <a:gd name="connsiteX2" fmla="*/ 338137 w 338137"/>
                <a:gd name="connsiteY2" fmla="*/ 328612 h 338137"/>
                <a:gd name="connsiteX3" fmla="*/ 61912 w 338137"/>
                <a:gd name="connsiteY3" fmla="*/ 4762 h 338137"/>
                <a:gd name="connsiteX4" fmla="*/ 28575 w 338137"/>
                <a:gd name="connsiteY4" fmla="*/ 0 h 338137"/>
                <a:gd name="connsiteX5" fmla="*/ 0 w 338137"/>
                <a:gd name="connsiteY5" fmla="*/ 50006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137" h="338137">
                  <a:moveTo>
                    <a:pt x="0" y="50006"/>
                  </a:moveTo>
                  <a:lnTo>
                    <a:pt x="321468" y="338137"/>
                  </a:lnTo>
                  <a:lnTo>
                    <a:pt x="338137" y="328612"/>
                  </a:lnTo>
                  <a:lnTo>
                    <a:pt x="61912" y="4762"/>
                  </a:lnTo>
                  <a:lnTo>
                    <a:pt x="28575" y="0"/>
                  </a:lnTo>
                  <a:lnTo>
                    <a:pt x="0" y="50006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4" name="光晕背景"/>
          <p:cNvGrpSpPr/>
          <p:nvPr/>
        </p:nvGrpSpPr>
        <p:grpSpPr>
          <a:xfrm>
            <a:off x="-1353155" y="-3750513"/>
            <a:ext cx="5164940" cy="7344940"/>
            <a:chOff x="-1353155" y="-3750513"/>
            <a:chExt cx="5164940" cy="7344940"/>
          </a:xfrm>
        </p:grpSpPr>
        <p:sp>
          <p:nvSpPr>
            <p:cNvPr id="265" name="椭圆 264"/>
            <p:cNvSpPr/>
            <p:nvPr/>
          </p:nvSpPr>
          <p:spPr>
            <a:xfrm rot="18804950">
              <a:off x="-1404599" y="-2659987"/>
              <a:ext cx="4793828" cy="4690940"/>
            </a:xfrm>
            <a:prstGeom prst="ellipse">
              <a:avLst/>
            </a:prstGeom>
            <a:solidFill>
              <a:srgbClr val="F2A10E">
                <a:alpha val="8000"/>
              </a:srgbClr>
            </a:solidFill>
            <a:ln>
              <a:noFill/>
            </a:ln>
            <a:effectLst>
              <a:softEdge rad="977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 rot="359355">
              <a:off x="177189" y="-1569101"/>
              <a:ext cx="834685" cy="2767304"/>
            </a:xfrm>
            <a:prstGeom prst="ellipse">
              <a:avLst/>
            </a:prstGeom>
            <a:solidFill>
              <a:srgbClr val="F2A10E">
                <a:alpha val="8000"/>
              </a:srgbClr>
            </a:solidFill>
            <a:ln>
              <a:noFill/>
            </a:ln>
            <a:effectLst>
              <a:softEdge rad="266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 rot="19888782">
              <a:off x="574108" y="-2743743"/>
              <a:ext cx="495055" cy="4995555"/>
            </a:xfrm>
            <a:prstGeom prst="ellipse">
              <a:avLst/>
            </a:prstGeom>
            <a:solidFill>
              <a:srgbClr val="F2A10E">
                <a:alpha val="13000"/>
              </a:srgb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 rot="1432079">
              <a:off x="790979" y="-3750513"/>
              <a:ext cx="495055" cy="4995555"/>
            </a:xfrm>
            <a:prstGeom prst="ellipse">
              <a:avLst/>
            </a:prstGeom>
            <a:solidFill>
              <a:srgbClr val="F2A10E">
                <a:alpha val="17000"/>
              </a:srgb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梯形 268"/>
            <p:cNvSpPr/>
            <p:nvPr/>
          </p:nvSpPr>
          <p:spPr>
            <a:xfrm rot="9461422">
              <a:off x="1680522" y="2992561"/>
              <a:ext cx="764350" cy="601866"/>
            </a:xfrm>
            <a:prstGeom prst="trapezoid">
              <a:avLst/>
            </a:prstGeom>
            <a:gradFill>
              <a:gsLst>
                <a:gs pos="6000">
                  <a:srgbClr val="F2A10E">
                    <a:alpha val="8000"/>
                  </a:srgbClr>
                </a:gs>
                <a:gs pos="43000">
                  <a:srgbClr val="EE8012">
                    <a:alpha val="8000"/>
                  </a:srgbClr>
                </a:gs>
                <a:gs pos="83000">
                  <a:srgbClr val="EE8012">
                    <a:alpha val="0"/>
                  </a:srgbClr>
                </a:gs>
              </a:gsLst>
              <a:lin ang="4800000" scaled="0"/>
            </a:gra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0" name="组合 269"/>
            <p:cNvGrpSpPr/>
            <p:nvPr/>
          </p:nvGrpSpPr>
          <p:grpSpPr>
            <a:xfrm rot="433578">
              <a:off x="1071490" y="182810"/>
              <a:ext cx="2740295" cy="2128998"/>
              <a:chOff x="-4623308" y="-44278"/>
              <a:chExt cx="3124356" cy="2427386"/>
            </a:xfrm>
          </p:grpSpPr>
          <p:sp>
            <p:nvSpPr>
              <p:cNvPr id="271" name="椭圆 270"/>
              <p:cNvSpPr/>
              <p:nvPr/>
            </p:nvSpPr>
            <p:spPr>
              <a:xfrm rot="20693506">
                <a:off x="-2688147" y="1606022"/>
                <a:ext cx="610097" cy="442683"/>
              </a:xfrm>
              <a:prstGeom prst="ellipse">
                <a:avLst/>
              </a:prstGeom>
              <a:solidFill>
                <a:srgbClr val="EE8012">
                  <a:alpha val="31000"/>
                </a:srgbClr>
              </a:solidFill>
              <a:ln>
                <a:noFill/>
              </a:ln>
              <a:effectLst>
                <a:softEdge rad="165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椭圆 271"/>
              <p:cNvSpPr/>
              <p:nvPr/>
            </p:nvSpPr>
            <p:spPr>
              <a:xfrm rot="20693506">
                <a:off x="-3000243" y="1459936"/>
                <a:ext cx="762710" cy="408455"/>
              </a:xfrm>
              <a:prstGeom prst="ellipse">
                <a:avLst/>
              </a:prstGeom>
              <a:solidFill>
                <a:srgbClr val="EE8012">
                  <a:alpha val="31000"/>
                </a:srgbClr>
              </a:solidFill>
              <a:ln>
                <a:noFill/>
              </a:ln>
              <a:effectLst>
                <a:softEdge rad="165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椭圆 272"/>
              <p:cNvSpPr/>
              <p:nvPr/>
            </p:nvSpPr>
            <p:spPr>
              <a:xfrm rot="20693506">
                <a:off x="-3843052" y="548854"/>
                <a:ext cx="762710" cy="408455"/>
              </a:xfrm>
              <a:prstGeom prst="ellipse">
                <a:avLst/>
              </a:prstGeom>
              <a:solidFill>
                <a:srgbClr val="F2A10E">
                  <a:alpha val="48000"/>
                </a:srgbClr>
              </a:solidFill>
              <a:ln>
                <a:noFill/>
              </a:ln>
              <a:effectLst>
                <a:softEdge rad="165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椭圆 273"/>
              <p:cNvSpPr/>
              <p:nvPr/>
            </p:nvSpPr>
            <p:spPr>
              <a:xfrm rot="20693506">
                <a:off x="-4623308" y="-44278"/>
                <a:ext cx="762710" cy="408455"/>
              </a:xfrm>
              <a:prstGeom prst="ellipse">
                <a:avLst/>
              </a:prstGeom>
              <a:solidFill>
                <a:srgbClr val="F2A10E">
                  <a:alpha val="58000"/>
                </a:srgbClr>
              </a:solidFill>
              <a:ln>
                <a:noFill/>
              </a:ln>
              <a:effectLst>
                <a:softEdge rad="165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" name="椭圆 274"/>
              <p:cNvSpPr/>
              <p:nvPr/>
            </p:nvSpPr>
            <p:spPr>
              <a:xfrm rot="20693506">
                <a:off x="-2281242" y="1996748"/>
                <a:ext cx="782290" cy="386360"/>
              </a:xfrm>
              <a:prstGeom prst="ellipse">
                <a:avLst/>
              </a:prstGeom>
              <a:solidFill>
                <a:srgbClr val="EE8012">
                  <a:alpha val="35000"/>
                </a:srgbClr>
              </a:solidFill>
              <a:ln>
                <a:noFill/>
              </a:ln>
              <a:effectLst>
                <a:softEdge rad="165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6" name="组合 275"/>
          <p:cNvGrpSpPr/>
          <p:nvPr/>
        </p:nvGrpSpPr>
        <p:grpSpPr>
          <a:xfrm>
            <a:off x="1028748" y="2120237"/>
            <a:ext cx="4533362" cy="901563"/>
            <a:chOff x="942382" y="1960825"/>
            <a:chExt cx="4533362" cy="901563"/>
          </a:xfrm>
        </p:grpSpPr>
        <p:sp>
          <p:nvSpPr>
            <p:cNvPr id="252" name="TextBox 251"/>
            <p:cNvSpPr txBox="1"/>
            <p:nvPr/>
          </p:nvSpPr>
          <p:spPr>
            <a:xfrm>
              <a:off x="1061610" y="2183545"/>
              <a:ext cx="44141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2A10E">
                      <a:alpha val="90000"/>
                    </a:srgbClr>
                  </a:solidFill>
                  <a:latin typeface="方正综艺简体" panose="02010601030101010101" pitchFamily="2" charset="-122"/>
                  <a:ea typeface="方正综艺简体" panose="02010601030101010101" pitchFamily="2" charset="-122"/>
                </a:rPr>
                <a:t>宝贝</a:t>
              </a:r>
              <a:r>
                <a:rPr lang="zh-CN" altLang="en-US" sz="2800" dirty="0" smtClean="0">
                  <a:solidFill>
                    <a:schemeClr val="bg1">
                      <a:alpha val="90000"/>
                    </a:schemeClr>
                  </a:solidFill>
                  <a:latin typeface="方正综艺简体" panose="02010601030101010101" pitchFamily="2" charset="-122"/>
                  <a:ea typeface="方正综艺简体" panose="02010601030101010101" pitchFamily="2" charset="-122"/>
                </a:rPr>
                <a:t>，你愿意</a:t>
              </a:r>
              <a:r>
                <a:rPr lang="zh-CN" altLang="en-US" sz="2800" dirty="0" smtClean="0">
                  <a:solidFill>
                    <a:srgbClr val="F2A10E"/>
                  </a:solidFill>
                  <a:latin typeface="方正综艺简体" panose="02010601030101010101" pitchFamily="2" charset="-122"/>
                  <a:ea typeface="方正综艺简体" panose="02010601030101010101" pitchFamily="2" charset="-122"/>
                </a:rPr>
                <a:t>嫁给我</a:t>
              </a:r>
              <a:r>
                <a:rPr lang="zh-CN" altLang="en-US" sz="2800" dirty="0" smtClean="0">
                  <a:solidFill>
                    <a:schemeClr val="bg1">
                      <a:alpha val="90000"/>
                    </a:schemeClr>
                  </a:solidFill>
                  <a:latin typeface="方正综艺简体" panose="02010601030101010101" pitchFamily="2" charset="-122"/>
                  <a:ea typeface="方正综艺简体" panose="02010601030101010101" pitchFamily="2" charset="-122"/>
                </a:rPr>
                <a:t>吗？</a:t>
              </a:r>
              <a:endParaRPr lang="zh-CN" altLang="en-US" sz="2800" dirty="0">
                <a:solidFill>
                  <a:schemeClr val="bg1">
                    <a:alpha val="90000"/>
                  </a:schemeClr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endParaRPr>
            </a:p>
          </p:txBody>
        </p:sp>
        <p:sp>
          <p:nvSpPr>
            <p:cNvPr id="253" name="TextBox 252"/>
            <p:cNvSpPr txBox="1"/>
            <p:nvPr/>
          </p:nvSpPr>
          <p:spPr>
            <a:xfrm>
              <a:off x="1279730" y="2600778"/>
              <a:ext cx="369731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50" b="1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2016</a:t>
              </a:r>
              <a:r>
                <a:rPr lang="zh-CN" altLang="en-US" sz="1050" b="1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年</a:t>
              </a:r>
              <a:r>
                <a:rPr lang="en-US" altLang="zh-CN" sz="1050" b="1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8</a:t>
              </a:r>
              <a:r>
                <a:rPr lang="zh-CN" altLang="en-US" sz="1050" b="1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r>
                <a:rPr lang="en-US" altLang="zh-CN" sz="1050" b="1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9</a:t>
              </a:r>
              <a:r>
                <a:rPr lang="zh-CN" altLang="en-US" sz="1050" b="1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日  七夕</a:t>
              </a:r>
              <a:endParaRPr lang="zh-CN" altLang="en-US" sz="1050" b="1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54" name="TextBox 253"/>
            <p:cNvSpPr txBox="1"/>
            <p:nvPr/>
          </p:nvSpPr>
          <p:spPr>
            <a:xfrm>
              <a:off x="942382" y="1960825"/>
              <a:ext cx="40572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b="1" dirty="0" smtClean="0">
                  <a:solidFill>
                    <a:schemeClr val="bg1">
                      <a:alpha val="90000"/>
                    </a:schemeClr>
                  </a:solidFill>
                  <a:latin typeface="+mj-lt"/>
                  <a:ea typeface="+mj-ea"/>
                </a:rPr>
                <a:t>I  </a:t>
              </a:r>
              <a:r>
                <a:rPr lang="en-US" altLang="zh-CN" sz="1400" b="1" dirty="0" err="1" smtClean="0">
                  <a:solidFill>
                    <a:schemeClr val="bg1">
                      <a:alpha val="90000"/>
                    </a:schemeClr>
                  </a:solidFill>
                  <a:latin typeface="+mj-lt"/>
                  <a:ea typeface="+mj-ea"/>
                </a:rPr>
                <a:t>wanna</a:t>
              </a:r>
              <a:r>
                <a:rPr lang="en-US" altLang="zh-CN" sz="1400" b="1" dirty="0" smtClean="0">
                  <a:solidFill>
                    <a:schemeClr val="bg1">
                      <a:alpha val="90000"/>
                    </a:schemeClr>
                  </a:solidFill>
                  <a:latin typeface="+mj-lt"/>
                  <a:ea typeface="+mj-ea"/>
                </a:rPr>
                <a:t>  grow  old  with  you </a:t>
              </a:r>
              <a:endParaRPr lang="zh-CN" altLang="en-US" sz="1400" b="1" dirty="0">
                <a:solidFill>
                  <a:schemeClr val="bg1">
                    <a:alpha val="90000"/>
                  </a:schemeClr>
                </a:solidFill>
                <a:latin typeface="+mj-lt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223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500" advTm="20000">
        <p14:flash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071364" y="4586521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1" y="1"/>
            <a:ext cx="9144001" cy="5143500"/>
            <a:chOff x="-1" y="1"/>
            <a:chExt cx="9144001" cy="5143500"/>
          </a:xfrm>
        </p:grpSpPr>
        <p:pic>
          <p:nvPicPr>
            <p:cNvPr id="26" name="Picture 64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1" y="1"/>
              <a:ext cx="9144001" cy="514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矩形 26"/>
            <p:cNvSpPr/>
            <p:nvPr/>
          </p:nvSpPr>
          <p:spPr>
            <a:xfrm>
              <a:off x="4752020" y="1440636"/>
              <a:ext cx="4230470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感谢您购买二鹏作品！</a:t>
              </a:r>
              <a:endPara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祝您工作顺利，生活愉快！</a:t>
              </a:r>
              <a:endPara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7"/>
            <p:cNvSpPr txBox="1">
              <a:spLocks noChangeArrowheads="1"/>
            </p:cNvSpPr>
            <p:nvPr/>
          </p:nvSpPr>
          <p:spPr bwMode="auto">
            <a:xfrm>
              <a:off x="5206625" y="2256715"/>
              <a:ext cx="3260584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05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该</a:t>
              </a:r>
              <a:r>
                <a:rPr lang="en-US" altLang="zh-CN" sz="105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5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素材由逗比设计师</a:t>
              </a:r>
              <a:r>
                <a:rPr lang="zh-CN" altLang="en-US" sz="105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二</a:t>
              </a:r>
              <a:r>
                <a:rPr lang="zh-CN" altLang="en-US" sz="105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鹏制作，愿仅您本人</a:t>
              </a:r>
              <a:r>
                <a:rPr lang="zh-CN" altLang="en-US" sz="105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使用</a:t>
              </a:r>
              <a:r>
                <a:rPr lang="zh-CN" altLang="en-US" sz="105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，请勿传播</a:t>
              </a:r>
              <a:r>
                <a:rPr lang="zh-CN" altLang="en-US" sz="105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zh-CN" altLang="en-US" sz="105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销售。您的理解与认同，是我坚持的快乐。若在</a:t>
              </a:r>
              <a:r>
                <a:rPr lang="zh-CN" altLang="en-US" sz="105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使用本产品过程中</a:t>
              </a:r>
              <a:r>
                <a:rPr lang="zh-CN" altLang="en-US" sz="105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，有问题</a:t>
              </a:r>
              <a:r>
                <a:rPr lang="zh-CN" altLang="en-US" sz="105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，欢迎</a:t>
              </a:r>
              <a:r>
                <a:rPr lang="zh-CN" altLang="en-US" sz="105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联系逗比设计师二鹏</a:t>
              </a:r>
              <a:r>
                <a:rPr lang="en-US" altLang="zh-CN" sz="105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QQ</a:t>
              </a:r>
              <a:r>
                <a:rPr lang="zh-CN" altLang="en-US" sz="105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05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1442016708 </a:t>
              </a:r>
              <a:endParaRPr lang="zh-CN" altLang="en-US" sz="105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06625" y="587347"/>
              <a:ext cx="538086" cy="538086"/>
            </a:xfrm>
            <a:prstGeom prst="rect">
              <a:avLst/>
            </a:prstGeom>
            <a:ln w="12700">
              <a:solidFill>
                <a:schemeClr val="bg1"/>
              </a:solidFill>
            </a:ln>
          </p:spPr>
        </p:pic>
        <p:grpSp>
          <p:nvGrpSpPr>
            <p:cNvPr id="30" name="组合 29"/>
            <p:cNvGrpSpPr/>
            <p:nvPr/>
          </p:nvGrpSpPr>
          <p:grpSpPr>
            <a:xfrm>
              <a:off x="7960428" y="4174416"/>
              <a:ext cx="1022062" cy="827604"/>
              <a:chOff x="5170397" y="3704682"/>
              <a:chExt cx="1022062" cy="827604"/>
            </a:xfrm>
          </p:grpSpPr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59960" y="3704682"/>
                <a:ext cx="642937" cy="642937"/>
              </a:xfrm>
              <a:prstGeom prst="rect">
                <a:avLst/>
              </a:prstGeom>
            </p:spPr>
          </p:pic>
          <p:sp>
            <p:nvSpPr>
              <p:cNvPr id="40" name="TextBox 39"/>
              <p:cNvSpPr txBox="1"/>
              <p:nvPr/>
            </p:nvSpPr>
            <p:spPr>
              <a:xfrm>
                <a:off x="5170397" y="4347620"/>
                <a:ext cx="1022062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00" dirty="0">
                    <a:solidFill>
                      <a:schemeClr val="bg1"/>
                    </a:solidFill>
                  </a:rPr>
                  <a:t>扫描</a:t>
                </a:r>
                <a:r>
                  <a:rPr lang="zh-CN" altLang="en-US" sz="600" dirty="0" smtClean="0">
                    <a:solidFill>
                      <a:schemeClr val="bg1"/>
                    </a:solidFill>
                  </a:rPr>
                  <a:t>二维码收藏店铺</a:t>
                </a:r>
                <a:endParaRPr lang="zh-CN" altLang="en-US" sz="6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31" name="直接连接符 30"/>
            <p:cNvCxnSpPr/>
            <p:nvPr/>
          </p:nvCxnSpPr>
          <p:spPr>
            <a:xfrm>
              <a:off x="5206625" y="1311610"/>
              <a:ext cx="3260584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5206625" y="2211710"/>
              <a:ext cx="3260584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5183387" y="563857"/>
              <a:ext cx="585065" cy="585065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5015880" y="527668"/>
              <a:ext cx="0" cy="3094423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8780780" y="527667"/>
              <a:ext cx="0" cy="3094423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Picture 65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0820" y="522068"/>
              <a:ext cx="3041650" cy="7191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" name="Picture 66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9363" y="3169095"/>
              <a:ext cx="3767137" cy="536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" name="Picture 67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9866" y="4343568"/>
              <a:ext cx="1676400" cy="414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636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0">
        <p14:prism dir="d" isContent="1"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9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9143999" cy="5143499"/>
          </a:xfrm>
          <a:prstGeom prst="rect">
            <a:avLst/>
          </a:prstGeom>
          <a:solidFill>
            <a:schemeClr val="tx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250908" y="2388316"/>
            <a:ext cx="4572000" cy="2121928"/>
            <a:chOff x="57603" y="2647141"/>
            <a:chExt cx="4572000" cy="2121928"/>
          </a:xfrm>
        </p:grpSpPr>
        <p:sp>
          <p:nvSpPr>
            <p:cNvPr id="7" name="Freeform 11"/>
            <p:cNvSpPr>
              <a:spLocks noEditPoints="1"/>
            </p:cNvSpPr>
            <p:nvPr/>
          </p:nvSpPr>
          <p:spPr bwMode="auto">
            <a:xfrm>
              <a:off x="1397324" y="3876894"/>
              <a:ext cx="1731963" cy="892175"/>
            </a:xfrm>
            <a:custGeom>
              <a:avLst/>
              <a:gdLst>
                <a:gd name="T0" fmla="*/ 263 w 462"/>
                <a:gd name="T1" fmla="*/ 97 h 238"/>
                <a:gd name="T2" fmla="*/ 256 w 462"/>
                <a:gd name="T3" fmla="*/ 201 h 238"/>
                <a:gd name="T4" fmla="*/ 231 w 462"/>
                <a:gd name="T5" fmla="*/ 199 h 238"/>
                <a:gd name="T6" fmla="*/ 208 w 462"/>
                <a:gd name="T7" fmla="*/ 185 h 238"/>
                <a:gd name="T8" fmla="*/ 215 w 462"/>
                <a:gd name="T9" fmla="*/ 221 h 238"/>
                <a:gd name="T10" fmla="*/ 231 w 462"/>
                <a:gd name="T11" fmla="*/ 238 h 238"/>
                <a:gd name="T12" fmla="*/ 254 w 462"/>
                <a:gd name="T13" fmla="*/ 209 h 238"/>
                <a:gd name="T14" fmla="*/ 231 w 462"/>
                <a:gd name="T15" fmla="*/ 0 h 238"/>
                <a:gd name="T16" fmla="*/ 430 w 462"/>
                <a:gd name="T17" fmla="*/ 63 h 238"/>
                <a:gd name="T18" fmla="*/ 418 w 462"/>
                <a:gd name="T19" fmla="*/ 31 h 238"/>
                <a:gd name="T20" fmla="*/ 396 w 462"/>
                <a:gd name="T21" fmla="*/ 49 h 238"/>
                <a:gd name="T22" fmla="*/ 405 w 462"/>
                <a:gd name="T23" fmla="*/ 64 h 238"/>
                <a:gd name="T24" fmla="*/ 343 w 462"/>
                <a:gd name="T25" fmla="*/ 54 h 238"/>
                <a:gd name="T26" fmla="*/ 247 w 462"/>
                <a:gd name="T27" fmla="*/ 29 h 238"/>
                <a:gd name="T28" fmla="*/ 247 w 462"/>
                <a:gd name="T29" fmla="*/ 39 h 238"/>
                <a:gd name="T30" fmla="*/ 242 w 462"/>
                <a:gd name="T31" fmla="*/ 70 h 238"/>
                <a:gd name="T32" fmla="*/ 220 w 462"/>
                <a:gd name="T33" fmla="*/ 70 h 238"/>
                <a:gd name="T34" fmla="*/ 215 w 462"/>
                <a:gd name="T35" fmla="*/ 39 h 238"/>
                <a:gd name="T36" fmla="*/ 215 w 462"/>
                <a:gd name="T37" fmla="*/ 29 h 238"/>
                <a:gd name="T38" fmla="*/ 119 w 462"/>
                <a:gd name="T39" fmla="*/ 54 h 238"/>
                <a:gd name="T40" fmla="*/ 57 w 462"/>
                <a:gd name="T41" fmla="*/ 64 h 238"/>
                <a:gd name="T42" fmla="*/ 66 w 462"/>
                <a:gd name="T43" fmla="*/ 49 h 238"/>
                <a:gd name="T44" fmla="*/ 44 w 462"/>
                <a:gd name="T45" fmla="*/ 31 h 238"/>
                <a:gd name="T46" fmla="*/ 32 w 462"/>
                <a:gd name="T47" fmla="*/ 63 h 238"/>
                <a:gd name="T48" fmla="*/ 85 w 462"/>
                <a:gd name="T49" fmla="*/ 113 h 238"/>
                <a:gd name="T50" fmla="*/ 105 w 462"/>
                <a:gd name="T51" fmla="*/ 136 h 238"/>
                <a:gd name="T52" fmla="*/ 165 w 462"/>
                <a:gd name="T53" fmla="*/ 167 h 238"/>
                <a:gd name="T54" fmla="*/ 193 w 462"/>
                <a:gd name="T55" fmla="*/ 172 h 238"/>
                <a:gd name="T56" fmla="*/ 170 w 462"/>
                <a:gd name="T57" fmla="*/ 148 h 238"/>
                <a:gd name="T58" fmla="*/ 180 w 462"/>
                <a:gd name="T59" fmla="*/ 101 h 238"/>
                <a:gd name="T60" fmla="*/ 106 w 462"/>
                <a:gd name="T61" fmla="*/ 87 h 238"/>
                <a:gd name="T62" fmla="*/ 190 w 462"/>
                <a:gd name="T63" fmla="*/ 67 h 238"/>
                <a:gd name="T64" fmla="*/ 231 w 462"/>
                <a:gd name="T65" fmla="*/ 182 h 238"/>
                <a:gd name="T66" fmla="*/ 272 w 462"/>
                <a:gd name="T67" fmla="*/ 67 h 238"/>
                <a:gd name="T68" fmla="*/ 356 w 462"/>
                <a:gd name="T69" fmla="*/ 87 h 238"/>
                <a:gd name="T70" fmla="*/ 282 w 462"/>
                <a:gd name="T71" fmla="*/ 101 h 238"/>
                <a:gd name="T72" fmla="*/ 292 w 462"/>
                <a:gd name="T73" fmla="*/ 148 h 238"/>
                <a:gd name="T74" fmla="*/ 269 w 462"/>
                <a:gd name="T75" fmla="*/ 172 h 238"/>
                <a:gd name="T76" fmla="*/ 297 w 462"/>
                <a:gd name="T77" fmla="*/ 167 h 238"/>
                <a:gd name="T78" fmla="*/ 357 w 462"/>
                <a:gd name="T79" fmla="*/ 136 h 238"/>
                <a:gd name="T80" fmla="*/ 377 w 462"/>
                <a:gd name="T81" fmla="*/ 113 h 238"/>
                <a:gd name="T82" fmla="*/ 430 w 462"/>
                <a:gd name="T83" fmla="*/ 63 h 238"/>
                <a:gd name="T84" fmla="*/ 153 w 462"/>
                <a:gd name="T85" fmla="*/ 105 h 238"/>
                <a:gd name="T86" fmla="*/ 151 w 462"/>
                <a:gd name="T87" fmla="*/ 91 h 238"/>
                <a:gd name="T88" fmla="*/ 111 w 462"/>
                <a:gd name="T89" fmla="*/ 122 h 238"/>
                <a:gd name="T90" fmla="*/ 136 w 462"/>
                <a:gd name="T91" fmla="*/ 92 h 238"/>
                <a:gd name="T92" fmla="*/ 112 w 462"/>
                <a:gd name="T93" fmla="*/ 62 h 238"/>
                <a:gd name="T94" fmla="*/ 231 w 462"/>
                <a:gd name="T95" fmla="*/ 175 h 238"/>
                <a:gd name="T96" fmla="*/ 213 w 462"/>
                <a:gd name="T97" fmla="*/ 86 h 238"/>
                <a:gd name="T98" fmla="*/ 207 w 462"/>
                <a:gd name="T99" fmla="*/ 126 h 238"/>
                <a:gd name="T100" fmla="*/ 227 w 462"/>
                <a:gd name="T101" fmla="*/ 170 h 238"/>
                <a:gd name="T102" fmla="*/ 256 w 462"/>
                <a:gd name="T103" fmla="*/ 126 h 238"/>
                <a:gd name="T104" fmla="*/ 249 w 462"/>
                <a:gd name="T105" fmla="*/ 86 h 238"/>
                <a:gd name="T106" fmla="*/ 351 w 462"/>
                <a:gd name="T107" fmla="*/ 122 h 238"/>
                <a:gd name="T108" fmla="*/ 311 w 462"/>
                <a:gd name="T109" fmla="*/ 91 h 238"/>
                <a:gd name="T110" fmla="*/ 309 w 462"/>
                <a:gd name="T111" fmla="*/ 105 h 238"/>
                <a:gd name="T112" fmla="*/ 357 w 462"/>
                <a:gd name="T113" fmla="*/ 94 h 238"/>
                <a:gd name="T114" fmla="*/ 350 w 462"/>
                <a:gd name="T115" fmla="*/ 62 h 238"/>
                <a:gd name="T116" fmla="*/ 209 w 462"/>
                <a:gd name="T117" fmla="*/ 96 h 238"/>
                <a:gd name="T118" fmla="*/ 209 w 462"/>
                <a:gd name="T119" fmla="*/ 96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2" h="238">
                  <a:moveTo>
                    <a:pt x="261" y="89"/>
                  </a:moveTo>
                  <a:cubicBezTo>
                    <a:pt x="253" y="87"/>
                    <a:pt x="245" y="103"/>
                    <a:pt x="245" y="103"/>
                  </a:cubicBezTo>
                  <a:cubicBezTo>
                    <a:pt x="245" y="103"/>
                    <a:pt x="248" y="99"/>
                    <a:pt x="253" y="96"/>
                  </a:cubicBezTo>
                  <a:cubicBezTo>
                    <a:pt x="259" y="93"/>
                    <a:pt x="260" y="97"/>
                    <a:pt x="263" y="97"/>
                  </a:cubicBezTo>
                  <a:cubicBezTo>
                    <a:pt x="266" y="97"/>
                    <a:pt x="269" y="90"/>
                    <a:pt x="261" y="89"/>
                  </a:cubicBezTo>
                  <a:close/>
                  <a:moveTo>
                    <a:pt x="270" y="183"/>
                  </a:moveTo>
                  <a:cubicBezTo>
                    <a:pt x="259" y="177"/>
                    <a:pt x="254" y="185"/>
                    <a:pt x="254" y="185"/>
                  </a:cubicBezTo>
                  <a:cubicBezTo>
                    <a:pt x="266" y="183"/>
                    <a:pt x="268" y="200"/>
                    <a:pt x="256" y="201"/>
                  </a:cubicBezTo>
                  <a:cubicBezTo>
                    <a:pt x="255" y="201"/>
                    <a:pt x="255" y="201"/>
                    <a:pt x="254" y="201"/>
                  </a:cubicBezTo>
                  <a:cubicBezTo>
                    <a:pt x="253" y="195"/>
                    <a:pt x="248" y="191"/>
                    <a:pt x="241" y="191"/>
                  </a:cubicBezTo>
                  <a:cubicBezTo>
                    <a:pt x="236" y="192"/>
                    <a:pt x="233" y="195"/>
                    <a:pt x="231" y="199"/>
                  </a:cubicBezTo>
                  <a:cubicBezTo>
                    <a:pt x="231" y="199"/>
                    <a:pt x="231" y="199"/>
                    <a:pt x="231" y="199"/>
                  </a:cubicBezTo>
                  <a:cubicBezTo>
                    <a:pt x="229" y="196"/>
                    <a:pt x="226" y="192"/>
                    <a:pt x="221" y="191"/>
                  </a:cubicBezTo>
                  <a:cubicBezTo>
                    <a:pt x="214" y="191"/>
                    <a:pt x="209" y="195"/>
                    <a:pt x="208" y="201"/>
                  </a:cubicBezTo>
                  <a:cubicBezTo>
                    <a:pt x="207" y="201"/>
                    <a:pt x="207" y="201"/>
                    <a:pt x="206" y="201"/>
                  </a:cubicBezTo>
                  <a:cubicBezTo>
                    <a:pt x="194" y="200"/>
                    <a:pt x="196" y="183"/>
                    <a:pt x="208" y="185"/>
                  </a:cubicBezTo>
                  <a:cubicBezTo>
                    <a:pt x="208" y="185"/>
                    <a:pt x="203" y="177"/>
                    <a:pt x="192" y="183"/>
                  </a:cubicBezTo>
                  <a:cubicBezTo>
                    <a:pt x="180" y="188"/>
                    <a:pt x="184" y="206"/>
                    <a:pt x="196" y="209"/>
                  </a:cubicBezTo>
                  <a:cubicBezTo>
                    <a:pt x="201" y="210"/>
                    <a:pt x="205" y="210"/>
                    <a:pt x="208" y="209"/>
                  </a:cubicBezTo>
                  <a:cubicBezTo>
                    <a:pt x="209" y="213"/>
                    <a:pt x="212" y="217"/>
                    <a:pt x="215" y="221"/>
                  </a:cubicBezTo>
                  <a:cubicBezTo>
                    <a:pt x="216" y="223"/>
                    <a:pt x="218" y="224"/>
                    <a:pt x="219" y="225"/>
                  </a:cubicBezTo>
                  <a:cubicBezTo>
                    <a:pt x="219" y="225"/>
                    <a:pt x="219" y="226"/>
                    <a:pt x="219" y="226"/>
                  </a:cubicBezTo>
                  <a:cubicBezTo>
                    <a:pt x="224" y="230"/>
                    <a:pt x="230" y="237"/>
                    <a:pt x="231" y="238"/>
                  </a:cubicBezTo>
                  <a:cubicBezTo>
                    <a:pt x="231" y="238"/>
                    <a:pt x="231" y="238"/>
                    <a:pt x="231" y="238"/>
                  </a:cubicBezTo>
                  <a:cubicBezTo>
                    <a:pt x="236" y="234"/>
                    <a:pt x="238" y="231"/>
                    <a:pt x="243" y="226"/>
                  </a:cubicBezTo>
                  <a:cubicBezTo>
                    <a:pt x="243" y="226"/>
                    <a:pt x="243" y="226"/>
                    <a:pt x="243" y="226"/>
                  </a:cubicBezTo>
                  <a:cubicBezTo>
                    <a:pt x="244" y="224"/>
                    <a:pt x="246" y="223"/>
                    <a:pt x="247" y="221"/>
                  </a:cubicBezTo>
                  <a:cubicBezTo>
                    <a:pt x="250" y="217"/>
                    <a:pt x="253" y="213"/>
                    <a:pt x="254" y="209"/>
                  </a:cubicBezTo>
                  <a:cubicBezTo>
                    <a:pt x="257" y="210"/>
                    <a:pt x="261" y="210"/>
                    <a:pt x="266" y="209"/>
                  </a:cubicBezTo>
                  <a:cubicBezTo>
                    <a:pt x="278" y="206"/>
                    <a:pt x="282" y="188"/>
                    <a:pt x="270" y="183"/>
                  </a:cubicBezTo>
                  <a:close/>
                  <a:moveTo>
                    <a:pt x="241" y="12"/>
                  </a:moveTo>
                  <a:cubicBezTo>
                    <a:pt x="241" y="6"/>
                    <a:pt x="237" y="0"/>
                    <a:pt x="231" y="0"/>
                  </a:cubicBezTo>
                  <a:cubicBezTo>
                    <a:pt x="225" y="0"/>
                    <a:pt x="221" y="6"/>
                    <a:pt x="221" y="12"/>
                  </a:cubicBezTo>
                  <a:cubicBezTo>
                    <a:pt x="221" y="19"/>
                    <a:pt x="231" y="34"/>
                    <a:pt x="231" y="34"/>
                  </a:cubicBezTo>
                  <a:cubicBezTo>
                    <a:pt x="231" y="34"/>
                    <a:pt x="241" y="19"/>
                    <a:pt x="241" y="12"/>
                  </a:cubicBezTo>
                  <a:close/>
                  <a:moveTo>
                    <a:pt x="430" y="63"/>
                  </a:moveTo>
                  <a:cubicBezTo>
                    <a:pt x="436" y="60"/>
                    <a:pt x="440" y="54"/>
                    <a:pt x="439" y="51"/>
                  </a:cubicBezTo>
                  <a:cubicBezTo>
                    <a:pt x="438" y="47"/>
                    <a:pt x="444" y="45"/>
                    <a:pt x="444" y="45"/>
                  </a:cubicBezTo>
                  <a:cubicBezTo>
                    <a:pt x="434" y="40"/>
                    <a:pt x="426" y="49"/>
                    <a:pt x="426" y="49"/>
                  </a:cubicBezTo>
                  <a:cubicBezTo>
                    <a:pt x="426" y="49"/>
                    <a:pt x="424" y="37"/>
                    <a:pt x="418" y="31"/>
                  </a:cubicBezTo>
                  <a:cubicBezTo>
                    <a:pt x="399" y="11"/>
                    <a:pt x="370" y="35"/>
                    <a:pt x="385" y="51"/>
                  </a:cubicBezTo>
                  <a:cubicBezTo>
                    <a:pt x="391" y="58"/>
                    <a:pt x="399" y="57"/>
                    <a:pt x="403" y="55"/>
                  </a:cubicBezTo>
                  <a:cubicBezTo>
                    <a:pt x="409" y="52"/>
                    <a:pt x="407" y="44"/>
                    <a:pt x="407" y="44"/>
                  </a:cubicBezTo>
                  <a:cubicBezTo>
                    <a:pt x="407" y="44"/>
                    <a:pt x="405" y="54"/>
                    <a:pt x="396" y="49"/>
                  </a:cubicBezTo>
                  <a:cubicBezTo>
                    <a:pt x="386" y="43"/>
                    <a:pt x="395" y="27"/>
                    <a:pt x="407" y="31"/>
                  </a:cubicBezTo>
                  <a:cubicBezTo>
                    <a:pt x="419" y="35"/>
                    <a:pt x="422" y="48"/>
                    <a:pt x="422" y="48"/>
                  </a:cubicBezTo>
                  <a:cubicBezTo>
                    <a:pt x="414" y="48"/>
                    <a:pt x="417" y="66"/>
                    <a:pt x="417" y="66"/>
                  </a:cubicBezTo>
                  <a:cubicBezTo>
                    <a:pt x="412" y="59"/>
                    <a:pt x="405" y="64"/>
                    <a:pt x="405" y="64"/>
                  </a:cubicBezTo>
                  <a:cubicBezTo>
                    <a:pt x="410" y="63"/>
                    <a:pt x="414" y="70"/>
                    <a:pt x="407" y="81"/>
                  </a:cubicBezTo>
                  <a:cubicBezTo>
                    <a:pt x="404" y="84"/>
                    <a:pt x="397" y="86"/>
                    <a:pt x="387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77" y="62"/>
                    <a:pt x="343" y="54"/>
                    <a:pt x="343" y="54"/>
                  </a:cubicBezTo>
                  <a:cubicBezTo>
                    <a:pt x="365" y="54"/>
                    <a:pt x="367" y="38"/>
                    <a:pt x="367" y="38"/>
                  </a:cubicBezTo>
                  <a:cubicBezTo>
                    <a:pt x="359" y="46"/>
                    <a:pt x="349" y="46"/>
                    <a:pt x="310" y="46"/>
                  </a:cubicBezTo>
                  <a:cubicBezTo>
                    <a:pt x="294" y="46"/>
                    <a:pt x="282" y="51"/>
                    <a:pt x="271" y="58"/>
                  </a:cubicBezTo>
                  <a:cubicBezTo>
                    <a:pt x="268" y="44"/>
                    <a:pt x="261" y="31"/>
                    <a:pt x="247" y="29"/>
                  </a:cubicBezTo>
                  <a:cubicBezTo>
                    <a:pt x="241" y="28"/>
                    <a:pt x="231" y="34"/>
                    <a:pt x="231" y="41"/>
                  </a:cubicBezTo>
                  <a:cubicBezTo>
                    <a:pt x="231" y="53"/>
                    <a:pt x="242" y="54"/>
                    <a:pt x="246" y="52"/>
                  </a:cubicBezTo>
                  <a:cubicBezTo>
                    <a:pt x="246" y="52"/>
                    <a:pt x="243" y="53"/>
                    <a:pt x="241" y="50"/>
                  </a:cubicBezTo>
                  <a:cubicBezTo>
                    <a:pt x="237" y="44"/>
                    <a:pt x="242" y="38"/>
                    <a:pt x="247" y="39"/>
                  </a:cubicBezTo>
                  <a:cubicBezTo>
                    <a:pt x="255" y="41"/>
                    <a:pt x="261" y="50"/>
                    <a:pt x="264" y="63"/>
                  </a:cubicBezTo>
                  <a:cubicBezTo>
                    <a:pt x="259" y="68"/>
                    <a:pt x="254" y="73"/>
                    <a:pt x="249" y="79"/>
                  </a:cubicBezTo>
                  <a:cubicBezTo>
                    <a:pt x="250" y="72"/>
                    <a:pt x="249" y="65"/>
                    <a:pt x="243" y="64"/>
                  </a:cubicBezTo>
                  <a:cubicBezTo>
                    <a:pt x="238" y="62"/>
                    <a:pt x="237" y="66"/>
                    <a:pt x="242" y="70"/>
                  </a:cubicBezTo>
                  <a:cubicBezTo>
                    <a:pt x="246" y="74"/>
                    <a:pt x="244" y="86"/>
                    <a:pt x="241" y="90"/>
                  </a:cubicBezTo>
                  <a:cubicBezTo>
                    <a:pt x="237" y="82"/>
                    <a:pt x="232" y="75"/>
                    <a:pt x="231" y="67"/>
                  </a:cubicBezTo>
                  <a:cubicBezTo>
                    <a:pt x="231" y="76"/>
                    <a:pt x="225" y="82"/>
                    <a:pt x="222" y="90"/>
                  </a:cubicBezTo>
                  <a:cubicBezTo>
                    <a:pt x="218" y="87"/>
                    <a:pt x="216" y="74"/>
                    <a:pt x="220" y="70"/>
                  </a:cubicBezTo>
                  <a:cubicBezTo>
                    <a:pt x="225" y="66"/>
                    <a:pt x="224" y="62"/>
                    <a:pt x="219" y="64"/>
                  </a:cubicBezTo>
                  <a:cubicBezTo>
                    <a:pt x="213" y="65"/>
                    <a:pt x="211" y="72"/>
                    <a:pt x="213" y="79"/>
                  </a:cubicBezTo>
                  <a:cubicBezTo>
                    <a:pt x="208" y="73"/>
                    <a:pt x="203" y="68"/>
                    <a:pt x="198" y="63"/>
                  </a:cubicBezTo>
                  <a:cubicBezTo>
                    <a:pt x="201" y="50"/>
                    <a:pt x="207" y="41"/>
                    <a:pt x="215" y="39"/>
                  </a:cubicBezTo>
                  <a:cubicBezTo>
                    <a:pt x="220" y="38"/>
                    <a:pt x="225" y="44"/>
                    <a:pt x="221" y="50"/>
                  </a:cubicBezTo>
                  <a:cubicBezTo>
                    <a:pt x="219" y="53"/>
                    <a:pt x="216" y="52"/>
                    <a:pt x="216" y="52"/>
                  </a:cubicBezTo>
                  <a:cubicBezTo>
                    <a:pt x="220" y="54"/>
                    <a:pt x="231" y="53"/>
                    <a:pt x="231" y="41"/>
                  </a:cubicBezTo>
                  <a:cubicBezTo>
                    <a:pt x="231" y="34"/>
                    <a:pt x="221" y="28"/>
                    <a:pt x="215" y="29"/>
                  </a:cubicBezTo>
                  <a:cubicBezTo>
                    <a:pt x="201" y="31"/>
                    <a:pt x="194" y="44"/>
                    <a:pt x="191" y="58"/>
                  </a:cubicBezTo>
                  <a:cubicBezTo>
                    <a:pt x="180" y="51"/>
                    <a:pt x="168" y="46"/>
                    <a:pt x="152" y="46"/>
                  </a:cubicBezTo>
                  <a:cubicBezTo>
                    <a:pt x="113" y="46"/>
                    <a:pt x="103" y="46"/>
                    <a:pt x="95" y="38"/>
                  </a:cubicBezTo>
                  <a:cubicBezTo>
                    <a:pt x="95" y="38"/>
                    <a:pt x="97" y="54"/>
                    <a:pt x="119" y="54"/>
                  </a:cubicBezTo>
                  <a:cubicBezTo>
                    <a:pt x="119" y="54"/>
                    <a:pt x="85" y="62"/>
                    <a:pt x="75" y="86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65" y="86"/>
                    <a:pt x="58" y="84"/>
                    <a:pt x="55" y="81"/>
                  </a:cubicBezTo>
                  <a:cubicBezTo>
                    <a:pt x="48" y="70"/>
                    <a:pt x="52" y="63"/>
                    <a:pt x="57" y="64"/>
                  </a:cubicBezTo>
                  <a:cubicBezTo>
                    <a:pt x="57" y="64"/>
                    <a:pt x="50" y="59"/>
                    <a:pt x="45" y="66"/>
                  </a:cubicBezTo>
                  <a:cubicBezTo>
                    <a:pt x="45" y="66"/>
                    <a:pt x="48" y="48"/>
                    <a:pt x="40" y="48"/>
                  </a:cubicBezTo>
                  <a:cubicBezTo>
                    <a:pt x="40" y="48"/>
                    <a:pt x="43" y="35"/>
                    <a:pt x="55" y="31"/>
                  </a:cubicBezTo>
                  <a:cubicBezTo>
                    <a:pt x="67" y="27"/>
                    <a:pt x="76" y="43"/>
                    <a:pt x="66" y="49"/>
                  </a:cubicBezTo>
                  <a:cubicBezTo>
                    <a:pt x="57" y="54"/>
                    <a:pt x="55" y="44"/>
                    <a:pt x="55" y="44"/>
                  </a:cubicBezTo>
                  <a:cubicBezTo>
                    <a:pt x="55" y="44"/>
                    <a:pt x="53" y="52"/>
                    <a:pt x="59" y="55"/>
                  </a:cubicBezTo>
                  <a:cubicBezTo>
                    <a:pt x="63" y="57"/>
                    <a:pt x="71" y="58"/>
                    <a:pt x="77" y="51"/>
                  </a:cubicBezTo>
                  <a:cubicBezTo>
                    <a:pt x="92" y="35"/>
                    <a:pt x="63" y="11"/>
                    <a:pt x="44" y="31"/>
                  </a:cubicBezTo>
                  <a:cubicBezTo>
                    <a:pt x="38" y="37"/>
                    <a:pt x="36" y="49"/>
                    <a:pt x="36" y="49"/>
                  </a:cubicBezTo>
                  <a:cubicBezTo>
                    <a:pt x="36" y="49"/>
                    <a:pt x="28" y="40"/>
                    <a:pt x="18" y="45"/>
                  </a:cubicBezTo>
                  <a:cubicBezTo>
                    <a:pt x="18" y="45"/>
                    <a:pt x="24" y="47"/>
                    <a:pt x="23" y="51"/>
                  </a:cubicBezTo>
                  <a:cubicBezTo>
                    <a:pt x="22" y="54"/>
                    <a:pt x="26" y="60"/>
                    <a:pt x="32" y="63"/>
                  </a:cubicBezTo>
                  <a:cubicBezTo>
                    <a:pt x="25" y="60"/>
                    <a:pt x="7" y="52"/>
                    <a:pt x="0" y="61"/>
                  </a:cubicBezTo>
                  <a:cubicBezTo>
                    <a:pt x="0" y="61"/>
                    <a:pt x="12" y="57"/>
                    <a:pt x="17" y="65"/>
                  </a:cubicBezTo>
                  <a:cubicBezTo>
                    <a:pt x="22" y="73"/>
                    <a:pt x="37" y="90"/>
                    <a:pt x="73" y="94"/>
                  </a:cubicBezTo>
                  <a:cubicBezTo>
                    <a:pt x="71" y="104"/>
                    <a:pt x="77" y="111"/>
                    <a:pt x="85" y="113"/>
                  </a:cubicBezTo>
                  <a:cubicBezTo>
                    <a:pt x="85" y="113"/>
                    <a:pt x="79" y="108"/>
                    <a:pt x="82" y="95"/>
                  </a:cubicBezTo>
                  <a:cubicBezTo>
                    <a:pt x="83" y="95"/>
                    <a:pt x="85" y="95"/>
                    <a:pt x="86" y="95"/>
                  </a:cubicBezTo>
                  <a:cubicBezTo>
                    <a:pt x="89" y="95"/>
                    <a:pt x="93" y="95"/>
                    <a:pt x="96" y="95"/>
                  </a:cubicBezTo>
                  <a:cubicBezTo>
                    <a:pt x="94" y="106"/>
                    <a:pt x="95" y="120"/>
                    <a:pt x="105" y="136"/>
                  </a:cubicBezTo>
                  <a:cubicBezTo>
                    <a:pt x="121" y="163"/>
                    <a:pt x="145" y="163"/>
                    <a:pt x="160" y="155"/>
                  </a:cubicBezTo>
                  <a:cubicBezTo>
                    <a:pt x="173" y="155"/>
                    <a:pt x="178" y="161"/>
                    <a:pt x="178" y="168"/>
                  </a:cubicBezTo>
                  <a:cubicBezTo>
                    <a:pt x="179" y="175"/>
                    <a:pt x="168" y="181"/>
                    <a:pt x="164" y="177"/>
                  </a:cubicBezTo>
                  <a:cubicBezTo>
                    <a:pt x="159" y="173"/>
                    <a:pt x="165" y="171"/>
                    <a:pt x="165" y="167"/>
                  </a:cubicBezTo>
                  <a:cubicBezTo>
                    <a:pt x="165" y="163"/>
                    <a:pt x="157" y="162"/>
                    <a:pt x="154" y="168"/>
                  </a:cubicBezTo>
                  <a:cubicBezTo>
                    <a:pt x="151" y="173"/>
                    <a:pt x="158" y="184"/>
                    <a:pt x="169" y="185"/>
                  </a:cubicBezTo>
                  <a:cubicBezTo>
                    <a:pt x="180" y="186"/>
                    <a:pt x="187" y="177"/>
                    <a:pt x="189" y="172"/>
                  </a:cubicBezTo>
                  <a:cubicBezTo>
                    <a:pt x="190" y="168"/>
                    <a:pt x="193" y="172"/>
                    <a:pt x="193" y="172"/>
                  </a:cubicBezTo>
                  <a:cubicBezTo>
                    <a:pt x="194" y="168"/>
                    <a:pt x="192" y="166"/>
                    <a:pt x="192" y="163"/>
                  </a:cubicBezTo>
                  <a:cubicBezTo>
                    <a:pt x="191" y="159"/>
                    <a:pt x="195" y="160"/>
                    <a:pt x="195" y="160"/>
                  </a:cubicBezTo>
                  <a:cubicBezTo>
                    <a:pt x="195" y="160"/>
                    <a:pt x="192" y="153"/>
                    <a:pt x="184" y="150"/>
                  </a:cubicBezTo>
                  <a:cubicBezTo>
                    <a:pt x="179" y="148"/>
                    <a:pt x="174" y="147"/>
                    <a:pt x="170" y="148"/>
                  </a:cubicBezTo>
                  <a:cubicBezTo>
                    <a:pt x="173" y="145"/>
                    <a:pt x="176" y="141"/>
                    <a:pt x="176" y="137"/>
                  </a:cubicBezTo>
                  <a:cubicBezTo>
                    <a:pt x="176" y="137"/>
                    <a:pt x="181" y="132"/>
                    <a:pt x="185" y="136"/>
                  </a:cubicBezTo>
                  <a:cubicBezTo>
                    <a:pt x="185" y="136"/>
                    <a:pt x="186" y="128"/>
                    <a:pt x="178" y="128"/>
                  </a:cubicBezTo>
                  <a:cubicBezTo>
                    <a:pt x="178" y="128"/>
                    <a:pt x="189" y="115"/>
                    <a:pt x="180" y="101"/>
                  </a:cubicBezTo>
                  <a:cubicBezTo>
                    <a:pt x="169" y="85"/>
                    <a:pt x="168" y="75"/>
                    <a:pt x="172" y="71"/>
                  </a:cubicBezTo>
                  <a:cubicBezTo>
                    <a:pt x="172" y="71"/>
                    <a:pt x="160" y="78"/>
                    <a:pt x="159" y="90"/>
                  </a:cubicBezTo>
                  <a:cubicBezTo>
                    <a:pt x="155" y="86"/>
                    <a:pt x="146" y="86"/>
                    <a:pt x="136" y="86"/>
                  </a:cubicBezTo>
                  <a:cubicBezTo>
                    <a:pt x="131" y="86"/>
                    <a:pt x="119" y="87"/>
                    <a:pt x="106" y="87"/>
                  </a:cubicBezTo>
                  <a:cubicBezTo>
                    <a:pt x="109" y="75"/>
                    <a:pt x="117" y="63"/>
                    <a:pt x="127" y="59"/>
                  </a:cubicBezTo>
                  <a:cubicBezTo>
                    <a:pt x="127" y="59"/>
                    <a:pt x="120" y="66"/>
                    <a:pt x="126" y="75"/>
                  </a:cubicBezTo>
                  <a:cubicBezTo>
                    <a:pt x="126" y="75"/>
                    <a:pt x="137" y="56"/>
                    <a:pt x="156" y="57"/>
                  </a:cubicBezTo>
                  <a:cubicBezTo>
                    <a:pt x="167" y="57"/>
                    <a:pt x="178" y="60"/>
                    <a:pt x="190" y="67"/>
                  </a:cubicBezTo>
                  <a:cubicBezTo>
                    <a:pt x="188" y="80"/>
                    <a:pt x="189" y="93"/>
                    <a:pt x="189" y="102"/>
                  </a:cubicBezTo>
                  <a:cubicBezTo>
                    <a:pt x="189" y="118"/>
                    <a:pt x="203" y="178"/>
                    <a:pt x="230" y="182"/>
                  </a:cubicBezTo>
                  <a:cubicBezTo>
                    <a:pt x="230" y="182"/>
                    <a:pt x="230" y="182"/>
                    <a:pt x="230" y="182"/>
                  </a:cubicBezTo>
                  <a:cubicBezTo>
                    <a:pt x="230" y="182"/>
                    <a:pt x="231" y="182"/>
                    <a:pt x="231" y="182"/>
                  </a:cubicBezTo>
                  <a:cubicBezTo>
                    <a:pt x="231" y="182"/>
                    <a:pt x="232" y="182"/>
                    <a:pt x="232" y="182"/>
                  </a:cubicBezTo>
                  <a:cubicBezTo>
                    <a:pt x="232" y="182"/>
                    <a:pt x="232" y="182"/>
                    <a:pt x="232" y="182"/>
                  </a:cubicBezTo>
                  <a:cubicBezTo>
                    <a:pt x="259" y="178"/>
                    <a:pt x="273" y="118"/>
                    <a:pt x="273" y="102"/>
                  </a:cubicBezTo>
                  <a:cubicBezTo>
                    <a:pt x="273" y="93"/>
                    <a:pt x="274" y="80"/>
                    <a:pt x="272" y="67"/>
                  </a:cubicBezTo>
                  <a:cubicBezTo>
                    <a:pt x="284" y="60"/>
                    <a:pt x="295" y="57"/>
                    <a:pt x="306" y="57"/>
                  </a:cubicBezTo>
                  <a:cubicBezTo>
                    <a:pt x="325" y="56"/>
                    <a:pt x="336" y="75"/>
                    <a:pt x="336" y="75"/>
                  </a:cubicBezTo>
                  <a:cubicBezTo>
                    <a:pt x="342" y="66"/>
                    <a:pt x="335" y="59"/>
                    <a:pt x="335" y="59"/>
                  </a:cubicBezTo>
                  <a:cubicBezTo>
                    <a:pt x="345" y="63"/>
                    <a:pt x="353" y="75"/>
                    <a:pt x="356" y="87"/>
                  </a:cubicBezTo>
                  <a:cubicBezTo>
                    <a:pt x="343" y="87"/>
                    <a:pt x="331" y="86"/>
                    <a:pt x="326" y="86"/>
                  </a:cubicBezTo>
                  <a:cubicBezTo>
                    <a:pt x="316" y="86"/>
                    <a:pt x="307" y="86"/>
                    <a:pt x="303" y="90"/>
                  </a:cubicBezTo>
                  <a:cubicBezTo>
                    <a:pt x="302" y="78"/>
                    <a:pt x="290" y="71"/>
                    <a:pt x="290" y="71"/>
                  </a:cubicBezTo>
                  <a:cubicBezTo>
                    <a:pt x="294" y="75"/>
                    <a:pt x="293" y="85"/>
                    <a:pt x="282" y="101"/>
                  </a:cubicBezTo>
                  <a:cubicBezTo>
                    <a:pt x="273" y="115"/>
                    <a:pt x="284" y="128"/>
                    <a:pt x="284" y="128"/>
                  </a:cubicBezTo>
                  <a:cubicBezTo>
                    <a:pt x="276" y="128"/>
                    <a:pt x="277" y="136"/>
                    <a:pt x="277" y="136"/>
                  </a:cubicBezTo>
                  <a:cubicBezTo>
                    <a:pt x="280" y="132"/>
                    <a:pt x="286" y="137"/>
                    <a:pt x="286" y="137"/>
                  </a:cubicBezTo>
                  <a:cubicBezTo>
                    <a:pt x="286" y="141"/>
                    <a:pt x="289" y="145"/>
                    <a:pt x="292" y="148"/>
                  </a:cubicBezTo>
                  <a:cubicBezTo>
                    <a:pt x="288" y="147"/>
                    <a:pt x="283" y="148"/>
                    <a:pt x="278" y="150"/>
                  </a:cubicBezTo>
                  <a:cubicBezTo>
                    <a:pt x="270" y="153"/>
                    <a:pt x="267" y="160"/>
                    <a:pt x="267" y="160"/>
                  </a:cubicBezTo>
                  <a:cubicBezTo>
                    <a:pt x="267" y="160"/>
                    <a:pt x="271" y="159"/>
                    <a:pt x="270" y="163"/>
                  </a:cubicBezTo>
                  <a:cubicBezTo>
                    <a:pt x="270" y="166"/>
                    <a:pt x="268" y="168"/>
                    <a:pt x="269" y="172"/>
                  </a:cubicBezTo>
                  <a:cubicBezTo>
                    <a:pt x="269" y="172"/>
                    <a:pt x="272" y="168"/>
                    <a:pt x="273" y="172"/>
                  </a:cubicBezTo>
                  <a:cubicBezTo>
                    <a:pt x="275" y="177"/>
                    <a:pt x="282" y="186"/>
                    <a:pt x="293" y="185"/>
                  </a:cubicBezTo>
                  <a:cubicBezTo>
                    <a:pt x="304" y="184"/>
                    <a:pt x="311" y="173"/>
                    <a:pt x="308" y="168"/>
                  </a:cubicBezTo>
                  <a:cubicBezTo>
                    <a:pt x="305" y="162"/>
                    <a:pt x="297" y="163"/>
                    <a:pt x="297" y="167"/>
                  </a:cubicBezTo>
                  <a:cubicBezTo>
                    <a:pt x="297" y="171"/>
                    <a:pt x="303" y="173"/>
                    <a:pt x="298" y="177"/>
                  </a:cubicBezTo>
                  <a:cubicBezTo>
                    <a:pt x="294" y="181"/>
                    <a:pt x="283" y="175"/>
                    <a:pt x="284" y="168"/>
                  </a:cubicBezTo>
                  <a:cubicBezTo>
                    <a:pt x="284" y="161"/>
                    <a:pt x="289" y="155"/>
                    <a:pt x="302" y="155"/>
                  </a:cubicBezTo>
                  <a:cubicBezTo>
                    <a:pt x="317" y="163"/>
                    <a:pt x="341" y="163"/>
                    <a:pt x="357" y="136"/>
                  </a:cubicBezTo>
                  <a:cubicBezTo>
                    <a:pt x="367" y="120"/>
                    <a:pt x="368" y="106"/>
                    <a:pt x="366" y="95"/>
                  </a:cubicBezTo>
                  <a:cubicBezTo>
                    <a:pt x="369" y="95"/>
                    <a:pt x="373" y="95"/>
                    <a:pt x="376" y="95"/>
                  </a:cubicBezTo>
                  <a:cubicBezTo>
                    <a:pt x="377" y="95"/>
                    <a:pt x="379" y="95"/>
                    <a:pt x="380" y="95"/>
                  </a:cubicBezTo>
                  <a:cubicBezTo>
                    <a:pt x="383" y="108"/>
                    <a:pt x="377" y="113"/>
                    <a:pt x="377" y="113"/>
                  </a:cubicBezTo>
                  <a:cubicBezTo>
                    <a:pt x="385" y="111"/>
                    <a:pt x="391" y="104"/>
                    <a:pt x="389" y="94"/>
                  </a:cubicBezTo>
                  <a:cubicBezTo>
                    <a:pt x="425" y="90"/>
                    <a:pt x="440" y="73"/>
                    <a:pt x="445" y="65"/>
                  </a:cubicBezTo>
                  <a:cubicBezTo>
                    <a:pt x="450" y="57"/>
                    <a:pt x="462" y="61"/>
                    <a:pt x="462" y="61"/>
                  </a:cubicBezTo>
                  <a:cubicBezTo>
                    <a:pt x="455" y="52"/>
                    <a:pt x="437" y="60"/>
                    <a:pt x="430" y="63"/>
                  </a:cubicBezTo>
                  <a:close/>
                  <a:moveTo>
                    <a:pt x="136" y="92"/>
                  </a:moveTo>
                  <a:cubicBezTo>
                    <a:pt x="133" y="93"/>
                    <a:pt x="129" y="95"/>
                    <a:pt x="127" y="100"/>
                  </a:cubicBezTo>
                  <a:cubicBezTo>
                    <a:pt x="120" y="113"/>
                    <a:pt x="134" y="123"/>
                    <a:pt x="144" y="120"/>
                  </a:cubicBezTo>
                  <a:cubicBezTo>
                    <a:pt x="155" y="117"/>
                    <a:pt x="153" y="105"/>
                    <a:pt x="153" y="105"/>
                  </a:cubicBezTo>
                  <a:cubicBezTo>
                    <a:pt x="152" y="107"/>
                    <a:pt x="150" y="111"/>
                    <a:pt x="146" y="110"/>
                  </a:cubicBezTo>
                  <a:cubicBezTo>
                    <a:pt x="142" y="109"/>
                    <a:pt x="141" y="112"/>
                    <a:pt x="141" y="112"/>
                  </a:cubicBezTo>
                  <a:cubicBezTo>
                    <a:pt x="141" y="112"/>
                    <a:pt x="135" y="111"/>
                    <a:pt x="133" y="103"/>
                  </a:cubicBezTo>
                  <a:cubicBezTo>
                    <a:pt x="132" y="96"/>
                    <a:pt x="144" y="92"/>
                    <a:pt x="151" y="91"/>
                  </a:cubicBezTo>
                  <a:cubicBezTo>
                    <a:pt x="154" y="92"/>
                    <a:pt x="157" y="93"/>
                    <a:pt x="159" y="94"/>
                  </a:cubicBezTo>
                  <a:cubicBezTo>
                    <a:pt x="160" y="105"/>
                    <a:pt x="169" y="108"/>
                    <a:pt x="169" y="119"/>
                  </a:cubicBezTo>
                  <a:cubicBezTo>
                    <a:pt x="169" y="131"/>
                    <a:pt x="161" y="145"/>
                    <a:pt x="141" y="145"/>
                  </a:cubicBezTo>
                  <a:cubicBezTo>
                    <a:pt x="120" y="144"/>
                    <a:pt x="111" y="122"/>
                    <a:pt x="111" y="122"/>
                  </a:cubicBezTo>
                  <a:cubicBezTo>
                    <a:pt x="111" y="122"/>
                    <a:pt x="119" y="126"/>
                    <a:pt x="123" y="122"/>
                  </a:cubicBezTo>
                  <a:cubicBezTo>
                    <a:pt x="123" y="122"/>
                    <a:pt x="105" y="112"/>
                    <a:pt x="105" y="97"/>
                  </a:cubicBezTo>
                  <a:cubicBezTo>
                    <a:pt x="105" y="96"/>
                    <a:pt x="105" y="95"/>
                    <a:pt x="105" y="94"/>
                  </a:cubicBezTo>
                  <a:cubicBezTo>
                    <a:pt x="117" y="94"/>
                    <a:pt x="127" y="92"/>
                    <a:pt x="136" y="92"/>
                  </a:cubicBezTo>
                  <a:close/>
                  <a:moveTo>
                    <a:pt x="97" y="87"/>
                  </a:moveTo>
                  <a:cubicBezTo>
                    <a:pt x="93" y="87"/>
                    <a:pt x="89" y="87"/>
                    <a:pt x="85" y="87"/>
                  </a:cubicBezTo>
                  <a:cubicBezTo>
                    <a:pt x="86" y="85"/>
                    <a:pt x="87" y="83"/>
                    <a:pt x="88" y="81"/>
                  </a:cubicBezTo>
                  <a:cubicBezTo>
                    <a:pt x="97" y="65"/>
                    <a:pt x="112" y="62"/>
                    <a:pt x="112" y="62"/>
                  </a:cubicBezTo>
                  <a:cubicBezTo>
                    <a:pt x="112" y="62"/>
                    <a:pt x="102" y="72"/>
                    <a:pt x="97" y="87"/>
                  </a:cubicBezTo>
                  <a:close/>
                  <a:moveTo>
                    <a:pt x="268" y="101"/>
                  </a:moveTo>
                  <a:cubicBezTo>
                    <a:pt x="267" y="129"/>
                    <a:pt x="256" y="154"/>
                    <a:pt x="247" y="165"/>
                  </a:cubicBezTo>
                  <a:cubicBezTo>
                    <a:pt x="241" y="173"/>
                    <a:pt x="234" y="175"/>
                    <a:pt x="231" y="175"/>
                  </a:cubicBezTo>
                  <a:cubicBezTo>
                    <a:pt x="228" y="175"/>
                    <a:pt x="221" y="173"/>
                    <a:pt x="215" y="165"/>
                  </a:cubicBezTo>
                  <a:cubicBezTo>
                    <a:pt x="206" y="154"/>
                    <a:pt x="195" y="129"/>
                    <a:pt x="194" y="101"/>
                  </a:cubicBezTo>
                  <a:cubicBezTo>
                    <a:pt x="193" y="91"/>
                    <a:pt x="194" y="81"/>
                    <a:pt x="196" y="71"/>
                  </a:cubicBezTo>
                  <a:cubicBezTo>
                    <a:pt x="201" y="75"/>
                    <a:pt x="207" y="80"/>
                    <a:pt x="213" y="86"/>
                  </a:cubicBezTo>
                  <a:cubicBezTo>
                    <a:pt x="216" y="89"/>
                    <a:pt x="218" y="92"/>
                    <a:pt x="220" y="94"/>
                  </a:cubicBezTo>
                  <a:cubicBezTo>
                    <a:pt x="219" y="97"/>
                    <a:pt x="219" y="101"/>
                    <a:pt x="220" y="104"/>
                  </a:cubicBezTo>
                  <a:cubicBezTo>
                    <a:pt x="220" y="104"/>
                    <a:pt x="207" y="103"/>
                    <a:pt x="203" y="110"/>
                  </a:cubicBezTo>
                  <a:cubicBezTo>
                    <a:pt x="200" y="116"/>
                    <a:pt x="202" y="123"/>
                    <a:pt x="207" y="126"/>
                  </a:cubicBezTo>
                  <a:cubicBezTo>
                    <a:pt x="207" y="126"/>
                    <a:pt x="209" y="117"/>
                    <a:pt x="215" y="120"/>
                  </a:cubicBezTo>
                  <a:cubicBezTo>
                    <a:pt x="221" y="124"/>
                    <a:pt x="225" y="137"/>
                    <a:pt x="225" y="152"/>
                  </a:cubicBezTo>
                  <a:cubicBezTo>
                    <a:pt x="225" y="155"/>
                    <a:pt x="225" y="159"/>
                    <a:pt x="225" y="163"/>
                  </a:cubicBezTo>
                  <a:cubicBezTo>
                    <a:pt x="225" y="165"/>
                    <a:pt x="225" y="168"/>
                    <a:pt x="227" y="170"/>
                  </a:cubicBezTo>
                  <a:cubicBezTo>
                    <a:pt x="231" y="173"/>
                    <a:pt x="237" y="171"/>
                    <a:pt x="237" y="166"/>
                  </a:cubicBezTo>
                  <a:cubicBezTo>
                    <a:pt x="237" y="161"/>
                    <a:pt x="237" y="156"/>
                    <a:pt x="237" y="152"/>
                  </a:cubicBezTo>
                  <a:cubicBezTo>
                    <a:pt x="238" y="137"/>
                    <a:pt x="241" y="124"/>
                    <a:pt x="248" y="120"/>
                  </a:cubicBezTo>
                  <a:cubicBezTo>
                    <a:pt x="254" y="117"/>
                    <a:pt x="256" y="126"/>
                    <a:pt x="256" y="126"/>
                  </a:cubicBezTo>
                  <a:cubicBezTo>
                    <a:pt x="261" y="123"/>
                    <a:pt x="262" y="116"/>
                    <a:pt x="259" y="110"/>
                  </a:cubicBezTo>
                  <a:cubicBezTo>
                    <a:pt x="256" y="103"/>
                    <a:pt x="243" y="104"/>
                    <a:pt x="243" y="104"/>
                  </a:cubicBezTo>
                  <a:cubicBezTo>
                    <a:pt x="244" y="100"/>
                    <a:pt x="243" y="97"/>
                    <a:pt x="242" y="93"/>
                  </a:cubicBezTo>
                  <a:cubicBezTo>
                    <a:pt x="244" y="91"/>
                    <a:pt x="246" y="89"/>
                    <a:pt x="249" y="86"/>
                  </a:cubicBezTo>
                  <a:cubicBezTo>
                    <a:pt x="255" y="80"/>
                    <a:pt x="261" y="75"/>
                    <a:pt x="266" y="71"/>
                  </a:cubicBezTo>
                  <a:cubicBezTo>
                    <a:pt x="268" y="81"/>
                    <a:pt x="269" y="91"/>
                    <a:pt x="268" y="101"/>
                  </a:cubicBezTo>
                  <a:close/>
                  <a:moveTo>
                    <a:pt x="339" y="122"/>
                  </a:moveTo>
                  <a:cubicBezTo>
                    <a:pt x="343" y="126"/>
                    <a:pt x="351" y="122"/>
                    <a:pt x="351" y="122"/>
                  </a:cubicBezTo>
                  <a:cubicBezTo>
                    <a:pt x="351" y="122"/>
                    <a:pt x="342" y="144"/>
                    <a:pt x="321" y="145"/>
                  </a:cubicBezTo>
                  <a:cubicBezTo>
                    <a:pt x="301" y="145"/>
                    <a:pt x="293" y="131"/>
                    <a:pt x="293" y="119"/>
                  </a:cubicBezTo>
                  <a:cubicBezTo>
                    <a:pt x="293" y="108"/>
                    <a:pt x="302" y="105"/>
                    <a:pt x="303" y="94"/>
                  </a:cubicBezTo>
                  <a:cubicBezTo>
                    <a:pt x="305" y="93"/>
                    <a:pt x="308" y="92"/>
                    <a:pt x="311" y="91"/>
                  </a:cubicBezTo>
                  <a:cubicBezTo>
                    <a:pt x="318" y="92"/>
                    <a:pt x="330" y="96"/>
                    <a:pt x="329" y="103"/>
                  </a:cubicBezTo>
                  <a:cubicBezTo>
                    <a:pt x="327" y="111"/>
                    <a:pt x="321" y="112"/>
                    <a:pt x="321" y="112"/>
                  </a:cubicBezTo>
                  <a:cubicBezTo>
                    <a:pt x="321" y="112"/>
                    <a:pt x="320" y="109"/>
                    <a:pt x="316" y="110"/>
                  </a:cubicBezTo>
                  <a:cubicBezTo>
                    <a:pt x="312" y="111"/>
                    <a:pt x="310" y="107"/>
                    <a:pt x="309" y="105"/>
                  </a:cubicBezTo>
                  <a:cubicBezTo>
                    <a:pt x="309" y="105"/>
                    <a:pt x="307" y="117"/>
                    <a:pt x="318" y="120"/>
                  </a:cubicBezTo>
                  <a:cubicBezTo>
                    <a:pt x="328" y="123"/>
                    <a:pt x="342" y="113"/>
                    <a:pt x="335" y="100"/>
                  </a:cubicBezTo>
                  <a:cubicBezTo>
                    <a:pt x="333" y="95"/>
                    <a:pt x="329" y="93"/>
                    <a:pt x="326" y="92"/>
                  </a:cubicBezTo>
                  <a:cubicBezTo>
                    <a:pt x="335" y="92"/>
                    <a:pt x="345" y="94"/>
                    <a:pt x="357" y="94"/>
                  </a:cubicBezTo>
                  <a:cubicBezTo>
                    <a:pt x="357" y="95"/>
                    <a:pt x="357" y="96"/>
                    <a:pt x="357" y="97"/>
                  </a:cubicBezTo>
                  <a:cubicBezTo>
                    <a:pt x="357" y="112"/>
                    <a:pt x="339" y="122"/>
                    <a:pt x="339" y="122"/>
                  </a:cubicBezTo>
                  <a:close/>
                  <a:moveTo>
                    <a:pt x="365" y="87"/>
                  </a:moveTo>
                  <a:cubicBezTo>
                    <a:pt x="360" y="72"/>
                    <a:pt x="350" y="62"/>
                    <a:pt x="350" y="62"/>
                  </a:cubicBezTo>
                  <a:cubicBezTo>
                    <a:pt x="350" y="62"/>
                    <a:pt x="365" y="65"/>
                    <a:pt x="374" y="81"/>
                  </a:cubicBezTo>
                  <a:cubicBezTo>
                    <a:pt x="375" y="83"/>
                    <a:pt x="376" y="85"/>
                    <a:pt x="377" y="87"/>
                  </a:cubicBezTo>
                  <a:cubicBezTo>
                    <a:pt x="373" y="87"/>
                    <a:pt x="369" y="87"/>
                    <a:pt x="365" y="87"/>
                  </a:cubicBezTo>
                  <a:close/>
                  <a:moveTo>
                    <a:pt x="209" y="96"/>
                  </a:moveTo>
                  <a:cubicBezTo>
                    <a:pt x="214" y="99"/>
                    <a:pt x="218" y="103"/>
                    <a:pt x="218" y="103"/>
                  </a:cubicBezTo>
                  <a:cubicBezTo>
                    <a:pt x="218" y="103"/>
                    <a:pt x="210" y="87"/>
                    <a:pt x="202" y="89"/>
                  </a:cubicBezTo>
                  <a:cubicBezTo>
                    <a:pt x="194" y="90"/>
                    <a:pt x="197" y="97"/>
                    <a:pt x="200" y="97"/>
                  </a:cubicBezTo>
                  <a:cubicBezTo>
                    <a:pt x="202" y="97"/>
                    <a:pt x="204" y="93"/>
                    <a:pt x="209" y="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7603" y="3460235"/>
              <a:ext cx="4572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我想在五十年之后 我一定还是像现在一样爱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你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/>
              </a:r>
              <a:b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</a:b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（单击更换你想对他说的话）</a:t>
              </a:r>
              <a:endParaRPr lang="zh-CN" altLang="en-US" sz="1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972636" y="2647141"/>
              <a:ext cx="2581622" cy="854961"/>
              <a:chOff x="691645" y="186485"/>
              <a:chExt cx="2581622" cy="854961"/>
            </a:xfrm>
          </p:grpSpPr>
          <p:grpSp>
            <p:nvGrpSpPr>
              <p:cNvPr id="10" name="Group 79"/>
              <p:cNvGrpSpPr>
                <a:grpSpLocks noChangeAspect="1"/>
              </p:cNvGrpSpPr>
              <p:nvPr/>
            </p:nvGrpSpPr>
            <p:grpSpPr bwMode="auto">
              <a:xfrm>
                <a:off x="691645" y="234448"/>
                <a:ext cx="926672" cy="623928"/>
                <a:chOff x="1798" y="874"/>
                <a:chExt cx="2060" cy="1387"/>
              </a:xfrm>
              <a:solidFill>
                <a:schemeClr val="bg1"/>
              </a:solidFill>
            </p:grpSpPr>
            <p:sp>
              <p:nvSpPr>
                <p:cNvPr id="25" name="Freeform 81"/>
                <p:cNvSpPr>
                  <a:spLocks/>
                </p:cNvSpPr>
                <p:nvPr/>
              </p:nvSpPr>
              <p:spPr bwMode="auto">
                <a:xfrm>
                  <a:off x="3369" y="1314"/>
                  <a:ext cx="35" cy="75"/>
                </a:xfrm>
                <a:custGeom>
                  <a:avLst/>
                  <a:gdLst>
                    <a:gd name="T0" fmla="*/ 3 w 15"/>
                    <a:gd name="T1" fmla="*/ 31 h 32"/>
                    <a:gd name="T2" fmla="*/ 0 w 15"/>
                    <a:gd name="T3" fmla="*/ 32 h 32"/>
                    <a:gd name="T4" fmla="*/ 0 w 15"/>
                    <a:gd name="T5" fmla="*/ 32 h 32"/>
                    <a:gd name="T6" fmla="*/ 5 w 15"/>
                    <a:gd name="T7" fmla="*/ 3 h 32"/>
                    <a:gd name="T8" fmla="*/ 11 w 15"/>
                    <a:gd name="T9" fmla="*/ 0 h 32"/>
                    <a:gd name="T10" fmla="*/ 15 w 15"/>
                    <a:gd name="T11" fmla="*/ 1 h 32"/>
                    <a:gd name="T12" fmla="*/ 3 w 15"/>
                    <a:gd name="T1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32">
                      <a:moveTo>
                        <a:pt x="3" y="31"/>
                      </a:moveTo>
                      <a:cubicBezTo>
                        <a:pt x="2" y="32"/>
                        <a:pt x="1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1" y="30"/>
                        <a:pt x="5" y="3"/>
                        <a:pt x="5" y="3"/>
                      </a:cubicBezTo>
                      <a:cubicBezTo>
                        <a:pt x="6" y="2"/>
                        <a:pt x="8" y="1"/>
                        <a:pt x="11" y="0"/>
                      </a:cubicBezTo>
                      <a:cubicBezTo>
                        <a:pt x="13" y="0"/>
                        <a:pt x="14" y="0"/>
                        <a:pt x="15" y="1"/>
                      </a:cubicBezTo>
                      <a:cubicBezTo>
                        <a:pt x="15" y="2"/>
                        <a:pt x="7" y="19"/>
                        <a:pt x="3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6" name="Freeform 82"/>
                <p:cNvSpPr>
                  <a:spLocks noEditPoints="1"/>
                </p:cNvSpPr>
                <p:nvPr/>
              </p:nvSpPr>
              <p:spPr bwMode="auto">
                <a:xfrm>
                  <a:off x="1798" y="1243"/>
                  <a:ext cx="1682" cy="845"/>
                </a:xfrm>
                <a:custGeom>
                  <a:avLst/>
                  <a:gdLst>
                    <a:gd name="T0" fmla="*/ 513 w 712"/>
                    <a:gd name="T1" fmla="*/ 149 h 358"/>
                    <a:gd name="T2" fmla="*/ 494 w 712"/>
                    <a:gd name="T3" fmla="*/ 146 h 358"/>
                    <a:gd name="T4" fmla="*/ 245 w 712"/>
                    <a:gd name="T5" fmla="*/ 184 h 358"/>
                    <a:gd name="T6" fmla="*/ 246 w 712"/>
                    <a:gd name="T7" fmla="*/ 132 h 358"/>
                    <a:gd name="T8" fmla="*/ 211 w 712"/>
                    <a:gd name="T9" fmla="*/ 188 h 358"/>
                    <a:gd name="T10" fmla="*/ 247 w 712"/>
                    <a:gd name="T11" fmla="*/ 185 h 358"/>
                    <a:gd name="T12" fmla="*/ 225 w 712"/>
                    <a:gd name="T13" fmla="*/ 144 h 358"/>
                    <a:gd name="T14" fmla="*/ 470 w 712"/>
                    <a:gd name="T15" fmla="*/ 153 h 358"/>
                    <a:gd name="T16" fmla="*/ 482 w 712"/>
                    <a:gd name="T17" fmla="*/ 28 h 358"/>
                    <a:gd name="T18" fmla="*/ 470 w 712"/>
                    <a:gd name="T19" fmla="*/ 66 h 358"/>
                    <a:gd name="T20" fmla="*/ 263 w 712"/>
                    <a:gd name="T21" fmla="*/ 193 h 358"/>
                    <a:gd name="T22" fmla="*/ 292 w 712"/>
                    <a:gd name="T23" fmla="*/ 78 h 358"/>
                    <a:gd name="T24" fmla="*/ 299 w 712"/>
                    <a:gd name="T25" fmla="*/ 29 h 358"/>
                    <a:gd name="T26" fmla="*/ 199 w 712"/>
                    <a:gd name="T27" fmla="*/ 76 h 358"/>
                    <a:gd name="T28" fmla="*/ 115 w 712"/>
                    <a:gd name="T29" fmla="*/ 142 h 358"/>
                    <a:gd name="T30" fmla="*/ 59 w 712"/>
                    <a:gd name="T31" fmla="*/ 121 h 358"/>
                    <a:gd name="T32" fmla="*/ 103 w 712"/>
                    <a:gd name="T33" fmla="*/ 151 h 358"/>
                    <a:gd name="T34" fmla="*/ 179 w 712"/>
                    <a:gd name="T35" fmla="*/ 124 h 358"/>
                    <a:gd name="T36" fmla="*/ 289 w 712"/>
                    <a:gd name="T37" fmla="*/ 82 h 358"/>
                    <a:gd name="T38" fmla="*/ 282 w 712"/>
                    <a:gd name="T39" fmla="*/ 179 h 358"/>
                    <a:gd name="T40" fmla="*/ 174 w 712"/>
                    <a:gd name="T41" fmla="*/ 122 h 358"/>
                    <a:gd name="T42" fmla="*/ 712 w 712"/>
                    <a:gd name="T43" fmla="*/ 73 h 358"/>
                    <a:gd name="T44" fmla="*/ 664 w 712"/>
                    <a:gd name="T45" fmla="*/ 113 h 358"/>
                    <a:gd name="T46" fmla="*/ 649 w 712"/>
                    <a:gd name="T47" fmla="*/ 118 h 358"/>
                    <a:gd name="T48" fmla="*/ 606 w 712"/>
                    <a:gd name="T49" fmla="*/ 126 h 358"/>
                    <a:gd name="T50" fmla="*/ 644 w 712"/>
                    <a:gd name="T51" fmla="*/ 134 h 358"/>
                    <a:gd name="T52" fmla="*/ 703 w 712"/>
                    <a:gd name="T53" fmla="*/ 73 h 358"/>
                    <a:gd name="T54" fmla="*/ 608 w 712"/>
                    <a:gd name="T55" fmla="*/ 123 h 358"/>
                    <a:gd name="T56" fmla="*/ 348 w 712"/>
                    <a:gd name="T57" fmla="*/ 161 h 358"/>
                    <a:gd name="T58" fmla="*/ 353 w 712"/>
                    <a:gd name="T59" fmla="*/ 125 h 358"/>
                    <a:gd name="T60" fmla="*/ 306 w 712"/>
                    <a:gd name="T61" fmla="*/ 165 h 358"/>
                    <a:gd name="T62" fmla="*/ 593 w 712"/>
                    <a:gd name="T63" fmla="*/ 92 h 358"/>
                    <a:gd name="T64" fmla="*/ 546 w 712"/>
                    <a:gd name="T65" fmla="*/ 89 h 358"/>
                    <a:gd name="T66" fmla="*/ 514 w 712"/>
                    <a:gd name="T67" fmla="*/ 171 h 358"/>
                    <a:gd name="T68" fmla="*/ 577 w 712"/>
                    <a:gd name="T69" fmla="*/ 102 h 358"/>
                    <a:gd name="T70" fmla="*/ 603 w 712"/>
                    <a:gd name="T71" fmla="*/ 183 h 358"/>
                    <a:gd name="T72" fmla="*/ 558 w 712"/>
                    <a:gd name="T73" fmla="*/ 287 h 358"/>
                    <a:gd name="T74" fmla="*/ 551 w 712"/>
                    <a:gd name="T75" fmla="*/ 244 h 358"/>
                    <a:gd name="T76" fmla="*/ 581 w 712"/>
                    <a:gd name="T77" fmla="*/ 315 h 358"/>
                    <a:gd name="T78" fmla="*/ 614 w 712"/>
                    <a:gd name="T79" fmla="*/ 218 h 358"/>
                    <a:gd name="T80" fmla="*/ 664 w 712"/>
                    <a:gd name="T81" fmla="*/ 155 h 358"/>
                    <a:gd name="T82" fmla="*/ 653 w 712"/>
                    <a:gd name="T83" fmla="*/ 191 h 358"/>
                    <a:gd name="T84" fmla="*/ 411 w 712"/>
                    <a:gd name="T85" fmla="*/ 186 h 358"/>
                    <a:gd name="T86" fmla="*/ 410 w 712"/>
                    <a:gd name="T87" fmla="*/ 171 h 358"/>
                    <a:gd name="T88" fmla="*/ 381 w 712"/>
                    <a:gd name="T89" fmla="*/ 112 h 358"/>
                    <a:gd name="T90" fmla="*/ 356 w 712"/>
                    <a:gd name="T91" fmla="*/ 167 h 358"/>
                    <a:gd name="T92" fmla="*/ 334 w 712"/>
                    <a:gd name="T93" fmla="*/ 263 h 358"/>
                    <a:gd name="T94" fmla="*/ 377 w 712"/>
                    <a:gd name="T95" fmla="*/ 190 h 358"/>
                    <a:gd name="T96" fmla="*/ 389 w 712"/>
                    <a:gd name="T97" fmla="*/ 203 h 358"/>
                    <a:gd name="T98" fmla="*/ 362 w 712"/>
                    <a:gd name="T99" fmla="*/ 219 h 358"/>
                    <a:gd name="T100" fmla="*/ 327 w 712"/>
                    <a:gd name="T101" fmla="*/ 354 h 358"/>
                    <a:gd name="T102" fmla="*/ 396 w 712"/>
                    <a:gd name="T103" fmla="*/ 183 h 358"/>
                    <a:gd name="T104" fmla="*/ 408 w 712"/>
                    <a:gd name="T105" fmla="*/ 121 h 358"/>
                    <a:gd name="T106" fmla="*/ 507 w 712"/>
                    <a:gd name="T107" fmla="*/ 248 h 358"/>
                    <a:gd name="T108" fmla="*/ 504 w 712"/>
                    <a:gd name="T109" fmla="*/ 319 h 358"/>
                    <a:gd name="T110" fmla="*/ 522 w 712"/>
                    <a:gd name="T111" fmla="*/ 312 h 358"/>
                    <a:gd name="T112" fmla="*/ 470 w 712"/>
                    <a:gd name="T113" fmla="*/ 315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12" h="358">
                      <a:moveTo>
                        <a:pt x="487" y="99"/>
                      </a:moveTo>
                      <a:cubicBezTo>
                        <a:pt x="487" y="100"/>
                        <a:pt x="488" y="101"/>
                        <a:pt x="489" y="101"/>
                      </a:cubicBezTo>
                      <a:cubicBezTo>
                        <a:pt x="491" y="100"/>
                        <a:pt x="493" y="100"/>
                        <a:pt x="493" y="102"/>
                      </a:cubicBezTo>
                      <a:cubicBezTo>
                        <a:pt x="495" y="113"/>
                        <a:pt x="475" y="156"/>
                        <a:pt x="477" y="171"/>
                      </a:cubicBezTo>
                      <a:cubicBezTo>
                        <a:pt x="478" y="175"/>
                        <a:pt x="480" y="178"/>
                        <a:pt x="485" y="177"/>
                      </a:cubicBezTo>
                      <a:cubicBezTo>
                        <a:pt x="497" y="176"/>
                        <a:pt x="511" y="154"/>
                        <a:pt x="513" y="149"/>
                      </a:cubicBezTo>
                      <a:cubicBezTo>
                        <a:pt x="513" y="148"/>
                        <a:pt x="513" y="148"/>
                        <a:pt x="513" y="148"/>
                      </a:cubicBezTo>
                      <a:cubicBezTo>
                        <a:pt x="513" y="147"/>
                        <a:pt x="512" y="146"/>
                        <a:pt x="511" y="146"/>
                      </a:cubicBezTo>
                      <a:cubicBezTo>
                        <a:pt x="510" y="146"/>
                        <a:pt x="510" y="147"/>
                        <a:pt x="510" y="147"/>
                      </a:cubicBezTo>
                      <a:cubicBezTo>
                        <a:pt x="505" y="156"/>
                        <a:pt x="498" y="163"/>
                        <a:pt x="494" y="163"/>
                      </a:cubicBezTo>
                      <a:cubicBezTo>
                        <a:pt x="493" y="163"/>
                        <a:pt x="491" y="164"/>
                        <a:pt x="491" y="161"/>
                      </a:cubicBezTo>
                      <a:cubicBezTo>
                        <a:pt x="491" y="159"/>
                        <a:pt x="491" y="155"/>
                        <a:pt x="494" y="146"/>
                      </a:cubicBezTo>
                      <a:cubicBezTo>
                        <a:pt x="504" y="109"/>
                        <a:pt x="508" y="98"/>
                        <a:pt x="508" y="96"/>
                      </a:cubicBezTo>
                      <a:cubicBezTo>
                        <a:pt x="507" y="95"/>
                        <a:pt x="507" y="95"/>
                        <a:pt x="506" y="95"/>
                      </a:cubicBezTo>
                      <a:cubicBezTo>
                        <a:pt x="504" y="95"/>
                        <a:pt x="502" y="95"/>
                        <a:pt x="499" y="96"/>
                      </a:cubicBezTo>
                      <a:cubicBezTo>
                        <a:pt x="495" y="96"/>
                        <a:pt x="490" y="97"/>
                        <a:pt x="488" y="97"/>
                      </a:cubicBezTo>
                      <a:cubicBezTo>
                        <a:pt x="487" y="97"/>
                        <a:pt x="487" y="98"/>
                        <a:pt x="487" y="99"/>
                      </a:cubicBezTo>
                      <a:close/>
                      <a:moveTo>
                        <a:pt x="245" y="184"/>
                      </a:moveTo>
                      <a:cubicBezTo>
                        <a:pt x="244" y="184"/>
                        <a:pt x="244" y="184"/>
                        <a:pt x="243" y="185"/>
                      </a:cubicBezTo>
                      <a:cubicBezTo>
                        <a:pt x="238" y="194"/>
                        <a:pt x="233" y="199"/>
                        <a:pt x="229" y="200"/>
                      </a:cubicBezTo>
                      <a:cubicBezTo>
                        <a:pt x="226" y="200"/>
                        <a:pt x="225" y="199"/>
                        <a:pt x="225" y="196"/>
                      </a:cubicBezTo>
                      <a:cubicBezTo>
                        <a:pt x="223" y="183"/>
                        <a:pt x="242" y="144"/>
                        <a:pt x="246" y="136"/>
                      </a:cubicBezTo>
                      <a:cubicBezTo>
                        <a:pt x="247" y="134"/>
                        <a:pt x="249" y="133"/>
                        <a:pt x="248" y="132"/>
                      </a:cubicBezTo>
                      <a:cubicBezTo>
                        <a:pt x="248" y="132"/>
                        <a:pt x="248" y="131"/>
                        <a:pt x="246" y="132"/>
                      </a:cubicBezTo>
                      <a:cubicBezTo>
                        <a:pt x="236" y="133"/>
                        <a:pt x="235" y="134"/>
                        <a:pt x="233" y="136"/>
                      </a:cubicBezTo>
                      <a:cubicBezTo>
                        <a:pt x="231" y="142"/>
                        <a:pt x="231" y="142"/>
                        <a:pt x="231" y="142"/>
                      </a:cubicBezTo>
                      <a:cubicBezTo>
                        <a:pt x="230" y="140"/>
                        <a:pt x="228" y="134"/>
                        <a:pt x="216" y="136"/>
                      </a:cubicBezTo>
                      <a:cubicBezTo>
                        <a:pt x="188" y="139"/>
                        <a:pt x="159" y="190"/>
                        <a:pt x="162" y="211"/>
                      </a:cubicBezTo>
                      <a:cubicBezTo>
                        <a:pt x="163" y="218"/>
                        <a:pt x="167" y="221"/>
                        <a:pt x="175" y="220"/>
                      </a:cubicBezTo>
                      <a:cubicBezTo>
                        <a:pt x="191" y="218"/>
                        <a:pt x="208" y="193"/>
                        <a:pt x="211" y="188"/>
                      </a:cubicBezTo>
                      <a:cubicBezTo>
                        <a:pt x="211" y="187"/>
                        <a:pt x="211" y="187"/>
                        <a:pt x="211" y="187"/>
                      </a:cubicBezTo>
                      <a:cubicBezTo>
                        <a:pt x="212" y="187"/>
                        <a:pt x="212" y="188"/>
                        <a:pt x="212" y="188"/>
                      </a:cubicBezTo>
                      <a:cubicBezTo>
                        <a:pt x="211" y="194"/>
                        <a:pt x="210" y="201"/>
                        <a:pt x="210" y="207"/>
                      </a:cubicBezTo>
                      <a:cubicBezTo>
                        <a:pt x="211" y="212"/>
                        <a:pt x="214" y="216"/>
                        <a:pt x="219" y="215"/>
                      </a:cubicBezTo>
                      <a:cubicBezTo>
                        <a:pt x="231" y="213"/>
                        <a:pt x="245" y="192"/>
                        <a:pt x="246" y="186"/>
                      </a:cubicBezTo>
                      <a:cubicBezTo>
                        <a:pt x="246" y="186"/>
                        <a:pt x="247" y="186"/>
                        <a:pt x="247" y="185"/>
                      </a:cubicBezTo>
                      <a:cubicBezTo>
                        <a:pt x="246" y="184"/>
                        <a:pt x="245" y="184"/>
                        <a:pt x="245" y="184"/>
                      </a:cubicBezTo>
                      <a:close/>
                      <a:moveTo>
                        <a:pt x="219" y="168"/>
                      </a:moveTo>
                      <a:cubicBezTo>
                        <a:pt x="212" y="182"/>
                        <a:pt x="197" y="205"/>
                        <a:pt x="184" y="207"/>
                      </a:cubicBezTo>
                      <a:cubicBezTo>
                        <a:pt x="180" y="207"/>
                        <a:pt x="178" y="205"/>
                        <a:pt x="178" y="201"/>
                      </a:cubicBezTo>
                      <a:cubicBezTo>
                        <a:pt x="175" y="186"/>
                        <a:pt x="198" y="141"/>
                        <a:pt x="217" y="139"/>
                      </a:cubicBezTo>
                      <a:cubicBezTo>
                        <a:pt x="222" y="138"/>
                        <a:pt x="225" y="140"/>
                        <a:pt x="225" y="144"/>
                      </a:cubicBezTo>
                      <a:cubicBezTo>
                        <a:pt x="226" y="149"/>
                        <a:pt x="224" y="157"/>
                        <a:pt x="219" y="168"/>
                      </a:cubicBezTo>
                      <a:close/>
                      <a:moveTo>
                        <a:pt x="444" y="183"/>
                      </a:moveTo>
                      <a:cubicBezTo>
                        <a:pt x="456" y="181"/>
                        <a:pt x="471" y="160"/>
                        <a:pt x="473" y="154"/>
                      </a:cubicBezTo>
                      <a:cubicBezTo>
                        <a:pt x="473" y="154"/>
                        <a:pt x="473" y="154"/>
                        <a:pt x="473" y="153"/>
                      </a:cubicBezTo>
                      <a:cubicBezTo>
                        <a:pt x="473" y="152"/>
                        <a:pt x="472" y="152"/>
                        <a:pt x="471" y="152"/>
                      </a:cubicBezTo>
                      <a:cubicBezTo>
                        <a:pt x="471" y="152"/>
                        <a:pt x="470" y="152"/>
                        <a:pt x="470" y="153"/>
                      </a:cubicBezTo>
                      <a:cubicBezTo>
                        <a:pt x="465" y="160"/>
                        <a:pt x="458" y="168"/>
                        <a:pt x="453" y="169"/>
                      </a:cubicBezTo>
                      <a:cubicBezTo>
                        <a:pt x="452" y="169"/>
                        <a:pt x="451" y="168"/>
                        <a:pt x="450" y="166"/>
                      </a:cubicBezTo>
                      <a:cubicBezTo>
                        <a:pt x="450" y="161"/>
                        <a:pt x="469" y="99"/>
                        <a:pt x="471" y="91"/>
                      </a:cubicBezTo>
                      <a:cubicBezTo>
                        <a:pt x="473" y="87"/>
                        <a:pt x="490" y="29"/>
                        <a:pt x="490" y="28"/>
                      </a:cubicBezTo>
                      <a:cubicBezTo>
                        <a:pt x="490" y="27"/>
                        <a:pt x="490" y="27"/>
                        <a:pt x="489" y="27"/>
                      </a:cubicBezTo>
                      <a:cubicBezTo>
                        <a:pt x="488" y="28"/>
                        <a:pt x="486" y="28"/>
                        <a:pt x="482" y="28"/>
                      </a:cubicBezTo>
                      <a:cubicBezTo>
                        <a:pt x="479" y="29"/>
                        <a:pt x="475" y="29"/>
                        <a:pt x="474" y="29"/>
                      </a:cubicBezTo>
                      <a:cubicBezTo>
                        <a:pt x="473" y="30"/>
                        <a:pt x="472" y="30"/>
                        <a:pt x="472" y="31"/>
                      </a:cubicBezTo>
                      <a:cubicBezTo>
                        <a:pt x="472" y="32"/>
                        <a:pt x="473" y="33"/>
                        <a:pt x="475" y="33"/>
                      </a:cubicBezTo>
                      <a:cubicBezTo>
                        <a:pt x="475" y="33"/>
                        <a:pt x="476" y="33"/>
                        <a:pt x="477" y="35"/>
                      </a:cubicBezTo>
                      <a:cubicBezTo>
                        <a:pt x="477" y="39"/>
                        <a:pt x="475" y="49"/>
                        <a:pt x="471" y="62"/>
                      </a:cubicBezTo>
                      <a:cubicBezTo>
                        <a:pt x="470" y="64"/>
                        <a:pt x="470" y="65"/>
                        <a:pt x="470" y="66"/>
                      </a:cubicBezTo>
                      <a:cubicBezTo>
                        <a:pt x="458" y="104"/>
                        <a:pt x="434" y="165"/>
                        <a:pt x="436" y="177"/>
                      </a:cubicBezTo>
                      <a:cubicBezTo>
                        <a:pt x="436" y="181"/>
                        <a:pt x="438" y="184"/>
                        <a:pt x="444" y="183"/>
                      </a:cubicBezTo>
                      <a:close/>
                      <a:moveTo>
                        <a:pt x="282" y="179"/>
                      </a:moveTo>
                      <a:cubicBezTo>
                        <a:pt x="282" y="179"/>
                        <a:pt x="282" y="179"/>
                        <a:pt x="281" y="179"/>
                      </a:cubicBezTo>
                      <a:cubicBezTo>
                        <a:pt x="276" y="188"/>
                        <a:pt x="270" y="194"/>
                        <a:pt x="266" y="194"/>
                      </a:cubicBezTo>
                      <a:cubicBezTo>
                        <a:pt x="265" y="195"/>
                        <a:pt x="264" y="195"/>
                        <a:pt x="263" y="193"/>
                      </a:cubicBezTo>
                      <a:cubicBezTo>
                        <a:pt x="263" y="191"/>
                        <a:pt x="264" y="186"/>
                        <a:pt x="266" y="176"/>
                      </a:cubicBezTo>
                      <a:cubicBezTo>
                        <a:pt x="275" y="141"/>
                        <a:pt x="286" y="106"/>
                        <a:pt x="298" y="81"/>
                      </a:cubicBezTo>
                      <a:cubicBezTo>
                        <a:pt x="300" y="81"/>
                        <a:pt x="302" y="81"/>
                        <a:pt x="304" y="81"/>
                      </a:cubicBezTo>
                      <a:cubicBezTo>
                        <a:pt x="336" y="76"/>
                        <a:pt x="350" y="62"/>
                        <a:pt x="348" y="53"/>
                      </a:cubicBezTo>
                      <a:cubicBezTo>
                        <a:pt x="348" y="47"/>
                        <a:pt x="342" y="44"/>
                        <a:pt x="331" y="45"/>
                      </a:cubicBezTo>
                      <a:cubicBezTo>
                        <a:pt x="315" y="48"/>
                        <a:pt x="303" y="60"/>
                        <a:pt x="292" y="78"/>
                      </a:cubicBezTo>
                      <a:cubicBezTo>
                        <a:pt x="270" y="77"/>
                        <a:pt x="238" y="74"/>
                        <a:pt x="213" y="75"/>
                      </a:cubicBezTo>
                      <a:cubicBezTo>
                        <a:pt x="253" y="24"/>
                        <a:pt x="283" y="10"/>
                        <a:pt x="304" y="6"/>
                      </a:cubicBezTo>
                      <a:cubicBezTo>
                        <a:pt x="318" y="5"/>
                        <a:pt x="326" y="12"/>
                        <a:pt x="327" y="20"/>
                      </a:cubicBezTo>
                      <a:cubicBezTo>
                        <a:pt x="329" y="31"/>
                        <a:pt x="323" y="39"/>
                        <a:pt x="316" y="40"/>
                      </a:cubicBezTo>
                      <a:cubicBezTo>
                        <a:pt x="311" y="40"/>
                        <a:pt x="306" y="38"/>
                        <a:pt x="303" y="31"/>
                      </a:cubicBezTo>
                      <a:cubicBezTo>
                        <a:pt x="302" y="29"/>
                        <a:pt x="300" y="29"/>
                        <a:pt x="299" y="29"/>
                      </a:cubicBezTo>
                      <a:cubicBezTo>
                        <a:pt x="296" y="29"/>
                        <a:pt x="294" y="31"/>
                        <a:pt x="295" y="34"/>
                      </a:cubicBezTo>
                      <a:cubicBezTo>
                        <a:pt x="296" y="42"/>
                        <a:pt x="304" y="45"/>
                        <a:pt x="313" y="43"/>
                      </a:cubicBezTo>
                      <a:cubicBezTo>
                        <a:pt x="324" y="42"/>
                        <a:pt x="337" y="33"/>
                        <a:pt x="335" y="18"/>
                      </a:cubicBezTo>
                      <a:cubicBezTo>
                        <a:pt x="334" y="9"/>
                        <a:pt x="324" y="0"/>
                        <a:pt x="307" y="2"/>
                      </a:cubicBezTo>
                      <a:cubicBezTo>
                        <a:pt x="269" y="8"/>
                        <a:pt x="236" y="35"/>
                        <a:pt x="206" y="75"/>
                      </a:cubicBezTo>
                      <a:cubicBezTo>
                        <a:pt x="203" y="75"/>
                        <a:pt x="201" y="76"/>
                        <a:pt x="199" y="76"/>
                      </a:cubicBezTo>
                      <a:cubicBezTo>
                        <a:pt x="159" y="81"/>
                        <a:pt x="139" y="101"/>
                        <a:pt x="141" y="114"/>
                      </a:cubicBezTo>
                      <a:cubicBezTo>
                        <a:pt x="142" y="123"/>
                        <a:pt x="152" y="128"/>
                        <a:pt x="170" y="126"/>
                      </a:cubicBezTo>
                      <a:cubicBezTo>
                        <a:pt x="171" y="126"/>
                        <a:pt x="171" y="125"/>
                        <a:pt x="172" y="125"/>
                      </a:cubicBezTo>
                      <a:cubicBezTo>
                        <a:pt x="155" y="153"/>
                        <a:pt x="139" y="184"/>
                        <a:pt x="123" y="216"/>
                      </a:cubicBezTo>
                      <a:cubicBezTo>
                        <a:pt x="122" y="216"/>
                        <a:pt x="122" y="215"/>
                        <a:pt x="122" y="215"/>
                      </a:cubicBezTo>
                      <a:cubicBezTo>
                        <a:pt x="119" y="192"/>
                        <a:pt x="118" y="166"/>
                        <a:pt x="115" y="142"/>
                      </a:cubicBezTo>
                      <a:cubicBezTo>
                        <a:pt x="109" y="100"/>
                        <a:pt x="96" y="66"/>
                        <a:pt x="53" y="72"/>
                      </a:cubicBezTo>
                      <a:cubicBezTo>
                        <a:pt x="15" y="77"/>
                        <a:pt x="0" y="106"/>
                        <a:pt x="3" y="129"/>
                      </a:cubicBezTo>
                      <a:cubicBezTo>
                        <a:pt x="6" y="146"/>
                        <a:pt x="19" y="160"/>
                        <a:pt x="41" y="157"/>
                      </a:cubicBezTo>
                      <a:cubicBezTo>
                        <a:pt x="63" y="154"/>
                        <a:pt x="71" y="134"/>
                        <a:pt x="69" y="124"/>
                      </a:cubicBezTo>
                      <a:cubicBezTo>
                        <a:pt x="69" y="120"/>
                        <a:pt x="67" y="117"/>
                        <a:pt x="63" y="117"/>
                      </a:cubicBezTo>
                      <a:cubicBezTo>
                        <a:pt x="61" y="118"/>
                        <a:pt x="59" y="119"/>
                        <a:pt x="59" y="121"/>
                      </a:cubicBezTo>
                      <a:cubicBezTo>
                        <a:pt x="60" y="122"/>
                        <a:pt x="60" y="123"/>
                        <a:pt x="61" y="124"/>
                      </a:cubicBezTo>
                      <a:cubicBezTo>
                        <a:pt x="62" y="126"/>
                        <a:pt x="63" y="128"/>
                        <a:pt x="63" y="130"/>
                      </a:cubicBezTo>
                      <a:cubicBezTo>
                        <a:pt x="65" y="139"/>
                        <a:pt x="60" y="151"/>
                        <a:pt x="42" y="154"/>
                      </a:cubicBezTo>
                      <a:cubicBezTo>
                        <a:pt x="27" y="156"/>
                        <a:pt x="16" y="143"/>
                        <a:pt x="14" y="126"/>
                      </a:cubicBezTo>
                      <a:cubicBezTo>
                        <a:pt x="11" y="105"/>
                        <a:pt x="22" y="79"/>
                        <a:pt x="52" y="75"/>
                      </a:cubicBezTo>
                      <a:cubicBezTo>
                        <a:pt x="85" y="70"/>
                        <a:pt x="97" y="110"/>
                        <a:pt x="103" y="151"/>
                      </a:cubicBezTo>
                      <a:cubicBezTo>
                        <a:pt x="106" y="175"/>
                        <a:pt x="107" y="200"/>
                        <a:pt x="109" y="216"/>
                      </a:cubicBezTo>
                      <a:cubicBezTo>
                        <a:pt x="110" y="225"/>
                        <a:pt x="110" y="233"/>
                        <a:pt x="110" y="236"/>
                      </a:cubicBezTo>
                      <a:cubicBezTo>
                        <a:pt x="110" y="237"/>
                        <a:pt x="109" y="237"/>
                        <a:pt x="110" y="238"/>
                      </a:cubicBezTo>
                      <a:cubicBezTo>
                        <a:pt x="110" y="239"/>
                        <a:pt x="111" y="240"/>
                        <a:pt x="112" y="240"/>
                      </a:cubicBezTo>
                      <a:cubicBezTo>
                        <a:pt x="114" y="239"/>
                        <a:pt x="116" y="237"/>
                        <a:pt x="117" y="237"/>
                      </a:cubicBezTo>
                      <a:cubicBezTo>
                        <a:pt x="140" y="190"/>
                        <a:pt x="160" y="153"/>
                        <a:pt x="179" y="124"/>
                      </a:cubicBezTo>
                      <a:cubicBezTo>
                        <a:pt x="194" y="119"/>
                        <a:pt x="208" y="110"/>
                        <a:pt x="207" y="100"/>
                      </a:cubicBezTo>
                      <a:cubicBezTo>
                        <a:pt x="207" y="99"/>
                        <a:pt x="206" y="98"/>
                        <a:pt x="204" y="99"/>
                      </a:cubicBezTo>
                      <a:cubicBezTo>
                        <a:pt x="202" y="99"/>
                        <a:pt x="201" y="100"/>
                        <a:pt x="201" y="100"/>
                      </a:cubicBezTo>
                      <a:cubicBezTo>
                        <a:pt x="201" y="110"/>
                        <a:pt x="192" y="117"/>
                        <a:pt x="181" y="120"/>
                      </a:cubicBezTo>
                      <a:cubicBezTo>
                        <a:pt x="190" y="106"/>
                        <a:pt x="199" y="94"/>
                        <a:pt x="207" y="83"/>
                      </a:cubicBezTo>
                      <a:cubicBezTo>
                        <a:pt x="235" y="80"/>
                        <a:pt x="265" y="83"/>
                        <a:pt x="289" y="82"/>
                      </a:cubicBezTo>
                      <a:cubicBezTo>
                        <a:pt x="274" y="108"/>
                        <a:pt x="263" y="145"/>
                        <a:pt x="252" y="182"/>
                      </a:cubicBezTo>
                      <a:cubicBezTo>
                        <a:pt x="250" y="190"/>
                        <a:pt x="248" y="198"/>
                        <a:pt x="249" y="203"/>
                      </a:cubicBezTo>
                      <a:cubicBezTo>
                        <a:pt x="249" y="208"/>
                        <a:pt x="251" y="210"/>
                        <a:pt x="256" y="209"/>
                      </a:cubicBezTo>
                      <a:cubicBezTo>
                        <a:pt x="268" y="208"/>
                        <a:pt x="282" y="186"/>
                        <a:pt x="284" y="181"/>
                      </a:cubicBezTo>
                      <a:cubicBezTo>
                        <a:pt x="284" y="181"/>
                        <a:pt x="284" y="180"/>
                        <a:pt x="284" y="180"/>
                      </a:cubicBezTo>
                      <a:cubicBezTo>
                        <a:pt x="284" y="179"/>
                        <a:pt x="283" y="178"/>
                        <a:pt x="282" y="179"/>
                      </a:cubicBezTo>
                      <a:close/>
                      <a:moveTo>
                        <a:pt x="329" y="49"/>
                      </a:moveTo>
                      <a:cubicBezTo>
                        <a:pt x="336" y="48"/>
                        <a:pt x="340" y="50"/>
                        <a:pt x="340" y="54"/>
                      </a:cubicBezTo>
                      <a:cubicBezTo>
                        <a:pt x="341" y="61"/>
                        <a:pt x="330" y="73"/>
                        <a:pt x="306" y="77"/>
                      </a:cubicBezTo>
                      <a:cubicBezTo>
                        <a:pt x="304" y="77"/>
                        <a:pt x="302" y="77"/>
                        <a:pt x="300" y="77"/>
                      </a:cubicBezTo>
                      <a:cubicBezTo>
                        <a:pt x="309" y="61"/>
                        <a:pt x="318" y="50"/>
                        <a:pt x="329" y="49"/>
                      </a:cubicBezTo>
                      <a:close/>
                      <a:moveTo>
                        <a:pt x="174" y="122"/>
                      </a:moveTo>
                      <a:cubicBezTo>
                        <a:pt x="173" y="122"/>
                        <a:pt x="172" y="122"/>
                        <a:pt x="172" y="123"/>
                      </a:cubicBezTo>
                      <a:cubicBezTo>
                        <a:pt x="155" y="125"/>
                        <a:pt x="146" y="121"/>
                        <a:pt x="145" y="115"/>
                      </a:cubicBezTo>
                      <a:cubicBezTo>
                        <a:pt x="144" y="105"/>
                        <a:pt x="163" y="89"/>
                        <a:pt x="199" y="84"/>
                      </a:cubicBezTo>
                      <a:cubicBezTo>
                        <a:pt x="199" y="84"/>
                        <a:pt x="199" y="84"/>
                        <a:pt x="199" y="84"/>
                      </a:cubicBezTo>
                      <a:cubicBezTo>
                        <a:pt x="190" y="96"/>
                        <a:pt x="182" y="109"/>
                        <a:pt x="174" y="122"/>
                      </a:cubicBezTo>
                      <a:close/>
                      <a:moveTo>
                        <a:pt x="712" y="73"/>
                      </a:moveTo>
                      <a:cubicBezTo>
                        <a:pt x="711" y="67"/>
                        <a:pt x="704" y="65"/>
                        <a:pt x="695" y="66"/>
                      </a:cubicBezTo>
                      <a:cubicBezTo>
                        <a:pt x="683" y="68"/>
                        <a:pt x="669" y="77"/>
                        <a:pt x="671" y="90"/>
                      </a:cubicBezTo>
                      <a:cubicBezTo>
                        <a:pt x="673" y="99"/>
                        <a:pt x="688" y="111"/>
                        <a:pt x="689" y="121"/>
                      </a:cubicBezTo>
                      <a:cubicBezTo>
                        <a:pt x="692" y="137"/>
                        <a:pt x="682" y="146"/>
                        <a:pt x="672" y="148"/>
                      </a:cubicBezTo>
                      <a:cubicBezTo>
                        <a:pt x="659" y="150"/>
                        <a:pt x="653" y="142"/>
                        <a:pt x="651" y="133"/>
                      </a:cubicBezTo>
                      <a:cubicBezTo>
                        <a:pt x="650" y="124"/>
                        <a:pt x="654" y="115"/>
                        <a:pt x="664" y="113"/>
                      </a:cubicBezTo>
                      <a:cubicBezTo>
                        <a:pt x="668" y="113"/>
                        <a:pt x="671" y="115"/>
                        <a:pt x="671" y="118"/>
                      </a:cubicBezTo>
                      <a:cubicBezTo>
                        <a:pt x="672" y="121"/>
                        <a:pt x="671" y="123"/>
                        <a:pt x="671" y="125"/>
                      </a:cubicBezTo>
                      <a:cubicBezTo>
                        <a:pt x="672" y="126"/>
                        <a:pt x="672" y="126"/>
                        <a:pt x="674" y="126"/>
                      </a:cubicBezTo>
                      <a:cubicBezTo>
                        <a:pt x="679" y="125"/>
                        <a:pt x="681" y="122"/>
                        <a:pt x="680" y="118"/>
                      </a:cubicBezTo>
                      <a:cubicBezTo>
                        <a:pt x="680" y="113"/>
                        <a:pt x="675" y="109"/>
                        <a:pt x="666" y="110"/>
                      </a:cubicBezTo>
                      <a:cubicBezTo>
                        <a:pt x="659" y="111"/>
                        <a:pt x="653" y="114"/>
                        <a:pt x="649" y="118"/>
                      </a:cubicBezTo>
                      <a:cubicBezTo>
                        <a:pt x="649" y="118"/>
                        <a:pt x="649" y="119"/>
                        <a:pt x="648" y="119"/>
                      </a:cubicBezTo>
                      <a:cubicBezTo>
                        <a:pt x="648" y="119"/>
                        <a:pt x="648" y="119"/>
                        <a:pt x="648" y="120"/>
                      </a:cubicBezTo>
                      <a:cubicBezTo>
                        <a:pt x="647" y="121"/>
                        <a:pt x="646" y="123"/>
                        <a:pt x="645" y="126"/>
                      </a:cubicBezTo>
                      <a:cubicBezTo>
                        <a:pt x="638" y="137"/>
                        <a:pt x="629" y="146"/>
                        <a:pt x="618" y="147"/>
                      </a:cubicBezTo>
                      <a:cubicBezTo>
                        <a:pt x="610" y="149"/>
                        <a:pt x="606" y="144"/>
                        <a:pt x="605" y="137"/>
                      </a:cubicBezTo>
                      <a:cubicBezTo>
                        <a:pt x="605" y="134"/>
                        <a:pt x="605" y="130"/>
                        <a:pt x="606" y="126"/>
                      </a:cubicBezTo>
                      <a:cubicBezTo>
                        <a:pt x="607" y="126"/>
                        <a:pt x="607" y="126"/>
                        <a:pt x="608" y="126"/>
                      </a:cubicBezTo>
                      <a:cubicBezTo>
                        <a:pt x="633" y="122"/>
                        <a:pt x="657" y="95"/>
                        <a:pt x="655" y="82"/>
                      </a:cubicBezTo>
                      <a:cubicBezTo>
                        <a:pt x="654" y="77"/>
                        <a:pt x="650" y="74"/>
                        <a:pt x="640" y="76"/>
                      </a:cubicBezTo>
                      <a:cubicBezTo>
                        <a:pt x="614" y="79"/>
                        <a:pt x="586" y="125"/>
                        <a:pt x="589" y="147"/>
                      </a:cubicBezTo>
                      <a:cubicBezTo>
                        <a:pt x="591" y="156"/>
                        <a:pt x="596" y="161"/>
                        <a:pt x="607" y="159"/>
                      </a:cubicBezTo>
                      <a:cubicBezTo>
                        <a:pt x="622" y="157"/>
                        <a:pt x="635" y="146"/>
                        <a:pt x="644" y="134"/>
                      </a:cubicBezTo>
                      <a:cubicBezTo>
                        <a:pt x="644" y="135"/>
                        <a:pt x="644" y="135"/>
                        <a:pt x="644" y="136"/>
                      </a:cubicBezTo>
                      <a:cubicBezTo>
                        <a:pt x="645" y="146"/>
                        <a:pt x="654" y="154"/>
                        <a:pt x="672" y="152"/>
                      </a:cubicBezTo>
                      <a:cubicBezTo>
                        <a:pt x="689" y="149"/>
                        <a:pt x="708" y="135"/>
                        <a:pt x="705" y="115"/>
                      </a:cubicBezTo>
                      <a:cubicBezTo>
                        <a:pt x="703" y="103"/>
                        <a:pt x="686" y="93"/>
                        <a:pt x="684" y="82"/>
                      </a:cubicBezTo>
                      <a:cubicBezTo>
                        <a:pt x="683" y="75"/>
                        <a:pt x="690" y="70"/>
                        <a:pt x="696" y="70"/>
                      </a:cubicBezTo>
                      <a:cubicBezTo>
                        <a:pt x="700" y="69"/>
                        <a:pt x="703" y="70"/>
                        <a:pt x="703" y="73"/>
                      </a:cubicBezTo>
                      <a:cubicBezTo>
                        <a:pt x="703" y="74"/>
                        <a:pt x="702" y="77"/>
                        <a:pt x="703" y="78"/>
                      </a:cubicBezTo>
                      <a:cubicBezTo>
                        <a:pt x="703" y="80"/>
                        <a:pt x="705" y="81"/>
                        <a:pt x="707" y="80"/>
                      </a:cubicBezTo>
                      <a:cubicBezTo>
                        <a:pt x="710" y="80"/>
                        <a:pt x="712" y="76"/>
                        <a:pt x="712" y="73"/>
                      </a:cubicBezTo>
                      <a:close/>
                      <a:moveTo>
                        <a:pt x="638" y="80"/>
                      </a:moveTo>
                      <a:cubicBezTo>
                        <a:pt x="640" y="80"/>
                        <a:pt x="641" y="81"/>
                        <a:pt x="642" y="84"/>
                      </a:cubicBezTo>
                      <a:cubicBezTo>
                        <a:pt x="643" y="93"/>
                        <a:pt x="629" y="120"/>
                        <a:pt x="608" y="123"/>
                      </a:cubicBezTo>
                      <a:cubicBezTo>
                        <a:pt x="607" y="123"/>
                        <a:pt x="607" y="123"/>
                        <a:pt x="606" y="123"/>
                      </a:cubicBezTo>
                      <a:cubicBezTo>
                        <a:pt x="610" y="104"/>
                        <a:pt x="623" y="82"/>
                        <a:pt x="638" y="80"/>
                      </a:cubicBezTo>
                      <a:close/>
                      <a:moveTo>
                        <a:pt x="305" y="202"/>
                      </a:moveTo>
                      <a:cubicBezTo>
                        <a:pt x="326" y="199"/>
                        <a:pt x="342" y="180"/>
                        <a:pt x="349" y="164"/>
                      </a:cubicBezTo>
                      <a:cubicBezTo>
                        <a:pt x="350" y="163"/>
                        <a:pt x="350" y="163"/>
                        <a:pt x="350" y="163"/>
                      </a:cubicBezTo>
                      <a:cubicBezTo>
                        <a:pt x="349" y="162"/>
                        <a:pt x="348" y="161"/>
                        <a:pt x="348" y="161"/>
                      </a:cubicBezTo>
                      <a:cubicBezTo>
                        <a:pt x="347" y="161"/>
                        <a:pt x="347" y="161"/>
                        <a:pt x="347" y="162"/>
                      </a:cubicBezTo>
                      <a:cubicBezTo>
                        <a:pt x="340" y="176"/>
                        <a:pt x="329" y="188"/>
                        <a:pt x="317" y="190"/>
                      </a:cubicBezTo>
                      <a:cubicBezTo>
                        <a:pt x="309" y="191"/>
                        <a:pt x="305" y="187"/>
                        <a:pt x="304" y="179"/>
                      </a:cubicBezTo>
                      <a:cubicBezTo>
                        <a:pt x="303" y="176"/>
                        <a:pt x="303" y="172"/>
                        <a:pt x="304" y="168"/>
                      </a:cubicBezTo>
                      <a:cubicBezTo>
                        <a:pt x="305" y="168"/>
                        <a:pt x="305" y="168"/>
                        <a:pt x="306" y="168"/>
                      </a:cubicBezTo>
                      <a:cubicBezTo>
                        <a:pt x="331" y="165"/>
                        <a:pt x="355" y="138"/>
                        <a:pt x="353" y="125"/>
                      </a:cubicBezTo>
                      <a:cubicBezTo>
                        <a:pt x="352" y="120"/>
                        <a:pt x="348" y="117"/>
                        <a:pt x="338" y="118"/>
                      </a:cubicBezTo>
                      <a:cubicBezTo>
                        <a:pt x="312" y="122"/>
                        <a:pt x="285" y="168"/>
                        <a:pt x="288" y="190"/>
                      </a:cubicBezTo>
                      <a:cubicBezTo>
                        <a:pt x="289" y="198"/>
                        <a:pt x="294" y="203"/>
                        <a:pt x="305" y="202"/>
                      </a:cubicBezTo>
                      <a:close/>
                      <a:moveTo>
                        <a:pt x="336" y="123"/>
                      </a:moveTo>
                      <a:cubicBezTo>
                        <a:pt x="338" y="122"/>
                        <a:pt x="340" y="124"/>
                        <a:pt x="340" y="126"/>
                      </a:cubicBezTo>
                      <a:cubicBezTo>
                        <a:pt x="341" y="136"/>
                        <a:pt x="327" y="163"/>
                        <a:pt x="306" y="165"/>
                      </a:cubicBezTo>
                      <a:cubicBezTo>
                        <a:pt x="305" y="166"/>
                        <a:pt x="305" y="166"/>
                        <a:pt x="304" y="166"/>
                      </a:cubicBezTo>
                      <a:cubicBezTo>
                        <a:pt x="308" y="147"/>
                        <a:pt x="321" y="125"/>
                        <a:pt x="336" y="123"/>
                      </a:cubicBezTo>
                      <a:close/>
                      <a:moveTo>
                        <a:pt x="664" y="155"/>
                      </a:moveTo>
                      <a:cubicBezTo>
                        <a:pt x="639" y="159"/>
                        <a:pt x="619" y="168"/>
                        <a:pt x="606" y="179"/>
                      </a:cubicBezTo>
                      <a:cubicBezTo>
                        <a:pt x="589" y="170"/>
                        <a:pt x="574" y="159"/>
                        <a:pt x="561" y="156"/>
                      </a:cubicBezTo>
                      <a:cubicBezTo>
                        <a:pt x="578" y="138"/>
                        <a:pt x="595" y="107"/>
                        <a:pt x="593" y="92"/>
                      </a:cubicBezTo>
                      <a:cubicBezTo>
                        <a:pt x="592" y="86"/>
                        <a:pt x="588" y="83"/>
                        <a:pt x="580" y="84"/>
                      </a:cubicBezTo>
                      <a:cubicBezTo>
                        <a:pt x="566" y="86"/>
                        <a:pt x="553" y="101"/>
                        <a:pt x="545" y="112"/>
                      </a:cubicBezTo>
                      <a:cubicBezTo>
                        <a:pt x="544" y="113"/>
                        <a:pt x="543" y="114"/>
                        <a:pt x="543" y="114"/>
                      </a:cubicBezTo>
                      <a:cubicBezTo>
                        <a:pt x="542" y="114"/>
                        <a:pt x="542" y="113"/>
                        <a:pt x="542" y="113"/>
                      </a:cubicBezTo>
                      <a:cubicBezTo>
                        <a:pt x="547" y="96"/>
                        <a:pt x="548" y="92"/>
                        <a:pt x="548" y="90"/>
                      </a:cubicBezTo>
                      <a:cubicBezTo>
                        <a:pt x="548" y="89"/>
                        <a:pt x="547" y="89"/>
                        <a:pt x="546" y="89"/>
                      </a:cubicBezTo>
                      <a:cubicBezTo>
                        <a:pt x="544" y="89"/>
                        <a:pt x="542" y="90"/>
                        <a:pt x="539" y="90"/>
                      </a:cubicBezTo>
                      <a:cubicBezTo>
                        <a:pt x="536" y="91"/>
                        <a:pt x="530" y="91"/>
                        <a:pt x="529" y="91"/>
                      </a:cubicBezTo>
                      <a:cubicBezTo>
                        <a:pt x="528" y="91"/>
                        <a:pt x="527" y="92"/>
                        <a:pt x="527" y="93"/>
                      </a:cubicBezTo>
                      <a:cubicBezTo>
                        <a:pt x="527" y="94"/>
                        <a:pt x="528" y="95"/>
                        <a:pt x="530" y="95"/>
                      </a:cubicBezTo>
                      <a:cubicBezTo>
                        <a:pt x="532" y="95"/>
                        <a:pt x="533" y="94"/>
                        <a:pt x="533" y="97"/>
                      </a:cubicBezTo>
                      <a:cubicBezTo>
                        <a:pt x="534" y="104"/>
                        <a:pt x="517" y="157"/>
                        <a:pt x="514" y="171"/>
                      </a:cubicBezTo>
                      <a:cubicBezTo>
                        <a:pt x="514" y="171"/>
                        <a:pt x="513" y="171"/>
                        <a:pt x="514" y="172"/>
                      </a:cubicBezTo>
                      <a:cubicBezTo>
                        <a:pt x="514" y="173"/>
                        <a:pt x="516" y="173"/>
                        <a:pt x="518" y="173"/>
                      </a:cubicBezTo>
                      <a:cubicBezTo>
                        <a:pt x="522" y="172"/>
                        <a:pt x="526" y="171"/>
                        <a:pt x="526" y="170"/>
                      </a:cubicBezTo>
                      <a:cubicBezTo>
                        <a:pt x="526" y="170"/>
                        <a:pt x="536" y="132"/>
                        <a:pt x="539" y="125"/>
                      </a:cubicBezTo>
                      <a:cubicBezTo>
                        <a:pt x="542" y="118"/>
                        <a:pt x="560" y="96"/>
                        <a:pt x="569" y="95"/>
                      </a:cubicBezTo>
                      <a:cubicBezTo>
                        <a:pt x="574" y="94"/>
                        <a:pt x="577" y="97"/>
                        <a:pt x="577" y="102"/>
                      </a:cubicBezTo>
                      <a:cubicBezTo>
                        <a:pt x="579" y="115"/>
                        <a:pt x="569" y="141"/>
                        <a:pt x="556" y="156"/>
                      </a:cubicBezTo>
                      <a:cubicBezTo>
                        <a:pt x="555" y="156"/>
                        <a:pt x="553" y="155"/>
                        <a:pt x="552" y="156"/>
                      </a:cubicBezTo>
                      <a:cubicBezTo>
                        <a:pt x="542" y="157"/>
                        <a:pt x="536" y="164"/>
                        <a:pt x="536" y="167"/>
                      </a:cubicBezTo>
                      <a:cubicBezTo>
                        <a:pt x="536" y="169"/>
                        <a:pt x="538" y="170"/>
                        <a:pt x="541" y="169"/>
                      </a:cubicBezTo>
                      <a:cubicBezTo>
                        <a:pt x="546" y="169"/>
                        <a:pt x="552" y="165"/>
                        <a:pt x="558" y="159"/>
                      </a:cubicBezTo>
                      <a:cubicBezTo>
                        <a:pt x="571" y="162"/>
                        <a:pt x="586" y="173"/>
                        <a:pt x="603" y="183"/>
                      </a:cubicBezTo>
                      <a:cubicBezTo>
                        <a:pt x="590" y="195"/>
                        <a:pt x="585" y="208"/>
                        <a:pt x="586" y="218"/>
                      </a:cubicBezTo>
                      <a:cubicBezTo>
                        <a:pt x="587" y="229"/>
                        <a:pt x="596" y="229"/>
                        <a:pt x="597" y="234"/>
                      </a:cubicBezTo>
                      <a:cubicBezTo>
                        <a:pt x="597" y="238"/>
                        <a:pt x="596" y="248"/>
                        <a:pt x="594" y="258"/>
                      </a:cubicBezTo>
                      <a:cubicBezTo>
                        <a:pt x="589" y="280"/>
                        <a:pt x="570" y="304"/>
                        <a:pt x="560" y="306"/>
                      </a:cubicBezTo>
                      <a:cubicBezTo>
                        <a:pt x="558" y="306"/>
                        <a:pt x="557" y="305"/>
                        <a:pt x="556" y="302"/>
                      </a:cubicBezTo>
                      <a:cubicBezTo>
                        <a:pt x="556" y="299"/>
                        <a:pt x="556" y="294"/>
                        <a:pt x="558" y="287"/>
                      </a:cubicBezTo>
                      <a:cubicBezTo>
                        <a:pt x="567" y="251"/>
                        <a:pt x="570" y="241"/>
                        <a:pt x="570" y="238"/>
                      </a:cubicBezTo>
                      <a:cubicBezTo>
                        <a:pt x="569" y="237"/>
                        <a:pt x="569" y="237"/>
                        <a:pt x="568" y="237"/>
                      </a:cubicBezTo>
                      <a:cubicBezTo>
                        <a:pt x="566" y="238"/>
                        <a:pt x="564" y="238"/>
                        <a:pt x="561" y="239"/>
                      </a:cubicBezTo>
                      <a:cubicBezTo>
                        <a:pt x="557" y="239"/>
                        <a:pt x="552" y="240"/>
                        <a:pt x="550" y="240"/>
                      </a:cubicBezTo>
                      <a:cubicBezTo>
                        <a:pt x="549" y="240"/>
                        <a:pt x="549" y="241"/>
                        <a:pt x="549" y="242"/>
                      </a:cubicBezTo>
                      <a:cubicBezTo>
                        <a:pt x="549" y="243"/>
                        <a:pt x="550" y="244"/>
                        <a:pt x="551" y="244"/>
                      </a:cubicBezTo>
                      <a:cubicBezTo>
                        <a:pt x="553" y="243"/>
                        <a:pt x="555" y="243"/>
                        <a:pt x="555" y="245"/>
                      </a:cubicBezTo>
                      <a:cubicBezTo>
                        <a:pt x="557" y="256"/>
                        <a:pt x="539" y="298"/>
                        <a:pt x="542" y="314"/>
                      </a:cubicBezTo>
                      <a:cubicBezTo>
                        <a:pt x="542" y="318"/>
                        <a:pt x="545" y="321"/>
                        <a:pt x="550" y="320"/>
                      </a:cubicBezTo>
                      <a:cubicBezTo>
                        <a:pt x="564" y="317"/>
                        <a:pt x="586" y="285"/>
                        <a:pt x="586" y="285"/>
                      </a:cubicBezTo>
                      <a:cubicBezTo>
                        <a:pt x="586" y="285"/>
                        <a:pt x="586" y="285"/>
                        <a:pt x="586" y="286"/>
                      </a:cubicBezTo>
                      <a:cubicBezTo>
                        <a:pt x="586" y="287"/>
                        <a:pt x="586" y="299"/>
                        <a:pt x="581" y="315"/>
                      </a:cubicBezTo>
                      <a:cubicBezTo>
                        <a:pt x="591" y="312"/>
                        <a:pt x="591" y="312"/>
                        <a:pt x="591" y="312"/>
                      </a:cubicBezTo>
                      <a:cubicBezTo>
                        <a:pt x="599" y="292"/>
                        <a:pt x="603" y="271"/>
                        <a:pt x="607" y="250"/>
                      </a:cubicBezTo>
                      <a:cubicBezTo>
                        <a:pt x="608" y="247"/>
                        <a:pt x="609" y="243"/>
                        <a:pt x="609" y="239"/>
                      </a:cubicBezTo>
                      <a:cubicBezTo>
                        <a:pt x="610" y="238"/>
                        <a:pt x="611" y="231"/>
                        <a:pt x="612" y="231"/>
                      </a:cubicBezTo>
                      <a:cubicBezTo>
                        <a:pt x="616" y="229"/>
                        <a:pt x="618" y="225"/>
                        <a:pt x="617" y="222"/>
                      </a:cubicBezTo>
                      <a:cubicBezTo>
                        <a:pt x="617" y="220"/>
                        <a:pt x="616" y="218"/>
                        <a:pt x="614" y="218"/>
                      </a:cubicBezTo>
                      <a:cubicBezTo>
                        <a:pt x="611" y="219"/>
                        <a:pt x="610" y="221"/>
                        <a:pt x="606" y="221"/>
                      </a:cubicBezTo>
                      <a:cubicBezTo>
                        <a:pt x="596" y="223"/>
                        <a:pt x="591" y="219"/>
                        <a:pt x="590" y="213"/>
                      </a:cubicBezTo>
                      <a:cubicBezTo>
                        <a:pt x="589" y="206"/>
                        <a:pt x="595" y="195"/>
                        <a:pt x="606" y="184"/>
                      </a:cubicBezTo>
                      <a:cubicBezTo>
                        <a:pt x="621" y="193"/>
                        <a:pt x="638" y="199"/>
                        <a:pt x="657" y="197"/>
                      </a:cubicBezTo>
                      <a:cubicBezTo>
                        <a:pt x="687" y="192"/>
                        <a:pt x="703" y="177"/>
                        <a:pt x="701" y="166"/>
                      </a:cubicBezTo>
                      <a:cubicBezTo>
                        <a:pt x="700" y="158"/>
                        <a:pt x="688" y="152"/>
                        <a:pt x="664" y="155"/>
                      </a:cubicBezTo>
                      <a:close/>
                      <a:moveTo>
                        <a:pt x="543" y="166"/>
                      </a:moveTo>
                      <a:cubicBezTo>
                        <a:pt x="541" y="166"/>
                        <a:pt x="541" y="165"/>
                        <a:pt x="540" y="165"/>
                      </a:cubicBezTo>
                      <a:cubicBezTo>
                        <a:pt x="540" y="163"/>
                        <a:pt x="543" y="160"/>
                        <a:pt x="549" y="159"/>
                      </a:cubicBezTo>
                      <a:cubicBezTo>
                        <a:pt x="551" y="159"/>
                        <a:pt x="552" y="159"/>
                        <a:pt x="554" y="159"/>
                      </a:cubicBezTo>
                      <a:cubicBezTo>
                        <a:pt x="550" y="162"/>
                        <a:pt x="546" y="165"/>
                        <a:pt x="543" y="166"/>
                      </a:cubicBezTo>
                      <a:close/>
                      <a:moveTo>
                        <a:pt x="653" y="191"/>
                      </a:moveTo>
                      <a:cubicBezTo>
                        <a:pt x="638" y="193"/>
                        <a:pt x="623" y="188"/>
                        <a:pt x="609" y="181"/>
                      </a:cubicBezTo>
                      <a:cubicBezTo>
                        <a:pt x="622" y="171"/>
                        <a:pt x="639" y="162"/>
                        <a:pt x="661" y="159"/>
                      </a:cubicBezTo>
                      <a:cubicBezTo>
                        <a:pt x="677" y="157"/>
                        <a:pt x="686" y="161"/>
                        <a:pt x="687" y="168"/>
                      </a:cubicBezTo>
                      <a:cubicBezTo>
                        <a:pt x="688" y="176"/>
                        <a:pt x="677" y="188"/>
                        <a:pt x="653" y="191"/>
                      </a:cubicBezTo>
                      <a:close/>
                      <a:moveTo>
                        <a:pt x="460" y="234"/>
                      </a:moveTo>
                      <a:cubicBezTo>
                        <a:pt x="456" y="210"/>
                        <a:pt x="439" y="190"/>
                        <a:pt x="411" y="186"/>
                      </a:cubicBezTo>
                      <a:cubicBezTo>
                        <a:pt x="421" y="179"/>
                        <a:pt x="430" y="165"/>
                        <a:pt x="431" y="160"/>
                      </a:cubicBezTo>
                      <a:cubicBezTo>
                        <a:pt x="432" y="160"/>
                        <a:pt x="432" y="159"/>
                        <a:pt x="432" y="159"/>
                      </a:cubicBezTo>
                      <a:cubicBezTo>
                        <a:pt x="431" y="158"/>
                        <a:pt x="430" y="158"/>
                        <a:pt x="430" y="158"/>
                      </a:cubicBezTo>
                      <a:cubicBezTo>
                        <a:pt x="429" y="158"/>
                        <a:pt x="429" y="158"/>
                        <a:pt x="428" y="159"/>
                      </a:cubicBezTo>
                      <a:cubicBezTo>
                        <a:pt x="424" y="167"/>
                        <a:pt x="417" y="173"/>
                        <a:pt x="413" y="174"/>
                      </a:cubicBezTo>
                      <a:cubicBezTo>
                        <a:pt x="412" y="174"/>
                        <a:pt x="410" y="173"/>
                        <a:pt x="410" y="171"/>
                      </a:cubicBezTo>
                      <a:cubicBezTo>
                        <a:pt x="409" y="164"/>
                        <a:pt x="425" y="123"/>
                        <a:pt x="424" y="113"/>
                      </a:cubicBezTo>
                      <a:cubicBezTo>
                        <a:pt x="423" y="108"/>
                        <a:pt x="419" y="107"/>
                        <a:pt x="414" y="107"/>
                      </a:cubicBezTo>
                      <a:cubicBezTo>
                        <a:pt x="399" y="110"/>
                        <a:pt x="386" y="128"/>
                        <a:pt x="377" y="138"/>
                      </a:cubicBezTo>
                      <a:cubicBezTo>
                        <a:pt x="377" y="138"/>
                        <a:pt x="377" y="137"/>
                        <a:pt x="377" y="137"/>
                      </a:cubicBezTo>
                      <a:cubicBezTo>
                        <a:pt x="381" y="119"/>
                        <a:pt x="383" y="115"/>
                        <a:pt x="383" y="113"/>
                      </a:cubicBezTo>
                      <a:cubicBezTo>
                        <a:pt x="383" y="112"/>
                        <a:pt x="382" y="112"/>
                        <a:pt x="381" y="112"/>
                      </a:cubicBezTo>
                      <a:cubicBezTo>
                        <a:pt x="379" y="113"/>
                        <a:pt x="377" y="113"/>
                        <a:pt x="374" y="114"/>
                      </a:cubicBezTo>
                      <a:cubicBezTo>
                        <a:pt x="371" y="114"/>
                        <a:pt x="365" y="114"/>
                        <a:pt x="364" y="115"/>
                      </a:cubicBezTo>
                      <a:cubicBezTo>
                        <a:pt x="362" y="115"/>
                        <a:pt x="362" y="116"/>
                        <a:pt x="362" y="116"/>
                      </a:cubicBezTo>
                      <a:cubicBezTo>
                        <a:pt x="362" y="117"/>
                        <a:pt x="363" y="118"/>
                        <a:pt x="364" y="118"/>
                      </a:cubicBezTo>
                      <a:cubicBezTo>
                        <a:pt x="366" y="118"/>
                        <a:pt x="368" y="118"/>
                        <a:pt x="368" y="120"/>
                      </a:cubicBezTo>
                      <a:cubicBezTo>
                        <a:pt x="368" y="124"/>
                        <a:pt x="365" y="135"/>
                        <a:pt x="356" y="167"/>
                      </a:cubicBezTo>
                      <a:cubicBezTo>
                        <a:pt x="352" y="180"/>
                        <a:pt x="349" y="193"/>
                        <a:pt x="348" y="194"/>
                      </a:cubicBezTo>
                      <a:cubicBezTo>
                        <a:pt x="348" y="194"/>
                        <a:pt x="348" y="196"/>
                        <a:pt x="348" y="196"/>
                      </a:cubicBezTo>
                      <a:cubicBezTo>
                        <a:pt x="304" y="217"/>
                        <a:pt x="285" y="261"/>
                        <a:pt x="290" y="286"/>
                      </a:cubicBezTo>
                      <a:cubicBezTo>
                        <a:pt x="292" y="298"/>
                        <a:pt x="300" y="305"/>
                        <a:pt x="313" y="303"/>
                      </a:cubicBezTo>
                      <a:cubicBezTo>
                        <a:pt x="335" y="299"/>
                        <a:pt x="342" y="279"/>
                        <a:pt x="341" y="269"/>
                      </a:cubicBezTo>
                      <a:cubicBezTo>
                        <a:pt x="340" y="265"/>
                        <a:pt x="337" y="262"/>
                        <a:pt x="334" y="263"/>
                      </a:cubicBezTo>
                      <a:cubicBezTo>
                        <a:pt x="332" y="263"/>
                        <a:pt x="330" y="264"/>
                        <a:pt x="331" y="266"/>
                      </a:cubicBezTo>
                      <a:cubicBezTo>
                        <a:pt x="331" y="267"/>
                        <a:pt x="331" y="268"/>
                        <a:pt x="332" y="269"/>
                      </a:cubicBezTo>
                      <a:cubicBezTo>
                        <a:pt x="334" y="271"/>
                        <a:pt x="334" y="273"/>
                        <a:pt x="335" y="275"/>
                      </a:cubicBezTo>
                      <a:cubicBezTo>
                        <a:pt x="336" y="284"/>
                        <a:pt x="332" y="296"/>
                        <a:pt x="315" y="299"/>
                      </a:cubicBezTo>
                      <a:cubicBezTo>
                        <a:pt x="306" y="301"/>
                        <a:pt x="301" y="295"/>
                        <a:pt x="300" y="286"/>
                      </a:cubicBezTo>
                      <a:cubicBezTo>
                        <a:pt x="295" y="259"/>
                        <a:pt x="320" y="200"/>
                        <a:pt x="377" y="190"/>
                      </a:cubicBezTo>
                      <a:cubicBezTo>
                        <a:pt x="417" y="183"/>
                        <a:pt x="439" y="204"/>
                        <a:pt x="444" y="233"/>
                      </a:cubicBezTo>
                      <a:cubicBezTo>
                        <a:pt x="451" y="277"/>
                        <a:pt x="423" y="338"/>
                        <a:pt x="370" y="347"/>
                      </a:cubicBezTo>
                      <a:cubicBezTo>
                        <a:pt x="357" y="349"/>
                        <a:pt x="353" y="350"/>
                        <a:pt x="352" y="346"/>
                      </a:cubicBezTo>
                      <a:cubicBezTo>
                        <a:pt x="352" y="345"/>
                        <a:pt x="352" y="344"/>
                        <a:pt x="352" y="342"/>
                      </a:cubicBezTo>
                      <a:cubicBezTo>
                        <a:pt x="373" y="243"/>
                        <a:pt x="382" y="219"/>
                        <a:pt x="384" y="212"/>
                      </a:cubicBezTo>
                      <a:cubicBezTo>
                        <a:pt x="385" y="206"/>
                        <a:pt x="387" y="205"/>
                        <a:pt x="389" y="203"/>
                      </a:cubicBezTo>
                      <a:cubicBezTo>
                        <a:pt x="389" y="202"/>
                        <a:pt x="389" y="202"/>
                        <a:pt x="389" y="201"/>
                      </a:cubicBezTo>
                      <a:cubicBezTo>
                        <a:pt x="389" y="201"/>
                        <a:pt x="389" y="200"/>
                        <a:pt x="388" y="200"/>
                      </a:cubicBezTo>
                      <a:cubicBezTo>
                        <a:pt x="387" y="200"/>
                        <a:pt x="387" y="200"/>
                        <a:pt x="386" y="201"/>
                      </a:cubicBezTo>
                      <a:cubicBezTo>
                        <a:pt x="383" y="204"/>
                        <a:pt x="378" y="208"/>
                        <a:pt x="374" y="211"/>
                      </a:cubicBezTo>
                      <a:cubicBezTo>
                        <a:pt x="370" y="213"/>
                        <a:pt x="364" y="216"/>
                        <a:pt x="363" y="217"/>
                      </a:cubicBezTo>
                      <a:cubicBezTo>
                        <a:pt x="362" y="217"/>
                        <a:pt x="362" y="218"/>
                        <a:pt x="362" y="219"/>
                      </a:cubicBezTo>
                      <a:cubicBezTo>
                        <a:pt x="362" y="220"/>
                        <a:pt x="363" y="220"/>
                        <a:pt x="364" y="220"/>
                      </a:cubicBezTo>
                      <a:cubicBezTo>
                        <a:pt x="364" y="220"/>
                        <a:pt x="365" y="220"/>
                        <a:pt x="365" y="220"/>
                      </a:cubicBezTo>
                      <a:cubicBezTo>
                        <a:pt x="367" y="219"/>
                        <a:pt x="368" y="220"/>
                        <a:pt x="368" y="221"/>
                      </a:cubicBezTo>
                      <a:cubicBezTo>
                        <a:pt x="368" y="222"/>
                        <a:pt x="368" y="223"/>
                        <a:pt x="368" y="223"/>
                      </a:cubicBezTo>
                      <a:cubicBezTo>
                        <a:pt x="357" y="268"/>
                        <a:pt x="342" y="334"/>
                        <a:pt x="340" y="340"/>
                      </a:cubicBezTo>
                      <a:cubicBezTo>
                        <a:pt x="338" y="349"/>
                        <a:pt x="336" y="352"/>
                        <a:pt x="327" y="354"/>
                      </a:cubicBezTo>
                      <a:cubicBezTo>
                        <a:pt x="326" y="354"/>
                        <a:pt x="326" y="355"/>
                        <a:pt x="326" y="356"/>
                      </a:cubicBezTo>
                      <a:cubicBezTo>
                        <a:pt x="326" y="357"/>
                        <a:pt x="326" y="358"/>
                        <a:pt x="327" y="357"/>
                      </a:cubicBezTo>
                      <a:cubicBezTo>
                        <a:pt x="329" y="357"/>
                        <a:pt x="340" y="355"/>
                        <a:pt x="346" y="354"/>
                      </a:cubicBezTo>
                      <a:cubicBezTo>
                        <a:pt x="352" y="353"/>
                        <a:pt x="363" y="351"/>
                        <a:pt x="366" y="350"/>
                      </a:cubicBezTo>
                      <a:cubicBezTo>
                        <a:pt x="435" y="338"/>
                        <a:pt x="468" y="278"/>
                        <a:pt x="460" y="234"/>
                      </a:cubicBezTo>
                      <a:close/>
                      <a:moveTo>
                        <a:pt x="396" y="183"/>
                      </a:moveTo>
                      <a:cubicBezTo>
                        <a:pt x="396" y="183"/>
                        <a:pt x="396" y="184"/>
                        <a:pt x="396" y="185"/>
                      </a:cubicBezTo>
                      <a:cubicBezTo>
                        <a:pt x="391" y="185"/>
                        <a:pt x="385" y="185"/>
                        <a:pt x="379" y="186"/>
                      </a:cubicBezTo>
                      <a:cubicBezTo>
                        <a:pt x="373" y="187"/>
                        <a:pt x="367" y="189"/>
                        <a:pt x="362" y="191"/>
                      </a:cubicBezTo>
                      <a:cubicBezTo>
                        <a:pt x="364" y="182"/>
                        <a:pt x="371" y="155"/>
                        <a:pt x="374" y="149"/>
                      </a:cubicBezTo>
                      <a:cubicBezTo>
                        <a:pt x="377" y="142"/>
                        <a:pt x="397" y="118"/>
                        <a:pt x="404" y="117"/>
                      </a:cubicBezTo>
                      <a:cubicBezTo>
                        <a:pt x="407" y="117"/>
                        <a:pt x="408" y="118"/>
                        <a:pt x="408" y="121"/>
                      </a:cubicBezTo>
                      <a:cubicBezTo>
                        <a:pt x="410" y="133"/>
                        <a:pt x="394" y="171"/>
                        <a:pt x="396" y="183"/>
                      </a:cubicBezTo>
                      <a:close/>
                      <a:moveTo>
                        <a:pt x="539" y="244"/>
                      </a:moveTo>
                      <a:cubicBezTo>
                        <a:pt x="539" y="243"/>
                        <a:pt x="538" y="243"/>
                        <a:pt x="536" y="243"/>
                      </a:cubicBezTo>
                      <a:cubicBezTo>
                        <a:pt x="526" y="245"/>
                        <a:pt x="525" y="246"/>
                        <a:pt x="524" y="248"/>
                      </a:cubicBezTo>
                      <a:cubicBezTo>
                        <a:pt x="521" y="254"/>
                        <a:pt x="521" y="254"/>
                        <a:pt x="521" y="254"/>
                      </a:cubicBezTo>
                      <a:cubicBezTo>
                        <a:pt x="521" y="252"/>
                        <a:pt x="518" y="246"/>
                        <a:pt x="507" y="248"/>
                      </a:cubicBezTo>
                      <a:cubicBezTo>
                        <a:pt x="479" y="253"/>
                        <a:pt x="452" y="304"/>
                        <a:pt x="455" y="325"/>
                      </a:cubicBezTo>
                      <a:cubicBezTo>
                        <a:pt x="457" y="332"/>
                        <a:pt x="461" y="335"/>
                        <a:pt x="469" y="334"/>
                      </a:cubicBezTo>
                      <a:cubicBezTo>
                        <a:pt x="485" y="331"/>
                        <a:pt x="500" y="306"/>
                        <a:pt x="503" y="300"/>
                      </a:cubicBezTo>
                      <a:cubicBezTo>
                        <a:pt x="503" y="300"/>
                        <a:pt x="503" y="300"/>
                        <a:pt x="504" y="300"/>
                      </a:cubicBezTo>
                      <a:cubicBezTo>
                        <a:pt x="504" y="300"/>
                        <a:pt x="504" y="300"/>
                        <a:pt x="504" y="300"/>
                      </a:cubicBezTo>
                      <a:cubicBezTo>
                        <a:pt x="503" y="306"/>
                        <a:pt x="503" y="314"/>
                        <a:pt x="504" y="319"/>
                      </a:cubicBezTo>
                      <a:cubicBezTo>
                        <a:pt x="504" y="325"/>
                        <a:pt x="507" y="329"/>
                        <a:pt x="512" y="328"/>
                      </a:cubicBezTo>
                      <a:cubicBezTo>
                        <a:pt x="524" y="325"/>
                        <a:pt x="537" y="303"/>
                        <a:pt x="539" y="297"/>
                      </a:cubicBezTo>
                      <a:cubicBezTo>
                        <a:pt x="539" y="297"/>
                        <a:pt x="539" y="297"/>
                        <a:pt x="539" y="297"/>
                      </a:cubicBezTo>
                      <a:cubicBezTo>
                        <a:pt x="539" y="296"/>
                        <a:pt x="538" y="295"/>
                        <a:pt x="537" y="295"/>
                      </a:cubicBezTo>
                      <a:cubicBezTo>
                        <a:pt x="536" y="295"/>
                        <a:pt x="536" y="296"/>
                        <a:pt x="536" y="296"/>
                      </a:cubicBezTo>
                      <a:cubicBezTo>
                        <a:pt x="531" y="305"/>
                        <a:pt x="526" y="311"/>
                        <a:pt x="522" y="312"/>
                      </a:cubicBezTo>
                      <a:cubicBezTo>
                        <a:pt x="519" y="312"/>
                        <a:pt x="518" y="311"/>
                        <a:pt x="517" y="308"/>
                      </a:cubicBezTo>
                      <a:cubicBezTo>
                        <a:pt x="515" y="295"/>
                        <a:pt x="533" y="256"/>
                        <a:pt x="537" y="248"/>
                      </a:cubicBezTo>
                      <a:cubicBezTo>
                        <a:pt x="538" y="246"/>
                        <a:pt x="539" y="244"/>
                        <a:pt x="539" y="244"/>
                      </a:cubicBezTo>
                      <a:close/>
                      <a:moveTo>
                        <a:pt x="510" y="280"/>
                      </a:moveTo>
                      <a:cubicBezTo>
                        <a:pt x="504" y="294"/>
                        <a:pt x="490" y="318"/>
                        <a:pt x="477" y="320"/>
                      </a:cubicBezTo>
                      <a:cubicBezTo>
                        <a:pt x="473" y="321"/>
                        <a:pt x="471" y="319"/>
                        <a:pt x="470" y="315"/>
                      </a:cubicBezTo>
                      <a:cubicBezTo>
                        <a:pt x="468" y="299"/>
                        <a:pt x="489" y="254"/>
                        <a:pt x="508" y="251"/>
                      </a:cubicBezTo>
                      <a:cubicBezTo>
                        <a:pt x="513" y="250"/>
                        <a:pt x="516" y="252"/>
                        <a:pt x="516" y="256"/>
                      </a:cubicBezTo>
                      <a:cubicBezTo>
                        <a:pt x="517" y="261"/>
                        <a:pt x="515" y="269"/>
                        <a:pt x="510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7" name="Freeform 83"/>
                <p:cNvSpPr>
                  <a:spLocks/>
                </p:cNvSpPr>
                <p:nvPr/>
              </p:nvSpPr>
              <p:spPr bwMode="auto">
                <a:xfrm>
                  <a:off x="2977" y="1340"/>
                  <a:ext cx="49" cy="59"/>
                </a:xfrm>
                <a:custGeom>
                  <a:avLst/>
                  <a:gdLst>
                    <a:gd name="T0" fmla="*/ 16 w 21"/>
                    <a:gd name="T1" fmla="*/ 2 h 25"/>
                    <a:gd name="T2" fmla="*/ 11 w 21"/>
                    <a:gd name="T3" fmla="*/ 5 h 25"/>
                    <a:gd name="T4" fmla="*/ 7 w 21"/>
                    <a:gd name="T5" fmla="*/ 1 h 25"/>
                    <a:gd name="T6" fmla="*/ 0 w 21"/>
                    <a:gd name="T7" fmla="*/ 11 h 25"/>
                    <a:gd name="T8" fmla="*/ 4 w 21"/>
                    <a:gd name="T9" fmla="*/ 25 h 25"/>
                    <a:gd name="T10" fmla="*/ 5 w 21"/>
                    <a:gd name="T11" fmla="*/ 25 h 25"/>
                    <a:gd name="T12" fmla="*/ 21 w 21"/>
                    <a:gd name="T13" fmla="*/ 9 h 25"/>
                    <a:gd name="T14" fmla="*/ 16 w 21"/>
                    <a:gd name="T15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5">
                      <a:moveTo>
                        <a:pt x="16" y="2"/>
                      </a:moveTo>
                      <a:cubicBezTo>
                        <a:pt x="13" y="2"/>
                        <a:pt x="12" y="4"/>
                        <a:pt x="11" y="5"/>
                      </a:cubicBezTo>
                      <a:cubicBezTo>
                        <a:pt x="11" y="4"/>
                        <a:pt x="9" y="2"/>
                        <a:pt x="7" y="1"/>
                      </a:cubicBezTo>
                      <a:cubicBezTo>
                        <a:pt x="1" y="0"/>
                        <a:pt x="0" y="6"/>
                        <a:pt x="0" y="11"/>
                      </a:cubicBezTo>
                      <a:cubicBezTo>
                        <a:pt x="0" y="16"/>
                        <a:pt x="1" y="20"/>
                        <a:pt x="4" y="25"/>
                      </a:cubicBezTo>
                      <a:cubicBezTo>
                        <a:pt x="4" y="25"/>
                        <a:pt x="5" y="25"/>
                        <a:pt x="5" y="25"/>
                      </a:cubicBezTo>
                      <a:cubicBezTo>
                        <a:pt x="10" y="24"/>
                        <a:pt x="20" y="15"/>
                        <a:pt x="21" y="9"/>
                      </a:cubicBezTo>
                      <a:cubicBezTo>
                        <a:pt x="21" y="6"/>
                        <a:pt x="20" y="2"/>
                        <a:pt x="1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8" name="Freeform 84"/>
                <p:cNvSpPr>
                  <a:spLocks noEditPoints="1"/>
                </p:cNvSpPr>
                <p:nvPr/>
              </p:nvSpPr>
              <p:spPr bwMode="auto">
                <a:xfrm>
                  <a:off x="2663" y="874"/>
                  <a:ext cx="1195" cy="1387"/>
                </a:xfrm>
                <a:custGeom>
                  <a:avLst/>
                  <a:gdLst>
                    <a:gd name="T0" fmla="*/ 502 w 506"/>
                    <a:gd name="T1" fmla="*/ 168 h 587"/>
                    <a:gd name="T2" fmla="*/ 415 w 506"/>
                    <a:gd name="T3" fmla="*/ 55 h 587"/>
                    <a:gd name="T4" fmla="*/ 269 w 506"/>
                    <a:gd name="T5" fmla="*/ 79 h 587"/>
                    <a:gd name="T6" fmla="*/ 268 w 506"/>
                    <a:gd name="T7" fmla="*/ 76 h 587"/>
                    <a:gd name="T8" fmla="*/ 138 w 506"/>
                    <a:gd name="T9" fmla="*/ 1 h 587"/>
                    <a:gd name="T10" fmla="*/ 18 w 506"/>
                    <a:gd name="T11" fmla="*/ 74 h 587"/>
                    <a:gd name="T12" fmla="*/ 6 w 506"/>
                    <a:gd name="T13" fmla="*/ 153 h 587"/>
                    <a:gd name="T14" fmla="*/ 55 w 506"/>
                    <a:gd name="T15" fmla="*/ 225 h 587"/>
                    <a:gd name="T16" fmla="*/ 182 w 506"/>
                    <a:gd name="T17" fmla="*/ 213 h 587"/>
                    <a:gd name="T18" fmla="*/ 201 w 506"/>
                    <a:gd name="T19" fmla="*/ 161 h 587"/>
                    <a:gd name="T20" fmla="*/ 102 w 506"/>
                    <a:gd name="T21" fmla="*/ 112 h 587"/>
                    <a:gd name="T22" fmla="*/ 83 w 506"/>
                    <a:gd name="T23" fmla="*/ 133 h 587"/>
                    <a:gd name="T24" fmla="*/ 80 w 506"/>
                    <a:gd name="T25" fmla="*/ 157 h 587"/>
                    <a:gd name="T26" fmla="*/ 89 w 506"/>
                    <a:gd name="T27" fmla="*/ 170 h 587"/>
                    <a:gd name="T28" fmla="*/ 90 w 506"/>
                    <a:gd name="T29" fmla="*/ 160 h 587"/>
                    <a:gd name="T30" fmla="*/ 95 w 506"/>
                    <a:gd name="T31" fmla="*/ 125 h 587"/>
                    <a:gd name="T32" fmla="*/ 105 w 506"/>
                    <a:gd name="T33" fmla="*/ 116 h 587"/>
                    <a:gd name="T34" fmla="*/ 141 w 506"/>
                    <a:gd name="T35" fmla="*/ 230 h 587"/>
                    <a:gd name="T36" fmla="*/ 59 w 506"/>
                    <a:gd name="T37" fmla="*/ 220 h 587"/>
                    <a:gd name="T38" fmla="*/ 10 w 506"/>
                    <a:gd name="T39" fmla="*/ 153 h 587"/>
                    <a:gd name="T40" fmla="*/ 23 w 506"/>
                    <a:gd name="T41" fmla="*/ 79 h 587"/>
                    <a:gd name="T42" fmla="*/ 138 w 506"/>
                    <a:gd name="T43" fmla="*/ 12 h 587"/>
                    <a:gd name="T44" fmla="*/ 255 w 506"/>
                    <a:gd name="T45" fmla="*/ 80 h 587"/>
                    <a:gd name="T46" fmla="*/ 259 w 506"/>
                    <a:gd name="T47" fmla="*/ 88 h 587"/>
                    <a:gd name="T48" fmla="*/ 252 w 506"/>
                    <a:gd name="T49" fmla="*/ 93 h 587"/>
                    <a:gd name="T50" fmla="*/ 228 w 506"/>
                    <a:gd name="T51" fmla="*/ 164 h 587"/>
                    <a:gd name="T52" fmla="*/ 242 w 506"/>
                    <a:gd name="T53" fmla="*/ 175 h 587"/>
                    <a:gd name="T54" fmla="*/ 268 w 506"/>
                    <a:gd name="T55" fmla="*/ 162 h 587"/>
                    <a:gd name="T56" fmla="*/ 271 w 506"/>
                    <a:gd name="T57" fmla="*/ 84 h 587"/>
                    <a:gd name="T58" fmla="*/ 407 w 506"/>
                    <a:gd name="T59" fmla="*/ 65 h 587"/>
                    <a:gd name="T60" fmla="*/ 485 w 506"/>
                    <a:gd name="T61" fmla="*/ 172 h 587"/>
                    <a:gd name="T62" fmla="*/ 441 w 506"/>
                    <a:gd name="T63" fmla="*/ 288 h 587"/>
                    <a:gd name="T64" fmla="*/ 342 w 506"/>
                    <a:gd name="T65" fmla="*/ 366 h 587"/>
                    <a:gd name="T66" fmla="*/ 231 w 506"/>
                    <a:gd name="T67" fmla="*/ 455 h 587"/>
                    <a:gd name="T68" fmla="*/ 236 w 506"/>
                    <a:gd name="T69" fmla="*/ 432 h 587"/>
                    <a:gd name="T70" fmla="*/ 238 w 506"/>
                    <a:gd name="T71" fmla="*/ 420 h 587"/>
                    <a:gd name="T72" fmla="*/ 227 w 506"/>
                    <a:gd name="T73" fmla="*/ 418 h 587"/>
                    <a:gd name="T74" fmla="*/ 221 w 506"/>
                    <a:gd name="T75" fmla="*/ 437 h 587"/>
                    <a:gd name="T76" fmla="*/ 214 w 506"/>
                    <a:gd name="T77" fmla="*/ 473 h 587"/>
                    <a:gd name="T78" fmla="*/ 197 w 506"/>
                    <a:gd name="T79" fmla="*/ 493 h 587"/>
                    <a:gd name="T80" fmla="*/ 170 w 506"/>
                    <a:gd name="T81" fmla="*/ 537 h 587"/>
                    <a:gd name="T82" fmla="*/ 170 w 506"/>
                    <a:gd name="T83" fmla="*/ 538 h 587"/>
                    <a:gd name="T84" fmla="*/ 163 w 506"/>
                    <a:gd name="T85" fmla="*/ 573 h 587"/>
                    <a:gd name="T86" fmla="*/ 187 w 506"/>
                    <a:gd name="T87" fmla="*/ 573 h 587"/>
                    <a:gd name="T88" fmla="*/ 211 w 506"/>
                    <a:gd name="T89" fmla="*/ 527 h 587"/>
                    <a:gd name="T90" fmla="*/ 228 w 506"/>
                    <a:gd name="T91" fmla="*/ 466 h 587"/>
                    <a:gd name="T92" fmla="*/ 229 w 506"/>
                    <a:gd name="T93" fmla="*/ 463 h 587"/>
                    <a:gd name="T94" fmla="*/ 348 w 506"/>
                    <a:gd name="T95" fmla="*/ 374 h 587"/>
                    <a:gd name="T96" fmla="*/ 453 w 506"/>
                    <a:gd name="T97" fmla="*/ 295 h 587"/>
                    <a:gd name="T98" fmla="*/ 502 w 506"/>
                    <a:gd name="T99" fmla="*/ 168 h 587"/>
                    <a:gd name="T100" fmla="*/ 259 w 506"/>
                    <a:gd name="T101" fmla="*/ 158 h 587"/>
                    <a:gd name="T102" fmla="*/ 241 w 506"/>
                    <a:gd name="T103" fmla="*/ 169 h 587"/>
                    <a:gd name="T104" fmla="*/ 232 w 506"/>
                    <a:gd name="T105" fmla="*/ 162 h 587"/>
                    <a:gd name="T106" fmla="*/ 252 w 506"/>
                    <a:gd name="T107" fmla="*/ 100 h 587"/>
                    <a:gd name="T108" fmla="*/ 261 w 506"/>
                    <a:gd name="T109" fmla="*/ 93 h 587"/>
                    <a:gd name="T110" fmla="*/ 259 w 506"/>
                    <a:gd name="T111" fmla="*/ 158 h 587"/>
                    <a:gd name="T112" fmla="*/ 210 w 506"/>
                    <a:gd name="T113" fmla="*/ 494 h 587"/>
                    <a:gd name="T114" fmla="*/ 171 w 506"/>
                    <a:gd name="T115" fmla="*/ 573 h 587"/>
                    <a:gd name="T116" fmla="*/ 173 w 506"/>
                    <a:gd name="T117" fmla="*/ 539 h 587"/>
                    <a:gd name="T118" fmla="*/ 174 w 506"/>
                    <a:gd name="T119" fmla="*/ 538 h 587"/>
                    <a:gd name="T120" fmla="*/ 199 w 506"/>
                    <a:gd name="T121" fmla="*/ 495 h 587"/>
                    <a:gd name="T122" fmla="*/ 213 w 506"/>
                    <a:gd name="T123" fmla="*/ 480 h 587"/>
                    <a:gd name="T124" fmla="*/ 210 w 506"/>
                    <a:gd name="T125" fmla="*/ 494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06" h="587">
                      <a:moveTo>
                        <a:pt x="502" y="168"/>
                      </a:moveTo>
                      <a:cubicBezTo>
                        <a:pt x="499" y="115"/>
                        <a:pt x="465" y="72"/>
                        <a:pt x="415" y="55"/>
                      </a:cubicBezTo>
                      <a:cubicBezTo>
                        <a:pt x="368" y="40"/>
                        <a:pt x="310" y="48"/>
                        <a:pt x="269" y="79"/>
                      </a:cubicBezTo>
                      <a:cubicBezTo>
                        <a:pt x="269" y="78"/>
                        <a:pt x="268" y="77"/>
                        <a:pt x="268" y="76"/>
                      </a:cubicBezTo>
                      <a:cubicBezTo>
                        <a:pt x="245" y="32"/>
                        <a:pt x="196" y="0"/>
                        <a:pt x="138" y="1"/>
                      </a:cubicBezTo>
                      <a:cubicBezTo>
                        <a:pt x="87" y="2"/>
                        <a:pt x="41" y="31"/>
                        <a:pt x="18" y="74"/>
                      </a:cubicBezTo>
                      <a:cubicBezTo>
                        <a:pt x="3" y="102"/>
                        <a:pt x="0" y="125"/>
                        <a:pt x="6" y="153"/>
                      </a:cubicBezTo>
                      <a:cubicBezTo>
                        <a:pt x="12" y="184"/>
                        <a:pt x="30" y="208"/>
                        <a:pt x="55" y="225"/>
                      </a:cubicBezTo>
                      <a:cubicBezTo>
                        <a:pt x="93" y="249"/>
                        <a:pt x="151" y="245"/>
                        <a:pt x="182" y="213"/>
                      </a:cubicBezTo>
                      <a:cubicBezTo>
                        <a:pt x="195" y="199"/>
                        <a:pt x="203" y="181"/>
                        <a:pt x="201" y="161"/>
                      </a:cubicBezTo>
                      <a:cubicBezTo>
                        <a:pt x="198" y="116"/>
                        <a:pt x="148" y="81"/>
                        <a:pt x="102" y="112"/>
                      </a:cubicBezTo>
                      <a:cubicBezTo>
                        <a:pt x="94" y="117"/>
                        <a:pt x="87" y="124"/>
                        <a:pt x="83" y="133"/>
                      </a:cubicBezTo>
                      <a:cubicBezTo>
                        <a:pt x="80" y="140"/>
                        <a:pt x="79" y="149"/>
                        <a:pt x="80" y="157"/>
                      </a:cubicBezTo>
                      <a:cubicBezTo>
                        <a:pt x="80" y="163"/>
                        <a:pt x="84" y="169"/>
                        <a:pt x="89" y="170"/>
                      </a:cubicBezTo>
                      <a:cubicBezTo>
                        <a:pt x="95" y="170"/>
                        <a:pt x="95" y="163"/>
                        <a:pt x="90" y="160"/>
                      </a:cubicBezTo>
                      <a:cubicBezTo>
                        <a:pt x="77" y="151"/>
                        <a:pt x="86" y="133"/>
                        <a:pt x="95" y="125"/>
                      </a:cubicBezTo>
                      <a:cubicBezTo>
                        <a:pt x="97" y="122"/>
                        <a:pt x="102" y="118"/>
                        <a:pt x="105" y="116"/>
                      </a:cubicBezTo>
                      <a:cubicBezTo>
                        <a:pt x="184" y="72"/>
                        <a:pt x="231" y="197"/>
                        <a:pt x="141" y="230"/>
                      </a:cubicBezTo>
                      <a:cubicBezTo>
                        <a:pt x="119" y="238"/>
                        <a:pt x="80" y="232"/>
                        <a:pt x="59" y="220"/>
                      </a:cubicBezTo>
                      <a:cubicBezTo>
                        <a:pt x="37" y="206"/>
                        <a:pt x="16" y="182"/>
                        <a:pt x="10" y="153"/>
                      </a:cubicBezTo>
                      <a:cubicBezTo>
                        <a:pt x="5" y="126"/>
                        <a:pt x="9" y="105"/>
                        <a:pt x="23" y="79"/>
                      </a:cubicBezTo>
                      <a:cubicBezTo>
                        <a:pt x="45" y="37"/>
                        <a:pt x="89" y="12"/>
                        <a:pt x="138" y="12"/>
                      </a:cubicBezTo>
                      <a:cubicBezTo>
                        <a:pt x="188" y="12"/>
                        <a:pt x="233" y="38"/>
                        <a:pt x="255" y="80"/>
                      </a:cubicBezTo>
                      <a:cubicBezTo>
                        <a:pt x="257" y="83"/>
                        <a:pt x="258" y="85"/>
                        <a:pt x="259" y="88"/>
                      </a:cubicBezTo>
                      <a:cubicBezTo>
                        <a:pt x="256" y="89"/>
                        <a:pt x="254" y="91"/>
                        <a:pt x="252" y="93"/>
                      </a:cubicBezTo>
                      <a:cubicBezTo>
                        <a:pt x="233" y="113"/>
                        <a:pt x="221" y="147"/>
                        <a:pt x="228" y="164"/>
                      </a:cubicBezTo>
                      <a:cubicBezTo>
                        <a:pt x="231" y="169"/>
                        <a:pt x="236" y="173"/>
                        <a:pt x="242" y="175"/>
                      </a:cubicBezTo>
                      <a:cubicBezTo>
                        <a:pt x="252" y="178"/>
                        <a:pt x="263" y="170"/>
                        <a:pt x="268" y="162"/>
                      </a:cubicBezTo>
                      <a:cubicBezTo>
                        <a:pt x="280" y="141"/>
                        <a:pt x="280" y="107"/>
                        <a:pt x="271" y="84"/>
                      </a:cubicBezTo>
                      <a:cubicBezTo>
                        <a:pt x="311" y="56"/>
                        <a:pt x="362" y="48"/>
                        <a:pt x="407" y="65"/>
                      </a:cubicBezTo>
                      <a:cubicBezTo>
                        <a:pt x="453" y="82"/>
                        <a:pt x="482" y="121"/>
                        <a:pt x="485" y="172"/>
                      </a:cubicBezTo>
                      <a:cubicBezTo>
                        <a:pt x="487" y="214"/>
                        <a:pt x="473" y="252"/>
                        <a:pt x="441" y="288"/>
                      </a:cubicBezTo>
                      <a:cubicBezTo>
                        <a:pt x="415" y="318"/>
                        <a:pt x="381" y="341"/>
                        <a:pt x="342" y="366"/>
                      </a:cubicBezTo>
                      <a:cubicBezTo>
                        <a:pt x="298" y="396"/>
                        <a:pt x="261" y="425"/>
                        <a:pt x="231" y="455"/>
                      </a:cubicBezTo>
                      <a:cubicBezTo>
                        <a:pt x="232" y="448"/>
                        <a:pt x="234" y="440"/>
                        <a:pt x="236" y="432"/>
                      </a:cubicBezTo>
                      <a:cubicBezTo>
                        <a:pt x="238" y="420"/>
                        <a:pt x="238" y="420"/>
                        <a:pt x="238" y="420"/>
                      </a:cubicBezTo>
                      <a:cubicBezTo>
                        <a:pt x="227" y="418"/>
                        <a:pt x="227" y="418"/>
                        <a:pt x="227" y="418"/>
                      </a:cubicBezTo>
                      <a:cubicBezTo>
                        <a:pt x="227" y="418"/>
                        <a:pt x="221" y="437"/>
                        <a:pt x="221" y="437"/>
                      </a:cubicBezTo>
                      <a:cubicBezTo>
                        <a:pt x="218" y="448"/>
                        <a:pt x="216" y="461"/>
                        <a:pt x="214" y="473"/>
                      </a:cubicBezTo>
                      <a:cubicBezTo>
                        <a:pt x="208" y="479"/>
                        <a:pt x="202" y="486"/>
                        <a:pt x="197" y="493"/>
                      </a:cubicBezTo>
                      <a:cubicBezTo>
                        <a:pt x="184" y="508"/>
                        <a:pt x="176" y="522"/>
                        <a:pt x="170" y="537"/>
                      </a:cubicBezTo>
                      <a:cubicBezTo>
                        <a:pt x="170" y="538"/>
                        <a:pt x="170" y="538"/>
                        <a:pt x="170" y="538"/>
                      </a:cubicBezTo>
                      <a:cubicBezTo>
                        <a:pt x="166" y="549"/>
                        <a:pt x="161" y="561"/>
                        <a:pt x="163" y="573"/>
                      </a:cubicBezTo>
                      <a:cubicBezTo>
                        <a:pt x="165" y="583"/>
                        <a:pt x="175" y="587"/>
                        <a:pt x="187" y="573"/>
                      </a:cubicBezTo>
                      <a:cubicBezTo>
                        <a:pt x="200" y="558"/>
                        <a:pt x="205" y="543"/>
                        <a:pt x="211" y="527"/>
                      </a:cubicBezTo>
                      <a:cubicBezTo>
                        <a:pt x="219" y="507"/>
                        <a:pt x="224" y="486"/>
                        <a:pt x="228" y="466"/>
                      </a:cubicBezTo>
                      <a:cubicBezTo>
                        <a:pt x="229" y="465"/>
                        <a:pt x="229" y="464"/>
                        <a:pt x="229" y="463"/>
                      </a:cubicBezTo>
                      <a:cubicBezTo>
                        <a:pt x="261" y="433"/>
                        <a:pt x="301" y="404"/>
                        <a:pt x="348" y="374"/>
                      </a:cubicBezTo>
                      <a:cubicBezTo>
                        <a:pt x="387" y="348"/>
                        <a:pt x="424" y="323"/>
                        <a:pt x="453" y="295"/>
                      </a:cubicBezTo>
                      <a:cubicBezTo>
                        <a:pt x="488" y="261"/>
                        <a:pt x="506" y="221"/>
                        <a:pt x="502" y="168"/>
                      </a:cubicBezTo>
                      <a:close/>
                      <a:moveTo>
                        <a:pt x="259" y="158"/>
                      </a:moveTo>
                      <a:cubicBezTo>
                        <a:pt x="255" y="165"/>
                        <a:pt x="248" y="170"/>
                        <a:pt x="241" y="169"/>
                      </a:cubicBezTo>
                      <a:cubicBezTo>
                        <a:pt x="237" y="169"/>
                        <a:pt x="234" y="167"/>
                        <a:pt x="232" y="162"/>
                      </a:cubicBezTo>
                      <a:cubicBezTo>
                        <a:pt x="225" y="147"/>
                        <a:pt x="234" y="119"/>
                        <a:pt x="252" y="100"/>
                      </a:cubicBezTo>
                      <a:cubicBezTo>
                        <a:pt x="255" y="98"/>
                        <a:pt x="258" y="95"/>
                        <a:pt x="261" y="93"/>
                      </a:cubicBezTo>
                      <a:cubicBezTo>
                        <a:pt x="268" y="114"/>
                        <a:pt x="269" y="140"/>
                        <a:pt x="259" y="158"/>
                      </a:cubicBezTo>
                      <a:close/>
                      <a:moveTo>
                        <a:pt x="210" y="494"/>
                      </a:moveTo>
                      <a:cubicBezTo>
                        <a:pt x="208" y="503"/>
                        <a:pt x="186" y="584"/>
                        <a:pt x="171" y="573"/>
                      </a:cubicBezTo>
                      <a:cubicBezTo>
                        <a:pt x="162" y="566"/>
                        <a:pt x="170" y="548"/>
                        <a:pt x="173" y="539"/>
                      </a:cubicBezTo>
                      <a:cubicBezTo>
                        <a:pt x="174" y="538"/>
                        <a:pt x="174" y="538"/>
                        <a:pt x="174" y="538"/>
                      </a:cubicBezTo>
                      <a:cubicBezTo>
                        <a:pt x="179" y="524"/>
                        <a:pt x="187" y="510"/>
                        <a:pt x="199" y="495"/>
                      </a:cubicBezTo>
                      <a:cubicBezTo>
                        <a:pt x="204" y="490"/>
                        <a:pt x="208" y="485"/>
                        <a:pt x="213" y="480"/>
                      </a:cubicBezTo>
                      <a:cubicBezTo>
                        <a:pt x="212" y="484"/>
                        <a:pt x="211" y="489"/>
                        <a:pt x="210" y="4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1622155" y="186485"/>
                <a:ext cx="1651112" cy="700681"/>
                <a:chOff x="4192692" y="1963767"/>
                <a:chExt cx="1651112" cy="700681"/>
              </a:xfrm>
            </p:grpSpPr>
            <p:sp>
              <p:nvSpPr>
                <p:cNvPr id="22" name="TextBox 21"/>
                <p:cNvSpPr txBox="1"/>
                <p:nvPr/>
              </p:nvSpPr>
              <p:spPr>
                <a:xfrm>
                  <a:off x="4192692" y="2143244"/>
                  <a:ext cx="16511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dirty="0" smtClean="0">
                      <a:solidFill>
                        <a:schemeClr val="bg1">
                          <a:lumMod val="9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rPr>
                    <a:t>七夕节快乐</a:t>
                  </a:r>
                  <a:endPara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4678582" y="1963767"/>
                  <a:ext cx="757957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2016</a:t>
                  </a:r>
                  <a:endParaRPr lang="zh-CN" altLang="en-US" sz="11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4192692" y="2433616"/>
                  <a:ext cx="165111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9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永远爱你的亲</a:t>
                  </a:r>
                  <a:endParaRPr lang="zh-CN" altLang="en-US" sz="9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2" name="Group 88"/>
              <p:cNvGrpSpPr>
                <a:grpSpLocks noChangeAspect="1"/>
              </p:cNvGrpSpPr>
              <p:nvPr/>
            </p:nvGrpSpPr>
            <p:grpSpPr bwMode="auto">
              <a:xfrm>
                <a:off x="1568339" y="958599"/>
                <a:ext cx="817722" cy="82847"/>
                <a:chOff x="2112" y="1540"/>
                <a:chExt cx="3119" cy="316"/>
              </a:xfrm>
              <a:solidFill>
                <a:schemeClr val="bg1"/>
              </a:solidFill>
            </p:grpSpPr>
            <p:sp>
              <p:nvSpPr>
                <p:cNvPr id="13" name="Freeform 89"/>
                <p:cNvSpPr>
                  <a:spLocks/>
                </p:cNvSpPr>
                <p:nvPr/>
              </p:nvSpPr>
              <p:spPr bwMode="auto">
                <a:xfrm>
                  <a:off x="2188" y="1651"/>
                  <a:ext cx="24" cy="76"/>
                </a:xfrm>
                <a:custGeom>
                  <a:avLst/>
                  <a:gdLst>
                    <a:gd name="T0" fmla="*/ 0 w 5"/>
                    <a:gd name="T1" fmla="*/ 2 h 16"/>
                    <a:gd name="T2" fmla="*/ 0 w 5"/>
                    <a:gd name="T3" fmla="*/ 14 h 16"/>
                    <a:gd name="T4" fmla="*/ 0 w 5"/>
                    <a:gd name="T5" fmla="*/ 14 h 16"/>
                    <a:gd name="T6" fmla="*/ 1 w 5"/>
                    <a:gd name="T7" fmla="*/ 16 h 16"/>
                    <a:gd name="T8" fmla="*/ 3 w 5"/>
                    <a:gd name="T9" fmla="*/ 14 h 16"/>
                    <a:gd name="T10" fmla="*/ 3 w 5"/>
                    <a:gd name="T11" fmla="*/ 14 h 16"/>
                    <a:gd name="T12" fmla="*/ 3 w 5"/>
                    <a:gd name="T13" fmla="*/ 2 h 16"/>
                    <a:gd name="T14" fmla="*/ 3 w 5"/>
                    <a:gd name="T15" fmla="*/ 2 h 16"/>
                    <a:gd name="T16" fmla="*/ 1 w 5"/>
                    <a:gd name="T17" fmla="*/ 0 h 16"/>
                    <a:gd name="T18" fmla="*/ 0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0" y="2"/>
                      </a:moveTo>
                      <a:cubicBezTo>
                        <a:pt x="0" y="6"/>
                        <a:pt x="0" y="10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6"/>
                        <a:pt x="1" y="16"/>
                      </a:cubicBezTo>
                      <a:cubicBezTo>
                        <a:pt x="2" y="16"/>
                        <a:pt x="3" y="15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5" y="10"/>
                        <a:pt x="5" y="6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90"/>
                <p:cNvSpPr>
                  <a:spLocks/>
                </p:cNvSpPr>
                <p:nvPr/>
              </p:nvSpPr>
              <p:spPr bwMode="auto">
                <a:xfrm>
                  <a:off x="2232" y="1646"/>
                  <a:ext cx="808" cy="86"/>
                </a:xfrm>
                <a:custGeom>
                  <a:avLst/>
                  <a:gdLst>
                    <a:gd name="T0" fmla="*/ 0 w 169"/>
                    <a:gd name="T1" fmla="*/ 5 h 18"/>
                    <a:gd name="T2" fmla="*/ 14 w 169"/>
                    <a:gd name="T3" fmla="*/ 6 h 18"/>
                    <a:gd name="T4" fmla="*/ 88 w 169"/>
                    <a:gd name="T5" fmla="*/ 5 h 18"/>
                    <a:gd name="T6" fmla="*/ 152 w 169"/>
                    <a:gd name="T7" fmla="*/ 1 h 18"/>
                    <a:gd name="T8" fmla="*/ 169 w 169"/>
                    <a:gd name="T9" fmla="*/ 0 h 18"/>
                    <a:gd name="T10" fmla="*/ 168 w 169"/>
                    <a:gd name="T11" fmla="*/ 9 h 18"/>
                    <a:gd name="T12" fmla="*/ 169 w 169"/>
                    <a:gd name="T13" fmla="*/ 18 h 18"/>
                    <a:gd name="T14" fmla="*/ 152 w 169"/>
                    <a:gd name="T15" fmla="*/ 17 h 18"/>
                    <a:gd name="T16" fmla="*/ 88 w 169"/>
                    <a:gd name="T17" fmla="*/ 13 h 18"/>
                    <a:gd name="T18" fmla="*/ 14 w 169"/>
                    <a:gd name="T19" fmla="*/ 12 h 18"/>
                    <a:gd name="T20" fmla="*/ 0 w 169"/>
                    <a:gd name="T21" fmla="*/ 13 h 18"/>
                    <a:gd name="T22" fmla="*/ 0 w 169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9" h="18">
                      <a:moveTo>
                        <a:pt x="0" y="5"/>
                      </a:moveTo>
                      <a:cubicBezTo>
                        <a:pt x="3" y="5"/>
                        <a:pt x="7" y="5"/>
                        <a:pt x="14" y="6"/>
                      </a:cubicBezTo>
                      <a:cubicBezTo>
                        <a:pt x="39" y="7"/>
                        <a:pt x="63" y="7"/>
                        <a:pt x="88" y="5"/>
                      </a:cubicBezTo>
                      <a:cubicBezTo>
                        <a:pt x="110" y="4"/>
                        <a:pt x="131" y="2"/>
                        <a:pt x="152" y="1"/>
                      </a:cubicBezTo>
                      <a:cubicBezTo>
                        <a:pt x="158" y="1"/>
                        <a:pt x="164" y="0"/>
                        <a:pt x="169" y="0"/>
                      </a:cubicBezTo>
                      <a:cubicBezTo>
                        <a:pt x="168" y="3"/>
                        <a:pt x="168" y="6"/>
                        <a:pt x="168" y="9"/>
                      </a:cubicBezTo>
                      <a:cubicBezTo>
                        <a:pt x="168" y="12"/>
                        <a:pt x="168" y="15"/>
                        <a:pt x="169" y="18"/>
                      </a:cubicBezTo>
                      <a:cubicBezTo>
                        <a:pt x="164" y="18"/>
                        <a:pt x="158" y="17"/>
                        <a:pt x="152" y="17"/>
                      </a:cubicBezTo>
                      <a:cubicBezTo>
                        <a:pt x="131" y="16"/>
                        <a:pt x="110" y="14"/>
                        <a:pt x="88" y="13"/>
                      </a:cubicBezTo>
                      <a:cubicBezTo>
                        <a:pt x="63" y="11"/>
                        <a:pt x="39" y="11"/>
                        <a:pt x="14" y="12"/>
                      </a:cubicBezTo>
                      <a:cubicBezTo>
                        <a:pt x="7" y="13"/>
                        <a:pt x="3" y="13"/>
                        <a:pt x="0" y="13"/>
                      </a:cubicBezTo>
                      <a:cubicBezTo>
                        <a:pt x="0" y="10"/>
                        <a:pt x="0" y="8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Oval 91"/>
                <p:cNvSpPr>
                  <a:spLocks noChangeArrowheads="1"/>
                </p:cNvSpPr>
                <p:nvPr/>
              </p:nvSpPr>
              <p:spPr bwMode="auto">
                <a:xfrm>
                  <a:off x="2112" y="1660"/>
                  <a:ext cx="57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92"/>
                <p:cNvSpPr>
                  <a:spLocks/>
                </p:cNvSpPr>
                <p:nvPr/>
              </p:nvSpPr>
              <p:spPr bwMode="auto">
                <a:xfrm>
                  <a:off x="5135" y="1651"/>
                  <a:ext cx="24" cy="76"/>
                </a:xfrm>
                <a:custGeom>
                  <a:avLst/>
                  <a:gdLst>
                    <a:gd name="T0" fmla="*/ 5 w 5"/>
                    <a:gd name="T1" fmla="*/ 2 h 16"/>
                    <a:gd name="T2" fmla="*/ 5 w 5"/>
                    <a:gd name="T3" fmla="*/ 14 h 16"/>
                    <a:gd name="T4" fmla="*/ 5 w 5"/>
                    <a:gd name="T5" fmla="*/ 14 h 16"/>
                    <a:gd name="T6" fmla="*/ 3 w 5"/>
                    <a:gd name="T7" fmla="*/ 16 h 16"/>
                    <a:gd name="T8" fmla="*/ 1 w 5"/>
                    <a:gd name="T9" fmla="*/ 14 h 16"/>
                    <a:gd name="T10" fmla="*/ 1 w 5"/>
                    <a:gd name="T11" fmla="*/ 14 h 16"/>
                    <a:gd name="T12" fmla="*/ 1 w 5"/>
                    <a:gd name="T13" fmla="*/ 2 h 16"/>
                    <a:gd name="T14" fmla="*/ 1 w 5"/>
                    <a:gd name="T15" fmla="*/ 2 h 16"/>
                    <a:gd name="T16" fmla="*/ 3 w 5"/>
                    <a:gd name="T17" fmla="*/ 0 h 16"/>
                    <a:gd name="T18" fmla="*/ 5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5" y="2"/>
                      </a:moveTo>
                      <a:cubicBezTo>
                        <a:pt x="5" y="6"/>
                        <a:pt x="5" y="10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4" y="16"/>
                        <a:pt x="3" y="16"/>
                      </a:cubicBezTo>
                      <a:cubicBezTo>
                        <a:pt x="3" y="16"/>
                        <a:pt x="2" y="15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0"/>
                        <a:pt x="0" y="6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4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93"/>
                <p:cNvSpPr>
                  <a:spLocks/>
                </p:cNvSpPr>
                <p:nvPr/>
              </p:nvSpPr>
              <p:spPr bwMode="auto">
                <a:xfrm>
                  <a:off x="4303" y="1646"/>
                  <a:ext cx="813" cy="86"/>
                </a:xfrm>
                <a:custGeom>
                  <a:avLst/>
                  <a:gdLst>
                    <a:gd name="T0" fmla="*/ 170 w 170"/>
                    <a:gd name="T1" fmla="*/ 5 h 18"/>
                    <a:gd name="T2" fmla="*/ 156 w 170"/>
                    <a:gd name="T3" fmla="*/ 6 h 18"/>
                    <a:gd name="T4" fmla="*/ 81 w 170"/>
                    <a:gd name="T5" fmla="*/ 5 h 18"/>
                    <a:gd name="T6" fmla="*/ 17 w 170"/>
                    <a:gd name="T7" fmla="*/ 1 h 18"/>
                    <a:gd name="T8" fmla="*/ 0 w 170"/>
                    <a:gd name="T9" fmla="*/ 0 h 18"/>
                    <a:gd name="T10" fmla="*/ 2 w 170"/>
                    <a:gd name="T11" fmla="*/ 9 h 18"/>
                    <a:gd name="T12" fmla="*/ 0 w 170"/>
                    <a:gd name="T13" fmla="*/ 18 h 18"/>
                    <a:gd name="T14" fmla="*/ 17 w 170"/>
                    <a:gd name="T15" fmla="*/ 17 h 18"/>
                    <a:gd name="T16" fmla="*/ 81 w 170"/>
                    <a:gd name="T17" fmla="*/ 13 h 18"/>
                    <a:gd name="T18" fmla="*/ 156 w 170"/>
                    <a:gd name="T19" fmla="*/ 12 h 18"/>
                    <a:gd name="T20" fmla="*/ 170 w 170"/>
                    <a:gd name="T21" fmla="*/ 13 h 18"/>
                    <a:gd name="T22" fmla="*/ 170 w 170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0" h="18">
                      <a:moveTo>
                        <a:pt x="170" y="5"/>
                      </a:moveTo>
                      <a:cubicBezTo>
                        <a:pt x="167" y="5"/>
                        <a:pt x="163" y="5"/>
                        <a:pt x="156" y="6"/>
                      </a:cubicBezTo>
                      <a:cubicBezTo>
                        <a:pt x="131" y="7"/>
                        <a:pt x="106" y="7"/>
                        <a:pt x="81" y="5"/>
                      </a:cubicBezTo>
                      <a:cubicBezTo>
                        <a:pt x="60" y="4"/>
                        <a:pt x="39" y="2"/>
                        <a:pt x="17" y="1"/>
                      </a:cubicBezTo>
                      <a:cubicBezTo>
                        <a:pt x="12" y="1"/>
                        <a:pt x="6" y="0"/>
                        <a:pt x="0" y="0"/>
                      </a:cubicBezTo>
                      <a:cubicBezTo>
                        <a:pt x="1" y="3"/>
                        <a:pt x="2" y="6"/>
                        <a:pt x="2" y="9"/>
                      </a:cubicBezTo>
                      <a:cubicBezTo>
                        <a:pt x="2" y="12"/>
                        <a:pt x="1" y="15"/>
                        <a:pt x="0" y="18"/>
                      </a:cubicBezTo>
                      <a:cubicBezTo>
                        <a:pt x="6" y="18"/>
                        <a:pt x="12" y="17"/>
                        <a:pt x="17" y="17"/>
                      </a:cubicBezTo>
                      <a:cubicBezTo>
                        <a:pt x="39" y="16"/>
                        <a:pt x="60" y="14"/>
                        <a:pt x="81" y="13"/>
                      </a:cubicBezTo>
                      <a:cubicBezTo>
                        <a:pt x="106" y="11"/>
                        <a:pt x="131" y="11"/>
                        <a:pt x="156" y="12"/>
                      </a:cubicBezTo>
                      <a:cubicBezTo>
                        <a:pt x="163" y="13"/>
                        <a:pt x="167" y="13"/>
                        <a:pt x="170" y="13"/>
                      </a:cubicBezTo>
                      <a:cubicBezTo>
                        <a:pt x="169" y="10"/>
                        <a:pt x="169" y="8"/>
                        <a:pt x="17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Oval 94"/>
                <p:cNvSpPr>
                  <a:spLocks noChangeArrowheads="1"/>
                </p:cNvSpPr>
                <p:nvPr/>
              </p:nvSpPr>
              <p:spPr bwMode="auto">
                <a:xfrm>
                  <a:off x="5178" y="1660"/>
                  <a:ext cx="53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95"/>
                <p:cNvSpPr>
                  <a:spLocks/>
                </p:cNvSpPr>
                <p:nvPr/>
              </p:nvSpPr>
              <p:spPr bwMode="auto">
                <a:xfrm>
                  <a:off x="3566" y="1584"/>
                  <a:ext cx="211" cy="210"/>
                </a:xfrm>
                <a:custGeom>
                  <a:avLst/>
                  <a:gdLst>
                    <a:gd name="T0" fmla="*/ 31 w 44"/>
                    <a:gd name="T1" fmla="*/ 1 h 44"/>
                    <a:gd name="T2" fmla="*/ 22 w 44"/>
                    <a:gd name="T3" fmla="*/ 9 h 44"/>
                    <a:gd name="T4" fmla="*/ 22 w 44"/>
                    <a:gd name="T5" fmla="*/ 9 h 44"/>
                    <a:gd name="T6" fmla="*/ 13 w 44"/>
                    <a:gd name="T7" fmla="*/ 1 h 44"/>
                    <a:gd name="T8" fmla="*/ 0 w 44"/>
                    <a:gd name="T9" fmla="*/ 14 h 44"/>
                    <a:gd name="T10" fmla="*/ 8 w 44"/>
                    <a:gd name="T11" fmla="*/ 28 h 44"/>
                    <a:gd name="T12" fmla="*/ 12 w 44"/>
                    <a:gd name="T13" fmla="*/ 32 h 44"/>
                    <a:gd name="T14" fmla="*/ 12 w 44"/>
                    <a:gd name="T15" fmla="*/ 32 h 44"/>
                    <a:gd name="T16" fmla="*/ 22 w 44"/>
                    <a:gd name="T17" fmla="*/ 44 h 44"/>
                    <a:gd name="T18" fmla="*/ 23 w 44"/>
                    <a:gd name="T19" fmla="*/ 44 h 44"/>
                    <a:gd name="T20" fmla="*/ 33 w 44"/>
                    <a:gd name="T21" fmla="*/ 32 h 44"/>
                    <a:gd name="T22" fmla="*/ 33 w 44"/>
                    <a:gd name="T23" fmla="*/ 32 h 44"/>
                    <a:gd name="T24" fmla="*/ 37 w 44"/>
                    <a:gd name="T25" fmla="*/ 28 h 44"/>
                    <a:gd name="T26" fmla="*/ 44 w 44"/>
                    <a:gd name="T27" fmla="*/ 14 h 44"/>
                    <a:gd name="T28" fmla="*/ 31 w 44"/>
                    <a:gd name="T29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4" h="44">
                      <a:moveTo>
                        <a:pt x="31" y="1"/>
                      </a:moveTo>
                      <a:cubicBezTo>
                        <a:pt x="27" y="2"/>
                        <a:pt x="23" y="5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5"/>
                        <a:pt x="18" y="2"/>
                        <a:pt x="13" y="1"/>
                      </a:cubicBezTo>
                      <a:cubicBezTo>
                        <a:pt x="5" y="1"/>
                        <a:pt x="0" y="6"/>
                        <a:pt x="0" y="14"/>
                      </a:cubicBezTo>
                      <a:cubicBezTo>
                        <a:pt x="0" y="19"/>
                        <a:pt x="4" y="23"/>
                        <a:pt x="8" y="28"/>
                      </a:cubicBezTo>
                      <a:cubicBezTo>
                        <a:pt x="9" y="29"/>
                        <a:pt x="11" y="30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6" y="36"/>
                        <a:pt x="21" y="43"/>
                        <a:pt x="22" y="44"/>
                      </a:cubicBezTo>
                      <a:cubicBezTo>
                        <a:pt x="22" y="44"/>
                        <a:pt x="23" y="44"/>
                        <a:pt x="23" y="44"/>
                      </a:cubicBezTo>
                      <a:cubicBezTo>
                        <a:pt x="26" y="40"/>
                        <a:pt x="28" y="37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4" y="30"/>
                        <a:pt x="35" y="29"/>
                        <a:pt x="37" y="28"/>
                      </a:cubicBezTo>
                      <a:cubicBezTo>
                        <a:pt x="40" y="23"/>
                        <a:pt x="44" y="19"/>
                        <a:pt x="44" y="14"/>
                      </a:cubicBezTo>
                      <a:cubicBezTo>
                        <a:pt x="44" y="7"/>
                        <a:pt x="41" y="0"/>
                        <a:pt x="3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96"/>
                <p:cNvSpPr>
                  <a:spLocks noEditPoints="1"/>
                </p:cNvSpPr>
                <p:nvPr/>
              </p:nvSpPr>
              <p:spPr bwMode="auto">
                <a:xfrm>
                  <a:off x="3064" y="1540"/>
                  <a:ext cx="507" cy="316"/>
                </a:xfrm>
                <a:custGeom>
                  <a:avLst/>
                  <a:gdLst>
                    <a:gd name="T0" fmla="*/ 80 w 106"/>
                    <a:gd name="T1" fmla="*/ 3 h 66"/>
                    <a:gd name="T2" fmla="*/ 44 w 106"/>
                    <a:gd name="T3" fmla="*/ 22 h 66"/>
                    <a:gd name="T4" fmla="*/ 61 w 106"/>
                    <a:gd name="T5" fmla="*/ 42 h 66"/>
                    <a:gd name="T6" fmla="*/ 80 w 106"/>
                    <a:gd name="T7" fmla="*/ 38 h 66"/>
                    <a:gd name="T8" fmla="*/ 81 w 106"/>
                    <a:gd name="T9" fmla="*/ 36 h 66"/>
                    <a:gd name="T10" fmla="*/ 79 w 106"/>
                    <a:gd name="T11" fmla="*/ 37 h 66"/>
                    <a:gd name="T12" fmla="*/ 62 w 106"/>
                    <a:gd name="T13" fmla="*/ 39 h 66"/>
                    <a:gd name="T14" fmla="*/ 46 w 106"/>
                    <a:gd name="T15" fmla="*/ 22 h 66"/>
                    <a:gd name="T16" fmla="*/ 78 w 106"/>
                    <a:gd name="T17" fmla="*/ 8 h 66"/>
                    <a:gd name="T18" fmla="*/ 102 w 106"/>
                    <a:gd name="T19" fmla="*/ 33 h 66"/>
                    <a:gd name="T20" fmla="*/ 49 w 106"/>
                    <a:gd name="T21" fmla="*/ 55 h 66"/>
                    <a:gd name="T22" fmla="*/ 18 w 106"/>
                    <a:gd name="T23" fmla="*/ 40 h 66"/>
                    <a:gd name="T24" fmla="*/ 38 w 106"/>
                    <a:gd name="T25" fmla="*/ 25 h 66"/>
                    <a:gd name="T26" fmla="*/ 30 w 106"/>
                    <a:gd name="T27" fmla="*/ 15 h 66"/>
                    <a:gd name="T28" fmla="*/ 14 w 106"/>
                    <a:gd name="T29" fmla="*/ 28 h 66"/>
                    <a:gd name="T30" fmla="*/ 16 w 106"/>
                    <a:gd name="T31" fmla="*/ 39 h 66"/>
                    <a:gd name="T32" fmla="*/ 10 w 106"/>
                    <a:gd name="T33" fmla="*/ 39 h 66"/>
                    <a:gd name="T34" fmla="*/ 1 w 106"/>
                    <a:gd name="T35" fmla="*/ 33 h 66"/>
                    <a:gd name="T36" fmla="*/ 8 w 106"/>
                    <a:gd name="T37" fmla="*/ 33 h 66"/>
                    <a:gd name="T38" fmla="*/ 10 w 106"/>
                    <a:gd name="T39" fmla="*/ 26 h 66"/>
                    <a:gd name="T40" fmla="*/ 3 w 106"/>
                    <a:gd name="T41" fmla="*/ 26 h 66"/>
                    <a:gd name="T42" fmla="*/ 2 w 106"/>
                    <a:gd name="T43" fmla="*/ 27 h 66"/>
                    <a:gd name="T44" fmla="*/ 1 w 106"/>
                    <a:gd name="T45" fmla="*/ 28 h 66"/>
                    <a:gd name="T46" fmla="*/ 0 w 106"/>
                    <a:gd name="T47" fmla="*/ 31 h 66"/>
                    <a:gd name="T48" fmla="*/ 10 w 106"/>
                    <a:gd name="T49" fmla="*/ 40 h 66"/>
                    <a:gd name="T50" fmla="*/ 16 w 106"/>
                    <a:gd name="T51" fmla="*/ 40 h 66"/>
                    <a:gd name="T52" fmla="*/ 49 w 106"/>
                    <a:gd name="T53" fmla="*/ 62 h 66"/>
                    <a:gd name="T54" fmla="*/ 103 w 106"/>
                    <a:gd name="T55" fmla="*/ 34 h 66"/>
                    <a:gd name="T56" fmla="*/ 103 w 106"/>
                    <a:gd name="T57" fmla="*/ 33 h 66"/>
                    <a:gd name="T58" fmla="*/ 80 w 106"/>
                    <a:gd name="T59" fmla="*/ 3 h 66"/>
                    <a:gd name="T60" fmla="*/ 16 w 106"/>
                    <a:gd name="T61" fmla="*/ 28 h 66"/>
                    <a:gd name="T62" fmla="*/ 29 w 106"/>
                    <a:gd name="T63" fmla="*/ 16 h 66"/>
                    <a:gd name="T64" fmla="*/ 35 w 106"/>
                    <a:gd name="T65" fmla="*/ 25 h 66"/>
                    <a:gd name="T66" fmla="*/ 35 w 106"/>
                    <a:gd name="T67" fmla="*/ 25 h 66"/>
                    <a:gd name="T68" fmla="*/ 17 w 106"/>
                    <a:gd name="T69" fmla="*/ 39 h 66"/>
                    <a:gd name="T70" fmla="*/ 16 w 106"/>
                    <a:gd name="T71" fmla="*/ 28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80" y="3"/>
                      </a:moveTo>
                      <a:cubicBezTo>
                        <a:pt x="62" y="0"/>
                        <a:pt x="46" y="8"/>
                        <a:pt x="44" y="22"/>
                      </a:cubicBezTo>
                      <a:cubicBezTo>
                        <a:pt x="43" y="32"/>
                        <a:pt x="50" y="40"/>
                        <a:pt x="61" y="42"/>
                      </a:cubicBezTo>
                      <a:cubicBezTo>
                        <a:pt x="69" y="44"/>
                        <a:pt x="75" y="42"/>
                        <a:pt x="80" y="38"/>
                      </a:cubicBezTo>
                      <a:cubicBezTo>
                        <a:pt x="80" y="37"/>
                        <a:pt x="81" y="36"/>
                        <a:pt x="81" y="36"/>
                      </a:cubicBezTo>
                      <a:cubicBezTo>
                        <a:pt x="80" y="35"/>
                        <a:pt x="80" y="36"/>
                        <a:pt x="79" y="37"/>
                      </a:cubicBezTo>
                      <a:cubicBezTo>
                        <a:pt x="75" y="40"/>
                        <a:pt x="69" y="40"/>
                        <a:pt x="62" y="39"/>
                      </a:cubicBezTo>
                      <a:cubicBezTo>
                        <a:pt x="52" y="37"/>
                        <a:pt x="44" y="31"/>
                        <a:pt x="46" y="22"/>
                      </a:cubicBezTo>
                      <a:cubicBezTo>
                        <a:pt x="47" y="12"/>
                        <a:pt x="61" y="5"/>
                        <a:pt x="78" y="8"/>
                      </a:cubicBezTo>
                      <a:cubicBezTo>
                        <a:pt x="93" y="10"/>
                        <a:pt x="104" y="20"/>
                        <a:pt x="102" y="33"/>
                      </a:cubicBezTo>
                      <a:cubicBezTo>
                        <a:pt x="99" y="53"/>
                        <a:pt x="73" y="59"/>
                        <a:pt x="49" y="55"/>
                      </a:cubicBezTo>
                      <a:cubicBezTo>
                        <a:pt x="37" y="53"/>
                        <a:pt x="23" y="49"/>
                        <a:pt x="18" y="40"/>
                      </a:cubicBezTo>
                      <a:cubicBezTo>
                        <a:pt x="30" y="40"/>
                        <a:pt x="37" y="33"/>
                        <a:pt x="38" y="25"/>
                      </a:cubicBezTo>
                      <a:cubicBezTo>
                        <a:pt x="39" y="21"/>
                        <a:pt x="36" y="15"/>
                        <a:pt x="30" y="15"/>
                      </a:cubicBezTo>
                      <a:cubicBezTo>
                        <a:pt x="22" y="14"/>
                        <a:pt x="16" y="20"/>
                        <a:pt x="14" y="28"/>
                      </a:cubicBezTo>
                      <a:cubicBezTo>
                        <a:pt x="14" y="32"/>
                        <a:pt x="14" y="36"/>
                        <a:pt x="16" y="39"/>
                      </a:cubicBezTo>
                      <a:cubicBezTo>
                        <a:pt x="14" y="40"/>
                        <a:pt x="12" y="39"/>
                        <a:pt x="10" y="39"/>
                      </a:cubicBezTo>
                      <a:cubicBezTo>
                        <a:pt x="6" y="38"/>
                        <a:pt x="3" y="36"/>
                        <a:pt x="1" y="33"/>
                      </a:cubicBezTo>
                      <a:cubicBezTo>
                        <a:pt x="3" y="34"/>
                        <a:pt x="5" y="34"/>
                        <a:pt x="8" y="33"/>
                      </a:cubicBezTo>
                      <a:cubicBezTo>
                        <a:pt x="10" y="31"/>
                        <a:pt x="11" y="28"/>
                        <a:pt x="10" y="26"/>
                      </a:cubicBezTo>
                      <a:cubicBezTo>
                        <a:pt x="9" y="24"/>
                        <a:pt x="6" y="24"/>
                        <a:pt x="3" y="26"/>
                      </a:cubicBezTo>
                      <a:cubicBezTo>
                        <a:pt x="2" y="26"/>
                        <a:pt x="2" y="26"/>
                        <a:pt x="2" y="27"/>
                      </a:cubicBezTo>
                      <a:cubicBezTo>
                        <a:pt x="1" y="27"/>
                        <a:pt x="1" y="27"/>
                        <a:pt x="1" y="28"/>
                      </a:cubicBezTo>
                      <a:cubicBezTo>
                        <a:pt x="0" y="29"/>
                        <a:pt x="0" y="30"/>
                        <a:pt x="0" y="31"/>
                      </a:cubicBezTo>
                      <a:cubicBezTo>
                        <a:pt x="0" y="36"/>
                        <a:pt x="4" y="39"/>
                        <a:pt x="10" y="40"/>
                      </a:cubicBezTo>
                      <a:cubicBezTo>
                        <a:pt x="12" y="41"/>
                        <a:pt x="14" y="41"/>
                        <a:pt x="16" y="40"/>
                      </a:cubicBezTo>
                      <a:cubicBezTo>
                        <a:pt x="22" y="50"/>
                        <a:pt x="36" y="60"/>
                        <a:pt x="49" y="62"/>
                      </a:cubicBezTo>
                      <a:cubicBezTo>
                        <a:pt x="74" y="66"/>
                        <a:pt x="100" y="55"/>
                        <a:pt x="103" y="34"/>
                      </a:cubicBezTo>
                      <a:cubicBezTo>
                        <a:pt x="103" y="33"/>
                        <a:pt x="103" y="33"/>
                        <a:pt x="103" y="33"/>
                      </a:cubicBezTo>
                      <a:cubicBezTo>
                        <a:pt x="106" y="16"/>
                        <a:pt x="96" y="5"/>
                        <a:pt x="80" y="3"/>
                      </a:cubicBezTo>
                      <a:close/>
                      <a:moveTo>
                        <a:pt x="16" y="28"/>
                      </a:moveTo>
                      <a:cubicBezTo>
                        <a:pt x="17" y="21"/>
                        <a:pt x="23" y="15"/>
                        <a:pt x="29" y="16"/>
                      </a:cubicBezTo>
                      <a:cubicBezTo>
                        <a:pt x="33" y="17"/>
                        <a:pt x="35" y="21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3" y="32"/>
                        <a:pt x="26" y="38"/>
                        <a:pt x="17" y="39"/>
                      </a:cubicBezTo>
                      <a:cubicBezTo>
                        <a:pt x="16" y="36"/>
                        <a:pt x="15" y="33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97"/>
                <p:cNvSpPr>
                  <a:spLocks noEditPoints="1"/>
                </p:cNvSpPr>
                <p:nvPr/>
              </p:nvSpPr>
              <p:spPr bwMode="auto">
                <a:xfrm>
                  <a:off x="3777" y="1540"/>
                  <a:ext cx="507" cy="316"/>
                </a:xfrm>
                <a:custGeom>
                  <a:avLst/>
                  <a:gdLst>
                    <a:gd name="T0" fmla="*/ 2 w 106"/>
                    <a:gd name="T1" fmla="*/ 33 h 66"/>
                    <a:gd name="T2" fmla="*/ 2 w 106"/>
                    <a:gd name="T3" fmla="*/ 34 h 66"/>
                    <a:gd name="T4" fmla="*/ 56 w 106"/>
                    <a:gd name="T5" fmla="*/ 62 h 66"/>
                    <a:gd name="T6" fmla="*/ 89 w 106"/>
                    <a:gd name="T7" fmla="*/ 40 h 66"/>
                    <a:gd name="T8" fmla="*/ 96 w 106"/>
                    <a:gd name="T9" fmla="*/ 40 h 66"/>
                    <a:gd name="T10" fmla="*/ 106 w 106"/>
                    <a:gd name="T11" fmla="*/ 31 h 66"/>
                    <a:gd name="T12" fmla="*/ 105 w 106"/>
                    <a:gd name="T13" fmla="*/ 28 h 66"/>
                    <a:gd name="T14" fmla="*/ 104 w 106"/>
                    <a:gd name="T15" fmla="*/ 27 h 66"/>
                    <a:gd name="T16" fmla="*/ 103 w 106"/>
                    <a:gd name="T17" fmla="*/ 26 h 66"/>
                    <a:gd name="T18" fmla="*/ 95 w 106"/>
                    <a:gd name="T19" fmla="*/ 26 h 66"/>
                    <a:gd name="T20" fmla="*/ 98 w 106"/>
                    <a:gd name="T21" fmla="*/ 33 h 66"/>
                    <a:gd name="T22" fmla="*/ 104 w 106"/>
                    <a:gd name="T23" fmla="*/ 33 h 66"/>
                    <a:gd name="T24" fmla="*/ 96 w 106"/>
                    <a:gd name="T25" fmla="*/ 39 h 66"/>
                    <a:gd name="T26" fmla="*/ 90 w 106"/>
                    <a:gd name="T27" fmla="*/ 39 h 66"/>
                    <a:gd name="T28" fmla="*/ 91 w 106"/>
                    <a:gd name="T29" fmla="*/ 28 h 66"/>
                    <a:gd name="T30" fmla="*/ 76 w 106"/>
                    <a:gd name="T31" fmla="*/ 15 h 66"/>
                    <a:gd name="T32" fmla="*/ 67 w 106"/>
                    <a:gd name="T33" fmla="*/ 25 h 66"/>
                    <a:gd name="T34" fmla="*/ 88 w 106"/>
                    <a:gd name="T35" fmla="*/ 40 h 66"/>
                    <a:gd name="T36" fmla="*/ 56 w 106"/>
                    <a:gd name="T37" fmla="*/ 55 h 66"/>
                    <a:gd name="T38" fmla="*/ 4 w 106"/>
                    <a:gd name="T39" fmla="*/ 33 h 66"/>
                    <a:gd name="T40" fmla="*/ 28 w 106"/>
                    <a:gd name="T41" fmla="*/ 8 h 66"/>
                    <a:gd name="T42" fmla="*/ 60 w 106"/>
                    <a:gd name="T43" fmla="*/ 22 h 66"/>
                    <a:gd name="T44" fmla="*/ 43 w 106"/>
                    <a:gd name="T45" fmla="*/ 39 h 66"/>
                    <a:gd name="T46" fmla="*/ 27 w 106"/>
                    <a:gd name="T47" fmla="*/ 37 h 66"/>
                    <a:gd name="T48" fmla="*/ 25 w 106"/>
                    <a:gd name="T49" fmla="*/ 36 h 66"/>
                    <a:gd name="T50" fmla="*/ 26 w 106"/>
                    <a:gd name="T51" fmla="*/ 38 h 66"/>
                    <a:gd name="T52" fmla="*/ 45 w 106"/>
                    <a:gd name="T53" fmla="*/ 42 h 66"/>
                    <a:gd name="T54" fmla="*/ 61 w 106"/>
                    <a:gd name="T55" fmla="*/ 22 h 66"/>
                    <a:gd name="T56" fmla="*/ 26 w 106"/>
                    <a:gd name="T57" fmla="*/ 3 h 66"/>
                    <a:gd name="T58" fmla="*/ 2 w 106"/>
                    <a:gd name="T59" fmla="*/ 33 h 66"/>
                    <a:gd name="T60" fmla="*/ 88 w 106"/>
                    <a:gd name="T61" fmla="*/ 39 h 66"/>
                    <a:gd name="T62" fmla="*/ 71 w 106"/>
                    <a:gd name="T63" fmla="*/ 25 h 66"/>
                    <a:gd name="T64" fmla="*/ 71 w 106"/>
                    <a:gd name="T65" fmla="*/ 25 h 66"/>
                    <a:gd name="T66" fmla="*/ 76 w 106"/>
                    <a:gd name="T67" fmla="*/ 16 h 66"/>
                    <a:gd name="T68" fmla="*/ 90 w 106"/>
                    <a:gd name="T69" fmla="*/ 28 h 66"/>
                    <a:gd name="T70" fmla="*/ 88 w 106"/>
                    <a:gd name="T71" fmla="*/ 39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2" y="33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6" y="55"/>
                        <a:pt x="32" y="66"/>
                        <a:pt x="56" y="62"/>
                      </a:cubicBezTo>
                      <a:cubicBezTo>
                        <a:pt x="69" y="60"/>
                        <a:pt x="84" y="50"/>
                        <a:pt x="89" y="40"/>
                      </a:cubicBezTo>
                      <a:cubicBezTo>
                        <a:pt x="91" y="41"/>
                        <a:pt x="94" y="41"/>
                        <a:pt x="96" y="40"/>
                      </a:cubicBezTo>
                      <a:cubicBezTo>
                        <a:pt x="102" y="39"/>
                        <a:pt x="106" y="36"/>
                        <a:pt x="106" y="31"/>
                      </a:cubicBezTo>
                      <a:cubicBezTo>
                        <a:pt x="106" y="30"/>
                        <a:pt x="106" y="29"/>
                        <a:pt x="105" y="28"/>
                      </a:cubicBezTo>
                      <a:cubicBezTo>
                        <a:pt x="105" y="27"/>
                        <a:pt x="104" y="27"/>
                        <a:pt x="104" y="27"/>
                      </a:cubicBezTo>
                      <a:cubicBezTo>
                        <a:pt x="104" y="26"/>
                        <a:pt x="103" y="26"/>
                        <a:pt x="103" y="26"/>
                      </a:cubicBezTo>
                      <a:cubicBezTo>
                        <a:pt x="100" y="24"/>
                        <a:pt x="97" y="24"/>
                        <a:pt x="95" y="26"/>
                      </a:cubicBezTo>
                      <a:cubicBezTo>
                        <a:pt x="94" y="28"/>
                        <a:pt x="95" y="31"/>
                        <a:pt x="98" y="33"/>
                      </a:cubicBezTo>
                      <a:cubicBezTo>
                        <a:pt x="100" y="34"/>
                        <a:pt x="103" y="34"/>
                        <a:pt x="104" y="33"/>
                      </a:cubicBezTo>
                      <a:cubicBezTo>
                        <a:pt x="103" y="36"/>
                        <a:pt x="100" y="38"/>
                        <a:pt x="96" y="39"/>
                      </a:cubicBezTo>
                      <a:cubicBezTo>
                        <a:pt x="94" y="39"/>
                        <a:pt x="92" y="40"/>
                        <a:pt x="90" y="39"/>
                      </a:cubicBezTo>
                      <a:cubicBezTo>
                        <a:pt x="91" y="36"/>
                        <a:pt x="92" y="32"/>
                        <a:pt x="91" y="28"/>
                      </a:cubicBezTo>
                      <a:cubicBezTo>
                        <a:pt x="90" y="20"/>
                        <a:pt x="84" y="14"/>
                        <a:pt x="76" y="15"/>
                      </a:cubicBezTo>
                      <a:cubicBezTo>
                        <a:pt x="70" y="15"/>
                        <a:pt x="67" y="21"/>
                        <a:pt x="67" y="25"/>
                      </a:cubicBezTo>
                      <a:cubicBezTo>
                        <a:pt x="69" y="33"/>
                        <a:pt x="76" y="40"/>
                        <a:pt x="88" y="40"/>
                      </a:cubicBezTo>
                      <a:cubicBezTo>
                        <a:pt x="82" y="49"/>
                        <a:pt x="69" y="53"/>
                        <a:pt x="56" y="55"/>
                      </a:cubicBezTo>
                      <a:cubicBezTo>
                        <a:pt x="33" y="59"/>
                        <a:pt x="7" y="53"/>
                        <a:pt x="4" y="33"/>
                      </a:cubicBezTo>
                      <a:cubicBezTo>
                        <a:pt x="2" y="20"/>
                        <a:pt x="12" y="10"/>
                        <a:pt x="28" y="8"/>
                      </a:cubicBezTo>
                      <a:cubicBezTo>
                        <a:pt x="44" y="5"/>
                        <a:pt x="58" y="12"/>
                        <a:pt x="60" y="22"/>
                      </a:cubicBezTo>
                      <a:cubicBezTo>
                        <a:pt x="61" y="31"/>
                        <a:pt x="54" y="37"/>
                        <a:pt x="43" y="39"/>
                      </a:cubicBezTo>
                      <a:cubicBezTo>
                        <a:pt x="37" y="40"/>
                        <a:pt x="31" y="40"/>
                        <a:pt x="27" y="37"/>
                      </a:cubicBezTo>
                      <a:cubicBezTo>
                        <a:pt x="25" y="36"/>
                        <a:pt x="25" y="35"/>
                        <a:pt x="25" y="36"/>
                      </a:cubicBezTo>
                      <a:cubicBezTo>
                        <a:pt x="24" y="36"/>
                        <a:pt x="25" y="37"/>
                        <a:pt x="26" y="38"/>
                      </a:cubicBezTo>
                      <a:cubicBezTo>
                        <a:pt x="31" y="42"/>
                        <a:pt x="36" y="44"/>
                        <a:pt x="45" y="42"/>
                      </a:cubicBezTo>
                      <a:cubicBezTo>
                        <a:pt x="55" y="40"/>
                        <a:pt x="62" y="32"/>
                        <a:pt x="61" y="22"/>
                      </a:cubicBezTo>
                      <a:cubicBezTo>
                        <a:pt x="60" y="8"/>
                        <a:pt x="44" y="0"/>
                        <a:pt x="26" y="3"/>
                      </a:cubicBezTo>
                      <a:cubicBezTo>
                        <a:pt x="10" y="5"/>
                        <a:pt x="0" y="16"/>
                        <a:pt x="2" y="33"/>
                      </a:cubicBezTo>
                      <a:close/>
                      <a:moveTo>
                        <a:pt x="88" y="39"/>
                      </a:moveTo>
                      <a:cubicBezTo>
                        <a:pt x="80" y="38"/>
                        <a:pt x="72" y="32"/>
                        <a:pt x="71" y="25"/>
                      </a:cubicBezTo>
                      <a:cubicBezTo>
                        <a:pt x="71" y="25"/>
                        <a:pt x="71" y="25"/>
                        <a:pt x="71" y="25"/>
                      </a:cubicBezTo>
                      <a:cubicBezTo>
                        <a:pt x="70" y="21"/>
                        <a:pt x="72" y="17"/>
                        <a:pt x="76" y="16"/>
                      </a:cubicBezTo>
                      <a:cubicBezTo>
                        <a:pt x="83" y="15"/>
                        <a:pt x="89" y="21"/>
                        <a:pt x="90" y="28"/>
                      </a:cubicBezTo>
                      <a:cubicBezTo>
                        <a:pt x="91" y="33"/>
                        <a:pt x="90" y="36"/>
                        <a:pt x="88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9" name="椭圆 28"/>
          <p:cNvSpPr/>
          <p:nvPr/>
        </p:nvSpPr>
        <p:spPr>
          <a:xfrm>
            <a:off x="5067055" y="1491630"/>
            <a:ext cx="225025" cy="225025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247075" y="1716655"/>
            <a:ext cx="225025" cy="225025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394098" y="2034541"/>
            <a:ext cx="180540" cy="18053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818780" y="1852613"/>
            <a:ext cx="91506" cy="91504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914031" y="1947864"/>
            <a:ext cx="205804" cy="205802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967592" y="1757363"/>
            <a:ext cx="155340" cy="1553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57901" y="1995488"/>
            <a:ext cx="149960" cy="149960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086758" y="2070468"/>
            <a:ext cx="185618" cy="185618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149987" y="1652589"/>
            <a:ext cx="145640" cy="1456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600209" y="2333026"/>
            <a:ext cx="162416" cy="162414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853119" y="1491544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521756" y="2125900"/>
            <a:ext cx="145494" cy="145494"/>
          </a:xfrm>
          <a:prstGeom prst="ellipse">
            <a:avLst/>
          </a:prstGeom>
          <a:solidFill>
            <a:schemeClr val="bg1">
              <a:alpha val="1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659867" y="2264012"/>
            <a:ext cx="174072" cy="174070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829176" y="2730960"/>
            <a:ext cx="121396" cy="121396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954906" y="2569521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413516" y="3258346"/>
            <a:ext cx="225025" cy="225025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4501491" y="3217650"/>
            <a:ext cx="180048" cy="18004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686827" y="3698347"/>
            <a:ext cx="186674" cy="186674"/>
          </a:xfrm>
          <a:prstGeom prst="ellipse">
            <a:avLst/>
          </a:prstGeom>
          <a:solidFill>
            <a:schemeClr val="bg1">
              <a:alpha val="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2799148" y="3674269"/>
            <a:ext cx="88940" cy="88940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495539" y="3423771"/>
            <a:ext cx="119200" cy="1192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flipH="1">
            <a:off x="5699495" y="1547814"/>
            <a:ext cx="103118" cy="103118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5287069" y="1131590"/>
            <a:ext cx="225025" cy="225025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5899020" y="1807414"/>
            <a:ext cx="154118" cy="15411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962465" y="3360421"/>
            <a:ext cx="119530" cy="119528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479001" y="3483370"/>
            <a:ext cx="225025" cy="225025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flipH="1">
            <a:off x="4310760" y="2657475"/>
            <a:ext cx="49118" cy="49118"/>
          </a:xfrm>
          <a:prstGeom prst="ellipse">
            <a:avLst/>
          </a:prstGeom>
          <a:solidFill>
            <a:schemeClr val="bg1">
              <a:alpha val="51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529433" y="3260963"/>
            <a:ext cx="101974" cy="101974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十字星 55"/>
          <p:cNvSpPr/>
          <p:nvPr/>
        </p:nvSpPr>
        <p:spPr>
          <a:xfrm>
            <a:off x="7200900" y="-334965"/>
            <a:ext cx="52788" cy="52788"/>
          </a:xfrm>
          <a:prstGeom prst="star4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十字星 56"/>
          <p:cNvSpPr/>
          <p:nvPr/>
        </p:nvSpPr>
        <p:spPr>
          <a:xfrm>
            <a:off x="7137285" y="-6686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十字星 57"/>
          <p:cNvSpPr/>
          <p:nvPr/>
        </p:nvSpPr>
        <p:spPr>
          <a:xfrm>
            <a:off x="8119612" y="-5162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十字星 58"/>
          <p:cNvSpPr/>
          <p:nvPr/>
        </p:nvSpPr>
        <p:spPr>
          <a:xfrm>
            <a:off x="7579552" y="-451368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十字星 59"/>
          <p:cNvSpPr/>
          <p:nvPr/>
        </p:nvSpPr>
        <p:spPr>
          <a:xfrm>
            <a:off x="6417205" y="-5786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十字星 60"/>
          <p:cNvSpPr/>
          <p:nvPr/>
        </p:nvSpPr>
        <p:spPr>
          <a:xfrm>
            <a:off x="6569605" y="-4262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7577526" y="2206171"/>
            <a:ext cx="438108" cy="438108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6031478" y="1465943"/>
            <a:ext cx="579492" cy="57949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4836640" y="1300200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134440" y="733990"/>
            <a:ext cx="1132420" cy="1132420"/>
          </a:xfrm>
          <a:prstGeom prst="ellipse">
            <a:avLst/>
          </a:prstGeom>
          <a:solidFill>
            <a:srgbClr val="EE8012">
              <a:alpha val="3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4957650" y="361850"/>
            <a:ext cx="859750" cy="85975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8097230" y="124652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6267450" y="2839775"/>
            <a:ext cx="593730" cy="5937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200600" y="2381250"/>
            <a:ext cx="651030" cy="6510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4646614" y="3069774"/>
            <a:ext cx="622072" cy="62207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355747" y="2119238"/>
            <a:ext cx="828824" cy="828824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6487511" y="3876895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988441" y="183659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6435011" y="41170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1736685" y="2619940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1926695" y="3876895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94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6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 p14:bounceEnd="20000">
                                          <p:cBhvr>
                                            <p:cTn id="291" dur="5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 p14:bounceEnd="20000">
                                          <p:cBhvr>
                                            <p:cTn id="295" dur="6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 p14:presetBounceEnd="2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 p14:bounceEnd="20000">
                                          <p:cBhvr>
                                            <p:cTn id="299" dur="6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 p14:bounceEnd="20000">
                                          <p:cBhvr>
                                            <p:cTn id="303" dur="6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 p14:presetBounceEnd="20000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 p14:bounceEnd="20000">
                                          <p:cBhvr>
                                            <p:cTn id="307" dur="5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 p14:presetBounceEnd="2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 p14:bounceEnd="20000">
                                          <p:cBhvr>
                                            <p:cTn id="314" dur="5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 p14:bounceEnd="20000">
                                          <p:cBhvr>
                                            <p:cTn id="324" dur="6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 p14:presetBounceEnd="2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 p14:bounceEnd="20000">
                                          <p:cBhvr>
                                            <p:cTn id="334" dur="6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 p14:presetBounceEnd="2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 p14:bounceEnd="20000">
                                          <p:cBhvr>
                                            <p:cTn id="344" dur="6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9" grpId="0" animBg="1"/>
          <p:bldP spid="29" grpId="1" animBg="1"/>
          <p:bldP spid="29" grpId="2" animBg="1"/>
          <p:bldP spid="29" grpId="3" animBg="1"/>
          <p:bldP spid="30" grpId="0" animBg="1"/>
          <p:bldP spid="30" grpId="1" animBg="1"/>
          <p:bldP spid="30" grpId="2" animBg="1"/>
          <p:bldP spid="30" grpId="3" animBg="1"/>
          <p:bldP spid="31" grpId="0" animBg="1"/>
          <p:bldP spid="31" grpId="1" animBg="1"/>
          <p:bldP spid="31" grpId="2" animBg="1"/>
          <p:bldP spid="31" grpId="3" animBg="1"/>
          <p:bldP spid="32" grpId="0" animBg="1"/>
          <p:bldP spid="32" grpId="1" animBg="1"/>
          <p:bldP spid="32" grpId="2" animBg="1"/>
          <p:bldP spid="32" grpId="3" animBg="1"/>
          <p:bldP spid="33" grpId="0" animBg="1"/>
          <p:bldP spid="33" grpId="1" animBg="1"/>
          <p:bldP spid="33" grpId="2" animBg="1"/>
          <p:bldP spid="33" grpId="3" animBg="1"/>
          <p:bldP spid="34" grpId="0" animBg="1"/>
          <p:bldP spid="34" grpId="1" animBg="1"/>
          <p:bldP spid="34" grpId="2" animBg="1"/>
          <p:bldP spid="34" grpId="3" animBg="1"/>
          <p:bldP spid="35" grpId="0" animBg="1"/>
          <p:bldP spid="35" grpId="1" animBg="1"/>
          <p:bldP spid="35" grpId="2" animBg="1"/>
          <p:bldP spid="35" grpId="3" animBg="1"/>
          <p:bldP spid="36" grpId="0" animBg="1"/>
          <p:bldP spid="36" grpId="1" animBg="1"/>
          <p:bldP spid="36" grpId="2" animBg="1"/>
          <p:bldP spid="36" grpId="3" animBg="1"/>
          <p:bldP spid="37" grpId="0" animBg="1"/>
          <p:bldP spid="37" grpId="1" animBg="1"/>
          <p:bldP spid="37" grpId="2" animBg="1"/>
          <p:bldP spid="37" grpId="3" animBg="1"/>
          <p:bldP spid="38" grpId="0" animBg="1"/>
          <p:bldP spid="38" grpId="1" animBg="1"/>
          <p:bldP spid="38" grpId="2" animBg="1"/>
          <p:bldP spid="38" grpId="3" animBg="1"/>
          <p:bldP spid="39" grpId="0" animBg="1"/>
          <p:bldP spid="39" grpId="1" animBg="1"/>
          <p:bldP spid="39" grpId="2" animBg="1"/>
          <p:bldP spid="39" grpId="3" animBg="1"/>
          <p:bldP spid="40" grpId="0" animBg="1"/>
          <p:bldP spid="40" grpId="1" animBg="1"/>
          <p:bldP spid="40" grpId="2" animBg="1"/>
          <p:bldP spid="40" grpId="3" animBg="1"/>
          <p:bldP spid="41" grpId="0" animBg="1"/>
          <p:bldP spid="41" grpId="1" animBg="1"/>
          <p:bldP spid="41" grpId="2" animBg="1"/>
          <p:bldP spid="41" grpId="3" animBg="1"/>
          <p:bldP spid="42" grpId="0" animBg="1"/>
          <p:bldP spid="42" grpId="1" animBg="1"/>
          <p:bldP spid="42" grpId="2" animBg="1"/>
          <p:bldP spid="42" grpId="3" animBg="1"/>
          <p:bldP spid="43" grpId="0" animBg="1"/>
          <p:bldP spid="43" grpId="1" animBg="1"/>
          <p:bldP spid="43" grpId="2" animBg="1"/>
          <p:bldP spid="43" grpId="3" animBg="1"/>
          <p:bldP spid="44" grpId="0" animBg="1"/>
          <p:bldP spid="44" grpId="1" animBg="1"/>
          <p:bldP spid="44" grpId="2" animBg="1"/>
          <p:bldP spid="44" grpId="3" animBg="1"/>
          <p:bldP spid="45" grpId="0" animBg="1"/>
          <p:bldP spid="45" grpId="1" animBg="1"/>
          <p:bldP spid="45" grpId="2" animBg="1"/>
          <p:bldP spid="45" grpId="3" animBg="1"/>
          <p:bldP spid="46" grpId="0" animBg="1"/>
          <p:bldP spid="46" grpId="1" animBg="1"/>
          <p:bldP spid="46" grpId="2" animBg="1"/>
          <p:bldP spid="46" grpId="3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9" grpId="0" animBg="1"/>
          <p:bldP spid="49" grpId="1" animBg="1"/>
          <p:bldP spid="49" grpId="2" animBg="1"/>
          <p:bldP spid="49" grpId="3" animBg="1"/>
          <p:bldP spid="50" grpId="0" animBg="1"/>
          <p:bldP spid="50" grpId="1" animBg="1"/>
          <p:bldP spid="50" grpId="2" animBg="1"/>
          <p:bldP spid="5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2" grpId="3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54" grpId="3" animBg="1"/>
          <p:bldP spid="55" grpId="0" animBg="1"/>
          <p:bldP spid="55" grpId="1" animBg="1"/>
          <p:bldP spid="55" grpId="2" animBg="1"/>
          <p:bldP spid="55" grpId="3" animBg="1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0" grpId="2" animBg="1"/>
          <p:bldP spid="61" grpId="0" animBg="1"/>
          <p:bldP spid="61" grpId="1" animBg="1"/>
          <p:bldP spid="61" grpId="2" animBg="1"/>
          <p:bldP spid="62" grpId="0" animBg="1"/>
          <p:bldP spid="62" grpId="1" animBg="1"/>
          <p:bldP spid="62" grpId="2" animBg="1"/>
          <p:bldP spid="62" grpId="3" animBg="1"/>
          <p:bldP spid="63" grpId="0" animBg="1"/>
          <p:bldP spid="63" grpId="1" animBg="1"/>
          <p:bldP spid="63" grpId="2" animBg="1"/>
          <p:bldP spid="63" grpId="3" animBg="1"/>
          <p:bldP spid="64" grpId="0" animBg="1"/>
          <p:bldP spid="64" grpId="1" animBg="1"/>
          <p:bldP spid="64" grpId="2" animBg="1"/>
          <p:bldP spid="64" grpId="3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67" grpId="0" animBg="1"/>
          <p:bldP spid="67" grpId="1" animBg="1"/>
          <p:bldP spid="67" grpId="2" animBg="1"/>
          <p:bldP spid="67" grpId="3" animBg="1"/>
          <p:bldP spid="68" grpId="0" animBg="1"/>
          <p:bldP spid="68" grpId="1" animBg="1"/>
          <p:bldP spid="68" grpId="2" animBg="1"/>
          <p:bldP spid="68" grpId="3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6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>
                                          <p:cBhvr>
                                            <p:cTn id="291" dur="5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>
                                          <p:cBhvr>
                                            <p:cTn id="295" dur="6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>
                                          <p:cBhvr>
                                            <p:cTn id="299" dur="6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>
                                          <p:cBhvr>
                                            <p:cTn id="303" dur="6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>
                                          <p:cBhvr>
                                            <p:cTn id="307" dur="5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>
                                          <p:cBhvr>
                                            <p:cTn id="314" dur="5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>
                                          <p:cBhvr>
                                            <p:cTn id="324" dur="6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>
                                          <p:cBhvr>
                                            <p:cTn id="334" dur="6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>
                                          <p:cBhvr>
                                            <p:cTn id="344" dur="6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9" grpId="0" animBg="1"/>
          <p:bldP spid="29" grpId="1" animBg="1"/>
          <p:bldP spid="29" grpId="2" animBg="1"/>
          <p:bldP spid="29" grpId="3" animBg="1"/>
          <p:bldP spid="30" grpId="0" animBg="1"/>
          <p:bldP spid="30" grpId="1" animBg="1"/>
          <p:bldP spid="30" grpId="2" animBg="1"/>
          <p:bldP spid="30" grpId="3" animBg="1"/>
          <p:bldP spid="31" grpId="0" animBg="1"/>
          <p:bldP spid="31" grpId="1" animBg="1"/>
          <p:bldP spid="31" grpId="2" animBg="1"/>
          <p:bldP spid="31" grpId="3" animBg="1"/>
          <p:bldP spid="32" grpId="0" animBg="1"/>
          <p:bldP spid="32" grpId="1" animBg="1"/>
          <p:bldP spid="32" grpId="2" animBg="1"/>
          <p:bldP spid="32" grpId="3" animBg="1"/>
          <p:bldP spid="33" grpId="0" animBg="1"/>
          <p:bldP spid="33" grpId="1" animBg="1"/>
          <p:bldP spid="33" grpId="2" animBg="1"/>
          <p:bldP spid="33" grpId="3" animBg="1"/>
          <p:bldP spid="34" grpId="0" animBg="1"/>
          <p:bldP spid="34" grpId="1" animBg="1"/>
          <p:bldP spid="34" grpId="2" animBg="1"/>
          <p:bldP spid="34" grpId="3" animBg="1"/>
          <p:bldP spid="35" grpId="0" animBg="1"/>
          <p:bldP spid="35" grpId="1" animBg="1"/>
          <p:bldP spid="35" grpId="2" animBg="1"/>
          <p:bldP spid="35" grpId="3" animBg="1"/>
          <p:bldP spid="36" grpId="0" animBg="1"/>
          <p:bldP spid="36" grpId="1" animBg="1"/>
          <p:bldP spid="36" grpId="2" animBg="1"/>
          <p:bldP spid="36" grpId="3" animBg="1"/>
          <p:bldP spid="37" grpId="0" animBg="1"/>
          <p:bldP spid="37" grpId="1" animBg="1"/>
          <p:bldP spid="37" grpId="2" animBg="1"/>
          <p:bldP spid="37" grpId="3" animBg="1"/>
          <p:bldP spid="38" grpId="0" animBg="1"/>
          <p:bldP spid="38" grpId="1" animBg="1"/>
          <p:bldP spid="38" grpId="2" animBg="1"/>
          <p:bldP spid="38" grpId="3" animBg="1"/>
          <p:bldP spid="39" grpId="0" animBg="1"/>
          <p:bldP spid="39" grpId="1" animBg="1"/>
          <p:bldP spid="39" grpId="2" animBg="1"/>
          <p:bldP spid="39" grpId="3" animBg="1"/>
          <p:bldP spid="40" grpId="0" animBg="1"/>
          <p:bldP spid="40" grpId="1" animBg="1"/>
          <p:bldP spid="40" grpId="2" animBg="1"/>
          <p:bldP spid="40" grpId="3" animBg="1"/>
          <p:bldP spid="41" grpId="0" animBg="1"/>
          <p:bldP spid="41" grpId="1" animBg="1"/>
          <p:bldP spid="41" grpId="2" animBg="1"/>
          <p:bldP spid="41" grpId="3" animBg="1"/>
          <p:bldP spid="42" grpId="0" animBg="1"/>
          <p:bldP spid="42" grpId="1" animBg="1"/>
          <p:bldP spid="42" grpId="2" animBg="1"/>
          <p:bldP spid="42" grpId="3" animBg="1"/>
          <p:bldP spid="43" grpId="0" animBg="1"/>
          <p:bldP spid="43" grpId="1" animBg="1"/>
          <p:bldP spid="43" grpId="2" animBg="1"/>
          <p:bldP spid="43" grpId="3" animBg="1"/>
          <p:bldP spid="44" grpId="0" animBg="1"/>
          <p:bldP spid="44" grpId="1" animBg="1"/>
          <p:bldP spid="44" grpId="2" animBg="1"/>
          <p:bldP spid="44" grpId="3" animBg="1"/>
          <p:bldP spid="45" grpId="0" animBg="1"/>
          <p:bldP spid="45" grpId="1" animBg="1"/>
          <p:bldP spid="45" grpId="2" animBg="1"/>
          <p:bldP spid="45" grpId="3" animBg="1"/>
          <p:bldP spid="46" grpId="0" animBg="1"/>
          <p:bldP spid="46" grpId="1" animBg="1"/>
          <p:bldP spid="46" grpId="2" animBg="1"/>
          <p:bldP spid="46" grpId="3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9" grpId="0" animBg="1"/>
          <p:bldP spid="49" grpId="1" animBg="1"/>
          <p:bldP spid="49" grpId="2" animBg="1"/>
          <p:bldP spid="49" grpId="3" animBg="1"/>
          <p:bldP spid="50" grpId="0" animBg="1"/>
          <p:bldP spid="50" grpId="1" animBg="1"/>
          <p:bldP spid="50" grpId="2" animBg="1"/>
          <p:bldP spid="5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2" grpId="3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54" grpId="3" animBg="1"/>
          <p:bldP spid="55" grpId="0" animBg="1"/>
          <p:bldP spid="55" grpId="1" animBg="1"/>
          <p:bldP spid="55" grpId="2" animBg="1"/>
          <p:bldP spid="55" grpId="3" animBg="1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0" grpId="2" animBg="1"/>
          <p:bldP spid="61" grpId="0" animBg="1"/>
          <p:bldP spid="61" grpId="1" animBg="1"/>
          <p:bldP spid="61" grpId="2" animBg="1"/>
          <p:bldP spid="62" grpId="0" animBg="1"/>
          <p:bldP spid="62" grpId="1" animBg="1"/>
          <p:bldP spid="62" grpId="2" animBg="1"/>
          <p:bldP spid="62" grpId="3" animBg="1"/>
          <p:bldP spid="63" grpId="0" animBg="1"/>
          <p:bldP spid="63" grpId="1" animBg="1"/>
          <p:bldP spid="63" grpId="2" animBg="1"/>
          <p:bldP spid="63" grpId="3" animBg="1"/>
          <p:bldP spid="64" grpId="0" animBg="1"/>
          <p:bldP spid="64" grpId="1" animBg="1"/>
          <p:bldP spid="64" grpId="2" animBg="1"/>
          <p:bldP spid="64" grpId="3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67" grpId="0" animBg="1"/>
          <p:bldP spid="67" grpId="1" animBg="1"/>
          <p:bldP spid="67" grpId="2" animBg="1"/>
          <p:bldP spid="67" grpId="3" animBg="1"/>
          <p:bldP spid="68" grpId="0" animBg="1"/>
          <p:bldP spid="68" grpId="1" animBg="1"/>
          <p:bldP spid="68" grpId="2" animBg="1"/>
          <p:bldP spid="68" grpId="3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75" y="3327843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236387"/>
            <a:ext cx="7711638" cy="201132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24" y="2323016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4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7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2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757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510" y="0"/>
            <a:ext cx="9162510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12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255" y="-8564"/>
            <a:ext cx="9162510" cy="51520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-8564"/>
            <a:ext cx="9143999" cy="5152063"/>
          </a:xfrm>
          <a:prstGeom prst="rect">
            <a:avLst/>
          </a:prstGeom>
          <a:solidFill>
            <a:schemeClr val="tx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8564"/>
            <a:ext cx="9144000" cy="515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855865" y="1012303"/>
            <a:ext cx="4572000" cy="1837942"/>
            <a:chOff x="-270030" y="2872166"/>
            <a:chExt cx="4572000" cy="1837942"/>
          </a:xfrm>
        </p:grpSpPr>
        <p:grpSp>
          <p:nvGrpSpPr>
            <p:cNvPr id="9" name="Group 80"/>
            <p:cNvGrpSpPr>
              <a:grpSpLocks noChangeAspect="1"/>
            </p:cNvGrpSpPr>
            <p:nvPr/>
          </p:nvGrpSpPr>
          <p:grpSpPr bwMode="auto">
            <a:xfrm>
              <a:off x="79375" y="4198934"/>
              <a:ext cx="3740150" cy="511174"/>
              <a:chOff x="50" y="2645"/>
              <a:chExt cx="2356" cy="322"/>
            </a:xfrm>
            <a:solidFill>
              <a:schemeClr val="bg1"/>
            </a:solidFill>
          </p:grpSpPr>
          <p:sp>
            <p:nvSpPr>
              <p:cNvPr id="31" name="Freeform 81"/>
              <p:cNvSpPr>
                <a:spLocks/>
              </p:cNvSpPr>
              <p:nvPr/>
            </p:nvSpPr>
            <p:spPr bwMode="auto">
              <a:xfrm>
                <a:off x="2152" y="2668"/>
                <a:ext cx="219" cy="229"/>
              </a:xfrm>
              <a:custGeom>
                <a:avLst/>
                <a:gdLst>
                  <a:gd name="T0" fmla="*/ 0 w 56"/>
                  <a:gd name="T1" fmla="*/ 53 h 59"/>
                  <a:gd name="T2" fmla="*/ 51 w 56"/>
                  <a:gd name="T3" fmla="*/ 29 h 59"/>
                  <a:gd name="T4" fmla="*/ 37 w 56"/>
                  <a:gd name="T5" fmla="*/ 3 h 59"/>
                  <a:gd name="T6" fmla="*/ 21 w 56"/>
                  <a:gd name="T7" fmla="*/ 10 h 59"/>
                  <a:gd name="T8" fmla="*/ 23 w 56"/>
                  <a:gd name="T9" fmla="*/ 17 h 59"/>
                  <a:gd name="T10" fmla="*/ 27 w 56"/>
                  <a:gd name="T11" fmla="*/ 15 h 59"/>
                  <a:gd name="T12" fmla="*/ 27 w 56"/>
                  <a:gd name="T13" fmla="*/ 14 h 59"/>
                  <a:gd name="T14" fmla="*/ 29 w 56"/>
                  <a:gd name="T15" fmla="*/ 13 h 59"/>
                  <a:gd name="T16" fmla="*/ 30 w 56"/>
                  <a:gd name="T17" fmla="*/ 16 h 59"/>
                  <a:gd name="T18" fmla="*/ 24 w 56"/>
                  <a:gd name="T19" fmla="*/ 18 h 59"/>
                  <a:gd name="T20" fmla="*/ 20 w 56"/>
                  <a:gd name="T21" fmla="*/ 10 h 59"/>
                  <a:gd name="T22" fmla="*/ 37 w 56"/>
                  <a:gd name="T23" fmla="*/ 2 h 59"/>
                  <a:gd name="T24" fmla="*/ 51 w 56"/>
                  <a:gd name="T25" fmla="*/ 29 h 59"/>
                  <a:gd name="T26" fmla="*/ 0 w 56"/>
                  <a:gd name="T27" fmla="*/ 5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59">
                    <a:moveTo>
                      <a:pt x="0" y="53"/>
                    </a:moveTo>
                    <a:cubicBezTo>
                      <a:pt x="21" y="59"/>
                      <a:pt x="43" y="49"/>
                      <a:pt x="51" y="29"/>
                    </a:cubicBezTo>
                    <a:cubicBezTo>
                      <a:pt x="55" y="18"/>
                      <a:pt x="49" y="6"/>
                      <a:pt x="37" y="3"/>
                    </a:cubicBezTo>
                    <a:cubicBezTo>
                      <a:pt x="30" y="1"/>
                      <a:pt x="23" y="4"/>
                      <a:pt x="21" y="10"/>
                    </a:cubicBezTo>
                    <a:cubicBezTo>
                      <a:pt x="20" y="15"/>
                      <a:pt x="23" y="17"/>
                      <a:pt x="23" y="17"/>
                    </a:cubicBezTo>
                    <a:cubicBezTo>
                      <a:pt x="27" y="19"/>
                      <a:pt x="29" y="15"/>
                      <a:pt x="27" y="15"/>
                    </a:cubicBezTo>
                    <a:cubicBezTo>
                      <a:pt x="27" y="15"/>
                      <a:pt x="27" y="14"/>
                      <a:pt x="27" y="14"/>
                    </a:cubicBezTo>
                    <a:cubicBezTo>
                      <a:pt x="27" y="13"/>
                      <a:pt x="28" y="13"/>
                      <a:pt x="29" y="13"/>
                    </a:cubicBezTo>
                    <a:cubicBezTo>
                      <a:pt x="30" y="13"/>
                      <a:pt x="30" y="15"/>
                      <a:pt x="30" y="16"/>
                    </a:cubicBezTo>
                    <a:cubicBezTo>
                      <a:pt x="29" y="18"/>
                      <a:pt x="27" y="19"/>
                      <a:pt x="24" y="18"/>
                    </a:cubicBezTo>
                    <a:cubicBezTo>
                      <a:pt x="21" y="17"/>
                      <a:pt x="18" y="13"/>
                      <a:pt x="20" y="10"/>
                    </a:cubicBezTo>
                    <a:cubicBezTo>
                      <a:pt x="22" y="3"/>
                      <a:pt x="30" y="0"/>
                      <a:pt x="37" y="2"/>
                    </a:cubicBezTo>
                    <a:cubicBezTo>
                      <a:pt x="49" y="6"/>
                      <a:pt x="56" y="18"/>
                      <a:pt x="51" y="29"/>
                    </a:cubicBezTo>
                    <a:cubicBezTo>
                      <a:pt x="44" y="49"/>
                      <a:pt x="22" y="59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82"/>
              <p:cNvSpPr>
                <a:spLocks/>
              </p:cNvSpPr>
              <p:nvPr/>
            </p:nvSpPr>
            <p:spPr bwMode="auto">
              <a:xfrm>
                <a:off x="1680" y="2645"/>
                <a:ext cx="726" cy="280"/>
              </a:xfrm>
              <a:custGeom>
                <a:avLst/>
                <a:gdLst>
                  <a:gd name="T0" fmla="*/ 185 w 186"/>
                  <a:gd name="T1" fmla="*/ 25 h 72"/>
                  <a:gd name="T2" fmla="*/ 174 w 186"/>
                  <a:gd name="T3" fmla="*/ 0 h 72"/>
                  <a:gd name="T4" fmla="*/ 184 w 186"/>
                  <a:gd name="T5" fmla="*/ 24 h 72"/>
                  <a:gd name="T6" fmla="*/ 85 w 186"/>
                  <a:gd name="T7" fmla="*/ 68 h 72"/>
                  <a:gd name="T8" fmla="*/ 0 w 186"/>
                  <a:gd name="T9" fmla="*/ 34 h 72"/>
                  <a:gd name="T10" fmla="*/ 87 w 186"/>
                  <a:gd name="T11" fmla="*/ 69 h 72"/>
                  <a:gd name="T12" fmla="*/ 185 w 186"/>
                  <a:gd name="T13" fmla="*/ 2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72">
                    <a:moveTo>
                      <a:pt x="185" y="25"/>
                    </a:moveTo>
                    <a:cubicBezTo>
                      <a:pt x="186" y="16"/>
                      <a:pt x="182" y="8"/>
                      <a:pt x="174" y="0"/>
                    </a:cubicBezTo>
                    <a:cubicBezTo>
                      <a:pt x="181" y="7"/>
                      <a:pt x="184" y="15"/>
                      <a:pt x="184" y="24"/>
                    </a:cubicBezTo>
                    <a:cubicBezTo>
                      <a:pt x="182" y="51"/>
                      <a:pt x="138" y="71"/>
                      <a:pt x="85" y="68"/>
                    </a:cubicBezTo>
                    <a:cubicBezTo>
                      <a:pt x="46" y="66"/>
                      <a:pt x="13" y="52"/>
                      <a:pt x="0" y="34"/>
                    </a:cubicBezTo>
                    <a:cubicBezTo>
                      <a:pt x="13" y="52"/>
                      <a:pt x="47" y="67"/>
                      <a:pt x="87" y="69"/>
                    </a:cubicBezTo>
                    <a:cubicBezTo>
                      <a:pt x="140" y="72"/>
                      <a:pt x="184" y="52"/>
                      <a:pt x="18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83"/>
              <p:cNvSpPr>
                <a:spLocks/>
              </p:cNvSpPr>
              <p:nvPr/>
            </p:nvSpPr>
            <p:spPr bwMode="auto">
              <a:xfrm>
                <a:off x="1247" y="2719"/>
                <a:ext cx="102" cy="101"/>
              </a:xfrm>
              <a:custGeom>
                <a:avLst/>
                <a:gdLst>
                  <a:gd name="T0" fmla="*/ 16 w 26"/>
                  <a:gd name="T1" fmla="*/ 13 h 26"/>
                  <a:gd name="T2" fmla="*/ 17 w 26"/>
                  <a:gd name="T3" fmla="*/ 13 h 26"/>
                  <a:gd name="T4" fmla="*/ 18 w 26"/>
                  <a:gd name="T5" fmla="*/ 11 h 26"/>
                  <a:gd name="T6" fmla="*/ 16 w 26"/>
                  <a:gd name="T7" fmla="*/ 11 h 26"/>
                  <a:gd name="T8" fmla="*/ 16 w 26"/>
                  <a:gd name="T9" fmla="*/ 12 h 26"/>
                  <a:gd name="T10" fmla="*/ 16 w 26"/>
                  <a:gd name="T11" fmla="*/ 16 h 26"/>
                  <a:gd name="T12" fmla="*/ 23 w 26"/>
                  <a:gd name="T13" fmla="*/ 16 h 26"/>
                  <a:gd name="T14" fmla="*/ 23 w 26"/>
                  <a:gd name="T15" fmla="*/ 6 h 26"/>
                  <a:gd name="T16" fmla="*/ 7 w 26"/>
                  <a:gd name="T17" fmla="*/ 5 h 26"/>
                  <a:gd name="T18" fmla="*/ 6 w 26"/>
                  <a:gd name="T19" fmla="*/ 26 h 26"/>
                  <a:gd name="T20" fmla="*/ 9 w 26"/>
                  <a:gd name="T21" fmla="*/ 5 h 26"/>
                  <a:gd name="T22" fmla="*/ 23 w 26"/>
                  <a:gd name="T23" fmla="*/ 7 h 26"/>
                  <a:gd name="T24" fmla="*/ 22 w 26"/>
                  <a:gd name="T25" fmla="*/ 16 h 26"/>
                  <a:gd name="T26" fmla="*/ 16 w 26"/>
                  <a:gd name="T27" fmla="*/ 15 h 26"/>
                  <a:gd name="T28" fmla="*/ 15 w 26"/>
                  <a:gd name="T29" fmla="*/ 12 h 26"/>
                  <a:gd name="T30" fmla="*/ 16 w 26"/>
                  <a:gd name="T3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26">
                    <a:moveTo>
                      <a:pt x="16" y="13"/>
                    </a:moveTo>
                    <a:cubicBezTo>
                      <a:pt x="16" y="13"/>
                      <a:pt x="17" y="13"/>
                      <a:pt x="17" y="13"/>
                    </a:cubicBezTo>
                    <a:cubicBezTo>
                      <a:pt x="18" y="12"/>
                      <a:pt x="18" y="11"/>
                      <a:pt x="18" y="11"/>
                    </a:cubicBezTo>
                    <a:cubicBezTo>
                      <a:pt x="17" y="11"/>
                      <a:pt x="17" y="11"/>
                      <a:pt x="16" y="11"/>
                    </a:cubicBezTo>
                    <a:cubicBezTo>
                      <a:pt x="16" y="11"/>
                      <a:pt x="16" y="11"/>
                      <a:pt x="16" y="12"/>
                    </a:cubicBezTo>
                    <a:cubicBezTo>
                      <a:pt x="15" y="13"/>
                      <a:pt x="15" y="14"/>
                      <a:pt x="16" y="16"/>
                    </a:cubicBezTo>
                    <a:cubicBezTo>
                      <a:pt x="18" y="18"/>
                      <a:pt x="21" y="18"/>
                      <a:pt x="23" y="16"/>
                    </a:cubicBezTo>
                    <a:cubicBezTo>
                      <a:pt x="26" y="13"/>
                      <a:pt x="26" y="9"/>
                      <a:pt x="23" y="6"/>
                    </a:cubicBezTo>
                    <a:cubicBezTo>
                      <a:pt x="19" y="1"/>
                      <a:pt x="13" y="0"/>
                      <a:pt x="7" y="5"/>
                    </a:cubicBezTo>
                    <a:cubicBezTo>
                      <a:pt x="0" y="11"/>
                      <a:pt x="0" y="19"/>
                      <a:pt x="6" y="26"/>
                    </a:cubicBezTo>
                    <a:cubicBezTo>
                      <a:pt x="1" y="19"/>
                      <a:pt x="1" y="11"/>
                      <a:pt x="9" y="5"/>
                    </a:cubicBezTo>
                    <a:cubicBezTo>
                      <a:pt x="14" y="1"/>
                      <a:pt x="20" y="2"/>
                      <a:pt x="23" y="7"/>
                    </a:cubicBezTo>
                    <a:cubicBezTo>
                      <a:pt x="25" y="10"/>
                      <a:pt x="25" y="14"/>
                      <a:pt x="22" y="16"/>
                    </a:cubicBezTo>
                    <a:cubicBezTo>
                      <a:pt x="20" y="17"/>
                      <a:pt x="17" y="17"/>
                      <a:pt x="16" y="15"/>
                    </a:cubicBezTo>
                    <a:cubicBezTo>
                      <a:pt x="15" y="14"/>
                      <a:pt x="15" y="13"/>
                      <a:pt x="15" y="12"/>
                    </a:cubicBezTo>
                    <a:cubicBezTo>
                      <a:pt x="15" y="12"/>
                      <a:pt x="15" y="12"/>
                      <a:pt x="1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84"/>
              <p:cNvSpPr>
                <a:spLocks/>
              </p:cNvSpPr>
              <p:nvPr/>
            </p:nvSpPr>
            <p:spPr bwMode="auto">
              <a:xfrm>
                <a:off x="1244" y="2711"/>
                <a:ext cx="27" cy="47"/>
              </a:xfrm>
              <a:custGeom>
                <a:avLst/>
                <a:gdLst>
                  <a:gd name="T0" fmla="*/ 1 w 7"/>
                  <a:gd name="T1" fmla="*/ 12 h 12"/>
                  <a:gd name="T2" fmla="*/ 2 w 7"/>
                  <a:gd name="T3" fmla="*/ 4 h 12"/>
                  <a:gd name="T4" fmla="*/ 3 w 7"/>
                  <a:gd name="T5" fmla="*/ 5 h 12"/>
                  <a:gd name="T6" fmla="*/ 2 w 7"/>
                  <a:gd name="T7" fmla="*/ 4 h 12"/>
                  <a:gd name="T8" fmla="*/ 7 w 7"/>
                  <a:gd name="T9" fmla="*/ 0 h 12"/>
                  <a:gd name="T10" fmla="*/ 3 w 7"/>
                  <a:gd name="T11" fmla="*/ 8 h 12"/>
                  <a:gd name="T12" fmla="*/ 1 w 7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2">
                    <a:moveTo>
                      <a:pt x="1" y="12"/>
                    </a:moveTo>
                    <a:cubicBezTo>
                      <a:pt x="1" y="12"/>
                      <a:pt x="0" y="8"/>
                      <a:pt x="2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5" y="2"/>
                      <a:pt x="7" y="0"/>
                    </a:cubicBezTo>
                    <a:cubicBezTo>
                      <a:pt x="7" y="0"/>
                      <a:pt x="6" y="6"/>
                      <a:pt x="3" y="8"/>
                    </a:cubicBezTo>
                    <a:cubicBezTo>
                      <a:pt x="1" y="10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85"/>
              <p:cNvSpPr>
                <a:spLocks/>
              </p:cNvSpPr>
              <p:nvPr/>
            </p:nvSpPr>
            <p:spPr bwMode="auto">
              <a:xfrm>
                <a:off x="1255" y="2742"/>
                <a:ext cx="51" cy="74"/>
              </a:xfrm>
              <a:custGeom>
                <a:avLst/>
                <a:gdLst>
                  <a:gd name="T0" fmla="*/ 8 w 13"/>
                  <a:gd name="T1" fmla="*/ 1 h 19"/>
                  <a:gd name="T2" fmla="*/ 1 w 13"/>
                  <a:gd name="T3" fmla="*/ 13 h 19"/>
                  <a:gd name="T4" fmla="*/ 3 w 13"/>
                  <a:gd name="T5" fmla="*/ 19 h 19"/>
                  <a:gd name="T6" fmla="*/ 0 w 13"/>
                  <a:gd name="T7" fmla="*/ 12 h 19"/>
                  <a:gd name="T8" fmla="*/ 8 w 13"/>
                  <a:gd name="T9" fmla="*/ 0 h 19"/>
                  <a:gd name="T10" fmla="*/ 13 w 13"/>
                  <a:gd name="T11" fmla="*/ 2 h 19"/>
                  <a:gd name="T12" fmla="*/ 8 w 13"/>
                  <a:gd name="T1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8" y="1"/>
                    </a:moveTo>
                    <a:cubicBezTo>
                      <a:pt x="3" y="1"/>
                      <a:pt x="0" y="7"/>
                      <a:pt x="1" y="13"/>
                    </a:cubicBezTo>
                    <a:cubicBezTo>
                      <a:pt x="1" y="15"/>
                      <a:pt x="2" y="17"/>
                      <a:pt x="3" y="19"/>
                    </a:cubicBezTo>
                    <a:cubicBezTo>
                      <a:pt x="2" y="17"/>
                      <a:pt x="1" y="15"/>
                      <a:pt x="0" y="12"/>
                    </a:cubicBezTo>
                    <a:cubicBezTo>
                      <a:pt x="0" y="6"/>
                      <a:pt x="3" y="1"/>
                      <a:pt x="8" y="0"/>
                    </a:cubicBezTo>
                    <a:cubicBezTo>
                      <a:pt x="10" y="0"/>
                      <a:pt x="12" y="1"/>
                      <a:pt x="13" y="2"/>
                    </a:cubicBezTo>
                    <a:cubicBezTo>
                      <a:pt x="12" y="1"/>
                      <a:pt x="10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86"/>
              <p:cNvSpPr>
                <a:spLocks/>
              </p:cNvSpPr>
              <p:nvPr/>
            </p:nvSpPr>
            <p:spPr bwMode="auto">
              <a:xfrm>
                <a:off x="1244" y="2653"/>
                <a:ext cx="120" cy="147"/>
              </a:xfrm>
              <a:custGeom>
                <a:avLst/>
                <a:gdLst>
                  <a:gd name="T0" fmla="*/ 21 w 31"/>
                  <a:gd name="T1" fmla="*/ 2 h 38"/>
                  <a:gd name="T2" fmla="*/ 1 w 31"/>
                  <a:gd name="T3" fmla="*/ 24 h 38"/>
                  <a:gd name="T4" fmla="*/ 3 w 31"/>
                  <a:gd name="T5" fmla="*/ 38 h 38"/>
                  <a:gd name="T6" fmla="*/ 0 w 31"/>
                  <a:gd name="T7" fmla="*/ 23 h 38"/>
                  <a:gd name="T8" fmla="*/ 20 w 31"/>
                  <a:gd name="T9" fmla="*/ 1 h 38"/>
                  <a:gd name="T10" fmla="*/ 31 w 31"/>
                  <a:gd name="T11" fmla="*/ 7 h 38"/>
                  <a:gd name="T12" fmla="*/ 21 w 31"/>
                  <a:gd name="T13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8">
                    <a:moveTo>
                      <a:pt x="21" y="2"/>
                    </a:moveTo>
                    <a:cubicBezTo>
                      <a:pt x="11" y="1"/>
                      <a:pt x="2" y="11"/>
                      <a:pt x="1" y="24"/>
                    </a:cubicBezTo>
                    <a:cubicBezTo>
                      <a:pt x="0" y="29"/>
                      <a:pt x="1" y="34"/>
                      <a:pt x="3" y="38"/>
                    </a:cubicBezTo>
                    <a:cubicBezTo>
                      <a:pt x="1" y="33"/>
                      <a:pt x="0" y="28"/>
                      <a:pt x="0" y="23"/>
                    </a:cubicBezTo>
                    <a:cubicBezTo>
                      <a:pt x="1" y="10"/>
                      <a:pt x="10" y="0"/>
                      <a:pt x="20" y="1"/>
                    </a:cubicBezTo>
                    <a:cubicBezTo>
                      <a:pt x="24" y="1"/>
                      <a:pt x="28" y="4"/>
                      <a:pt x="31" y="7"/>
                    </a:cubicBezTo>
                    <a:cubicBezTo>
                      <a:pt x="28" y="4"/>
                      <a:pt x="25" y="2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87"/>
              <p:cNvSpPr>
                <a:spLocks/>
              </p:cNvSpPr>
              <p:nvPr/>
            </p:nvSpPr>
            <p:spPr bwMode="auto">
              <a:xfrm>
                <a:off x="1790" y="2711"/>
                <a:ext cx="148" cy="144"/>
              </a:xfrm>
              <a:custGeom>
                <a:avLst/>
                <a:gdLst>
                  <a:gd name="T0" fmla="*/ 21 w 38"/>
                  <a:gd name="T1" fmla="*/ 15 h 37"/>
                  <a:gd name="T2" fmla="*/ 21 w 38"/>
                  <a:gd name="T3" fmla="*/ 13 h 37"/>
                  <a:gd name="T4" fmla="*/ 24 w 38"/>
                  <a:gd name="T5" fmla="*/ 12 h 37"/>
                  <a:gd name="T6" fmla="*/ 23 w 38"/>
                  <a:gd name="T7" fmla="*/ 14 h 37"/>
                  <a:gd name="T8" fmla="*/ 23 w 38"/>
                  <a:gd name="T9" fmla="*/ 15 h 37"/>
                  <a:gd name="T10" fmla="*/ 17 w 38"/>
                  <a:gd name="T11" fmla="*/ 14 h 37"/>
                  <a:gd name="T12" fmla="*/ 18 w 38"/>
                  <a:gd name="T13" fmla="*/ 4 h 37"/>
                  <a:gd name="T14" fmla="*/ 33 w 38"/>
                  <a:gd name="T15" fmla="*/ 6 h 37"/>
                  <a:gd name="T16" fmla="*/ 30 w 38"/>
                  <a:gd name="T17" fmla="*/ 28 h 37"/>
                  <a:gd name="T18" fmla="*/ 0 w 38"/>
                  <a:gd name="T19" fmla="*/ 26 h 37"/>
                  <a:gd name="T20" fmla="*/ 31 w 38"/>
                  <a:gd name="T21" fmla="*/ 25 h 37"/>
                  <a:gd name="T22" fmla="*/ 31 w 38"/>
                  <a:gd name="T23" fmla="*/ 5 h 37"/>
                  <a:gd name="T24" fmla="*/ 17 w 38"/>
                  <a:gd name="T25" fmla="*/ 6 h 37"/>
                  <a:gd name="T26" fmla="*/ 18 w 38"/>
                  <a:gd name="T27" fmla="*/ 14 h 37"/>
                  <a:gd name="T28" fmla="*/ 22 w 38"/>
                  <a:gd name="T29" fmla="*/ 15 h 37"/>
                  <a:gd name="T30" fmla="*/ 21 w 38"/>
                  <a:gd name="T31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37">
                    <a:moveTo>
                      <a:pt x="21" y="15"/>
                    </a:moveTo>
                    <a:cubicBezTo>
                      <a:pt x="20" y="14"/>
                      <a:pt x="21" y="13"/>
                      <a:pt x="21" y="13"/>
                    </a:cubicBezTo>
                    <a:cubicBezTo>
                      <a:pt x="22" y="12"/>
                      <a:pt x="23" y="12"/>
                      <a:pt x="24" y="12"/>
                    </a:cubicBezTo>
                    <a:cubicBezTo>
                      <a:pt x="24" y="13"/>
                      <a:pt x="24" y="14"/>
                      <a:pt x="23" y="14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1" y="16"/>
                      <a:pt x="18" y="16"/>
                      <a:pt x="17" y="14"/>
                    </a:cubicBezTo>
                    <a:cubicBezTo>
                      <a:pt x="14" y="11"/>
                      <a:pt x="15" y="7"/>
                      <a:pt x="18" y="4"/>
                    </a:cubicBezTo>
                    <a:cubicBezTo>
                      <a:pt x="22" y="0"/>
                      <a:pt x="29" y="1"/>
                      <a:pt x="33" y="6"/>
                    </a:cubicBezTo>
                    <a:cubicBezTo>
                      <a:pt x="38" y="12"/>
                      <a:pt x="38" y="21"/>
                      <a:pt x="30" y="28"/>
                    </a:cubicBezTo>
                    <a:cubicBezTo>
                      <a:pt x="20" y="37"/>
                      <a:pt x="8" y="36"/>
                      <a:pt x="0" y="26"/>
                    </a:cubicBezTo>
                    <a:cubicBezTo>
                      <a:pt x="9" y="34"/>
                      <a:pt x="21" y="36"/>
                      <a:pt x="31" y="25"/>
                    </a:cubicBezTo>
                    <a:cubicBezTo>
                      <a:pt x="37" y="20"/>
                      <a:pt x="36" y="10"/>
                      <a:pt x="31" y="5"/>
                    </a:cubicBezTo>
                    <a:cubicBezTo>
                      <a:pt x="27" y="1"/>
                      <a:pt x="21" y="2"/>
                      <a:pt x="17" y="6"/>
                    </a:cubicBezTo>
                    <a:cubicBezTo>
                      <a:pt x="15" y="8"/>
                      <a:pt x="15" y="12"/>
                      <a:pt x="18" y="14"/>
                    </a:cubicBezTo>
                    <a:cubicBezTo>
                      <a:pt x="19" y="16"/>
                      <a:pt x="20" y="16"/>
                      <a:pt x="22" y="15"/>
                    </a:cubicBezTo>
                    <a:cubicBezTo>
                      <a:pt x="22" y="15"/>
                      <a:pt x="21" y="15"/>
                      <a:pt x="2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88"/>
              <p:cNvSpPr>
                <a:spLocks/>
              </p:cNvSpPr>
              <p:nvPr/>
            </p:nvSpPr>
            <p:spPr bwMode="auto">
              <a:xfrm>
                <a:off x="1875" y="2835"/>
                <a:ext cx="71" cy="31"/>
              </a:xfrm>
              <a:custGeom>
                <a:avLst/>
                <a:gdLst>
                  <a:gd name="T0" fmla="*/ 0 w 18"/>
                  <a:gd name="T1" fmla="*/ 6 h 8"/>
                  <a:gd name="T2" fmla="*/ 11 w 18"/>
                  <a:gd name="T3" fmla="*/ 5 h 8"/>
                  <a:gd name="T4" fmla="*/ 11 w 18"/>
                  <a:gd name="T5" fmla="*/ 5 h 8"/>
                  <a:gd name="T6" fmla="*/ 11 w 18"/>
                  <a:gd name="T7" fmla="*/ 5 h 8"/>
                  <a:gd name="T8" fmla="*/ 18 w 18"/>
                  <a:gd name="T9" fmla="*/ 0 h 8"/>
                  <a:gd name="T10" fmla="*/ 6 w 18"/>
                  <a:gd name="T11" fmla="*/ 3 h 8"/>
                  <a:gd name="T12" fmla="*/ 0 w 18"/>
                  <a:gd name="T13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8">
                    <a:moveTo>
                      <a:pt x="0" y="6"/>
                    </a:moveTo>
                    <a:cubicBezTo>
                      <a:pt x="0" y="6"/>
                      <a:pt x="5" y="8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5" y="1"/>
                      <a:pt x="18" y="0"/>
                    </a:cubicBezTo>
                    <a:cubicBezTo>
                      <a:pt x="18" y="0"/>
                      <a:pt x="10" y="0"/>
                      <a:pt x="6" y="3"/>
                    </a:cubicBezTo>
                    <a:cubicBezTo>
                      <a:pt x="2" y="6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89"/>
              <p:cNvSpPr>
                <a:spLocks/>
              </p:cNvSpPr>
              <p:nvPr/>
            </p:nvSpPr>
            <p:spPr bwMode="auto">
              <a:xfrm>
                <a:off x="1797" y="2773"/>
                <a:ext cx="106" cy="70"/>
              </a:xfrm>
              <a:custGeom>
                <a:avLst/>
                <a:gdLst>
                  <a:gd name="T0" fmla="*/ 26 w 27"/>
                  <a:gd name="T1" fmla="*/ 8 h 18"/>
                  <a:gd name="T2" fmla="*/ 8 w 27"/>
                  <a:gd name="T3" fmla="*/ 16 h 18"/>
                  <a:gd name="T4" fmla="*/ 0 w 27"/>
                  <a:gd name="T5" fmla="*/ 12 h 18"/>
                  <a:gd name="T6" fmla="*/ 9 w 27"/>
                  <a:gd name="T7" fmla="*/ 17 h 18"/>
                  <a:gd name="T8" fmla="*/ 27 w 27"/>
                  <a:gd name="T9" fmla="*/ 9 h 18"/>
                  <a:gd name="T10" fmla="*/ 25 w 27"/>
                  <a:gd name="T11" fmla="*/ 0 h 18"/>
                  <a:gd name="T12" fmla="*/ 26 w 27"/>
                  <a:gd name="T13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26" y="8"/>
                    </a:moveTo>
                    <a:cubicBezTo>
                      <a:pt x="25" y="14"/>
                      <a:pt x="17" y="18"/>
                      <a:pt x="8" y="16"/>
                    </a:cubicBezTo>
                    <a:cubicBezTo>
                      <a:pt x="5" y="15"/>
                      <a:pt x="2" y="14"/>
                      <a:pt x="0" y="12"/>
                    </a:cubicBezTo>
                    <a:cubicBezTo>
                      <a:pt x="2" y="14"/>
                      <a:pt x="5" y="16"/>
                      <a:pt x="9" y="17"/>
                    </a:cubicBezTo>
                    <a:cubicBezTo>
                      <a:pt x="17" y="18"/>
                      <a:pt x="25" y="15"/>
                      <a:pt x="27" y="9"/>
                    </a:cubicBezTo>
                    <a:cubicBezTo>
                      <a:pt x="27" y="6"/>
                      <a:pt x="27" y="3"/>
                      <a:pt x="25" y="0"/>
                    </a:cubicBezTo>
                    <a:cubicBezTo>
                      <a:pt x="26" y="3"/>
                      <a:pt x="27" y="5"/>
                      <a:pt x="2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90"/>
              <p:cNvSpPr>
                <a:spLocks/>
              </p:cNvSpPr>
              <p:nvPr/>
            </p:nvSpPr>
            <p:spPr bwMode="auto">
              <a:xfrm>
                <a:off x="1817" y="2707"/>
                <a:ext cx="214" cy="159"/>
              </a:xfrm>
              <a:custGeom>
                <a:avLst/>
                <a:gdLst>
                  <a:gd name="T0" fmla="*/ 54 w 55"/>
                  <a:gd name="T1" fmla="*/ 15 h 41"/>
                  <a:gd name="T2" fmla="*/ 20 w 55"/>
                  <a:gd name="T3" fmla="*/ 40 h 41"/>
                  <a:gd name="T4" fmla="*/ 0 w 55"/>
                  <a:gd name="T5" fmla="*/ 34 h 41"/>
                  <a:gd name="T6" fmla="*/ 21 w 55"/>
                  <a:gd name="T7" fmla="*/ 40 h 41"/>
                  <a:gd name="T8" fmla="*/ 55 w 55"/>
                  <a:gd name="T9" fmla="*/ 16 h 41"/>
                  <a:gd name="T10" fmla="*/ 48 w 55"/>
                  <a:gd name="T11" fmla="*/ 0 h 41"/>
                  <a:gd name="T12" fmla="*/ 54 w 55"/>
                  <a:gd name="T13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41">
                    <a:moveTo>
                      <a:pt x="54" y="15"/>
                    </a:moveTo>
                    <a:cubicBezTo>
                      <a:pt x="53" y="30"/>
                      <a:pt x="38" y="40"/>
                      <a:pt x="20" y="40"/>
                    </a:cubicBezTo>
                    <a:cubicBezTo>
                      <a:pt x="12" y="39"/>
                      <a:pt x="5" y="37"/>
                      <a:pt x="0" y="34"/>
                    </a:cubicBezTo>
                    <a:cubicBezTo>
                      <a:pt x="6" y="37"/>
                      <a:pt x="13" y="40"/>
                      <a:pt x="21" y="40"/>
                    </a:cubicBezTo>
                    <a:cubicBezTo>
                      <a:pt x="39" y="41"/>
                      <a:pt x="55" y="30"/>
                      <a:pt x="55" y="16"/>
                    </a:cubicBezTo>
                    <a:cubicBezTo>
                      <a:pt x="55" y="10"/>
                      <a:pt x="53" y="4"/>
                      <a:pt x="48" y="0"/>
                    </a:cubicBezTo>
                    <a:cubicBezTo>
                      <a:pt x="52" y="4"/>
                      <a:pt x="54" y="10"/>
                      <a:pt x="5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91"/>
              <p:cNvSpPr>
                <a:spLocks/>
              </p:cNvSpPr>
              <p:nvPr/>
            </p:nvSpPr>
            <p:spPr bwMode="auto">
              <a:xfrm>
                <a:off x="1544" y="2769"/>
                <a:ext cx="109" cy="159"/>
              </a:xfrm>
              <a:custGeom>
                <a:avLst/>
                <a:gdLst>
                  <a:gd name="T0" fmla="*/ 11 w 28"/>
                  <a:gd name="T1" fmla="*/ 2 h 41"/>
                  <a:gd name="T2" fmla="*/ 26 w 28"/>
                  <a:gd name="T3" fmla="*/ 17 h 41"/>
                  <a:gd name="T4" fmla="*/ 3 w 28"/>
                  <a:gd name="T5" fmla="*/ 41 h 41"/>
                  <a:gd name="T6" fmla="*/ 28 w 28"/>
                  <a:gd name="T7" fmla="*/ 16 h 41"/>
                  <a:gd name="T8" fmla="*/ 12 w 28"/>
                  <a:gd name="T9" fmla="*/ 0 h 41"/>
                  <a:gd name="T10" fmla="*/ 0 w 28"/>
                  <a:gd name="T11" fmla="*/ 11 h 41"/>
                  <a:gd name="T12" fmla="*/ 8 w 28"/>
                  <a:gd name="T13" fmla="*/ 18 h 41"/>
                  <a:gd name="T14" fmla="*/ 12 w 28"/>
                  <a:gd name="T15" fmla="*/ 13 h 41"/>
                  <a:gd name="T16" fmla="*/ 9 w 28"/>
                  <a:gd name="T17" fmla="*/ 10 h 41"/>
                  <a:gd name="T18" fmla="*/ 7 w 28"/>
                  <a:gd name="T19" fmla="*/ 12 h 41"/>
                  <a:gd name="T20" fmla="*/ 8 w 28"/>
                  <a:gd name="T21" fmla="*/ 14 h 41"/>
                  <a:gd name="T22" fmla="*/ 6 w 28"/>
                  <a:gd name="T23" fmla="*/ 16 h 41"/>
                  <a:gd name="T24" fmla="*/ 11 w 28"/>
                  <a:gd name="T25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41">
                    <a:moveTo>
                      <a:pt x="11" y="2"/>
                    </a:moveTo>
                    <a:cubicBezTo>
                      <a:pt x="20" y="2"/>
                      <a:pt x="26" y="9"/>
                      <a:pt x="26" y="17"/>
                    </a:cubicBezTo>
                    <a:cubicBezTo>
                      <a:pt x="26" y="30"/>
                      <a:pt x="16" y="41"/>
                      <a:pt x="3" y="41"/>
                    </a:cubicBezTo>
                    <a:cubicBezTo>
                      <a:pt x="16" y="41"/>
                      <a:pt x="27" y="30"/>
                      <a:pt x="28" y="16"/>
                    </a:cubicBezTo>
                    <a:cubicBezTo>
                      <a:pt x="28" y="7"/>
                      <a:pt x="21" y="0"/>
                      <a:pt x="12" y="0"/>
                    </a:cubicBezTo>
                    <a:cubicBezTo>
                      <a:pt x="6" y="0"/>
                      <a:pt x="0" y="5"/>
                      <a:pt x="0" y="11"/>
                    </a:cubicBezTo>
                    <a:cubicBezTo>
                      <a:pt x="0" y="15"/>
                      <a:pt x="4" y="18"/>
                      <a:pt x="8" y="18"/>
                    </a:cubicBezTo>
                    <a:cubicBezTo>
                      <a:pt x="10" y="18"/>
                      <a:pt x="12" y="16"/>
                      <a:pt x="12" y="13"/>
                    </a:cubicBezTo>
                    <a:cubicBezTo>
                      <a:pt x="12" y="11"/>
                      <a:pt x="11" y="10"/>
                      <a:pt x="9" y="10"/>
                    </a:cubicBezTo>
                    <a:cubicBezTo>
                      <a:pt x="8" y="10"/>
                      <a:pt x="7" y="11"/>
                      <a:pt x="7" y="12"/>
                    </a:cubicBezTo>
                    <a:cubicBezTo>
                      <a:pt x="7" y="13"/>
                      <a:pt x="8" y="14"/>
                      <a:pt x="8" y="14"/>
                    </a:cubicBezTo>
                    <a:cubicBezTo>
                      <a:pt x="10" y="14"/>
                      <a:pt x="10" y="17"/>
                      <a:pt x="6" y="16"/>
                    </a:cubicBezTo>
                    <a:cubicBezTo>
                      <a:pt x="0" y="14"/>
                      <a:pt x="2" y="2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92"/>
              <p:cNvSpPr>
                <a:spLocks/>
              </p:cNvSpPr>
              <p:nvPr/>
            </p:nvSpPr>
            <p:spPr bwMode="auto">
              <a:xfrm>
                <a:off x="1259" y="2680"/>
                <a:ext cx="382" cy="276"/>
              </a:xfrm>
              <a:custGeom>
                <a:avLst/>
                <a:gdLst>
                  <a:gd name="T0" fmla="*/ 0 w 98"/>
                  <a:gd name="T1" fmla="*/ 31 h 71"/>
                  <a:gd name="T2" fmla="*/ 76 w 98"/>
                  <a:gd name="T3" fmla="*/ 56 h 71"/>
                  <a:gd name="T4" fmla="*/ 88 w 98"/>
                  <a:gd name="T5" fmla="*/ 14 h 71"/>
                  <a:gd name="T6" fmla="*/ 63 w 98"/>
                  <a:gd name="T7" fmla="*/ 6 h 71"/>
                  <a:gd name="T8" fmla="*/ 60 w 98"/>
                  <a:gd name="T9" fmla="*/ 16 h 71"/>
                  <a:gd name="T10" fmla="*/ 66 w 98"/>
                  <a:gd name="T11" fmla="*/ 18 h 71"/>
                  <a:gd name="T12" fmla="*/ 66 w 98"/>
                  <a:gd name="T13" fmla="*/ 16 h 71"/>
                  <a:gd name="T14" fmla="*/ 69 w 98"/>
                  <a:gd name="T15" fmla="*/ 17 h 71"/>
                  <a:gd name="T16" fmla="*/ 67 w 98"/>
                  <a:gd name="T17" fmla="*/ 22 h 71"/>
                  <a:gd name="T18" fmla="*/ 59 w 98"/>
                  <a:gd name="T19" fmla="*/ 19 h 71"/>
                  <a:gd name="T20" fmla="*/ 63 w 98"/>
                  <a:gd name="T21" fmla="*/ 5 h 71"/>
                  <a:gd name="T22" fmla="*/ 89 w 98"/>
                  <a:gd name="T23" fmla="*/ 13 h 71"/>
                  <a:gd name="T24" fmla="*/ 77 w 98"/>
                  <a:gd name="T25" fmla="*/ 57 h 71"/>
                  <a:gd name="T26" fmla="*/ 0 w 98"/>
                  <a:gd name="T27" fmla="*/ 3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71">
                    <a:moveTo>
                      <a:pt x="0" y="31"/>
                    </a:moveTo>
                    <a:cubicBezTo>
                      <a:pt x="16" y="59"/>
                      <a:pt x="50" y="69"/>
                      <a:pt x="76" y="56"/>
                    </a:cubicBezTo>
                    <a:cubicBezTo>
                      <a:pt x="91" y="48"/>
                      <a:pt x="97" y="30"/>
                      <a:pt x="88" y="14"/>
                    </a:cubicBezTo>
                    <a:cubicBezTo>
                      <a:pt x="83" y="6"/>
                      <a:pt x="72" y="2"/>
                      <a:pt x="63" y="6"/>
                    </a:cubicBezTo>
                    <a:cubicBezTo>
                      <a:pt x="58" y="10"/>
                      <a:pt x="60" y="16"/>
                      <a:pt x="60" y="16"/>
                    </a:cubicBezTo>
                    <a:cubicBezTo>
                      <a:pt x="61" y="22"/>
                      <a:pt x="66" y="20"/>
                      <a:pt x="66" y="18"/>
                    </a:cubicBezTo>
                    <a:cubicBezTo>
                      <a:pt x="65" y="17"/>
                      <a:pt x="65" y="16"/>
                      <a:pt x="66" y="16"/>
                    </a:cubicBezTo>
                    <a:cubicBezTo>
                      <a:pt x="67" y="16"/>
                      <a:pt x="68" y="16"/>
                      <a:pt x="69" y="17"/>
                    </a:cubicBezTo>
                    <a:cubicBezTo>
                      <a:pt x="70" y="19"/>
                      <a:pt x="69" y="21"/>
                      <a:pt x="67" y="22"/>
                    </a:cubicBezTo>
                    <a:cubicBezTo>
                      <a:pt x="65" y="23"/>
                      <a:pt x="61" y="22"/>
                      <a:pt x="59" y="19"/>
                    </a:cubicBezTo>
                    <a:cubicBezTo>
                      <a:pt x="56" y="14"/>
                      <a:pt x="58" y="7"/>
                      <a:pt x="63" y="5"/>
                    </a:cubicBezTo>
                    <a:cubicBezTo>
                      <a:pt x="72" y="0"/>
                      <a:pt x="83" y="4"/>
                      <a:pt x="89" y="13"/>
                    </a:cubicBezTo>
                    <a:cubicBezTo>
                      <a:pt x="98" y="30"/>
                      <a:pt x="93" y="49"/>
                      <a:pt x="77" y="57"/>
                    </a:cubicBezTo>
                    <a:cubicBezTo>
                      <a:pt x="49" y="71"/>
                      <a:pt x="16" y="60"/>
                      <a:pt x="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93"/>
              <p:cNvSpPr>
                <a:spLocks/>
              </p:cNvSpPr>
              <p:nvPr/>
            </p:nvSpPr>
            <p:spPr bwMode="auto">
              <a:xfrm>
                <a:off x="1259" y="2762"/>
                <a:ext cx="433" cy="205"/>
              </a:xfrm>
              <a:custGeom>
                <a:avLst/>
                <a:gdLst>
                  <a:gd name="T0" fmla="*/ 109 w 111"/>
                  <a:gd name="T1" fmla="*/ 21 h 53"/>
                  <a:gd name="T2" fmla="*/ 106 w 111"/>
                  <a:gd name="T3" fmla="*/ 0 h 53"/>
                  <a:gd name="T4" fmla="*/ 108 w 111"/>
                  <a:gd name="T5" fmla="*/ 19 h 53"/>
                  <a:gd name="T6" fmla="*/ 45 w 111"/>
                  <a:gd name="T7" fmla="*/ 45 h 53"/>
                  <a:gd name="T8" fmla="*/ 0 w 111"/>
                  <a:gd name="T9" fmla="*/ 11 h 53"/>
                  <a:gd name="T10" fmla="*/ 46 w 111"/>
                  <a:gd name="T11" fmla="*/ 46 h 53"/>
                  <a:gd name="T12" fmla="*/ 109 w 111"/>
                  <a:gd name="T13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3">
                    <a:moveTo>
                      <a:pt x="109" y="21"/>
                    </a:moveTo>
                    <a:cubicBezTo>
                      <a:pt x="111" y="14"/>
                      <a:pt x="109" y="7"/>
                      <a:pt x="106" y="0"/>
                    </a:cubicBezTo>
                    <a:cubicBezTo>
                      <a:pt x="109" y="6"/>
                      <a:pt x="110" y="13"/>
                      <a:pt x="108" y="19"/>
                    </a:cubicBezTo>
                    <a:cubicBezTo>
                      <a:pt x="103" y="40"/>
                      <a:pt x="75" y="52"/>
                      <a:pt x="45" y="45"/>
                    </a:cubicBezTo>
                    <a:cubicBezTo>
                      <a:pt x="23" y="40"/>
                      <a:pt x="6" y="26"/>
                      <a:pt x="0" y="11"/>
                    </a:cubicBezTo>
                    <a:cubicBezTo>
                      <a:pt x="5" y="27"/>
                      <a:pt x="23" y="41"/>
                      <a:pt x="46" y="46"/>
                    </a:cubicBezTo>
                    <a:cubicBezTo>
                      <a:pt x="76" y="53"/>
                      <a:pt x="104" y="41"/>
                      <a:pt x="10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94"/>
              <p:cNvSpPr>
                <a:spLocks/>
              </p:cNvSpPr>
              <p:nvPr/>
            </p:nvSpPr>
            <p:spPr bwMode="auto">
              <a:xfrm>
                <a:off x="1364" y="2711"/>
                <a:ext cx="117" cy="167"/>
              </a:xfrm>
              <a:custGeom>
                <a:avLst/>
                <a:gdLst>
                  <a:gd name="T0" fmla="*/ 11 w 30"/>
                  <a:gd name="T1" fmla="*/ 17 h 43"/>
                  <a:gd name="T2" fmla="*/ 10 w 30"/>
                  <a:gd name="T3" fmla="*/ 15 h 43"/>
                  <a:gd name="T4" fmla="*/ 12 w 30"/>
                  <a:gd name="T5" fmla="*/ 13 h 43"/>
                  <a:gd name="T6" fmla="*/ 13 w 30"/>
                  <a:gd name="T7" fmla="*/ 15 h 43"/>
                  <a:gd name="T8" fmla="*/ 13 w 30"/>
                  <a:gd name="T9" fmla="*/ 16 h 43"/>
                  <a:gd name="T10" fmla="*/ 7 w 30"/>
                  <a:gd name="T11" fmla="*/ 19 h 43"/>
                  <a:gd name="T12" fmla="*/ 2 w 30"/>
                  <a:gd name="T13" fmla="*/ 10 h 43"/>
                  <a:gd name="T14" fmla="*/ 16 w 30"/>
                  <a:gd name="T15" fmla="*/ 2 h 43"/>
                  <a:gd name="T16" fmla="*/ 28 w 30"/>
                  <a:gd name="T17" fmla="*/ 23 h 43"/>
                  <a:gd name="T18" fmla="*/ 0 w 30"/>
                  <a:gd name="T19" fmla="*/ 39 h 43"/>
                  <a:gd name="T20" fmla="*/ 27 w 30"/>
                  <a:gd name="T21" fmla="*/ 20 h 43"/>
                  <a:gd name="T22" fmla="*/ 14 w 30"/>
                  <a:gd name="T23" fmla="*/ 3 h 43"/>
                  <a:gd name="T24" fmla="*/ 3 w 30"/>
                  <a:gd name="T25" fmla="*/ 11 h 43"/>
                  <a:gd name="T26" fmla="*/ 8 w 30"/>
                  <a:gd name="T27" fmla="*/ 19 h 43"/>
                  <a:gd name="T28" fmla="*/ 12 w 30"/>
                  <a:gd name="T29" fmla="*/ 17 h 43"/>
                  <a:gd name="T30" fmla="*/ 11 w 30"/>
                  <a:gd name="T31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" h="43">
                    <a:moveTo>
                      <a:pt x="11" y="17"/>
                    </a:moveTo>
                    <a:cubicBezTo>
                      <a:pt x="11" y="17"/>
                      <a:pt x="10" y="16"/>
                      <a:pt x="10" y="15"/>
                    </a:cubicBezTo>
                    <a:cubicBezTo>
                      <a:pt x="11" y="14"/>
                      <a:pt x="11" y="13"/>
                      <a:pt x="12" y="13"/>
                    </a:cubicBezTo>
                    <a:cubicBezTo>
                      <a:pt x="13" y="13"/>
                      <a:pt x="13" y="14"/>
                      <a:pt x="13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9"/>
                      <a:pt x="10" y="20"/>
                      <a:pt x="7" y="19"/>
                    </a:cubicBezTo>
                    <a:cubicBezTo>
                      <a:pt x="3" y="18"/>
                      <a:pt x="1" y="14"/>
                      <a:pt x="2" y="10"/>
                    </a:cubicBezTo>
                    <a:cubicBezTo>
                      <a:pt x="4" y="4"/>
                      <a:pt x="10" y="0"/>
                      <a:pt x="16" y="2"/>
                    </a:cubicBezTo>
                    <a:cubicBezTo>
                      <a:pt x="25" y="5"/>
                      <a:pt x="30" y="12"/>
                      <a:pt x="28" y="23"/>
                    </a:cubicBezTo>
                    <a:cubicBezTo>
                      <a:pt x="24" y="37"/>
                      <a:pt x="13" y="43"/>
                      <a:pt x="0" y="39"/>
                    </a:cubicBezTo>
                    <a:cubicBezTo>
                      <a:pt x="12" y="41"/>
                      <a:pt x="24" y="36"/>
                      <a:pt x="27" y="20"/>
                    </a:cubicBezTo>
                    <a:cubicBezTo>
                      <a:pt x="28" y="12"/>
                      <a:pt x="22" y="4"/>
                      <a:pt x="14" y="3"/>
                    </a:cubicBezTo>
                    <a:cubicBezTo>
                      <a:pt x="9" y="2"/>
                      <a:pt x="3" y="6"/>
                      <a:pt x="3" y="11"/>
                    </a:cubicBezTo>
                    <a:cubicBezTo>
                      <a:pt x="2" y="15"/>
                      <a:pt x="5" y="18"/>
                      <a:pt x="8" y="19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12" y="17"/>
                      <a:pt x="12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95"/>
              <p:cNvSpPr>
                <a:spLocks/>
              </p:cNvSpPr>
              <p:nvPr/>
            </p:nvSpPr>
            <p:spPr bwMode="auto">
              <a:xfrm>
                <a:off x="1466" y="2789"/>
                <a:ext cx="51" cy="66"/>
              </a:xfrm>
              <a:custGeom>
                <a:avLst/>
                <a:gdLst>
                  <a:gd name="T0" fmla="*/ 0 w 13"/>
                  <a:gd name="T1" fmla="*/ 17 h 17"/>
                  <a:gd name="T2" fmla="*/ 9 w 13"/>
                  <a:gd name="T3" fmla="*/ 10 h 17"/>
                  <a:gd name="T4" fmla="*/ 9 w 13"/>
                  <a:gd name="T5" fmla="*/ 9 h 17"/>
                  <a:gd name="T6" fmla="*/ 10 w 13"/>
                  <a:gd name="T7" fmla="*/ 9 h 17"/>
                  <a:gd name="T8" fmla="*/ 13 w 13"/>
                  <a:gd name="T9" fmla="*/ 0 h 17"/>
                  <a:gd name="T10" fmla="*/ 4 w 13"/>
                  <a:gd name="T11" fmla="*/ 11 h 17"/>
                  <a:gd name="T12" fmla="*/ 0 w 13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7">
                    <a:moveTo>
                      <a:pt x="0" y="17"/>
                    </a:moveTo>
                    <a:cubicBezTo>
                      <a:pt x="0" y="17"/>
                      <a:pt x="6" y="15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1" y="3"/>
                      <a:pt x="13" y="0"/>
                    </a:cubicBezTo>
                    <a:cubicBezTo>
                      <a:pt x="13" y="0"/>
                      <a:pt x="5" y="5"/>
                      <a:pt x="4" y="11"/>
                    </a:cubicBezTo>
                    <a:cubicBezTo>
                      <a:pt x="2" y="16"/>
                      <a:pt x="0" y="17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96"/>
              <p:cNvSpPr>
                <a:spLocks/>
              </p:cNvSpPr>
              <p:nvPr/>
            </p:nvSpPr>
            <p:spPr bwMode="auto">
              <a:xfrm>
                <a:off x="1364" y="2862"/>
                <a:ext cx="47" cy="35"/>
              </a:xfrm>
              <a:custGeom>
                <a:avLst/>
                <a:gdLst>
                  <a:gd name="T0" fmla="*/ 0 w 12"/>
                  <a:gd name="T1" fmla="*/ 0 h 9"/>
                  <a:gd name="T2" fmla="*/ 5 w 12"/>
                  <a:gd name="T3" fmla="*/ 7 h 9"/>
                  <a:gd name="T4" fmla="*/ 6 w 12"/>
                  <a:gd name="T5" fmla="*/ 6 h 9"/>
                  <a:gd name="T6" fmla="*/ 6 w 12"/>
                  <a:gd name="T7" fmla="*/ 7 h 9"/>
                  <a:gd name="T8" fmla="*/ 12 w 12"/>
                  <a:gd name="T9" fmla="*/ 9 h 9"/>
                  <a:gd name="T10" fmla="*/ 5 w 12"/>
                  <a:gd name="T11" fmla="*/ 3 h 9"/>
                  <a:gd name="T12" fmla="*/ 0 w 12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cubicBezTo>
                      <a:pt x="0" y="0"/>
                      <a:pt x="1" y="5"/>
                      <a:pt x="5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10" y="8"/>
                      <a:pt x="12" y="9"/>
                    </a:cubicBezTo>
                    <a:cubicBezTo>
                      <a:pt x="12" y="9"/>
                      <a:pt x="8" y="4"/>
                      <a:pt x="5" y="3"/>
                    </a:cubicBezTo>
                    <a:cubicBezTo>
                      <a:pt x="1" y="2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97"/>
              <p:cNvSpPr>
                <a:spLocks/>
              </p:cNvSpPr>
              <p:nvPr/>
            </p:nvSpPr>
            <p:spPr bwMode="auto">
              <a:xfrm>
                <a:off x="1372" y="2769"/>
                <a:ext cx="94" cy="101"/>
              </a:xfrm>
              <a:custGeom>
                <a:avLst/>
                <a:gdLst>
                  <a:gd name="T0" fmla="*/ 21 w 24"/>
                  <a:gd name="T1" fmla="*/ 6 h 26"/>
                  <a:gd name="T2" fmla="*/ 10 w 24"/>
                  <a:gd name="T3" fmla="*/ 24 h 26"/>
                  <a:gd name="T4" fmla="*/ 0 w 24"/>
                  <a:gd name="T5" fmla="*/ 25 h 26"/>
                  <a:gd name="T6" fmla="*/ 11 w 24"/>
                  <a:gd name="T7" fmla="*/ 24 h 26"/>
                  <a:gd name="T8" fmla="*/ 22 w 24"/>
                  <a:gd name="T9" fmla="*/ 6 h 26"/>
                  <a:gd name="T10" fmla="*/ 15 w 24"/>
                  <a:gd name="T11" fmla="*/ 0 h 26"/>
                  <a:gd name="T12" fmla="*/ 21 w 24"/>
                  <a:gd name="T13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6">
                    <a:moveTo>
                      <a:pt x="21" y="6"/>
                    </a:moveTo>
                    <a:cubicBezTo>
                      <a:pt x="24" y="12"/>
                      <a:pt x="19" y="20"/>
                      <a:pt x="10" y="24"/>
                    </a:cubicBezTo>
                    <a:cubicBezTo>
                      <a:pt x="7" y="25"/>
                      <a:pt x="3" y="25"/>
                      <a:pt x="0" y="25"/>
                    </a:cubicBezTo>
                    <a:cubicBezTo>
                      <a:pt x="4" y="26"/>
                      <a:pt x="7" y="25"/>
                      <a:pt x="11" y="24"/>
                    </a:cubicBezTo>
                    <a:cubicBezTo>
                      <a:pt x="20" y="21"/>
                      <a:pt x="24" y="13"/>
                      <a:pt x="22" y="6"/>
                    </a:cubicBezTo>
                    <a:cubicBezTo>
                      <a:pt x="21" y="3"/>
                      <a:pt x="18" y="1"/>
                      <a:pt x="15" y="0"/>
                    </a:cubicBezTo>
                    <a:cubicBezTo>
                      <a:pt x="18" y="1"/>
                      <a:pt x="20" y="3"/>
                      <a:pt x="2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98"/>
              <p:cNvSpPr>
                <a:spLocks/>
              </p:cNvSpPr>
              <p:nvPr/>
            </p:nvSpPr>
            <p:spPr bwMode="auto">
              <a:xfrm>
                <a:off x="1403" y="2645"/>
                <a:ext cx="180" cy="225"/>
              </a:xfrm>
              <a:custGeom>
                <a:avLst/>
                <a:gdLst>
                  <a:gd name="T0" fmla="*/ 36 w 46"/>
                  <a:gd name="T1" fmla="*/ 10 h 58"/>
                  <a:gd name="T2" fmla="*/ 21 w 46"/>
                  <a:gd name="T3" fmla="*/ 52 h 58"/>
                  <a:gd name="T4" fmla="*/ 0 w 46"/>
                  <a:gd name="T5" fmla="*/ 58 h 58"/>
                  <a:gd name="T6" fmla="*/ 22 w 46"/>
                  <a:gd name="T7" fmla="*/ 51 h 58"/>
                  <a:gd name="T8" fmla="*/ 38 w 46"/>
                  <a:gd name="T9" fmla="*/ 10 h 58"/>
                  <a:gd name="T10" fmla="*/ 22 w 46"/>
                  <a:gd name="T11" fmla="*/ 0 h 58"/>
                  <a:gd name="T12" fmla="*/ 36 w 46"/>
                  <a:gd name="T13" fmla="*/ 1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58">
                    <a:moveTo>
                      <a:pt x="36" y="10"/>
                    </a:moveTo>
                    <a:cubicBezTo>
                      <a:pt x="44" y="23"/>
                      <a:pt x="37" y="41"/>
                      <a:pt x="21" y="52"/>
                    </a:cubicBezTo>
                    <a:cubicBezTo>
                      <a:pt x="14" y="56"/>
                      <a:pt x="7" y="58"/>
                      <a:pt x="0" y="58"/>
                    </a:cubicBezTo>
                    <a:cubicBezTo>
                      <a:pt x="7" y="58"/>
                      <a:pt x="15" y="56"/>
                      <a:pt x="22" y="51"/>
                    </a:cubicBezTo>
                    <a:cubicBezTo>
                      <a:pt x="39" y="41"/>
                      <a:pt x="46" y="23"/>
                      <a:pt x="38" y="10"/>
                    </a:cubicBezTo>
                    <a:cubicBezTo>
                      <a:pt x="35" y="4"/>
                      <a:pt x="29" y="1"/>
                      <a:pt x="22" y="0"/>
                    </a:cubicBezTo>
                    <a:cubicBezTo>
                      <a:pt x="28" y="1"/>
                      <a:pt x="33" y="5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99"/>
              <p:cNvSpPr>
                <a:spLocks/>
              </p:cNvSpPr>
              <p:nvPr/>
            </p:nvSpPr>
            <p:spPr bwMode="auto">
              <a:xfrm>
                <a:off x="1392" y="2831"/>
                <a:ext cx="15" cy="24"/>
              </a:xfrm>
              <a:custGeom>
                <a:avLst/>
                <a:gdLst>
                  <a:gd name="T0" fmla="*/ 2 w 4"/>
                  <a:gd name="T1" fmla="*/ 5 h 6"/>
                  <a:gd name="T2" fmla="*/ 3 w 4"/>
                  <a:gd name="T3" fmla="*/ 1 h 6"/>
                  <a:gd name="T4" fmla="*/ 1 w 4"/>
                  <a:gd name="T5" fmla="*/ 0 h 6"/>
                  <a:gd name="T6" fmla="*/ 3 w 4"/>
                  <a:gd name="T7" fmla="*/ 1 h 6"/>
                  <a:gd name="T8" fmla="*/ 2 w 4"/>
                  <a:gd name="T9" fmla="*/ 5 h 6"/>
                  <a:gd name="T10" fmla="*/ 0 w 4"/>
                  <a:gd name="T11" fmla="*/ 6 h 6"/>
                  <a:gd name="T12" fmla="*/ 2 w 4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5"/>
                    </a:moveTo>
                    <a:cubicBezTo>
                      <a:pt x="3" y="4"/>
                      <a:pt x="4" y="2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2"/>
                      <a:pt x="4" y="4"/>
                      <a:pt x="2" y="5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00"/>
              <p:cNvSpPr>
                <a:spLocks/>
              </p:cNvSpPr>
              <p:nvPr/>
            </p:nvSpPr>
            <p:spPr bwMode="auto">
              <a:xfrm>
                <a:off x="85" y="2668"/>
                <a:ext cx="219" cy="229"/>
              </a:xfrm>
              <a:custGeom>
                <a:avLst/>
                <a:gdLst>
                  <a:gd name="T0" fmla="*/ 56 w 56"/>
                  <a:gd name="T1" fmla="*/ 53 h 59"/>
                  <a:gd name="T2" fmla="*/ 5 w 56"/>
                  <a:gd name="T3" fmla="*/ 29 h 59"/>
                  <a:gd name="T4" fmla="*/ 19 w 56"/>
                  <a:gd name="T5" fmla="*/ 3 h 59"/>
                  <a:gd name="T6" fmla="*/ 35 w 56"/>
                  <a:gd name="T7" fmla="*/ 10 h 59"/>
                  <a:gd name="T8" fmla="*/ 33 w 56"/>
                  <a:gd name="T9" fmla="*/ 17 h 59"/>
                  <a:gd name="T10" fmla="*/ 29 w 56"/>
                  <a:gd name="T11" fmla="*/ 15 h 59"/>
                  <a:gd name="T12" fmla="*/ 29 w 56"/>
                  <a:gd name="T13" fmla="*/ 14 h 59"/>
                  <a:gd name="T14" fmla="*/ 28 w 56"/>
                  <a:gd name="T15" fmla="*/ 13 h 59"/>
                  <a:gd name="T16" fmla="*/ 26 w 56"/>
                  <a:gd name="T17" fmla="*/ 16 h 59"/>
                  <a:gd name="T18" fmla="*/ 32 w 56"/>
                  <a:gd name="T19" fmla="*/ 18 h 59"/>
                  <a:gd name="T20" fmla="*/ 36 w 56"/>
                  <a:gd name="T21" fmla="*/ 10 h 59"/>
                  <a:gd name="T22" fmla="*/ 19 w 56"/>
                  <a:gd name="T23" fmla="*/ 2 h 59"/>
                  <a:gd name="T24" fmla="*/ 5 w 56"/>
                  <a:gd name="T25" fmla="*/ 29 h 59"/>
                  <a:gd name="T26" fmla="*/ 56 w 56"/>
                  <a:gd name="T27" fmla="*/ 5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59">
                    <a:moveTo>
                      <a:pt x="56" y="53"/>
                    </a:moveTo>
                    <a:cubicBezTo>
                      <a:pt x="35" y="59"/>
                      <a:pt x="13" y="49"/>
                      <a:pt x="5" y="29"/>
                    </a:cubicBezTo>
                    <a:cubicBezTo>
                      <a:pt x="1" y="18"/>
                      <a:pt x="8" y="6"/>
                      <a:pt x="19" y="3"/>
                    </a:cubicBezTo>
                    <a:cubicBezTo>
                      <a:pt x="26" y="1"/>
                      <a:pt x="33" y="4"/>
                      <a:pt x="35" y="10"/>
                    </a:cubicBezTo>
                    <a:cubicBezTo>
                      <a:pt x="37" y="15"/>
                      <a:pt x="33" y="17"/>
                      <a:pt x="33" y="17"/>
                    </a:cubicBezTo>
                    <a:cubicBezTo>
                      <a:pt x="29" y="19"/>
                      <a:pt x="28" y="15"/>
                      <a:pt x="29" y="15"/>
                    </a:cubicBezTo>
                    <a:cubicBezTo>
                      <a:pt x="29" y="15"/>
                      <a:pt x="30" y="14"/>
                      <a:pt x="29" y="14"/>
                    </a:cubicBezTo>
                    <a:cubicBezTo>
                      <a:pt x="29" y="13"/>
                      <a:pt x="28" y="13"/>
                      <a:pt x="28" y="13"/>
                    </a:cubicBezTo>
                    <a:cubicBezTo>
                      <a:pt x="26" y="13"/>
                      <a:pt x="26" y="15"/>
                      <a:pt x="26" y="16"/>
                    </a:cubicBezTo>
                    <a:cubicBezTo>
                      <a:pt x="27" y="18"/>
                      <a:pt x="29" y="19"/>
                      <a:pt x="32" y="18"/>
                    </a:cubicBezTo>
                    <a:cubicBezTo>
                      <a:pt x="36" y="17"/>
                      <a:pt x="38" y="13"/>
                      <a:pt x="36" y="10"/>
                    </a:cubicBezTo>
                    <a:cubicBezTo>
                      <a:pt x="34" y="3"/>
                      <a:pt x="26" y="0"/>
                      <a:pt x="19" y="2"/>
                    </a:cubicBezTo>
                    <a:cubicBezTo>
                      <a:pt x="7" y="6"/>
                      <a:pt x="0" y="18"/>
                      <a:pt x="5" y="29"/>
                    </a:cubicBezTo>
                    <a:cubicBezTo>
                      <a:pt x="12" y="49"/>
                      <a:pt x="34" y="59"/>
                      <a:pt x="56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01"/>
              <p:cNvSpPr>
                <a:spLocks/>
              </p:cNvSpPr>
              <p:nvPr/>
            </p:nvSpPr>
            <p:spPr bwMode="auto">
              <a:xfrm>
                <a:off x="50" y="2645"/>
                <a:ext cx="729" cy="280"/>
              </a:xfrm>
              <a:custGeom>
                <a:avLst/>
                <a:gdLst>
                  <a:gd name="T0" fmla="*/ 1 w 187"/>
                  <a:gd name="T1" fmla="*/ 25 h 72"/>
                  <a:gd name="T2" fmla="*/ 12 w 187"/>
                  <a:gd name="T3" fmla="*/ 0 h 72"/>
                  <a:gd name="T4" fmla="*/ 2 w 187"/>
                  <a:gd name="T5" fmla="*/ 24 h 72"/>
                  <a:gd name="T6" fmla="*/ 101 w 187"/>
                  <a:gd name="T7" fmla="*/ 68 h 72"/>
                  <a:gd name="T8" fmla="*/ 187 w 187"/>
                  <a:gd name="T9" fmla="*/ 34 h 72"/>
                  <a:gd name="T10" fmla="*/ 100 w 187"/>
                  <a:gd name="T11" fmla="*/ 69 h 72"/>
                  <a:gd name="T12" fmla="*/ 1 w 187"/>
                  <a:gd name="T13" fmla="*/ 2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72">
                    <a:moveTo>
                      <a:pt x="1" y="25"/>
                    </a:moveTo>
                    <a:cubicBezTo>
                      <a:pt x="0" y="16"/>
                      <a:pt x="4" y="8"/>
                      <a:pt x="12" y="0"/>
                    </a:cubicBezTo>
                    <a:cubicBezTo>
                      <a:pt x="5" y="7"/>
                      <a:pt x="2" y="15"/>
                      <a:pt x="2" y="24"/>
                    </a:cubicBezTo>
                    <a:cubicBezTo>
                      <a:pt x="4" y="51"/>
                      <a:pt x="48" y="71"/>
                      <a:pt x="101" y="68"/>
                    </a:cubicBezTo>
                    <a:cubicBezTo>
                      <a:pt x="140" y="66"/>
                      <a:pt x="173" y="52"/>
                      <a:pt x="187" y="34"/>
                    </a:cubicBezTo>
                    <a:cubicBezTo>
                      <a:pt x="173" y="52"/>
                      <a:pt x="140" y="67"/>
                      <a:pt x="100" y="69"/>
                    </a:cubicBezTo>
                    <a:cubicBezTo>
                      <a:pt x="47" y="72"/>
                      <a:pt x="2" y="52"/>
                      <a:pt x="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02"/>
              <p:cNvSpPr>
                <a:spLocks/>
              </p:cNvSpPr>
              <p:nvPr/>
            </p:nvSpPr>
            <p:spPr bwMode="auto">
              <a:xfrm>
                <a:off x="1107" y="2719"/>
                <a:ext cx="101" cy="101"/>
              </a:xfrm>
              <a:custGeom>
                <a:avLst/>
                <a:gdLst>
                  <a:gd name="T0" fmla="*/ 11 w 26"/>
                  <a:gd name="T1" fmla="*/ 13 h 26"/>
                  <a:gd name="T2" fmla="*/ 9 w 26"/>
                  <a:gd name="T3" fmla="*/ 13 h 26"/>
                  <a:gd name="T4" fmla="*/ 8 w 26"/>
                  <a:gd name="T5" fmla="*/ 11 h 26"/>
                  <a:gd name="T6" fmla="*/ 10 w 26"/>
                  <a:gd name="T7" fmla="*/ 11 h 26"/>
                  <a:gd name="T8" fmla="*/ 10 w 26"/>
                  <a:gd name="T9" fmla="*/ 12 h 26"/>
                  <a:gd name="T10" fmla="*/ 10 w 26"/>
                  <a:gd name="T11" fmla="*/ 16 h 26"/>
                  <a:gd name="T12" fmla="*/ 3 w 26"/>
                  <a:gd name="T13" fmla="*/ 16 h 26"/>
                  <a:gd name="T14" fmla="*/ 3 w 26"/>
                  <a:gd name="T15" fmla="*/ 6 h 26"/>
                  <a:gd name="T16" fmla="*/ 19 w 26"/>
                  <a:gd name="T17" fmla="*/ 5 h 26"/>
                  <a:gd name="T18" fmla="*/ 20 w 26"/>
                  <a:gd name="T19" fmla="*/ 26 h 26"/>
                  <a:gd name="T20" fmla="*/ 17 w 26"/>
                  <a:gd name="T21" fmla="*/ 5 h 26"/>
                  <a:gd name="T22" fmla="*/ 3 w 26"/>
                  <a:gd name="T23" fmla="*/ 7 h 26"/>
                  <a:gd name="T24" fmla="*/ 4 w 26"/>
                  <a:gd name="T25" fmla="*/ 16 h 26"/>
                  <a:gd name="T26" fmla="*/ 11 w 26"/>
                  <a:gd name="T27" fmla="*/ 15 h 26"/>
                  <a:gd name="T28" fmla="*/ 11 w 26"/>
                  <a:gd name="T29" fmla="*/ 12 h 26"/>
                  <a:gd name="T30" fmla="*/ 11 w 26"/>
                  <a:gd name="T3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26">
                    <a:moveTo>
                      <a:pt x="11" y="13"/>
                    </a:moveTo>
                    <a:cubicBezTo>
                      <a:pt x="10" y="13"/>
                      <a:pt x="10" y="13"/>
                      <a:pt x="9" y="13"/>
                    </a:cubicBezTo>
                    <a:cubicBezTo>
                      <a:pt x="8" y="12"/>
                      <a:pt x="8" y="11"/>
                      <a:pt x="8" y="11"/>
                    </a:cubicBezTo>
                    <a:cubicBezTo>
                      <a:pt x="9" y="11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2"/>
                    </a:cubicBezTo>
                    <a:cubicBezTo>
                      <a:pt x="12" y="13"/>
                      <a:pt x="12" y="14"/>
                      <a:pt x="10" y="16"/>
                    </a:cubicBezTo>
                    <a:cubicBezTo>
                      <a:pt x="9" y="18"/>
                      <a:pt x="5" y="18"/>
                      <a:pt x="3" y="16"/>
                    </a:cubicBezTo>
                    <a:cubicBezTo>
                      <a:pt x="0" y="13"/>
                      <a:pt x="0" y="9"/>
                      <a:pt x="3" y="6"/>
                    </a:cubicBezTo>
                    <a:cubicBezTo>
                      <a:pt x="7" y="1"/>
                      <a:pt x="13" y="0"/>
                      <a:pt x="19" y="5"/>
                    </a:cubicBezTo>
                    <a:cubicBezTo>
                      <a:pt x="26" y="11"/>
                      <a:pt x="26" y="19"/>
                      <a:pt x="20" y="26"/>
                    </a:cubicBezTo>
                    <a:cubicBezTo>
                      <a:pt x="25" y="19"/>
                      <a:pt x="25" y="11"/>
                      <a:pt x="17" y="5"/>
                    </a:cubicBezTo>
                    <a:cubicBezTo>
                      <a:pt x="13" y="1"/>
                      <a:pt x="6" y="2"/>
                      <a:pt x="3" y="7"/>
                    </a:cubicBezTo>
                    <a:cubicBezTo>
                      <a:pt x="1" y="10"/>
                      <a:pt x="1" y="14"/>
                      <a:pt x="4" y="16"/>
                    </a:cubicBezTo>
                    <a:cubicBezTo>
                      <a:pt x="6" y="17"/>
                      <a:pt x="9" y="17"/>
                      <a:pt x="11" y="15"/>
                    </a:cubicBezTo>
                    <a:cubicBezTo>
                      <a:pt x="11" y="14"/>
                      <a:pt x="11" y="13"/>
                      <a:pt x="11" y="12"/>
                    </a:cubicBezTo>
                    <a:cubicBezTo>
                      <a:pt x="11" y="12"/>
                      <a:pt x="11" y="12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03"/>
              <p:cNvSpPr>
                <a:spLocks/>
              </p:cNvSpPr>
              <p:nvPr/>
            </p:nvSpPr>
            <p:spPr bwMode="auto">
              <a:xfrm>
                <a:off x="1189" y="2711"/>
                <a:ext cx="23" cy="47"/>
              </a:xfrm>
              <a:custGeom>
                <a:avLst/>
                <a:gdLst>
                  <a:gd name="T0" fmla="*/ 6 w 6"/>
                  <a:gd name="T1" fmla="*/ 12 h 12"/>
                  <a:gd name="T2" fmla="*/ 4 w 6"/>
                  <a:gd name="T3" fmla="*/ 4 h 12"/>
                  <a:gd name="T4" fmla="*/ 4 w 6"/>
                  <a:gd name="T5" fmla="*/ 5 h 12"/>
                  <a:gd name="T6" fmla="*/ 4 w 6"/>
                  <a:gd name="T7" fmla="*/ 4 h 12"/>
                  <a:gd name="T8" fmla="*/ 0 w 6"/>
                  <a:gd name="T9" fmla="*/ 0 h 12"/>
                  <a:gd name="T10" fmla="*/ 3 w 6"/>
                  <a:gd name="T11" fmla="*/ 8 h 12"/>
                  <a:gd name="T12" fmla="*/ 6 w 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12"/>
                    </a:moveTo>
                    <a:cubicBezTo>
                      <a:pt x="6" y="12"/>
                      <a:pt x="6" y="8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1" y="2"/>
                      <a:pt x="0" y="0"/>
                    </a:cubicBezTo>
                    <a:cubicBezTo>
                      <a:pt x="0" y="0"/>
                      <a:pt x="0" y="6"/>
                      <a:pt x="3" y="8"/>
                    </a:cubicBezTo>
                    <a:cubicBezTo>
                      <a:pt x="6" y="10"/>
                      <a:pt x="6" y="12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04"/>
              <p:cNvSpPr>
                <a:spLocks/>
              </p:cNvSpPr>
              <p:nvPr/>
            </p:nvSpPr>
            <p:spPr bwMode="auto">
              <a:xfrm>
                <a:off x="1150" y="2742"/>
                <a:ext cx="51" cy="74"/>
              </a:xfrm>
              <a:custGeom>
                <a:avLst/>
                <a:gdLst>
                  <a:gd name="T0" fmla="*/ 5 w 13"/>
                  <a:gd name="T1" fmla="*/ 1 h 19"/>
                  <a:gd name="T2" fmla="*/ 12 w 13"/>
                  <a:gd name="T3" fmla="*/ 13 h 19"/>
                  <a:gd name="T4" fmla="*/ 10 w 13"/>
                  <a:gd name="T5" fmla="*/ 19 h 19"/>
                  <a:gd name="T6" fmla="*/ 13 w 13"/>
                  <a:gd name="T7" fmla="*/ 12 h 19"/>
                  <a:gd name="T8" fmla="*/ 6 w 13"/>
                  <a:gd name="T9" fmla="*/ 0 h 19"/>
                  <a:gd name="T10" fmla="*/ 0 w 13"/>
                  <a:gd name="T11" fmla="*/ 2 h 19"/>
                  <a:gd name="T12" fmla="*/ 5 w 13"/>
                  <a:gd name="T1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5" y="1"/>
                    </a:moveTo>
                    <a:cubicBezTo>
                      <a:pt x="10" y="1"/>
                      <a:pt x="13" y="7"/>
                      <a:pt x="12" y="13"/>
                    </a:cubicBezTo>
                    <a:cubicBezTo>
                      <a:pt x="12" y="15"/>
                      <a:pt x="11" y="17"/>
                      <a:pt x="10" y="19"/>
                    </a:cubicBezTo>
                    <a:cubicBezTo>
                      <a:pt x="12" y="17"/>
                      <a:pt x="12" y="15"/>
                      <a:pt x="13" y="12"/>
                    </a:cubicBezTo>
                    <a:cubicBezTo>
                      <a:pt x="13" y="6"/>
                      <a:pt x="10" y="1"/>
                      <a:pt x="6" y="0"/>
                    </a:cubicBezTo>
                    <a:cubicBezTo>
                      <a:pt x="4" y="0"/>
                      <a:pt x="2" y="1"/>
                      <a:pt x="0" y="2"/>
                    </a:cubicBezTo>
                    <a:cubicBezTo>
                      <a:pt x="2" y="1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05"/>
              <p:cNvSpPr>
                <a:spLocks/>
              </p:cNvSpPr>
              <p:nvPr/>
            </p:nvSpPr>
            <p:spPr bwMode="auto">
              <a:xfrm>
                <a:off x="1091" y="2653"/>
                <a:ext cx="121" cy="147"/>
              </a:xfrm>
              <a:custGeom>
                <a:avLst/>
                <a:gdLst>
                  <a:gd name="T0" fmla="*/ 10 w 31"/>
                  <a:gd name="T1" fmla="*/ 2 h 38"/>
                  <a:gd name="T2" fmla="*/ 30 w 31"/>
                  <a:gd name="T3" fmla="*/ 24 h 38"/>
                  <a:gd name="T4" fmla="*/ 28 w 31"/>
                  <a:gd name="T5" fmla="*/ 38 h 38"/>
                  <a:gd name="T6" fmla="*/ 31 w 31"/>
                  <a:gd name="T7" fmla="*/ 23 h 38"/>
                  <a:gd name="T8" fmla="*/ 11 w 31"/>
                  <a:gd name="T9" fmla="*/ 1 h 38"/>
                  <a:gd name="T10" fmla="*/ 0 w 31"/>
                  <a:gd name="T11" fmla="*/ 7 h 38"/>
                  <a:gd name="T12" fmla="*/ 10 w 31"/>
                  <a:gd name="T13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8">
                    <a:moveTo>
                      <a:pt x="10" y="2"/>
                    </a:moveTo>
                    <a:cubicBezTo>
                      <a:pt x="20" y="1"/>
                      <a:pt x="29" y="11"/>
                      <a:pt x="30" y="24"/>
                    </a:cubicBezTo>
                    <a:cubicBezTo>
                      <a:pt x="31" y="29"/>
                      <a:pt x="30" y="34"/>
                      <a:pt x="28" y="38"/>
                    </a:cubicBezTo>
                    <a:cubicBezTo>
                      <a:pt x="30" y="33"/>
                      <a:pt x="31" y="28"/>
                      <a:pt x="31" y="23"/>
                    </a:cubicBezTo>
                    <a:cubicBezTo>
                      <a:pt x="30" y="10"/>
                      <a:pt x="21" y="0"/>
                      <a:pt x="11" y="1"/>
                    </a:cubicBezTo>
                    <a:cubicBezTo>
                      <a:pt x="7" y="1"/>
                      <a:pt x="3" y="4"/>
                      <a:pt x="0" y="7"/>
                    </a:cubicBezTo>
                    <a:cubicBezTo>
                      <a:pt x="3" y="4"/>
                      <a:pt x="7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06"/>
              <p:cNvSpPr>
                <a:spLocks/>
              </p:cNvSpPr>
              <p:nvPr/>
            </p:nvSpPr>
            <p:spPr bwMode="auto">
              <a:xfrm>
                <a:off x="518" y="2711"/>
                <a:ext cx="148" cy="144"/>
              </a:xfrm>
              <a:custGeom>
                <a:avLst/>
                <a:gdLst>
                  <a:gd name="T0" fmla="*/ 17 w 38"/>
                  <a:gd name="T1" fmla="*/ 15 h 37"/>
                  <a:gd name="T2" fmla="*/ 17 w 38"/>
                  <a:gd name="T3" fmla="*/ 13 h 37"/>
                  <a:gd name="T4" fmla="*/ 14 w 38"/>
                  <a:gd name="T5" fmla="*/ 12 h 37"/>
                  <a:gd name="T6" fmla="*/ 15 w 38"/>
                  <a:gd name="T7" fmla="*/ 14 h 37"/>
                  <a:gd name="T8" fmla="*/ 16 w 38"/>
                  <a:gd name="T9" fmla="*/ 15 h 37"/>
                  <a:gd name="T10" fmla="*/ 21 w 38"/>
                  <a:gd name="T11" fmla="*/ 14 h 37"/>
                  <a:gd name="T12" fmla="*/ 21 w 38"/>
                  <a:gd name="T13" fmla="*/ 4 h 37"/>
                  <a:gd name="T14" fmla="*/ 6 w 38"/>
                  <a:gd name="T15" fmla="*/ 6 h 37"/>
                  <a:gd name="T16" fmla="*/ 8 w 38"/>
                  <a:gd name="T17" fmla="*/ 28 h 37"/>
                  <a:gd name="T18" fmla="*/ 38 w 38"/>
                  <a:gd name="T19" fmla="*/ 26 h 37"/>
                  <a:gd name="T20" fmla="*/ 7 w 38"/>
                  <a:gd name="T21" fmla="*/ 25 h 37"/>
                  <a:gd name="T22" fmla="*/ 7 w 38"/>
                  <a:gd name="T23" fmla="*/ 5 h 37"/>
                  <a:gd name="T24" fmla="*/ 21 w 38"/>
                  <a:gd name="T25" fmla="*/ 6 h 37"/>
                  <a:gd name="T26" fmla="*/ 20 w 38"/>
                  <a:gd name="T27" fmla="*/ 14 h 37"/>
                  <a:gd name="T28" fmla="*/ 16 w 38"/>
                  <a:gd name="T29" fmla="*/ 15 h 37"/>
                  <a:gd name="T30" fmla="*/ 17 w 38"/>
                  <a:gd name="T31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37">
                    <a:moveTo>
                      <a:pt x="17" y="15"/>
                    </a:moveTo>
                    <a:cubicBezTo>
                      <a:pt x="18" y="14"/>
                      <a:pt x="18" y="13"/>
                      <a:pt x="17" y="13"/>
                    </a:cubicBezTo>
                    <a:cubicBezTo>
                      <a:pt x="16" y="12"/>
                      <a:pt x="15" y="12"/>
                      <a:pt x="14" y="12"/>
                    </a:cubicBezTo>
                    <a:cubicBezTo>
                      <a:pt x="14" y="13"/>
                      <a:pt x="14" y="14"/>
                      <a:pt x="15" y="14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8" y="16"/>
                      <a:pt x="20" y="16"/>
                      <a:pt x="21" y="14"/>
                    </a:cubicBezTo>
                    <a:cubicBezTo>
                      <a:pt x="24" y="11"/>
                      <a:pt x="23" y="7"/>
                      <a:pt x="21" y="4"/>
                    </a:cubicBezTo>
                    <a:cubicBezTo>
                      <a:pt x="16" y="0"/>
                      <a:pt x="9" y="1"/>
                      <a:pt x="6" y="6"/>
                    </a:cubicBezTo>
                    <a:cubicBezTo>
                      <a:pt x="0" y="12"/>
                      <a:pt x="0" y="21"/>
                      <a:pt x="8" y="28"/>
                    </a:cubicBezTo>
                    <a:cubicBezTo>
                      <a:pt x="18" y="37"/>
                      <a:pt x="30" y="36"/>
                      <a:pt x="38" y="26"/>
                    </a:cubicBezTo>
                    <a:cubicBezTo>
                      <a:pt x="29" y="34"/>
                      <a:pt x="17" y="36"/>
                      <a:pt x="7" y="25"/>
                    </a:cubicBezTo>
                    <a:cubicBezTo>
                      <a:pt x="1" y="20"/>
                      <a:pt x="2" y="10"/>
                      <a:pt x="7" y="5"/>
                    </a:cubicBezTo>
                    <a:cubicBezTo>
                      <a:pt x="11" y="1"/>
                      <a:pt x="17" y="2"/>
                      <a:pt x="21" y="6"/>
                    </a:cubicBezTo>
                    <a:cubicBezTo>
                      <a:pt x="23" y="8"/>
                      <a:pt x="23" y="12"/>
                      <a:pt x="20" y="14"/>
                    </a:cubicBezTo>
                    <a:cubicBezTo>
                      <a:pt x="19" y="16"/>
                      <a:pt x="18" y="16"/>
                      <a:pt x="16" y="15"/>
                    </a:cubicBezTo>
                    <a:cubicBezTo>
                      <a:pt x="17" y="15"/>
                      <a:pt x="17" y="15"/>
                      <a:pt x="1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07"/>
              <p:cNvSpPr>
                <a:spLocks/>
              </p:cNvSpPr>
              <p:nvPr/>
            </p:nvSpPr>
            <p:spPr bwMode="auto">
              <a:xfrm>
                <a:off x="510" y="2835"/>
                <a:ext cx="74" cy="31"/>
              </a:xfrm>
              <a:custGeom>
                <a:avLst/>
                <a:gdLst>
                  <a:gd name="T0" fmla="*/ 19 w 19"/>
                  <a:gd name="T1" fmla="*/ 6 h 8"/>
                  <a:gd name="T2" fmla="*/ 7 w 19"/>
                  <a:gd name="T3" fmla="*/ 5 h 8"/>
                  <a:gd name="T4" fmla="*/ 7 w 19"/>
                  <a:gd name="T5" fmla="*/ 5 h 8"/>
                  <a:gd name="T6" fmla="*/ 7 w 19"/>
                  <a:gd name="T7" fmla="*/ 5 h 8"/>
                  <a:gd name="T8" fmla="*/ 0 w 19"/>
                  <a:gd name="T9" fmla="*/ 0 h 8"/>
                  <a:gd name="T10" fmla="*/ 12 w 19"/>
                  <a:gd name="T11" fmla="*/ 3 h 8"/>
                  <a:gd name="T12" fmla="*/ 19 w 19"/>
                  <a:gd name="T13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8">
                    <a:moveTo>
                      <a:pt x="19" y="6"/>
                    </a:moveTo>
                    <a:cubicBezTo>
                      <a:pt x="19" y="6"/>
                      <a:pt x="13" y="8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3" y="1"/>
                      <a:pt x="0" y="0"/>
                    </a:cubicBezTo>
                    <a:cubicBezTo>
                      <a:pt x="0" y="0"/>
                      <a:pt x="8" y="0"/>
                      <a:pt x="12" y="3"/>
                    </a:cubicBezTo>
                    <a:cubicBezTo>
                      <a:pt x="16" y="6"/>
                      <a:pt x="19" y="6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08"/>
              <p:cNvSpPr>
                <a:spLocks/>
              </p:cNvSpPr>
              <p:nvPr/>
            </p:nvSpPr>
            <p:spPr bwMode="auto">
              <a:xfrm>
                <a:off x="553" y="2773"/>
                <a:ext cx="106" cy="70"/>
              </a:xfrm>
              <a:custGeom>
                <a:avLst/>
                <a:gdLst>
                  <a:gd name="T0" fmla="*/ 1 w 27"/>
                  <a:gd name="T1" fmla="*/ 8 h 18"/>
                  <a:gd name="T2" fmla="*/ 19 w 27"/>
                  <a:gd name="T3" fmla="*/ 16 h 18"/>
                  <a:gd name="T4" fmla="*/ 27 w 27"/>
                  <a:gd name="T5" fmla="*/ 12 h 18"/>
                  <a:gd name="T6" fmla="*/ 18 w 27"/>
                  <a:gd name="T7" fmla="*/ 17 h 18"/>
                  <a:gd name="T8" fmla="*/ 1 w 27"/>
                  <a:gd name="T9" fmla="*/ 9 h 18"/>
                  <a:gd name="T10" fmla="*/ 2 w 27"/>
                  <a:gd name="T11" fmla="*/ 0 h 18"/>
                  <a:gd name="T12" fmla="*/ 1 w 27"/>
                  <a:gd name="T13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1" y="8"/>
                    </a:moveTo>
                    <a:cubicBezTo>
                      <a:pt x="3" y="14"/>
                      <a:pt x="11" y="18"/>
                      <a:pt x="19" y="16"/>
                    </a:cubicBezTo>
                    <a:cubicBezTo>
                      <a:pt x="22" y="15"/>
                      <a:pt x="25" y="14"/>
                      <a:pt x="27" y="12"/>
                    </a:cubicBezTo>
                    <a:cubicBezTo>
                      <a:pt x="25" y="14"/>
                      <a:pt x="22" y="16"/>
                      <a:pt x="18" y="17"/>
                    </a:cubicBezTo>
                    <a:cubicBezTo>
                      <a:pt x="10" y="18"/>
                      <a:pt x="2" y="15"/>
                      <a:pt x="1" y="9"/>
                    </a:cubicBezTo>
                    <a:cubicBezTo>
                      <a:pt x="0" y="6"/>
                      <a:pt x="1" y="3"/>
                      <a:pt x="2" y="0"/>
                    </a:cubicBezTo>
                    <a:cubicBezTo>
                      <a:pt x="1" y="3"/>
                      <a:pt x="0" y="5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09"/>
              <p:cNvSpPr>
                <a:spLocks/>
              </p:cNvSpPr>
              <p:nvPr/>
            </p:nvSpPr>
            <p:spPr bwMode="auto">
              <a:xfrm>
                <a:off x="425" y="2707"/>
                <a:ext cx="214" cy="159"/>
              </a:xfrm>
              <a:custGeom>
                <a:avLst/>
                <a:gdLst>
                  <a:gd name="T0" fmla="*/ 1 w 55"/>
                  <a:gd name="T1" fmla="*/ 15 h 41"/>
                  <a:gd name="T2" fmla="*/ 36 w 55"/>
                  <a:gd name="T3" fmla="*/ 40 h 41"/>
                  <a:gd name="T4" fmla="*/ 55 w 55"/>
                  <a:gd name="T5" fmla="*/ 34 h 41"/>
                  <a:gd name="T6" fmla="*/ 34 w 55"/>
                  <a:gd name="T7" fmla="*/ 40 h 41"/>
                  <a:gd name="T8" fmla="*/ 0 w 55"/>
                  <a:gd name="T9" fmla="*/ 16 h 41"/>
                  <a:gd name="T10" fmla="*/ 7 w 55"/>
                  <a:gd name="T11" fmla="*/ 0 h 41"/>
                  <a:gd name="T12" fmla="*/ 1 w 55"/>
                  <a:gd name="T13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41">
                    <a:moveTo>
                      <a:pt x="1" y="15"/>
                    </a:moveTo>
                    <a:cubicBezTo>
                      <a:pt x="2" y="30"/>
                      <a:pt x="17" y="40"/>
                      <a:pt x="36" y="40"/>
                    </a:cubicBezTo>
                    <a:cubicBezTo>
                      <a:pt x="43" y="39"/>
                      <a:pt x="50" y="37"/>
                      <a:pt x="55" y="34"/>
                    </a:cubicBezTo>
                    <a:cubicBezTo>
                      <a:pt x="50" y="37"/>
                      <a:pt x="42" y="40"/>
                      <a:pt x="34" y="40"/>
                    </a:cubicBezTo>
                    <a:cubicBezTo>
                      <a:pt x="16" y="41"/>
                      <a:pt x="1" y="30"/>
                      <a:pt x="0" y="16"/>
                    </a:cubicBezTo>
                    <a:cubicBezTo>
                      <a:pt x="0" y="10"/>
                      <a:pt x="2" y="4"/>
                      <a:pt x="7" y="0"/>
                    </a:cubicBezTo>
                    <a:cubicBezTo>
                      <a:pt x="3" y="4"/>
                      <a:pt x="1" y="10"/>
                      <a:pt x="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10"/>
              <p:cNvSpPr>
                <a:spLocks/>
              </p:cNvSpPr>
              <p:nvPr/>
            </p:nvSpPr>
            <p:spPr bwMode="auto">
              <a:xfrm>
                <a:off x="803" y="2769"/>
                <a:ext cx="109" cy="159"/>
              </a:xfrm>
              <a:custGeom>
                <a:avLst/>
                <a:gdLst>
                  <a:gd name="T0" fmla="*/ 17 w 28"/>
                  <a:gd name="T1" fmla="*/ 2 h 41"/>
                  <a:gd name="T2" fmla="*/ 2 w 28"/>
                  <a:gd name="T3" fmla="*/ 17 h 41"/>
                  <a:gd name="T4" fmla="*/ 25 w 28"/>
                  <a:gd name="T5" fmla="*/ 41 h 41"/>
                  <a:gd name="T6" fmla="*/ 1 w 28"/>
                  <a:gd name="T7" fmla="*/ 16 h 41"/>
                  <a:gd name="T8" fmla="*/ 16 w 28"/>
                  <a:gd name="T9" fmla="*/ 0 h 41"/>
                  <a:gd name="T10" fmla="*/ 28 w 28"/>
                  <a:gd name="T11" fmla="*/ 11 h 41"/>
                  <a:gd name="T12" fmla="*/ 21 w 28"/>
                  <a:gd name="T13" fmla="*/ 18 h 41"/>
                  <a:gd name="T14" fmla="*/ 16 w 28"/>
                  <a:gd name="T15" fmla="*/ 13 h 41"/>
                  <a:gd name="T16" fmla="*/ 19 w 28"/>
                  <a:gd name="T17" fmla="*/ 10 h 41"/>
                  <a:gd name="T18" fmla="*/ 21 w 28"/>
                  <a:gd name="T19" fmla="*/ 12 h 41"/>
                  <a:gd name="T20" fmla="*/ 20 w 28"/>
                  <a:gd name="T21" fmla="*/ 14 h 41"/>
                  <a:gd name="T22" fmla="*/ 23 w 28"/>
                  <a:gd name="T23" fmla="*/ 16 h 41"/>
                  <a:gd name="T24" fmla="*/ 17 w 28"/>
                  <a:gd name="T25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41">
                    <a:moveTo>
                      <a:pt x="17" y="2"/>
                    </a:moveTo>
                    <a:cubicBezTo>
                      <a:pt x="9" y="2"/>
                      <a:pt x="2" y="9"/>
                      <a:pt x="2" y="17"/>
                    </a:cubicBezTo>
                    <a:cubicBezTo>
                      <a:pt x="2" y="30"/>
                      <a:pt x="12" y="41"/>
                      <a:pt x="25" y="41"/>
                    </a:cubicBezTo>
                    <a:cubicBezTo>
                      <a:pt x="12" y="41"/>
                      <a:pt x="1" y="30"/>
                      <a:pt x="1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2" y="0"/>
                      <a:pt x="28" y="5"/>
                      <a:pt x="28" y="11"/>
                    </a:cubicBezTo>
                    <a:cubicBezTo>
                      <a:pt x="28" y="15"/>
                      <a:pt x="25" y="18"/>
                      <a:pt x="21" y="18"/>
                    </a:cubicBezTo>
                    <a:cubicBezTo>
                      <a:pt x="18" y="18"/>
                      <a:pt x="16" y="16"/>
                      <a:pt x="16" y="13"/>
                    </a:cubicBezTo>
                    <a:cubicBezTo>
                      <a:pt x="16" y="11"/>
                      <a:pt x="17" y="10"/>
                      <a:pt x="19" y="10"/>
                    </a:cubicBezTo>
                    <a:cubicBezTo>
                      <a:pt x="20" y="10"/>
                      <a:pt x="21" y="11"/>
                      <a:pt x="21" y="12"/>
                    </a:cubicBezTo>
                    <a:cubicBezTo>
                      <a:pt x="21" y="13"/>
                      <a:pt x="20" y="14"/>
                      <a:pt x="20" y="14"/>
                    </a:cubicBezTo>
                    <a:cubicBezTo>
                      <a:pt x="18" y="14"/>
                      <a:pt x="18" y="17"/>
                      <a:pt x="23" y="16"/>
                    </a:cubicBezTo>
                    <a:cubicBezTo>
                      <a:pt x="28" y="14"/>
                      <a:pt x="26" y="2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11"/>
              <p:cNvSpPr>
                <a:spLocks/>
              </p:cNvSpPr>
              <p:nvPr/>
            </p:nvSpPr>
            <p:spPr bwMode="auto">
              <a:xfrm>
                <a:off x="815" y="2680"/>
                <a:ext cx="382" cy="276"/>
              </a:xfrm>
              <a:custGeom>
                <a:avLst/>
                <a:gdLst>
                  <a:gd name="T0" fmla="*/ 98 w 98"/>
                  <a:gd name="T1" fmla="*/ 31 h 71"/>
                  <a:gd name="T2" fmla="*/ 22 w 98"/>
                  <a:gd name="T3" fmla="*/ 56 h 71"/>
                  <a:gd name="T4" fmla="*/ 10 w 98"/>
                  <a:gd name="T5" fmla="*/ 14 h 71"/>
                  <a:gd name="T6" fmla="*/ 35 w 98"/>
                  <a:gd name="T7" fmla="*/ 6 h 71"/>
                  <a:gd name="T8" fmla="*/ 39 w 98"/>
                  <a:gd name="T9" fmla="*/ 16 h 71"/>
                  <a:gd name="T10" fmla="*/ 33 w 98"/>
                  <a:gd name="T11" fmla="*/ 18 h 71"/>
                  <a:gd name="T12" fmla="*/ 32 w 98"/>
                  <a:gd name="T13" fmla="*/ 16 h 71"/>
                  <a:gd name="T14" fmla="*/ 30 w 98"/>
                  <a:gd name="T15" fmla="*/ 17 h 71"/>
                  <a:gd name="T16" fmla="*/ 31 w 98"/>
                  <a:gd name="T17" fmla="*/ 22 h 71"/>
                  <a:gd name="T18" fmla="*/ 39 w 98"/>
                  <a:gd name="T19" fmla="*/ 19 h 71"/>
                  <a:gd name="T20" fmla="*/ 35 w 98"/>
                  <a:gd name="T21" fmla="*/ 5 h 71"/>
                  <a:gd name="T22" fmla="*/ 9 w 98"/>
                  <a:gd name="T23" fmla="*/ 13 h 71"/>
                  <a:gd name="T24" fmla="*/ 21 w 98"/>
                  <a:gd name="T25" fmla="*/ 57 h 71"/>
                  <a:gd name="T26" fmla="*/ 98 w 98"/>
                  <a:gd name="T27" fmla="*/ 3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71">
                    <a:moveTo>
                      <a:pt x="98" y="31"/>
                    </a:moveTo>
                    <a:cubicBezTo>
                      <a:pt x="83" y="59"/>
                      <a:pt x="48" y="69"/>
                      <a:pt x="22" y="56"/>
                    </a:cubicBezTo>
                    <a:cubicBezTo>
                      <a:pt x="7" y="48"/>
                      <a:pt x="2" y="30"/>
                      <a:pt x="10" y="14"/>
                    </a:cubicBezTo>
                    <a:cubicBezTo>
                      <a:pt x="15" y="6"/>
                      <a:pt x="26" y="2"/>
                      <a:pt x="35" y="6"/>
                    </a:cubicBezTo>
                    <a:cubicBezTo>
                      <a:pt x="40" y="10"/>
                      <a:pt x="39" y="16"/>
                      <a:pt x="39" y="16"/>
                    </a:cubicBezTo>
                    <a:cubicBezTo>
                      <a:pt x="37" y="22"/>
                      <a:pt x="32" y="20"/>
                      <a:pt x="33" y="18"/>
                    </a:cubicBezTo>
                    <a:cubicBezTo>
                      <a:pt x="33" y="17"/>
                      <a:pt x="33" y="16"/>
                      <a:pt x="32" y="16"/>
                    </a:cubicBezTo>
                    <a:cubicBezTo>
                      <a:pt x="31" y="16"/>
                      <a:pt x="30" y="16"/>
                      <a:pt x="30" y="17"/>
                    </a:cubicBezTo>
                    <a:cubicBezTo>
                      <a:pt x="29" y="19"/>
                      <a:pt x="29" y="21"/>
                      <a:pt x="31" y="22"/>
                    </a:cubicBezTo>
                    <a:cubicBezTo>
                      <a:pt x="34" y="23"/>
                      <a:pt x="37" y="22"/>
                      <a:pt x="39" y="19"/>
                    </a:cubicBezTo>
                    <a:cubicBezTo>
                      <a:pt x="42" y="14"/>
                      <a:pt x="40" y="7"/>
                      <a:pt x="35" y="5"/>
                    </a:cubicBezTo>
                    <a:cubicBezTo>
                      <a:pt x="26" y="0"/>
                      <a:pt x="15" y="4"/>
                      <a:pt x="9" y="13"/>
                    </a:cubicBezTo>
                    <a:cubicBezTo>
                      <a:pt x="0" y="30"/>
                      <a:pt x="5" y="49"/>
                      <a:pt x="21" y="57"/>
                    </a:cubicBezTo>
                    <a:cubicBezTo>
                      <a:pt x="49" y="71"/>
                      <a:pt x="82" y="60"/>
                      <a:pt x="9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12"/>
              <p:cNvSpPr>
                <a:spLocks/>
              </p:cNvSpPr>
              <p:nvPr/>
            </p:nvSpPr>
            <p:spPr bwMode="auto">
              <a:xfrm>
                <a:off x="768" y="2762"/>
                <a:ext cx="429" cy="205"/>
              </a:xfrm>
              <a:custGeom>
                <a:avLst/>
                <a:gdLst>
                  <a:gd name="T0" fmla="*/ 1 w 110"/>
                  <a:gd name="T1" fmla="*/ 21 h 53"/>
                  <a:gd name="T2" fmla="*/ 4 w 110"/>
                  <a:gd name="T3" fmla="*/ 0 h 53"/>
                  <a:gd name="T4" fmla="*/ 2 w 110"/>
                  <a:gd name="T5" fmla="*/ 19 h 53"/>
                  <a:gd name="T6" fmla="*/ 65 w 110"/>
                  <a:gd name="T7" fmla="*/ 45 h 53"/>
                  <a:gd name="T8" fmla="*/ 110 w 110"/>
                  <a:gd name="T9" fmla="*/ 11 h 53"/>
                  <a:gd name="T10" fmla="*/ 64 w 110"/>
                  <a:gd name="T11" fmla="*/ 46 h 53"/>
                  <a:gd name="T12" fmla="*/ 1 w 110"/>
                  <a:gd name="T13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53">
                    <a:moveTo>
                      <a:pt x="1" y="21"/>
                    </a:moveTo>
                    <a:cubicBezTo>
                      <a:pt x="0" y="14"/>
                      <a:pt x="1" y="7"/>
                      <a:pt x="4" y="0"/>
                    </a:cubicBezTo>
                    <a:cubicBezTo>
                      <a:pt x="1" y="6"/>
                      <a:pt x="1" y="13"/>
                      <a:pt x="2" y="19"/>
                    </a:cubicBezTo>
                    <a:cubicBezTo>
                      <a:pt x="7" y="40"/>
                      <a:pt x="35" y="52"/>
                      <a:pt x="65" y="45"/>
                    </a:cubicBezTo>
                    <a:cubicBezTo>
                      <a:pt x="87" y="40"/>
                      <a:pt x="104" y="26"/>
                      <a:pt x="110" y="11"/>
                    </a:cubicBezTo>
                    <a:cubicBezTo>
                      <a:pt x="105" y="27"/>
                      <a:pt x="87" y="41"/>
                      <a:pt x="64" y="46"/>
                    </a:cubicBezTo>
                    <a:cubicBezTo>
                      <a:pt x="34" y="53"/>
                      <a:pt x="6" y="41"/>
                      <a:pt x="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13"/>
              <p:cNvSpPr>
                <a:spLocks/>
              </p:cNvSpPr>
              <p:nvPr/>
            </p:nvSpPr>
            <p:spPr bwMode="auto">
              <a:xfrm>
                <a:off x="974" y="2711"/>
                <a:ext cx="117" cy="167"/>
              </a:xfrm>
              <a:custGeom>
                <a:avLst/>
                <a:gdLst>
                  <a:gd name="T0" fmla="*/ 19 w 30"/>
                  <a:gd name="T1" fmla="*/ 17 h 43"/>
                  <a:gd name="T2" fmla="*/ 20 w 30"/>
                  <a:gd name="T3" fmla="*/ 15 h 43"/>
                  <a:gd name="T4" fmla="*/ 18 w 30"/>
                  <a:gd name="T5" fmla="*/ 13 h 43"/>
                  <a:gd name="T6" fmla="*/ 17 w 30"/>
                  <a:gd name="T7" fmla="*/ 15 h 43"/>
                  <a:gd name="T8" fmla="*/ 17 w 30"/>
                  <a:gd name="T9" fmla="*/ 16 h 43"/>
                  <a:gd name="T10" fmla="*/ 23 w 30"/>
                  <a:gd name="T11" fmla="*/ 19 h 43"/>
                  <a:gd name="T12" fmla="*/ 28 w 30"/>
                  <a:gd name="T13" fmla="*/ 10 h 43"/>
                  <a:gd name="T14" fmla="*/ 14 w 30"/>
                  <a:gd name="T15" fmla="*/ 2 h 43"/>
                  <a:gd name="T16" fmla="*/ 3 w 30"/>
                  <a:gd name="T17" fmla="*/ 23 h 43"/>
                  <a:gd name="T18" fmla="*/ 30 w 30"/>
                  <a:gd name="T19" fmla="*/ 39 h 43"/>
                  <a:gd name="T20" fmla="*/ 3 w 30"/>
                  <a:gd name="T21" fmla="*/ 20 h 43"/>
                  <a:gd name="T22" fmla="*/ 16 w 30"/>
                  <a:gd name="T23" fmla="*/ 3 h 43"/>
                  <a:gd name="T24" fmla="*/ 28 w 30"/>
                  <a:gd name="T25" fmla="*/ 11 h 43"/>
                  <a:gd name="T26" fmla="*/ 22 w 30"/>
                  <a:gd name="T27" fmla="*/ 19 h 43"/>
                  <a:gd name="T28" fmla="*/ 18 w 30"/>
                  <a:gd name="T29" fmla="*/ 17 h 43"/>
                  <a:gd name="T30" fmla="*/ 19 w 30"/>
                  <a:gd name="T31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" h="43">
                    <a:moveTo>
                      <a:pt x="19" y="17"/>
                    </a:moveTo>
                    <a:cubicBezTo>
                      <a:pt x="20" y="17"/>
                      <a:pt x="20" y="16"/>
                      <a:pt x="20" y="15"/>
                    </a:cubicBezTo>
                    <a:cubicBezTo>
                      <a:pt x="19" y="14"/>
                      <a:pt x="19" y="13"/>
                      <a:pt x="18" y="13"/>
                    </a:cubicBezTo>
                    <a:cubicBezTo>
                      <a:pt x="17" y="13"/>
                      <a:pt x="17" y="14"/>
                      <a:pt x="17" y="15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9"/>
                      <a:pt x="20" y="20"/>
                      <a:pt x="23" y="19"/>
                    </a:cubicBezTo>
                    <a:cubicBezTo>
                      <a:pt x="27" y="18"/>
                      <a:pt x="29" y="14"/>
                      <a:pt x="28" y="10"/>
                    </a:cubicBezTo>
                    <a:cubicBezTo>
                      <a:pt x="26" y="4"/>
                      <a:pt x="20" y="0"/>
                      <a:pt x="14" y="2"/>
                    </a:cubicBezTo>
                    <a:cubicBezTo>
                      <a:pt x="5" y="5"/>
                      <a:pt x="0" y="12"/>
                      <a:pt x="3" y="23"/>
                    </a:cubicBezTo>
                    <a:cubicBezTo>
                      <a:pt x="6" y="37"/>
                      <a:pt x="17" y="43"/>
                      <a:pt x="30" y="39"/>
                    </a:cubicBezTo>
                    <a:cubicBezTo>
                      <a:pt x="18" y="41"/>
                      <a:pt x="6" y="36"/>
                      <a:pt x="3" y="20"/>
                    </a:cubicBezTo>
                    <a:cubicBezTo>
                      <a:pt x="2" y="12"/>
                      <a:pt x="8" y="4"/>
                      <a:pt x="16" y="3"/>
                    </a:cubicBezTo>
                    <a:cubicBezTo>
                      <a:pt x="22" y="2"/>
                      <a:pt x="27" y="6"/>
                      <a:pt x="28" y="11"/>
                    </a:cubicBezTo>
                    <a:cubicBezTo>
                      <a:pt x="28" y="15"/>
                      <a:pt x="26" y="18"/>
                      <a:pt x="22" y="19"/>
                    </a:cubicBezTo>
                    <a:cubicBezTo>
                      <a:pt x="20" y="19"/>
                      <a:pt x="19" y="18"/>
                      <a:pt x="18" y="17"/>
                    </a:cubicBezTo>
                    <a:cubicBezTo>
                      <a:pt x="18" y="17"/>
                      <a:pt x="18" y="17"/>
                      <a:pt x="1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14"/>
              <p:cNvSpPr>
                <a:spLocks/>
              </p:cNvSpPr>
              <p:nvPr/>
            </p:nvSpPr>
            <p:spPr bwMode="auto">
              <a:xfrm>
                <a:off x="939" y="2789"/>
                <a:ext cx="51" cy="66"/>
              </a:xfrm>
              <a:custGeom>
                <a:avLst/>
                <a:gdLst>
                  <a:gd name="T0" fmla="*/ 13 w 13"/>
                  <a:gd name="T1" fmla="*/ 17 h 17"/>
                  <a:gd name="T2" fmla="*/ 4 w 13"/>
                  <a:gd name="T3" fmla="*/ 10 h 17"/>
                  <a:gd name="T4" fmla="*/ 4 w 13"/>
                  <a:gd name="T5" fmla="*/ 9 h 17"/>
                  <a:gd name="T6" fmla="*/ 4 w 13"/>
                  <a:gd name="T7" fmla="*/ 9 h 17"/>
                  <a:gd name="T8" fmla="*/ 0 w 13"/>
                  <a:gd name="T9" fmla="*/ 0 h 17"/>
                  <a:gd name="T10" fmla="*/ 9 w 13"/>
                  <a:gd name="T11" fmla="*/ 11 h 17"/>
                  <a:gd name="T12" fmla="*/ 13 w 13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7">
                    <a:moveTo>
                      <a:pt x="13" y="17"/>
                    </a:moveTo>
                    <a:cubicBezTo>
                      <a:pt x="13" y="17"/>
                      <a:pt x="7" y="15"/>
                      <a:pt x="4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2" y="3"/>
                      <a:pt x="0" y="0"/>
                    </a:cubicBezTo>
                    <a:cubicBezTo>
                      <a:pt x="0" y="0"/>
                      <a:pt x="8" y="5"/>
                      <a:pt x="9" y="11"/>
                    </a:cubicBezTo>
                    <a:cubicBezTo>
                      <a:pt x="11" y="16"/>
                      <a:pt x="13" y="17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15"/>
              <p:cNvSpPr>
                <a:spLocks/>
              </p:cNvSpPr>
              <p:nvPr/>
            </p:nvSpPr>
            <p:spPr bwMode="auto">
              <a:xfrm>
                <a:off x="1045" y="2862"/>
                <a:ext cx="46" cy="35"/>
              </a:xfrm>
              <a:custGeom>
                <a:avLst/>
                <a:gdLst>
                  <a:gd name="T0" fmla="*/ 12 w 12"/>
                  <a:gd name="T1" fmla="*/ 0 h 9"/>
                  <a:gd name="T2" fmla="*/ 7 w 12"/>
                  <a:gd name="T3" fmla="*/ 7 h 9"/>
                  <a:gd name="T4" fmla="*/ 6 w 12"/>
                  <a:gd name="T5" fmla="*/ 6 h 9"/>
                  <a:gd name="T6" fmla="*/ 6 w 12"/>
                  <a:gd name="T7" fmla="*/ 7 h 9"/>
                  <a:gd name="T8" fmla="*/ 0 w 12"/>
                  <a:gd name="T9" fmla="*/ 9 h 9"/>
                  <a:gd name="T10" fmla="*/ 8 w 12"/>
                  <a:gd name="T11" fmla="*/ 3 h 9"/>
                  <a:gd name="T12" fmla="*/ 12 w 12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">
                    <a:moveTo>
                      <a:pt x="12" y="0"/>
                    </a:moveTo>
                    <a:cubicBezTo>
                      <a:pt x="12" y="0"/>
                      <a:pt x="11" y="5"/>
                      <a:pt x="7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2" y="8"/>
                      <a:pt x="0" y="9"/>
                    </a:cubicBezTo>
                    <a:cubicBezTo>
                      <a:pt x="0" y="9"/>
                      <a:pt x="4" y="4"/>
                      <a:pt x="8" y="3"/>
                    </a:cubicBezTo>
                    <a:cubicBezTo>
                      <a:pt x="11" y="2"/>
                      <a:pt x="12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16"/>
              <p:cNvSpPr>
                <a:spLocks/>
              </p:cNvSpPr>
              <p:nvPr/>
            </p:nvSpPr>
            <p:spPr bwMode="auto">
              <a:xfrm>
                <a:off x="990" y="2769"/>
                <a:ext cx="94" cy="101"/>
              </a:xfrm>
              <a:custGeom>
                <a:avLst/>
                <a:gdLst>
                  <a:gd name="T0" fmla="*/ 3 w 24"/>
                  <a:gd name="T1" fmla="*/ 6 h 26"/>
                  <a:gd name="T2" fmla="*/ 14 w 24"/>
                  <a:gd name="T3" fmla="*/ 24 h 26"/>
                  <a:gd name="T4" fmla="*/ 24 w 24"/>
                  <a:gd name="T5" fmla="*/ 25 h 26"/>
                  <a:gd name="T6" fmla="*/ 13 w 24"/>
                  <a:gd name="T7" fmla="*/ 24 h 26"/>
                  <a:gd name="T8" fmla="*/ 2 w 24"/>
                  <a:gd name="T9" fmla="*/ 6 h 26"/>
                  <a:gd name="T10" fmla="*/ 9 w 24"/>
                  <a:gd name="T11" fmla="*/ 0 h 26"/>
                  <a:gd name="T12" fmla="*/ 3 w 24"/>
                  <a:gd name="T13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6">
                    <a:moveTo>
                      <a:pt x="3" y="6"/>
                    </a:moveTo>
                    <a:cubicBezTo>
                      <a:pt x="0" y="12"/>
                      <a:pt x="5" y="20"/>
                      <a:pt x="14" y="24"/>
                    </a:cubicBezTo>
                    <a:cubicBezTo>
                      <a:pt x="17" y="25"/>
                      <a:pt x="21" y="25"/>
                      <a:pt x="24" y="25"/>
                    </a:cubicBezTo>
                    <a:cubicBezTo>
                      <a:pt x="21" y="26"/>
                      <a:pt x="17" y="25"/>
                      <a:pt x="13" y="24"/>
                    </a:cubicBezTo>
                    <a:cubicBezTo>
                      <a:pt x="5" y="21"/>
                      <a:pt x="0" y="13"/>
                      <a:pt x="2" y="6"/>
                    </a:cubicBezTo>
                    <a:cubicBezTo>
                      <a:pt x="3" y="3"/>
                      <a:pt x="6" y="1"/>
                      <a:pt x="9" y="0"/>
                    </a:cubicBezTo>
                    <a:cubicBezTo>
                      <a:pt x="6" y="1"/>
                      <a:pt x="4" y="3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17"/>
              <p:cNvSpPr>
                <a:spLocks/>
              </p:cNvSpPr>
              <p:nvPr/>
            </p:nvSpPr>
            <p:spPr bwMode="auto">
              <a:xfrm>
                <a:off x="873" y="2645"/>
                <a:ext cx="179" cy="225"/>
              </a:xfrm>
              <a:custGeom>
                <a:avLst/>
                <a:gdLst>
                  <a:gd name="T0" fmla="*/ 10 w 46"/>
                  <a:gd name="T1" fmla="*/ 10 h 58"/>
                  <a:gd name="T2" fmla="*/ 26 w 46"/>
                  <a:gd name="T3" fmla="*/ 52 h 58"/>
                  <a:gd name="T4" fmla="*/ 46 w 46"/>
                  <a:gd name="T5" fmla="*/ 58 h 58"/>
                  <a:gd name="T6" fmla="*/ 24 w 46"/>
                  <a:gd name="T7" fmla="*/ 51 h 58"/>
                  <a:gd name="T8" fmla="*/ 8 w 46"/>
                  <a:gd name="T9" fmla="*/ 10 h 58"/>
                  <a:gd name="T10" fmla="*/ 24 w 46"/>
                  <a:gd name="T11" fmla="*/ 0 h 58"/>
                  <a:gd name="T12" fmla="*/ 10 w 46"/>
                  <a:gd name="T13" fmla="*/ 1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58">
                    <a:moveTo>
                      <a:pt x="10" y="10"/>
                    </a:moveTo>
                    <a:cubicBezTo>
                      <a:pt x="2" y="23"/>
                      <a:pt x="9" y="41"/>
                      <a:pt x="26" y="52"/>
                    </a:cubicBezTo>
                    <a:cubicBezTo>
                      <a:pt x="32" y="56"/>
                      <a:pt x="39" y="58"/>
                      <a:pt x="46" y="58"/>
                    </a:cubicBezTo>
                    <a:cubicBezTo>
                      <a:pt x="39" y="58"/>
                      <a:pt x="31" y="56"/>
                      <a:pt x="24" y="51"/>
                    </a:cubicBezTo>
                    <a:cubicBezTo>
                      <a:pt x="7" y="41"/>
                      <a:pt x="0" y="23"/>
                      <a:pt x="8" y="10"/>
                    </a:cubicBezTo>
                    <a:cubicBezTo>
                      <a:pt x="12" y="4"/>
                      <a:pt x="17" y="1"/>
                      <a:pt x="24" y="0"/>
                    </a:cubicBezTo>
                    <a:cubicBezTo>
                      <a:pt x="18" y="1"/>
                      <a:pt x="13" y="5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18"/>
              <p:cNvSpPr>
                <a:spLocks/>
              </p:cNvSpPr>
              <p:nvPr/>
            </p:nvSpPr>
            <p:spPr bwMode="auto">
              <a:xfrm>
                <a:off x="1049" y="2831"/>
                <a:ext cx="19" cy="24"/>
              </a:xfrm>
              <a:custGeom>
                <a:avLst/>
                <a:gdLst>
                  <a:gd name="T0" fmla="*/ 2 w 5"/>
                  <a:gd name="T1" fmla="*/ 5 h 6"/>
                  <a:gd name="T2" fmla="*/ 1 w 5"/>
                  <a:gd name="T3" fmla="*/ 1 h 6"/>
                  <a:gd name="T4" fmla="*/ 3 w 5"/>
                  <a:gd name="T5" fmla="*/ 0 h 6"/>
                  <a:gd name="T6" fmla="*/ 1 w 5"/>
                  <a:gd name="T7" fmla="*/ 1 h 6"/>
                  <a:gd name="T8" fmla="*/ 2 w 5"/>
                  <a:gd name="T9" fmla="*/ 5 h 6"/>
                  <a:gd name="T10" fmla="*/ 5 w 5"/>
                  <a:gd name="T11" fmla="*/ 6 h 6"/>
                  <a:gd name="T12" fmla="*/ 2 w 5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2" y="5"/>
                    </a:moveTo>
                    <a:cubicBezTo>
                      <a:pt x="1" y="4"/>
                      <a:pt x="0" y="2"/>
                      <a:pt x="1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5"/>
                    </a:cubicBezTo>
                    <a:cubicBezTo>
                      <a:pt x="3" y="6"/>
                      <a:pt x="4" y="6"/>
                      <a:pt x="5" y="6"/>
                    </a:cubicBezTo>
                    <a:cubicBezTo>
                      <a:pt x="4" y="6"/>
                      <a:pt x="3" y="6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-270030" y="3685260"/>
              <a:ext cx="4572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我想在五十年之后 我一定还是像现在一样爱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你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/>
              </a:r>
              <a:b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</a:b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（单击更换你想对他说的话）</a:t>
              </a:r>
              <a:endParaRPr lang="zh-CN" altLang="en-US" sz="1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45003" y="2872166"/>
              <a:ext cx="2581622" cy="854961"/>
              <a:chOff x="691645" y="186485"/>
              <a:chExt cx="2581622" cy="854961"/>
            </a:xfrm>
          </p:grpSpPr>
          <p:grpSp>
            <p:nvGrpSpPr>
              <p:cNvPr id="12" name="Group 79"/>
              <p:cNvGrpSpPr>
                <a:grpSpLocks noChangeAspect="1"/>
              </p:cNvGrpSpPr>
              <p:nvPr/>
            </p:nvGrpSpPr>
            <p:grpSpPr bwMode="auto">
              <a:xfrm>
                <a:off x="691645" y="234448"/>
                <a:ext cx="926672" cy="623928"/>
                <a:chOff x="1798" y="874"/>
                <a:chExt cx="2060" cy="1387"/>
              </a:xfrm>
              <a:solidFill>
                <a:schemeClr val="bg1"/>
              </a:solidFill>
            </p:grpSpPr>
            <p:sp>
              <p:nvSpPr>
                <p:cNvPr id="27" name="Freeform 81"/>
                <p:cNvSpPr>
                  <a:spLocks/>
                </p:cNvSpPr>
                <p:nvPr/>
              </p:nvSpPr>
              <p:spPr bwMode="auto">
                <a:xfrm>
                  <a:off x="3369" y="1314"/>
                  <a:ext cx="35" cy="75"/>
                </a:xfrm>
                <a:custGeom>
                  <a:avLst/>
                  <a:gdLst>
                    <a:gd name="T0" fmla="*/ 3 w 15"/>
                    <a:gd name="T1" fmla="*/ 31 h 32"/>
                    <a:gd name="T2" fmla="*/ 0 w 15"/>
                    <a:gd name="T3" fmla="*/ 32 h 32"/>
                    <a:gd name="T4" fmla="*/ 0 w 15"/>
                    <a:gd name="T5" fmla="*/ 32 h 32"/>
                    <a:gd name="T6" fmla="*/ 5 w 15"/>
                    <a:gd name="T7" fmla="*/ 3 h 32"/>
                    <a:gd name="T8" fmla="*/ 11 w 15"/>
                    <a:gd name="T9" fmla="*/ 0 h 32"/>
                    <a:gd name="T10" fmla="*/ 15 w 15"/>
                    <a:gd name="T11" fmla="*/ 1 h 32"/>
                    <a:gd name="T12" fmla="*/ 3 w 15"/>
                    <a:gd name="T1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32">
                      <a:moveTo>
                        <a:pt x="3" y="31"/>
                      </a:moveTo>
                      <a:cubicBezTo>
                        <a:pt x="2" y="32"/>
                        <a:pt x="1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1" y="30"/>
                        <a:pt x="5" y="3"/>
                        <a:pt x="5" y="3"/>
                      </a:cubicBezTo>
                      <a:cubicBezTo>
                        <a:pt x="6" y="2"/>
                        <a:pt x="8" y="1"/>
                        <a:pt x="11" y="0"/>
                      </a:cubicBezTo>
                      <a:cubicBezTo>
                        <a:pt x="13" y="0"/>
                        <a:pt x="14" y="0"/>
                        <a:pt x="15" y="1"/>
                      </a:cubicBezTo>
                      <a:cubicBezTo>
                        <a:pt x="15" y="2"/>
                        <a:pt x="7" y="19"/>
                        <a:pt x="3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8" name="Freeform 82"/>
                <p:cNvSpPr>
                  <a:spLocks noEditPoints="1"/>
                </p:cNvSpPr>
                <p:nvPr/>
              </p:nvSpPr>
              <p:spPr bwMode="auto">
                <a:xfrm>
                  <a:off x="1798" y="1243"/>
                  <a:ext cx="1682" cy="845"/>
                </a:xfrm>
                <a:custGeom>
                  <a:avLst/>
                  <a:gdLst>
                    <a:gd name="T0" fmla="*/ 513 w 712"/>
                    <a:gd name="T1" fmla="*/ 149 h 358"/>
                    <a:gd name="T2" fmla="*/ 494 w 712"/>
                    <a:gd name="T3" fmla="*/ 146 h 358"/>
                    <a:gd name="T4" fmla="*/ 245 w 712"/>
                    <a:gd name="T5" fmla="*/ 184 h 358"/>
                    <a:gd name="T6" fmla="*/ 246 w 712"/>
                    <a:gd name="T7" fmla="*/ 132 h 358"/>
                    <a:gd name="T8" fmla="*/ 211 w 712"/>
                    <a:gd name="T9" fmla="*/ 188 h 358"/>
                    <a:gd name="T10" fmla="*/ 247 w 712"/>
                    <a:gd name="T11" fmla="*/ 185 h 358"/>
                    <a:gd name="T12" fmla="*/ 225 w 712"/>
                    <a:gd name="T13" fmla="*/ 144 h 358"/>
                    <a:gd name="T14" fmla="*/ 470 w 712"/>
                    <a:gd name="T15" fmla="*/ 153 h 358"/>
                    <a:gd name="T16" fmla="*/ 482 w 712"/>
                    <a:gd name="T17" fmla="*/ 28 h 358"/>
                    <a:gd name="T18" fmla="*/ 470 w 712"/>
                    <a:gd name="T19" fmla="*/ 66 h 358"/>
                    <a:gd name="T20" fmla="*/ 263 w 712"/>
                    <a:gd name="T21" fmla="*/ 193 h 358"/>
                    <a:gd name="T22" fmla="*/ 292 w 712"/>
                    <a:gd name="T23" fmla="*/ 78 h 358"/>
                    <a:gd name="T24" fmla="*/ 299 w 712"/>
                    <a:gd name="T25" fmla="*/ 29 h 358"/>
                    <a:gd name="T26" fmla="*/ 199 w 712"/>
                    <a:gd name="T27" fmla="*/ 76 h 358"/>
                    <a:gd name="T28" fmla="*/ 115 w 712"/>
                    <a:gd name="T29" fmla="*/ 142 h 358"/>
                    <a:gd name="T30" fmla="*/ 59 w 712"/>
                    <a:gd name="T31" fmla="*/ 121 h 358"/>
                    <a:gd name="T32" fmla="*/ 103 w 712"/>
                    <a:gd name="T33" fmla="*/ 151 h 358"/>
                    <a:gd name="T34" fmla="*/ 179 w 712"/>
                    <a:gd name="T35" fmla="*/ 124 h 358"/>
                    <a:gd name="T36" fmla="*/ 289 w 712"/>
                    <a:gd name="T37" fmla="*/ 82 h 358"/>
                    <a:gd name="T38" fmla="*/ 282 w 712"/>
                    <a:gd name="T39" fmla="*/ 179 h 358"/>
                    <a:gd name="T40" fmla="*/ 174 w 712"/>
                    <a:gd name="T41" fmla="*/ 122 h 358"/>
                    <a:gd name="T42" fmla="*/ 712 w 712"/>
                    <a:gd name="T43" fmla="*/ 73 h 358"/>
                    <a:gd name="T44" fmla="*/ 664 w 712"/>
                    <a:gd name="T45" fmla="*/ 113 h 358"/>
                    <a:gd name="T46" fmla="*/ 649 w 712"/>
                    <a:gd name="T47" fmla="*/ 118 h 358"/>
                    <a:gd name="T48" fmla="*/ 606 w 712"/>
                    <a:gd name="T49" fmla="*/ 126 h 358"/>
                    <a:gd name="T50" fmla="*/ 644 w 712"/>
                    <a:gd name="T51" fmla="*/ 134 h 358"/>
                    <a:gd name="T52" fmla="*/ 703 w 712"/>
                    <a:gd name="T53" fmla="*/ 73 h 358"/>
                    <a:gd name="T54" fmla="*/ 608 w 712"/>
                    <a:gd name="T55" fmla="*/ 123 h 358"/>
                    <a:gd name="T56" fmla="*/ 348 w 712"/>
                    <a:gd name="T57" fmla="*/ 161 h 358"/>
                    <a:gd name="T58" fmla="*/ 353 w 712"/>
                    <a:gd name="T59" fmla="*/ 125 h 358"/>
                    <a:gd name="T60" fmla="*/ 306 w 712"/>
                    <a:gd name="T61" fmla="*/ 165 h 358"/>
                    <a:gd name="T62" fmla="*/ 593 w 712"/>
                    <a:gd name="T63" fmla="*/ 92 h 358"/>
                    <a:gd name="T64" fmla="*/ 546 w 712"/>
                    <a:gd name="T65" fmla="*/ 89 h 358"/>
                    <a:gd name="T66" fmla="*/ 514 w 712"/>
                    <a:gd name="T67" fmla="*/ 171 h 358"/>
                    <a:gd name="T68" fmla="*/ 577 w 712"/>
                    <a:gd name="T69" fmla="*/ 102 h 358"/>
                    <a:gd name="T70" fmla="*/ 603 w 712"/>
                    <a:gd name="T71" fmla="*/ 183 h 358"/>
                    <a:gd name="T72" fmla="*/ 558 w 712"/>
                    <a:gd name="T73" fmla="*/ 287 h 358"/>
                    <a:gd name="T74" fmla="*/ 551 w 712"/>
                    <a:gd name="T75" fmla="*/ 244 h 358"/>
                    <a:gd name="T76" fmla="*/ 581 w 712"/>
                    <a:gd name="T77" fmla="*/ 315 h 358"/>
                    <a:gd name="T78" fmla="*/ 614 w 712"/>
                    <a:gd name="T79" fmla="*/ 218 h 358"/>
                    <a:gd name="T80" fmla="*/ 664 w 712"/>
                    <a:gd name="T81" fmla="*/ 155 h 358"/>
                    <a:gd name="T82" fmla="*/ 653 w 712"/>
                    <a:gd name="T83" fmla="*/ 191 h 358"/>
                    <a:gd name="T84" fmla="*/ 411 w 712"/>
                    <a:gd name="T85" fmla="*/ 186 h 358"/>
                    <a:gd name="T86" fmla="*/ 410 w 712"/>
                    <a:gd name="T87" fmla="*/ 171 h 358"/>
                    <a:gd name="T88" fmla="*/ 381 w 712"/>
                    <a:gd name="T89" fmla="*/ 112 h 358"/>
                    <a:gd name="T90" fmla="*/ 356 w 712"/>
                    <a:gd name="T91" fmla="*/ 167 h 358"/>
                    <a:gd name="T92" fmla="*/ 334 w 712"/>
                    <a:gd name="T93" fmla="*/ 263 h 358"/>
                    <a:gd name="T94" fmla="*/ 377 w 712"/>
                    <a:gd name="T95" fmla="*/ 190 h 358"/>
                    <a:gd name="T96" fmla="*/ 389 w 712"/>
                    <a:gd name="T97" fmla="*/ 203 h 358"/>
                    <a:gd name="T98" fmla="*/ 362 w 712"/>
                    <a:gd name="T99" fmla="*/ 219 h 358"/>
                    <a:gd name="T100" fmla="*/ 327 w 712"/>
                    <a:gd name="T101" fmla="*/ 354 h 358"/>
                    <a:gd name="T102" fmla="*/ 396 w 712"/>
                    <a:gd name="T103" fmla="*/ 183 h 358"/>
                    <a:gd name="T104" fmla="*/ 408 w 712"/>
                    <a:gd name="T105" fmla="*/ 121 h 358"/>
                    <a:gd name="T106" fmla="*/ 507 w 712"/>
                    <a:gd name="T107" fmla="*/ 248 h 358"/>
                    <a:gd name="T108" fmla="*/ 504 w 712"/>
                    <a:gd name="T109" fmla="*/ 319 h 358"/>
                    <a:gd name="T110" fmla="*/ 522 w 712"/>
                    <a:gd name="T111" fmla="*/ 312 h 358"/>
                    <a:gd name="T112" fmla="*/ 470 w 712"/>
                    <a:gd name="T113" fmla="*/ 315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12" h="358">
                      <a:moveTo>
                        <a:pt x="487" y="99"/>
                      </a:moveTo>
                      <a:cubicBezTo>
                        <a:pt x="487" y="100"/>
                        <a:pt x="488" y="101"/>
                        <a:pt x="489" y="101"/>
                      </a:cubicBezTo>
                      <a:cubicBezTo>
                        <a:pt x="491" y="100"/>
                        <a:pt x="493" y="100"/>
                        <a:pt x="493" y="102"/>
                      </a:cubicBezTo>
                      <a:cubicBezTo>
                        <a:pt x="495" y="113"/>
                        <a:pt x="475" y="156"/>
                        <a:pt x="477" y="171"/>
                      </a:cubicBezTo>
                      <a:cubicBezTo>
                        <a:pt x="478" y="175"/>
                        <a:pt x="480" y="178"/>
                        <a:pt x="485" y="177"/>
                      </a:cubicBezTo>
                      <a:cubicBezTo>
                        <a:pt x="497" y="176"/>
                        <a:pt x="511" y="154"/>
                        <a:pt x="513" y="149"/>
                      </a:cubicBezTo>
                      <a:cubicBezTo>
                        <a:pt x="513" y="148"/>
                        <a:pt x="513" y="148"/>
                        <a:pt x="513" y="148"/>
                      </a:cubicBezTo>
                      <a:cubicBezTo>
                        <a:pt x="513" y="147"/>
                        <a:pt x="512" y="146"/>
                        <a:pt x="511" y="146"/>
                      </a:cubicBezTo>
                      <a:cubicBezTo>
                        <a:pt x="510" y="146"/>
                        <a:pt x="510" y="147"/>
                        <a:pt x="510" y="147"/>
                      </a:cubicBezTo>
                      <a:cubicBezTo>
                        <a:pt x="505" y="156"/>
                        <a:pt x="498" y="163"/>
                        <a:pt x="494" y="163"/>
                      </a:cubicBezTo>
                      <a:cubicBezTo>
                        <a:pt x="493" y="163"/>
                        <a:pt x="491" y="164"/>
                        <a:pt x="491" y="161"/>
                      </a:cubicBezTo>
                      <a:cubicBezTo>
                        <a:pt x="491" y="159"/>
                        <a:pt x="491" y="155"/>
                        <a:pt x="494" y="146"/>
                      </a:cubicBezTo>
                      <a:cubicBezTo>
                        <a:pt x="504" y="109"/>
                        <a:pt x="508" y="98"/>
                        <a:pt x="508" y="96"/>
                      </a:cubicBezTo>
                      <a:cubicBezTo>
                        <a:pt x="507" y="95"/>
                        <a:pt x="507" y="95"/>
                        <a:pt x="506" y="95"/>
                      </a:cubicBezTo>
                      <a:cubicBezTo>
                        <a:pt x="504" y="95"/>
                        <a:pt x="502" y="95"/>
                        <a:pt x="499" y="96"/>
                      </a:cubicBezTo>
                      <a:cubicBezTo>
                        <a:pt x="495" y="96"/>
                        <a:pt x="490" y="97"/>
                        <a:pt x="488" y="97"/>
                      </a:cubicBezTo>
                      <a:cubicBezTo>
                        <a:pt x="487" y="97"/>
                        <a:pt x="487" y="98"/>
                        <a:pt x="487" y="99"/>
                      </a:cubicBezTo>
                      <a:close/>
                      <a:moveTo>
                        <a:pt x="245" y="184"/>
                      </a:moveTo>
                      <a:cubicBezTo>
                        <a:pt x="244" y="184"/>
                        <a:pt x="244" y="184"/>
                        <a:pt x="243" y="185"/>
                      </a:cubicBezTo>
                      <a:cubicBezTo>
                        <a:pt x="238" y="194"/>
                        <a:pt x="233" y="199"/>
                        <a:pt x="229" y="200"/>
                      </a:cubicBezTo>
                      <a:cubicBezTo>
                        <a:pt x="226" y="200"/>
                        <a:pt x="225" y="199"/>
                        <a:pt x="225" y="196"/>
                      </a:cubicBezTo>
                      <a:cubicBezTo>
                        <a:pt x="223" y="183"/>
                        <a:pt x="242" y="144"/>
                        <a:pt x="246" y="136"/>
                      </a:cubicBezTo>
                      <a:cubicBezTo>
                        <a:pt x="247" y="134"/>
                        <a:pt x="249" y="133"/>
                        <a:pt x="248" y="132"/>
                      </a:cubicBezTo>
                      <a:cubicBezTo>
                        <a:pt x="248" y="132"/>
                        <a:pt x="248" y="131"/>
                        <a:pt x="246" y="132"/>
                      </a:cubicBezTo>
                      <a:cubicBezTo>
                        <a:pt x="236" y="133"/>
                        <a:pt x="235" y="134"/>
                        <a:pt x="233" y="136"/>
                      </a:cubicBezTo>
                      <a:cubicBezTo>
                        <a:pt x="231" y="142"/>
                        <a:pt x="231" y="142"/>
                        <a:pt x="231" y="142"/>
                      </a:cubicBezTo>
                      <a:cubicBezTo>
                        <a:pt x="230" y="140"/>
                        <a:pt x="228" y="134"/>
                        <a:pt x="216" y="136"/>
                      </a:cubicBezTo>
                      <a:cubicBezTo>
                        <a:pt x="188" y="139"/>
                        <a:pt x="159" y="190"/>
                        <a:pt x="162" y="211"/>
                      </a:cubicBezTo>
                      <a:cubicBezTo>
                        <a:pt x="163" y="218"/>
                        <a:pt x="167" y="221"/>
                        <a:pt x="175" y="220"/>
                      </a:cubicBezTo>
                      <a:cubicBezTo>
                        <a:pt x="191" y="218"/>
                        <a:pt x="208" y="193"/>
                        <a:pt x="211" y="188"/>
                      </a:cubicBezTo>
                      <a:cubicBezTo>
                        <a:pt x="211" y="187"/>
                        <a:pt x="211" y="187"/>
                        <a:pt x="211" y="187"/>
                      </a:cubicBezTo>
                      <a:cubicBezTo>
                        <a:pt x="212" y="187"/>
                        <a:pt x="212" y="188"/>
                        <a:pt x="212" y="188"/>
                      </a:cubicBezTo>
                      <a:cubicBezTo>
                        <a:pt x="211" y="194"/>
                        <a:pt x="210" y="201"/>
                        <a:pt x="210" y="207"/>
                      </a:cubicBezTo>
                      <a:cubicBezTo>
                        <a:pt x="211" y="212"/>
                        <a:pt x="214" y="216"/>
                        <a:pt x="219" y="215"/>
                      </a:cubicBezTo>
                      <a:cubicBezTo>
                        <a:pt x="231" y="213"/>
                        <a:pt x="245" y="192"/>
                        <a:pt x="246" y="186"/>
                      </a:cubicBezTo>
                      <a:cubicBezTo>
                        <a:pt x="246" y="186"/>
                        <a:pt x="247" y="186"/>
                        <a:pt x="247" y="185"/>
                      </a:cubicBezTo>
                      <a:cubicBezTo>
                        <a:pt x="246" y="184"/>
                        <a:pt x="245" y="184"/>
                        <a:pt x="245" y="184"/>
                      </a:cubicBezTo>
                      <a:close/>
                      <a:moveTo>
                        <a:pt x="219" y="168"/>
                      </a:moveTo>
                      <a:cubicBezTo>
                        <a:pt x="212" y="182"/>
                        <a:pt x="197" y="205"/>
                        <a:pt x="184" y="207"/>
                      </a:cubicBezTo>
                      <a:cubicBezTo>
                        <a:pt x="180" y="207"/>
                        <a:pt x="178" y="205"/>
                        <a:pt x="178" y="201"/>
                      </a:cubicBezTo>
                      <a:cubicBezTo>
                        <a:pt x="175" y="186"/>
                        <a:pt x="198" y="141"/>
                        <a:pt x="217" y="139"/>
                      </a:cubicBezTo>
                      <a:cubicBezTo>
                        <a:pt x="222" y="138"/>
                        <a:pt x="225" y="140"/>
                        <a:pt x="225" y="144"/>
                      </a:cubicBezTo>
                      <a:cubicBezTo>
                        <a:pt x="226" y="149"/>
                        <a:pt x="224" y="157"/>
                        <a:pt x="219" y="168"/>
                      </a:cubicBezTo>
                      <a:close/>
                      <a:moveTo>
                        <a:pt x="444" y="183"/>
                      </a:moveTo>
                      <a:cubicBezTo>
                        <a:pt x="456" y="181"/>
                        <a:pt x="471" y="160"/>
                        <a:pt x="473" y="154"/>
                      </a:cubicBezTo>
                      <a:cubicBezTo>
                        <a:pt x="473" y="154"/>
                        <a:pt x="473" y="154"/>
                        <a:pt x="473" y="153"/>
                      </a:cubicBezTo>
                      <a:cubicBezTo>
                        <a:pt x="473" y="152"/>
                        <a:pt x="472" y="152"/>
                        <a:pt x="471" y="152"/>
                      </a:cubicBezTo>
                      <a:cubicBezTo>
                        <a:pt x="471" y="152"/>
                        <a:pt x="470" y="152"/>
                        <a:pt x="470" y="153"/>
                      </a:cubicBezTo>
                      <a:cubicBezTo>
                        <a:pt x="465" y="160"/>
                        <a:pt x="458" y="168"/>
                        <a:pt x="453" y="169"/>
                      </a:cubicBezTo>
                      <a:cubicBezTo>
                        <a:pt x="452" y="169"/>
                        <a:pt x="451" y="168"/>
                        <a:pt x="450" y="166"/>
                      </a:cubicBezTo>
                      <a:cubicBezTo>
                        <a:pt x="450" y="161"/>
                        <a:pt x="469" y="99"/>
                        <a:pt x="471" y="91"/>
                      </a:cubicBezTo>
                      <a:cubicBezTo>
                        <a:pt x="473" y="87"/>
                        <a:pt x="490" y="29"/>
                        <a:pt x="490" y="28"/>
                      </a:cubicBezTo>
                      <a:cubicBezTo>
                        <a:pt x="490" y="27"/>
                        <a:pt x="490" y="27"/>
                        <a:pt x="489" y="27"/>
                      </a:cubicBezTo>
                      <a:cubicBezTo>
                        <a:pt x="488" y="28"/>
                        <a:pt x="486" y="28"/>
                        <a:pt x="482" y="28"/>
                      </a:cubicBezTo>
                      <a:cubicBezTo>
                        <a:pt x="479" y="29"/>
                        <a:pt x="475" y="29"/>
                        <a:pt x="474" y="29"/>
                      </a:cubicBezTo>
                      <a:cubicBezTo>
                        <a:pt x="473" y="30"/>
                        <a:pt x="472" y="30"/>
                        <a:pt x="472" y="31"/>
                      </a:cubicBezTo>
                      <a:cubicBezTo>
                        <a:pt x="472" y="32"/>
                        <a:pt x="473" y="33"/>
                        <a:pt x="475" y="33"/>
                      </a:cubicBezTo>
                      <a:cubicBezTo>
                        <a:pt x="475" y="33"/>
                        <a:pt x="476" y="33"/>
                        <a:pt x="477" y="35"/>
                      </a:cubicBezTo>
                      <a:cubicBezTo>
                        <a:pt x="477" y="39"/>
                        <a:pt x="475" y="49"/>
                        <a:pt x="471" y="62"/>
                      </a:cubicBezTo>
                      <a:cubicBezTo>
                        <a:pt x="470" y="64"/>
                        <a:pt x="470" y="65"/>
                        <a:pt x="470" y="66"/>
                      </a:cubicBezTo>
                      <a:cubicBezTo>
                        <a:pt x="458" y="104"/>
                        <a:pt x="434" y="165"/>
                        <a:pt x="436" y="177"/>
                      </a:cubicBezTo>
                      <a:cubicBezTo>
                        <a:pt x="436" y="181"/>
                        <a:pt x="438" y="184"/>
                        <a:pt x="444" y="183"/>
                      </a:cubicBezTo>
                      <a:close/>
                      <a:moveTo>
                        <a:pt x="282" y="179"/>
                      </a:moveTo>
                      <a:cubicBezTo>
                        <a:pt x="282" y="179"/>
                        <a:pt x="282" y="179"/>
                        <a:pt x="281" y="179"/>
                      </a:cubicBezTo>
                      <a:cubicBezTo>
                        <a:pt x="276" y="188"/>
                        <a:pt x="270" y="194"/>
                        <a:pt x="266" y="194"/>
                      </a:cubicBezTo>
                      <a:cubicBezTo>
                        <a:pt x="265" y="195"/>
                        <a:pt x="264" y="195"/>
                        <a:pt x="263" y="193"/>
                      </a:cubicBezTo>
                      <a:cubicBezTo>
                        <a:pt x="263" y="191"/>
                        <a:pt x="264" y="186"/>
                        <a:pt x="266" y="176"/>
                      </a:cubicBezTo>
                      <a:cubicBezTo>
                        <a:pt x="275" y="141"/>
                        <a:pt x="286" y="106"/>
                        <a:pt x="298" y="81"/>
                      </a:cubicBezTo>
                      <a:cubicBezTo>
                        <a:pt x="300" y="81"/>
                        <a:pt x="302" y="81"/>
                        <a:pt x="304" y="81"/>
                      </a:cubicBezTo>
                      <a:cubicBezTo>
                        <a:pt x="336" y="76"/>
                        <a:pt x="350" y="62"/>
                        <a:pt x="348" y="53"/>
                      </a:cubicBezTo>
                      <a:cubicBezTo>
                        <a:pt x="348" y="47"/>
                        <a:pt x="342" y="44"/>
                        <a:pt x="331" y="45"/>
                      </a:cubicBezTo>
                      <a:cubicBezTo>
                        <a:pt x="315" y="48"/>
                        <a:pt x="303" y="60"/>
                        <a:pt x="292" y="78"/>
                      </a:cubicBezTo>
                      <a:cubicBezTo>
                        <a:pt x="270" y="77"/>
                        <a:pt x="238" y="74"/>
                        <a:pt x="213" y="75"/>
                      </a:cubicBezTo>
                      <a:cubicBezTo>
                        <a:pt x="253" y="24"/>
                        <a:pt x="283" y="10"/>
                        <a:pt x="304" y="6"/>
                      </a:cubicBezTo>
                      <a:cubicBezTo>
                        <a:pt x="318" y="5"/>
                        <a:pt x="326" y="12"/>
                        <a:pt x="327" y="20"/>
                      </a:cubicBezTo>
                      <a:cubicBezTo>
                        <a:pt x="329" y="31"/>
                        <a:pt x="323" y="39"/>
                        <a:pt x="316" y="40"/>
                      </a:cubicBezTo>
                      <a:cubicBezTo>
                        <a:pt x="311" y="40"/>
                        <a:pt x="306" y="38"/>
                        <a:pt x="303" y="31"/>
                      </a:cubicBezTo>
                      <a:cubicBezTo>
                        <a:pt x="302" y="29"/>
                        <a:pt x="300" y="29"/>
                        <a:pt x="299" y="29"/>
                      </a:cubicBezTo>
                      <a:cubicBezTo>
                        <a:pt x="296" y="29"/>
                        <a:pt x="294" y="31"/>
                        <a:pt x="295" y="34"/>
                      </a:cubicBezTo>
                      <a:cubicBezTo>
                        <a:pt x="296" y="42"/>
                        <a:pt x="304" y="45"/>
                        <a:pt x="313" y="43"/>
                      </a:cubicBezTo>
                      <a:cubicBezTo>
                        <a:pt x="324" y="42"/>
                        <a:pt x="337" y="33"/>
                        <a:pt x="335" y="18"/>
                      </a:cubicBezTo>
                      <a:cubicBezTo>
                        <a:pt x="334" y="9"/>
                        <a:pt x="324" y="0"/>
                        <a:pt x="307" y="2"/>
                      </a:cubicBezTo>
                      <a:cubicBezTo>
                        <a:pt x="269" y="8"/>
                        <a:pt x="236" y="35"/>
                        <a:pt x="206" y="75"/>
                      </a:cubicBezTo>
                      <a:cubicBezTo>
                        <a:pt x="203" y="75"/>
                        <a:pt x="201" y="76"/>
                        <a:pt x="199" y="76"/>
                      </a:cubicBezTo>
                      <a:cubicBezTo>
                        <a:pt x="159" y="81"/>
                        <a:pt x="139" y="101"/>
                        <a:pt x="141" y="114"/>
                      </a:cubicBezTo>
                      <a:cubicBezTo>
                        <a:pt x="142" y="123"/>
                        <a:pt x="152" y="128"/>
                        <a:pt x="170" y="126"/>
                      </a:cubicBezTo>
                      <a:cubicBezTo>
                        <a:pt x="171" y="126"/>
                        <a:pt x="171" y="125"/>
                        <a:pt x="172" y="125"/>
                      </a:cubicBezTo>
                      <a:cubicBezTo>
                        <a:pt x="155" y="153"/>
                        <a:pt x="139" y="184"/>
                        <a:pt x="123" y="216"/>
                      </a:cubicBezTo>
                      <a:cubicBezTo>
                        <a:pt x="122" y="216"/>
                        <a:pt x="122" y="215"/>
                        <a:pt x="122" y="215"/>
                      </a:cubicBezTo>
                      <a:cubicBezTo>
                        <a:pt x="119" y="192"/>
                        <a:pt x="118" y="166"/>
                        <a:pt x="115" y="142"/>
                      </a:cubicBezTo>
                      <a:cubicBezTo>
                        <a:pt x="109" y="100"/>
                        <a:pt x="96" y="66"/>
                        <a:pt x="53" y="72"/>
                      </a:cubicBezTo>
                      <a:cubicBezTo>
                        <a:pt x="15" y="77"/>
                        <a:pt x="0" y="106"/>
                        <a:pt x="3" y="129"/>
                      </a:cubicBezTo>
                      <a:cubicBezTo>
                        <a:pt x="6" y="146"/>
                        <a:pt x="19" y="160"/>
                        <a:pt x="41" y="157"/>
                      </a:cubicBezTo>
                      <a:cubicBezTo>
                        <a:pt x="63" y="154"/>
                        <a:pt x="71" y="134"/>
                        <a:pt x="69" y="124"/>
                      </a:cubicBezTo>
                      <a:cubicBezTo>
                        <a:pt x="69" y="120"/>
                        <a:pt x="67" y="117"/>
                        <a:pt x="63" y="117"/>
                      </a:cubicBezTo>
                      <a:cubicBezTo>
                        <a:pt x="61" y="118"/>
                        <a:pt x="59" y="119"/>
                        <a:pt x="59" y="121"/>
                      </a:cubicBezTo>
                      <a:cubicBezTo>
                        <a:pt x="60" y="122"/>
                        <a:pt x="60" y="123"/>
                        <a:pt x="61" y="124"/>
                      </a:cubicBezTo>
                      <a:cubicBezTo>
                        <a:pt x="62" y="126"/>
                        <a:pt x="63" y="128"/>
                        <a:pt x="63" y="130"/>
                      </a:cubicBezTo>
                      <a:cubicBezTo>
                        <a:pt x="65" y="139"/>
                        <a:pt x="60" y="151"/>
                        <a:pt x="42" y="154"/>
                      </a:cubicBezTo>
                      <a:cubicBezTo>
                        <a:pt x="27" y="156"/>
                        <a:pt x="16" y="143"/>
                        <a:pt x="14" y="126"/>
                      </a:cubicBezTo>
                      <a:cubicBezTo>
                        <a:pt x="11" y="105"/>
                        <a:pt x="22" y="79"/>
                        <a:pt x="52" y="75"/>
                      </a:cubicBezTo>
                      <a:cubicBezTo>
                        <a:pt x="85" y="70"/>
                        <a:pt x="97" y="110"/>
                        <a:pt x="103" y="151"/>
                      </a:cubicBezTo>
                      <a:cubicBezTo>
                        <a:pt x="106" y="175"/>
                        <a:pt x="107" y="200"/>
                        <a:pt x="109" y="216"/>
                      </a:cubicBezTo>
                      <a:cubicBezTo>
                        <a:pt x="110" y="225"/>
                        <a:pt x="110" y="233"/>
                        <a:pt x="110" y="236"/>
                      </a:cubicBezTo>
                      <a:cubicBezTo>
                        <a:pt x="110" y="237"/>
                        <a:pt x="109" y="237"/>
                        <a:pt x="110" y="238"/>
                      </a:cubicBezTo>
                      <a:cubicBezTo>
                        <a:pt x="110" y="239"/>
                        <a:pt x="111" y="240"/>
                        <a:pt x="112" y="240"/>
                      </a:cubicBezTo>
                      <a:cubicBezTo>
                        <a:pt x="114" y="239"/>
                        <a:pt x="116" y="237"/>
                        <a:pt x="117" y="237"/>
                      </a:cubicBezTo>
                      <a:cubicBezTo>
                        <a:pt x="140" y="190"/>
                        <a:pt x="160" y="153"/>
                        <a:pt x="179" y="124"/>
                      </a:cubicBezTo>
                      <a:cubicBezTo>
                        <a:pt x="194" y="119"/>
                        <a:pt x="208" y="110"/>
                        <a:pt x="207" y="100"/>
                      </a:cubicBezTo>
                      <a:cubicBezTo>
                        <a:pt x="207" y="99"/>
                        <a:pt x="206" y="98"/>
                        <a:pt x="204" y="99"/>
                      </a:cubicBezTo>
                      <a:cubicBezTo>
                        <a:pt x="202" y="99"/>
                        <a:pt x="201" y="100"/>
                        <a:pt x="201" y="100"/>
                      </a:cubicBezTo>
                      <a:cubicBezTo>
                        <a:pt x="201" y="110"/>
                        <a:pt x="192" y="117"/>
                        <a:pt x="181" y="120"/>
                      </a:cubicBezTo>
                      <a:cubicBezTo>
                        <a:pt x="190" y="106"/>
                        <a:pt x="199" y="94"/>
                        <a:pt x="207" y="83"/>
                      </a:cubicBezTo>
                      <a:cubicBezTo>
                        <a:pt x="235" y="80"/>
                        <a:pt x="265" y="83"/>
                        <a:pt x="289" y="82"/>
                      </a:cubicBezTo>
                      <a:cubicBezTo>
                        <a:pt x="274" y="108"/>
                        <a:pt x="263" y="145"/>
                        <a:pt x="252" y="182"/>
                      </a:cubicBezTo>
                      <a:cubicBezTo>
                        <a:pt x="250" y="190"/>
                        <a:pt x="248" y="198"/>
                        <a:pt x="249" y="203"/>
                      </a:cubicBezTo>
                      <a:cubicBezTo>
                        <a:pt x="249" y="208"/>
                        <a:pt x="251" y="210"/>
                        <a:pt x="256" y="209"/>
                      </a:cubicBezTo>
                      <a:cubicBezTo>
                        <a:pt x="268" y="208"/>
                        <a:pt x="282" y="186"/>
                        <a:pt x="284" y="181"/>
                      </a:cubicBezTo>
                      <a:cubicBezTo>
                        <a:pt x="284" y="181"/>
                        <a:pt x="284" y="180"/>
                        <a:pt x="284" y="180"/>
                      </a:cubicBezTo>
                      <a:cubicBezTo>
                        <a:pt x="284" y="179"/>
                        <a:pt x="283" y="178"/>
                        <a:pt x="282" y="179"/>
                      </a:cubicBezTo>
                      <a:close/>
                      <a:moveTo>
                        <a:pt x="329" y="49"/>
                      </a:moveTo>
                      <a:cubicBezTo>
                        <a:pt x="336" y="48"/>
                        <a:pt x="340" y="50"/>
                        <a:pt x="340" y="54"/>
                      </a:cubicBezTo>
                      <a:cubicBezTo>
                        <a:pt x="341" y="61"/>
                        <a:pt x="330" y="73"/>
                        <a:pt x="306" y="77"/>
                      </a:cubicBezTo>
                      <a:cubicBezTo>
                        <a:pt x="304" y="77"/>
                        <a:pt x="302" y="77"/>
                        <a:pt x="300" y="77"/>
                      </a:cubicBezTo>
                      <a:cubicBezTo>
                        <a:pt x="309" y="61"/>
                        <a:pt x="318" y="50"/>
                        <a:pt x="329" y="49"/>
                      </a:cubicBezTo>
                      <a:close/>
                      <a:moveTo>
                        <a:pt x="174" y="122"/>
                      </a:moveTo>
                      <a:cubicBezTo>
                        <a:pt x="173" y="122"/>
                        <a:pt x="172" y="122"/>
                        <a:pt x="172" y="123"/>
                      </a:cubicBezTo>
                      <a:cubicBezTo>
                        <a:pt x="155" y="125"/>
                        <a:pt x="146" y="121"/>
                        <a:pt x="145" y="115"/>
                      </a:cubicBezTo>
                      <a:cubicBezTo>
                        <a:pt x="144" y="105"/>
                        <a:pt x="163" y="89"/>
                        <a:pt x="199" y="84"/>
                      </a:cubicBezTo>
                      <a:cubicBezTo>
                        <a:pt x="199" y="84"/>
                        <a:pt x="199" y="84"/>
                        <a:pt x="199" y="84"/>
                      </a:cubicBezTo>
                      <a:cubicBezTo>
                        <a:pt x="190" y="96"/>
                        <a:pt x="182" y="109"/>
                        <a:pt x="174" y="122"/>
                      </a:cubicBezTo>
                      <a:close/>
                      <a:moveTo>
                        <a:pt x="712" y="73"/>
                      </a:moveTo>
                      <a:cubicBezTo>
                        <a:pt x="711" y="67"/>
                        <a:pt x="704" y="65"/>
                        <a:pt x="695" y="66"/>
                      </a:cubicBezTo>
                      <a:cubicBezTo>
                        <a:pt x="683" y="68"/>
                        <a:pt x="669" y="77"/>
                        <a:pt x="671" y="90"/>
                      </a:cubicBezTo>
                      <a:cubicBezTo>
                        <a:pt x="673" y="99"/>
                        <a:pt x="688" y="111"/>
                        <a:pt x="689" y="121"/>
                      </a:cubicBezTo>
                      <a:cubicBezTo>
                        <a:pt x="692" y="137"/>
                        <a:pt x="682" y="146"/>
                        <a:pt x="672" y="148"/>
                      </a:cubicBezTo>
                      <a:cubicBezTo>
                        <a:pt x="659" y="150"/>
                        <a:pt x="653" y="142"/>
                        <a:pt x="651" y="133"/>
                      </a:cubicBezTo>
                      <a:cubicBezTo>
                        <a:pt x="650" y="124"/>
                        <a:pt x="654" y="115"/>
                        <a:pt x="664" y="113"/>
                      </a:cubicBezTo>
                      <a:cubicBezTo>
                        <a:pt x="668" y="113"/>
                        <a:pt x="671" y="115"/>
                        <a:pt x="671" y="118"/>
                      </a:cubicBezTo>
                      <a:cubicBezTo>
                        <a:pt x="672" y="121"/>
                        <a:pt x="671" y="123"/>
                        <a:pt x="671" y="125"/>
                      </a:cubicBezTo>
                      <a:cubicBezTo>
                        <a:pt x="672" y="126"/>
                        <a:pt x="672" y="126"/>
                        <a:pt x="674" y="126"/>
                      </a:cubicBezTo>
                      <a:cubicBezTo>
                        <a:pt x="679" y="125"/>
                        <a:pt x="681" y="122"/>
                        <a:pt x="680" y="118"/>
                      </a:cubicBezTo>
                      <a:cubicBezTo>
                        <a:pt x="680" y="113"/>
                        <a:pt x="675" y="109"/>
                        <a:pt x="666" y="110"/>
                      </a:cubicBezTo>
                      <a:cubicBezTo>
                        <a:pt x="659" y="111"/>
                        <a:pt x="653" y="114"/>
                        <a:pt x="649" y="118"/>
                      </a:cubicBezTo>
                      <a:cubicBezTo>
                        <a:pt x="649" y="118"/>
                        <a:pt x="649" y="119"/>
                        <a:pt x="648" y="119"/>
                      </a:cubicBezTo>
                      <a:cubicBezTo>
                        <a:pt x="648" y="119"/>
                        <a:pt x="648" y="119"/>
                        <a:pt x="648" y="120"/>
                      </a:cubicBezTo>
                      <a:cubicBezTo>
                        <a:pt x="647" y="121"/>
                        <a:pt x="646" y="123"/>
                        <a:pt x="645" y="126"/>
                      </a:cubicBezTo>
                      <a:cubicBezTo>
                        <a:pt x="638" y="137"/>
                        <a:pt x="629" y="146"/>
                        <a:pt x="618" y="147"/>
                      </a:cubicBezTo>
                      <a:cubicBezTo>
                        <a:pt x="610" y="149"/>
                        <a:pt x="606" y="144"/>
                        <a:pt x="605" y="137"/>
                      </a:cubicBezTo>
                      <a:cubicBezTo>
                        <a:pt x="605" y="134"/>
                        <a:pt x="605" y="130"/>
                        <a:pt x="606" y="126"/>
                      </a:cubicBezTo>
                      <a:cubicBezTo>
                        <a:pt x="607" y="126"/>
                        <a:pt x="607" y="126"/>
                        <a:pt x="608" y="126"/>
                      </a:cubicBezTo>
                      <a:cubicBezTo>
                        <a:pt x="633" y="122"/>
                        <a:pt x="657" y="95"/>
                        <a:pt x="655" y="82"/>
                      </a:cubicBezTo>
                      <a:cubicBezTo>
                        <a:pt x="654" y="77"/>
                        <a:pt x="650" y="74"/>
                        <a:pt x="640" y="76"/>
                      </a:cubicBezTo>
                      <a:cubicBezTo>
                        <a:pt x="614" y="79"/>
                        <a:pt x="586" y="125"/>
                        <a:pt x="589" y="147"/>
                      </a:cubicBezTo>
                      <a:cubicBezTo>
                        <a:pt x="591" y="156"/>
                        <a:pt x="596" y="161"/>
                        <a:pt x="607" y="159"/>
                      </a:cubicBezTo>
                      <a:cubicBezTo>
                        <a:pt x="622" y="157"/>
                        <a:pt x="635" y="146"/>
                        <a:pt x="644" y="134"/>
                      </a:cubicBezTo>
                      <a:cubicBezTo>
                        <a:pt x="644" y="135"/>
                        <a:pt x="644" y="135"/>
                        <a:pt x="644" y="136"/>
                      </a:cubicBezTo>
                      <a:cubicBezTo>
                        <a:pt x="645" y="146"/>
                        <a:pt x="654" y="154"/>
                        <a:pt x="672" y="152"/>
                      </a:cubicBezTo>
                      <a:cubicBezTo>
                        <a:pt x="689" y="149"/>
                        <a:pt x="708" y="135"/>
                        <a:pt x="705" y="115"/>
                      </a:cubicBezTo>
                      <a:cubicBezTo>
                        <a:pt x="703" y="103"/>
                        <a:pt x="686" y="93"/>
                        <a:pt x="684" y="82"/>
                      </a:cubicBezTo>
                      <a:cubicBezTo>
                        <a:pt x="683" y="75"/>
                        <a:pt x="690" y="70"/>
                        <a:pt x="696" y="70"/>
                      </a:cubicBezTo>
                      <a:cubicBezTo>
                        <a:pt x="700" y="69"/>
                        <a:pt x="703" y="70"/>
                        <a:pt x="703" y="73"/>
                      </a:cubicBezTo>
                      <a:cubicBezTo>
                        <a:pt x="703" y="74"/>
                        <a:pt x="702" y="77"/>
                        <a:pt x="703" y="78"/>
                      </a:cubicBezTo>
                      <a:cubicBezTo>
                        <a:pt x="703" y="80"/>
                        <a:pt x="705" y="81"/>
                        <a:pt x="707" y="80"/>
                      </a:cubicBezTo>
                      <a:cubicBezTo>
                        <a:pt x="710" y="80"/>
                        <a:pt x="712" y="76"/>
                        <a:pt x="712" y="73"/>
                      </a:cubicBezTo>
                      <a:close/>
                      <a:moveTo>
                        <a:pt x="638" y="80"/>
                      </a:moveTo>
                      <a:cubicBezTo>
                        <a:pt x="640" y="80"/>
                        <a:pt x="641" y="81"/>
                        <a:pt x="642" y="84"/>
                      </a:cubicBezTo>
                      <a:cubicBezTo>
                        <a:pt x="643" y="93"/>
                        <a:pt x="629" y="120"/>
                        <a:pt x="608" y="123"/>
                      </a:cubicBezTo>
                      <a:cubicBezTo>
                        <a:pt x="607" y="123"/>
                        <a:pt x="607" y="123"/>
                        <a:pt x="606" y="123"/>
                      </a:cubicBezTo>
                      <a:cubicBezTo>
                        <a:pt x="610" y="104"/>
                        <a:pt x="623" y="82"/>
                        <a:pt x="638" y="80"/>
                      </a:cubicBezTo>
                      <a:close/>
                      <a:moveTo>
                        <a:pt x="305" y="202"/>
                      </a:moveTo>
                      <a:cubicBezTo>
                        <a:pt x="326" y="199"/>
                        <a:pt x="342" y="180"/>
                        <a:pt x="349" y="164"/>
                      </a:cubicBezTo>
                      <a:cubicBezTo>
                        <a:pt x="350" y="163"/>
                        <a:pt x="350" y="163"/>
                        <a:pt x="350" y="163"/>
                      </a:cubicBezTo>
                      <a:cubicBezTo>
                        <a:pt x="349" y="162"/>
                        <a:pt x="348" y="161"/>
                        <a:pt x="348" y="161"/>
                      </a:cubicBezTo>
                      <a:cubicBezTo>
                        <a:pt x="347" y="161"/>
                        <a:pt x="347" y="161"/>
                        <a:pt x="347" y="162"/>
                      </a:cubicBezTo>
                      <a:cubicBezTo>
                        <a:pt x="340" y="176"/>
                        <a:pt x="329" y="188"/>
                        <a:pt x="317" y="190"/>
                      </a:cubicBezTo>
                      <a:cubicBezTo>
                        <a:pt x="309" y="191"/>
                        <a:pt x="305" y="187"/>
                        <a:pt x="304" y="179"/>
                      </a:cubicBezTo>
                      <a:cubicBezTo>
                        <a:pt x="303" y="176"/>
                        <a:pt x="303" y="172"/>
                        <a:pt x="304" y="168"/>
                      </a:cubicBezTo>
                      <a:cubicBezTo>
                        <a:pt x="305" y="168"/>
                        <a:pt x="305" y="168"/>
                        <a:pt x="306" y="168"/>
                      </a:cubicBezTo>
                      <a:cubicBezTo>
                        <a:pt x="331" y="165"/>
                        <a:pt x="355" y="138"/>
                        <a:pt x="353" y="125"/>
                      </a:cubicBezTo>
                      <a:cubicBezTo>
                        <a:pt x="352" y="120"/>
                        <a:pt x="348" y="117"/>
                        <a:pt x="338" y="118"/>
                      </a:cubicBezTo>
                      <a:cubicBezTo>
                        <a:pt x="312" y="122"/>
                        <a:pt x="285" y="168"/>
                        <a:pt x="288" y="190"/>
                      </a:cubicBezTo>
                      <a:cubicBezTo>
                        <a:pt x="289" y="198"/>
                        <a:pt x="294" y="203"/>
                        <a:pt x="305" y="202"/>
                      </a:cubicBezTo>
                      <a:close/>
                      <a:moveTo>
                        <a:pt x="336" y="123"/>
                      </a:moveTo>
                      <a:cubicBezTo>
                        <a:pt x="338" y="122"/>
                        <a:pt x="340" y="124"/>
                        <a:pt x="340" y="126"/>
                      </a:cubicBezTo>
                      <a:cubicBezTo>
                        <a:pt x="341" y="136"/>
                        <a:pt x="327" y="163"/>
                        <a:pt x="306" y="165"/>
                      </a:cubicBezTo>
                      <a:cubicBezTo>
                        <a:pt x="305" y="166"/>
                        <a:pt x="305" y="166"/>
                        <a:pt x="304" y="166"/>
                      </a:cubicBezTo>
                      <a:cubicBezTo>
                        <a:pt x="308" y="147"/>
                        <a:pt x="321" y="125"/>
                        <a:pt x="336" y="123"/>
                      </a:cubicBezTo>
                      <a:close/>
                      <a:moveTo>
                        <a:pt x="664" y="155"/>
                      </a:moveTo>
                      <a:cubicBezTo>
                        <a:pt x="639" y="159"/>
                        <a:pt x="619" y="168"/>
                        <a:pt x="606" y="179"/>
                      </a:cubicBezTo>
                      <a:cubicBezTo>
                        <a:pt x="589" y="170"/>
                        <a:pt x="574" y="159"/>
                        <a:pt x="561" y="156"/>
                      </a:cubicBezTo>
                      <a:cubicBezTo>
                        <a:pt x="578" y="138"/>
                        <a:pt x="595" y="107"/>
                        <a:pt x="593" y="92"/>
                      </a:cubicBezTo>
                      <a:cubicBezTo>
                        <a:pt x="592" y="86"/>
                        <a:pt x="588" y="83"/>
                        <a:pt x="580" y="84"/>
                      </a:cubicBezTo>
                      <a:cubicBezTo>
                        <a:pt x="566" y="86"/>
                        <a:pt x="553" y="101"/>
                        <a:pt x="545" y="112"/>
                      </a:cubicBezTo>
                      <a:cubicBezTo>
                        <a:pt x="544" y="113"/>
                        <a:pt x="543" y="114"/>
                        <a:pt x="543" y="114"/>
                      </a:cubicBezTo>
                      <a:cubicBezTo>
                        <a:pt x="542" y="114"/>
                        <a:pt x="542" y="113"/>
                        <a:pt x="542" y="113"/>
                      </a:cubicBezTo>
                      <a:cubicBezTo>
                        <a:pt x="547" y="96"/>
                        <a:pt x="548" y="92"/>
                        <a:pt x="548" y="90"/>
                      </a:cubicBezTo>
                      <a:cubicBezTo>
                        <a:pt x="548" y="89"/>
                        <a:pt x="547" y="89"/>
                        <a:pt x="546" y="89"/>
                      </a:cubicBezTo>
                      <a:cubicBezTo>
                        <a:pt x="544" y="89"/>
                        <a:pt x="542" y="90"/>
                        <a:pt x="539" y="90"/>
                      </a:cubicBezTo>
                      <a:cubicBezTo>
                        <a:pt x="536" y="91"/>
                        <a:pt x="530" y="91"/>
                        <a:pt x="529" y="91"/>
                      </a:cubicBezTo>
                      <a:cubicBezTo>
                        <a:pt x="528" y="91"/>
                        <a:pt x="527" y="92"/>
                        <a:pt x="527" y="93"/>
                      </a:cubicBezTo>
                      <a:cubicBezTo>
                        <a:pt x="527" y="94"/>
                        <a:pt x="528" y="95"/>
                        <a:pt x="530" y="95"/>
                      </a:cubicBezTo>
                      <a:cubicBezTo>
                        <a:pt x="532" y="95"/>
                        <a:pt x="533" y="94"/>
                        <a:pt x="533" y="97"/>
                      </a:cubicBezTo>
                      <a:cubicBezTo>
                        <a:pt x="534" y="104"/>
                        <a:pt x="517" y="157"/>
                        <a:pt x="514" y="171"/>
                      </a:cubicBezTo>
                      <a:cubicBezTo>
                        <a:pt x="514" y="171"/>
                        <a:pt x="513" y="171"/>
                        <a:pt x="514" y="172"/>
                      </a:cubicBezTo>
                      <a:cubicBezTo>
                        <a:pt x="514" y="173"/>
                        <a:pt x="516" y="173"/>
                        <a:pt x="518" y="173"/>
                      </a:cubicBezTo>
                      <a:cubicBezTo>
                        <a:pt x="522" y="172"/>
                        <a:pt x="526" y="171"/>
                        <a:pt x="526" y="170"/>
                      </a:cubicBezTo>
                      <a:cubicBezTo>
                        <a:pt x="526" y="170"/>
                        <a:pt x="536" y="132"/>
                        <a:pt x="539" y="125"/>
                      </a:cubicBezTo>
                      <a:cubicBezTo>
                        <a:pt x="542" y="118"/>
                        <a:pt x="560" y="96"/>
                        <a:pt x="569" y="95"/>
                      </a:cubicBezTo>
                      <a:cubicBezTo>
                        <a:pt x="574" y="94"/>
                        <a:pt x="577" y="97"/>
                        <a:pt x="577" y="102"/>
                      </a:cubicBezTo>
                      <a:cubicBezTo>
                        <a:pt x="579" y="115"/>
                        <a:pt x="569" y="141"/>
                        <a:pt x="556" y="156"/>
                      </a:cubicBezTo>
                      <a:cubicBezTo>
                        <a:pt x="555" y="156"/>
                        <a:pt x="553" y="155"/>
                        <a:pt x="552" y="156"/>
                      </a:cubicBezTo>
                      <a:cubicBezTo>
                        <a:pt x="542" y="157"/>
                        <a:pt x="536" y="164"/>
                        <a:pt x="536" y="167"/>
                      </a:cubicBezTo>
                      <a:cubicBezTo>
                        <a:pt x="536" y="169"/>
                        <a:pt x="538" y="170"/>
                        <a:pt x="541" y="169"/>
                      </a:cubicBezTo>
                      <a:cubicBezTo>
                        <a:pt x="546" y="169"/>
                        <a:pt x="552" y="165"/>
                        <a:pt x="558" y="159"/>
                      </a:cubicBezTo>
                      <a:cubicBezTo>
                        <a:pt x="571" y="162"/>
                        <a:pt x="586" y="173"/>
                        <a:pt x="603" y="183"/>
                      </a:cubicBezTo>
                      <a:cubicBezTo>
                        <a:pt x="590" y="195"/>
                        <a:pt x="585" y="208"/>
                        <a:pt x="586" y="218"/>
                      </a:cubicBezTo>
                      <a:cubicBezTo>
                        <a:pt x="587" y="229"/>
                        <a:pt x="596" y="229"/>
                        <a:pt x="597" y="234"/>
                      </a:cubicBezTo>
                      <a:cubicBezTo>
                        <a:pt x="597" y="238"/>
                        <a:pt x="596" y="248"/>
                        <a:pt x="594" y="258"/>
                      </a:cubicBezTo>
                      <a:cubicBezTo>
                        <a:pt x="589" y="280"/>
                        <a:pt x="570" y="304"/>
                        <a:pt x="560" y="306"/>
                      </a:cubicBezTo>
                      <a:cubicBezTo>
                        <a:pt x="558" y="306"/>
                        <a:pt x="557" y="305"/>
                        <a:pt x="556" y="302"/>
                      </a:cubicBezTo>
                      <a:cubicBezTo>
                        <a:pt x="556" y="299"/>
                        <a:pt x="556" y="294"/>
                        <a:pt x="558" y="287"/>
                      </a:cubicBezTo>
                      <a:cubicBezTo>
                        <a:pt x="567" y="251"/>
                        <a:pt x="570" y="241"/>
                        <a:pt x="570" y="238"/>
                      </a:cubicBezTo>
                      <a:cubicBezTo>
                        <a:pt x="569" y="237"/>
                        <a:pt x="569" y="237"/>
                        <a:pt x="568" y="237"/>
                      </a:cubicBezTo>
                      <a:cubicBezTo>
                        <a:pt x="566" y="238"/>
                        <a:pt x="564" y="238"/>
                        <a:pt x="561" y="239"/>
                      </a:cubicBezTo>
                      <a:cubicBezTo>
                        <a:pt x="557" y="239"/>
                        <a:pt x="552" y="240"/>
                        <a:pt x="550" y="240"/>
                      </a:cubicBezTo>
                      <a:cubicBezTo>
                        <a:pt x="549" y="240"/>
                        <a:pt x="549" y="241"/>
                        <a:pt x="549" y="242"/>
                      </a:cubicBezTo>
                      <a:cubicBezTo>
                        <a:pt x="549" y="243"/>
                        <a:pt x="550" y="244"/>
                        <a:pt x="551" y="244"/>
                      </a:cubicBezTo>
                      <a:cubicBezTo>
                        <a:pt x="553" y="243"/>
                        <a:pt x="555" y="243"/>
                        <a:pt x="555" y="245"/>
                      </a:cubicBezTo>
                      <a:cubicBezTo>
                        <a:pt x="557" y="256"/>
                        <a:pt x="539" y="298"/>
                        <a:pt x="542" y="314"/>
                      </a:cubicBezTo>
                      <a:cubicBezTo>
                        <a:pt x="542" y="318"/>
                        <a:pt x="545" y="321"/>
                        <a:pt x="550" y="320"/>
                      </a:cubicBezTo>
                      <a:cubicBezTo>
                        <a:pt x="564" y="317"/>
                        <a:pt x="586" y="285"/>
                        <a:pt x="586" y="285"/>
                      </a:cubicBezTo>
                      <a:cubicBezTo>
                        <a:pt x="586" y="285"/>
                        <a:pt x="586" y="285"/>
                        <a:pt x="586" y="286"/>
                      </a:cubicBezTo>
                      <a:cubicBezTo>
                        <a:pt x="586" y="287"/>
                        <a:pt x="586" y="299"/>
                        <a:pt x="581" y="315"/>
                      </a:cubicBezTo>
                      <a:cubicBezTo>
                        <a:pt x="591" y="312"/>
                        <a:pt x="591" y="312"/>
                        <a:pt x="591" y="312"/>
                      </a:cubicBezTo>
                      <a:cubicBezTo>
                        <a:pt x="599" y="292"/>
                        <a:pt x="603" y="271"/>
                        <a:pt x="607" y="250"/>
                      </a:cubicBezTo>
                      <a:cubicBezTo>
                        <a:pt x="608" y="247"/>
                        <a:pt x="609" y="243"/>
                        <a:pt x="609" y="239"/>
                      </a:cubicBezTo>
                      <a:cubicBezTo>
                        <a:pt x="610" y="238"/>
                        <a:pt x="611" y="231"/>
                        <a:pt x="612" y="231"/>
                      </a:cubicBezTo>
                      <a:cubicBezTo>
                        <a:pt x="616" y="229"/>
                        <a:pt x="618" y="225"/>
                        <a:pt x="617" y="222"/>
                      </a:cubicBezTo>
                      <a:cubicBezTo>
                        <a:pt x="617" y="220"/>
                        <a:pt x="616" y="218"/>
                        <a:pt x="614" y="218"/>
                      </a:cubicBezTo>
                      <a:cubicBezTo>
                        <a:pt x="611" y="219"/>
                        <a:pt x="610" y="221"/>
                        <a:pt x="606" y="221"/>
                      </a:cubicBezTo>
                      <a:cubicBezTo>
                        <a:pt x="596" y="223"/>
                        <a:pt x="591" y="219"/>
                        <a:pt x="590" y="213"/>
                      </a:cubicBezTo>
                      <a:cubicBezTo>
                        <a:pt x="589" y="206"/>
                        <a:pt x="595" y="195"/>
                        <a:pt x="606" y="184"/>
                      </a:cubicBezTo>
                      <a:cubicBezTo>
                        <a:pt x="621" y="193"/>
                        <a:pt x="638" y="199"/>
                        <a:pt x="657" y="197"/>
                      </a:cubicBezTo>
                      <a:cubicBezTo>
                        <a:pt x="687" y="192"/>
                        <a:pt x="703" y="177"/>
                        <a:pt x="701" y="166"/>
                      </a:cubicBezTo>
                      <a:cubicBezTo>
                        <a:pt x="700" y="158"/>
                        <a:pt x="688" y="152"/>
                        <a:pt x="664" y="155"/>
                      </a:cubicBezTo>
                      <a:close/>
                      <a:moveTo>
                        <a:pt x="543" y="166"/>
                      </a:moveTo>
                      <a:cubicBezTo>
                        <a:pt x="541" y="166"/>
                        <a:pt x="541" y="165"/>
                        <a:pt x="540" y="165"/>
                      </a:cubicBezTo>
                      <a:cubicBezTo>
                        <a:pt x="540" y="163"/>
                        <a:pt x="543" y="160"/>
                        <a:pt x="549" y="159"/>
                      </a:cubicBezTo>
                      <a:cubicBezTo>
                        <a:pt x="551" y="159"/>
                        <a:pt x="552" y="159"/>
                        <a:pt x="554" y="159"/>
                      </a:cubicBezTo>
                      <a:cubicBezTo>
                        <a:pt x="550" y="162"/>
                        <a:pt x="546" y="165"/>
                        <a:pt x="543" y="166"/>
                      </a:cubicBezTo>
                      <a:close/>
                      <a:moveTo>
                        <a:pt x="653" y="191"/>
                      </a:moveTo>
                      <a:cubicBezTo>
                        <a:pt x="638" y="193"/>
                        <a:pt x="623" y="188"/>
                        <a:pt x="609" y="181"/>
                      </a:cubicBezTo>
                      <a:cubicBezTo>
                        <a:pt x="622" y="171"/>
                        <a:pt x="639" y="162"/>
                        <a:pt x="661" y="159"/>
                      </a:cubicBezTo>
                      <a:cubicBezTo>
                        <a:pt x="677" y="157"/>
                        <a:pt x="686" y="161"/>
                        <a:pt x="687" y="168"/>
                      </a:cubicBezTo>
                      <a:cubicBezTo>
                        <a:pt x="688" y="176"/>
                        <a:pt x="677" y="188"/>
                        <a:pt x="653" y="191"/>
                      </a:cubicBezTo>
                      <a:close/>
                      <a:moveTo>
                        <a:pt x="460" y="234"/>
                      </a:moveTo>
                      <a:cubicBezTo>
                        <a:pt x="456" y="210"/>
                        <a:pt x="439" y="190"/>
                        <a:pt x="411" y="186"/>
                      </a:cubicBezTo>
                      <a:cubicBezTo>
                        <a:pt x="421" y="179"/>
                        <a:pt x="430" y="165"/>
                        <a:pt x="431" y="160"/>
                      </a:cubicBezTo>
                      <a:cubicBezTo>
                        <a:pt x="432" y="160"/>
                        <a:pt x="432" y="159"/>
                        <a:pt x="432" y="159"/>
                      </a:cubicBezTo>
                      <a:cubicBezTo>
                        <a:pt x="431" y="158"/>
                        <a:pt x="430" y="158"/>
                        <a:pt x="430" y="158"/>
                      </a:cubicBezTo>
                      <a:cubicBezTo>
                        <a:pt x="429" y="158"/>
                        <a:pt x="429" y="158"/>
                        <a:pt x="428" y="159"/>
                      </a:cubicBezTo>
                      <a:cubicBezTo>
                        <a:pt x="424" y="167"/>
                        <a:pt x="417" y="173"/>
                        <a:pt x="413" y="174"/>
                      </a:cubicBezTo>
                      <a:cubicBezTo>
                        <a:pt x="412" y="174"/>
                        <a:pt x="410" y="173"/>
                        <a:pt x="410" y="171"/>
                      </a:cubicBezTo>
                      <a:cubicBezTo>
                        <a:pt x="409" y="164"/>
                        <a:pt x="425" y="123"/>
                        <a:pt x="424" y="113"/>
                      </a:cubicBezTo>
                      <a:cubicBezTo>
                        <a:pt x="423" y="108"/>
                        <a:pt x="419" y="107"/>
                        <a:pt x="414" y="107"/>
                      </a:cubicBezTo>
                      <a:cubicBezTo>
                        <a:pt x="399" y="110"/>
                        <a:pt x="386" y="128"/>
                        <a:pt x="377" y="138"/>
                      </a:cubicBezTo>
                      <a:cubicBezTo>
                        <a:pt x="377" y="138"/>
                        <a:pt x="377" y="137"/>
                        <a:pt x="377" y="137"/>
                      </a:cubicBezTo>
                      <a:cubicBezTo>
                        <a:pt x="381" y="119"/>
                        <a:pt x="383" y="115"/>
                        <a:pt x="383" y="113"/>
                      </a:cubicBezTo>
                      <a:cubicBezTo>
                        <a:pt x="383" y="112"/>
                        <a:pt x="382" y="112"/>
                        <a:pt x="381" y="112"/>
                      </a:cubicBezTo>
                      <a:cubicBezTo>
                        <a:pt x="379" y="113"/>
                        <a:pt x="377" y="113"/>
                        <a:pt x="374" y="114"/>
                      </a:cubicBezTo>
                      <a:cubicBezTo>
                        <a:pt x="371" y="114"/>
                        <a:pt x="365" y="114"/>
                        <a:pt x="364" y="115"/>
                      </a:cubicBezTo>
                      <a:cubicBezTo>
                        <a:pt x="362" y="115"/>
                        <a:pt x="362" y="116"/>
                        <a:pt x="362" y="116"/>
                      </a:cubicBezTo>
                      <a:cubicBezTo>
                        <a:pt x="362" y="117"/>
                        <a:pt x="363" y="118"/>
                        <a:pt x="364" y="118"/>
                      </a:cubicBezTo>
                      <a:cubicBezTo>
                        <a:pt x="366" y="118"/>
                        <a:pt x="368" y="118"/>
                        <a:pt x="368" y="120"/>
                      </a:cubicBezTo>
                      <a:cubicBezTo>
                        <a:pt x="368" y="124"/>
                        <a:pt x="365" y="135"/>
                        <a:pt x="356" y="167"/>
                      </a:cubicBezTo>
                      <a:cubicBezTo>
                        <a:pt x="352" y="180"/>
                        <a:pt x="349" y="193"/>
                        <a:pt x="348" y="194"/>
                      </a:cubicBezTo>
                      <a:cubicBezTo>
                        <a:pt x="348" y="194"/>
                        <a:pt x="348" y="196"/>
                        <a:pt x="348" y="196"/>
                      </a:cubicBezTo>
                      <a:cubicBezTo>
                        <a:pt x="304" y="217"/>
                        <a:pt x="285" y="261"/>
                        <a:pt x="290" y="286"/>
                      </a:cubicBezTo>
                      <a:cubicBezTo>
                        <a:pt x="292" y="298"/>
                        <a:pt x="300" y="305"/>
                        <a:pt x="313" y="303"/>
                      </a:cubicBezTo>
                      <a:cubicBezTo>
                        <a:pt x="335" y="299"/>
                        <a:pt x="342" y="279"/>
                        <a:pt x="341" y="269"/>
                      </a:cubicBezTo>
                      <a:cubicBezTo>
                        <a:pt x="340" y="265"/>
                        <a:pt x="337" y="262"/>
                        <a:pt x="334" y="263"/>
                      </a:cubicBezTo>
                      <a:cubicBezTo>
                        <a:pt x="332" y="263"/>
                        <a:pt x="330" y="264"/>
                        <a:pt x="331" y="266"/>
                      </a:cubicBezTo>
                      <a:cubicBezTo>
                        <a:pt x="331" y="267"/>
                        <a:pt x="331" y="268"/>
                        <a:pt x="332" y="269"/>
                      </a:cubicBezTo>
                      <a:cubicBezTo>
                        <a:pt x="334" y="271"/>
                        <a:pt x="334" y="273"/>
                        <a:pt x="335" y="275"/>
                      </a:cubicBezTo>
                      <a:cubicBezTo>
                        <a:pt x="336" y="284"/>
                        <a:pt x="332" y="296"/>
                        <a:pt x="315" y="299"/>
                      </a:cubicBezTo>
                      <a:cubicBezTo>
                        <a:pt x="306" y="301"/>
                        <a:pt x="301" y="295"/>
                        <a:pt x="300" y="286"/>
                      </a:cubicBezTo>
                      <a:cubicBezTo>
                        <a:pt x="295" y="259"/>
                        <a:pt x="320" y="200"/>
                        <a:pt x="377" y="190"/>
                      </a:cubicBezTo>
                      <a:cubicBezTo>
                        <a:pt x="417" y="183"/>
                        <a:pt x="439" y="204"/>
                        <a:pt x="444" y="233"/>
                      </a:cubicBezTo>
                      <a:cubicBezTo>
                        <a:pt x="451" y="277"/>
                        <a:pt x="423" y="338"/>
                        <a:pt x="370" y="347"/>
                      </a:cubicBezTo>
                      <a:cubicBezTo>
                        <a:pt x="357" y="349"/>
                        <a:pt x="353" y="350"/>
                        <a:pt x="352" y="346"/>
                      </a:cubicBezTo>
                      <a:cubicBezTo>
                        <a:pt x="352" y="345"/>
                        <a:pt x="352" y="344"/>
                        <a:pt x="352" y="342"/>
                      </a:cubicBezTo>
                      <a:cubicBezTo>
                        <a:pt x="373" y="243"/>
                        <a:pt x="382" y="219"/>
                        <a:pt x="384" y="212"/>
                      </a:cubicBezTo>
                      <a:cubicBezTo>
                        <a:pt x="385" y="206"/>
                        <a:pt x="387" y="205"/>
                        <a:pt x="389" y="203"/>
                      </a:cubicBezTo>
                      <a:cubicBezTo>
                        <a:pt x="389" y="202"/>
                        <a:pt x="389" y="202"/>
                        <a:pt x="389" y="201"/>
                      </a:cubicBezTo>
                      <a:cubicBezTo>
                        <a:pt x="389" y="201"/>
                        <a:pt x="389" y="200"/>
                        <a:pt x="388" y="200"/>
                      </a:cubicBezTo>
                      <a:cubicBezTo>
                        <a:pt x="387" y="200"/>
                        <a:pt x="387" y="200"/>
                        <a:pt x="386" y="201"/>
                      </a:cubicBezTo>
                      <a:cubicBezTo>
                        <a:pt x="383" y="204"/>
                        <a:pt x="378" y="208"/>
                        <a:pt x="374" y="211"/>
                      </a:cubicBezTo>
                      <a:cubicBezTo>
                        <a:pt x="370" y="213"/>
                        <a:pt x="364" y="216"/>
                        <a:pt x="363" y="217"/>
                      </a:cubicBezTo>
                      <a:cubicBezTo>
                        <a:pt x="362" y="217"/>
                        <a:pt x="362" y="218"/>
                        <a:pt x="362" y="219"/>
                      </a:cubicBezTo>
                      <a:cubicBezTo>
                        <a:pt x="362" y="220"/>
                        <a:pt x="363" y="220"/>
                        <a:pt x="364" y="220"/>
                      </a:cubicBezTo>
                      <a:cubicBezTo>
                        <a:pt x="364" y="220"/>
                        <a:pt x="365" y="220"/>
                        <a:pt x="365" y="220"/>
                      </a:cubicBezTo>
                      <a:cubicBezTo>
                        <a:pt x="367" y="219"/>
                        <a:pt x="368" y="220"/>
                        <a:pt x="368" y="221"/>
                      </a:cubicBezTo>
                      <a:cubicBezTo>
                        <a:pt x="368" y="222"/>
                        <a:pt x="368" y="223"/>
                        <a:pt x="368" y="223"/>
                      </a:cubicBezTo>
                      <a:cubicBezTo>
                        <a:pt x="357" y="268"/>
                        <a:pt x="342" y="334"/>
                        <a:pt x="340" y="340"/>
                      </a:cubicBezTo>
                      <a:cubicBezTo>
                        <a:pt x="338" y="349"/>
                        <a:pt x="336" y="352"/>
                        <a:pt x="327" y="354"/>
                      </a:cubicBezTo>
                      <a:cubicBezTo>
                        <a:pt x="326" y="354"/>
                        <a:pt x="326" y="355"/>
                        <a:pt x="326" y="356"/>
                      </a:cubicBezTo>
                      <a:cubicBezTo>
                        <a:pt x="326" y="357"/>
                        <a:pt x="326" y="358"/>
                        <a:pt x="327" y="357"/>
                      </a:cubicBezTo>
                      <a:cubicBezTo>
                        <a:pt x="329" y="357"/>
                        <a:pt x="340" y="355"/>
                        <a:pt x="346" y="354"/>
                      </a:cubicBezTo>
                      <a:cubicBezTo>
                        <a:pt x="352" y="353"/>
                        <a:pt x="363" y="351"/>
                        <a:pt x="366" y="350"/>
                      </a:cubicBezTo>
                      <a:cubicBezTo>
                        <a:pt x="435" y="338"/>
                        <a:pt x="468" y="278"/>
                        <a:pt x="460" y="234"/>
                      </a:cubicBezTo>
                      <a:close/>
                      <a:moveTo>
                        <a:pt x="396" y="183"/>
                      </a:moveTo>
                      <a:cubicBezTo>
                        <a:pt x="396" y="183"/>
                        <a:pt x="396" y="184"/>
                        <a:pt x="396" y="185"/>
                      </a:cubicBezTo>
                      <a:cubicBezTo>
                        <a:pt x="391" y="185"/>
                        <a:pt x="385" y="185"/>
                        <a:pt x="379" y="186"/>
                      </a:cubicBezTo>
                      <a:cubicBezTo>
                        <a:pt x="373" y="187"/>
                        <a:pt x="367" y="189"/>
                        <a:pt x="362" y="191"/>
                      </a:cubicBezTo>
                      <a:cubicBezTo>
                        <a:pt x="364" y="182"/>
                        <a:pt x="371" y="155"/>
                        <a:pt x="374" y="149"/>
                      </a:cubicBezTo>
                      <a:cubicBezTo>
                        <a:pt x="377" y="142"/>
                        <a:pt x="397" y="118"/>
                        <a:pt x="404" y="117"/>
                      </a:cubicBezTo>
                      <a:cubicBezTo>
                        <a:pt x="407" y="117"/>
                        <a:pt x="408" y="118"/>
                        <a:pt x="408" y="121"/>
                      </a:cubicBezTo>
                      <a:cubicBezTo>
                        <a:pt x="410" y="133"/>
                        <a:pt x="394" y="171"/>
                        <a:pt x="396" y="183"/>
                      </a:cubicBezTo>
                      <a:close/>
                      <a:moveTo>
                        <a:pt x="539" y="244"/>
                      </a:moveTo>
                      <a:cubicBezTo>
                        <a:pt x="539" y="243"/>
                        <a:pt x="538" y="243"/>
                        <a:pt x="536" y="243"/>
                      </a:cubicBezTo>
                      <a:cubicBezTo>
                        <a:pt x="526" y="245"/>
                        <a:pt x="525" y="246"/>
                        <a:pt x="524" y="248"/>
                      </a:cubicBezTo>
                      <a:cubicBezTo>
                        <a:pt x="521" y="254"/>
                        <a:pt x="521" y="254"/>
                        <a:pt x="521" y="254"/>
                      </a:cubicBezTo>
                      <a:cubicBezTo>
                        <a:pt x="521" y="252"/>
                        <a:pt x="518" y="246"/>
                        <a:pt x="507" y="248"/>
                      </a:cubicBezTo>
                      <a:cubicBezTo>
                        <a:pt x="479" y="253"/>
                        <a:pt x="452" y="304"/>
                        <a:pt x="455" y="325"/>
                      </a:cubicBezTo>
                      <a:cubicBezTo>
                        <a:pt x="457" y="332"/>
                        <a:pt x="461" y="335"/>
                        <a:pt x="469" y="334"/>
                      </a:cubicBezTo>
                      <a:cubicBezTo>
                        <a:pt x="485" y="331"/>
                        <a:pt x="500" y="306"/>
                        <a:pt x="503" y="300"/>
                      </a:cubicBezTo>
                      <a:cubicBezTo>
                        <a:pt x="503" y="300"/>
                        <a:pt x="503" y="300"/>
                        <a:pt x="504" y="300"/>
                      </a:cubicBezTo>
                      <a:cubicBezTo>
                        <a:pt x="504" y="300"/>
                        <a:pt x="504" y="300"/>
                        <a:pt x="504" y="300"/>
                      </a:cubicBezTo>
                      <a:cubicBezTo>
                        <a:pt x="503" y="306"/>
                        <a:pt x="503" y="314"/>
                        <a:pt x="504" y="319"/>
                      </a:cubicBezTo>
                      <a:cubicBezTo>
                        <a:pt x="504" y="325"/>
                        <a:pt x="507" y="329"/>
                        <a:pt x="512" y="328"/>
                      </a:cubicBezTo>
                      <a:cubicBezTo>
                        <a:pt x="524" y="325"/>
                        <a:pt x="537" y="303"/>
                        <a:pt x="539" y="297"/>
                      </a:cubicBezTo>
                      <a:cubicBezTo>
                        <a:pt x="539" y="297"/>
                        <a:pt x="539" y="297"/>
                        <a:pt x="539" y="297"/>
                      </a:cubicBezTo>
                      <a:cubicBezTo>
                        <a:pt x="539" y="296"/>
                        <a:pt x="538" y="295"/>
                        <a:pt x="537" y="295"/>
                      </a:cubicBezTo>
                      <a:cubicBezTo>
                        <a:pt x="536" y="295"/>
                        <a:pt x="536" y="296"/>
                        <a:pt x="536" y="296"/>
                      </a:cubicBezTo>
                      <a:cubicBezTo>
                        <a:pt x="531" y="305"/>
                        <a:pt x="526" y="311"/>
                        <a:pt x="522" y="312"/>
                      </a:cubicBezTo>
                      <a:cubicBezTo>
                        <a:pt x="519" y="312"/>
                        <a:pt x="518" y="311"/>
                        <a:pt x="517" y="308"/>
                      </a:cubicBezTo>
                      <a:cubicBezTo>
                        <a:pt x="515" y="295"/>
                        <a:pt x="533" y="256"/>
                        <a:pt x="537" y="248"/>
                      </a:cubicBezTo>
                      <a:cubicBezTo>
                        <a:pt x="538" y="246"/>
                        <a:pt x="539" y="244"/>
                        <a:pt x="539" y="244"/>
                      </a:cubicBezTo>
                      <a:close/>
                      <a:moveTo>
                        <a:pt x="510" y="280"/>
                      </a:moveTo>
                      <a:cubicBezTo>
                        <a:pt x="504" y="294"/>
                        <a:pt x="490" y="318"/>
                        <a:pt x="477" y="320"/>
                      </a:cubicBezTo>
                      <a:cubicBezTo>
                        <a:pt x="473" y="321"/>
                        <a:pt x="471" y="319"/>
                        <a:pt x="470" y="315"/>
                      </a:cubicBezTo>
                      <a:cubicBezTo>
                        <a:pt x="468" y="299"/>
                        <a:pt x="489" y="254"/>
                        <a:pt x="508" y="251"/>
                      </a:cubicBezTo>
                      <a:cubicBezTo>
                        <a:pt x="513" y="250"/>
                        <a:pt x="516" y="252"/>
                        <a:pt x="516" y="256"/>
                      </a:cubicBezTo>
                      <a:cubicBezTo>
                        <a:pt x="517" y="261"/>
                        <a:pt x="515" y="269"/>
                        <a:pt x="510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9" name="Freeform 83"/>
                <p:cNvSpPr>
                  <a:spLocks/>
                </p:cNvSpPr>
                <p:nvPr/>
              </p:nvSpPr>
              <p:spPr bwMode="auto">
                <a:xfrm>
                  <a:off x="2977" y="1340"/>
                  <a:ext cx="49" cy="59"/>
                </a:xfrm>
                <a:custGeom>
                  <a:avLst/>
                  <a:gdLst>
                    <a:gd name="T0" fmla="*/ 16 w 21"/>
                    <a:gd name="T1" fmla="*/ 2 h 25"/>
                    <a:gd name="T2" fmla="*/ 11 w 21"/>
                    <a:gd name="T3" fmla="*/ 5 h 25"/>
                    <a:gd name="T4" fmla="*/ 7 w 21"/>
                    <a:gd name="T5" fmla="*/ 1 h 25"/>
                    <a:gd name="T6" fmla="*/ 0 w 21"/>
                    <a:gd name="T7" fmla="*/ 11 h 25"/>
                    <a:gd name="T8" fmla="*/ 4 w 21"/>
                    <a:gd name="T9" fmla="*/ 25 h 25"/>
                    <a:gd name="T10" fmla="*/ 5 w 21"/>
                    <a:gd name="T11" fmla="*/ 25 h 25"/>
                    <a:gd name="T12" fmla="*/ 21 w 21"/>
                    <a:gd name="T13" fmla="*/ 9 h 25"/>
                    <a:gd name="T14" fmla="*/ 16 w 21"/>
                    <a:gd name="T15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5">
                      <a:moveTo>
                        <a:pt x="16" y="2"/>
                      </a:moveTo>
                      <a:cubicBezTo>
                        <a:pt x="13" y="2"/>
                        <a:pt x="12" y="4"/>
                        <a:pt x="11" y="5"/>
                      </a:cubicBezTo>
                      <a:cubicBezTo>
                        <a:pt x="11" y="4"/>
                        <a:pt x="9" y="2"/>
                        <a:pt x="7" y="1"/>
                      </a:cubicBezTo>
                      <a:cubicBezTo>
                        <a:pt x="1" y="0"/>
                        <a:pt x="0" y="6"/>
                        <a:pt x="0" y="11"/>
                      </a:cubicBezTo>
                      <a:cubicBezTo>
                        <a:pt x="0" y="16"/>
                        <a:pt x="1" y="20"/>
                        <a:pt x="4" y="25"/>
                      </a:cubicBezTo>
                      <a:cubicBezTo>
                        <a:pt x="4" y="25"/>
                        <a:pt x="5" y="25"/>
                        <a:pt x="5" y="25"/>
                      </a:cubicBezTo>
                      <a:cubicBezTo>
                        <a:pt x="10" y="24"/>
                        <a:pt x="20" y="15"/>
                        <a:pt x="21" y="9"/>
                      </a:cubicBezTo>
                      <a:cubicBezTo>
                        <a:pt x="21" y="6"/>
                        <a:pt x="20" y="2"/>
                        <a:pt x="1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30" name="Freeform 84"/>
                <p:cNvSpPr>
                  <a:spLocks noEditPoints="1"/>
                </p:cNvSpPr>
                <p:nvPr/>
              </p:nvSpPr>
              <p:spPr bwMode="auto">
                <a:xfrm>
                  <a:off x="2663" y="874"/>
                  <a:ext cx="1195" cy="1387"/>
                </a:xfrm>
                <a:custGeom>
                  <a:avLst/>
                  <a:gdLst>
                    <a:gd name="T0" fmla="*/ 502 w 506"/>
                    <a:gd name="T1" fmla="*/ 168 h 587"/>
                    <a:gd name="T2" fmla="*/ 415 w 506"/>
                    <a:gd name="T3" fmla="*/ 55 h 587"/>
                    <a:gd name="T4" fmla="*/ 269 w 506"/>
                    <a:gd name="T5" fmla="*/ 79 h 587"/>
                    <a:gd name="T6" fmla="*/ 268 w 506"/>
                    <a:gd name="T7" fmla="*/ 76 h 587"/>
                    <a:gd name="T8" fmla="*/ 138 w 506"/>
                    <a:gd name="T9" fmla="*/ 1 h 587"/>
                    <a:gd name="T10" fmla="*/ 18 w 506"/>
                    <a:gd name="T11" fmla="*/ 74 h 587"/>
                    <a:gd name="T12" fmla="*/ 6 w 506"/>
                    <a:gd name="T13" fmla="*/ 153 h 587"/>
                    <a:gd name="T14" fmla="*/ 55 w 506"/>
                    <a:gd name="T15" fmla="*/ 225 h 587"/>
                    <a:gd name="T16" fmla="*/ 182 w 506"/>
                    <a:gd name="T17" fmla="*/ 213 h 587"/>
                    <a:gd name="T18" fmla="*/ 201 w 506"/>
                    <a:gd name="T19" fmla="*/ 161 h 587"/>
                    <a:gd name="T20" fmla="*/ 102 w 506"/>
                    <a:gd name="T21" fmla="*/ 112 h 587"/>
                    <a:gd name="T22" fmla="*/ 83 w 506"/>
                    <a:gd name="T23" fmla="*/ 133 h 587"/>
                    <a:gd name="T24" fmla="*/ 80 w 506"/>
                    <a:gd name="T25" fmla="*/ 157 h 587"/>
                    <a:gd name="T26" fmla="*/ 89 w 506"/>
                    <a:gd name="T27" fmla="*/ 170 h 587"/>
                    <a:gd name="T28" fmla="*/ 90 w 506"/>
                    <a:gd name="T29" fmla="*/ 160 h 587"/>
                    <a:gd name="T30" fmla="*/ 95 w 506"/>
                    <a:gd name="T31" fmla="*/ 125 h 587"/>
                    <a:gd name="T32" fmla="*/ 105 w 506"/>
                    <a:gd name="T33" fmla="*/ 116 h 587"/>
                    <a:gd name="T34" fmla="*/ 141 w 506"/>
                    <a:gd name="T35" fmla="*/ 230 h 587"/>
                    <a:gd name="T36" fmla="*/ 59 w 506"/>
                    <a:gd name="T37" fmla="*/ 220 h 587"/>
                    <a:gd name="T38" fmla="*/ 10 w 506"/>
                    <a:gd name="T39" fmla="*/ 153 h 587"/>
                    <a:gd name="T40" fmla="*/ 23 w 506"/>
                    <a:gd name="T41" fmla="*/ 79 h 587"/>
                    <a:gd name="T42" fmla="*/ 138 w 506"/>
                    <a:gd name="T43" fmla="*/ 12 h 587"/>
                    <a:gd name="T44" fmla="*/ 255 w 506"/>
                    <a:gd name="T45" fmla="*/ 80 h 587"/>
                    <a:gd name="T46" fmla="*/ 259 w 506"/>
                    <a:gd name="T47" fmla="*/ 88 h 587"/>
                    <a:gd name="T48" fmla="*/ 252 w 506"/>
                    <a:gd name="T49" fmla="*/ 93 h 587"/>
                    <a:gd name="T50" fmla="*/ 228 w 506"/>
                    <a:gd name="T51" fmla="*/ 164 h 587"/>
                    <a:gd name="T52" fmla="*/ 242 w 506"/>
                    <a:gd name="T53" fmla="*/ 175 h 587"/>
                    <a:gd name="T54" fmla="*/ 268 w 506"/>
                    <a:gd name="T55" fmla="*/ 162 h 587"/>
                    <a:gd name="T56" fmla="*/ 271 w 506"/>
                    <a:gd name="T57" fmla="*/ 84 h 587"/>
                    <a:gd name="T58" fmla="*/ 407 w 506"/>
                    <a:gd name="T59" fmla="*/ 65 h 587"/>
                    <a:gd name="T60" fmla="*/ 485 w 506"/>
                    <a:gd name="T61" fmla="*/ 172 h 587"/>
                    <a:gd name="T62" fmla="*/ 441 w 506"/>
                    <a:gd name="T63" fmla="*/ 288 h 587"/>
                    <a:gd name="T64" fmla="*/ 342 w 506"/>
                    <a:gd name="T65" fmla="*/ 366 h 587"/>
                    <a:gd name="T66" fmla="*/ 231 w 506"/>
                    <a:gd name="T67" fmla="*/ 455 h 587"/>
                    <a:gd name="T68" fmla="*/ 236 w 506"/>
                    <a:gd name="T69" fmla="*/ 432 h 587"/>
                    <a:gd name="T70" fmla="*/ 238 w 506"/>
                    <a:gd name="T71" fmla="*/ 420 h 587"/>
                    <a:gd name="T72" fmla="*/ 227 w 506"/>
                    <a:gd name="T73" fmla="*/ 418 h 587"/>
                    <a:gd name="T74" fmla="*/ 221 w 506"/>
                    <a:gd name="T75" fmla="*/ 437 h 587"/>
                    <a:gd name="T76" fmla="*/ 214 w 506"/>
                    <a:gd name="T77" fmla="*/ 473 h 587"/>
                    <a:gd name="T78" fmla="*/ 197 w 506"/>
                    <a:gd name="T79" fmla="*/ 493 h 587"/>
                    <a:gd name="T80" fmla="*/ 170 w 506"/>
                    <a:gd name="T81" fmla="*/ 537 h 587"/>
                    <a:gd name="T82" fmla="*/ 170 w 506"/>
                    <a:gd name="T83" fmla="*/ 538 h 587"/>
                    <a:gd name="T84" fmla="*/ 163 w 506"/>
                    <a:gd name="T85" fmla="*/ 573 h 587"/>
                    <a:gd name="T86" fmla="*/ 187 w 506"/>
                    <a:gd name="T87" fmla="*/ 573 h 587"/>
                    <a:gd name="T88" fmla="*/ 211 w 506"/>
                    <a:gd name="T89" fmla="*/ 527 h 587"/>
                    <a:gd name="T90" fmla="*/ 228 w 506"/>
                    <a:gd name="T91" fmla="*/ 466 h 587"/>
                    <a:gd name="T92" fmla="*/ 229 w 506"/>
                    <a:gd name="T93" fmla="*/ 463 h 587"/>
                    <a:gd name="T94" fmla="*/ 348 w 506"/>
                    <a:gd name="T95" fmla="*/ 374 h 587"/>
                    <a:gd name="T96" fmla="*/ 453 w 506"/>
                    <a:gd name="T97" fmla="*/ 295 h 587"/>
                    <a:gd name="T98" fmla="*/ 502 w 506"/>
                    <a:gd name="T99" fmla="*/ 168 h 587"/>
                    <a:gd name="T100" fmla="*/ 259 w 506"/>
                    <a:gd name="T101" fmla="*/ 158 h 587"/>
                    <a:gd name="T102" fmla="*/ 241 w 506"/>
                    <a:gd name="T103" fmla="*/ 169 h 587"/>
                    <a:gd name="T104" fmla="*/ 232 w 506"/>
                    <a:gd name="T105" fmla="*/ 162 h 587"/>
                    <a:gd name="T106" fmla="*/ 252 w 506"/>
                    <a:gd name="T107" fmla="*/ 100 h 587"/>
                    <a:gd name="T108" fmla="*/ 261 w 506"/>
                    <a:gd name="T109" fmla="*/ 93 h 587"/>
                    <a:gd name="T110" fmla="*/ 259 w 506"/>
                    <a:gd name="T111" fmla="*/ 158 h 587"/>
                    <a:gd name="T112" fmla="*/ 210 w 506"/>
                    <a:gd name="T113" fmla="*/ 494 h 587"/>
                    <a:gd name="T114" fmla="*/ 171 w 506"/>
                    <a:gd name="T115" fmla="*/ 573 h 587"/>
                    <a:gd name="T116" fmla="*/ 173 w 506"/>
                    <a:gd name="T117" fmla="*/ 539 h 587"/>
                    <a:gd name="T118" fmla="*/ 174 w 506"/>
                    <a:gd name="T119" fmla="*/ 538 h 587"/>
                    <a:gd name="T120" fmla="*/ 199 w 506"/>
                    <a:gd name="T121" fmla="*/ 495 h 587"/>
                    <a:gd name="T122" fmla="*/ 213 w 506"/>
                    <a:gd name="T123" fmla="*/ 480 h 587"/>
                    <a:gd name="T124" fmla="*/ 210 w 506"/>
                    <a:gd name="T125" fmla="*/ 494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06" h="587">
                      <a:moveTo>
                        <a:pt x="502" y="168"/>
                      </a:moveTo>
                      <a:cubicBezTo>
                        <a:pt x="499" y="115"/>
                        <a:pt x="465" y="72"/>
                        <a:pt x="415" y="55"/>
                      </a:cubicBezTo>
                      <a:cubicBezTo>
                        <a:pt x="368" y="40"/>
                        <a:pt x="310" y="48"/>
                        <a:pt x="269" y="79"/>
                      </a:cubicBezTo>
                      <a:cubicBezTo>
                        <a:pt x="269" y="78"/>
                        <a:pt x="268" y="77"/>
                        <a:pt x="268" y="76"/>
                      </a:cubicBezTo>
                      <a:cubicBezTo>
                        <a:pt x="245" y="32"/>
                        <a:pt x="196" y="0"/>
                        <a:pt x="138" y="1"/>
                      </a:cubicBezTo>
                      <a:cubicBezTo>
                        <a:pt x="87" y="2"/>
                        <a:pt x="41" y="31"/>
                        <a:pt x="18" y="74"/>
                      </a:cubicBezTo>
                      <a:cubicBezTo>
                        <a:pt x="3" y="102"/>
                        <a:pt x="0" y="125"/>
                        <a:pt x="6" y="153"/>
                      </a:cubicBezTo>
                      <a:cubicBezTo>
                        <a:pt x="12" y="184"/>
                        <a:pt x="30" y="208"/>
                        <a:pt x="55" y="225"/>
                      </a:cubicBezTo>
                      <a:cubicBezTo>
                        <a:pt x="93" y="249"/>
                        <a:pt x="151" y="245"/>
                        <a:pt x="182" y="213"/>
                      </a:cubicBezTo>
                      <a:cubicBezTo>
                        <a:pt x="195" y="199"/>
                        <a:pt x="203" y="181"/>
                        <a:pt x="201" y="161"/>
                      </a:cubicBezTo>
                      <a:cubicBezTo>
                        <a:pt x="198" y="116"/>
                        <a:pt x="148" y="81"/>
                        <a:pt x="102" y="112"/>
                      </a:cubicBezTo>
                      <a:cubicBezTo>
                        <a:pt x="94" y="117"/>
                        <a:pt x="87" y="124"/>
                        <a:pt x="83" y="133"/>
                      </a:cubicBezTo>
                      <a:cubicBezTo>
                        <a:pt x="80" y="140"/>
                        <a:pt x="79" y="149"/>
                        <a:pt x="80" y="157"/>
                      </a:cubicBezTo>
                      <a:cubicBezTo>
                        <a:pt x="80" y="163"/>
                        <a:pt x="84" y="169"/>
                        <a:pt x="89" y="170"/>
                      </a:cubicBezTo>
                      <a:cubicBezTo>
                        <a:pt x="95" y="170"/>
                        <a:pt x="95" y="163"/>
                        <a:pt x="90" y="160"/>
                      </a:cubicBezTo>
                      <a:cubicBezTo>
                        <a:pt x="77" y="151"/>
                        <a:pt x="86" y="133"/>
                        <a:pt x="95" y="125"/>
                      </a:cubicBezTo>
                      <a:cubicBezTo>
                        <a:pt x="97" y="122"/>
                        <a:pt x="102" y="118"/>
                        <a:pt x="105" y="116"/>
                      </a:cubicBezTo>
                      <a:cubicBezTo>
                        <a:pt x="184" y="72"/>
                        <a:pt x="231" y="197"/>
                        <a:pt x="141" y="230"/>
                      </a:cubicBezTo>
                      <a:cubicBezTo>
                        <a:pt x="119" y="238"/>
                        <a:pt x="80" y="232"/>
                        <a:pt x="59" y="220"/>
                      </a:cubicBezTo>
                      <a:cubicBezTo>
                        <a:pt x="37" y="206"/>
                        <a:pt x="16" y="182"/>
                        <a:pt x="10" y="153"/>
                      </a:cubicBezTo>
                      <a:cubicBezTo>
                        <a:pt x="5" y="126"/>
                        <a:pt x="9" y="105"/>
                        <a:pt x="23" y="79"/>
                      </a:cubicBezTo>
                      <a:cubicBezTo>
                        <a:pt x="45" y="37"/>
                        <a:pt x="89" y="12"/>
                        <a:pt x="138" y="12"/>
                      </a:cubicBezTo>
                      <a:cubicBezTo>
                        <a:pt x="188" y="12"/>
                        <a:pt x="233" y="38"/>
                        <a:pt x="255" y="80"/>
                      </a:cubicBezTo>
                      <a:cubicBezTo>
                        <a:pt x="257" y="83"/>
                        <a:pt x="258" y="85"/>
                        <a:pt x="259" y="88"/>
                      </a:cubicBezTo>
                      <a:cubicBezTo>
                        <a:pt x="256" y="89"/>
                        <a:pt x="254" y="91"/>
                        <a:pt x="252" y="93"/>
                      </a:cubicBezTo>
                      <a:cubicBezTo>
                        <a:pt x="233" y="113"/>
                        <a:pt x="221" y="147"/>
                        <a:pt x="228" y="164"/>
                      </a:cubicBezTo>
                      <a:cubicBezTo>
                        <a:pt x="231" y="169"/>
                        <a:pt x="236" y="173"/>
                        <a:pt x="242" y="175"/>
                      </a:cubicBezTo>
                      <a:cubicBezTo>
                        <a:pt x="252" y="178"/>
                        <a:pt x="263" y="170"/>
                        <a:pt x="268" y="162"/>
                      </a:cubicBezTo>
                      <a:cubicBezTo>
                        <a:pt x="280" y="141"/>
                        <a:pt x="280" y="107"/>
                        <a:pt x="271" y="84"/>
                      </a:cubicBezTo>
                      <a:cubicBezTo>
                        <a:pt x="311" y="56"/>
                        <a:pt x="362" y="48"/>
                        <a:pt x="407" y="65"/>
                      </a:cubicBezTo>
                      <a:cubicBezTo>
                        <a:pt x="453" y="82"/>
                        <a:pt x="482" y="121"/>
                        <a:pt x="485" y="172"/>
                      </a:cubicBezTo>
                      <a:cubicBezTo>
                        <a:pt x="487" y="214"/>
                        <a:pt x="473" y="252"/>
                        <a:pt x="441" y="288"/>
                      </a:cubicBezTo>
                      <a:cubicBezTo>
                        <a:pt x="415" y="318"/>
                        <a:pt x="381" y="341"/>
                        <a:pt x="342" y="366"/>
                      </a:cubicBezTo>
                      <a:cubicBezTo>
                        <a:pt x="298" y="396"/>
                        <a:pt x="261" y="425"/>
                        <a:pt x="231" y="455"/>
                      </a:cubicBezTo>
                      <a:cubicBezTo>
                        <a:pt x="232" y="448"/>
                        <a:pt x="234" y="440"/>
                        <a:pt x="236" y="432"/>
                      </a:cubicBezTo>
                      <a:cubicBezTo>
                        <a:pt x="238" y="420"/>
                        <a:pt x="238" y="420"/>
                        <a:pt x="238" y="420"/>
                      </a:cubicBezTo>
                      <a:cubicBezTo>
                        <a:pt x="227" y="418"/>
                        <a:pt x="227" y="418"/>
                        <a:pt x="227" y="418"/>
                      </a:cubicBezTo>
                      <a:cubicBezTo>
                        <a:pt x="227" y="418"/>
                        <a:pt x="221" y="437"/>
                        <a:pt x="221" y="437"/>
                      </a:cubicBezTo>
                      <a:cubicBezTo>
                        <a:pt x="218" y="448"/>
                        <a:pt x="216" y="461"/>
                        <a:pt x="214" y="473"/>
                      </a:cubicBezTo>
                      <a:cubicBezTo>
                        <a:pt x="208" y="479"/>
                        <a:pt x="202" y="486"/>
                        <a:pt x="197" y="493"/>
                      </a:cubicBezTo>
                      <a:cubicBezTo>
                        <a:pt x="184" y="508"/>
                        <a:pt x="176" y="522"/>
                        <a:pt x="170" y="537"/>
                      </a:cubicBezTo>
                      <a:cubicBezTo>
                        <a:pt x="170" y="538"/>
                        <a:pt x="170" y="538"/>
                        <a:pt x="170" y="538"/>
                      </a:cubicBezTo>
                      <a:cubicBezTo>
                        <a:pt x="166" y="549"/>
                        <a:pt x="161" y="561"/>
                        <a:pt x="163" y="573"/>
                      </a:cubicBezTo>
                      <a:cubicBezTo>
                        <a:pt x="165" y="583"/>
                        <a:pt x="175" y="587"/>
                        <a:pt x="187" y="573"/>
                      </a:cubicBezTo>
                      <a:cubicBezTo>
                        <a:pt x="200" y="558"/>
                        <a:pt x="205" y="543"/>
                        <a:pt x="211" y="527"/>
                      </a:cubicBezTo>
                      <a:cubicBezTo>
                        <a:pt x="219" y="507"/>
                        <a:pt x="224" y="486"/>
                        <a:pt x="228" y="466"/>
                      </a:cubicBezTo>
                      <a:cubicBezTo>
                        <a:pt x="229" y="465"/>
                        <a:pt x="229" y="464"/>
                        <a:pt x="229" y="463"/>
                      </a:cubicBezTo>
                      <a:cubicBezTo>
                        <a:pt x="261" y="433"/>
                        <a:pt x="301" y="404"/>
                        <a:pt x="348" y="374"/>
                      </a:cubicBezTo>
                      <a:cubicBezTo>
                        <a:pt x="387" y="348"/>
                        <a:pt x="424" y="323"/>
                        <a:pt x="453" y="295"/>
                      </a:cubicBezTo>
                      <a:cubicBezTo>
                        <a:pt x="488" y="261"/>
                        <a:pt x="506" y="221"/>
                        <a:pt x="502" y="168"/>
                      </a:cubicBezTo>
                      <a:close/>
                      <a:moveTo>
                        <a:pt x="259" y="158"/>
                      </a:moveTo>
                      <a:cubicBezTo>
                        <a:pt x="255" y="165"/>
                        <a:pt x="248" y="170"/>
                        <a:pt x="241" y="169"/>
                      </a:cubicBezTo>
                      <a:cubicBezTo>
                        <a:pt x="237" y="169"/>
                        <a:pt x="234" y="167"/>
                        <a:pt x="232" y="162"/>
                      </a:cubicBezTo>
                      <a:cubicBezTo>
                        <a:pt x="225" y="147"/>
                        <a:pt x="234" y="119"/>
                        <a:pt x="252" y="100"/>
                      </a:cubicBezTo>
                      <a:cubicBezTo>
                        <a:pt x="255" y="98"/>
                        <a:pt x="258" y="95"/>
                        <a:pt x="261" y="93"/>
                      </a:cubicBezTo>
                      <a:cubicBezTo>
                        <a:pt x="268" y="114"/>
                        <a:pt x="269" y="140"/>
                        <a:pt x="259" y="158"/>
                      </a:cubicBezTo>
                      <a:close/>
                      <a:moveTo>
                        <a:pt x="210" y="494"/>
                      </a:moveTo>
                      <a:cubicBezTo>
                        <a:pt x="208" y="503"/>
                        <a:pt x="186" y="584"/>
                        <a:pt x="171" y="573"/>
                      </a:cubicBezTo>
                      <a:cubicBezTo>
                        <a:pt x="162" y="566"/>
                        <a:pt x="170" y="548"/>
                        <a:pt x="173" y="539"/>
                      </a:cubicBezTo>
                      <a:cubicBezTo>
                        <a:pt x="174" y="538"/>
                        <a:pt x="174" y="538"/>
                        <a:pt x="174" y="538"/>
                      </a:cubicBezTo>
                      <a:cubicBezTo>
                        <a:pt x="179" y="524"/>
                        <a:pt x="187" y="510"/>
                        <a:pt x="199" y="495"/>
                      </a:cubicBezTo>
                      <a:cubicBezTo>
                        <a:pt x="204" y="490"/>
                        <a:pt x="208" y="485"/>
                        <a:pt x="213" y="480"/>
                      </a:cubicBezTo>
                      <a:cubicBezTo>
                        <a:pt x="212" y="484"/>
                        <a:pt x="211" y="489"/>
                        <a:pt x="210" y="4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1622155" y="186485"/>
                <a:ext cx="1651112" cy="700681"/>
                <a:chOff x="4192692" y="1963767"/>
                <a:chExt cx="1651112" cy="700681"/>
              </a:xfrm>
            </p:grpSpPr>
            <p:sp>
              <p:nvSpPr>
                <p:cNvPr id="24" name="TextBox 23"/>
                <p:cNvSpPr txBox="1"/>
                <p:nvPr/>
              </p:nvSpPr>
              <p:spPr>
                <a:xfrm>
                  <a:off x="4192692" y="2143244"/>
                  <a:ext cx="16511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dirty="0" smtClean="0">
                      <a:solidFill>
                        <a:schemeClr val="bg1">
                          <a:lumMod val="9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rPr>
                    <a:t>七夕节快乐</a:t>
                  </a:r>
                  <a:endPara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endParaRPr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>
                <a:xfrm>
                  <a:off x="4678582" y="1963767"/>
                  <a:ext cx="757957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2016</a:t>
                  </a:r>
                  <a:endParaRPr lang="zh-CN" altLang="en-US" sz="11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4192692" y="2433616"/>
                  <a:ext cx="165111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9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永远爱你的亲</a:t>
                  </a:r>
                  <a:endParaRPr lang="zh-CN" altLang="en-US" sz="9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4" name="Group 88"/>
              <p:cNvGrpSpPr>
                <a:grpSpLocks noChangeAspect="1"/>
              </p:cNvGrpSpPr>
              <p:nvPr/>
            </p:nvGrpSpPr>
            <p:grpSpPr bwMode="auto">
              <a:xfrm>
                <a:off x="1568339" y="958599"/>
                <a:ext cx="817722" cy="82847"/>
                <a:chOff x="2112" y="1540"/>
                <a:chExt cx="3119" cy="316"/>
              </a:xfrm>
              <a:solidFill>
                <a:schemeClr val="bg1"/>
              </a:solidFill>
            </p:grpSpPr>
            <p:sp>
              <p:nvSpPr>
                <p:cNvPr id="15" name="Freeform 89"/>
                <p:cNvSpPr>
                  <a:spLocks/>
                </p:cNvSpPr>
                <p:nvPr/>
              </p:nvSpPr>
              <p:spPr bwMode="auto">
                <a:xfrm>
                  <a:off x="2188" y="1651"/>
                  <a:ext cx="24" cy="76"/>
                </a:xfrm>
                <a:custGeom>
                  <a:avLst/>
                  <a:gdLst>
                    <a:gd name="T0" fmla="*/ 0 w 5"/>
                    <a:gd name="T1" fmla="*/ 2 h 16"/>
                    <a:gd name="T2" fmla="*/ 0 w 5"/>
                    <a:gd name="T3" fmla="*/ 14 h 16"/>
                    <a:gd name="T4" fmla="*/ 0 w 5"/>
                    <a:gd name="T5" fmla="*/ 14 h 16"/>
                    <a:gd name="T6" fmla="*/ 1 w 5"/>
                    <a:gd name="T7" fmla="*/ 16 h 16"/>
                    <a:gd name="T8" fmla="*/ 3 w 5"/>
                    <a:gd name="T9" fmla="*/ 14 h 16"/>
                    <a:gd name="T10" fmla="*/ 3 w 5"/>
                    <a:gd name="T11" fmla="*/ 14 h 16"/>
                    <a:gd name="T12" fmla="*/ 3 w 5"/>
                    <a:gd name="T13" fmla="*/ 2 h 16"/>
                    <a:gd name="T14" fmla="*/ 3 w 5"/>
                    <a:gd name="T15" fmla="*/ 2 h 16"/>
                    <a:gd name="T16" fmla="*/ 1 w 5"/>
                    <a:gd name="T17" fmla="*/ 0 h 16"/>
                    <a:gd name="T18" fmla="*/ 0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0" y="2"/>
                      </a:moveTo>
                      <a:cubicBezTo>
                        <a:pt x="0" y="6"/>
                        <a:pt x="0" y="10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6"/>
                        <a:pt x="1" y="16"/>
                      </a:cubicBezTo>
                      <a:cubicBezTo>
                        <a:pt x="2" y="16"/>
                        <a:pt x="3" y="15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5" y="10"/>
                        <a:pt x="5" y="6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90"/>
                <p:cNvSpPr>
                  <a:spLocks/>
                </p:cNvSpPr>
                <p:nvPr/>
              </p:nvSpPr>
              <p:spPr bwMode="auto">
                <a:xfrm>
                  <a:off x="2232" y="1646"/>
                  <a:ext cx="808" cy="86"/>
                </a:xfrm>
                <a:custGeom>
                  <a:avLst/>
                  <a:gdLst>
                    <a:gd name="T0" fmla="*/ 0 w 169"/>
                    <a:gd name="T1" fmla="*/ 5 h 18"/>
                    <a:gd name="T2" fmla="*/ 14 w 169"/>
                    <a:gd name="T3" fmla="*/ 6 h 18"/>
                    <a:gd name="T4" fmla="*/ 88 w 169"/>
                    <a:gd name="T5" fmla="*/ 5 h 18"/>
                    <a:gd name="T6" fmla="*/ 152 w 169"/>
                    <a:gd name="T7" fmla="*/ 1 h 18"/>
                    <a:gd name="T8" fmla="*/ 169 w 169"/>
                    <a:gd name="T9" fmla="*/ 0 h 18"/>
                    <a:gd name="T10" fmla="*/ 168 w 169"/>
                    <a:gd name="T11" fmla="*/ 9 h 18"/>
                    <a:gd name="T12" fmla="*/ 169 w 169"/>
                    <a:gd name="T13" fmla="*/ 18 h 18"/>
                    <a:gd name="T14" fmla="*/ 152 w 169"/>
                    <a:gd name="T15" fmla="*/ 17 h 18"/>
                    <a:gd name="T16" fmla="*/ 88 w 169"/>
                    <a:gd name="T17" fmla="*/ 13 h 18"/>
                    <a:gd name="T18" fmla="*/ 14 w 169"/>
                    <a:gd name="T19" fmla="*/ 12 h 18"/>
                    <a:gd name="T20" fmla="*/ 0 w 169"/>
                    <a:gd name="T21" fmla="*/ 13 h 18"/>
                    <a:gd name="T22" fmla="*/ 0 w 169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9" h="18">
                      <a:moveTo>
                        <a:pt x="0" y="5"/>
                      </a:moveTo>
                      <a:cubicBezTo>
                        <a:pt x="3" y="5"/>
                        <a:pt x="7" y="5"/>
                        <a:pt x="14" y="6"/>
                      </a:cubicBezTo>
                      <a:cubicBezTo>
                        <a:pt x="39" y="7"/>
                        <a:pt x="63" y="7"/>
                        <a:pt x="88" y="5"/>
                      </a:cubicBezTo>
                      <a:cubicBezTo>
                        <a:pt x="110" y="4"/>
                        <a:pt x="131" y="2"/>
                        <a:pt x="152" y="1"/>
                      </a:cubicBezTo>
                      <a:cubicBezTo>
                        <a:pt x="158" y="1"/>
                        <a:pt x="164" y="0"/>
                        <a:pt x="169" y="0"/>
                      </a:cubicBezTo>
                      <a:cubicBezTo>
                        <a:pt x="168" y="3"/>
                        <a:pt x="168" y="6"/>
                        <a:pt x="168" y="9"/>
                      </a:cubicBezTo>
                      <a:cubicBezTo>
                        <a:pt x="168" y="12"/>
                        <a:pt x="168" y="15"/>
                        <a:pt x="169" y="18"/>
                      </a:cubicBezTo>
                      <a:cubicBezTo>
                        <a:pt x="164" y="18"/>
                        <a:pt x="158" y="17"/>
                        <a:pt x="152" y="17"/>
                      </a:cubicBezTo>
                      <a:cubicBezTo>
                        <a:pt x="131" y="16"/>
                        <a:pt x="110" y="14"/>
                        <a:pt x="88" y="13"/>
                      </a:cubicBezTo>
                      <a:cubicBezTo>
                        <a:pt x="63" y="11"/>
                        <a:pt x="39" y="11"/>
                        <a:pt x="14" y="12"/>
                      </a:cubicBezTo>
                      <a:cubicBezTo>
                        <a:pt x="7" y="13"/>
                        <a:pt x="3" y="13"/>
                        <a:pt x="0" y="13"/>
                      </a:cubicBezTo>
                      <a:cubicBezTo>
                        <a:pt x="0" y="10"/>
                        <a:pt x="0" y="8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Oval 91"/>
                <p:cNvSpPr>
                  <a:spLocks noChangeArrowheads="1"/>
                </p:cNvSpPr>
                <p:nvPr/>
              </p:nvSpPr>
              <p:spPr bwMode="auto">
                <a:xfrm>
                  <a:off x="2112" y="1660"/>
                  <a:ext cx="57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92"/>
                <p:cNvSpPr>
                  <a:spLocks/>
                </p:cNvSpPr>
                <p:nvPr/>
              </p:nvSpPr>
              <p:spPr bwMode="auto">
                <a:xfrm>
                  <a:off x="5135" y="1651"/>
                  <a:ext cx="24" cy="76"/>
                </a:xfrm>
                <a:custGeom>
                  <a:avLst/>
                  <a:gdLst>
                    <a:gd name="T0" fmla="*/ 5 w 5"/>
                    <a:gd name="T1" fmla="*/ 2 h 16"/>
                    <a:gd name="T2" fmla="*/ 5 w 5"/>
                    <a:gd name="T3" fmla="*/ 14 h 16"/>
                    <a:gd name="T4" fmla="*/ 5 w 5"/>
                    <a:gd name="T5" fmla="*/ 14 h 16"/>
                    <a:gd name="T6" fmla="*/ 3 w 5"/>
                    <a:gd name="T7" fmla="*/ 16 h 16"/>
                    <a:gd name="T8" fmla="*/ 1 w 5"/>
                    <a:gd name="T9" fmla="*/ 14 h 16"/>
                    <a:gd name="T10" fmla="*/ 1 w 5"/>
                    <a:gd name="T11" fmla="*/ 14 h 16"/>
                    <a:gd name="T12" fmla="*/ 1 w 5"/>
                    <a:gd name="T13" fmla="*/ 2 h 16"/>
                    <a:gd name="T14" fmla="*/ 1 w 5"/>
                    <a:gd name="T15" fmla="*/ 2 h 16"/>
                    <a:gd name="T16" fmla="*/ 3 w 5"/>
                    <a:gd name="T17" fmla="*/ 0 h 16"/>
                    <a:gd name="T18" fmla="*/ 5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5" y="2"/>
                      </a:moveTo>
                      <a:cubicBezTo>
                        <a:pt x="5" y="6"/>
                        <a:pt x="5" y="10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4" y="16"/>
                        <a:pt x="3" y="16"/>
                      </a:cubicBezTo>
                      <a:cubicBezTo>
                        <a:pt x="3" y="16"/>
                        <a:pt x="2" y="15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0"/>
                        <a:pt x="0" y="6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4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93"/>
                <p:cNvSpPr>
                  <a:spLocks/>
                </p:cNvSpPr>
                <p:nvPr/>
              </p:nvSpPr>
              <p:spPr bwMode="auto">
                <a:xfrm>
                  <a:off x="4303" y="1646"/>
                  <a:ext cx="813" cy="86"/>
                </a:xfrm>
                <a:custGeom>
                  <a:avLst/>
                  <a:gdLst>
                    <a:gd name="T0" fmla="*/ 170 w 170"/>
                    <a:gd name="T1" fmla="*/ 5 h 18"/>
                    <a:gd name="T2" fmla="*/ 156 w 170"/>
                    <a:gd name="T3" fmla="*/ 6 h 18"/>
                    <a:gd name="T4" fmla="*/ 81 w 170"/>
                    <a:gd name="T5" fmla="*/ 5 h 18"/>
                    <a:gd name="T6" fmla="*/ 17 w 170"/>
                    <a:gd name="T7" fmla="*/ 1 h 18"/>
                    <a:gd name="T8" fmla="*/ 0 w 170"/>
                    <a:gd name="T9" fmla="*/ 0 h 18"/>
                    <a:gd name="T10" fmla="*/ 2 w 170"/>
                    <a:gd name="T11" fmla="*/ 9 h 18"/>
                    <a:gd name="T12" fmla="*/ 0 w 170"/>
                    <a:gd name="T13" fmla="*/ 18 h 18"/>
                    <a:gd name="T14" fmla="*/ 17 w 170"/>
                    <a:gd name="T15" fmla="*/ 17 h 18"/>
                    <a:gd name="T16" fmla="*/ 81 w 170"/>
                    <a:gd name="T17" fmla="*/ 13 h 18"/>
                    <a:gd name="T18" fmla="*/ 156 w 170"/>
                    <a:gd name="T19" fmla="*/ 12 h 18"/>
                    <a:gd name="T20" fmla="*/ 170 w 170"/>
                    <a:gd name="T21" fmla="*/ 13 h 18"/>
                    <a:gd name="T22" fmla="*/ 170 w 170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0" h="18">
                      <a:moveTo>
                        <a:pt x="170" y="5"/>
                      </a:moveTo>
                      <a:cubicBezTo>
                        <a:pt x="167" y="5"/>
                        <a:pt x="163" y="5"/>
                        <a:pt x="156" y="6"/>
                      </a:cubicBezTo>
                      <a:cubicBezTo>
                        <a:pt x="131" y="7"/>
                        <a:pt x="106" y="7"/>
                        <a:pt x="81" y="5"/>
                      </a:cubicBezTo>
                      <a:cubicBezTo>
                        <a:pt x="60" y="4"/>
                        <a:pt x="39" y="2"/>
                        <a:pt x="17" y="1"/>
                      </a:cubicBezTo>
                      <a:cubicBezTo>
                        <a:pt x="12" y="1"/>
                        <a:pt x="6" y="0"/>
                        <a:pt x="0" y="0"/>
                      </a:cubicBezTo>
                      <a:cubicBezTo>
                        <a:pt x="1" y="3"/>
                        <a:pt x="2" y="6"/>
                        <a:pt x="2" y="9"/>
                      </a:cubicBezTo>
                      <a:cubicBezTo>
                        <a:pt x="2" y="12"/>
                        <a:pt x="1" y="15"/>
                        <a:pt x="0" y="18"/>
                      </a:cubicBezTo>
                      <a:cubicBezTo>
                        <a:pt x="6" y="18"/>
                        <a:pt x="12" y="17"/>
                        <a:pt x="17" y="17"/>
                      </a:cubicBezTo>
                      <a:cubicBezTo>
                        <a:pt x="39" y="16"/>
                        <a:pt x="60" y="14"/>
                        <a:pt x="81" y="13"/>
                      </a:cubicBezTo>
                      <a:cubicBezTo>
                        <a:pt x="106" y="11"/>
                        <a:pt x="131" y="11"/>
                        <a:pt x="156" y="12"/>
                      </a:cubicBezTo>
                      <a:cubicBezTo>
                        <a:pt x="163" y="13"/>
                        <a:pt x="167" y="13"/>
                        <a:pt x="170" y="13"/>
                      </a:cubicBezTo>
                      <a:cubicBezTo>
                        <a:pt x="169" y="10"/>
                        <a:pt x="169" y="8"/>
                        <a:pt x="17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Oval 94"/>
                <p:cNvSpPr>
                  <a:spLocks noChangeArrowheads="1"/>
                </p:cNvSpPr>
                <p:nvPr/>
              </p:nvSpPr>
              <p:spPr bwMode="auto">
                <a:xfrm>
                  <a:off x="5178" y="1660"/>
                  <a:ext cx="53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95"/>
                <p:cNvSpPr>
                  <a:spLocks/>
                </p:cNvSpPr>
                <p:nvPr/>
              </p:nvSpPr>
              <p:spPr bwMode="auto">
                <a:xfrm>
                  <a:off x="3566" y="1584"/>
                  <a:ext cx="211" cy="210"/>
                </a:xfrm>
                <a:custGeom>
                  <a:avLst/>
                  <a:gdLst>
                    <a:gd name="T0" fmla="*/ 31 w 44"/>
                    <a:gd name="T1" fmla="*/ 1 h 44"/>
                    <a:gd name="T2" fmla="*/ 22 w 44"/>
                    <a:gd name="T3" fmla="*/ 9 h 44"/>
                    <a:gd name="T4" fmla="*/ 22 w 44"/>
                    <a:gd name="T5" fmla="*/ 9 h 44"/>
                    <a:gd name="T6" fmla="*/ 13 w 44"/>
                    <a:gd name="T7" fmla="*/ 1 h 44"/>
                    <a:gd name="T8" fmla="*/ 0 w 44"/>
                    <a:gd name="T9" fmla="*/ 14 h 44"/>
                    <a:gd name="T10" fmla="*/ 8 w 44"/>
                    <a:gd name="T11" fmla="*/ 28 h 44"/>
                    <a:gd name="T12" fmla="*/ 12 w 44"/>
                    <a:gd name="T13" fmla="*/ 32 h 44"/>
                    <a:gd name="T14" fmla="*/ 12 w 44"/>
                    <a:gd name="T15" fmla="*/ 32 h 44"/>
                    <a:gd name="T16" fmla="*/ 22 w 44"/>
                    <a:gd name="T17" fmla="*/ 44 h 44"/>
                    <a:gd name="T18" fmla="*/ 23 w 44"/>
                    <a:gd name="T19" fmla="*/ 44 h 44"/>
                    <a:gd name="T20" fmla="*/ 33 w 44"/>
                    <a:gd name="T21" fmla="*/ 32 h 44"/>
                    <a:gd name="T22" fmla="*/ 33 w 44"/>
                    <a:gd name="T23" fmla="*/ 32 h 44"/>
                    <a:gd name="T24" fmla="*/ 37 w 44"/>
                    <a:gd name="T25" fmla="*/ 28 h 44"/>
                    <a:gd name="T26" fmla="*/ 44 w 44"/>
                    <a:gd name="T27" fmla="*/ 14 h 44"/>
                    <a:gd name="T28" fmla="*/ 31 w 44"/>
                    <a:gd name="T29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4" h="44">
                      <a:moveTo>
                        <a:pt x="31" y="1"/>
                      </a:moveTo>
                      <a:cubicBezTo>
                        <a:pt x="27" y="2"/>
                        <a:pt x="23" y="5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5"/>
                        <a:pt x="18" y="2"/>
                        <a:pt x="13" y="1"/>
                      </a:cubicBezTo>
                      <a:cubicBezTo>
                        <a:pt x="5" y="1"/>
                        <a:pt x="0" y="6"/>
                        <a:pt x="0" y="14"/>
                      </a:cubicBezTo>
                      <a:cubicBezTo>
                        <a:pt x="0" y="19"/>
                        <a:pt x="4" y="23"/>
                        <a:pt x="8" y="28"/>
                      </a:cubicBezTo>
                      <a:cubicBezTo>
                        <a:pt x="9" y="29"/>
                        <a:pt x="11" y="30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6" y="36"/>
                        <a:pt x="21" y="43"/>
                        <a:pt x="22" y="44"/>
                      </a:cubicBezTo>
                      <a:cubicBezTo>
                        <a:pt x="22" y="44"/>
                        <a:pt x="23" y="44"/>
                        <a:pt x="23" y="44"/>
                      </a:cubicBezTo>
                      <a:cubicBezTo>
                        <a:pt x="26" y="40"/>
                        <a:pt x="28" y="37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4" y="30"/>
                        <a:pt x="35" y="29"/>
                        <a:pt x="37" y="28"/>
                      </a:cubicBezTo>
                      <a:cubicBezTo>
                        <a:pt x="40" y="23"/>
                        <a:pt x="44" y="19"/>
                        <a:pt x="44" y="14"/>
                      </a:cubicBezTo>
                      <a:cubicBezTo>
                        <a:pt x="44" y="7"/>
                        <a:pt x="41" y="0"/>
                        <a:pt x="3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96"/>
                <p:cNvSpPr>
                  <a:spLocks noEditPoints="1"/>
                </p:cNvSpPr>
                <p:nvPr/>
              </p:nvSpPr>
              <p:spPr bwMode="auto">
                <a:xfrm>
                  <a:off x="3064" y="1540"/>
                  <a:ext cx="507" cy="316"/>
                </a:xfrm>
                <a:custGeom>
                  <a:avLst/>
                  <a:gdLst>
                    <a:gd name="T0" fmla="*/ 80 w 106"/>
                    <a:gd name="T1" fmla="*/ 3 h 66"/>
                    <a:gd name="T2" fmla="*/ 44 w 106"/>
                    <a:gd name="T3" fmla="*/ 22 h 66"/>
                    <a:gd name="T4" fmla="*/ 61 w 106"/>
                    <a:gd name="T5" fmla="*/ 42 h 66"/>
                    <a:gd name="T6" fmla="*/ 80 w 106"/>
                    <a:gd name="T7" fmla="*/ 38 h 66"/>
                    <a:gd name="T8" fmla="*/ 81 w 106"/>
                    <a:gd name="T9" fmla="*/ 36 h 66"/>
                    <a:gd name="T10" fmla="*/ 79 w 106"/>
                    <a:gd name="T11" fmla="*/ 37 h 66"/>
                    <a:gd name="T12" fmla="*/ 62 w 106"/>
                    <a:gd name="T13" fmla="*/ 39 h 66"/>
                    <a:gd name="T14" fmla="*/ 46 w 106"/>
                    <a:gd name="T15" fmla="*/ 22 h 66"/>
                    <a:gd name="T16" fmla="*/ 78 w 106"/>
                    <a:gd name="T17" fmla="*/ 8 h 66"/>
                    <a:gd name="T18" fmla="*/ 102 w 106"/>
                    <a:gd name="T19" fmla="*/ 33 h 66"/>
                    <a:gd name="T20" fmla="*/ 49 w 106"/>
                    <a:gd name="T21" fmla="*/ 55 h 66"/>
                    <a:gd name="T22" fmla="*/ 18 w 106"/>
                    <a:gd name="T23" fmla="*/ 40 h 66"/>
                    <a:gd name="T24" fmla="*/ 38 w 106"/>
                    <a:gd name="T25" fmla="*/ 25 h 66"/>
                    <a:gd name="T26" fmla="*/ 30 w 106"/>
                    <a:gd name="T27" fmla="*/ 15 h 66"/>
                    <a:gd name="T28" fmla="*/ 14 w 106"/>
                    <a:gd name="T29" fmla="*/ 28 h 66"/>
                    <a:gd name="T30" fmla="*/ 16 w 106"/>
                    <a:gd name="T31" fmla="*/ 39 h 66"/>
                    <a:gd name="T32" fmla="*/ 10 w 106"/>
                    <a:gd name="T33" fmla="*/ 39 h 66"/>
                    <a:gd name="T34" fmla="*/ 1 w 106"/>
                    <a:gd name="T35" fmla="*/ 33 h 66"/>
                    <a:gd name="T36" fmla="*/ 8 w 106"/>
                    <a:gd name="T37" fmla="*/ 33 h 66"/>
                    <a:gd name="T38" fmla="*/ 10 w 106"/>
                    <a:gd name="T39" fmla="*/ 26 h 66"/>
                    <a:gd name="T40" fmla="*/ 3 w 106"/>
                    <a:gd name="T41" fmla="*/ 26 h 66"/>
                    <a:gd name="T42" fmla="*/ 2 w 106"/>
                    <a:gd name="T43" fmla="*/ 27 h 66"/>
                    <a:gd name="T44" fmla="*/ 1 w 106"/>
                    <a:gd name="T45" fmla="*/ 28 h 66"/>
                    <a:gd name="T46" fmla="*/ 0 w 106"/>
                    <a:gd name="T47" fmla="*/ 31 h 66"/>
                    <a:gd name="T48" fmla="*/ 10 w 106"/>
                    <a:gd name="T49" fmla="*/ 40 h 66"/>
                    <a:gd name="T50" fmla="*/ 16 w 106"/>
                    <a:gd name="T51" fmla="*/ 40 h 66"/>
                    <a:gd name="T52" fmla="*/ 49 w 106"/>
                    <a:gd name="T53" fmla="*/ 62 h 66"/>
                    <a:gd name="T54" fmla="*/ 103 w 106"/>
                    <a:gd name="T55" fmla="*/ 34 h 66"/>
                    <a:gd name="T56" fmla="*/ 103 w 106"/>
                    <a:gd name="T57" fmla="*/ 33 h 66"/>
                    <a:gd name="T58" fmla="*/ 80 w 106"/>
                    <a:gd name="T59" fmla="*/ 3 h 66"/>
                    <a:gd name="T60" fmla="*/ 16 w 106"/>
                    <a:gd name="T61" fmla="*/ 28 h 66"/>
                    <a:gd name="T62" fmla="*/ 29 w 106"/>
                    <a:gd name="T63" fmla="*/ 16 h 66"/>
                    <a:gd name="T64" fmla="*/ 35 w 106"/>
                    <a:gd name="T65" fmla="*/ 25 h 66"/>
                    <a:gd name="T66" fmla="*/ 35 w 106"/>
                    <a:gd name="T67" fmla="*/ 25 h 66"/>
                    <a:gd name="T68" fmla="*/ 17 w 106"/>
                    <a:gd name="T69" fmla="*/ 39 h 66"/>
                    <a:gd name="T70" fmla="*/ 16 w 106"/>
                    <a:gd name="T71" fmla="*/ 28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80" y="3"/>
                      </a:moveTo>
                      <a:cubicBezTo>
                        <a:pt x="62" y="0"/>
                        <a:pt x="46" y="8"/>
                        <a:pt x="44" y="22"/>
                      </a:cubicBezTo>
                      <a:cubicBezTo>
                        <a:pt x="43" y="32"/>
                        <a:pt x="50" y="40"/>
                        <a:pt x="61" y="42"/>
                      </a:cubicBezTo>
                      <a:cubicBezTo>
                        <a:pt x="69" y="44"/>
                        <a:pt x="75" y="42"/>
                        <a:pt x="80" y="38"/>
                      </a:cubicBezTo>
                      <a:cubicBezTo>
                        <a:pt x="80" y="37"/>
                        <a:pt x="81" y="36"/>
                        <a:pt x="81" y="36"/>
                      </a:cubicBezTo>
                      <a:cubicBezTo>
                        <a:pt x="80" y="35"/>
                        <a:pt x="80" y="36"/>
                        <a:pt x="79" y="37"/>
                      </a:cubicBezTo>
                      <a:cubicBezTo>
                        <a:pt x="75" y="40"/>
                        <a:pt x="69" y="40"/>
                        <a:pt x="62" y="39"/>
                      </a:cubicBezTo>
                      <a:cubicBezTo>
                        <a:pt x="52" y="37"/>
                        <a:pt x="44" y="31"/>
                        <a:pt x="46" y="22"/>
                      </a:cubicBezTo>
                      <a:cubicBezTo>
                        <a:pt x="47" y="12"/>
                        <a:pt x="61" y="5"/>
                        <a:pt x="78" y="8"/>
                      </a:cubicBezTo>
                      <a:cubicBezTo>
                        <a:pt x="93" y="10"/>
                        <a:pt x="104" y="20"/>
                        <a:pt x="102" y="33"/>
                      </a:cubicBezTo>
                      <a:cubicBezTo>
                        <a:pt x="99" y="53"/>
                        <a:pt x="73" y="59"/>
                        <a:pt x="49" y="55"/>
                      </a:cubicBezTo>
                      <a:cubicBezTo>
                        <a:pt x="37" y="53"/>
                        <a:pt x="23" y="49"/>
                        <a:pt x="18" y="40"/>
                      </a:cubicBezTo>
                      <a:cubicBezTo>
                        <a:pt x="30" y="40"/>
                        <a:pt x="37" y="33"/>
                        <a:pt x="38" y="25"/>
                      </a:cubicBezTo>
                      <a:cubicBezTo>
                        <a:pt x="39" y="21"/>
                        <a:pt x="36" y="15"/>
                        <a:pt x="30" y="15"/>
                      </a:cubicBezTo>
                      <a:cubicBezTo>
                        <a:pt x="22" y="14"/>
                        <a:pt x="16" y="20"/>
                        <a:pt x="14" y="28"/>
                      </a:cubicBezTo>
                      <a:cubicBezTo>
                        <a:pt x="14" y="32"/>
                        <a:pt x="14" y="36"/>
                        <a:pt x="16" y="39"/>
                      </a:cubicBezTo>
                      <a:cubicBezTo>
                        <a:pt x="14" y="40"/>
                        <a:pt x="12" y="39"/>
                        <a:pt x="10" y="39"/>
                      </a:cubicBezTo>
                      <a:cubicBezTo>
                        <a:pt x="6" y="38"/>
                        <a:pt x="3" y="36"/>
                        <a:pt x="1" y="33"/>
                      </a:cubicBezTo>
                      <a:cubicBezTo>
                        <a:pt x="3" y="34"/>
                        <a:pt x="5" y="34"/>
                        <a:pt x="8" y="33"/>
                      </a:cubicBezTo>
                      <a:cubicBezTo>
                        <a:pt x="10" y="31"/>
                        <a:pt x="11" y="28"/>
                        <a:pt x="10" y="26"/>
                      </a:cubicBezTo>
                      <a:cubicBezTo>
                        <a:pt x="9" y="24"/>
                        <a:pt x="6" y="24"/>
                        <a:pt x="3" y="26"/>
                      </a:cubicBezTo>
                      <a:cubicBezTo>
                        <a:pt x="2" y="26"/>
                        <a:pt x="2" y="26"/>
                        <a:pt x="2" y="27"/>
                      </a:cubicBezTo>
                      <a:cubicBezTo>
                        <a:pt x="1" y="27"/>
                        <a:pt x="1" y="27"/>
                        <a:pt x="1" y="28"/>
                      </a:cubicBezTo>
                      <a:cubicBezTo>
                        <a:pt x="0" y="29"/>
                        <a:pt x="0" y="30"/>
                        <a:pt x="0" y="31"/>
                      </a:cubicBezTo>
                      <a:cubicBezTo>
                        <a:pt x="0" y="36"/>
                        <a:pt x="4" y="39"/>
                        <a:pt x="10" y="40"/>
                      </a:cubicBezTo>
                      <a:cubicBezTo>
                        <a:pt x="12" y="41"/>
                        <a:pt x="14" y="41"/>
                        <a:pt x="16" y="40"/>
                      </a:cubicBezTo>
                      <a:cubicBezTo>
                        <a:pt x="22" y="50"/>
                        <a:pt x="36" y="60"/>
                        <a:pt x="49" y="62"/>
                      </a:cubicBezTo>
                      <a:cubicBezTo>
                        <a:pt x="74" y="66"/>
                        <a:pt x="100" y="55"/>
                        <a:pt x="103" y="34"/>
                      </a:cubicBezTo>
                      <a:cubicBezTo>
                        <a:pt x="103" y="33"/>
                        <a:pt x="103" y="33"/>
                        <a:pt x="103" y="33"/>
                      </a:cubicBezTo>
                      <a:cubicBezTo>
                        <a:pt x="106" y="16"/>
                        <a:pt x="96" y="5"/>
                        <a:pt x="80" y="3"/>
                      </a:cubicBezTo>
                      <a:close/>
                      <a:moveTo>
                        <a:pt x="16" y="28"/>
                      </a:moveTo>
                      <a:cubicBezTo>
                        <a:pt x="17" y="21"/>
                        <a:pt x="23" y="15"/>
                        <a:pt x="29" y="16"/>
                      </a:cubicBezTo>
                      <a:cubicBezTo>
                        <a:pt x="33" y="17"/>
                        <a:pt x="35" y="21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3" y="32"/>
                        <a:pt x="26" y="38"/>
                        <a:pt x="17" y="39"/>
                      </a:cubicBezTo>
                      <a:cubicBezTo>
                        <a:pt x="16" y="36"/>
                        <a:pt x="15" y="33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97"/>
                <p:cNvSpPr>
                  <a:spLocks noEditPoints="1"/>
                </p:cNvSpPr>
                <p:nvPr/>
              </p:nvSpPr>
              <p:spPr bwMode="auto">
                <a:xfrm>
                  <a:off x="3777" y="1540"/>
                  <a:ext cx="507" cy="316"/>
                </a:xfrm>
                <a:custGeom>
                  <a:avLst/>
                  <a:gdLst>
                    <a:gd name="T0" fmla="*/ 2 w 106"/>
                    <a:gd name="T1" fmla="*/ 33 h 66"/>
                    <a:gd name="T2" fmla="*/ 2 w 106"/>
                    <a:gd name="T3" fmla="*/ 34 h 66"/>
                    <a:gd name="T4" fmla="*/ 56 w 106"/>
                    <a:gd name="T5" fmla="*/ 62 h 66"/>
                    <a:gd name="T6" fmla="*/ 89 w 106"/>
                    <a:gd name="T7" fmla="*/ 40 h 66"/>
                    <a:gd name="T8" fmla="*/ 96 w 106"/>
                    <a:gd name="T9" fmla="*/ 40 h 66"/>
                    <a:gd name="T10" fmla="*/ 106 w 106"/>
                    <a:gd name="T11" fmla="*/ 31 h 66"/>
                    <a:gd name="T12" fmla="*/ 105 w 106"/>
                    <a:gd name="T13" fmla="*/ 28 h 66"/>
                    <a:gd name="T14" fmla="*/ 104 w 106"/>
                    <a:gd name="T15" fmla="*/ 27 h 66"/>
                    <a:gd name="T16" fmla="*/ 103 w 106"/>
                    <a:gd name="T17" fmla="*/ 26 h 66"/>
                    <a:gd name="T18" fmla="*/ 95 w 106"/>
                    <a:gd name="T19" fmla="*/ 26 h 66"/>
                    <a:gd name="T20" fmla="*/ 98 w 106"/>
                    <a:gd name="T21" fmla="*/ 33 h 66"/>
                    <a:gd name="T22" fmla="*/ 104 w 106"/>
                    <a:gd name="T23" fmla="*/ 33 h 66"/>
                    <a:gd name="T24" fmla="*/ 96 w 106"/>
                    <a:gd name="T25" fmla="*/ 39 h 66"/>
                    <a:gd name="T26" fmla="*/ 90 w 106"/>
                    <a:gd name="T27" fmla="*/ 39 h 66"/>
                    <a:gd name="T28" fmla="*/ 91 w 106"/>
                    <a:gd name="T29" fmla="*/ 28 h 66"/>
                    <a:gd name="T30" fmla="*/ 76 w 106"/>
                    <a:gd name="T31" fmla="*/ 15 h 66"/>
                    <a:gd name="T32" fmla="*/ 67 w 106"/>
                    <a:gd name="T33" fmla="*/ 25 h 66"/>
                    <a:gd name="T34" fmla="*/ 88 w 106"/>
                    <a:gd name="T35" fmla="*/ 40 h 66"/>
                    <a:gd name="T36" fmla="*/ 56 w 106"/>
                    <a:gd name="T37" fmla="*/ 55 h 66"/>
                    <a:gd name="T38" fmla="*/ 4 w 106"/>
                    <a:gd name="T39" fmla="*/ 33 h 66"/>
                    <a:gd name="T40" fmla="*/ 28 w 106"/>
                    <a:gd name="T41" fmla="*/ 8 h 66"/>
                    <a:gd name="T42" fmla="*/ 60 w 106"/>
                    <a:gd name="T43" fmla="*/ 22 h 66"/>
                    <a:gd name="T44" fmla="*/ 43 w 106"/>
                    <a:gd name="T45" fmla="*/ 39 h 66"/>
                    <a:gd name="T46" fmla="*/ 27 w 106"/>
                    <a:gd name="T47" fmla="*/ 37 h 66"/>
                    <a:gd name="T48" fmla="*/ 25 w 106"/>
                    <a:gd name="T49" fmla="*/ 36 h 66"/>
                    <a:gd name="T50" fmla="*/ 26 w 106"/>
                    <a:gd name="T51" fmla="*/ 38 h 66"/>
                    <a:gd name="T52" fmla="*/ 45 w 106"/>
                    <a:gd name="T53" fmla="*/ 42 h 66"/>
                    <a:gd name="T54" fmla="*/ 61 w 106"/>
                    <a:gd name="T55" fmla="*/ 22 h 66"/>
                    <a:gd name="T56" fmla="*/ 26 w 106"/>
                    <a:gd name="T57" fmla="*/ 3 h 66"/>
                    <a:gd name="T58" fmla="*/ 2 w 106"/>
                    <a:gd name="T59" fmla="*/ 33 h 66"/>
                    <a:gd name="T60" fmla="*/ 88 w 106"/>
                    <a:gd name="T61" fmla="*/ 39 h 66"/>
                    <a:gd name="T62" fmla="*/ 71 w 106"/>
                    <a:gd name="T63" fmla="*/ 25 h 66"/>
                    <a:gd name="T64" fmla="*/ 71 w 106"/>
                    <a:gd name="T65" fmla="*/ 25 h 66"/>
                    <a:gd name="T66" fmla="*/ 76 w 106"/>
                    <a:gd name="T67" fmla="*/ 16 h 66"/>
                    <a:gd name="T68" fmla="*/ 90 w 106"/>
                    <a:gd name="T69" fmla="*/ 28 h 66"/>
                    <a:gd name="T70" fmla="*/ 88 w 106"/>
                    <a:gd name="T71" fmla="*/ 39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2" y="33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6" y="55"/>
                        <a:pt x="32" y="66"/>
                        <a:pt x="56" y="62"/>
                      </a:cubicBezTo>
                      <a:cubicBezTo>
                        <a:pt x="69" y="60"/>
                        <a:pt x="84" y="50"/>
                        <a:pt x="89" y="40"/>
                      </a:cubicBezTo>
                      <a:cubicBezTo>
                        <a:pt x="91" y="41"/>
                        <a:pt x="94" y="41"/>
                        <a:pt x="96" y="40"/>
                      </a:cubicBezTo>
                      <a:cubicBezTo>
                        <a:pt x="102" y="39"/>
                        <a:pt x="106" y="36"/>
                        <a:pt x="106" y="31"/>
                      </a:cubicBezTo>
                      <a:cubicBezTo>
                        <a:pt x="106" y="30"/>
                        <a:pt x="106" y="29"/>
                        <a:pt x="105" y="28"/>
                      </a:cubicBezTo>
                      <a:cubicBezTo>
                        <a:pt x="105" y="27"/>
                        <a:pt x="104" y="27"/>
                        <a:pt x="104" y="27"/>
                      </a:cubicBezTo>
                      <a:cubicBezTo>
                        <a:pt x="104" y="26"/>
                        <a:pt x="103" y="26"/>
                        <a:pt x="103" y="26"/>
                      </a:cubicBezTo>
                      <a:cubicBezTo>
                        <a:pt x="100" y="24"/>
                        <a:pt x="97" y="24"/>
                        <a:pt x="95" y="26"/>
                      </a:cubicBezTo>
                      <a:cubicBezTo>
                        <a:pt x="94" y="28"/>
                        <a:pt x="95" y="31"/>
                        <a:pt x="98" y="33"/>
                      </a:cubicBezTo>
                      <a:cubicBezTo>
                        <a:pt x="100" y="34"/>
                        <a:pt x="103" y="34"/>
                        <a:pt x="104" y="33"/>
                      </a:cubicBezTo>
                      <a:cubicBezTo>
                        <a:pt x="103" y="36"/>
                        <a:pt x="100" y="38"/>
                        <a:pt x="96" y="39"/>
                      </a:cubicBezTo>
                      <a:cubicBezTo>
                        <a:pt x="94" y="39"/>
                        <a:pt x="92" y="40"/>
                        <a:pt x="90" y="39"/>
                      </a:cubicBezTo>
                      <a:cubicBezTo>
                        <a:pt x="91" y="36"/>
                        <a:pt x="92" y="32"/>
                        <a:pt x="91" y="28"/>
                      </a:cubicBezTo>
                      <a:cubicBezTo>
                        <a:pt x="90" y="20"/>
                        <a:pt x="84" y="14"/>
                        <a:pt x="76" y="15"/>
                      </a:cubicBezTo>
                      <a:cubicBezTo>
                        <a:pt x="70" y="15"/>
                        <a:pt x="67" y="21"/>
                        <a:pt x="67" y="25"/>
                      </a:cubicBezTo>
                      <a:cubicBezTo>
                        <a:pt x="69" y="33"/>
                        <a:pt x="76" y="40"/>
                        <a:pt x="88" y="40"/>
                      </a:cubicBezTo>
                      <a:cubicBezTo>
                        <a:pt x="82" y="49"/>
                        <a:pt x="69" y="53"/>
                        <a:pt x="56" y="55"/>
                      </a:cubicBezTo>
                      <a:cubicBezTo>
                        <a:pt x="33" y="59"/>
                        <a:pt x="7" y="53"/>
                        <a:pt x="4" y="33"/>
                      </a:cubicBezTo>
                      <a:cubicBezTo>
                        <a:pt x="2" y="20"/>
                        <a:pt x="12" y="10"/>
                        <a:pt x="28" y="8"/>
                      </a:cubicBezTo>
                      <a:cubicBezTo>
                        <a:pt x="44" y="5"/>
                        <a:pt x="58" y="12"/>
                        <a:pt x="60" y="22"/>
                      </a:cubicBezTo>
                      <a:cubicBezTo>
                        <a:pt x="61" y="31"/>
                        <a:pt x="54" y="37"/>
                        <a:pt x="43" y="39"/>
                      </a:cubicBezTo>
                      <a:cubicBezTo>
                        <a:pt x="37" y="40"/>
                        <a:pt x="31" y="40"/>
                        <a:pt x="27" y="37"/>
                      </a:cubicBezTo>
                      <a:cubicBezTo>
                        <a:pt x="25" y="36"/>
                        <a:pt x="25" y="35"/>
                        <a:pt x="25" y="36"/>
                      </a:cubicBezTo>
                      <a:cubicBezTo>
                        <a:pt x="24" y="36"/>
                        <a:pt x="25" y="37"/>
                        <a:pt x="26" y="38"/>
                      </a:cubicBezTo>
                      <a:cubicBezTo>
                        <a:pt x="31" y="42"/>
                        <a:pt x="36" y="44"/>
                        <a:pt x="45" y="42"/>
                      </a:cubicBezTo>
                      <a:cubicBezTo>
                        <a:pt x="55" y="40"/>
                        <a:pt x="62" y="32"/>
                        <a:pt x="61" y="22"/>
                      </a:cubicBezTo>
                      <a:cubicBezTo>
                        <a:pt x="60" y="8"/>
                        <a:pt x="44" y="0"/>
                        <a:pt x="26" y="3"/>
                      </a:cubicBezTo>
                      <a:cubicBezTo>
                        <a:pt x="10" y="5"/>
                        <a:pt x="0" y="16"/>
                        <a:pt x="2" y="33"/>
                      </a:cubicBezTo>
                      <a:close/>
                      <a:moveTo>
                        <a:pt x="88" y="39"/>
                      </a:moveTo>
                      <a:cubicBezTo>
                        <a:pt x="80" y="38"/>
                        <a:pt x="72" y="32"/>
                        <a:pt x="71" y="25"/>
                      </a:cubicBezTo>
                      <a:cubicBezTo>
                        <a:pt x="71" y="25"/>
                        <a:pt x="71" y="25"/>
                        <a:pt x="71" y="25"/>
                      </a:cubicBezTo>
                      <a:cubicBezTo>
                        <a:pt x="70" y="21"/>
                        <a:pt x="72" y="17"/>
                        <a:pt x="76" y="16"/>
                      </a:cubicBezTo>
                      <a:cubicBezTo>
                        <a:pt x="83" y="15"/>
                        <a:pt x="89" y="21"/>
                        <a:pt x="90" y="28"/>
                      </a:cubicBezTo>
                      <a:cubicBezTo>
                        <a:pt x="91" y="33"/>
                        <a:pt x="90" y="36"/>
                        <a:pt x="88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69" name="椭圆 68"/>
          <p:cNvSpPr/>
          <p:nvPr/>
        </p:nvSpPr>
        <p:spPr>
          <a:xfrm>
            <a:off x="5067055" y="1491630"/>
            <a:ext cx="225025" cy="225025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247075" y="1716655"/>
            <a:ext cx="225025" cy="225025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5394098" y="2034541"/>
            <a:ext cx="180540" cy="18053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4818780" y="1852613"/>
            <a:ext cx="91506" cy="91504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4914031" y="1947864"/>
            <a:ext cx="205804" cy="205802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4967592" y="1757363"/>
            <a:ext cx="155340" cy="1553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4757901" y="1995488"/>
            <a:ext cx="149960" cy="149960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5086758" y="2070468"/>
            <a:ext cx="185618" cy="185618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4149987" y="1652589"/>
            <a:ext cx="145640" cy="1456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5600209" y="2333026"/>
            <a:ext cx="162416" cy="162414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3853119" y="1491544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4521756" y="2125900"/>
            <a:ext cx="145494" cy="145494"/>
          </a:xfrm>
          <a:prstGeom prst="ellipse">
            <a:avLst/>
          </a:prstGeom>
          <a:solidFill>
            <a:schemeClr val="bg1">
              <a:alpha val="1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4659867" y="2264012"/>
            <a:ext cx="174072" cy="174070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4829176" y="2730960"/>
            <a:ext cx="121396" cy="121396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954906" y="2569521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5413516" y="3258346"/>
            <a:ext cx="225025" cy="225025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4501491" y="3217650"/>
            <a:ext cx="180048" cy="18004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686827" y="3698347"/>
            <a:ext cx="186674" cy="186674"/>
          </a:xfrm>
          <a:prstGeom prst="ellipse">
            <a:avLst/>
          </a:prstGeom>
          <a:solidFill>
            <a:schemeClr val="bg1">
              <a:alpha val="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2799148" y="3674269"/>
            <a:ext cx="88940" cy="88940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3495539" y="3423771"/>
            <a:ext cx="119200" cy="1192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flipH="1">
            <a:off x="5699495" y="1547814"/>
            <a:ext cx="103118" cy="103118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5287069" y="1131590"/>
            <a:ext cx="225025" cy="225025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5899020" y="1807414"/>
            <a:ext cx="154118" cy="15411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3962465" y="3360421"/>
            <a:ext cx="119530" cy="119528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4479001" y="3483370"/>
            <a:ext cx="225025" cy="225025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flipH="1">
            <a:off x="4310760" y="2657475"/>
            <a:ext cx="49118" cy="49118"/>
          </a:xfrm>
          <a:prstGeom prst="ellipse">
            <a:avLst/>
          </a:prstGeom>
          <a:solidFill>
            <a:schemeClr val="bg1">
              <a:alpha val="51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3529433" y="3260963"/>
            <a:ext cx="101974" cy="101974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十字星 95"/>
          <p:cNvSpPr/>
          <p:nvPr/>
        </p:nvSpPr>
        <p:spPr>
          <a:xfrm>
            <a:off x="7200900" y="-334965"/>
            <a:ext cx="52788" cy="52788"/>
          </a:xfrm>
          <a:prstGeom prst="star4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十字星 96"/>
          <p:cNvSpPr/>
          <p:nvPr/>
        </p:nvSpPr>
        <p:spPr>
          <a:xfrm>
            <a:off x="7137285" y="-6686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十字星 97"/>
          <p:cNvSpPr/>
          <p:nvPr/>
        </p:nvSpPr>
        <p:spPr>
          <a:xfrm>
            <a:off x="8119612" y="-5162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十字星 98"/>
          <p:cNvSpPr/>
          <p:nvPr/>
        </p:nvSpPr>
        <p:spPr>
          <a:xfrm>
            <a:off x="7579552" y="-451368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十字星 99"/>
          <p:cNvSpPr/>
          <p:nvPr/>
        </p:nvSpPr>
        <p:spPr>
          <a:xfrm>
            <a:off x="6417205" y="-5786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十字星 100"/>
          <p:cNvSpPr/>
          <p:nvPr/>
        </p:nvSpPr>
        <p:spPr>
          <a:xfrm>
            <a:off x="6569605" y="-4262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7577526" y="2206171"/>
            <a:ext cx="438108" cy="438108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6031478" y="1465943"/>
            <a:ext cx="579492" cy="57949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4836640" y="1300200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6134440" y="733990"/>
            <a:ext cx="1132420" cy="1132420"/>
          </a:xfrm>
          <a:prstGeom prst="ellipse">
            <a:avLst/>
          </a:prstGeom>
          <a:solidFill>
            <a:srgbClr val="EE8012">
              <a:alpha val="3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4957650" y="361850"/>
            <a:ext cx="859750" cy="85975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8097230" y="124652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6267450" y="2839775"/>
            <a:ext cx="593730" cy="5937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5200600" y="2381250"/>
            <a:ext cx="651030" cy="6510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4646614" y="3069774"/>
            <a:ext cx="622072" cy="62207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6355747" y="2119238"/>
            <a:ext cx="828824" cy="828824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6487511" y="3876895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6988441" y="183659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6435011" y="41170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1736685" y="2619940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1926695" y="3876895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7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68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 p14:bounceEnd="20000">
                                          <p:cBhvr>
                                            <p:cTn id="291" dur="5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 p14:bounceEnd="20000">
                                          <p:cBhvr>
                                            <p:cTn id="295" dur="6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 p14:presetBounceEnd="2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 p14:bounceEnd="20000">
                                          <p:cBhvr>
                                            <p:cTn id="299" dur="62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 p14:bounceEnd="20000">
                                          <p:cBhvr>
                                            <p:cTn id="303" dur="6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 p14:presetBounceEnd="20000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 p14:bounceEnd="20000">
                                          <p:cBhvr>
                                            <p:cTn id="307" dur="52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 p14:presetBounceEnd="2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 p14:bounceEnd="20000">
                                          <p:cBhvr>
                                            <p:cTn id="314" dur="52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 p14:bounceEnd="20000">
                                          <p:cBhvr>
                                            <p:cTn id="324" dur="62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 p14:presetBounceEnd="2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 p14:bounceEnd="20000">
                                          <p:cBhvr>
                                            <p:cTn id="334" dur="62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 p14:presetBounceEnd="2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 p14:bounceEnd="20000">
                                          <p:cBhvr>
                                            <p:cTn id="344" dur="6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  <p:bldP spid="79" grpId="0" animBg="1"/>
          <p:bldP spid="79" grpId="1" animBg="1"/>
          <p:bldP spid="79" grpId="2" animBg="1"/>
          <p:bldP spid="79" grpId="3" animBg="1"/>
          <p:bldP spid="80" grpId="0" animBg="1"/>
          <p:bldP spid="80" grpId="1" animBg="1"/>
          <p:bldP spid="80" grpId="2" animBg="1"/>
          <p:bldP spid="80" grpId="3" animBg="1"/>
          <p:bldP spid="81" grpId="0" animBg="1"/>
          <p:bldP spid="81" grpId="1" animBg="1"/>
          <p:bldP spid="81" grpId="2" animBg="1"/>
          <p:bldP spid="81" grpId="3" animBg="1"/>
          <p:bldP spid="82" grpId="0" animBg="1"/>
          <p:bldP spid="82" grpId="1" animBg="1"/>
          <p:bldP spid="82" grpId="2" animBg="1"/>
          <p:bldP spid="82" grpId="3" animBg="1"/>
          <p:bldP spid="83" grpId="0" animBg="1"/>
          <p:bldP spid="83" grpId="1" animBg="1"/>
          <p:bldP spid="83" grpId="2" animBg="1"/>
          <p:bldP spid="83" grpId="3" animBg="1"/>
          <p:bldP spid="84" grpId="0" animBg="1"/>
          <p:bldP spid="84" grpId="1" animBg="1"/>
          <p:bldP spid="84" grpId="2" animBg="1"/>
          <p:bldP spid="84" grpId="3" animBg="1"/>
          <p:bldP spid="85" grpId="0" animBg="1"/>
          <p:bldP spid="85" grpId="1" animBg="1"/>
          <p:bldP spid="85" grpId="2" animBg="1"/>
          <p:bldP spid="85" grpId="3" animBg="1"/>
          <p:bldP spid="86" grpId="0" animBg="1"/>
          <p:bldP spid="86" grpId="1" animBg="1"/>
          <p:bldP spid="86" grpId="2" animBg="1"/>
          <p:bldP spid="86" grpId="3" animBg="1"/>
          <p:bldP spid="87" grpId="0" animBg="1"/>
          <p:bldP spid="87" grpId="1" animBg="1"/>
          <p:bldP spid="87" grpId="2" animBg="1"/>
          <p:bldP spid="87" grpId="3" animBg="1"/>
          <p:bldP spid="88" grpId="0" animBg="1"/>
          <p:bldP spid="88" grpId="1" animBg="1"/>
          <p:bldP spid="88" grpId="2" animBg="1"/>
          <p:bldP spid="88" grpId="3" animBg="1"/>
          <p:bldP spid="89" grpId="0" animBg="1"/>
          <p:bldP spid="89" grpId="1" animBg="1"/>
          <p:bldP spid="89" grpId="2" animBg="1"/>
          <p:bldP spid="89" grpId="3" animBg="1"/>
          <p:bldP spid="90" grpId="0" animBg="1"/>
          <p:bldP spid="90" grpId="1" animBg="1"/>
          <p:bldP spid="90" grpId="2" animBg="1"/>
          <p:bldP spid="90" grpId="3" animBg="1"/>
          <p:bldP spid="91" grpId="0" animBg="1"/>
          <p:bldP spid="91" grpId="1" animBg="1"/>
          <p:bldP spid="91" grpId="2" animBg="1"/>
          <p:bldP spid="91" grpId="3" animBg="1"/>
          <p:bldP spid="92" grpId="0" animBg="1"/>
          <p:bldP spid="92" grpId="1" animBg="1"/>
          <p:bldP spid="92" grpId="2" animBg="1"/>
          <p:bldP spid="92" grpId="3" animBg="1"/>
          <p:bldP spid="93" grpId="0" animBg="1"/>
          <p:bldP spid="93" grpId="1" animBg="1"/>
          <p:bldP spid="93" grpId="2" animBg="1"/>
          <p:bldP spid="93" grpId="3" animBg="1"/>
          <p:bldP spid="94" grpId="0" animBg="1"/>
          <p:bldP spid="94" grpId="1" animBg="1"/>
          <p:bldP spid="94" grpId="2" animBg="1"/>
          <p:bldP spid="94" grpId="3" animBg="1"/>
          <p:bldP spid="95" grpId="0" animBg="1"/>
          <p:bldP spid="95" grpId="1" animBg="1"/>
          <p:bldP spid="95" grpId="2" animBg="1"/>
          <p:bldP spid="95" grpId="3" animBg="1"/>
          <p:bldP spid="96" grpId="0" animBg="1"/>
          <p:bldP spid="96" grpId="1" animBg="1"/>
          <p:bldP spid="97" grpId="0" animBg="1"/>
          <p:bldP spid="97" grpId="1" animBg="1"/>
          <p:bldP spid="98" grpId="0" animBg="1"/>
          <p:bldP spid="98" grpId="1" animBg="1"/>
          <p:bldP spid="99" grpId="0" animBg="1"/>
          <p:bldP spid="99" grpId="1" animBg="1"/>
          <p:bldP spid="100" grpId="0" animBg="1"/>
          <p:bldP spid="100" grpId="1" animBg="1"/>
          <p:bldP spid="100" grpId="2" animBg="1"/>
          <p:bldP spid="101" grpId="0" animBg="1"/>
          <p:bldP spid="101" grpId="1" animBg="1"/>
          <p:bldP spid="101" grpId="2" animBg="1"/>
          <p:bldP spid="102" grpId="0" animBg="1"/>
          <p:bldP spid="102" grpId="1" animBg="1"/>
          <p:bldP spid="102" grpId="2" animBg="1"/>
          <p:bldP spid="102" grpId="3" animBg="1"/>
          <p:bldP spid="103" grpId="0" animBg="1"/>
          <p:bldP spid="103" grpId="1" animBg="1"/>
          <p:bldP spid="103" grpId="2" animBg="1"/>
          <p:bldP spid="103" grpId="3" animBg="1"/>
          <p:bldP spid="104" grpId="0" animBg="1"/>
          <p:bldP spid="104" grpId="1" animBg="1"/>
          <p:bldP spid="104" grpId="2" animBg="1"/>
          <p:bldP spid="104" grpId="3" animBg="1"/>
          <p:bldP spid="105" grpId="0" animBg="1"/>
          <p:bldP spid="105" grpId="1" animBg="1"/>
          <p:bldP spid="105" grpId="2" animBg="1"/>
          <p:bldP spid="105" grpId="3" animBg="1"/>
          <p:bldP spid="106" grpId="0" animBg="1"/>
          <p:bldP spid="106" grpId="1" animBg="1"/>
          <p:bldP spid="106" grpId="2" animBg="1"/>
          <p:bldP spid="106" grpId="3" animBg="1"/>
          <p:bldP spid="107" grpId="0" animBg="1"/>
          <p:bldP spid="107" grpId="1" animBg="1"/>
          <p:bldP spid="107" grpId="2" animBg="1"/>
          <p:bldP spid="107" grpId="3" animBg="1"/>
          <p:bldP spid="108" grpId="0" animBg="1"/>
          <p:bldP spid="108" grpId="1" animBg="1"/>
          <p:bldP spid="108" grpId="2" animBg="1"/>
          <p:bldP spid="108" grpId="3" animBg="1"/>
          <p:bldP spid="109" grpId="0" animBg="1"/>
          <p:bldP spid="109" grpId="1" animBg="1"/>
          <p:bldP spid="109" grpId="2" animBg="1"/>
          <p:bldP spid="109" grpId="3" animBg="1"/>
          <p:bldP spid="110" grpId="0" animBg="1"/>
          <p:bldP spid="110" grpId="1" animBg="1"/>
          <p:bldP spid="110" grpId="2" animBg="1"/>
          <p:bldP spid="110" grpId="3" animBg="1"/>
          <p:bldP spid="111" grpId="0" animBg="1"/>
          <p:bldP spid="111" grpId="1" animBg="1"/>
          <p:bldP spid="111" grpId="2" animBg="1"/>
          <p:bldP spid="111" grpId="3" animBg="1"/>
          <p:bldP spid="112" grpId="0" animBg="1"/>
          <p:bldP spid="112" grpId="1" animBg="1"/>
          <p:bldP spid="112" grpId="2" animBg="1"/>
          <p:bldP spid="112" grpId="3" animBg="1"/>
          <p:bldP spid="113" grpId="0" animBg="1"/>
          <p:bldP spid="113" grpId="1" animBg="1"/>
          <p:bldP spid="113" grpId="2" animBg="1"/>
          <p:bldP spid="113" grpId="3" animBg="1"/>
          <p:bldP spid="114" grpId="0" animBg="1"/>
          <p:bldP spid="114" grpId="1" animBg="1"/>
          <p:bldP spid="114" grpId="2" animBg="1"/>
          <p:bldP spid="114" grpId="3" animBg="1"/>
          <p:bldP spid="115" grpId="0" animBg="1"/>
          <p:bldP spid="115" grpId="1" animBg="1"/>
          <p:bldP spid="115" grpId="2" animBg="1"/>
          <p:bldP spid="115" grpId="3" animBg="1"/>
          <p:bldP spid="116" grpId="0" animBg="1"/>
          <p:bldP spid="116" grpId="1" animBg="1"/>
          <p:bldP spid="116" grpId="2" animBg="1"/>
          <p:bldP spid="116" grpId="3" animBg="1"/>
          <p:bldP spid="117" grpId="0" animBg="1"/>
          <p:bldP spid="117" grpId="1" animBg="1"/>
          <p:bldP spid="117" grpId="2" animBg="1"/>
          <p:bldP spid="117" grpId="3" animBg="1"/>
          <p:bldP spid="118" grpId="0" animBg="1"/>
          <p:bldP spid="118" grpId="1" animBg="1"/>
          <p:bldP spid="118" grpId="2" animBg="1"/>
          <p:bldP spid="118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68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>
                                          <p:cBhvr>
                                            <p:cTn id="291" dur="5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>
                                          <p:cBhvr>
                                            <p:cTn id="295" dur="6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>
                                          <p:cBhvr>
                                            <p:cTn id="299" dur="62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>
                                          <p:cBhvr>
                                            <p:cTn id="303" dur="6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>
                                          <p:cBhvr>
                                            <p:cTn id="307" dur="52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>
                                          <p:cBhvr>
                                            <p:cTn id="314" dur="52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>
                                          <p:cBhvr>
                                            <p:cTn id="324" dur="62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>
                                          <p:cBhvr>
                                            <p:cTn id="334" dur="62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>
                                          <p:cBhvr>
                                            <p:cTn id="344" dur="6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  <p:bldP spid="79" grpId="0" animBg="1"/>
          <p:bldP spid="79" grpId="1" animBg="1"/>
          <p:bldP spid="79" grpId="2" animBg="1"/>
          <p:bldP spid="79" grpId="3" animBg="1"/>
          <p:bldP spid="80" grpId="0" animBg="1"/>
          <p:bldP spid="80" grpId="1" animBg="1"/>
          <p:bldP spid="80" grpId="2" animBg="1"/>
          <p:bldP spid="80" grpId="3" animBg="1"/>
          <p:bldP spid="81" grpId="0" animBg="1"/>
          <p:bldP spid="81" grpId="1" animBg="1"/>
          <p:bldP spid="81" grpId="2" animBg="1"/>
          <p:bldP spid="81" grpId="3" animBg="1"/>
          <p:bldP spid="82" grpId="0" animBg="1"/>
          <p:bldP spid="82" grpId="1" animBg="1"/>
          <p:bldP spid="82" grpId="2" animBg="1"/>
          <p:bldP spid="82" grpId="3" animBg="1"/>
          <p:bldP spid="83" grpId="0" animBg="1"/>
          <p:bldP spid="83" grpId="1" animBg="1"/>
          <p:bldP spid="83" grpId="2" animBg="1"/>
          <p:bldP spid="83" grpId="3" animBg="1"/>
          <p:bldP spid="84" grpId="0" animBg="1"/>
          <p:bldP spid="84" grpId="1" animBg="1"/>
          <p:bldP spid="84" grpId="2" animBg="1"/>
          <p:bldP spid="84" grpId="3" animBg="1"/>
          <p:bldP spid="85" grpId="0" animBg="1"/>
          <p:bldP spid="85" grpId="1" animBg="1"/>
          <p:bldP spid="85" grpId="2" animBg="1"/>
          <p:bldP spid="85" grpId="3" animBg="1"/>
          <p:bldP spid="86" grpId="0" animBg="1"/>
          <p:bldP spid="86" grpId="1" animBg="1"/>
          <p:bldP spid="86" grpId="2" animBg="1"/>
          <p:bldP spid="86" grpId="3" animBg="1"/>
          <p:bldP spid="87" grpId="0" animBg="1"/>
          <p:bldP spid="87" grpId="1" animBg="1"/>
          <p:bldP spid="87" grpId="2" animBg="1"/>
          <p:bldP spid="87" grpId="3" animBg="1"/>
          <p:bldP spid="88" grpId="0" animBg="1"/>
          <p:bldP spid="88" grpId="1" animBg="1"/>
          <p:bldP spid="88" grpId="2" animBg="1"/>
          <p:bldP spid="88" grpId="3" animBg="1"/>
          <p:bldP spid="89" grpId="0" animBg="1"/>
          <p:bldP spid="89" grpId="1" animBg="1"/>
          <p:bldP spid="89" grpId="2" animBg="1"/>
          <p:bldP spid="89" grpId="3" animBg="1"/>
          <p:bldP spid="90" grpId="0" animBg="1"/>
          <p:bldP spid="90" grpId="1" animBg="1"/>
          <p:bldP spid="90" grpId="2" animBg="1"/>
          <p:bldP spid="90" grpId="3" animBg="1"/>
          <p:bldP spid="91" grpId="0" animBg="1"/>
          <p:bldP spid="91" grpId="1" animBg="1"/>
          <p:bldP spid="91" grpId="2" animBg="1"/>
          <p:bldP spid="91" grpId="3" animBg="1"/>
          <p:bldP spid="92" grpId="0" animBg="1"/>
          <p:bldP spid="92" grpId="1" animBg="1"/>
          <p:bldP spid="92" grpId="2" animBg="1"/>
          <p:bldP spid="92" grpId="3" animBg="1"/>
          <p:bldP spid="93" grpId="0" animBg="1"/>
          <p:bldP spid="93" grpId="1" animBg="1"/>
          <p:bldP spid="93" grpId="2" animBg="1"/>
          <p:bldP spid="93" grpId="3" animBg="1"/>
          <p:bldP spid="94" grpId="0" animBg="1"/>
          <p:bldP spid="94" grpId="1" animBg="1"/>
          <p:bldP spid="94" grpId="2" animBg="1"/>
          <p:bldP spid="94" grpId="3" animBg="1"/>
          <p:bldP spid="95" grpId="0" animBg="1"/>
          <p:bldP spid="95" grpId="1" animBg="1"/>
          <p:bldP spid="95" grpId="2" animBg="1"/>
          <p:bldP spid="95" grpId="3" animBg="1"/>
          <p:bldP spid="96" grpId="0" animBg="1"/>
          <p:bldP spid="96" grpId="1" animBg="1"/>
          <p:bldP spid="97" grpId="0" animBg="1"/>
          <p:bldP spid="97" grpId="1" animBg="1"/>
          <p:bldP spid="98" grpId="0" animBg="1"/>
          <p:bldP spid="98" grpId="1" animBg="1"/>
          <p:bldP spid="99" grpId="0" animBg="1"/>
          <p:bldP spid="99" grpId="1" animBg="1"/>
          <p:bldP spid="100" grpId="0" animBg="1"/>
          <p:bldP spid="100" grpId="1" animBg="1"/>
          <p:bldP spid="100" grpId="2" animBg="1"/>
          <p:bldP spid="101" grpId="0" animBg="1"/>
          <p:bldP spid="101" grpId="1" animBg="1"/>
          <p:bldP spid="101" grpId="2" animBg="1"/>
          <p:bldP spid="102" grpId="0" animBg="1"/>
          <p:bldP spid="102" grpId="1" animBg="1"/>
          <p:bldP spid="102" grpId="2" animBg="1"/>
          <p:bldP spid="102" grpId="3" animBg="1"/>
          <p:bldP spid="103" grpId="0" animBg="1"/>
          <p:bldP spid="103" grpId="1" animBg="1"/>
          <p:bldP spid="103" grpId="2" animBg="1"/>
          <p:bldP spid="103" grpId="3" animBg="1"/>
          <p:bldP spid="104" grpId="0" animBg="1"/>
          <p:bldP spid="104" grpId="1" animBg="1"/>
          <p:bldP spid="104" grpId="2" animBg="1"/>
          <p:bldP spid="104" grpId="3" animBg="1"/>
          <p:bldP spid="105" grpId="0" animBg="1"/>
          <p:bldP spid="105" grpId="1" animBg="1"/>
          <p:bldP spid="105" grpId="2" animBg="1"/>
          <p:bldP spid="105" grpId="3" animBg="1"/>
          <p:bldP spid="106" grpId="0" animBg="1"/>
          <p:bldP spid="106" grpId="1" animBg="1"/>
          <p:bldP spid="106" grpId="2" animBg="1"/>
          <p:bldP spid="106" grpId="3" animBg="1"/>
          <p:bldP spid="107" grpId="0" animBg="1"/>
          <p:bldP spid="107" grpId="1" animBg="1"/>
          <p:bldP spid="107" grpId="2" animBg="1"/>
          <p:bldP spid="107" grpId="3" animBg="1"/>
          <p:bldP spid="108" grpId="0" animBg="1"/>
          <p:bldP spid="108" grpId="1" animBg="1"/>
          <p:bldP spid="108" grpId="2" animBg="1"/>
          <p:bldP spid="108" grpId="3" animBg="1"/>
          <p:bldP spid="109" grpId="0" animBg="1"/>
          <p:bldP spid="109" grpId="1" animBg="1"/>
          <p:bldP spid="109" grpId="2" animBg="1"/>
          <p:bldP spid="109" grpId="3" animBg="1"/>
          <p:bldP spid="110" grpId="0" animBg="1"/>
          <p:bldP spid="110" grpId="1" animBg="1"/>
          <p:bldP spid="110" grpId="2" animBg="1"/>
          <p:bldP spid="110" grpId="3" animBg="1"/>
          <p:bldP spid="111" grpId="0" animBg="1"/>
          <p:bldP spid="111" grpId="1" animBg="1"/>
          <p:bldP spid="111" grpId="2" animBg="1"/>
          <p:bldP spid="111" grpId="3" animBg="1"/>
          <p:bldP spid="112" grpId="0" animBg="1"/>
          <p:bldP spid="112" grpId="1" animBg="1"/>
          <p:bldP spid="112" grpId="2" animBg="1"/>
          <p:bldP spid="112" grpId="3" animBg="1"/>
          <p:bldP spid="113" grpId="0" animBg="1"/>
          <p:bldP spid="113" grpId="1" animBg="1"/>
          <p:bldP spid="113" grpId="2" animBg="1"/>
          <p:bldP spid="113" grpId="3" animBg="1"/>
          <p:bldP spid="114" grpId="0" animBg="1"/>
          <p:bldP spid="114" grpId="1" animBg="1"/>
          <p:bldP spid="114" grpId="2" animBg="1"/>
          <p:bldP spid="114" grpId="3" animBg="1"/>
          <p:bldP spid="115" grpId="0" animBg="1"/>
          <p:bldP spid="115" grpId="1" animBg="1"/>
          <p:bldP spid="115" grpId="2" animBg="1"/>
          <p:bldP spid="115" grpId="3" animBg="1"/>
          <p:bldP spid="116" grpId="0" animBg="1"/>
          <p:bldP spid="116" grpId="1" animBg="1"/>
          <p:bldP spid="116" grpId="2" animBg="1"/>
          <p:bldP spid="116" grpId="3" animBg="1"/>
          <p:bldP spid="117" grpId="0" animBg="1"/>
          <p:bldP spid="117" grpId="1" animBg="1"/>
          <p:bldP spid="117" grpId="2" animBg="1"/>
          <p:bldP spid="117" grpId="3" animBg="1"/>
          <p:bldP spid="118" grpId="0" animBg="1"/>
          <p:bldP spid="118" grpId="1" animBg="1"/>
          <p:bldP spid="118" grpId="2" animBg="1"/>
          <p:bldP spid="118" grpId="3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63385" cy="51435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692" y="0"/>
            <a:ext cx="9163385" cy="51435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9143999" cy="5143499"/>
          </a:xfrm>
          <a:prstGeom prst="rect">
            <a:avLst/>
          </a:prstGeom>
          <a:solidFill>
            <a:schemeClr val="tx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321750" y="1702799"/>
            <a:ext cx="4572000" cy="2039081"/>
            <a:chOff x="4635515" y="2802060"/>
            <a:chExt cx="4572000" cy="2039081"/>
          </a:xfrm>
        </p:grpSpPr>
        <p:grpSp>
          <p:nvGrpSpPr>
            <p:cNvPr id="7" name="Group 122"/>
            <p:cNvGrpSpPr>
              <a:grpSpLocks noChangeAspect="1"/>
            </p:cNvGrpSpPr>
            <p:nvPr/>
          </p:nvGrpSpPr>
          <p:grpSpPr bwMode="auto">
            <a:xfrm>
              <a:off x="5311982" y="4056915"/>
              <a:ext cx="3146425" cy="784226"/>
              <a:chOff x="1888" y="1379"/>
              <a:chExt cx="1982" cy="494"/>
            </a:xfrm>
            <a:solidFill>
              <a:schemeClr val="bg1"/>
            </a:solidFill>
          </p:grpSpPr>
          <p:sp>
            <p:nvSpPr>
              <p:cNvPr id="29" name="Freeform 123"/>
              <p:cNvSpPr>
                <a:spLocks/>
              </p:cNvSpPr>
              <p:nvPr/>
            </p:nvSpPr>
            <p:spPr bwMode="auto">
              <a:xfrm>
                <a:off x="2122" y="1584"/>
                <a:ext cx="756" cy="289"/>
              </a:xfrm>
              <a:custGeom>
                <a:avLst/>
                <a:gdLst>
                  <a:gd name="T0" fmla="*/ 4 w 320"/>
                  <a:gd name="T1" fmla="*/ 96 h 122"/>
                  <a:gd name="T2" fmla="*/ 15 w 320"/>
                  <a:gd name="T3" fmla="*/ 64 h 122"/>
                  <a:gd name="T4" fmla="*/ 6 w 320"/>
                  <a:gd name="T5" fmla="*/ 93 h 122"/>
                  <a:gd name="T6" fmla="*/ 187 w 320"/>
                  <a:gd name="T7" fmla="*/ 82 h 122"/>
                  <a:gd name="T8" fmla="*/ 320 w 320"/>
                  <a:gd name="T9" fmla="*/ 0 h 122"/>
                  <a:gd name="T10" fmla="*/ 185 w 320"/>
                  <a:gd name="T11" fmla="*/ 83 h 122"/>
                  <a:gd name="T12" fmla="*/ 4 w 320"/>
                  <a:gd name="T13" fmla="*/ 9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122">
                    <a:moveTo>
                      <a:pt x="4" y="96"/>
                    </a:moveTo>
                    <a:cubicBezTo>
                      <a:pt x="0" y="87"/>
                      <a:pt x="4" y="76"/>
                      <a:pt x="15" y="64"/>
                    </a:cubicBezTo>
                    <a:cubicBezTo>
                      <a:pt x="6" y="75"/>
                      <a:pt x="3" y="85"/>
                      <a:pt x="6" y="93"/>
                    </a:cubicBezTo>
                    <a:cubicBezTo>
                      <a:pt x="18" y="120"/>
                      <a:pt x="99" y="115"/>
                      <a:pt x="187" y="82"/>
                    </a:cubicBezTo>
                    <a:cubicBezTo>
                      <a:pt x="252" y="58"/>
                      <a:pt x="303" y="26"/>
                      <a:pt x="320" y="0"/>
                    </a:cubicBezTo>
                    <a:cubicBezTo>
                      <a:pt x="304" y="26"/>
                      <a:pt x="252" y="59"/>
                      <a:pt x="185" y="83"/>
                    </a:cubicBezTo>
                    <a:cubicBezTo>
                      <a:pt x="97" y="116"/>
                      <a:pt x="16" y="122"/>
                      <a:pt x="4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24"/>
              <p:cNvSpPr>
                <a:spLocks/>
              </p:cNvSpPr>
              <p:nvPr/>
            </p:nvSpPr>
            <p:spPr bwMode="auto">
              <a:xfrm>
                <a:off x="2238" y="1580"/>
                <a:ext cx="625" cy="238"/>
              </a:xfrm>
              <a:custGeom>
                <a:avLst/>
                <a:gdLst>
                  <a:gd name="T0" fmla="*/ 3 w 265"/>
                  <a:gd name="T1" fmla="*/ 80 h 101"/>
                  <a:gd name="T2" fmla="*/ 12 w 265"/>
                  <a:gd name="T3" fmla="*/ 54 h 101"/>
                  <a:gd name="T4" fmla="*/ 5 w 265"/>
                  <a:gd name="T5" fmla="*/ 78 h 101"/>
                  <a:gd name="T6" fmla="*/ 155 w 265"/>
                  <a:gd name="T7" fmla="*/ 69 h 101"/>
                  <a:gd name="T8" fmla="*/ 265 w 265"/>
                  <a:gd name="T9" fmla="*/ 0 h 101"/>
                  <a:gd name="T10" fmla="*/ 153 w 265"/>
                  <a:gd name="T11" fmla="*/ 70 h 101"/>
                  <a:gd name="T12" fmla="*/ 3 w 265"/>
                  <a:gd name="T13" fmla="*/ 8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5" h="101">
                    <a:moveTo>
                      <a:pt x="3" y="80"/>
                    </a:moveTo>
                    <a:cubicBezTo>
                      <a:pt x="0" y="73"/>
                      <a:pt x="3" y="64"/>
                      <a:pt x="12" y="54"/>
                    </a:cubicBezTo>
                    <a:cubicBezTo>
                      <a:pt x="4" y="63"/>
                      <a:pt x="2" y="71"/>
                      <a:pt x="5" y="78"/>
                    </a:cubicBezTo>
                    <a:cubicBezTo>
                      <a:pt x="15" y="100"/>
                      <a:pt x="82" y="96"/>
                      <a:pt x="155" y="69"/>
                    </a:cubicBezTo>
                    <a:cubicBezTo>
                      <a:pt x="209" y="49"/>
                      <a:pt x="251" y="22"/>
                      <a:pt x="265" y="0"/>
                    </a:cubicBezTo>
                    <a:cubicBezTo>
                      <a:pt x="251" y="22"/>
                      <a:pt x="208" y="49"/>
                      <a:pt x="153" y="70"/>
                    </a:cubicBezTo>
                    <a:cubicBezTo>
                      <a:pt x="80" y="97"/>
                      <a:pt x="12" y="101"/>
                      <a:pt x="3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25"/>
              <p:cNvSpPr>
                <a:spLocks/>
              </p:cNvSpPr>
              <p:nvPr/>
            </p:nvSpPr>
            <p:spPr bwMode="auto">
              <a:xfrm>
                <a:off x="2878" y="1584"/>
                <a:ext cx="755" cy="289"/>
              </a:xfrm>
              <a:custGeom>
                <a:avLst/>
                <a:gdLst>
                  <a:gd name="T0" fmla="*/ 316 w 320"/>
                  <a:gd name="T1" fmla="*/ 96 h 122"/>
                  <a:gd name="T2" fmla="*/ 306 w 320"/>
                  <a:gd name="T3" fmla="*/ 64 h 122"/>
                  <a:gd name="T4" fmla="*/ 314 w 320"/>
                  <a:gd name="T5" fmla="*/ 93 h 122"/>
                  <a:gd name="T6" fmla="*/ 133 w 320"/>
                  <a:gd name="T7" fmla="*/ 82 h 122"/>
                  <a:gd name="T8" fmla="*/ 0 w 320"/>
                  <a:gd name="T9" fmla="*/ 0 h 122"/>
                  <a:gd name="T10" fmla="*/ 135 w 320"/>
                  <a:gd name="T11" fmla="*/ 83 h 122"/>
                  <a:gd name="T12" fmla="*/ 316 w 320"/>
                  <a:gd name="T13" fmla="*/ 9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122">
                    <a:moveTo>
                      <a:pt x="316" y="96"/>
                    </a:moveTo>
                    <a:cubicBezTo>
                      <a:pt x="320" y="87"/>
                      <a:pt x="316" y="76"/>
                      <a:pt x="306" y="64"/>
                    </a:cubicBezTo>
                    <a:cubicBezTo>
                      <a:pt x="314" y="75"/>
                      <a:pt x="318" y="85"/>
                      <a:pt x="314" y="93"/>
                    </a:cubicBezTo>
                    <a:cubicBezTo>
                      <a:pt x="302" y="120"/>
                      <a:pt x="221" y="115"/>
                      <a:pt x="133" y="82"/>
                    </a:cubicBezTo>
                    <a:cubicBezTo>
                      <a:pt x="68" y="58"/>
                      <a:pt x="17" y="26"/>
                      <a:pt x="0" y="0"/>
                    </a:cubicBezTo>
                    <a:cubicBezTo>
                      <a:pt x="17" y="26"/>
                      <a:pt x="68" y="59"/>
                      <a:pt x="135" y="83"/>
                    </a:cubicBezTo>
                    <a:cubicBezTo>
                      <a:pt x="223" y="116"/>
                      <a:pt x="305" y="122"/>
                      <a:pt x="31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26"/>
              <p:cNvSpPr>
                <a:spLocks/>
              </p:cNvSpPr>
              <p:nvPr/>
            </p:nvSpPr>
            <p:spPr bwMode="auto">
              <a:xfrm>
                <a:off x="2892" y="1580"/>
                <a:ext cx="628" cy="238"/>
              </a:xfrm>
              <a:custGeom>
                <a:avLst/>
                <a:gdLst>
                  <a:gd name="T0" fmla="*/ 263 w 266"/>
                  <a:gd name="T1" fmla="*/ 80 h 101"/>
                  <a:gd name="T2" fmla="*/ 254 w 266"/>
                  <a:gd name="T3" fmla="*/ 54 h 101"/>
                  <a:gd name="T4" fmla="*/ 261 w 266"/>
                  <a:gd name="T5" fmla="*/ 78 h 101"/>
                  <a:gd name="T6" fmla="*/ 111 w 266"/>
                  <a:gd name="T7" fmla="*/ 69 h 101"/>
                  <a:gd name="T8" fmla="*/ 0 w 266"/>
                  <a:gd name="T9" fmla="*/ 0 h 101"/>
                  <a:gd name="T10" fmla="*/ 112 w 266"/>
                  <a:gd name="T11" fmla="*/ 70 h 101"/>
                  <a:gd name="T12" fmla="*/ 263 w 266"/>
                  <a:gd name="T13" fmla="*/ 8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6" h="101">
                    <a:moveTo>
                      <a:pt x="263" y="80"/>
                    </a:moveTo>
                    <a:cubicBezTo>
                      <a:pt x="266" y="73"/>
                      <a:pt x="262" y="64"/>
                      <a:pt x="254" y="54"/>
                    </a:cubicBezTo>
                    <a:cubicBezTo>
                      <a:pt x="261" y="63"/>
                      <a:pt x="264" y="71"/>
                      <a:pt x="261" y="78"/>
                    </a:cubicBezTo>
                    <a:cubicBezTo>
                      <a:pt x="251" y="100"/>
                      <a:pt x="184" y="96"/>
                      <a:pt x="111" y="69"/>
                    </a:cubicBezTo>
                    <a:cubicBezTo>
                      <a:pt x="57" y="49"/>
                      <a:pt x="15" y="22"/>
                      <a:pt x="0" y="0"/>
                    </a:cubicBezTo>
                    <a:cubicBezTo>
                      <a:pt x="14" y="22"/>
                      <a:pt x="57" y="49"/>
                      <a:pt x="112" y="70"/>
                    </a:cubicBezTo>
                    <a:cubicBezTo>
                      <a:pt x="186" y="97"/>
                      <a:pt x="253" y="101"/>
                      <a:pt x="263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27"/>
              <p:cNvSpPr>
                <a:spLocks/>
              </p:cNvSpPr>
              <p:nvPr/>
            </p:nvSpPr>
            <p:spPr bwMode="auto">
              <a:xfrm>
                <a:off x="3260" y="1492"/>
                <a:ext cx="128" cy="154"/>
              </a:xfrm>
              <a:custGeom>
                <a:avLst/>
                <a:gdLst>
                  <a:gd name="T0" fmla="*/ 17 w 54"/>
                  <a:gd name="T1" fmla="*/ 24 h 65"/>
                  <a:gd name="T2" fmla="*/ 16 w 54"/>
                  <a:gd name="T3" fmla="*/ 26 h 65"/>
                  <a:gd name="T4" fmla="*/ 14 w 54"/>
                  <a:gd name="T5" fmla="*/ 25 h 65"/>
                  <a:gd name="T6" fmla="*/ 16 w 54"/>
                  <a:gd name="T7" fmla="*/ 21 h 65"/>
                  <a:gd name="T8" fmla="*/ 21 w 54"/>
                  <a:gd name="T9" fmla="*/ 24 h 65"/>
                  <a:gd name="T10" fmla="*/ 18 w 54"/>
                  <a:gd name="T11" fmla="*/ 33 h 65"/>
                  <a:gd name="T12" fmla="*/ 4 w 54"/>
                  <a:gd name="T13" fmla="*/ 27 h 65"/>
                  <a:gd name="T14" fmla="*/ 13 w 54"/>
                  <a:gd name="T15" fmla="*/ 7 h 65"/>
                  <a:gd name="T16" fmla="*/ 44 w 54"/>
                  <a:gd name="T17" fmla="*/ 21 h 65"/>
                  <a:gd name="T18" fmla="*/ 24 w 54"/>
                  <a:gd name="T19" fmla="*/ 65 h 65"/>
                  <a:gd name="T20" fmla="*/ 24 w 54"/>
                  <a:gd name="T21" fmla="*/ 65 h 65"/>
                  <a:gd name="T22" fmla="*/ 46 w 54"/>
                  <a:gd name="T23" fmla="*/ 19 h 65"/>
                  <a:gd name="T24" fmla="*/ 12 w 54"/>
                  <a:gd name="T25" fmla="*/ 5 h 65"/>
                  <a:gd name="T26" fmla="*/ 3 w 54"/>
                  <a:gd name="T27" fmla="*/ 27 h 65"/>
                  <a:gd name="T28" fmla="*/ 18 w 54"/>
                  <a:gd name="T29" fmla="*/ 34 h 65"/>
                  <a:gd name="T30" fmla="*/ 22 w 54"/>
                  <a:gd name="T31" fmla="*/ 24 h 65"/>
                  <a:gd name="T32" fmla="*/ 16 w 54"/>
                  <a:gd name="T33" fmla="*/ 21 h 65"/>
                  <a:gd name="T34" fmla="*/ 14 w 54"/>
                  <a:gd name="T35" fmla="*/ 25 h 65"/>
                  <a:gd name="T36" fmla="*/ 17 w 54"/>
                  <a:gd name="T37" fmla="*/ 27 h 65"/>
                  <a:gd name="T38" fmla="*/ 17 w 54"/>
                  <a:gd name="T39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" h="65">
                    <a:moveTo>
                      <a:pt x="17" y="24"/>
                    </a:moveTo>
                    <a:cubicBezTo>
                      <a:pt x="17" y="25"/>
                      <a:pt x="17" y="26"/>
                      <a:pt x="16" y="26"/>
                    </a:cubicBezTo>
                    <a:cubicBezTo>
                      <a:pt x="15" y="27"/>
                      <a:pt x="14" y="26"/>
                      <a:pt x="14" y="25"/>
                    </a:cubicBezTo>
                    <a:cubicBezTo>
                      <a:pt x="13" y="24"/>
                      <a:pt x="14" y="22"/>
                      <a:pt x="16" y="21"/>
                    </a:cubicBezTo>
                    <a:cubicBezTo>
                      <a:pt x="18" y="20"/>
                      <a:pt x="21" y="21"/>
                      <a:pt x="21" y="24"/>
                    </a:cubicBezTo>
                    <a:cubicBezTo>
                      <a:pt x="23" y="27"/>
                      <a:pt x="21" y="31"/>
                      <a:pt x="18" y="33"/>
                    </a:cubicBezTo>
                    <a:cubicBezTo>
                      <a:pt x="12" y="35"/>
                      <a:pt x="6" y="32"/>
                      <a:pt x="4" y="27"/>
                    </a:cubicBezTo>
                    <a:cubicBezTo>
                      <a:pt x="1" y="19"/>
                      <a:pt x="5" y="10"/>
                      <a:pt x="13" y="7"/>
                    </a:cubicBezTo>
                    <a:cubicBezTo>
                      <a:pt x="25" y="2"/>
                      <a:pt x="38" y="8"/>
                      <a:pt x="44" y="21"/>
                    </a:cubicBezTo>
                    <a:cubicBezTo>
                      <a:pt x="52" y="38"/>
                      <a:pt x="41" y="57"/>
                      <a:pt x="24" y="65"/>
                    </a:cubicBezTo>
                    <a:cubicBezTo>
                      <a:pt x="24" y="65"/>
                      <a:pt x="24" y="65"/>
                      <a:pt x="24" y="65"/>
                    </a:cubicBezTo>
                    <a:cubicBezTo>
                      <a:pt x="43" y="57"/>
                      <a:pt x="54" y="39"/>
                      <a:pt x="46" y="19"/>
                    </a:cubicBezTo>
                    <a:cubicBezTo>
                      <a:pt x="40" y="6"/>
                      <a:pt x="25" y="0"/>
                      <a:pt x="12" y="5"/>
                    </a:cubicBezTo>
                    <a:cubicBezTo>
                      <a:pt x="4" y="9"/>
                      <a:pt x="0" y="19"/>
                      <a:pt x="3" y="27"/>
                    </a:cubicBezTo>
                    <a:cubicBezTo>
                      <a:pt x="6" y="33"/>
                      <a:pt x="12" y="36"/>
                      <a:pt x="18" y="34"/>
                    </a:cubicBezTo>
                    <a:cubicBezTo>
                      <a:pt x="22" y="32"/>
                      <a:pt x="24" y="28"/>
                      <a:pt x="22" y="24"/>
                    </a:cubicBezTo>
                    <a:cubicBezTo>
                      <a:pt x="21" y="21"/>
                      <a:pt x="18" y="20"/>
                      <a:pt x="16" y="21"/>
                    </a:cubicBezTo>
                    <a:cubicBezTo>
                      <a:pt x="14" y="22"/>
                      <a:pt x="13" y="24"/>
                      <a:pt x="14" y="25"/>
                    </a:cubicBezTo>
                    <a:cubicBezTo>
                      <a:pt x="14" y="26"/>
                      <a:pt x="15" y="27"/>
                      <a:pt x="17" y="27"/>
                    </a:cubicBezTo>
                    <a:cubicBezTo>
                      <a:pt x="17" y="26"/>
                      <a:pt x="18" y="25"/>
                      <a:pt x="1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28"/>
              <p:cNvSpPr>
                <a:spLocks/>
              </p:cNvSpPr>
              <p:nvPr/>
            </p:nvSpPr>
            <p:spPr bwMode="auto">
              <a:xfrm>
                <a:off x="3225" y="1431"/>
                <a:ext cx="179" cy="227"/>
              </a:xfrm>
              <a:custGeom>
                <a:avLst/>
                <a:gdLst>
                  <a:gd name="T0" fmla="*/ 22 w 76"/>
                  <a:gd name="T1" fmla="*/ 96 h 96"/>
                  <a:gd name="T2" fmla="*/ 66 w 76"/>
                  <a:gd name="T3" fmla="*/ 37 h 96"/>
                  <a:gd name="T4" fmla="*/ 23 w 76"/>
                  <a:gd name="T5" fmla="*/ 7 h 96"/>
                  <a:gd name="T6" fmla="*/ 4 w 76"/>
                  <a:gd name="T7" fmla="*/ 34 h 96"/>
                  <a:gd name="T8" fmla="*/ 22 w 76"/>
                  <a:gd name="T9" fmla="*/ 46 h 96"/>
                  <a:gd name="T10" fmla="*/ 30 w 76"/>
                  <a:gd name="T11" fmla="*/ 34 h 96"/>
                  <a:gd name="T12" fmla="*/ 22 w 76"/>
                  <a:gd name="T13" fmla="*/ 29 h 96"/>
                  <a:gd name="T14" fmla="*/ 32 w 76"/>
                  <a:gd name="T15" fmla="*/ 35 h 96"/>
                  <a:gd name="T16" fmla="*/ 22 w 76"/>
                  <a:gd name="T17" fmla="*/ 48 h 96"/>
                  <a:gd name="T18" fmla="*/ 2 w 76"/>
                  <a:gd name="T19" fmla="*/ 34 h 96"/>
                  <a:gd name="T20" fmla="*/ 24 w 76"/>
                  <a:gd name="T21" fmla="*/ 4 h 96"/>
                  <a:gd name="T22" fmla="*/ 70 w 76"/>
                  <a:gd name="T23" fmla="*/ 36 h 96"/>
                  <a:gd name="T24" fmla="*/ 22 w 76"/>
                  <a:gd name="T25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6" h="96">
                    <a:moveTo>
                      <a:pt x="22" y="96"/>
                    </a:moveTo>
                    <a:cubicBezTo>
                      <a:pt x="50" y="91"/>
                      <a:pt x="73" y="65"/>
                      <a:pt x="66" y="37"/>
                    </a:cubicBezTo>
                    <a:cubicBezTo>
                      <a:pt x="61" y="13"/>
                      <a:pt x="41" y="3"/>
                      <a:pt x="23" y="7"/>
                    </a:cubicBezTo>
                    <a:cubicBezTo>
                      <a:pt x="10" y="9"/>
                      <a:pt x="2" y="21"/>
                      <a:pt x="4" y="34"/>
                    </a:cubicBezTo>
                    <a:cubicBezTo>
                      <a:pt x="6" y="42"/>
                      <a:pt x="14" y="48"/>
                      <a:pt x="22" y="46"/>
                    </a:cubicBezTo>
                    <a:cubicBezTo>
                      <a:pt x="28" y="45"/>
                      <a:pt x="31" y="40"/>
                      <a:pt x="30" y="34"/>
                    </a:cubicBezTo>
                    <a:cubicBezTo>
                      <a:pt x="30" y="31"/>
                      <a:pt x="26" y="28"/>
                      <a:pt x="22" y="29"/>
                    </a:cubicBezTo>
                    <a:cubicBezTo>
                      <a:pt x="27" y="28"/>
                      <a:pt x="31" y="31"/>
                      <a:pt x="32" y="35"/>
                    </a:cubicBezTo>
                    <a:cubicBezTo>
                      <a:pt x="33" y="41"/>
                      <a:pt x="29" y="47"/>
                      <a:pt x="22" y="48"/>
                    </a:cubicBezTo>
                    <a:cubicBezTo>
                      <a:pt x="13" y="50"/>
                      <a:pt x="4" y="43"/>
                      <a:pt x="2" y="34"/>
                    </a:cubicBezTo>
                    <a:cubicBezTo>
                      <a:pt x="0" y="20"/>
                      <a:pt x="9" y="6"/>
                      <a:pt x="24" y="4"/>
                    </a:cubicBezTo>
                    <a:cubicBezTo>
                      <a:pt x="46" y="0"/>
                      <a:pt x="65" y="13"/>
                      <a:pt x="70" y="36"/>
                    </a:cubicBezTo>
                    <a:cubicBezTo>
                      <a:pt x="76" y="68"/>
                      <a:pt x="55" y="91"/>
                      <a:pt x="22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29"/>
              <p:cNvSpPr>
                <a:spLocks/>
              </p:cNvSpPr>
              <p:nvPr/>
            </p:nvSpPr>
            <p:spPr bwMode="auto">
              <a:xfrm>
                <a:off x="3364" y="1549"/>
                <a:ext cx="147" cy="120"/>
              </a:xfrm>
              <a:custGeom>
                <a:avLst/>
                <a:gdLst>
                  <a:gd name="T0" fmla="*/ 36 w 62"/>
                  <a:gd name="T1" fmla="*/ 31 h 51"/>
                  <a:gd name="T2" fmla="*/ 38 w 62"/>
                  <a:gd name="T3" fmla="*/ 34 h 51"/>
                  <a:gd name="T4" fmla="*/ 42 w 62"/>
                  <a:gd name="T5" fmla="*/ 33 h 51"/>
                  <a:gd name="T6" fmla="*/ 40 w 62"/>
                  <a:gd name="T7" fmla="*/ 30 h 51"/>
                  <a:gd name="T8" fmla="*/ 39 w 62"/>
                  <a:gd name="T9" fmla="*/ 30 h 51"/>
                  <a:gd name="T10" fmla="*/ 31 w 62"/>
                  <a:gd name="T11" fmla="*/ 35 h 51"/>
                  <a:gd name="T12" fmla="*/ 38 w 62"/>
                  <a:gd name="T13" fmla="*/ 48 h 51"/>
                  <a:gd name="T14" fmla="*/ 58 w 62"/>
                  <a:gd name="T15" fmla="*/ 38 h 51"/>
                  <a:gd name="T16" fmla="*/ 42 w 62"/>
                  <a:gd name="T17" fmla="*/ 7 h 51"/>
                  <a:gd name="T18" fmla="*/ 0 w 62"/>
                  <a:gd name="T19" fmla="*/ 27 h 51"/>
                  <a:gd name="T20" fmla="*/ 45 w 62"/>
                  <a:gd name="T21" fmla="*/ 10 h 51"/>
                  <a:gd name="T22" fmla="*/ 56 w 62"/>
                  <a:gd name="T23" fmla="*/ 39 h 51"/>
                  <a:gd name="T24" fmla="*/ 37 w 62"/>
                  <a:gd name="T25" fmla="*/ 46 h 51"/>
                  <a:gd name="T26" fmla="*/ 32 w 62"/>
                  <a:gd name="T27" fmla="*/ 34 h 51"/>
                  <a:gd name="T28" fmla="*/ 38 w 62"/>
                  <a:gd name="T29" fmla="*/ 30 h 51"/>
                  <a:gd name="T30" fmla="*/ 36 w 62"/>
                  <a:gd name="T31" fmla="*/ 3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51">
                    <a:moveTo>
                      <a:pt x="36" y="31"/>
                    </a:moveTo>
                    <a:cubicBezTo>
                      <a:pt x="36" y="32"/>
                      <a:pt x="37" y="33"/>
                      <a:pt x="38" y="34"/>
                    </a:cubicBezTo>
                    <a:cubicBezTo>
                      <a:pt x="40" y="35"/>
                      <a:pt x="42" y="34"/>
                      <a:pt x="42" y="33"/>
                    </a:cubicBezTo>
                    <a:cubicBezTo>
                      <a:pt x="42" y="32"/>
                      <a:pt x="41" y="31"/>
                      <a:pt x="40" y="30"/>
                    </a:cubicBezTo>
                    <a:cubicBezTo>
                      <a:pt x="40" y="30"/>
                      <a:pt x="39" y="30"/>
                      <a:pt x="39" y="30"/>
                    </a:cubicBezTo>
                    <a:cubicBezTo>
                      <a:pt x="35" y="29"/>
                      <a:pt x="32" y="31"/>
                      <a:pt x="31" y="35"/>
                    </a:cubicBezTo>
                    <a:cubicBezTo>
                      <a:pt x="29" y="40"/>
                      <a:pt x="32" y="46"/>
                      <a:pt x="38" y="48"/>
                    </a:cubicBezTo>
                    <a:cubicBezTo>
                      <a:pt x="46" y="51"/>
                      <a:pt x="56" y="46"/>
                      <a:pt x="58" y="38"/>
                    </a:cubicBezTo>
                    <a:cubicBezTo>
                      <a:pt x="62" y="25"/>
                      <a:pt x="58" y="12"/>
                      <a:pt x="42" y="7"/>
                    </a:cubicBezTo>
                    <a:cubicBezTo>
                      <a:pt x="23" y="0"/>
                      <a:pt x="6" y="8"/>
                      <a:pt x="0" y="27"/>
                    </a:cubicBezTo>
                    <a:cubicBezTo>
                      <a:pt x="8" y="11"/>
                      <a:pt x="24" y="1"/>
                      <a:pt x="45" y="10"/>
                    </a:cubicBezTo>
                    <a:cubicBezTo>
                      <a:pt x="56" y="15"/>
                      <a:pt x="61" y="29"/>
                      <a:pt x="56" y="39"/>
                    </a:cubicBezTo>
                    <a:cubicBezTo>
                      <a:pt x="53" y="47"/>
                      <a:pt x="44" y="50"/>
                      <a:pt x="37" y="46"/>
                    </a:cubicBezTo>
                    <a:cubicBezTo>
                      <a:pt x="32" y="44"/>
                      <a:pt x="30" y="38"/>
                      <a:pt x="32" y="34"/>
                    </a:cubicBezTo>
                    <a:cubicBezTo>
                      <a:pt x="33" y="31"/>
                      <a:pt x="35" y="30"/>
                      <a:pt x="38" y="30"/>
                    </a:cubicBezTo>
                    <a:cubicBezTo>
                      <a:pt x="37" y="30"/>
                      <a:pt x="37" y="30"/>
                      <a:pt x="3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0"/>
              <p:cNvSpPr>
                <a:spLocks/>
              </p:cNvSpPr>
              <p:nvPr/>
            </p:nvSpPr>
            <p:spPr bwMode="auto">
              <a:xfrm>
                <a:off x="3362" y="1608"/>
                <a:ext cx="73" cy="99"/>
              </a:xfrm>
              <a:custGeom>
                <a:avLst/>
                <a:gdLst>
                  <a:gd name="T0" fmla="*/ 0 w 31"/>
                  <a:gd name="T1" fmla="*/ 3 h 42"/>
                  <a:gd name="T2" fmla="*/ 27 w 31"/>
                  <a:gd name="T3" fmla="*/ 20 h 42"/>
                  <a:gd name="T4" fmla="*/ 14 w 31"/>
                  <a:gd name="T5" fmla="*/ 39 h 42"/>
                  <a:gd name="T6" fmla="*/ 3 w 31"/>
                  <a:gd name="T7" fmla="*/ 31 h 42"/>
                  <a:gd name="T8" fmla="*/ 8 w 31"/>
                  <a:gd name="T9" fmla="*/ 24 h 42"/>
                  <a:gd name="T10" fmla="*/ 13 w 31"/>
                  <a:gd name="T11" fmla="*/ 27 h 42"/>
                  <a:gd name="T12" fmla="*/ 11 w 31"/>
                  <a:gd name="T13" fmla="*/ 31 h 42"/>
                  <a:gd name="T14" fmla="*/ 14 w 31"/>
                  <a:gd name="T15" fmla="*/ 27 h 42"/>
                  <a:gd name="T16" fmla="*/ 8 w 31"/>
                  <a:gd name="T17" fmla="*/ 23 h 42"/>
                  <a:gd name="T18" fmla="*/ 2 w 31"/>
                  <a:gd name="T19" fmla="*/ 32 h 42"/>
                  <a:gd name="T20" fmla="*/ 15 w 31"/>
                  <a:gd name="T21" fmla="*/ 40 h 42"/>
                  <a:gd name="T22" fmla="*/ 29 w 31"/>
                  <a:gd name="T23" fmla="*/ 20 h 42"/>
                  <a:gd name="T24" fmla="*/ 0 w 31"/>
                  <a:gd name="T25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42">
                    <a:moveTo>
                      <a:pt x="0" y="3"/>
                    </a:moveTo>
                    <a:cubicBezTo>
                      <a:pt x="12" y="1"/>
                      <a:pt x="25" y="8"/>
                      <a:pt x="27" y="20"/>
                    </a:cubicBezTo>
                    <a:cubicBezTo>
                      <a:pt x="29" y="31"/>
                      <a:pt x="23" y="38"/>
                      <a:pt x="14" y="39"/>
                    </a:cubicBezTo>
                    <a:cubicBezTo>
                      <a:pt x="9" y="40"/>
                      <a:pt x="4" y="37"/>
                      <a:pt x="3" y="31"/>
                    </a:cubicBezTo>
                    <a:cubicBezTo>
                      <a:pt x="2" y="28"/>
                      <a:pt x="4" y="24"/>
                      <a:pt x="8" y="24"/>
                    </a:cubicBezTo>
                    <a:cubicBezTo>
                      <a:pt x="10" y="23"/>
                      <a:pt x="13" y="25"/>
                      <a:pt x="13" y="27"/>
                    </a:cubicBezTo>
                    <a:cubicBezTo>
                      <a:pt x="13" y="29"/>
                      <a:pt x="12" y="30"/>
                      <a:pt x="11" y="31"/>
                    </a:cubicBezTo>
                    <a:cubicBezTo>
                      <a:pt x="13" y="30"/>
                      <a:pt x="14" y="28"/>
                      <a:pt x="14" y="27"/>
                    </a:cubicBezTo>
                    <a:cubicBezTo>
                      <a:pt x="13" y="24"/>
                      <a:pt x="10" y="22"/>
                      <a:pt x="8" y="23"/>
                    </a:cubicBezTo>
                    <a:cubicBezTo>
                      <a:pt x="3" y="24"/>
                      <a:pt x="1" y="28"/>
                      <a:pt x="2" y="32"/>
                    </a:cubicBezTo>
                    <a:cubicBezTo>
                      <a:pt x="3" y="38"/>
                      <a:pt x="9" y="42"/>
                      <a:pt x="15" y="40"/>
                    </a:cubicBezTo>
                    <a:cubicBezTo>
                      <a:pt x="25" y="38"/>
                      <a:pt x="31" y="30"/>
                      <a:pt x="29" y="20"/>
                    </a:cubicBezTo>
                    <a:cubicBezTo>
                      <a:pt x="26" y="6"/>
                      <a:pt x="14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31"/>
              <p:cNvSpPr>
                <a:spLocks/>
              </p:cNvSpPr>
              <p:nvPr/>
            </p:nvSpPr>
            <p:spPr bwMode="auto">
              <a:xfrm>
                <a:off x="3381" y="1452"/>
                <a:ext cx="54" cy="71"/>
              </a:xfrm>
              <a:custGeom>
                <a:avLst/>
                <a:gdLst>
                  <a:gd name="T0" fmla="*/ 0 w 23"/>
                  <a:gd name="T1" fmla="*/ 27 h 30"/>
                  <a:gd name="T2" fmla="*/ 20 w 23"/>
                  <a:gd name="T3" fmla="*/ 16 h 30"/>
                  <a:gd name="T4" fmla="*/ 12 w 23"/>
                  <a:gd name="T5" fmla="*/ 2 h 30"/>
                  <a:gd name="T6" fmla="*/ 3 w 23"/>
                  <a:gd name="T7" fmla="*/ 8 h 30"/>
                  <a:gd name="T8" fmla="*/ 7 w 23"/>
                  <a:gd name="T9" fmla="*/ 13 h 30"/>
                  <a:gd name="T10" fmla="*/ 11 w 23"/>
                  <a:gd name="T11" fmla="*/ 11 h 30"/>
                  <a:gd name="T12" fmla="*/ 9 w 23"/>
                  <a:gd name="T13" fmla="*/ 8 h 30"/>
                  <a:gd name="T14" fmla="*/ 11 w 23"/>
                  <a:gd name="T15" fmla="*/ 11 h 30"/>
                  <a:gd name="T16" fmla="*/ 7 w 23"/>
                  <a:gd name="T17" fmla="*/ 14 h 30"/>
                  <a:gd name="T18" fmla="*/ 3 w 23"/>
                  <a:gd name="T19" fmla="*/ 7 h 30"/>
                  <a:gd name="T20" fmla="*/ 13 w 23"/>
                  <a:gd name="T21" fmla="*/ 2 h 30"/>
                  <a:gd name="T22" fmla="*/ 22 w 23"/>
                  <a:gd name="T23" fmla="*/ 16 h 30"/>
                  <a:gd name="T24" fmla="*/ 0 w 23"/>
                  <a:gd name="T25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30">
                    <a:moveTo>
                      <a:pt x="0" y="27"/>
                    </a:moveTo>
                    <a:cubicBezTo>
                      <a:pt x="9" y="29"/>
                      <a:pt x="19" y="25"/>
                      <a:pt x="20" y="16"/>
                    </a:cubicBezTo>
                    <a:cubicBezTo>
                      <a:pt x="22" y="9"/>
                      <a:pt x="18" y="4"/>
                      <a:pt x="12" y="2"/>
                    </a:cubicBezTo>
                    <a:cubicBezTo>
                      <a:pt x="8" y="1"/>
                      <a:pt x="4" y="4"/>
                      <a:pt x="3" y="8"/>
                    </a:cubicBezTo>
                    <a:cubicBezTo>
                      <a:pt x="3" y="10"/>
                      <a:pt x="4" y="13"/>
                      <a:pt x="7" y="13"/>
                    </a:cubicBezTo>
                    <a:cubicBezTo>
                      <a:pt x="9" y="14"/>
                      <a:pt x="10" y="13"/>
                      <a:pt x="11" y="11"/>
                    </a:cubicBezTo>
                    <a:cubicBezTo>
                      <a:pt x="11" y="10"/>
                      <a:pt x="10" y="9"/>
                      <a:pt x="9" y="8"/>
                    </a:cubicBezTo>
                    <a:cubicBezTo>
                      <a:pt x="11" y="9"/>
                      <a:pt x="11" y="10"/>
                      <a:pt x="11" y="11"/>
                    </a:cubicBezTo>
                    <a:cubicBezTo>
                      <a:pt x="11" y="13"/>
                      <a:pt x="9" y="14"/>
                      <a:pt x="7" y="14"/>
                    </a:cubicBezTo>
                    <a:cubicBezTo>
                      <a:pt x="4" y="13"/>
                      <a:pt x="2" y="10"/>
                      <a:pt x="3" y="7"/>
                    </a:cubicBezTo>
                    <a:cubicBezTo>
                      <a:pt x="4" y="3"/>
                      <a:pt x="8" y="0"/>
                      <a:pt x="13" y="2"/>
                    </a:cubicBezTo>
                    <a:cubicBezTo>
                      <a:pt x="19" y="3"/>
                      <a:pt x="23" y="9"/>
                      <a:pt x="22" y="16"/>
                    </a:cubicBezTo>
                    <a:cubicBezTo>
                      <a:pt x="19" y="26"/>
                      <a:pt x="10" y="30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32"/>
              <p:cNvSpPr>
                <a:spLocks/>
              </p:cNvSpPr>
              <p:nvPr/>
            </p:nvSpPr>
            <p:spPr bwMode="auto">
              <a:xfrm>
                <a:off x="3494" y="1405"/>
                <a:ext cx="243" cy="241"/>
              </a:xfrm>
              <a:custGeom>
                <a:avLst/>
                <a:gdLst>
                  <a:gd name="T0" fmla="*/ 48 w 103"/>
                  <a:gd name="T1" fmla="*/ 68 h 102"/>
                  <a:gd name="T2" fmla="*/ 51 w 103"/>
                  <a:gd name="T3" fmla="*/ 68 h 102"/>
                  <a:gd name="T4" fmla="*/ 52 w 103"/>
                  <a:gd name="T5" fmla="*/ 73 h 102"/>
                  <a:gd name="T6" fmla="*/ 45 w 103"/>
                  <a:gd name="T7" fmla="*/ 74 h 102"/>
                  <a:gd name="T8" fmla="*/ 43 w 103"/>
                  <a:gd name="T9" fmla="*/ 63 h 102"/>
                  <a:gd name="T10" fmla="*/ 60 w 103"/>
                  <a:gd name="T11" fmla="*/ 60 h 102"/>
                  <a:gd name="T12" fmla="*/ 64 w 103"/>
                  <a:gd name="T13" fmla="*/ 85 h 102"/>
                  <a:gd name="T14" fmla="*/ 26 w 103"/>
                  <a:gd name="T15" fmla="*/ 90 h 102"/>
                  <a:gd name="T16" fmla="*/ 19 w 103"/>
                  <a:gd name="T17" fmla="*/ 31 h 102"/>
                  <a:gd name="T18" fmla="*/ 103 w 103"/>
                  <a:gd name="T19" fmla="*/ 23 h 102"/>
                  <a:gd name="T20" fmla="*/ 103 w 103"/>
                  <a:gd name="T21" fmla="*/ 22 h 102"/>
                  <a:gd name="T22" fmla="*/ 15 w 103"/>
                  <a:gd name="T23" fmla="*/ 30 h 102"/>
                  <a:gd name="T24" fmla="*/ 24 w 103"/>
                  <a:gd name="T25" fmla="*/ 93 h 102"/>
                  <a:gd name="T26" fmla="*/ 65 w 103"/>
                  <a:gd name="T27" fmla="*/ 87 h 102"/>
                  <a:gd name="T28" fmla="*/ 61 w 103"/>
                  <a:gd name="T29" fmla="*/ 59 h 102"/>
                  <a:gd name="T30" fmla="*/ 43 w 103"/>
                  <a:gd name="T31" fmla="*/ 62 h 102"/>
                  <a:gd name="T32" fmla="*/ 44 w 103"/>
                  <a:gd name="T33" fmla="*/ 74 h 102"/>
                  <a:gd name="T34" fmla="*/ 53 w 103"/>
                  <a:gd name="T35" fmla="*/ 73 h 102"/>
                  <a:gd name="T36" fmla="*/ 52 w 103"/>
                  <a:gd name="T37" fmla="*/ 67 h 102"/>
                  <a:gd name="T38" fmla="*/ 48 w 103"/>
                  <a:gd name="T39" fmla="*/ 6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3" h="102">
                    <a:moveTo>
                      <a:pt x="48" y="68"/>
                    </a:moveTo>
                    <a:cubicBezTo>
                      <a:pt x="49" y="67"/>
                      <a:pt x="50" y="67"/>
                      <a:pt x="51" y="68"/>
                    </a:cubicBezTo>
                    <a:cubicBezTo>
                      <a:pt x="53" y="69"/>
                      <a:pt x="53" y="71"/>
                      <a:pt x="52" y="73"/>
                    </a:cubicBezTo>
                    <a:cubicBezTo>
                      <a:pt x="50" y="75"/>
                      <a:pt x="47" y="75"/>
                      <a:pt x="45" y="74"/>
                    </a:cubicBezTo>
                    <a:cubicBezTo>
                      <a:pt x="41" y="71"/>
                      <a:pt x="40" y="66"/>
                      <a:pt x="43" y="63"/>
                    </a:cubicBezTo>
                    <a:cubicBezTo>
                      <a:pt x="47" y="57"/>
                      <a:pt x="55" y="56"/>
                      <a:pt x="60" y="60"/>
                    </a:cubicBezTo>
                    <a:cubicBezTo>
                      <a:pt x="68" y="66"/>
                      <a:pt x="70" y="77"/>
                      <a:pt x="64" y="85"/>
                    </a:cubicBezTo>
                    <a:cubicBezTo>
                      <a:pt x="55" y="97"/>
                      <a:pt x="38" y="99"/>
                      <a:pt x="26" y="90"/>
                    </a:cubicBezTo>
                    <a:cubicBezTo>
                      <a:pt x="8" y="77"/>
                      <a:pt x="5" y="51"/>
                      <a:pt x="19" y="31"/>
                    </a:cubicBezTo>
                    <a:cubicBezTo>
                      <a:pt x="38" y="5"/>
                      <a:pt x="76" y="3"/>
                      <a:pt x="103" y="23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73" y="0"/>
                      <a:pt x="37" y="1"/>
                      <a:pt x="15" y="30"/>
                    </a:cubicBezTo>
                    <a:cubicBezTo>
                      <a:pt x="0" y="50"/>
                      <a:pt x="4" y="78"/>
                      <a:pt x="24" y="93"/>
                    </a:cubicBezTo>
                    <a:cubicBezTo>
                      <a:pt x="37" y="102"/>
                      <a:pt x="55" y="100"/>
                      <a:pt x="65" y="87"/>
                    </a:cubicBezTo>
                    <a:cubicBezTo>
                      <a:pt x="72" y="78"/>
                      <a:pt x="70" y="66"/>
                      <a:pt x="61" y="59"/>
                    </a:cubicBezTo>
                    <a:cubicBezTo>
                      <a:pt x="55" y="55"/>
                      <a:pt x="47" y="56"/>
                      <a:pt x="43" y="62"/>
                    </a:cubicBezTo>
                    <a:cubicBezTo>
                      <a:pt x="40" y="65"/>
                      <a:pt x="41" y="71"/>
                      <a:pt x="44" y="74"/>
                    </a:cubicBezTo>
                    <a:cubicBezTo>
                      <a:pt x="47" y="76"/>
                      <a:pt x="51" y="75"/>
                      <a:pt x="53" y="73"/>
                    </a:cubicBezTo>
                    <a:cubicBezTo>
                      <a:pt x="54" y="71"/>
                      <a:pt x="54" y="69"/>
                      <a:pt x="52" y="67"/>
                    </a:cubicBezTo>
                    <a:cubicBezTo>
                      <a:pt x="51" y="66"/>
                      <a:pt x="49" y="67"/>
                      <a:pt x="48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33"/>
              <p:cNvSpPr>
                <a:spLocks/>
              </p:cNvSpPr>
              <p:nvPr/>
            </p:nvSpPr>
            <p:spPr bwMode="auto">
              <a:xfrm>
                <a:off x="2367" y="1492"/>
                <a:ext cx="130" cy="154"/>
              </a:xfrm>
              <a:custGeom>
                <a:avLst/>
                <a:gdLst>
                  <a:gd name="T0" fmla="*/ 37 w 55"/>
                  <a:gd name="T1" fmla="*/ 24 h 65"/>
                  <a:gd name="T2" fmla="*/ 38 w 55"/>
                  <a:gd name="T3" fmla="*/ 26 h 65"/>
                  <a:gd name="T4" fmla="*/ 40 w 55"/>
                  <a:gd name="T5" fmla="*/ 25 h 65"/>
                  <a:gd name="T6" fmla="*/ 39 w 55"/>
                  <a:gd name="T7" fmla="*/ 21 h 65"/>
                  <a:gd name="T8" fmla="*/ 33 w 55"/>
                  <a:gd name="T9" fmla="*/ 24 h 65"/>
                  <a:gd name="T10" fmla="*/ 37 w 55"/>
                  <a:gd name="T11" fmla="*/ 33 h 65"/>
                  <a:gd name="T12" fmla="*/ 50 w 55"/>
                  <a:gd name="T13" fmla="*/ 27 h 65"/>
                  <a:gd name="T14" fmla="*/ 41 w 55"/>
                  <a:gd name="T15" fmla="*/ 7 h 65"/>
                  <a:gd name="T16" fmla="*/ 10 w 55"/>
                  <a:gd name="T17" fmla="*/ 21 h 65"/>
                  <a:gd name="T18" fmla="*/ 31 w 55"/>
                  <a:gd name="T19" fmla="*/ 65 h 65"/>
                  <a:gd name="T20" fmla="*/ 30 w 55"/>
                  <a:gd name="T21" fmla="*/ 65 h 65"/>
                  <a:gd name="T22" fmla="*/ 9 w 55"/>
                  <a:gd name="T23" fmla="*/ 19 h 65"/>
                  <a:gd name="T24" fmla="*/ 42 w 55"/>
                  <a:gd name="T25" fmla="*/ 5 h 65"/>
                  <a:gd name="T26" fmla="*/ 51 w 55"/>
                  <a:gd name="T27" fmla="*/ 27 h 65"/>
                  <a:gd name="T28" fmla="*/ 36 w 55"/>
                  <a:gd name="T29" fmla="*/ 34 h 65"/>
                  <a:gd name="T30" fmla="*/ 32 w 55"/>
                  <a:gd name="T31" fmla="*/ 24 h 65"/>
                  <a:gd name="T32" fmla="*/ 39 w 55"/>
                  <a:gd name="T33" fmla="*/ 21 h 65"/>
                  <a:gd name="T34" fmla="*/ 41 w 55"/>
                  <a:gd name="T35" fmla="*/ 25 h 65"/>
                  <a:gd name="T36" fmla="*/ 38 w 55"/>
                  <a:gd name="T37" fmla="*/ 27 h 65"/>
                  <a:gd name="T38" fmla="*/ 37 w 55"/>
                  <a:gd name="T39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5" h="65">
                    <a:moveTo>
                      <a:pt x="37" y="24"/>
                    </a:moveTo>
                    <a:cubicBezTo>
                      <a:pt x="37" y="25"/>
                      <a:pt x="37" y="26"/>
                      <a:pt x="38" y="26"/>
                    </a:cubicBezTo>
                    <a:cubicBezTo>
                      <a:pt x="39" y="27"/>
                      <a:pt x="40" y="26"/>
                      <a:pt x="40" y="25"/>
                    </a:cubicBezTo>
                    <a:cubicBezTo>
                      <a:pt x="41" y="24"/>
                      <a:pt x="40" y="22"/>
                      <a:pt x="39" y="21"/>
                    </a:cubicBezTo>
                    <a:cubicBezTo>
                      <a:pt x="36" y="20"/>
                      <a:pt x="34" y="21"/>
                      <a:pt x="33" y="24"/>
                    </a:cubicBezTo>
                    <a:cubicBezTo>
                      <a:pt x="31" y="27"/>
                      <a:pt x="33" y="31"/>
                      <a:pt x="37" y="33"/>
                    </a:cubicBezTo>
                    <a:cubicBezTo>
                      <a:pt x="42" y="35"/>
                      <a:pt x="48" y="32"/>
                      <a:pt x="50" y="27"/>
                    </a:cubicBezTo>
                    <a:cubicBezTo>
                      <a:pt x="53" y="19"/>
                      <a:pt x="49" y="10"/>
                      <a:pt x="41" y="7"/>
                    </a:cubicBezTo>
                    <a:cubicBezTo>
                      <a:pt x="30" y="2"/>
                      <a:pt x="16" y="8"/>
                      <a:pt x="10" y="21"/>
                    </a:cubicBezTo>
                    <a:cubicBezTo>
                      <a:pt x="3" y="38"/>
                      <a:pt x="13" y="57"/>
                      <a:pt x="31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11" y="57"/>
                      <a:pt x="0" y="39"/>
                      <a:pt x="9" y="19"/>
                    </a:cubicBezTo>
                    <a:cubicBezTo>
                      <a:pt x="14" y="6"/>
                      <a:pt x="29" y="0"/>
                      <a:pt x="42" y="5"/>
                    </a:cubicBezTo>
                    <a:cubicBezTo>
                      <a:pt x="51" y="9"/>
                      <a:pt x="55" y="19"/>
                      <a:pt x="51" y="27"/>
                    </a:cubicBezTo>
                    <a:cubicBezTo>
                      <a:pt x="49" y="33"/>
                      <a:pt x="42" y="36"/>
                      <a:pt x="36" y="34"/>
                    </a:cubicBezTo>
                    <a:cubicBezTo>
                      <a:pt x="32" y="32"/>
                      <a:pt x="31" y="28"/>
                      <a:pt x="32" y="24"/>
                    </a:cubicBezTo>
                    <a:cubicBezTo>
                      <a:pt x="33" y="21"/>
                      <a:pt x="36" y="20"/>
                      <a:pt x="39" y="21"/>
                    </a:cubicBezTo>
                    <a:cubicBezTo>
                      <a:pt x="41" y="22"/>
                      <a:pt x="41" y="24"/>
                      <a:pt x="41" y="25"/>
                    </a:cubicBezTo>
                    <a:cubicBezTo>
                      <a:pt x="40" y="26"/>
                      <a:pt x="39" y="27"/>
                      <a:pt x="38" y="27"/>
                    </a:cubicBezTo>
                    <a:cubicBezTo>
                      <a:pt x="37" y="26"/>
                      <a:pt x="37" y="25"/>
                      <a:pt x="3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4"/>
              <p:cNvSpPr>
                <a:spLocks/>
              </p:cNvSpPr>
              <p:nvPr/>
            </p:nvSpPr>
            <p:spPr bwMode="auto">
              <a:xfrm>
                <a:off x="2351" y="1431"/>
                <a:ext cx="182" cy="227"/>
              </a:xfrm>
              <a:custGeom>
                <a:avLst/>
                <a:gdLst>
                  <a:gd name="T0" fmla="*/ 55 w 77"/>
                  <a:gd name="T1" fmla="*/ 96 h 96"/>
                  <a:gd name="T2" fmla="*/ 10 w 77"/>
                  <a:gd name="T3" fmla="*/ 37 h 96"/>
                  <a:gd name="T4" fmla="*/ 54 w 77"/>
                  <a:gd name="T5" fmla="*/ 7 h 96"/>
                  <a:gd name="T6" fmla="*/ 72 w 77"/>
                  <a:gd name="T7" fmla="*/ 34 h 96"/>
                  <a:gd name="T8" fmla="*/ 54 w 77"/>
                  <a:gd name="T9" fmla="*/ 46 h 96"/>
                  <a:gd name="T10" fmla="*/ 46 w 77"/>
                  <a:gd name="T11" fmla="*/ 34 h 96"/>
                  <a:gd name="T12" fmla="*/ 54 w 77"/>
                  <a:gd name="T13" fmla="*/ 29 h 96"/>
                  <a:gd name="T14" fmla="*/ 44 w 77"/>
                  <a:gd name="T15" fmla="*/ 35 h 96"/>
                  <a:gd name="T16" fmla="*/ 54 w 77"/>
                  <a:gd name="T17" fmla="*/ 48 h 96"/>
                  <a:gd name="T18" fmla="*/ 74 w 77"/>
                  <a:gd name="T19" fmla="*/ 34 h 96"/>
                  <a:gd name="T20" fmla="*/ 52 w 77"/>
                  <a:gd name="T21" fmla="*/ 4 h 96"/>
                  <a:gd name="T22" fmla="*/ 6 w 77"/>
                  <a:gd name="T23" fmla="*/ 36 h 96"/>
                  <a:gd name="T24" fmla="*/ 55 w 77"/>
                  <a:gd name="T25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96">
                    <a:moveTo>
                      <a:pt x="55" y="96"/>
                    </a:moveTo>
                    <a:cubicBezTo>
                      <a:pt x="26" y="91"/>
                      <a:pt x="4" y="65"/>
                      <a:pt x="10" y="37"/>
                    </a:cubicBezTo>
                    <a:cubicBezTo>
                      <a:pt x="16" y="13"/>
                      <a:pt x="35" y="3"/>
                      <a:pt x="54" y="7"/>
                    </a:cubicBezTo>
                    <a:cubicBezTo>
                      <a:pt x="66" y="9"/>
                      <a:pt x="74" y="21"/>
                      <a:pt x="72" y="34"/>
                    </a:cubicBezTo>
                    <a:cubicBezTo>
                      <a:pt x="70" y="42"/>
                      <a:pt x="62" y="48"/>
                      <a:pt x="54" y="46"/>
                    </a:cubicBezTo>
                    <a:cubicBezTo>
                      <a:pt x="49" y="45"/>
                      <a:pt x="45" y="40"/>
                      <a:pt x="46" y="34"/>
                    </a:cubicBezTo>
                    <a:cubicBezTo>
                      <a:pt x="47" y="31"/>
                      <a:pt x="50" y="28"/>
                      <a:pt x="54" y="29"/>
                    </a:cubicBezTo>
                    <a:cubicBezTo>
                      <a:pt x="49" y="28"/>
                      <a:pt x="45" y="31"/>
                      <a:pt x="44" y="35"/>
                    </a:cubicBezTo>
                    <a:cubicBezTo>
                      <a:pt x="43" y="41"/>
                      <a:pt x="48" y="47"/>
                      <a:pt x="54" y="48"/>
                    </a:cubicBezTo>
                    <a:cubicBezTo>
                      <a:pt x="64" y="50"/>
                      <a:pt x="73" y="43"/>
                      <a:pt x="74" y="34"/>
                    </a:cubicBezTo>
                    <a:cubicBezTo>
                      <a:pt x="77" y="20"/>
                      <a:pt x="67" y="6"/>
                      <a:pt x="52" y="4"/>
                    </a:cubicBezTo>
                    <a:cubicBezTo>
                      <a:pt x="31" y="0"/>
                      <a:pt x="11" y="13"/>
                      <a:pt x="6" y="36"/>
                    </a:cubicBezTo>
                    <a:cubicBezTo>
                      <a:pt x="0" y="68"/>
                      <a:pt x="22" y="91"/>
                      <a:pt x="55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35"/>
              <p:cNvSpPr>
                <a:spLocks/>
              </p:cNvSpPr>
              <p:nvPr/>
            </p:nvSpPr>
            <p:spPr bwMode="auto">
              <a:xfrm>
                <a:off x="2245" y="1549"/>
                <a:ext cx="146" cy="120"/>
              </a:xfrm>
              <a:custGeom>
                <a:avLst/>
                <a:gdLst>
                  <a:gd name="T0" fmla="*/ 26 w 62"/>
                  <a:gd name="T1" fmla="*/ 31 h 51"/>
                  <a:gd name="T2" fmla="*/ 24 w 62"/>
                  <a:gd name="T3" fmla="*/ 34 h 51"/>
                  <a:gd name="T4" fmla="*/ 20 w 62"/>
                  <a:gd name="T5" fmla="*/ 33 h 51"/>
                  <a:gd name="T6" fmla="*/ 22 w 62"/>
                  <a:gd name="T7" fmla="*/ 30 h 51"/>
                  <a:gd name="T8" fmla="*/ 24 w 62"/>
                  <a:gd name="T9" fmla="*/ 30 h 51"/>
                  <a:gd name="T10" fmla="*/ 32 w 62"/>
                  <a:gd name="T11" fmla="*/ 35 h 51"/>
                  <a:gd name="T12" fmla="*/ 24 w 62"/>
                  <a:gd name="T13" fmla="*/ 48 h 51"/>
                  <a:gd name="T14" fmla="*/ 4 w 62"/>
                  <a:gd name="T15" fmla="*/ 38 h 51"/>
                  <a:gd name="T16" fmla="*/ 20 w 62"/>
                  <a:gd name="T17" fmla="*/ 7 h 51"/>
                  <a:gd name="T18" fmla="*/ 62 w 62"/>
                  <a:gd name="T19" fmla="*/ 27 h 51"/>
                  <a:gd name="T20" fmla="*/ 17 w 62"/>
                  <a:gd name="T21" fmla="*/ 10 h 51"/>
                  <a:gd name="T22" fmla="*/ 6 w 62"/>
                  <a:gd name="T23" fmla="*/ 39 h 51"/>
                  <a:gd name="T24" fmla="*/ 26 w 62"/>
                  <a:gd name="T25" fmla="*/ 46 h 51"/>
                  <a:gd name="T26" fmla="*/ 30 w 62"/>
                  <a:gd name="T27" fmla="*/ 34 h 51"/>
                  <a:gd name="T28" fmla="*/ 25 w 62"/>
                  <a:gd name="T29" fmla="*/ 30 h 51"/>
                  <a:gd name="T30" fmla="*/ 26 w 62"/>
                  <a:gd name="T31" fmla="*/ 3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51">
                    <a:moveTo>
                      <a:pt x="26" y="31"/>
                    </a:moveTo>
                    <a:cubicBezTo>
                      <a:pt x="26" y="32"/>
                      <a:pt x="25" y="33"/>
                      <a:pt x="24" y="34"/>
                    </a:cubicBezTo>
                    <a:cubicBezTo>
                      <a:pt x="22" y="35"/>
                      <a:pt x="21" y="34"/>
                      <a:pt x="20" y="33"/>
                    </a:cubicBezTo>
                    <a:cubicBezTo>
                      <a:pt x="20" y="32"/>
                      <a:pt x="21" y="31"/>
                      <a:pt x="22" y="30"/>
                    </a:cubicBezTo>
                    <a:cubicBezTo>
                      <a:pt x="23" y="30"/>
                      <a:pt x="23" y="30"/>
                      <a:pt x="24" y="30"/>
                    </a:cubicBezTo>
                    <a:cubicBezTo>
                      <a:pt x="27" y="29"/>
                      <a:pt x="30" y="31"/>
                      <a:pt x="32" y="35"/>
                    </a:cubicBezTo>
                    <a:cubicBezTo>
                      <a:pt x="33" y="40"/>
                      <a:pt x="30" y="46"/>
                      <a:pt x="24" y="48"/>
                    </a:cubicBezTo>
                    <a:cubicBezTo>
                      <a:pt x="16" y="51"/>
                      <a:pt x="7" y="46"/>
                      <a:pt x="4" y="38"/>
                    </a:cubicBezTo>
                    <a:cubicBezTo>
                      <a:pt x="0" y="25"/>
                      <a:pt x="5" y="12"/>
                      <a:pt x="20" y="7"/>
                    </a:cubicBezTo>
                    <a:cubicBezTo>
                      <a:pt x="39" y="0"/>
                      <a:pt x="56" y="8"/>
                      <a:pt x="62" y="27"/>
                    </a:cubicBezTo>
                    <a:cubicBezTo>
                      <a:pt x="54" y="11"/>
                      <a:pt x="38" y="1"/>
                      <a:pt x="17" y="10"/>
                    </a:cubicBezTo>
                    <a:cubicBezTo>
                      <a:pt x="6" y="15"/>
                      <a:pt x="1" y="29"/>
                      <a:pt x="6" y="39"/>
                    </a:cubicBezTo>
                    <a:cubicBezTo>
                      <a:pt x="10" y="47"/>
                      <a:pt x="18" y="50"/>
                      <a:pt x="26" y="46"/>
                    </a:cubicBezTo>
                    <a:cubicBezTo>
                      <a:pt x="31" y="44"/>
                      <a:pt x="33" y="38"/>
                      <a:pt x="30" y="34"/>
                    </a:cubicBezTo>
                    <a:cubicBezTo>
                      <a:pt x="29" y="31"/>
                      <a:pt x="27" y="30"/>
                      <a:pt x="25" y="30"/>
                    </a:cubicBezTo>
                    <a:cubicBezTo>
                      <a:pt x="25" y="30"/>
                      <a:pt x="26" y="30"/>
                      <a:pt x="2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36"/>
              <p:cNvSpPr>
                <a:spLocks/>
              </p:cNvSpPr>
              <p:nvPr/>
            </p:nvSpPr>
            <p:spPr bwMode="auto">
              <a:xfrm>
                <a:off x="2323" y="1608"/>
                <a:ext cx="73" cy="99"/>
              </a:xfrm>
              <a:custGeom>
                <a:avLst/>
                <a:gdLst>
                  <a:gd name="T0" fmla="*/ 31 w 31"/>
                  <a:gd name="T1" fmla="*/ 3 h 42"/>
                  <a:gd name="T2" fmla="*/ 3 w 31"/>
                  <a:gd name="T3" fmla="*/ 20 h 42"/>
                  <a:gd name="T4" fmla="*/ 16 w 31"/>
                  <a:gd name="T5" fmla="*/ 39 h 42"/>
                  <a:gd name="T6" fmla="*/ 28 w 31"/>
                  <a:gd name="T7" fmla="*/ 31 h 42"/>
                  <a:gd name="T8" fmla="*/ 22 w 31"/>
                  <a:gd name="T9" fmla="*/ 24 h 42"/>
                  <a:gd name="T10" fmla="*/ 17 w 31"/>
                  <a:gd name="T11" fmla="*/ 27 h 42"/>
                  <a:gd name="T12" fmla="*/ 20 w 31"/>
                  <a:gd name="T13" fmla="*/ 31 h 42"/>
                  <a:gd name="T14" fmla="*/ 17 w 31"/>
                  <a:gd name="T15" fmla="*/ 27 h 42"/>
                  <a:gd name="T16" fmla="*/ 23 w 31"/>
                  <a:gd name="T17" fmla="*/ 23 h 42"/>
                  <a:gd name="T18" fmla="*/ 29 w 31"/>
                  <a:gd name="T19" fmla="*/ 32 h 42"/>
                  <a:gd name="T20" fmla="*/ 15 w 31"/>
                  <a:gd name="T21" fmla="*/ 40 h 42"/>
                  <a:gd name="T22" fmla="*/ 2 w 31"/>
                  <a:gd name="T23" fmla="*/ 20 h 42"/>
                  <a:gd name="T24" fmla="*/ 31 w 31"/>
                  <a:gd name="T25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42">
                    <a:moveTo>
                      <a:pt x="31" y="3"/>
                    </a:moveTo>
                    <a:cubicBezTo>
                      <a:pt x="18" y="1"/>
                      <a:pt x="5" y="8"/>
                      <a:pt x="3" y="20"/>
                    </a:cubicBezTo>
                    <a:cubicBezTo>
                      <a:pt x="2" y="31"/>
                      <a:pt x="8" y="38"/>
                      <a:pt x="16" y="39"/>
                    </a:cubicBezTo>
                    <a:cubicBezTo>
                      <a:pt x="21" y="40"/>
                      <a:pt x="27" y="37"/>
                      <a:pt x="28" y="31"/>
                    </a:cubicBezTo>
                    <a:cubicBezTo>
                      <a:pt x="28" y="28"/>
                      <a:pt x="26" y="24"/>
                      <a:pt x="22" y="24"/>
                    </a:cubicBezTo>
                    <a:cubicBezTo>
                      <a:pt x="20" y="23"/>
                      <a:pt x="18" y="25"/>
                      <a:pt x="17" y="27"/>
                    </a:cubicBezTo>
                    <a:cubicBezTo>
                      <a:pt x="17" y="29"/>
                      <a:pt x="18" y="30"/>
                      <a:pt x="20" y="31"/>
                    </a:cubicBezTo>
                    <a:cubicBezTo>
                      <a:pt x="17" y="30"/>
                      <a:pt x="16" y="28"/>
                      <a:pt x="17" y="27"/>
                    </a:cubicBezTo>
                    <a:cubicBezTo>
                      <a:pt x="17" y="24"/>
                      <a:pt x="20" y="22"/>
                      <a:pt x="23" y="23"/>
                    </a:cubicBezTo>
                    <a:cubicBezTo>
                      <a:pt x="27" y="24"/>
                      <a:pt x="30" y="28"/>
                      <a:pt x="29" y="32"/>
                    </a:cubicBezTo>
                    <a:cubicBezTo>
                      <a:pt x="27" y="38"/>
                      <a:pt x="21" y="42"/>
                      <a:pt x="15" y="40"/>
                    </a:cubicBezTo>
                    <a:cubicBezTo>
                      <a:pt x="5" y="38"/>
                      <a:pt x="0" y="30"/>
                      <a:pt x="2" y="20"/>
                    </a:cubicBezTo>
                    <a:cubicBezTo>
                      <a:pt x="4" y="6"/>
                      <a:pt x="17" y="0"/>
                      <a:pt x="3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37"/>
              <p:cNvSpPr>
                <a:spLocks/>
              </p:cNvSpPr>
              <p:nvPr/>
            </p:nvSpPr>
            <p:spPr bwMode="auto">
              <a:xfrm>
                <a:off x="2320" y="1452"/>
                <a:ext cx="55" cy="71"/>
              </a:xfrm>
              <a:custGeom>
                <a:avLst/>
                <a:gdLst>
                  <a:gd name="T0" fmla="*/ 23 w 23"/>
                  <a:gd name="T1" fmla="*/ 27 h 30"/>
                  <a:gd name="T2" fmla="*/ 3 w 23"/>
                  <a:gd name="T3" fmla="*/ 16 h 30"/>
                  <a:gd name="T4" fmla="*/ 11 w 23"/>
                  <a:gd name="T5" fmla="*/ 2 h 30"/>
                  <a:gd name="T6" fmla="*/ 20 w 23"/>
                  <a:gd name="T7" fmla="*/ 8 h 30"/>
                  <a:gd name="T8" fmla="*/ 16 w 23"/>
                  <a:gd name="T9" fmla="*/ 13 h 30"/>
                  <a:gd name="T10" fmla="*/ 13 w 23"/>
                  <a:gd name="T11" fmla="*/ 11 h 30"/>
                  <a:gd name="T12" fmla="*/ 14 w 23"/>
                  <a:gd name="T13" fmla="*/ 8 h 30"/>
                  <a:gd name="T14" fmla="*/ 12 w 23"/>
                  <a:gd name="T15" fmla="*/ 11 h 30"/>
                  <a:gd name="T16" fmla="*/ 17 w 23"/>
                  <a:gd name="T17" fmla="*/ 14 h 30"/>
                  <a:gd name="T18" fmla="*/ 21 w 23"/>
                  <a:gd name="T19" fmla="*/ 7 h 30"/>
                  <a:gd name="T20" fmla="*/ 11 w 23"/>
                  <a:gd name="T21" fmla="*/ 2 h 30"/>
                  <a:gd name="T22" fmla="*/ 2 w 23"/>
                  <a:gd name="T23" fmla="*/ 16 h 30"/>
                  <a:gd name="T24" fmla="*/ 23 w 23"/>
                  <a:gd name="T25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30">
                    <a:moveTo>
                      <a:pt x="23" y="27"/>
                    </a:moveTo>
                    <a:cubicBezTo>
                      <a:pt x="14" y="29"/>
                      <a:pt x="5" y="25"/>
                      <a:pt x="3" y="16"/>
                    </a:cubicBezTo>
                    <a:cubicBezTo>
                      <a:pt x="1" y="9"/>
                      <a:pt x="6" y="4"/>
                      <a:pt x="11" y="2"/>
                    </a:cubicBezTo>
                    <a:cubicBezTo>
                      <a:pt x="15" y="1"/>
                      <a:pt x="19" y="4"/>
                      <a:pt x="20" y="8"/>
                    </a:cubicBezTo>
                    <a:cubicBezTo>
                      <a:pt x="20" y="10"/>
                      <a:pt x="19" y="13"/>
                      <a:pt x="16" y="13"/>
                    </a:cubicBezTo>
                    <a:cubicBezTo>
                      <a:pt x="15" y="14"/>
                      <a:pt x="13" y="13"/>
                      <a:pt x="13" y="11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3" y="9"/>
                      <a:pt x="12" y="10"/>
                      <a:pt x="12" y="11"/>
                    </a:cubicBezTo>
                    <a:cubicBezTo>
                      <a:pt x="13" y="13"/>
                      <a:pt x="15" y="14"/>
                      <a:pt x="17" y="14"/>
                    </a:cubicBezTo>
                    <a:cubicBezTo>
                      <a:pt x="20" y="13"/>
                      <a:pt x="21" y="10"/>
                      <a:pt x="21" y="7"/>
                    </a:cubicBezTo>
                    <a:cubicBezTo>
                      <a:pt x="19" y="3"/>
                      <a:pt x="15" y="0"/>
                      <a:pt x="11" y="2"/>
                    </a:cubicBezTo>
                    <a:cubicBezTo>
                      <a:pt x="4" y="3"/>
                      <a:pt x="0" y="9"/>
                      <a:pt x="2" y="16"/>
                    </a:cubicBezTo>
                    <a:cubicBezTo>
                      <a:pt x="4" y="26"/>
                      <a:pt x="13" y="30"/>
                      <a:pt x="2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8"/>
              <p:cNvSpPr>
                <a:spLocks/>
              </p:cNvSpPr>
              <p:nvPr/>
            </p:nvSpPr>
            <p:spPr bwMode="auto">
              <a:xfrm>
                <a:off x="2018" y="1405"/>
                <a:ext cx="243" cy="241"/>
              </a:xfrm>
              <a:custGeom>
                <a:avLst/>
                <a:gdLst>
                  <a:gd name="T0" fmla="*/ 55 w 103"/>
                  <a:gd name="T1" fmla="*/ 68 h 102"/>
                  <a:gd name="T2" fmla="*/ 52 w 103"/>
                  <a:gd name="T3" fmla="*/ 68 h 102"/>
                  <a:gd name="T4" fmla="*/ 51 w 103"/>
                  <a:gd name="T5" fmla="*/ 73 h 102"/>
                  <a:gd name="T6" fmla="*/ 59 w 103"/>
                  <a:gd name="T7" fmla="*/ 74 h 102"/>
                  <a:gd name="T8" fmla="*/ 60 w 103"/>
                  <a:gd name="T9" fmla="*/ 63 h 102"/>
                  <a:gd name="T10" fmla="*/ 43 w 103"/>
                  <a:gd name="T11" fmla="*/ 60 h 102"/>
                  <a:gd name="T12" fmla="*/ 40 w 103"/>
                  <a:gd name="T13" fmla="*/ 85 h 102"/>
                  <a:gd name="T14" fmla="*/ 77 w 103"/>
                  <a:gd name="T15" fmla="*/ 90 h 102"/>
                  <a:gd name="T16" fmla="*/ 84 w 103"/>
                  <a:gd name="T17" fmla="*/ 31 h 102"/>
                  <a:gd name="T18" fmla="*/ 1 w 103"/>
                  <a:gd name="T19" fmla="*/ 23 h 102"/>
                  <a:gd name="T20" fmla="*/ 0 w 103"/>
                  <a:gd name="T21" fmla="*/ 22 h 102"/>
                  <a:gd name="T22" fmla="*/ 89 w 103"/>
                  <a:gd name="T23" fmla="*/ 30 h 102"/>
                  <a:gd name="T24" fmla="*/ 80 w 103"/>
                  <a:gd name="T25" fmla="*/ 93 h 102"/>
                  <a:gd name="T26" fmla="*/ 38 w 103"/>
                  <a:gd name="T27" fmla="*/ 87 h 102"/>
                  <a:gd name="T28" fmla="*/ 42 w 103"/>
                  <a:gd name="T29" fmla="*/ 59 h 102"/>
                  <a:gd name="T30" fmla="*/ 61 w 103"/>
                  <a:gd name="T31" fmla="*/ 62 h 102"/>
                  <a:gd name="T32" fmla="*/ 59 w 103"/>
                  <a:gd name="T33" fmla="*/ 74 h 102"/>
                  <a:gd name="T34" fmla="*/ 51 w 103"/>
                  <a:gd name="T35" fmla="*/ 73 h 102"/>
                  <a:gd name="T36" fmla="*/ 51 w 103"/>
                  <a:gd name="T37" fmla="*/ 67 h 102"/>
                  <a:gd name="T38" fmla="*/ 55 w 103"/>
                  <a:gd name="T39" fmla="*/ 6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3" h="102">
                    <a:moveTo>
                      <a:pt x="55" y="68"/>
                    </a:moveTo>
                    <a:cubicBezTo>
                      <a:pt x="54" y="67"/>
                      <a:pt x="53" y="67"/>
                      <a:pt x="52" y="68"/>
                    </a:cubicBezTo>
                    <a:cubicBezTo>
                      <a:pt x="50" y="69"/>
                      <a:pt x="50" y="71"/>
                      <a:pt x="51" y="73"/>
                    </a:cubicBezTo>
                    <a:cubicBezTo>
                      <a:pt x="53" y="75"/>
                      <a:pt x="56" y="75"/>
                      <a:pt x="59" y="74"/>
                    </a:cubicBezTo>
                    <a:cubicBezTo>
                      <a:pt x="62" y="71"/>
                      <a:pt x="63" y="66"/>
                      <a:pt x="60" y="63"/>
                    </a:cubicBezTo>
                    <a:cubicBezTo>
                      <a:pt x="56" y="57"/>
                      <a:pt x="49" y="56"/>
                      <a:pt x="43" y="60"/>
                    </a:cubicBezTo>
                    <a:cubicBezTo>
                      <a:pt x="35" y="66"/>
                      <a:pt x="34" y="77"/>
                      <a:pt x="40" y="85"/>
                    </a:cubicBezTo>
                    <a:cubicBezTo>
                      <a:pt x="49" y="97"/>
                      <a:pt x="65" y="99"/>
                      <a:pt x="77" y="90"/>
                    </a:cubicBezTo>
                    <a:cubicBezTo>
                      <a:pt x="95" y="77"/>
                      <a:pt x="99" y="51"/>
                      <a:pt x="84" y="31"/>
                    </a:cubicBezTo>
                    <a:cubicBezTo>
                      <a:pt x="65" y="5"/>
                      <a:pt x="28" y="3"/>
                      <a:pt x="1" y="2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30" y="0"/>
                      <a:pt x="67" y="1"/>
                      <a:pt x="89" y="30"/>
                    </a:cubicBezTo>
                    <a:cubicBezTo>
                      <a:pt x="103" y="50"/>
                      <a:pt x="99" y="78"/>
                      <a:pt x="80" y="93"/>
                    </a:cubicBezTo>
                    <a:cubicBezTo>
                      <a:pt x="67" y="102"/>
                      <a:pt x="48" y="100"/>
                      <a:pt x="38" y="87"/>
                    </a:cubicBezTo>
                    <a:cubicBezTo>
                      <a:pt x="32" y="78"/>
                      <a:pt x="33" y="66"/>
                      <a:pt x="42" y="59"/>
                    </a:cubicBezTo>
                    <a:cubicBezTo>
                      <a:pt x="48" y="55"/>
                      <a:pt x="56" y="56"/>
                      <a:pt x="61" y="62"/>
                    </a:cubicBezTo>
                    <a:cubicBezTo>
                      <a:pt x="64" y="65"/>
                      <a:pt x="63" y="71"/>
                      <a:pt x="59" y="74"/>
                    </a:cubicBezTo>
                    <a:cubicBezTo>
                      <a:pt x="56" y="76"/>
                      <a:pt x="53" y="75"/>
                      <a:pt x="51" y="73"/>
                    </a:cubicBezTo>
                    <a:cubicBezTo>
                      <a:pt x="49" y="71"/>
                      <a:pt x="50" y="69"/>
                      <a:pt x="51" y="67"/>
                    </a:cubicBezTo>
                    <a:cubicBezTo>
                      <a:pt x="53" y="66"/>
                      <a:pt x="54" y="67"/>
                      <a:pt x="55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39"/>
              <p:cNvSpPr>
                <a:spLocks/>
              </p:cNvSpPr>
              <p:nvPr/>
            </p:nvSpPr>
            <p:spPr bwMode="auto">
              <a:xfrm>
                <a:off x="3161" y="1535"/>
                <a:ext cx="111" cy="151"/>
              </a:xfrm>
              <a:custGeom>
                <a:avLst/>
                <a:gdLst>
                  <a:gd name="T0" fmla="*/ 23 w 47"/>
                  <a:gd name="T1" fmla="*/ 2 h 64"/>
                  <a:gd name="T2" fmla="*/ 43 w 47"/>
                  <a:gd name="T3" fmla="*/ 14 h 64"/>
                  <a:gd name="T4" fmla="*/ 35 w 47"/>
                  <a:gd name="T5" fmla="*/ 29 h 64"/>
                  <a:gd name="T6" fmla="*/ 26 w 47"/>
                  <a:gd name="T7" fmla="*/ 24 h 64"/>
                  <a:gd name="T8" fmla="*/ 27 w 47"/>
                  <a:gd name="T9" fmla="*/ 19 h 64"/>
                  <a:gd name="T10" fmla="*/ 30 w 47"/>
                  <a:gd name="T11" fmla="*/ 17 h 64"/>
                  <a:gd name="T12" fmla="*/ 35 w 47"/>
                  <a:gd name="T13" fmla="*/ 20 h 64"/>
                  <a:gd name="T14" fmla="*/ 31 w 47"/>
                  <a:gd name="T15" fmla="*/ 23 h 64"/>
                  <a:gd name="T16" fmla="*/ 30 w 47"/>
                  <a:gd name="T17" fmla="*/ 23 h 64"/>
                  <a:gd name="T18" fmla="*/ 36 w 47"/>
                  <a:gd name="T19" fmla="*/ 26 h 64"/>
                  <a:gd name="T20" fmla="*/ 34 w 47"/>
                  <a:gd name="T21" fmla="*/ 28 h 64"/>
                  <a:gd name="T22" fmla="*/ 42 w 47"/>
                  <a:gd name="T23" fmla="*/ 15 h 64"/>
                  <a:gd name="T24" fmla="*/ 24 w 47"/>
                  <a:gd name="T25" fmla="*/ 4 h 64"/>
                  <a:gd name="T26" fmla="*/ 6 w 47"/>
                  <a:gd name="T27" fmla="*/ 35 h 64"/>
                  <a:gd name="T28" fmla="*/ 47 w 47"/>
                  <a:gd name="T29" fmla="*/ 58 h 64"/>
                  <a:gd name="T30" fmla="*/ 3 w 47"/>
                  <a:gd name="T31" fmla="*/ 36 h 64"/>
                  <a:gd name="T32" fmla="*/ 23 w 47"/>
                  <a:gd name="T33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7" h="64">
                    <a:moveTo>
                      <a:pt x="23" y="2"/>
                    </a:moveTo>
                    <a:cubicBezTo>
                      <a:pt x="32" y="0"/>
                      <a:pt x="41" y="5"/>
                      <a:pt x="43" y="14"/>
                    </a:cubicBezTo>
                    <a:cubicBezTo>
                      <a:pt x="45" y="20"/>
                      <a:pt x="41" y="27"/>
                      <a:pt x="35" y="29"/>
                    </a:cubicBezTo>
                    <a:cubicBezTo>
                      <a:pt x="31" y="30"/>
                      <a:pt x="27" y="28"/>
                      <a:pt x="26" y="24"/>
                    </a:cubicBezTo>
                    <a:cubicBezTo>
                      <a:pt x="25" y="22"/>
                      <a:pt x="26" y="20"/>
                      <a:pt x="27" y="19"/>
                    </a:cubicBezTo>
                    <a:cubicBezTo>
                      <a:pt x="27" y="18"/>
                      <a:pt x="29" y="17"/>
                      <a:pt x="30" y="17"/>
                    </a:cubicBezTo>
                    <a:cubicBezTo>
                      <a:pt x="33" y="17"/>
                      <a:pt x="35" y="18"/>
                      <a:pt x="35" y="20"/>
                    </a:cubicBezTo>
                    <a:cubicBezTo>
                      <a:pt x="35" y="22"/>
                      <a:pt x="33" y="23"/>
                      <a:pt x="31" y="23"/>
                    </a:cubicBezTo>
                    <a:cubicBezTo>
                      <a:pt x="31" y="23"/>
                      <a:pt x="30" y="23"/>
                      <a:pt x="30" y="23"/>
                    </a:cubicBezTo>
                    <a:cubicBezTo>
                      <a:pt x="31" y="26"/>
                      <a:pt x="32" y="30"/>
                      <a:pt x="36" y="26"/>
                    </a:cubicBezTo>
                    <a:cubicBezTo>
                      <a:pt x="36" y="26"/>
                      <a:pt x="35" y="27"/>
                      <a:pt x="34" y="28"/>
                    </a:cubicBezTo>
                    <a:cubicBezTo>
                      <a:pt x="40" y="26"/>
                      <a:pt x="43" y="21"/>
                      <a:pt x="42" y="15"/>
                    </a:cubicBezTo>
                    <a:cubicBezTo>
                      <a:pt x="40" y="7"/>
                      <a:pt x="32" y="2"/>
                      <a:pt x="24" y="4"/>
                    </a:cubicBezTo>
                    <a:cubicBezTo>
                      <a:pt x="12" y="7"/>
                      <a:pt x="3" y="19"/>
                      <a:pt x="6" y="35"/>
                    </a:cubicBezTo>
                    <a:cubicBezTo>
                      <a:pt x="9" y="54"/>
                      <a:pt x="29" y="63"/>
                      <a:pt x="47" y="58"/>
                    </a:cubicBezTo>
                    <a:cubicBezTo>
                      <a:pt x="26" y="64"/>
                      <a:pt x="8" y="57"/>
                      <a:pt x="3" y="36"/>
                    </a:cubicBezTo>
                    <a:cubicBezTo>
                      <a:pt x="0" y="20"/>
                      <a:pt x="9" y="7"/>
                      <a:pt x="2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40"/>
              <p:cNvSpPr>
                <a:spLocks/>
              </p:cNvSpPr>
              <p:nvPr/>
            </p:nvSpPr>
            <p:spPr bwMode="auto">
              <a:xfrm>
                <a:off x="3050" y="1416"/>
                <a:ext cx="283" cy="294"/>
              </a:xfrm>
              <a:custGeom>
                <a:avLst/>
                <a:gdLst>
                  <a:gd name="T0" fmla="*/ 31 w 120"/>
                  <a:gd name="T1" fmla="*/ 16 h 124"/>
                  <a:gd name="T2" fmla="*/ 21 w 120"/>
                  <a:gd name="T3" fmla="*/ 82 h 124"/>
                  <a:gd name="T4" fmla="*/ 120 w 120"/>
                  <a:gd name="T5" fmla="*/ 99 h 124"/>
                  <a:gd name="T6" fmla="*/ 16 w 120"/>
                  <a:gd name="T7" fmla="*/ 83 h 124"/>
                  <a:gd name="T8" fmla="*/ 25 w 120"/>
                  <a:gd name="T9" fmla="*/ 12 h 124"/>
                  <a:gd name="T10" fmla="*/ 73 w 120"/>
                  <a:gd name="T11" fmla="*/ 19 h 124"/>
                  <a:gd name="T12" fmla="*/ 68 w 120"/>
                  <a:gd name="T13" fmla="*/ 51 h 124"/>
                  <a:gd name="T14" fmla="*/ 48 w 120"/>
                  <a:gd name="T15" fmla="*/ 48 h 124"/>
                  <a:gd name="T16" fmla="*/ 50 w 120"/>
                  <a:gd name="T17" fmla="*/ 34 h 124"/>
                  <a:gd name="T18" fmla="*/ 59 w 120"/>
                  <a:gd name="T19" fmla="*/ 35 h 124"/>
                  <a:gd name="T20" fmla="*/ 58 w 120"/>
                  <a:gd name="T21" fmla="*/ 41 h 124"/>
                  <a:gd name="T22" fmla="*/ 69 w 120"/>
                  <a:gd name="T23" fmla="*/ 42 h 124"/>
                  <a:gd name="T24" fmla="*/ 31 w 120"/>
                  <a:gd name="T25" fmla="*/ 1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0" h="124">
                    <a:moveTo>
                      <a:pt x="31" y="16"/>
                    </a:moveTo>
                    <a:cubicBezTo>
                      <a:pt x="9" y="32"/>
                      <a:pt x="5" y="61"/>
                      <a:pt x="21" y="82"/>
                    </a:cubicBezTo>
                    <a:cubicBezTo>
                      <a:pt x="44" y="114"/>
                      <a:pt x="89" y="123"/>
                      <a:pt x="120" y="99"/>
                    </a:cubicBezTo>
                    <a:cubicBezTo>
                      <a:pt x="87" y="124"/>
                      <a:pt x="40" y="116"/>
                      <a:pt x="16" y="83"/>
                    </a:cubicBezTo>
                    <a:cubicBezTo>
                      <a:pt x="0" y="60"/>
                      <a:pt x="3" y="29"/>
                      <a:pt x="25" y="12"/>
                    </a:cubicBezTo>
                    <a:cubicBezTo>
                      <a:pt x="40" y="2"/>
                      <a:pt x="64" y="5"/>
                      <a:pt x="73" y="19"/>
                    </a:cubicBezTo>
                    <a:cubicBezTo>
                      <a:pt x="80" y="30"/>
                      <a:pt x="78" y="44"/>
                      <a:pt x="68" y="51"/>
                    </a:cubicBezTo>
                    <a:cubicBezTo>
                      <a:pt x="62" y="56"/>
                      <a:pt x="53" y="54"/>
                      <a:pt x="48" y="48"/>
                    </a:cubicBezTo>
                    <a:cubicBezTo>
                      <a:pt x="45" y="43"/>
                      <a:pt x="46" y="37"/>
                      <a:pt x="50" y="34"/>
                    </a:cubicBezTo>
                    <a:cubicBezTo>
                      <a:pt x="53" y="32"/>
                      <a:pt x="57" y="33"/>
                      <a:pt x="59" y="35"/>
                    </a:cubicBezTo>
                    <a:cubicBezTo>
                      <a:pt x="60" y="37"/>
                      <a:pt x="60" y="40"/>
                      <a:pt x="58" y="41"/>
                    </a:cubicBezTo>
                    <a:cubicBezTo>
                      <a:pt x="55" y="44"/>
                      <a:pt x="60" y="54"/>
                      <a:pt x="69" y="42"/>
                    </a:cubicBezTo>
                    <a:cubicBezTo>
                      <a:pt x="81" y="28"/>
                      <a:pt x="54" y="0"/>
                      <a:pt x="3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41"/>
              <p:cNvSpPr>
                <a:spLocks/>
              </p:cNvSpPr>
              <p:nvPr/>
            </p:nvSpPr>
            <p:spPr bwMode="auto">
              <a:xfrm>
                <a:off x="2970" y="1516"/>
                <a:ext cx="90" cy="118"/>
              </a:xfrm>
              <a:custGeom>
                <a:avLst/>
                <a:gdLst>
                  <a:gd name="T0" fmla="*/ 37 w 38"/>
                  <a:gd name="T1" fmla="*/ 50 h 50"/>
                  <a:gd name="T2" fmla="*/ 3 w 38"/>
                  <a:gd name="T3" fmla="*/ 22 h 50"/>
                  <a:gd name="T4" fmla="*/ 23 w 38"/>
                  <a:gd name="T5" fmla="*/ 0 h 50"/>
                  <a:gd name="T6" fmla="*/ 37 w 38"/>
                  <a:gd name="T7" fmla="*/ 13 h 50"/>
                  <a:gd name="T8" fmla="*/ 29 w 38"/>
                  <a:gd name="T9" fmla="*/ 22 h 50"/>
                  <a:gd name="T10" fmla="*/ 22 w 38"/>
                  <a:gd name="T11" fmla="*/ 17 h 50"/>
                  <a:gd name="T12" fmla="*/ 26 w 38"/>
                  <a:gd name="T13" fmla="*/ 13 h 50"/>
                  <a:gd name="T14" fmla="*/ 7 w 38"/>
                  <a:gd name="T15" fmla="*/ 18 h 50"/>
                  <a:gd name="T16" fmla="*/ 37 w 38"/>
                  <a:gd name="T1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50">
                    <a:moveTo>
                      <a:pt x="37" y="50"/>
                    </a:moveTo>
                    <a:cubicBezTo>
                      <a:pt x="18" y="47"/>
                      <a:pt x="4" y="37"/>
                      <a:pt x="3" y="22"/>
                    </a:cubicBezTo>
                    <a:cubicBezTo>
                      <a:pt x="3" y="12"/>
                      <a:pt x="11" y="1"/>
                      <a:pt x="23" y="0"/>
                    </a:cubicBezTo>
                    <a:cubicBezTo>
                      <a:pt x="30" y="0"/>
                      <a:pt x="37" y="5"/>
                      <a:pt x="37" y="13"/>
                    </a:cubicBezTo>
                    <a:cubicBezTo>
                      <a:pt x="38" y="17"/>
                      <a:pt x="34" y="22"/>
                      <a:pt x="29" y="22"/>
                    </a:cubicBezTo>
                    <a:cubicBezTo>
                      <a:pt x="26" y="23"/>
                      <a:pt x="23" y="20"/>
                      <a:pt x="22" y="17"/>
                    </a:cubicBezTo>
                    <a:cubicBezTo>
                      <a:pt x="22" y="15"/>
                      <a:pt x="24" y="13"/>
                      <a:pt x="26" y="13"/>
                    </a:cubicBezTo>
                    <a:cubicBezTo>
                      <a:pt x="35" y="7"/>
                      <a:pt x="13" y="0"/>
                      <a:pt x="7" y="18"/>
                    </a:cubicBezTo>
                    <a:cubicBezTo>
                      <a:pt x="0" y="41"/>
                      <a:pt x="37" y="50"/>
                      <a:pt x="37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42"/>
              <p:cNvSpPr>
                <a:spLocks/>
              </p:cNvSpPr>
              <p:nvPr/>
            </p:nvSpPr>
            <p:spPr bwMode="auto">
              <a:xfrm>
                <a:off x="2878" y="1379"/>
                <a:ext cx="184" cy="191"/>
              </a:xfrm>
              <a:custGeom>
                <a:avLst/>
                <a:gdLst>
                  <a:gd name="T0" fmla="*/ 68 w 78"/>
                  <a:gd name="T1" fmla="*/ 14 h 81"/>
                  <a:gd name="T2" fmla="*/ 70 w 78"/>
                  <a:gd name="T3" fmla="*/ 46 h 81"/>
                  <a:gd name="T4" fmla="*/ 48 w 78"/>
                  <a:gd name="T5" fmla="*/ 46 h 81"/>
                  <a:gd name="T6" fmla="*/ 48 w 78"/>
                  <a:gd name="T7" fmla="*/ 32 h 81"/>
                  <a:gd name="T8" fmla="*/ 53 w 78"/>
                  <a:gd name="T9" fmla="*/ 30 h 81"/>
                  <a:gd name="T10" fmla="*/ 58 w 78"/>
                  <a:gd name="T11" fmla="*/ 33 h 81"/>
                  <a:gd name="T12" fmla="*/ 58 w 78"/>
                  <a:gd name="T13" fmla="*/ 40 h 81"/>
                  <a:gd name="T14" fmla="*/ 51 w 78"/>
                  <a:gd name="T15" fmla="*/ 38 h 81"/>
                  <a:gd name="T16" fmla="*/ 51 w 78"/>
                  <a:gd name="T17" fmla="*/ 38 h 81"/>
                  <a:gd name="T18" fmla="*/ 53 w 78"/>
                  <a:gd name="T19" fmla="*/ 46 h 81"/>
                  <a:gd name="T20" fmla="*/ 49 w 78"/>
                  <a:gd name="T21" fmla="*/ 45 h 81"/>
                  <a:gd name="T22" fmla="*/ 68 w 78"/>
                  <a:gd name="T23" fmla="*/ 45 h 81"/>
                  <a:gd name="T24" fmla="*/ 68 w 78"/>
                  <a:gd name="T25" fmla="*/ 17 h 81"/>
                  <a:gd name="T26" fmla="*/ 22 w 78"/>
                  <a:gd name="T27" fmla="*/ 18 h 81"/>
                  <a:gd name="T28" fmla="*/ 26 w 78"/>
                  <a:gd name="T29" fmla="*/ 81 h 81"/>
                  <a:gd name="T30" fmla="*/ 20 w 78"/>
                  <a:gd name="T31" fmla="*/ 15 h 81"/>
                  <a:gd name="T32" fmla="*/ 68 w 78"/>
                  <a:gd name="T33" fmla="*/ 1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8" h="81">
                    <a:moveTo>
                      <a:pt x="68" y="14"/>
                    </a:moveTo>
                    <a:cubicBezTo>
                      <a:pt x="77" y="22"/>
                      <a:pt x="78" y="37"/>
                      <a:pt x="70" y="46"/>
                    </a:cubicBezTo>
                    <a:cubicBezTo>
                      <a:pt x="64" y="52"/>
                      <a:pt x="55" y="52"/>
                      <a:pt x="48" y="46"/>
                    </a:cubicBezTo>
                    <a:cubicBezTo>
                      <a:pt x="44" y="43"/>
                      <a:pt x="44" y="36"/>
                      <a:pt x="48" y="32"/>
                    </a:cubicBezTo>
                    <a:cubicBezTo>
                      <a:pt x="49" y="31"/>
                      <a:pt x="51" y="30"/>
                      <a:pt x="53" y="30"/>
                    </a:cubicBezTo>
                    <a:cubicBezTo>
                      <a:pt x="55" y="30"/>
                      <a:pt x="57" y="31"/>
                      <a:pt x="58" y="33"/>
                    </a:cubicBezTo>
                    <a:cubicBezTo>
                      <a:pt x="60" y="36"/>
                      <a:pt x="60" y="39"/>
                      <a:pt x="58" y="40"/>
                    </a:cubicBezTo>
                    <a:cubicBezTo>
                      <a:pt x="56" y="41"/>
                      <a:pt x="53" y="40"/>
                      <a:pt x="51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49" y="40"/>
                      <a:pt x="46" y="44"/>
                      <a:pt x="53" y="46"/>
                    </a:cubicBezTo>
                    <a:cubicBezTo>
                      <a:pt x="52" y="46"/>
                      <a:pt x="50" y="46"/>
                      <a:pt x="49" y="45"/>
                    </a:cubicBezTo>
                    <a:cubicBezTo>
                      <a:pt x="54" y="50"/>
                      <a:pt x="63" y="50"/>
                      <a:pt x="68" y="45"/>
                    </a:cubicBezTo>
                    <a:cubicBezTo>
                      <a:pt x="76" y="37"/>
                      <a:pt x="75" y="24"/>
                      <a:pt x="68" y="17"/>
                    </a:cubicBezTo>
                    <a:cubicBezTo>
                      <a:pt x="56" y="5"/>
                      <a:pt x="38" y="3"/>
                      <a:pt x="22" y="18"/>
                    </a:cubicBezTo>
                    <a:cubicBezTo>
                      <a:pt x="4" y="35"/>
                      <a:pt x="8" y="64"/>
                      <a:pt x="26" y="81"/>
                    </a:cubicBezTo>
                    <a:cubicBezTo>
                      <a:pt x="5" y="62"/>
                      <a:pt x="0" y="35"/>
                      <a:pt x="20" y="15"/>
                    </a:cubicBezTo>
                    <a:cubicBezTo>
                      <a:pt x="34" y="0"/>
                      <a:pt x="54" y="1"/>
                      <a:pt x="6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43"/>
              <p:cNvSpPr>
                <a:spLocks/>
              </p:cNvSpPr>
              <p:nvPr/>
            </p:nvSpPr>
            <p:spPr bwMode="auto">
              <a:xfrm>
                <a:off x="2904" y="1431"/>
                <a:ext cx="139" cy="205"/>
              </a:xfrm>
              <a:custGeom>
                <a:avLst/>
                <a:gdLst>
                  <a:gd name="T0" fmla="*/ 31 w 59"/>
                  <a:gd name="T1" fmla="*/ 71 h 87"/>
                  <a:gd name="T2" fmla="*/ 15 w 59"/>
                  <a:gd name="T3" fmla="*/ 9 h 87"/>
                  <a:gd name="T4" fmla="*/ 37 w 59"/>
                  <a:gd name="T5" fmla="*/ 1 h 87"/>
                  <a:gd name="T6" fmla="*/ 13 w 59"/>
                  <a:gd name="T7" fmla="*/ 9 h 87"/>
                  <a:gd name="T8" fmla="*/ 28 w 59"/>
                  <a:gd name="T9" fmla="*/ 70 h 87"/>
                  <a:gd name="T10" fmla="*/ 59 w 59"/>
                  <a:gd name="T11" fmla="*/ 87 h 87"/>
                  <a:gd name="T12" fmla="*/ 31 w 59"/>
                  <a:gd name="T13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87">
                    <a:moveTo>
                      <a:pt x="31" y="71"/>
                    </a:moveTo>
                    <a:cubicBezTo>
                      <a:pt x="9" y="50"/>
                      <a:pt x="2" y="23"/>
                      <a:pt x="15" y="9"/>
                    </a:cubicBezTo>
                    <a:cubicBezTo>
                      <a:pt x="20" y="3"/>
                      <a:pt x="28" y="1"/>
                      <a:pt x="37" y="1"/>
                    </a:cubicBezTo>
                    <a:cubicBezTo>
                      <a:pt x="27" y="0"/>
                      <a:pt x="18" y="3"/>
                      <a:pt x="13" y="9"/>
                    </a:cubicBezTo>
                    <a:cubicBezTo>
                      <a:pt x="0" y="23"/>
                      <a:pt x="7" y="50"/>
                      <a:pt x="28" y="70"/>
                    </a:cubicBezTo>
                    <a:cubicBezTo>
                      <a:pt x="38" y="79"/>
                      <a:pt x="49" y="85"/>
                      <a:pt x="59" y="87"/>
                    </a:cubicBezTo>
                    <a:cubicBezTo>
                      <a:pt x="49" y="84"/>
                      <a:pt x="40" y="79"/>
                      <a:pt x="31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44"/>
              <p:cNvSpPr>
                <a:spLocks/>
              </p:cNvSpPr>
              <p:nvPr/>
            </p:nvSpPr>
            <p:spPr bwMode="auto">
              <a:xfrm>
                <a:off x="2866" y="1523"/>
                <a:ext cx="449" cy="196"/>
              </a:xfrm>
              <a:custGeom>
                <a:avLst/>
                <a:gdLst>
                  <a:gd name="T0" fmla="*/ 47 w 190"/>
                  <a:gd name="T1" fmla="*/ 37 h 83"/>
                  <a:gd name="T2" fmla="*/ 190 w 190"/>
                  <a:gd name="T3" fmla="*/ 65 h 83"/>
                  <a:gd name="T4" fmla="*/ 50 w 190"/>
                  <a:gd name="T5" fmla="*/ 43 h 83"/>
                  <a:gd name="T6" fmla="*/ 0 w 190"/>
                  <a:gd name="T7" fmla="*/ 0 h 83"/>
                  <a:gd name="T8" fmla="*/ 47 w 190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83">
                    <a:moveTo>
                      <a:pt x="47" y="37"/>
                    </a:moveTo>
                    <a:cubicBezTo>
                      <a:pt x="99" y="71"/>
                      <a:pt x="156" y="80"/>
                      <a:pt x="190" y="65"/>
                    </a:cubicBezTo>
                    <a:cubicBezTo>
                      <a:pt x="157" y="83"/>
                      <a:pt x="101" y="75"/>
                      <a:pt x="50" y="43"/>
                    </a:cubicBezTo>
                    <a:cubicBezTo>
                      <a:pt x="30" y="30"/>
                      <a:pt x="13" y="15"/>
                      <a:pt x="0" y="0"/>
                    </a:cubicBezTo>
                    <a:cubicBezTo>
                      <a:pt x="13" y="13"/>
                      <a:pt x="29" y="26"/>
                      <a:pt x="47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45"/>
              <p:cNvSpPr>
                <a:spLocks/>
              </p:cNvSpPr>
              <p:nvPr/>
            </p:nvSpPr>
            <p:spPr bwMode="auto">
              <a:xfrm>
                <a:off x="3470" y="1435"/>
                <a:ext cx="400" cy="319"/>
              </a:xfrm>
              <a:custGeom>
                <a:avLst/>
                <a:gdLst>
                  <a:gd name="T0" fmla="*/ 14 w 169"/>
                  <a:gd name="T1" fmla="*/ 25 h 135"/>
                  <a:gd name="T2" fmla="*/ 37 w 169"/>
                  <a:gd name="T3" fmla="*/ 0 h 135"/>
                  <a:gd name="T4" fmla="*/ 16 w 169"/>
                  <a:gd name="T5" fmla="*/ 24 h 135"/>
                  <a:gd name="T6" fmla="*/ 76 w 169"/>
                  <a:gd name="T7" fmla="*/ 120 h 135"/>
                  <a:gd name="T8" fmla="*/ 169 w 169"/>
                  <a:gd name="T9" fmla="*/ 117 h 135"/>
                  <a:gd name="T10" fmla="*/ 74 w 169"/>
                  <a:gd name="T11" fmla="*/ 120 h 135"/>
                  <a:gd name="T12" fmla="*/ 14 w 169"/>
                  <a:gd name="T13" fmla="*/ 2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" h="135">
                    <a:moveTo>
                      <a:pt x="14" y="25"/>
                    </a:moveTo>
                    <a:cubicBezTo>
                      <a:pt x="18" y="14"/>
                      <a:pt x="27" y="6"/>
                      <a:pt x="37" y="0"/>
                    </a:cubicBezTo>
                    <a:cubicBezTo>
                      <a:pt x="28" y="6"/>
                      <a:pt x="20" y="14"/>
                      <a:pt x="16" y="24"/>
                    </a:cubicBezTo>
                    <a:cubicBezTo>
                      <a:pt x="2" y="57"/>
                      <a:pt x="29" y="100"/>
                      <a:pt x="76" y="120"/>
                    </a:cubicBezTo>
                    <a:cubicBezTo>
                      <a:pt x="110" y="135"/>
                      <a:pt x="147" y="133"/>
                      <a:pt x="169" y="117"/>
                    </a:cubicBezTo>
                    <a:cubicBezTo>
                      <a:pt x="147" y="133"/>
                      <a:pt x="110" y="135"/>
                      <a:pt x="74" y="120"/>
                    </a:cubicBezTo>
                    <a:cubicBezTo>
                      <a:pt x="27" y="100"/>
                      <a:pt x="0" y="57"/>
                      <a:pt x="1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46"/>
              <p:cNvSpPr>
                <a:spLocks/>
              </p:cNvSpPr>
              <p:nvPr/>
            </p:nvSpPr>
            <p:spPr bwMode="auto">
              <a:xfrm>
                <a:off x="2483" y="1535"/>
                <a:ext cx="111" cy="151"/>
              </a:xfrm>
              <a:custGeom>
                <a:avLst/>
                <a:gdLst>
                  <a:gd name="T0" fmla="*/ 25 w 47"/>
                  <a:gd name="T1" fmla="*/ 2 h 64"/>
                  <a:gd name="T2" fmla="*/ 4 w 47"/>
                  <a:gd name="T3" fmla="*/ 14 h 64"/>
                  <a:gd name="T4" fmla="*/ 13 w 47"/>
                  <a:gd name="T5" fmla="*/ 29 h 64"/>
                  <a:gd name="T6" fmla="*/ 22 w 47"/>
                  <a:gd name="T7" fmla="*/ 24 h 64"/>
                  <a:gd name="T8" fmla="*/ 21 w 47"/>
                  <a:gd name="T9" fmla="*/ 19 h 64"/>
                  <a:gd name="T10" fmla="*/ 17 w 47"/>
                  <a:gd name="T11" fmla="*/ 17 h 64"/>
                  <a:gd name="T12" fmla="*/ 13 w 47"/>
                  <a:gd name="T13" fmla="*/ 20 h 64"/>
                  <a:gd name="T14" fmla="*/ 17 w 47"/>
                  <a:gd name="T15" fmla="*/ 23 h 64"/>
                  <a:gd name="T16" fmla="*/ 17 w 47"/>
                  <a:gd name="T17" fmla="*/ 23 h 64"/>
                  <a:gd name="T18" fmla="*/ 11 w 47"/>
                  <a:gd name="T19" fmla="*/ 26 h 64"/>
                  <a:gd name="T20" fmla="*/ 13 w 47"/>
                  <a:gd name="T21" fmla="*/ 28 h 64"/>
                  <a:gd name="T22" fmla="*/ 5 w 47"/>
                  <a:gd name="T23" fmla="*/ 15 h 64"/>
                  <a:gd name="T24" fmla="*/ 23 w 47"/>
                  <a:gd name="T25" fmla="*/ 4 h 64"/>
                  <a:gd name="T26" fmla="*/ 41 w 47"/>
                  <a:gd name="T27" fmla="*/ 35 h 64"/>
                  <a:gd name="T28" fmla="*/ 0 w 47"/>
                  <a:gd name="T29" fmla="*/ 58 h 64"/>
                  <a:gd name="T30" fmla="*/ 44 w 47"/>
                  <a:gd name="T31" fmla="*/ 36 h 64"/>
                  <a:gd name="T32" fmla="*/ 25 w 47"/>
                  <a:gd name="T33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7" h="64">
                    <a:moveTo>
                      <a:pt x="25" y="2"/>
                    </a:moveTo>
                    <a:cubicBezTo>
                      <a:pt x="15" y="0"/>
                      <a:pt x="6" y="5"/>
                      <a:pt x="4" y="14"/>
                    </a:cubicBezTo>
                    <a:cubicBezTo>
                      <a:pt x="3" y="20"/>
                      <a:pt x="7" y="27"/>
                      <a:pt x="13" y="29"/>
                    </a:cubicBezTo>
                    <a:cubicBezTo>
                      <a:pt x="17" y="30"/>
                      <a:pt x="21" y="28"/>
                      <a:pt x="22" y="24"/>
                    </a:cubicBezTo>
                    <a:cubicBezTo>
                      <a:pt x="22" y="22"/>
                      <a:pt x="22" y="20"/>
                      <a:pt x="21" y="19"/>
                    </a:cubicBezTo>
                    <a:cubicBezTo>
                      <a:pt x="20" y="18"/>
                      <a:pt x="19" y="17"/>
                      <a:pt x="17" y="17"/>
                    </a:cubicBezTo>
                    <a:cubicBezTo>
                      <a:pt x="15" y="17"/>
                      <a:pt x="13" y="18"/>
                      <a:pt x="13" y="20"/>
                    </a:cubicBezTo>
                    <a:cubicBezTo>
                      <a:pt x="12" y="22"/>
                      <a:pt x="14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6"/>
                      <a:pt x="15" y="30"/>
                      <a:pt x="11" y="26"/>
                    </a:cubicBezTo>
                    <a:cubicBezTo>
                      <a:pt x="11" y="26"/>
                      <a:pt x="12" y="27"/>
                      <a:pt x="13" y="28"/>
                    </a:cubicBezTo>
                    <a:cubicBezTo>
                      <a:pt x="8" y="26"/>
                      <a:pt x="4" y="21"/>
                      <a:pt x="5" y="15"/>
                    </a:cubicBezTo>
                    <a:cubicBezTo>
                      <a:pt x="7" y="7"/>
                      <a:pt x="15" y="2"/>
                      <a:pt x="23" y="4"/>
                    </a:cubicBezTo>
                    <a:cubicBezTo>
                      <a:pt x="35" y="7"/>
                      <a:pt x="44" y="19"/>
                      <a:pt x="41" y="35"/>
                    </a:cubicBezTo>
                    <a:cubicBezTo>
                      <a:pt x="38" y="54"/>
                      <a:pt x="19" y="63"/>
                      <a:pt x="0" y="58"/>
                    </a:cubicBezTo>
                    <a:cubicBezTo>
                      <a:pt x="21" y="64"/>
                      <a:pt x="40" y="57"/>
                      <a:pt x="44" y="36"/>
                    </a:cubicBezTo>
                    <a:cubicBezTo>
                      <a:pt x="47" y="20"/>
                      <a:pt x="38" y="7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47"/>
              <p:cNvSpPr>
                <a:spLocks/>
              </p:cNvSpPr>
              <p:nvPr/>
            </p:nvSpPr>
            <p:spPr bwMode="auto">
              <a:xfrm>
                <a:off x="2422" y="1416"/>
                <a:ext cx="286" cy="294"/>
              </a:xfrm>
              <a:custGeom>
                <a:avLst/>
                <a:gdLst>
                  <a:gd name="T0" fmla="*/ 90 w 121"/>
                  <a:gd name="T1" fmla="*/ 16 h 124"/>
                  <a:gd name="T2" fmla="*/ 99 w 121"/>
                  <a:gd name="T3" fmla="*/ 82 h 124"/>
                  <a:gd name="T4" fmla="*/ 0 w 121"/>
                  <a:gd name="T5" fmla="*/ 99 h 124"/>
                  <a:gd name="T6" fmla="*/ 105 w 121"/>
                  <a:gd name="T7" fmla="*/ 83 h 124"/>
                  <a:gd name="T8" fmla="*/ 95 w 121"/>
                  <a:gd name="T9" fmla="*/ 12 h 124"/>
                  <a:gd name="T10" fmla="*/ 47 w 121"/>
                  <a:gd name="T11" fmla="*/ 19 h 124"/>
                  <a:gd name="T12" fmla="*/ 52 w 121"/>
                  <a:gd name="T13" fmla="*/ 51 h 124"/>
                  <a:gd name="T14" fmla="*/ 72 w 121"/>
                  <a:gd name="T15" fmla="*/ 48 h 124"/>
                  <a:gd name="T16" fmla="*/ 70 w 121"/>
                  <a:gd name="T17" fmla="*/ 34 h 124"/>
                  <a:gd name="T18" fmla="*/ 61 w 121"/>
                  <a:gd name="T19" fmla="*/ 35 h 124"/>
                  <a:gd name="T20" fmla="*/ 62 w 121"/>
                  <a:gd name="T21" fmla="*/ 41 h 124"/>
                  <a:gd name="T22" fmla="*/ 51 w 121"/>
                  <a:gd name="T23" fmla="*/ 42 h 124"/>
                  <a:gd name="T24" fmla="*/ 90 w 121"/>
                  <a:gd name="T25" fmla="*/ 1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1" h="124">
                    <a:moveTo>
                      <a:pt x="90" y="16"/>
                    </a:moveTo>
                    <a:cubicBezTo>
                      <a:pt x="111" y="32"/>
                      <a:pt x="115" y="61"/>
                      <a:pt x="99" y="82"/>
                    </a:cubicBezTo>
                    <a:cubicBezTo>
                      <a:pt x="76" y="114"/>
                      <a:pt x="32" y="123"/>
                      <a:pt x="0" y="99"/>
                    </a:cubicBezTo>
                    <a:cubicBezTo>
                      <a:pt x="33" y="124"/>
                      <a:pt x="80" y="116"/>
                      <a:pt x="105" y="83"/>
                    </a:cubicBezTo>
                    <a:cubicBezTo>
                      <a:pt x="121" y="60"/>
                      <a:pt x="117" y="29"/>
                      <a:pt x="95" y="12"/>
                    </a:cubicBezTo>
                    <a:cubicBezTo>
                      <a:pt x="80" y="2"/>
                      <a:pt x="56" y="5"/>
                      <a:pt x="47" y="19"/>
                    </a:cubicBezTo>
                    <a:cubicBezTo>
                      <a:pt x="41" y="30"/>
                      <a:pt x="42" y="44"/>
                      <a:pt x="52" y="51"/>
                    </a:cubicBezTo>
                    <a:cubicBezTo>
                      <a:pt x="59" y="56"/>
                      <a:pt x="68" y="54"/>
                      <a:pt x="72" y="48"/>
                    </a:cubicBezTo>
                    <a:cubicBezTo>
                      <a:pt x="76" y="43"/>
                      <a:pt x="75" y="37"/>
                      <a:pt x="70" y="34"/>
                    </a:cubicBezTo>
                    <a:cubicBezTo>
                      <a:pt x="67" y="32"/>
                      <a:pt x="63" y="33"/>
                      <a:pt x="61" y="35"/>
                    </a:cubicBezTo>
                    <a:cubicBezTo>
                      <a:pt x="60" y="37"/>
                      <a:pt x="60" y="40"/>
                      <a:pt x="62" y="41"/>
                    </a:cubicBezTo>
                    <a:cubicBezTo>
                      <a:pt x="65" y="44"/>
                      <a:pt x="60" y="54"/>
                      <a:pt x="51" y="42"/>
                    </a:cubicBezTo>
                    <a:cubicBezTo>
                      <a:pt x="40" y="28"/>
                      <a:pt x="66" y="0"/>
                      <a:pt x="9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48"/>
              <p:cNvSpPr>
                <a:spLocks/>
              </p:cNvSpPr>
              <p:nvPr/>
            </p:nvSpPr>
            <p:spPr bwMode="auto">
              <a:xfrm>
                <a:off x="2696" y="1516"/>
                <a:ext cx="90" cy="118"/>
              </a:xfrm>
              <a:custGeom>
                <a:avLst/>
                <a:gdLst>
                  <a:gd name="T0" fmla="*/ 1 w 38"/>
                  <a:gd name="T1" fmla="*/ 50 h 50"/>
                  <a:gd name="T2" fmla="*/ 35 w 38"/>
                  <a:gd name="T3" fmla="*/ 22 h 50"/>
                  <a:gd name="T4" fmla="*/ 16 w 38"/>
                  <a:gd name="T5" fmla="*/ 0 h 50"/>
                  <a:gd name="T6" fmla="*/ 1 w 38"/>
                  <a:gd name="T7" fmla="*/ 13 h 50"/>
                  <a:gd name="T8" fmla="*/ 9 w 38"/>
                  <a:gd name="T9" fmla="*/ 22 h 50"/>
                  <a:gd name="T10" fmla="*/ 16 w 38"/>
                  <a:gd name="T11" fmla="*/ 17 h 50"/>
                  <a:gd name="T12" fmla="*/ 12 w 38"/>
                  <a:gd name="T13" fmla="*/ 13 h 50"/>
                  <a:gd name="T14" fmla="*/ 31 w 38"/>
                  <a:gd name="T15" fmla="*/ 18 h 50"/>
                  <a:gd name="T16" fmla="*/ 1 w 38"/>
                  <a:gd name="T1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50">
                    <a:moveTo>
                      <a:pt x="1" y="50"/>
                    </a:moveTo>
                    <a:cubicBezTo>
                      <a:pt x="20" y="47"/>
                      <a:pt x="35" y="37"/>
                      <a:pt x="35" y="22"/>
                    </a:cubicBezTo>
                    <a:cubicBezTo>
                      <a:pt x="35" y="12"/>
                      <a:pt x="27" y="1"/>
                      <a:pt x="16" y="0"/>
                    </a:cubicBezTo>
                    <a:cubicBezTo>
                      <a:pt x="8" y="0"/>
                      <a:pt x="1" y="5"/>
                      <a:pt x="1" y="13"/>
                    </a:cubicBezTo>
                    <a:cubicBezTo>
                      <a:pt x="0" y="17"/>
                      <a:pt x="4" y="22"/>
                      <a:pt x="9" y="22"/>
                    </a:cubicBezTo>
                    <a:cubicBezTo>
                      <a:pt x="13" y="23"/>
                      <a:pt x="16" y="20"/>
                      <a:pt x="16" y="17"/>
                    </a:cubicBezTo>
                    <a:cubicBezTo>
                      <a:pt x="16" y="15"/>
                      <a:pt x="14" y="13"/>
                      <a:pt x="12" y="13"/>
                    </a:cubicBezTo>
                    <a:cubicBezTo>
                      <a:pt x="4" y="7"/>
                      <a:pt x="26" y="0"/>
                      <a:pt x="31" y="18"/>
                    </a:cubicBezTo>
                    <a:cubicBezTo>
                      <a:pt x="38" y="41"/>
                      <a:pt x="1" y="50"/>
                      <a:pt x="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49"/>
              <p:cNvSpPr>
                <a:spLocks/>
              </p:cNvSpPr>
              <p:nvPr/>
            </p:nvSpPr>
            <p:spPr bwMode="auto">
              <a:xfrm>
                <a:off x="2693" y="1379"/>
                <a:ext cx="185" cy="191"/>
              </a:xfrm>
              <a:custGeom>
                <a:avLst/>
                <a:gdLst>
                  <a:gd name="T0" fmla="*/ 10 w 78"/>
                  <a:gd name="T1" fmla="*/ 14 h 81"/>
                  <a:gd name="T2" fmla="*/ 9 w 78"/>
                  <a:gd name="T3" fmla="*/ 46 h 81"/>
                  <a:gd name="T4" fmla="*/ 30 w 78"/>
                  <a:gd name="T5" fmla="*/ 46 h 81"/>
                  <a:gd name="T6" fmla="*/ 31 w 78"/>
                  <a:gd name="T7" fmla="*/ 32 h 81"/>
                  <a:gd name="T8" fmla="*/ 25 w 78"/>
                  <a:gd name="T9" fmla="*/ 30 h 81"/>
                  <a:gd name="T10" fmla="*/ 20 w 78"/>
                  <a:gd name="T11" fmla="*/ 33 h 81"/>
                  <a:gd name="T12" fmla="*/ 20 w 78"/>
                  <a:gd name="T13" fmla="*/ 40 h 81"/>
                  <a:gd name="T14" fmla="*/ 27 w 78"/>
                  <a:gd name="T15" fmla="*/ 38 h 81"/>
                  <a:gd name="T16" fmla="*/ 27 w 78"/>
                  <a:gd name="T17" fmla="*/ 38 h 81"/>
                  <a:gd name="T18" fmla="*/ 25 w 78"/>
                  <a:gd name="T19" fmla="*/ 46 h 81"/>
                  <a:gd name="T20" fmla="*/ 29 w 78"/>
                  <a:gd name="T21" fmla="*/ 45 h 81"/>
                  <a:gd name="T22" fmla="*/ 10 w 78"/>
                  <a:gd name="T23" fmla="*/ 45 h 81"/>
                  <a:gd name="T24" fmla="*/ 11 w 78"/>
                  <a:gd name="T25" fmla="*/ 17 h 81"/>
                  <a:gd name="T26" fmla="*/ 56 w 78"/>
                  <a:gd name="T27" fmla="*/ 18 h 81"/>
                  <a:gd name="T28" fmla="*/ 52 w 78"/>
                  <a:gd name="T29" fmla="*/ 81 h 81"/>
                  <a:gd name="T30" fmla="*/ 58 w 78"/>
                  <a:gd name="T31" fmla="*/ 15 h 81"/>
                  <a:gd name="T32" fmla="*/ 10 w 78"/>
                  <a:gd name="T33" fmla="*/ 1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8" h="81">
                    <a:moveTo>
                      <a:pt x="10" y="14"/>
                    </a:moveTo>
                    <a:cubicBezTo>
                      <a:pt x="1" y="22"/>
                      <a:pt x="0" y="37"/>
                      <a:pt x="9" y="46"/>
                    </a:cubicBezTo>
                    <a:cubicBezTo>
                      <a:pt x="14" y="52"/>
                      <a:pt x="24" y="52"/>
                      <a:pt x="30" y="46"/>
                    </a:cubicBezTo>
                    <a:cubicBezTo>
                      <a:pt x="34" y="43"/>
                      <a:pt x="34" y="36"/>
                      <a:pt x="31" y="32"/>
                    </a:cubicBezTo>
                    <a:cubicBezTo>
                      <a:pt x="29" y="31"/>
                      <a:pt x="27" y="30"/>
                      <a:pt x="25" y="30"/>
                    </a:cubicBezTo>
                    <a:cubicBezTo>
                      <a:pt x="23" y="30"/>
                      <a:pt x="22" y="31"/>
                      <a:pt x="20" y="33"/>
                    </a:cubicBezTo>
                    <a:cubicBezTo>
                      <a:pt x="19" y="36"/>
                      <a:pt x="19" y="39"/>
                      <a:pt x="20" y="40"/>
                    </a:cubicBezTo>
                    <a:cubicBezTo>
                      <a:pt x="22" y="41"/>
                      <a:pt x="25" y="40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9" y="40"/>
                      <a:pt x="33" y="44"/>
                      <a:pt x="25" y="46"/>
                    </a:cubicBezTo>
                    <a:cubicBezTo>
                      <a:pt x="27" y="46"/>
                      <a:pt x="28" y="46"/>
                      <a:pt x="29" y="45"/>
                    </a:cubicBezTo>
                    <a:cubicBezTo>
                      <a:pt x="24" y="50"/>
                      <a:pt x="16" y="50"/>
                      <a:pt x="10" y="45"/>
                    </a:cubicBezTo>
                    <a:cubicBezTo>
                      <a:pt x="3" y="37"/>
                      <a:pt x="3" y="24"/>
                      <a:pt x="11" y="17"/>
                    </a:cubicBezTo>
                    <a:cubicBezTo>
                      <a:pt x="22" y="5"/>
                      <a:pt x="41" y="3"/>
                      <a:pt x="56" y="18"/>
                    </a:cubicBezTo>
                    <a:cubicBezTo>
                      <a:pt x="74" y="35"/>
                      <a:pt x="70" y="64"/>
                      <a:pt x="52" y="81"/>
                    </a:cubicBezTo>
                    <a:cubicBezTo>
                      <a:pt x="73" y="62"/>
                      <a:pt x="78" y="35"/>
                      <a:pt x="58" y="15"/>
                    </a:cubicBezTo>
                    <a:cubicBezTo>
                      <a:pt x="44" y="0"/>
                      <a:pt x="24" y="1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50"/>
              <p:cNvSpPr>
                <a:spLocks/>
              </p:cNvSpPr>
              <p:nvPr/>
            </p:nvSpPr>
            <p:spPr bwMode="auto">
              <a:xfrm>
                <a:off x="2712" y="1431"/>
                <a:ext cx="140" cy="205"/>
              </a:xfrm>
              <a:custGeom>
                <a:avLst/>
                <a:gdLst>
                  <a:gd name="T0" fmla="*/ 28 w 59"/>
                  <a:gd name="T1" fmla="*/ 71 h 87"/>
                  <a:gd name="T2" fmla="*/ 44 w 59"/>
                  <a:gd name="T3" fmla="*/ 9 h 87"/>
                  <a:gd name="T4" fmla="*/ 23 w 59"/>
                  <a:gd name="T5" fmla="*/ 1 h 87"/>
                  <a:gd name="T6" fmla="*/ 46 w 59"/>
                  <a:gd name="T7" fmla="*/ 9 h 87"/>
                  <a:gd name="T8" fmla="*/ 31 w 59"/>
                  <a:gd name="T9" fmla="*/ 70 h 87"/>
                  <a:gd name="T10" fmla="*/ 0 w 59"/>
                  <a:gd name="T11" fmla="*/ 87 h 87"/>
                  <a:gd name="T12" fmla="*/ 28 w 59"/>
                  <a:gd name="T13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87">
                    <a:moveTo>
                      <a:pt x="28" y="71"/>
                    </a:moveTo>
                    <a:cubicBezTo>
                      <a:pt x="50" y="50"/>
                      <a:pt x="57" y="23"/>
                      <a:pt x="44" y="9"/>
                    </a:cubicBezTo>
                    <a:cubicBezTo>
                      <a:pt x="39" y="3"/>
                      <a:pt x="32" y="1"/>
                      <a:pt x="23" y="1"/>
                    </a:cubicBezTo>
                    <a:cubicBezTo>
                      <a:pt x="32" y="0"/>
                      <a:pt x="41" y="3"/>
                      <a:pt x="46" y="9"/>
                    </a:cubicBezTo>
                    <a:cubicBezTo>
                      <a:pt x="59" y="23"/>
                      <a:pt x="52" y="50"/>
                      <a:pt x="31" y="70"/>
                    </a:cubicBezTo>
                    <a:cubicBezTo>
                      <a:pt x="21" y="79"/>
                      <a:pt x="11" y="85"/>
                      <a:pt x="0" y="87"/>
                    </a:cubicBezTo>
                    <a:cubicBezTo>
                      <a:pt x="10" y="84"/>
                      <a:pt x="20" y="79"/>
                      <a:pt x="28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51"/>
              <p:cNvSpPr>
                <a:spLocks/>
              </p:cNvSpPr>
              <p:nvPr/>
            </p:nvSpPr>
            <p:spPr bwMode="auto">
              <a:xfrm>
                <a:off x="2441" y="1523"/>
                <a:ext cx="448" cy="196"/>
              </a:xfrm>
              <a:custGeom>
                <a:avLst/>
                <a:gdLst>
                  <a:gd name="T0" fmla="*/ 144 w 190"/>
                  <a:gd name="T1" fmla="*/ 37 h 83"/>
                  <a:gd name="T2" fmla="*/ 0 w 190"/>
                  <a:gd name="T3" fmla="*/ 65 h 83"/>
                  <a:gd name="T4" fmla="*/ 140 w 190"/>
                  <a:gd name="T5" fmla="*/ 43 h 83"/>
                  <a:gd name="T6" fmla="*/ 190 w 190"/>
                  <a:gd name="T7" fmla="*/ 0 h 83"/>
                  <a:gd name="T8" fmla="*/ 144 w 190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83">
                    <a:moveTo>
                      <a:pt x="144" y="37"/>
                    </a:moveTo>
                    <a:cubicBezTo>
                      <a:pt x="91" y="71"/>
                      <a:pt x="34" y="80"/>
                      <a:pt x="0" y="65"/>
                    </a:cubicBezTo>
                    <a:cubicBezTo>
                      <a:pt x="33" y="83"/>
                      <a:pt x="89" y="75"/>
                      <a:pt x="140" y="43"/>
                    </a:cubicBezTo>
                    <a:cubicBezTo>
                      <a:pt x="160" y="30"/>
                      <a:pt x="177" y="15"/>
                      <a:pt x="190" y="0"/>
                    </a:cubicBezTo>
                    <a:cubicBezTo>
                      <a:pt x="177" y="13"/>
                      <a:pt x="162" y="26"/>
                      <a:pt x="14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52"/>
              <p:cNvSpPr>
                <a:spLocks/>
              </p:cNvSpPr>
              <p:nvPr/>
            </p:nvSpPr>
            <p:spPr bwMode="auto">
              <a:xfrm>
                <a:off x="1888" y="1435"/>
                <a:ext cx="399" cy="319"/>
              </a:xfrm>
              <a:custGeom>
                <a:avLst/>
                <a:gdLst>
                  <a:gd name="T0" fmla="*/ 155 w 169"/>
                  <a:gd name="T1" fmla="*/ 25 h 135"/>
                  <a:gd name="T2" fmla="*/ 131 w 169"/>
                  <a:gd name="T3" fmla="*/ 0 h 135"/>
                  <a:gd name="T4" fmla="*/ 152 w 169"/>
                  <a:gd name="T5" fmla="*/ 24 h 135"/>
                  <a:gd name="T6" fmla="*/ 93 w 169"/>
                  <a:gd name="T7" fmla="*/ 120 h 135"/>
                  <a:gd name="T8" fmla="*/ 0 w 169"/>
                  <a:gd name="T9" fmla="*/ 117 h 135"/>
                  <a:gd name="T10" fmla="*/ 94 w 169"/>
                  <a:gd name="T11" fmla="*/ 120 h 135"/>
                  <a:gd name="T12" fmla="*/ 155 w 169"/>
                  <a:gd name="T13" fmla="*/ 2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" h="135">
                    <a:moveTo>
                      <a:pt x="155" y="25"/>
                    </a:moveTo>
                    <a:cubicBezTo>
                      <a:pt x="150" y="14"/>
                      <a:pt x="142" y="6"/>
                      <a:pt x="131" y="0"/>
                    </a:cubicBezTo>
                    <a:cubicBezTo>
                      <a:pt x="141" y="6"/>
                      <a:pt x="148" y="14"/>
                      <a:pt x="152" y="24"/>
                    </a:cubicBezTo>
                    <a:cubicBezTo>
                      <a:pt x="166" y="57"/>
                      <a:pt x="140" y="100"/>
                      <a:pt x="93" y="120"/>
                    </a:cubicBezTo>
                    <a:cubicBezTo>
                      <a:pt x="58" y="135"/>
                      <a:pt x="22" y="133"/>
                      <a:pt x="0" y="117"/>
                    </a:cubicBezTo>
                    <a:cubicBezTo>
                      <a:pt x="22" y="133"/>
                      <a:pt x="58" y="135"/>
                      <a:pt x="94" y="120"/>
                    </a:cubicBezTo>
                    <a:cubicBezTo>
                      <a:pt x="141" y="100"/>
                      <a:pt x="169" y="57"/>
                      <a:pt x="15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4635515" y="3615154"/>
              <a:ext cx="4572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我想在五十年之后 我一定还是像现在一样爱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你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/>
              </a:r>
              <a:b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</a:b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（单击更换你想对他说的话）</a:t>
              </a:r>
              <a:endParaRPr lang="zh-CN" altLang="en-US" sz="1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550548" y="2802060"/>
              <a:ext cx="2581622" cy="854961"/>
              <a:chOff x="691645" y="186485"/>
              <a:chExt cx="2581622" cy="854961"/>
            </a:xfrm>
          </p:grpSpPr>
          <p:grpSp>
            <p:nvGrpSpPr>
              <p:cNvPr id="10" name="Group 79"/>
              <p:cNvGrpSpPr>
                <a:grpSpLocks noChangeAspect="1"/>
              </p:cNvGrpSpPr>
              <p:nvPr/>
            </p:nvGrpSpPr>
            <p:grpSpPr bwMode="auto">
              <a:xfrm>
                <a:off x="691645" y="234448"/>
                <a:ext cx="926672" cy="623928"/>
                <a:chOff x="1798" y="874"/>
                <a:chExt cx="2060" cy="1387"/>
              </a:xfrm>
              <a:solidFill>
                <a:schemeClr val="bg1"/>
              </a:solidFill>
            </p:grpSpPr>
            <p:sp>
              <p:nvSpPr>
                <p:cNvPr id="25" name="Freeform 81"/>
                <p:cNvSpPr>
                  <a:spLocks/>
                </p:cNvSpPr>
                <p:nvPr/>
              </p:nvSpPr>
              <p:spPr bwMode="auto">
                <a:xfrm>
                  <a:off x="3369" y="1314"/>
                  <a:ext cx="35" cy="75"/>
                </a:xfrm>
                <a:custGeom>
                  <a:avLst/>
                  <a:gdLst>
                    <a:gd name="T0" fmla="*/ 3 w 15"/>
                    <a:gd name="T1" fmla="*/ 31 h 32"/>
                    <a:gd name="T2" fmla="*/ 0 w 15"/>
                    <a:gd name="T3" fmla="*/ 32 h 32"/>
                    <a:gd name="T4" fmla="*/ 0 w 15"/>
                    <a:gd name="T5" fmla="*/ 32 h 32"/>
                    <a:gd name="T6" fmla="*/ 5 w 15"/>
                    <a:gd name="T7" fmla="*/ 3 h 32"/>
                    <a:gd name="T8" fmla="*/ 11 w 15"/>
                    <a:gd name="T9" fmla="*/ 0 h 32"/>
                    <a:gd name="T10" fmla="*/ 15 w 15"/>
                    <a:gd name="T11" fmla="*/ 1 h 32"/>
                    <a:gd name="T12" fmla="*/ 3 w 15"/>
                    <a:gd name="T1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32">
                      <a:moveTo>
                        <a:pt x="3" y="31"/>
                      </a:moveTo>
                      <a:cubicBezTo>
                        <a:pt x="2" y="32"/>
                        <a:pt x="1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1" y="30"/>
                        <a:pt x="5" y="3"/>
                        <a:pt x="5" y="3"/>
                      </a:cubicBezTo>
                      <a:cubicBezTo>
                        <a:pt x="6" y="2"/>
                        <a:pt x="8" y="1"/>
                        <a:pt x="11" y="0"/>
                      </a:cubicBezTo>
                      <a:cubicBezTo>
                        <a:pt x="13" y="0"/>
                        <a:pt x="14" y="0"/>
                        <a:pt x="15" y="1"/>
                      </a:cubicBezTo>
                      <a:cubicBezTo>
                        <a:pt x="15" y="2"/>
                        <a:pt x="7" y="19"/>
                        <a:pt x="3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6" name="Freeform 82"/>
                <p:cNvSpPr>
                  <a:spLocks noEditPoints="1"/>
                </p:cNvSpPr>
                <p:nvPr/>
              </p:nvSpPr>
              <p:spPr bwMode="auto">
                <a:xfrm>
                  <a:off x="1798" y="1243"/>
                  <a:ext cx="1682" cy="845"/>
                </a:xfrm>
                <a:custGeom>
                  <a:avLst/>
                  <a:gdLst>
                    <a:gd name="T0" fmla="*/ 513 w 712"/>
                    <a:gd name="T1" fmla="*/ 149 h 358"/>
                    <a:gd name="T2" fmla="*/ 494 w 712"/>
                    <a:gd name="T3" fmla="*/ 146 h 358"/>
                    <a:gd name="T4" fmla="*/ 245 w 712"/>
                    <a:gd name="T5" fmla="*/ 184 h 358"/>
                    <a:gd name="T6" fmla="*/ 246 w 712"/>
                    <a:gd name="T7" fmla="*/ 132 h 358"/>
                    <a:gd name="T8" fmla="*/ 211 w 712"/>
                    <a:gd name="T9" fmla="*/ 188 h 358"/>
                    <a:gd name="T10" fmla="*/ 247 w 712"/>
                    <a:gd name="T11" fmla="*/ 185 h 358"/>
                    <a:gd name="T12" fmla="*/ 225 w 712"/>
                    <a:gd name="T13" fmla="*/ 144 h 358"/>
                    <a:gd name="T14" fmla="*/ 470 w 712"/>
                    <a:gd name="T15" fmla="*/ 153 h 358"/>
                    <a:gd name="T16" fmla="*/ 482 w 712"/>
                    <a:gd name="T17" fmla="*/ 28 h 358"/>
                    <a:gd name="T18" fmla="*/ 470 w 712"/>
                    <a:gd name="T19" fmla="*/ 66 h 358"/>
                    <a:gd name="T20" fmla="*/ 263 w 712"/>
                    <a:gd name="T21" fmla="*/ 193 h 358"/>
                    <a:gd name="T22" fmla="*/ 292 w 712"/>
                    <a:gd name="T23" fmla="*/ 78 h 358"/>
                    <a:gd name="T24" fmla="*/ 299 w 712"/>
                    <a:gd name="T25" fmla="*/ 29 h 358"/>
                    <a:gd name="T26" fmla="*/ 199 w 712"/>
                    <a:gd name="T27" fmla="*/ 76 h 358"/>
                    <a:gd name="T28" fmla="*/ 115 w 712"/>
                    <a:gd name="T29" fmla="*/ 142 h 358"/>
                    <a:gd name="T30" fmla="*/ 59 w 712"/>
                    <a:gd name="T31" fmla="*/ 121 h 358"/>
                    <a:gd name="T32" fmla="*/ 103 w 712"/>
                    <a:gd name="T33" fmla="*/ 151 h 358"/>
                    <a:gd name="T34" fmla="*/ 179 w 712"/>
                    <a:gd name="T35" fmla="*/ 124 h 358"/>
                    <a:gd name="T36" fmla="*/ 289 w 712"/>
                    <a:gd name="T37" fmla="*/ 82 h 358"/>
                    <a:gd name="T38" fmla="*/ 282 w 712"/>
                    <a:gd name="T39" fmla="*/ 179 h 358"/>
                    <a:gd name="T40" fmla="*/ 174 w 712"/>
                    <a:gd name="T41" fmla="*/ 122 h 358"/>
                    <a:gd name="T42" fmla="*/ 712 w 712"/>
                    <a:gd name="T43" fmla="*/ 73 h 358"/>
                    <a:gd name="T44" fmla="*/ 664 w 712"/>
                    <a:gd name="T45" fmla="*/ 113 h 358"/>
                    <a:gd name="T46" fmla="*/ 649 w 712"/>
                    <a:gd name="T47" fmla="*/ 118 h 358"/>
                    <a:gd name="T48" fmla="*/ 606 w 712"/>
                    <a:gd name="T49" fmla="*/ 126 h 358"/>
                    <a:gd name="T50" fmla="*/ 644 w 712"/>
                    <a:gd name="T51" fmla="*/ 134 h 358"/>
                    <a:gd name="T52" fmla="*/ 703 w 712"/>
                    <a:gd name="T53" fmla="*/ 73 h 358"/>
                    <a:gd name="T54" fmla="*/ 608 w 712"/>
                    <a:gd name="T55" fmla="*/ 123 h 358"/>
                    <a:gd name="T56" fmla="*/ 348 w 712"/>
                    <a:gd name="T57" fmla="*/ 161 h 358"/>
                    <a:gd name="T58" fmla="*/ 353 w 712"/>
                    <a:gd name="T59" fmla="*/ 125 h 358"/>
                    <a:gd name="T60" fmla="*/ 306 w 712"/>
                    <a:gd name="T61" fmla="*/ 165 h 358"/>
                    <a:gd name="T62" fmla="*/ 593 w 712"/>
                    <a:gd name="T63" fmla="*/ 92 h 358"/>
                    <a:gd name="T64" fmla="*/ 546 w 712"/>
                    <a:gd name="T65" fmla="*/ 89 h 358"/>
                    <a:gd name="T66" fmla="*/ 514 w 712"/>
                    <a:gd name="T67" fmla="*/ 171 h 358"/>
                    <a:gd name="T68" fmla="*/ 577 w 712"/>
                    <a:gd name="T69" fmla="*/ 102 h 358"/>
                    <a:gd name="T70" fmla="*/ 603 w 712"/>
                    <a:gd name="T71" fmla="*/ 183 h 358"/>
                    <a:gd name="T72" fmla="*/ 558 w 712"/>
                    <a:gd name="T73" fmla="*/ 287 h 358"/>
                    <a:gd name="T74" fmla="*/ 551 w 712"/>
                    <a:gd name="T75" fmla="*/ 244 h 358"/>
                    <a:gd name="T76" fmla="*/ 581 w 712"/>
                    <a:gd name="T77" fmla="*/ 315 h 358"/>
                    <a:gd name="T78" fmla="*/ 614 w 712"/>
                    <a:gd name="T79" fmla="*/ 218 h 358"/>
                    <a:gd name="T80" fmla="*/ 664 w 712"/>
                    <a:gd name="T81" fmla="*/ 155 h 358"/>
                    <a:gd name="T82" fmla="*/ 653 w 712"/>
                    <a:gd name="T83" fmla="*/ 191 h 358"/>
                    <a:gd name="T84" fmla="*/ 411 w 712"/>
                    <a:gd name="T85" fmla="*/ 186 h 358"/>
                    <a:gd name="T86" fmla="*/ 410 w 712"/>
                    <a:gd name="T87" fmla="*/ 171 h 358"/>
                    <a:gd name="T88" fmla="*/ 381 w 712"/>
                    <a:gd name="T89" fmla="*/ 112 h 358"/>
                    <a:gd name="T90" fmla="*/ 356 w 712"/>
                    <a:gd name="T91" fmla="*/ 167 h 358"/>
                    <a:gd name="T92" fmla="*/ 334 w 712"/>
                    <a:gd name="T93" fmla="*/ 263 h 358"/>
                    <a:gd name="T94" fmla="*/ 377 w 712"/>
                    <a:gd name="T95" fmla="*/ 190 h 358"/>
                    <a:gd name="T96" fmla="*/ 389 w 712"/>
                    <a:gd name="T97" fmla="*/ 203 h 358"/>
                    <a:gd name="T98" fmla="*/ 362 w 712"/>
                    <a:gd name="T99" fmla="*/ 219 h 358"/>
                    <a:gd name="T100" fmla="*/ 327 w 712"/>
                    <a:gd name="T101" fmla="*/ 354 h 358"/>
                    <a:gd name="T102" fmla="*/ 396 w 712"/>
                    <a:gd name="T103" fmla="*/ 183 h 358"/>
                    <a:gd name="T104" fmla="*/ 408 w 712"/>
                    <a:gd name="T105" fmla="*/ 121 h 358"/>
                    <a:gd name="T106" fmla="*/ 507 w 712"/>
                    <a:gd name="T107" fmla="*/ 248 h 358"/>
                    <a:gd name="T108" fmla="*/ 504 w 712"/>
                    <a:gd name="T109" fmla="*/ 319 h 358"/>
                    <a:gd name="T110" fmla="*/ 522 w 712"/>
                    <a:gd name="T111" fmla="*/ 312 h 358"/>
                    <a:gd name="T112" fmla="*/ 470 w 712"/>
                    <a:gd name="T113" fmla="*/ 315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12" h="358">
                      <a:moveTo>
                        <a:pt x="487" y="99"/>
                      </a:moveTo>
                      <a:cubicBezTo>
                        <a:pt x="487" y="100"/>
                        <a:pt x="488" y="101"/>
                        <a:pt x="489" y="101"/>
                      </a:cubicBezTo>
                      <a:cubicBezTo>
                        <a:pt x="491" y="100"/>
                        <a:pt x="493" y="100"/>
                        <a:pt x="493" y="102"/>
                      </a:cubicBezTo>
                      <a:cubicBezTo>
                        <a:pt x="495" y="113"/>
                        <a:pt x="475" y="156"/>
                        <a:pt x="477" y="171"/>
                      </a:cubicBezTo>
                      <a:cubicBezTo>
                        <a:pt x="478" y="175"/>
                        <a:pt x="480" y="178"/>
                        <a:pt x="485" y="177"/>
                      </a:cubicBezTo>
                      <a:cubicBezTo>
                        <a:pt x="497" y="176"/>
                        <a:pt x="511" y="154"/>
                        <a:pt x="513" y="149"/>
                      </a:cubicBezTo>
                      <a:cubicBezTo>
                        <a:pt x="513" y="148"/>
                        <a:pt x="513" y="148"/>
                        <a:pt x="513" y="148"/>
                      </a:cubicBezTo>
                      <a:cubicBezTo>
                        <a:pt x="513" y="147"/>
                        <a:pt x="512" y="146"/>
                        <a:pt x="511" y="146"/>
                      </a:cubicBezTo>
                      <a:cubicBezTo>
                        <a:pt x="510" y="146"/>
                        <a:pt x="510" y="147"/>
                        <a:pt x="510" y="147"/>
                      </a:cubicBezTo>
                      <a:cubicBezTo>
                        <a:pt x="505" y="156"/>
                        <a:pt x="498" y="163"/>
                        <a:pt x="494" y="163"/>
                      </a:cubicBezTo>
                      <a:cubicBezTo>
                        <a:pt x="493" y="163"/>
                        <a:pt x="491" y="164"/>
                        <a:pt x="491" y="161"/>
                      </a:cubicBezTo>
                      <a:cubicBezTo>
                        <a:pt x="491" y="159"/>
                        <a:pt x="491" y="155"/>
                        <a:pt x="494" y="146"/>
                      </a:cubicBezTo>
                      <a:cubicBezTo>
                        <a:pt x="504" y="109"/>
                        <a:pt x="508" y="98"/>
                        <a:pt x="508" y="96"/>
                      </a:cubicBezTo>
                      <a:cubicBezTo>
                        <a:pt x="507" y="95"/>
                        <a:pt x="507" y="95"/>
                        <a:pt x="506" y="95"/>
                      </a:cubicBezTo>
                      <a:cubicBezTo>
                        <a:pt x="504" y="95"/>
                        <a:pt x="502" y="95"/>
                        <a:pt x="499" y="96"/>
                      </a:cubicBezTo>
                      <a:cubicBezTo>
                        <a:pt x="495" y="96"/>
                        <a:pt x="490" y="97"/>
                        <a:pt x="488" y="97"/>
                      </a:cubicBezTo>
                      <a:cubicBezTo>
                        <a:pt x="487" y="97"/>
                        <a:pt x="487" y="98"/>
                        <a:pt x="487" y="99"/>
                      </a:cubicBezTo>
                      <a:close/>
                      <a:moveTo>
                        <a:pt x="245" y="184"/>
                      </a:moveTo>
                      <a:cubicBezTo>
                        <a:pt x="244" y="184"/>
                        <a:pt x="244" y="184"/>
                        <a:pt x="243" y="185"/>
                      </a:cubicBezTo>
                      <a:cubicBezTo>
                        <a:pt x="238" y="194"/>
                        <a:pt x="233" y="199"/>
                        <a:pt x="229" y="200"/>
                      </a:cubicBezTo>
                      <a:cubicBezTo>
                        <a:pt x="226" y="200"/>
                        <a:pt x="225" y="199"/>
                        <a:pt x="225" y="196"/>
                      </a:cubicBezTo>
                      <a:cubicBezTo>
                        <a:pt x="223" y="183"/>
                        <a:pt x="242" y="144"/>
                        <a:pt x="246" y="136"/>
                      </a:cubicBezTo>
                      <a:cubicBezTo>
                        <a:pt x="247" y="134"/>
                        <a:pt x="249" y="133"/>
                        <a:pt x="248" y="132"/>
                      </a:cubicBezTo>
                      <a:cubicBezTo>
                        <a:pt x="248" y="132"/>
                        <a:pt x="248" y="131"/>
                        <a:pt x="246" y="132"/>
                      </a:cubicBezTo>
                      <a:cubicBezTo>
                        <a:pt x="236" y="133"/>
                        <a:pt x="235" y="134"/>
                        <a:pt x="233" y="136"/>
                      </a:cubicBezTo>
                      <a:cubicBezTo>
                        <a:pt x="231" y="142"/>
                        <a:pt x="231" y="142"/>
                        <a:pt x="231" y="142"/>
                      </a:cubicBezTo>
                      <a:cubicBezTo>
                        <a:pt x="230" y="140"/>
                        <a:pt x="228" y="134"/>
                        <a:pt x="216" y="136"/>
                      </a:cubicBezTo>
                      <a:cubicBezTo>
                        <a:pt x="188" y="139"/>
                        <a:pt x="159" y="190"/>
                        <a:pt x="162" y="211"/>
                      </a:cubicBezTo>
                      <a:cubicBezTo>
                        <a:pt x="163" y="218"/>
                        <a:pt x="167" y="221"/>
                        <a:pt x="175" y="220"/>
                      </a:cubicBezTo>
                      <a:cubicBezTo>
                        <a:pt x="191" y="218"/>
                        <a:pt x="208" y="193"/>
                        <a:pt x="211" y="188"/>
                      </a:cubicBezTo>
                      <a:cubicBezTo>
                        <a:pt x="211" y="187"/>
                        <a:pt x="211" y="187"/>
                        <a:pt x="211" y="187"/>
                      </a:cubicBezTo>
                      <a:cubicBezTo>
                        <a:pt x="212" y="187"/>
                        <a:pt x="212" y="188"/>
                        <a:pt x="212" y="188"/>
                      </a:cubicBezTo>
                      <a:cubicBezTo>
                        <a:pt x="211" y="194"/>
                        <a:pt x="210" y="201"/>
                        <a:pt x="210" y="207"/>
                      </a:cubicBezTo>
                      <a:cubicBezTo>
                        <a:pt x="211" y="212"/>
                        <a:pt x="214" y="216"/>
                        <a:pt x="219" y="215"/>
                      </a:cubicBezTo>
                      <a:cubicBezTo>
                        <a:pt x="231" y="213"/>
                        <a:pt x="245" y="192"/>
                        <a:pt x="246" y="186"/>
                      </a:cubicBezTo>
                      <a:cubicBezTo>
                        <a:pt x="246" y="186"/>
                        <a:pt x="247" y="186"/>
                        <a:pt x="247" y="185"/>
                      </a:cubicBezTo>
                      <a:cubicBezTo>
                        <a:pt x="246" y="184"/>
                        <a:pt x="245" y="184"/>
                        <a:pt x="245" y="184"/>
                      </a:cubicBezTo>
                      <a:close/>
                      <a:moveTo>
                        <a:pt x="219" y="168"/>
                      </a:moveTo>
                      <a:cubicBezTo>
                        <a:pt x="212" y="182"/>
                        <a:pt x="197" y="205"/>
                        <a:pt x="184" y="207"/>
                      </a:cubicBezTo>
                      <a:cubicBezTo>
                        <a:pt x="180" y="207"/>
                        <a:pt x="178" y="205"/>
                        <a:pt x="178" y="201"/>
                      </a:cubicBezTo>
                      <a:cubicBezTo>
                        <a:pt x="175" y="186"/>
                        <a:pt x="198" y="141"/>
                        <a:pt x="217" y="139"/>
                      </a:cubicBezTo>
                      <a:cubicBezTo>
                        <a:pt x="222" y="138"/>
                        <a:pt x="225" y="140"/>
                        <a:pt x="225" y="144"/>
                      </a:cubicBezTo>
                      <a:cubicBezTo>
                        <a:pt x="226" y="149"/>
                        <a:pt x="224" y="157"/>
                        <a:pt x="219" y="168"/>
                      </a:cubicBezTo>
                      <a:close/>
                      <a:moveTo>
                        <a:pt x="444" y="183"/>
                      </a:moveTo>
                      <a:cubicBezTo>
                        <a:pt x="456" y="181"/>
                        <a:pt x="471" y="160"/>
                        <a:pt x="473" y="154"/>
                      </a:cubicBezTo>
                      <a:cubicBezTo>
                        <a:pt x="473" y="154"/>
                        <a:pt x="473" y="154"/>
                        <a:pt x="473" y="153"/>
                      </a:cubicBezTo>
                      <a:cubicBezTo>
                        <a:pt x="473" y="152"/>
                        <a:pt x="472" y="152"/>
                        <a:pt x="471" y="152"/>
                      </a:cubicBezTo>
                      <a:cubicBezTo>
                        <a:pt x="471" y="152"/>
                        <a:pt x="470" y="152"/>
                        <a:pt x="470" y="153"/>
                      </a:cubicBezTo>
                      <a:cubicBezTo>
                        <a:pt x="465" y="160"/>
                        <a:pt x="458" y="168"/>
                        <a:pt x="453" y="169"/>
                      </a:cubicBezTo>
                      <a:cubicBezTo>
                        <a:pt x="452" y="169"/>
                        <a:pt x="451" y="168"/>
                        <a:pt x="450" y="166"/>
                      </a:cubicBezTo>
                      <a:cubicBezTo>
                        <a:pt x="450" y="161"/>
                        <a:pt x="469" y="99"/>
                        <a:pt x="471" y="91"/>
                      </a:cubicBezTo>
                      <a:cubicBezTo>
                        <a:pt x="473" y="87"/>
                        <a:pt x="490" y="29"/>
                        <a:pt x="490" y="28"/>
                      </a:cubicBezTo>
                      <a:cubicBezTo>
                        <a:pt x="490" y="27"/>
                        <a:pt x="490" y="27"/>
                        <a:pt x="489" y="27"/>
                      </a:cubicBezTo>
                      <a:cubicBezTo>
                        <a:pt x="488" y="28"/>
                        <a:pt x="486" y="28"/>
                        <a:pt x="482" y="28"/>
                      </a:cubicBezTo>
                      <a:cubicBezTo>
                        <a:pt x="479" y="29"/>
                        <a:pt x="475" y="29"/>
                        <a:pt x="474" y="29"/>
                      </a:cubicBezTo>
                      <a:cubicBezTo>
                        <a:pt x="473" y="30"/>
                        <a:pt x="472" y="30"/>
                        <a:pt x="472" y="31"/>
                      </a:cubicBezTo>
                      <a:cubicBezTo>
                        <a:pt x="472" y="32"/>
                        <a:pt x="473" y="33"/>
                        <a:pt x="475" y="33"/>
                      </a:cubicBezTo>
                      <a:cubicBezTo>
                        <a:pt x="475" y="33"/>
                        <a:pt x="476" y="33"/>
                        <a:pt x="477" y="35"/>
                      </a:cubicBezTo>
                      <a:cubicBezTo>
                        <a:pt x="477" y="39"/>
                        <a:pt x="475" y="49"/>
                        <a:pt x="471" y="62"/>
                      </a:cubicBezTo>
                      <a:cubicBezTo>
                        <a:pt x="470" y="64"/>
                        <a:pt x="470" y="65"/>
                        <a:pt x="470" y="66"/>
                      </a:cubicBezTo>
                      <a:cubicBezTo>
                        <a:pt x="458" y="104"/>
                        <a:pt x="434" y="165"/>
                        <a:pt x="436" y="177"/>
                      </a:cubicBezTo>
                      <a:cubicBezTo>
                        <a:pt x="436" y="181"/>
                        <a:pt x="438" y="184"/>
                        <a:pt x="444" y="183"/>
                      </a:cubicBezTo>
                      <a:close/>
                      <a:moveTo>
                        <a:pt x="282" y="179"/>
                      </a:moveTo>
                      <a:cubicBezTo>
                        <a:pt x="282" y="179"/>
                        <a:pt x="282" y="179"/>
                        <a:pt x="281" y="179"/>
                      </a:cubicBezTo>
                      <a:cubicBezTo>
                        <a:pt x="276" y="188"/>
                        <a:pt x="270" y="194"/>
                        <a:pt x="266" y="194"/>
                      </a:cubicBezTo>
                      <a:cubicBezTo>
                        <a:pt x="265" y="195"/>
                        <a:pt x="264" y="195"/>
                        <a:pt x="263" y="193"/>
                      </a:cubicBezTo>
                      <a:cubicBezTo>
                        <a:pt x="263" y="191"/>
                        <a:pt x="264" y="186"/>
                        <a:pt x="266" y="176"/>
                      </a:cubicBezTo>
                      <a:cubicBezTo>
                        <a:pt x="275" y="141"/>
                        <a:pt x="286" y="106"/>
                        <a:pt x="298" y="81"/>
                      </a:cubicBezTo>
                      <a:cubicBezTo>
                        <a:pt x="300" y="81"/>
                        <a:pt x="302" y="81"/>
                        <a:pt x="304" y="81"/>
                      </a:cubicBezTo>
                      <a:cubicBezTo>
                        <a:pt x="336" y="76"/>
                        <a:pt x="350" y="62"/>
                        <a:pt x="348" y="53"/>
                      </a:cubicBezTo>
                      <a:cubicBezTo>
                        <a:pt x="348" y="47"/>
                        <a:pt x="342" y="44"/>
                        <a:pt x="331" y="45"/>
                      </a:cubicBezTo>
                      <a:cubicBezTo>
                        <a:pt x="315" y="48"/>
                        <a:pt x="303" y="60"/>
                        <a:pt x="292" y="78"/>
                      </a:cubicBezTo>
                      <a:cubicBezTo>
                        <a:pt x="270" y="77"/>
                        <a:pt x="238" y="74"/>
                        <a:pt x="213" y="75"/>
                      </a:cubicBezTo>
                      <a:cubicBezTo>
                        <a:pt x="253" y="24"/>
                        <a:pt x="283" y="10"/>
                        <a:pt x="304" y="6"/>
                      </a:cubicBezTo>
                      <a:cubicBezTo>
                        <a:pt x="318" y="5"/>
                        <a:pt x="326" y="12"/>
                        <a:pt x="327" y="20"/>
                      </a:cubicBezTo>
                      <a:cubicBezTo>
                        <a:pt x="329" y="31"/>
                        <a:pt x="323" y="39"/>
                        <a:pt x="316" y="40"/>
                      </a:cubicBezTo>
                      <a:cubicBezTo>
                        <a:pt x="311" y="40"/>
                        <a:pt x="306" y="38"/>
                        <a:pt x="303" y="31"/>
                      </a:cubicBezTo>
                      <a:cubicBezTo>
                        <a:pt x="302" y="29"/>
                        <a:pt x="300" y="29"/>
                        <a:pt x="299" y="29"/>
                      </a:cubicBezTo>
                      <a:cubicBezTo>
                        <a:pt x="296" y="29"/>
                        <a:pt x="294" y="31"/>
                        <a:pt x="295" y="34"/>
                      </a:cubicBezTo>
                      <a:cubicBezTo>
                        <a:pt x="296" y="42"/>
                        <a:pt x="304" y="45"/>
                        <a:pt x="313" y="43"/>
                      </a:cubicBezTo>
                      <a:cubicBezTo>
                        <a:pt x="324" y="42"/>
                        <a:pt x="337" y="33"/>
                        <a:pt x="335" y="18"/>
                      </a:cubicBezTo>
                      <a:cubicBezTo>
                        <a:pt x="334" y="9"/>
                        <a:pt x="324" y="0"/>
                        <a:pt x="307" y="2"/>
                      </a:cubicBezTo>
                      <a:cubicBezTo>
                        <a:pt x="269" y="8"/>
                        <a:pt x="236" y="35"/>
                        <a:pt x="206" y="75"/>
                      </a:cubicBezTo>
                      <a:cubicBezTo>
                        <a:pt x="203" y="75"/>
                        <a:pt x="201" y="76"/>
                        <a:pt x="199" y="76"/>
                      </a:cubicBezTo>
                      <a:cubicBezTo>
                        <a:pt x="159" y="81"/>
                        <a:pt x="139" y="101"/>
                        <a:pt x="141" y="114"/>
                      </a:cubicBezTo>
                      <a:cubicBezTo>
                        <a:pt x="142" y="123"/>
                        <a:pt x="152" y="128"/>
                        <a:pt x="170" y="126"/>
                      </a:cubicBezTo>
                      <a:cubicBezTo>
                        <a:pt x="171" y="126"/>
                        <a:pt x="171" y="125"/>
                        <a:pt x="172" y="125"/>
                      </a:cubicBezTo>
                      <a:cubicBezTo>
                        <a:pt x="155" y="153"/>
                        <a:pt x="139" y="184"/>
                        <a:pt x="123" y="216"/>
                      </a:cubicBezTo>
                      <a:cubicBezTo>
                        <a:pt x="122" y="216"/>
                        <a:pt x="122" y="215"/>
                        <a:pt x="122" y="215"/>
                      </a:cubicBezTo>
                      <a:cubicBezTo>
                        <a:pt x="119" y="192"/>
                        <a:pt x="118" y="166"/>
                        <a:pt x="115" y="142"/>
                      </a:cubicBezTo>
                      <a:cubicBezTo>
                        <a:pt x="109" y="100"/>
                        <a:pt x="96" y="66"/>
                        <a:pt x="53" y="72"/>
                      </a:cubicBezTo>
                      <a:cubicBezTo>
                        <a:pt x="15" y="77"/>
                        <a:pt x="0" y="106"/>
                        <a:pt x="3" y="129"/>
                      </a:cubicBezTo>
                      <a:cubicBezTo>
                        <a:pt x="6" y="146"/>
                        <a:pt x="19" y="160"/>
                        <a:pt x="41" y="157"/>
                      </a:cubicBezTo>
                      <a:cubicBezTo>
                        <a:pt x="63" y="154"/>
                        <a:pt x="71" y="134"/>
                        <a:pt x="69" y="124"/>
                      </a:cubicBezTo>
                      <a:cubicBezTo>
                        <a:pt x="69" y="120"/>
                        <a:pt x="67" y="117"/>
                        <a:pt x="63" y="117"/>
                      </a:cubicBezTo>
                      <a:cubicBezTo>
                        <a:pt x="61" y="118"/>
                        <a:pt x="59" y="119"/>
                        <a:pt x="59" y="121"/>
                      </a:cubicBezTo>
                      <a:cubicBezTo>
                        <a:pt x="60" y="122"/>
                        <a:pt x="60" y="123"/>
                        <a:pt x="61" y="124"/>
                      </a:cubicBezTo>
                      <a:cubicBezTo>
                        <a:pt x="62" y="126"/>
                        <a:pt x="63" y="128"/>
                        <a:pt x="63" y="130"/>
                      </a:cubicBezTo>
                      <a:cubicBezTo>
                        <a:pt x="65" y="139"/>
                        <a:pt x="60" y="151"/>
                        <a:pt x="42" y="154"/>
                      </a:cubicBezTo>
                      <a:cubicBezTo>
                        <a:pt x="27" y="156"/>
                        <a:pt x="16" y="143"/>
                        <a:pt x="14" y="126"/>
                      </a:cubicBezTo>
                      <a:cubicBezTo>
                        <a:pt x="11" y="105"/>
                        <a:pt x="22" y="79"/>
                        <a:pt x="52" y="75"/>
                      </a:cubicBezTo>
                      <a:cubicBezTo>
                        <a:pt x="85" y="70"/>
                        <a:pt x="97" y="110"/>
                        <a:pt x="103" y="151"/>
                      </a:cubicBezTo>
                      <a:cubicBezTo>
                        <a:pt x="106" y="175"/>
                        <a:pt x="107" y="200"/>
                        <a:pt x="109" y="216"/>
                      </a:cubicBezTo>
                      <a:cubicBezTo>
                        <a:pt x="110" y="225"/>
                        <a:pt x="110" y="233"/>
                        <a:pt x="110" y="236"/>
                      </a:cubicBezTo>
                      <a:cubicBezTo>
                        <a:pt x="110" y="237"/>
                        <a:pt x="109" y="237"/>
                        <a:pt x="110" y="238"/>
                      </a:cubicBezTo>
                      <a:cubicBezTo>
                        <a:pt x="110" y="239"/>
                        <a:pt x="111" y="240"/>
                        <a:pt x="112" y="240"/>
                      </a:cubicBezTo>
                      <a:cubicBezTo>
                        <a:pt x="114" y="239"/>
                        <a:pt x="116" y="237"/>
                        <a:pt x="117" y="237"/>
                      </a:cubicBezTo>
                      <a:cubicBezTo>
                        <a:pt x="140" y="190"/>
                        <a:pt x="160" y="153"/>
                        <a:pt x="179" y="124"/>
                      </a:cubicBezTo>
                      <a:cubicBezTo>
                        <a:pt x="194" y="119"/>
                        <a:pt x="208" y="110"/>
                        <a:pt x="207" y="100"/>
                      </a:cubicBezTo>
                      <a:cubicBezTo>
                        <a:pt x="207" y="99"/>
                        <a:pt x="206" y="98"/>
                        <a:pt x="204" y="99"/>
                      </a:cubicBezTo>
                      <a:cubicBezTo>
                        <a:pt x="202" y="99"/>
                        <a:pt x="201" y="100"/>
                        <a:pt x="201" y="100"/>
                      </a:cubicBezTo>
                      <a:cubicBezTo>
                        <a:pt x="201" y="110"/>
                        <a:pt x="192" y="117"/>
                        <a:pt x="181" y="120"/>
                      </a:cubicBezTo>
                      <a:cubicBezTo>
                        <a:pt x="190" y="106"/>
                        <a:pt x="199" y="94"/>
                        <a:pt x="207" y="83"/>
                      </a:cubicBezTo>
                      <a:cubicBezTo>
                        <a:pt x="235" y="80"/>
                        <a:pt x="265" y="83"/>
                        <a:pt x="289" y="82"/>
                      </a:cubicBezTo>
                      <a:cubicBezTo>
                        <a:pt x="274" y="108"/>
                        <a:pt x="263" y="145"/>
                        <a:pt x="252" y="182"/>
                      </a:cubicBezTo>
                      <a:cubicBezTo>
                        <a:pt x="250" y="190"/>
                        <a:pt x="248" y="198"/>
                        <a:pt x="249" y="203"/>
                      </a:cubicBezTo>
                      <a:cubicBezTo>
                        <a:pt x="249" y="208"/>
                        <a:pt x="251" y="210"/>
                        <a:pt x="256" y="209"/>
                      </a:cubicBezTo>
                      <a:cubicBezTo>
                        <a:pt x="268" y="208"/>
                        <a:pt x="282" y="186"/>
                        <a:pt x="284" y="181"/>
                      </a:cubicBezTo>
                      <a:cubicBezTo>
                        <a:pt x="284" y="181"/>
                        <a:pt x="284" y="180"/>
                        <a:pt x="284" y="180"/>
                      </a:cubicBezTo>
                      <a:cubicBezTo>
                        <a:pt x="284" y="179"/>
                        <a:pt x="283" y="178"/>
                        <a:pt x="282" y="179"/>
                      </a:cubicBezTo>
                      <a:close/>
                      <a:moveTo>
                        <a:pt x="329" y="49"/>
                      </a:moveTo>
                      <a:cubicBezTo>
                        <a:pt x="336" y="48"/>
                        <a:pt x="340" y="50"/>
                        <a:pt x="340" y="54"/>
                      </a:cubicBezTo>
                      <a:cubicBezTo>
                        <a:pt x="341" y="61"/>
                        <a:pt x="330" y="73"/>
                        <a:pt x="306" y="77"/>
                      </a:cubicBezTo>
                      <a:cubicBezTo>
                        <a:pt x="304" y="77"/>
                        <a:pt x="302" y="77"/>
                        <a:pt x="300" y="77"/>
                      </a:cubicBezTo>
                      <a:cubicBezTo>
                        <a:pt x="309" y="61"/>
                        <a:pt x="318" y="50"/>
                        <a:pt x="329" y="49"/>
                      </a:cubicBezTo>
                      <a:close/>
                      <a:moveTo>
                        <a:pt x="174" y="122"/>
                      </a:moveTo>
                      <a:cubicBezTo>
                        <a:pt x="173" y="122"/>
                        <a:pt x="172" y="122"/>
                        <a:pt x="172" y="123"/>
                      </a:cubicBezTo>
                      <a:cubicBezTo>
                        <a:pt x="155" y="125"/>
                        <a:pt x="146" y="121"/>
                        <a:pt x="145" y="115"/>
                      </a:cubicBezTo>
                      <a:cubicBezTo>
                        <a:pt x="144" y="105"/>
                        <a:pt x="163" y="89"/>
                        <a:pt x="199" y="84"/>
                      </a:cubicBezTo>
                      <a:cubicBezTo>
                        <a:pt x="199" y="84"/>
                        <a:pt x="199" y="84"/>
                        <a:pt x="199" y="84"/>
                      </a:cubicBezTo>
                      <a:cubicBezTo>
                        <a:pt x="190" y="96"/>
                        <a:pt x="182" y="109"/>
                        <a:pt x="174" y="122"/>
                      </a:cubicBezTo>
                      <a:close/>
                      <a:moveTo>
                        <a:pt x="712" y="73"/>
                      </a:moveTo>
                      <a:cubicBezTo>
                        <a:pt x="711" y="67"/>
                        <a:pt x="704" y="65"/>
                        <a:pt x="695" y="66"/>
                      </a:cubicBezTo>
                      <a:cubicBezTo>
                        <a:pt x="683" y="68"/>
                        <a:pt x="669" y="77"/>
                        <a:pt x="671" y="90"/>
                      </a:cubicBezTo>
                      <a:cubicBezTo>
                        <a:pt x="673" y="99"/>
                        <a:pt x="688" y="111"/>
                        <a:pt x="689" y="121"/>
                      </a:cubicBezTo>
                      <a:cubicBezTo>
                        <a:pt x="692" y="137"/>
                        <a:pt x="682" y="146"/>
                        <a:pt x="672" y="148"/>
                      </a:cubicBezTo>
                      <a:cubicBezTo>
                        <a:pt x="659" y="150"/>
                        <a:pt x="653" y="142"/>
                        <a:pt x="651" y="133"/>
                      </a:cubicBezTo>
                      <a:cubicBezTo>
                        <a:pt x="650" y="124"/>
                        <a:pt x="654" y="115"/>
                        <a:pt x="664" y="113"/>
                      </a:cubicBezTo>
                      <a:cubicBezTo>
                        <a:pt x="668" y="113"/>
                        <a:pt x="671" y="115"/>
                        <a:pt x="671" y="118"/>
                      </a:cubicBezTo>
                      <a:cubicBezTo>
                        <a:pt x="672" y="121"/>
                        <a:pt x="671" y="123"/>
                        <a:pt x="671" y="125"/>
                      </a:cubicBezTo>
                      <a:cubicBezTo>
                        <a:pt x="672" y="126"/>
                        <a:pt x="672" y="126"/>
                        <a:pt x="674" y="126"/>
                      </a:cubicBezTo>
                      <a:cubicBezTo>
                        <a:pt x="679" y="125"/>
                        <a:pt x="681" y="122"/>
                        <a:pt x="680" y="118"/>
                      </a:cubicBezTo>
                      <a:cubicBezTo>
                        <a:pt x="680" y="113"/>
                        <a:pt x="675" y="109"/>
                        <a:pt x="666" y="110"/>
                      </a:cubicBezTo>
                      <a:cubicBezTo>
                        <a:pt x="659" y="111"/>
                        <a:pt x="653" y="114"/>
                        <a:pt x="649" y="118"/>
                      </a:cubicBezTo>
                      <a:cubicBezTo>
                        <a:pt x="649" y="118"/>
                        <a:pt x="649" y="119"/>
                        <a:pt x="648" y="119"/>
                      </a:cubicBezTo>
                      <a:cubicBezTo>
                        <a:pt x="648" y="119"/>
                        <a:pt x="648" y="119"/>
                        <a:pt x="648" y="120"/>
                      </a:cubicBezTo>
                      <a:cubicBezTo>
                        <a:pt x="647" y="121"/>
                        <a:pt x="646" y="123"/>
                        <a:pt x="645" y="126"/>
                      </a:cubicBezTo>
                      <a:cubicBezTo>
                        <a:pt x="638" y="137"/>
                        <a:pt x="629" y="146"/>
                        <a:pt x="618" y="147"/>
                      </a:cubicBezTo>
                      <a:cubicBezTo>
                        <a:pt x="610" y="149"/>
                        <a:pt x="606" y="144"/>
                        <a:pt x="605" y="137"/>
                      </a:cubicBezTo>
                      <a:cubicBezTo>
                        <a:pt x="605" y="134"/>
                        <a:pt x="605" y="130"/>
                        <a:pt x="606" y="126"/>
                      </a:cubicBezTo>
                      <a:cubicBezTo>
                        <a:pt x="607" y="126"/>
                        <a:pt x="607" y="126"/>
                        <a:pt x="608" y="126"/>
                      </a:cubicBezTo>
                      <a:cubicBezTo>
                        <a:pt x="633" y="122"/>
                        <a:pt x="657" y="95"/>
                        <a:pt x="655" y="82"/>
                      </a:cubicBezTo>
                      <a:cubicBezTo>
                        <a:pt x="654" y="77"/>
                        <a:pt x="650" y="74"/>
                        <a:pt x="640" y="76"/>
                      </a:cubicBezTo>
                      <a:cubicBezTo>
                        <a:pt x="614" y="79"/>
                        <a:pt x="586" y="125"/>
                        <a:pt x="589" y="147"/>
                      </a:cubicBezTo>
                      <a:cubicBezTo>
                        <a:pt x="591" y="156"/>
                        <a:pt x="596" y="161"/>
                        <a:pt x="607" y="159"/>
                      </a:cubicBezTo>
                      <a:cubicBezTo>
                        <a:pt x="622" y="157"/>
                        <a:pt x="635" y="146"/>
                        <a:pt x="644" y="134"/>
                      </a:cubicBezTo>
                      <a:cubicBezTo>
                        <a:pt x="644" y="135"/>
                        <a:pt x="644" y="135"/>
                        <a:pt x="644" y="136"/>
                      </a:cubicBezTo>
                      <a:cubicBezTo>
                        <a:pt x="645" y="146"/>
                        <a:pt x="654" y="154"/>
                        <a:pt x="672" y="152"/>
                      </a:cubicBezTo>
                      <a:cubicBezTo>
                        <a:pt x="689" y="149"/>
                        <a:pt x="708" y="135"/>
                        <a:pt x="705" y="115"/>
                      </a:cubicBezTo>
                      <a:cubicBezTo>
                        <a:pt x="703" y="103"/>
                        <a:pt x="686" y="93"/>
                        <a:pt x="684" y="82"/>
                      </a:cubicBezTo>
                      <a:cubicBezTo>
                        <a:pt x="683" y="75"/>
                        <a:pt x="690" y="70"/>
                        <a:pt x="696" y="70"/>
                      </a:cubicBezTo>
                      <a:cubicBezTo>
                        <a:pt x="700" y="69"/>
                        <a:pt x="703" y="70"/>
                        <a:pt x="703" y="73"/>
                      </a:cubicBezTo>
                      <a:cubicBezTo>
                        <a:pt x="703" y="74"/>
                        <a:pt x="702" y="77"/>
                        <a:pt x="703" y="78"/>
                      </a:cubicBezTo>
                      <a:cubicBezTo>
                        <a:pt x="703" y="80"/>
                        <a:pt x="705" y="81"/>
                        <a:pt x="707" y="80"/>
                      </a:cubicBezTo>
                      <a:cubicBezTo>
                        <a:pt x="710" y="80"/>
                        <a:pt x="712" y="76"/>
                        <a:pt x="712" y="73"/>
                      </a:cubicBezTo>
                      <a:close/>
                      <a:moveTo>
                        <a:pt x="638" y="80"/>
                      </a:moveTo>
                      <a:cubicBezTo>
                        <a:pt x="640" y="80"/>
                        <a:pt x="641" y="81"/>
                        <a:pt x="642" y="84"/>
                      </a:cubicBezTo>
                      <a:cubicBezTo>
                        <a:pt x="643" y="93"/>
                        <a:pt x="629" y="120"/>
                        <a:pt x="608" y="123"/>
                      </a:cubicBezTo>
                      <a:cubicBezTo>
                        <a:pt x="607" y="123"/>
                        <a:pt x="607" y="123"/>
                        <a:pt x="606" y="123"/>
                      </a:cubicBezTo>
                      <a:cubicBezTo>
                        <a:pt x="610" y="104"/>
                        <a:pt x="623" y="82"/>
                        <a:pt x="638" y="80"/>
                      </a:cubicBezTo>
                      <a:close/>
                      <a:moveTo>
                        <a:pt x="305" y="202"/>
                      </a:moveTo>
                      <a:cubicBezTo>
                        <a:pt x="326" y="199"/>
                        <a:pt x="342" y="180"/>
                        <a:pt x="349" y="164"/>
                      </a:cubicBezTo>
                      <a:cubicBezTo>
                        <a:pt x="350" y="163"/>
                        <a:pt x="350" y="163"/>
                        <a:pt x="350" y="163"/>
                      </a:cubicBezTo>
                      <a:cubicBezTo>
                        <a:pt x="349" y="162"/>
                        <a:pt x="348" y="161"/>
                        <a:pt x="348" y="161"/>
                      </a:cubicBezTo>
                      <a:cubicBezTo>
                        <a:pt x="347" y="161"/>
                        <a:pt x="347" y="161"/>
                        <a:pt x="347" y="162"/>
                      </a:cubicBezTo>
                      <a:cubicBezTo>
                        <a:pt x="340" y="176"/>
                        <a:pt x="329" y="188"/>
                        <a:pt x="317" y="190"/>
                      </a:cubicBezTo>
                      <a:cubicBezTo>
                        <a:pt x="309" y="191"/>
                        <a:pt x="305" y="187"/>
                        <a:pt x="304" y="179"/>
                      </a:cubicBezTo>
                      <a:cubicBezTo>
                        <a:pt x="303" y="176"/>
                        <a:pt x="303" y="172"/>
                        <a:pt x="304" y="168"/>
                      </a:cubicBezTo>
                      <a:cubicBezTo>
                        <a:pt x="305" y="168"/>
                        <a:pt x="305" y="168"/>
                        <a:pt x="306" y="168"/>
                      </a:cubicBezTo>
                      <a:cubicBezTo>
                        <a:pt x="331" y="165"/>
                        <a:pt x="355" y="138"/>
                        <a:pt x="353" y="125"/>
                      </a:cubicBezTo>
                      <a:cubicBezTo>
                        <a:pt x="352" y="120"/>
                        <a:pt x="348" y="117"/>
                        <a:pt x="338" y="118"/>
                      </a:cubicBezTo>
                      <a:cubicBezTo>
                        <a:pt x="312" y="122"/>
                        <a:pt x="285" y="168"/>
                        <a:pt x="288" y="190"/>
                      </a:cubicBezTo>
                      <a:cubicBezTo>
                        <a:pt x="289" y="198"/>
                        <a:pt x="294" y="203"/>
                        <a:pt x="305" y="202"/>
                      </a:cubicBezTo>
                      <a:close/>
                      <a:moveTo>
                        <a:pt x="336" y="123"/>
                      </a:moveTo>
                      <a:cubicBezTo>
                        <a:pt x="338" y="122"/>
                        <a:pt x="340" y="124"/>
                        <a:pt x="340" y="126"/>
                      </a:cubicBezTo>
                      <a:cubicBezTo>
                        <a:pt x="341" y="136"/>
                        <a:pt x="327" y="163"/>
                        <a:pt x="306" y="165"/>
                      </a:cubicBezTo>
                      <a:cubicBezTo>
                        <a:pt x="305" y="166"/>
                        <a:pt x="305" y="166"/>
                        <a:pt x="304" y="166"/>
                      </a:cubicBezTo>
                      <a:cubicBezTo>
                        <a:pt x="308" y="147"/>
                        <a:pt x="321" y="125"/>
                        <a:pt x="336" y="123"/>
                      </a:cubicBezTo>
                      <a:close/>
                      <a:moveTo>
                        <a:pt x="664" y="155"/>
                      </a:moveTo>
                      <a:cubicBezTo>
                        <a:pt x="639" y="159"/>
                        <a:pt x="619" y="168"/>
                        <a:pt x="606" y="179"/>
                      </a:cubicBezTo>
                      <a:cubicBezTo>
                        <a:pt x="589" y="170"/>
                        <a:pt x="574" y="159"/>
                        <a:pt x="561" y="156"/>
                      </a:cubicBezTo>
                      <a:cubicBezTo>
                        <a:pt x="578" y="138"/>
                        <a:pt x="595" y="107"/>
                        <a:pt x="593" y="92"/>
                      </a:cubicBezTo>
                      <a:cubicBezTo>
                        <a:pt x="592" y="86"/>
                        <a:pt x="588" y="83"/>
                        <a:pt x="580" y="84"/>
                      </a:cubicBezTo>
                      <a:cubicBezTo>
                        <a:pt x="566" y="86"/>
                        <a:pt x="553" y="101"/>
                        <a:pt x="545" y="112"/>
                      </a:cubicBezTo>
                      <a:cubicBezTo>
                        <a:pt x="544" y="113"/>
                        <a:pt x="543" y="114"/>
                        <a:pt x="543" y="114"/>
                      </a:cubicBezTo>
                      <a:cubicBezTo>
                        <a:pt x="542" y="114"/>
                        <a:pt x="542" y="113"/>
                        <a:pt x="542" y="113"/>
                      </a:cubicBezTo>
                      <a:cubicBezTo>
                        <a:pt x="547" y="96"/>
                        <a:pt x="548" y="92"/>
                        <a:pt x="548" y="90"/>
                      </a:cubicBezTo>
                      <a:cubicBezTo>
                        <a:pt x="548" y="89"/>
                        <a:pt x="547" y="89"/>
                        <a:pt x="546" y="89"/>
                      </a:cubicBezTo>
                      <a:cubicBezTo>
                        <a:pt x="544" y="89"/>
                        <a:pt x="542" y="90"/>
                        <a:pt x="539" y="90"/>
                      </a:cubicBezTo>
                      <a:cubicBezTo>
                        <a:pt x="536" y="91"/>
                        <a:pt x="530" y="91"/>
                        <a:pt x="529" y="91"/>
                      </a:cubicBezTo>
                      <a:cubicBezTo>
                        <a:pt x="528" y="91"/>
                        <a:pt x="527" y="92"/>
                        <a:pt x="527" y="93"/>
                      </a:cubicBezTo>
                      <a:cubicBezTo>
                        <a:pt x="527" y="94"/>
                        <a:pt x="528" y="95"/>
                        <a:pt x="530" y="95"/>
                      </a:cubicBezTo>
                      <a:cubicBezTo>
                        <a:pt x="532" y="95"/>
                        <a:pt x="533" y="94"/>
                        <a:pt x="533" y="97"/>
                      </a:cubicBezTo>
                      <a:cubicBezTo>
                        <a:pt x="534" y="104"/>
                        <a:pt x="517" y="157"/>
                        <a:pt x="514" y="171"/>
                      </a:cubicBezTo>
                      <a:cubicBezTo>
                        <a:pt x="514" y="171"/>
                        <a:pt x="513" y="171"/>
                        <a:pt x="514" y="172"/>
                      </a:cubicBezTo>
                      <a:cubicBezTo>
                        <a:pt x="514" y="173"/>
                        <a:pt x="516" y="173"/>
                        <a:pt x="518" y="173"/>
                      </a:cubicBezTo>
                      <a:cubicBezTo>
                        <a:pt x="522" y="172"/>
                        <a:pt x="526" y="171"/>
                        <a:pt x="526" y="170"/>
                      </a:cubicBezTo>
                      <a:cubicBezTo>
                        <a:pt x="526" y="170"/>
                        <a:pt x="536" y="132"/>
                        <a:pt x="539" y="125"/>
                      </a:cubicBezTo>
                      <a:cubicBezTo>
                        <a:pt x="542" y="118"/>
                        <a:pt x="560" y="96"/>
                        <a:pt x="569" y="95"/>
                      </a:cubicBezTo>
                      <a:cubicBezTo>
                        <a:pt x="574" y="94"/>
                        <a:pt x="577" y="97"/>
                        <a:pt x="577" y="102"/>
                      </a:cubicBezTo>
                      <a:cubicBezTo>
                        <a:pt x="579" y="115"/>
                        <a:pt x="569" y="141"/>
                        <a:pt x="556" y="156"/>
                      </a:cubicBezTo>
                      <a:cubicBezTo>
                        <a:pt x="555" y="156"/>
                        <a:pt x="553" y="155"/>
                        <a:pt x="552" y="156"/>
                      </a:cubicBezTo>
                      <a:cubicBezTo>
                        <a:pt x="542" y="157"/>
                        <a:pt x="536" y="164"/>
                        <a:pt x="536" y="167"/>
                      </a:cubicBezTo>
                      <a:cubicBezTo>
                        <a:pt x="536" y="169"/>
                        <a:pt x="538" y="170"/>
                        <a:pt x="541" y="169"/>
                      </a:cubicBezTo>
                      <a:cubicBezTo>
                        <a:pt x="546" y="169"/>
                        <a:pt x="552" y="165"/>
                        <a:pt x="558" y="159"/>
                      </a:cubicBezTo>
                      <a:cubicBezTo>
                        <a:pt x="571" y="162"/>
                        <a:pt x="586" y="173"/>
                        <a:pt x="603" y="183"/>
                      </a:cubicBezTo>
                      <a:cubicBezTo>
                        <a:pt x="590" y="195"/>
                        <a:pt x="585" y="208"/>
                        <a:pt x="586" y="218"/>
                      </a:cubicBezTo>
                      <a:cubicBezTo>
                        <a:pt x="587" y="229"/>
                        <a:pt x="596" y="229"/>
                        <a:pt x="597" y="234"/>
                      </a:cubicBezTo>
                      <a:cubicBezTo>
                        <a:pt x="597" y="238"/>
                        <a:pt x="596" y="248"/>
                        <a:pt x="594" y="258"/>
                      </a:cubicBezTo>
                      <a:cubicBezTo>
                        <a:pt x="589" y="280"/>
                        <a:pt x="570" y="304"/>
                        <a:pt x="560" y="306"/>
                      </a:cubicBezTo>
                      <a:cubicBezTo>
                        <a:pt x="558" y="306"/>
                        <a:pt x="557" y="305"/>
                        <a:pt x="556" y="302"/>
                      </a:cubicBezTo>
                      <a:cubicBezTo>
                        <a:pt x="556" y="299"/>
                        <a:pt x="556" y="294"/>
                        <a:pt x="558" y="287"/>
                      </a:cubicBezTo>
                      <a:cubicBezTo>
                        <a:pt x="567" y="251"/>
                        <a:pt x="570" y="241"/>
                        <a:pt x="570" y="238"/>
                      </a:cubicBezTo>
                      <a:cubicBezTo>
                        <a:pt x="569" y="237"/>
                        <a:pt x="569" y="237"/>
                        <a:pt x="568" y="237"/>
                      </a:cubicBezTo>
                      <a:cubicBezTo>
                        <a:pt x="566" y="238"/>
                        <a:pt x="564" y="238"/>
                        <a:pt x="561" y="239"/>
                      </a:cubicBezTo>
                      <a:cubicBezTo>
                        <a:pt x="557" y="239"/>
                        <a:pt x="552" y="240"/>
                        <a:pt x="550" y="240"/>
                      </a:cubicBezTo>
                      <a:cubicBezTo>
                        <a:pt x="549" y="240"/>
                        <a:pt x="549" y="241"/>
                        <a:pt x="549" y="242"/>
                      </a:cubicBezTo>
                      <a:cubicBezTo>
                        <a:pt x="549" y="243"/>
                        <a:pt x="550" y="244"/>
                        <a:pt x="551" y="244"/>
                      </a:cubicBezTo>
                      <a:cubicBezTo>
                        <a:pt x="553" y="243"/>
                        <a:pt x="555" y="243"/>
                        <a:pt x="555" y="245"/>
                      </a:cubicBezTo>
                      <a:cubicBezTo>
                        <a:pt x="557" y="256"/>
                        <a:pt x="539" y="298"/>
                        <a:pt x="542" y="314"/>
                      </a:cubicBezTo>
                      <a:cubicBezTo>
                        <a:pt x="542" y="318"/>
                        <a:pt x="545" y="321"/>
                        <a:pt x="550" y="320"/>
                      </a:cubicBezTo>
                      <a:cubicBezTo>
                        <a:pt x="564" y="317"/>
                        <a:pt x="586" y="285"/>
                        <a:pt x="586" y="285"/>
                      </a:cubicBezTo>
                      <a:cubicBezTo>
                        <a:pt x="586" y="285"/>
                        <a:pt x="586" y="285"/>
                        <a:pt x="586" y="286"/>
                      </a:cubicBezTo>
                      <a:cubicBezTo>
                        <a:pt x="586" y="287"/>
                        <a:pt x="586" y="299"/>
                        <a:pt x="581" y="315"/>
                      </a:cubicBezTo>
                      <a:cubicBezTo>
                        <a:pt x="591" y="312"/>
                        <a:pt x="591" y="312"/>
                        <a:pt x="591" y="312"/>
                      </a:cubicBezTo>
                      <a:cubicBezTo>
                        <a:pt x="599" y="292"/>
                        <a:pt x="603" y="271"/>
                        <a:pt x="607" y="250"/>
                      </a:cubicBezTo>
                      <a:cubicBezTo>
                        <a:pt x="608" y="247"/>
                        <a:pt x="609" y="243"/>
                        <a:pt x="609" y="239"/>
                      </a:cubicBezTo>
                      <a:cubicBezTo>
                        <a:pt x="610" y="238"/>
                        <a:pt x="611" y="231"/>
                        <a:pt x="612" y="231"/>
                      </a:cubicBezTo>
                      <a:cubicBezTo>
                        <a:pt x="616" y="229"/>
                        <a:pt x="618" y="225"/>
                        <a:pt x="617" y="222"/>
                      </a:cubicBezTo>
                      <a:cubicBezTo>
                        <a:pt x="617" y="220"/>
                        <a:pt x="616" y="218"/>
                        <a:pt x="614" y="218"/>
                      </a:cubicBezTo>
                      <a:cubicBezTo>
                        <a:pt x="611" y="219"/>
                        <a:pt x="610" y="221"/>
                        <a:pt x="606" y="221"/>
                      </a:cubicBezTo>
                      <a:cubicBezTo>
                        <a:pt x="596" y="223"/>
                        <a:pt x="591" y="219"/>
                        <a:pt x="590" y="213"/>
                      </a:cubicBezTo>
                      <a:cubicBezTo>
                        <a:pt x="589" y="206"/>
                        <a:pt x="595" y="195"/>
                        <a:pt x="606" y="184"/>
                      </a:cubicBezTo>
                      <a:cubicBezTo>
                        <a:pt x="621" y="193"/>
                        <a:pt x="638" y="199"/>
                        <a:pt x="657" y="197"/>
                      </a:cubicBezTo>
                      <a:cubicBezTo>
                        <a:pt x="687" y="192"/>
                        <a:pt x="703" y="177"/>
                        <a:pt x="701" y="166"/>
                      </a:cubicBezTo>
                      <a:cubicBezTo>
                        <a:pt x="700" y="158"/>
                        <a:pt x="688" y="152"/>
                        <a:pt x="664" y="155"/>
                      </a:cubicBezTo>
                      <a:close/>
                      <a:moveTo>
                        <a:pt x="543" y="166"/>
                      </a:moveTo>
                      <a:cubicBezTo>
                        <a:pt x="541" y="166"/>
                        <a:pt x="541" y="165"/>
                        <a:pt x="540" y="165"/>
                      </a:cubicBezTo>
                      <a:cubicBezTo>
                        <a:pt x="540" y="163"/>
                        <a:pt x="543" y="160"/>
                        <a:pt x="549" y="159"/>
                      </a:cubicBezTo>
                      <a:cubicBezTo>
                        <a:pt x="551" y="159"/>
                        <a:pt x="552" y="159"/>
                        <a:pt x="554" y="159"/>
                      </a:cubicBezTo>
                      <a:cubicBezTo>
                        <a:pt x="550" y="162"/>
                        <a:pt x="546" y="165"/>
                        <a:pt x="543" y="166"/>
                      </a:cubicBezTo>
                      <a:close/>
                      <a:moveTo>
                        <a:pt x="653" y="191"/>
                      </a:moveTo>
                      <a:cubicBezTo>
                        <a:pt x="638" y="193"/>
                        <a:pt x="623" y="188"/>
                        <a:pt x="609" y="181"/>
                      </a:cubicBezTo>
                      <a:cubicBezTo>
                        <a:pt x="622" y="171"/>
                        <a:pt x="639" y="162"/>
                        <a:pt x="661" y="159"/>
                      </a:cubicBezTo>
                      <a:cubicBezTo>
                        <a:pt x="677" y="157"/>
                        <a:pt x="686" y="161"/>
                        <a:pt x="687" y="168"/>
                      </a:cubicBezTo>
                      <a:cubicBezTo>
                        <a:pt x="688" y="176"/>
                        <a:pt x="677" y="188"/>
                        <a:pt x="653" y="191"/>
                      </a:cubicBezTo>
                      <a:close/>
                      <a:moveTo>
                        <a:pt x="460" y="234"/>
                      </a:moveTo>
                      <a:cubicBezTo>
                        <a:pt x="456" y="210"/>
                        <a:pt x="439" y="190"/>
                        <a:pt x="411" y="186"/>
                      </a:cubicBezTo>
                      <a:cubicBezTo>
                        <a:pt x="421" y="179"/>
                        <a:pt x="430" y="165"/>
                        <a:pt x="431" y="160"/>
                      </a:cubicBezTo>
                      <a:cubicBezTo>
                        <a:pt x="432" y="160"/>
                        <a:pt x="432" y="159"/>
                        <a:pt x="432" y="159"/>
                      </a:cubicBezTo>
                      <a:cubicBezTo>
                        <a:pt x="431" y="158"/>
                        <a:pt x="430" y="158"/>
                        <a:pt x="430" y="158"/>
                      </a:cubicBezTo>
                      <a:cubicBezTo>
                        <a:pt x="429" y="158"/>
                        <a:pt x="429" y="158"/>
                        <a:pt x="428" y="159"/>
                      </a:cubicBezTo>
                      <a:cubicBezTo>
                        <a:pt x="424" y="167"/>
                        <a:pt x="417" y="173"/>
                        <a:pt x="413" y="174"/>
                      </a:cubicBezTo>
                      <a:cubicBezTo>
                        <a:pt x="412" y="174"/>
                        <a:pt x="410" y="173"/>
                        <a:pt x="410" y="171"/>
                      </a:cubicBezTo>
                      <a:cubicBezTo>
                        <a:pt x="409" y="164"/>
                        <a:pt x="425" y="123"/>
                        <a:pt x="424" y="113"/>
                      </a:cubicBezTo>
                      <a:cubicBezTo>
                        <a:pt x="423" y="108"/>
                        <a:pt x="419" y="107"/>
                        <a:pt x="414" y="107"/>
                      </a:cubicBezTo>
                      <a:cubicBezTo>
                        <a:pt x="399" y="110"/>
                        <a:pt x="386" y="128"/>
                        <a:pt x="377" y="138"/>
                      </a:cubicBezTo>
                      <a:cubicBezTo>
                        <a:pt x="377" y="138"/>
                        <a:pt x="377" y="137"/>
                        <a:pt x="377" y="137"/>
                      </a:cubicBezTo>
                      <a:cubicBezTo>
                        <a:pt x="381" y="119"/>
                        <a:pt x="383" y="115"/>
                        <a:pt x="383" y="113"/>
                      </a:cubicBezTo>
                      <a:cubicBezTo>
                        <a:pt x="383" y="112"/>
                        <a:pt x="382" y="112"/>
                        <a:pt x="381" y="112"/>
                      </a:cubicBezTo>
                      <a:cubicBezTo>
                        <a:pt x="379" y="113"/>
                        <a:pt x="377" y="113"/>
                        <a:pt x="374" y="114"/>
                      </a:cubicBezTo>
                      <a:cubicBezTo>
                        <a:pt x="371" y="114"/>
                        <a:pt x="365" y="114"/>
                        <a:pt x="364" y="115"/>
                      </a:cubicBezTo>
                      <a:cubicBezTo>
                        <a:pt x="362" y="115"/>
                        <a:pt x="362" y="116"/>
                        <a:pt x="362" y="116"/>
                      </a:cubicBezTo>
                      <a:cubicBezTo>
                        <a:pt x="362" y="117"/>
                        <a:pt x="363" y="118"/>
                        <a:pt x="364" y="118"/>
                      </a:cubicBezTo>
                      <a:cubicBezTo>
                        <a:pt x="366" y="118"/>
                        <a:pt x="368" y="118"/>
                        <a:pt x="368" y="120"/>
                      </a:cubicBezTo>
                      <a:cubicBezTo>
                        <a:pt x="368" y="124"/>
                        <a:pt x="365" y="135"/>
                        <a:pt x="356" y="167"/>
                      </a:cubicBezTo>
                      <a:cubicBezTo>
                        <a:pt x="352" y="180"/>
                        <a:pt x="349" y="193"/>
                        <a:pt x="348" y="194"/>
                      </a:cubicBezTo>
                      <a:cubicBezTo>
                        <a:pt x="348" y="194"/>
                        <a:pt x="348" y="196"/>
                        <a:pt x="348" y="196"/>
                      </a:cubicBezTo>
                      <a:cubicBezTo>
                        <a:pt x="304" y="217"/>
                        <a:pt x="285" y="261"/>
                        <a:pt x="290" y="286"/>
                      </a:cubicBezTo>
                      <a:cubicBezTo>
                        <a:pt x="292" y="298"/>
                        <a:pt x="300" y="305"/>
                        <a:pt x="313" y="303"/>
                      </a:cubicBezTo>
                      <a:cubicBezTo>
                        <a:pt x="335" y="299"/>
                        <a:pt x="342" y="279"/>
                        <a:pt x="341" y="269"/>
                      </a:cubicBezTo>
                      <a:cubicBezTo>
                        <a:pt x="340" y="265"/>
                        <a:pt x="337" y="262"/>
                        <a:pt x="334" y="263"/>
                      </a:cubicBezTo>
                      <a:cubicBezTo>
                        <a:pt x="332" y="263"/>
                        <a:pt x="330" y="264"/>
                        <a:pt x="331" y="266"/>
                      </a:cubicBezTo>
                      <a:cubicBezTo>
                        <a:pt x="331" y="267"/>
                        <a:pt x="331" y="268"/>
                        <a:pt x="332" y="269"/>
                      </a:cubicBezTo>
                      <a:cubicBezTo>
                        <a:pt x="334" y="271"/>
                        <a:pt x="334" y="273"/>
                        <a:pt x="335" y="275"/>
                      </a:cubicBezTo>
                      <a:cubicBezTo>
                        <a:pt x="336" y="284"/>
                        <a:pt x="332" y="296"/>
                        <a:pt x="315" y="299"/>
                      </a:cubicBezTo>
                      <a:cubicBezTo>
                        <a:pt x="306" y="301"/>
                        <a:pt x="301" y="295"/>
                        <a:pt x="300" y="286"/>
                      </a:cubicBezTo>
                      <a:cubicBezTo>
                        <a:pt x="295" y="259"/>
                        <a:pt x="320" y="200"/>
                        <a:pt x="377" y="190"/>
                      </a:cubicBezTo>
                      <a:cubicBezTo>
                        <a:pt x="417" y="183"/>
                        <a:pt x="439" y="204"/>
                        <a:pt x="444" y="233"/>
                      </a:cubicBezTo>
                      <a:cubicBezTo>
                        <a:pt x="451" y="277"/>
                        <a:pt x="423" y="338"/>
                        <a:pt x="370" y="347"/>
                      </a:cubicBezTo>
                      <a:cubicBezTo>
                        <a:pt x="357" y="349"/>
                        <a:pt x="353" y="350"/>
                        <a:pt x="352" y="346"/>
                      </a:cubicBezTo>
                      <a:cubicBezTo>
                        <a:pt x="352" y="345"/>
                        <a:pt x="352" y="344"/>
                        <a:pt x="352" y="342"/>
                      </a:cubicBezTo>
                      <a:cubicBezTo>
                        <a:pt x="373" y="243"/>
                        <a:pt x="382" y="219"/>
                        <a:pt x="384" y="212"/>
                      </a:cubicBezTo>
                      <a:cubicBezTo>
                        <a:pt x="385" y="206"/>
                        <a:pt x="387" y="205"/>
                        <a:pt x="389" y="203"/>
                      </a:cubicBezTo>
                      <a:cubicBezTo>
                        <a:pt x="389" y="202"/>
                        <a:pt x="389" y="202"/>
                        <a:pt x="389" y="201"/>
                      </a:cubicBezTo>
                      <a:cubicBezTo>
                        <a:pt x="389" y="201"/>
                        <a:pt x="389" y="200"/>
                        <a:pt x="388" y="200"/>
                      </a:cubicBezTo>
                      <a:cubicBezTo>
                        <a:pt x="387" y="200"/>
                        <a:pt x="387" y="200"/>
                        <a:pt x="386" y="201"/>
                      </a:cubicBezTo>
                      <a:cubicBezTo>
                        <a:pt x="383" y="204"/>
                        <a:pt x="378" y="208"/>
                        <a:pt x="374" y="211"/>
                      </a:cubicBezTo>
                      <a:cubicBezTo>
                        <a:pt x="370" y="213"/>
                        <a:pt x="364" y="216"/>
                        <a:pt x="363" y="217"/>
                      </a:cubicBezTo>
                      <a:cubicBezTo>
                        <a:pt x="362" y="217"/>
                        <a:pt x="362" y="218"/>
                        <a:pt x="362" y="219"/>
                      </a:cubicBezTo>
                      <a:cubicBezTo>
                        <a:pt x="362" y="220"/>
                        <a:pt x="363" y="220"/>
                        <a:pt x="364" y="220"/>
                      </a:cubicBezTo>
                      <a:cubicBezTo>
                        <a:pt x="364" y="220"/>
                        <a:pt x="365" y="220"/>
                        <a:pt x="365" y="220"/>
                      </a:cubicBezTo>
                      <a:cubicBezTo>
                        <a:pt x="367" y="219"/>
                        <a:pt x="368" y="220"/>
                        <a:pt x="368" y="221"/>
                      </a:cubicBezTo>
                      <a:cubicBezTo>
                        <a:pt x="368" y="222"/>
                        <a:pt x="368" y="223"/>
                        <a:pt x="368" y="223"/>
                      </a:cubicBezTo>
                      <a:cubicBezTo>
                        <a:pt x="357" y="268"/>
                        <a:pt x="342" y="334"/>
                        <a:pt x="340" y="340"/>
                      </a:cubicBezTo>
                      <a:cubicBezTo>
                        <a:pt x="338" y="349"/>
                        <a:pt x="336" y="352"/>
                        <a:pt x="327" y="354"/>
                      </a:cubicBezTo>
                      <a:cubicBezTo>
                        <a:pt x="326" y="354"/>
                        <a:pt x="326" y="355"/>
                        <a:pt x="326" y="356"/>
                      </a:cubicBezTo>
                      <a:cubicBezTo>
                        <a:pt x="326" y="357"/>
                        <a:pt x="326" y="358"/>
                        <a:pt x="327" y="357"/>
                      </a:cubicBezTo>
                      <a:cubicBezTo>
                        <a:pt x="329" y="357"/>
                        <a:pt x="340" y="355"/>
                        <a:pt x="346" y="354"/>
                      </a:cubicBezTo>
                      <a:cubicBezTo>
                        <a:pt x="352" y="353"/>
                        <a:pt x="363" y="351"/>
                        <a:pt x="366" y="350"/>
                      </a:cubicBezTo>
                      <a:cubicBezTo>
                        <a:pt x="435" y="338"/>
                        <a:pt x="468" y="278"/>
                        <a:pt x="460" y="234"/>
                      </a:cubicBezTo>
                      <a:close/>
                      <a:moveTo>
                        <a:pt x="396" y="183"/>
                      </a:moveTo>
                      <a:cubicBezTo>
                        <a:pt x="396" y="183"/>
                        <a:pt x="396" y="184"/>
                        <a:pt x="396" y="185"/>
                      </a:cubicBezTo>
                      <a:cubicBezTo>
                        <a:pt x="391" y="185"/>
                        <a:pt x="385" y="185"/>
                        <a:pt x="379" y="186"/>
                      </a:cubicBezTo>
                      <a:cubicBezTo>
                        <a:pt x="373" y="187"/>
                        <a:pt x="367" y="189"/>
                        <a:pt x="362" y="191"/>
                      </a:cubicBezTo>
                      <a:cubicBezTo>
                        <a:pt x="364" y="182"/>
                        <a:pt x="371" y="155"/>
                        <a:pt x="374" y="149"/>
                      </a:cubicBezTo>
                      <a:cubicBezTo>
                        <a:pt x="377" y="142"/>
                        <a:pt x="397" y="118"/>
                        <a:pt x="404" y="117"/>
                      </a:cubicBezTo>
                      <a:cubicBezTo>
                        <a:pt x="407" y="117"/>
                        <a:pt x="408" y="118"/>
                        <a:pt x="408" y="121"/>
                      </a:cubicBezTo>
                      <a:cubicBezTo>
                        <a:pt x="410" y="133"/>
                        <a:pt x="394" y="171"/>
                        <a:pt x="396" y="183"/>
                      </a:cubicBezTo>
                      <a:close/>
                      <a:moveTo>
                        <a:pt x="539" y="244"/>
                      </a:moveTo>
                      <a:cubicBezTo>
                        <a:pt x="539" y="243"/>
                        <a:pt x="538" y="243"/>
                        <a:pt x="536" y="243"/>
                      </a:cubicBezTo>
                      <a:cubicBezTo>
                        <a:pt x="526" y="245"/>
                        <a:pt x="525" y="246"/>
                        <a:pt x="524" y="248"/>
                      </a:cubicBezTo>
                      <a:cubicBezTo>
                        <a:pt x="521" y="254"/>
                        <a:pt x="521" y="254"/>
                        <a:pt x="521" y="254"/>
                      </a:cubicBezTo>
                      <a:cubicBezTo>
                        <a:pt x="521" y="252"/>
                        <a:pt x="518" y="246"/>
                        <a:pt x="507" y="248"/>
                      </a:cubicBezTo>
                      <a:cubicBezTo>
                        <a:pt x="479" y="253"/>
                        <a:pt x="452" y="304"/>
                        <a:pt x="455" y="325"/>
                      </a:cubicBezTo>
                      <a:cubicBezTo>
                        <a:pt x="457" y="332"/>
                        <a:pt x="461" y="335"/>
                        <a:pt x="469" y="334"/>
                      </a:cubicBezTo>
                      <a:cubicBezTo>
                        <a:pt x="485" y="331"/>
                        <a:pt x="500" y="306"/>
                        <a:pt x="503" y="300"/>
                      </a:cubicBezTo>
                      <a:cubicBezTo>
                        <a:pt x="503" y="300"/>
                        <a:pt x="503" y="300"/>
                        <a:pt x="504" y="300"/>
                      </a:cubicBezTo>
                      <a:cubicBezTo>
                        <a:pt x="504" y="300"/>
                        <a:pt x="504" y="300"/>
                        <a:pt x="504" y="300"/>
                      </a:cubicBezTo>
                      <a:cubicBezTo>
                        <a:pt x="503" y="306"/>
                        <a:pt x="503" y="314"/>
                        <a:pt x="504" y="319"/>
                      </a:cubicBezTo>
                      <a:cubicBezTo>
                        <a:pt x="504" y="325"/>
                        <a:pt x="507" y="329"/>
                        <a:pt x="512" y="328"/>
                      </a:cubicBezTo>
                      <a:cubicBezTo>
                        <a:pt x="524" y="325"/>
                        <a:pt x="537" y="303"/>
                        <a:pt x="539" y="297"/>
                      </a:cubicBezTo>
                      <a:cubicBezTo>
                        <a:pt x="539" y="297"/>
                        <a:pt x="539" y="297"/>
                        <a:pt x="539" y="297"/>
                      </a:cubicBezTo>
                      <a:cubicBezTo>
                        <a:pt x="539" y="296"/>
                        <a:pt x="538" y="295"/>
                        <a:pt x="537" y="295"/>
                      </a:cubicBezTo>
                      <a:cubicBezTo>
                        <a:pt x="536" y="295"/>
                        <a:pt x="536" y="296"/>
                        <a:pt x="536" y="296"/>
                      </a:cubicBezTo>
                      <a:cubicBezTo>
                        <a:pt x="531" y="305"/>
                        <a:pt x="526" y="311"/>
                        <a:pt x="522" y="312"/>
                      </a:cubicBezTo>
                      <a:cubicBezTo>
                        <a:pt x="519" y="312"/>
                        <a:pt x="518" y="311"/>
                        <a:pt x="517" y="308"/>
                      </a:cubicBezTo>
                      <a:cubicBezTo>
                        <a:pt x="515" y="295"/>
                        <a:pt x="533" y="256"/>
                        <a:pt x="537" y="248"/>
                      </a:cubicBezTo>
                      <a:cubicBezTo>
                        <a:pt x="538" y="246"/>
                        <a:pt x="539" y="244"/>
                        <a:pt x="539" y="244"/>
                      </a:cubicBezTo>
                      <a:close/>
                      <a:moveTo>
                        <a:pt x="510" y="280"/>
                      </a:moveTo>
                      <a:cubicBezTo>
                        <a:pt x="504" y="294"/>
                        <a:pt x="490" y="318"/>
                        <a:pt x="477" y="320"/>
                      </a:cubicBezTo>
                      <a:cubicBezTo>
                        <a:pt x="473" y="321"/>
                        <a:pt x="471" y="319"/>
                        <a:pt x="470" y="315"/>
                      </a:cubicBezTo>
                      <a:cubicBezTo>
                        <a:pt x="468" y="299"/>
                        <a:pt x="489" y="254"/>
                        <a:pt x="508" y="251"/>
                      </a:cubicBezTo>
                      <a:cubicBezTo>
                        <a:pt x="513" y="250"/>
                        <a:pt x="516" y="252"/>
                        <a:pt x="516" y="256"/>
                      </a:cubicBezTo>
                      <a:cubicBezTo>
                        <a:pt x="517" y="261"/>
                        <a:pt x="515" y="269"/>
                        <a:pt x="510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7" name="Freeform 83"/>
                <p:cNvSpPr>
                  <a:spLocks/>
                </p:cNvSpPr>
                <p:nvPr/>
              </p:nvSpPr>
              <p:spPr bwMode="auto">
                <a:xfrm>
                  <a:off x="2977" y="1340"/>
                  <a:ext cx="49" cy="59"/>
                </a:xfrm>
                <a:custGeom>
                  <a:avLst/>
                  <a:gdLst>
                    <a:gd name="T0" fmla="*/ 16 w 21"/>
                    <a:gd name="T1" fmla="*/ 2 h 25"/>
                    <a:gd name="T2" fmla="*/ 11 w 21"/>
                    <a:gd name="T3" fmla="*/ 5 h 25"/>
                    <a:gd name="T4" fmla="*/ 7 w 21"/>
                    <a:gd name="T5" fmla="*/ 1 h 25"/>
                    <a:gd name="T6" fmla="*/ 0 w 21"/>
                    <a:gd name="T7" fmla="*/ 11 h 25"/>
                    <a:gd name="T8" fmla="*/ 4 w 21"/>
                    <a:gd name="T9" fmla="*/ 25 h 25"/>
                    <a:gd name="T10" fmla="*/ 5 w 21"/>
                    <a:gd name="T11" fmla="*/ 25 h 25"/>
                    <a:gd name="T12" fmla="*/ 21 w 21"/>
                    <a:gd name="T13" fmla="*/ 9 h 25"/>
                    <a:gd name="T14" fmla="*/ 16 w 21"/>
                    <a:gd name="T15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5">
                      <a:moveTo>
                        <a:pt x="16" y="2"/>
                      </a:moveTo>
                      <a:cubicBezTo>
                        <a:pt x="13" y="2"/>
                        <a:pt x="12" y="4"/>
                        <a:pt x="11" y="5"/>
                      </a:cubicBezTo>
                      <a:cubicBezTo>
                        <a:pt x="11" y="4"/>
                        <a:pt x="9" y="2"/>
                        <a:pt x="7" y="1"/>
                      </a:cubicBezTo>
                      <a:cubicBezTo>
                        <a:pt x="1" y="0"/>
                        <a:pt x="0" y="6"/>
                        <a:pt x="0" y="11"/>
                      </a:cubicBezTo>
                      <a:cubicBezTo>
                        <a:pt x="0" y="16"/>
                        <a:pt x="1" y="20"/>
                        <a:pt x="4" y="25"/>
                      </a:cubicBezTo>
                      <a:cubicBezTo>
                        <a:pt x="4" y="25"/>
                        <a:pt x="5" y="25"/>
                        <a:pt x="5" y="25"/>
                      </a:cubicBezTo>
                      <a:cubicBezTo>
                        <a:pt x="10" y="24"/>
                        <a:pt x="20" y="15"/>
                        <a:pt x="21" y="9"/>
                      </a:cubicBezTo>
                      <a:cubicBezTo>
                        <a:pt x="21" y="6"/>
                        <a:pt x="20" y="2"/>
                        <a:pt x="1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8" name="Freeform 84"/>
                <p:cNvSpPr>
                  <a:spLocks noEditPoints="1"/>
                </p:cNvSpPr>
                <p:nvPr/>
              </p:nvSpPr>
              <p:spPr bwMode="auto">
                <a:xfrm>
                  <a:off x="2663" y="874"/>
                  <a:ext cx="1195" cy="1387"/>
                </a:xfrm>
                <a:custGeom>
                  <a:avLst/>
                  <a:gdLst>
                    <a:gd name="T0" fmla="*/ 502 w 506"/>
                    <a:gd name="T1" fmla="*/ 168 h 587"/>
                    <a:gd name="T2" fmla="*/ 415 w 506"/>
                    <a:gd name="T3" fmla="*/ 55 h 587"/>
                    <a:gd name="T4" fmla="*/ 269 w 506"/>
                    <a:gd name="T5" fmla="*/ 79 h 587"/>
                    <a:gd name="T6" fmla="*/ 268 w 506"/>
                    <a:gd name="T7" fmla="*/ 76 h 587"/>
                    <a:gd name="T8" fmla="*/ 138 w 506"/>
                    <a:gd name="T9" fmla="*/ 1 h 587"/>
                    <a:gd name="T10" fmla="*/ 18 w 506"/>
                    <a:gd name="T11" fmla="*/ 74 h 587"/>
                    <a:gd name="T12" fmla="*/ 6 w 506"/>
                    <a:gd name="T13" fmla="*/ 153 h 587"/>
                    <a:gd name="T14" fmla="*/ 55 w 506"/>
                    <a:gd name="T15" fmla="*/ 225 h 587"/>
                    <a:gd name="T16" fmla="*/ 182 w 506"/>
                    <a:gd name="T17" fmla="*/ 213 h 587"/>
                    <a:gd name="T18" fmla="*/ 201 w 506"/>
                    <a:gd name="T19" fmla="*/ 161 h 587"/>
                    <a:gd name="T20" fmla="*/ 102 w 506"/>
                    <a:gd name="T21" fmla="*/ 112 h 587"/>
                    <a:gd name="T22" fmla="*/ 83 w 506"/>
                    <a:gd name="T23" fmla="*/ 133 h 587"/>
                    <a:gd name="T24" fmla="*/ 80 w 506"/>
                    <a:gd name="T25" fmla="*/ 157 h 587"/>
                    <a:gd name="T26" fmla="*/ 89 w 506"/>
                    <a:gd name="T27" fmla="*/ 170 h 587"/>
                    <a:gd name="T28" fmla="*/ 90 w 506"/>
                    <a:gd name="T29" fmla="*/ 160 h 587"/>
                    <a:gd name="T30" fmla="*/ 95 w 506"/>
                    <a:gd name="T31" fmla="*/ 125 h 587"/>
                    <a:gd name="T32" fmla="*/ 105 w 506"/>
                    <a:gd name="T33" fmla="*/ 116 h 587"/>
                    <a:gd name="T34" fmla="*/ 141 w 506"/>
                    <a:gd name="T35" fmla="*/ 230 h 587"/>
                    <a:gd name="T36" fmla="*/ 59 w 506"/>
                    <a:gd name="T37" fmla="*/ 220 h 587"/>
                    <a:gd name="T38" fmla="*/ 10 w 506"/>
                    <a:gd name="T39" fmla="*/ 153 h 587"/>
                    <a:gd name="T40" fmla="*/ 23 w 506"/>
                    <a:gd name="T41" fmla="*/ 79 h 587"/>
                    <a:gd name="T42" fmla="*/ 138 w 506"/>
                    <a:gd name="T43" fmla="*/ 12 h 587"/>
                    <a:gd name="T44" fmla="*/ 255 w 506"/>
                    <a:gd name="T45" fmla="*/ 80 h 587"/>
                    <a:gd name="T46" fmla="*/ 259 w 506"/>
                    <a:gd name="T47" fmla="*/ 88 h 587"/>
                    <a:gd name="T48" fmla="*/ 252 w 506"/>
                    <a:gd name="T49" fmla="*/ 93 h 587"/>
                    <a:gd name="T50" fmla="*/ 228 w 506"/>
                    <a:gd name="T51" fmla="*/ 164 h 587"/>
                    <a:gd name="T52" fmla="*/ 242 w 506"/>
                    <a:gd name="T53" fmla="*/ 175 h 587"/>
                    <a:gd name="T54" fmla="*/ 268 w 506"/>
                    <a:gd name="T55" fmla="*/ 162 h 587"/>
                    <a:gd name="T56" fmla="*/ 271 w 506"/>
                    <a:gd name="T57" fmla="*/ 84 h 587"/>
                    <a:gd name="T58" fmla="*/ 407 w 506"/>
                    <a:gd name="T59" fmla="*/ 65 h 587"/>
                    <a:gd name="T60" fmla="*/ 485 w 506"/>
                    <a:gd name="T61" fmla="*/ 172 h 587"/>
                    <a:gd name="T62" fmla="*/ 441 w 506"/>
                    <a:gd name="T63" fmla="*/ 288 h 587"/>
                    <a:gd name="T64" fmla="*/ 342 w 506"/>
                    <a:gd name="T65" fmla="*/ 366 h 587"/>
                    <a:gd name="T66" fmla="*/ 231 w 506"/>
                    <a:gd name="T67" fmla="*/ 455 h 587"/>
                    <a:gd name="T68" fmla="*/ 236 w 506"/>
                    <a:gd name="T69" fmla="*/ 432 h 587"/>
                    <a:gd name="T70" fmla="*/ 238 w 506"/>
                    <a:gd name="T71" fmla="*/ 420 h 587"/>
                    <a:gd name="T72" fmla="*/ 227 w 506"/>
                    <a:gd name="T73" fmla="*/ 418 h 587"/>
                    <a:gd name="T74" fmla="*/ 221 w 506"/>
                    <a:gd name="T75" fmla="*/ 437 h 587"/>
                    <a:gd name="T76" fmla="*/ 214 w 506"/>
                    <a:gd name="T77" fmla="*/ 473 h 587"/>
                    <a:gd name="T78" fmla="*/ 197 w 506"/>
                    <a:gd name="T79" fmla="*/ 493 h 587"/>
                    <a:gd name="T80" fmla="*/ 170 w 506"/>
                    <a:gd name="T81" fmla="*/ 537 h 587"/>
                    <a:gd name="T82" fmla="*/ 170 w 506"/>
                    <a:gd name="T83" fmla="*/ 538 h 587"/>
                    <a:gd name="T84" fmla="*/ 163 w 506"/>
                    <a:gd name="T85" fmla="*/ 573 h 587"/>
                    <a:gd name="T86" fmla="*/ 187 w 506"/>
                    <a:gd name="T87" fmla="*/ 573 h 587"/>
                    <a:gd name="T88" fmla="*/ 211 w 506"/>
                    <a:gd name="T89" fmla="*/ 527 h 587"/>
                    <a:gd name="T90" fmla="*/ 228 w 506"/>
                    <a:gd name="T91" fmla="*/ 466 h 587"/>
                    <a:gd name="T92" fmla="*/ 229 w 506"/>
                    <a:gd name="T93" fmla="*/ 463 h 587"/>
                    <a:gd name="T94" fmla="*/ 348 w 506"/>
                    <a:gd name="T95" fmla="*/ 374 h 587"/>
                    <a:gd name="T96" fmla="*/ 453 w 506"/>
                    <a:gd name="T97" fmla="*/ 295 h 587"/>
                    <a:gd name="T98" fmla="*/ 502 w 506"/>
                    <a:gd name="T99" fmla="*/ 168 h 587"/>
                    <a:gd name="T100" fmla="*/ 259 w 506"/>
                    <a:gd name="T101" fmla="*/ 158 h 587"/>
                    <a:gd name="T102" fmla="*/ 241 w 506"/>
                    <a:gd name="T103" fmla="*/ 169 h 587"/>
                    <a:gd name="T104" fmla="*/ 232 w 506"/>
                    <a:gd name="T105" fmla="*/ 162 h 587"/>
                    <a:gd name="T106" fmla="*/ 252 w 506"/>
                    <a:gd name="T107" fmla="*/ 100 h 587"/>
                    <a:gd name="T108" fmla="*/ 261 w 506"/>
                    <a:gd name="T109" fmla="*/ 93 h 587"/>
                    <a:gd name="T110" fmla="*/ 259 w 506"/>
                    <a:gd name="T111" fmla="*/ 158 h 587"/>
                    <a:gd name="T112" fmla="*/ 210 w 506"/>
                    <a:gd name="T113" fmla="*/ 494 h 587"/>
                    <a:gd name="T114" fmla="*/ 171 w 506"/>
                    <a:gd name="T115" fmla="*/ 573 h 587"/>
                    <a:gd name="T116" fmla="*/ 173 w 506"/>
                    <a:gd name="T117" fmla="*/ 539 h 587"/>
                    <a:gd name="T118" fmla="*/ 174 w 506"/>
                    <a:gd name="T119" fmla="*/ 538 h 587"/>
                    <a:gd name="T120" fmla="*/ 199 w 506"/>
                    <a:gd name="T121" fmla="*/ 495 h 587"/>
                    <a:gd name="T122" fmla="*/ 213 w 506"/>
                    <a:gd name="T123" fmla="*/ 480 h 587"/>
                    <a:gd name="T124" fmla="*/ 210 w 506"/>
                    <a:gd name="T125" fmla="*/ 494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06" h="587">
                      <a:moveTo>
                        <a:pt x="502" y="168"/>
                      </a:moveTo>
                      <a:cubicBezTo>
                        <a:pt x="499" y="115"/>
                        <a:pt x="465" y="72"/>
                        <a:pt x="415" y="55"/>
                      </a:cubicBezTo>
                      <a:cubicBezTo>
                        <a:pt x="368" y="40"/>
                        <a:pt x="310" y="48"/>
                        <a:pt x="269" y="79"/>
                      </a:cubicBezTo>
                      <a:cubicBezTo>
                        <a:pt x="269" y="78"/>
                        <a:pt x="268" y="77"/>
                        <a:pt x="268" y="76"/>
                      </a:cubicBezTo>
                      <a:cubicBezTo>
                        <a:pt x="245" y="32"/>
                        <a:pt x="196" y="0"/>
                        <a:pt x="138" y="1"/>
                      </a:cubicBezTo>
                      <a:cubicBezTo>
                        <a:pt x="87" y="2"/>
                        <a:pt x="41" y="31"/>
                        <a:pt x="18" y="74"/>
                      </a:cubicBezTo>
                      <a:cubicBezTo>
                        <a:pt x="3" y="102"/>
                        <a:pt x="0" y="125"/>
                        <a:pt x="6" y="153"/>
                      </a:cubicBezTo>
                      <a:cubicBezTo>
                        <a:pt x="12" y="184"/>
                        <a:pt x="30" y="208"/>
                        <a:pt x="55" y="225"/>
                      </a:cubicBezTo>
                      <a:cubicBezTo>
                        <a:pt x="93" y="249"/>
                        <a:pt x="151" y="245"/>
                        <a:pt x="182" y="213"/>
                      </a:cubicBezTo>
                      <a:cubicBezTo>
                        <a:pt x="195" y="199"/>
                        <a:pt x="203" y="181"/>
                        <a:pt x="201" y="161"/>
                      </a:cubicBezTo>
                      <a:cubicBezTo>
                        <a:pt x="198" y="116"/>
                        <a:pt x="148" y="81"/>
                        <a:pt x="102" y="112"/>
                      </a:cubicBezTo>
                      <a:cubicBezTo>
                        <a:pt x="94" y="117"/>
                        <a:pt x="87" y="124"/>
                        <a:pt x="83" y="133"/>
                      </a:cubicBezTo>
                      <a:cubicBezTo>
                        <a:pt x="80" y="140"/>
                        <a:pt x="79" y="149"/>
                        <a:pt x="80" y="157"/>
                      </a:cubicBezTo>
                      <a:cubicBezTo>
                        <a:pt x="80" y="163"/>
                        <a:pt x="84" y="169"/>
                        <a:pt x="89" y="170"/>
                      </a:cubicBezTo>
                      <a:cubicBezTo>
                        <a:pt x="95" y="170"/>
                        <a:pt x="95" y="163"/>
                        <a:pt x="90" y="160"/>
                      </a:cubicBezTo>
                      <a:cubicBezTo>
                        <a:pt x="77" y="151"/>
                        <a:pt x="86" y="133"/>
                        <a:pt x="95" y="125"/>
                      </a:cubicBezTo>
                      <a:cubicBezTo>
                        <a:pt x="97" y="122"/>
                        <a:pt x="102" y="118"/>
                        <a:pt x="105" y="116"/>
                      </a:cubicBezTo>
                      <a:cubicBezTo>
                        <a:pt x="184" y="72"/>
                        <a:pt x="231" y="197"/>
                        <a:pt x="141" y="230"/>
                      </a:cubicBezTo>
                      <a:cubicBezTo>
                        <a:pt x="119" y="238"/>
                        <a:pt x="80" y="232"/>
                        <a:pt x="59" y="220"/>
                      </a:cubicBezTo>
                      <a:cubicBezTo>
                        <a:pt x="37" y="206"/>
                        <a:pt x="16" y="182"/>
                        <a:pt x="10" y="153"/>
                      </a:cubicBezTo>
                      <a:cubicBezTo>
                        <a:pt x="5" y="126"/>
                        <a:pt x="9" y="105"/>
                        <a:pt x="23" y="79"/>
                      </a:cubicBezTo>
                      <a:cubicBezTo>
                        <a:pt x="45" y="37"/>
                        <a:pt x="89" y="12"/>
                        <a:pt x="138" y="12"/>
                      </a:cubicBezTo>
                      <a:cubicBezTo>
                        <a:pt x="188" y="12"/>
                        <a:pt x="233" y="38"/>
                        <a:pt x="255" y="80"/>
                      </a:cubicBezTo>
                      <a:cubicBezTo>
                        <a:pt x="257" y="83"/>
                        <a:pt x="258" y="85"/>
                        <a:pt x="259" y="88"/>
                      </a:cubicBezTo>
                      <a:cubicBezTo>
                        <a:pt x="256" y="89"/>
                        <a:pt x="254" y="91"/>
                        <a:pt x="252" y="93"/>
                      </a:cubicBezTo>
                      <a:cubicBezTo>
                        <a:pt x="233" y="113"/>
                        <a:pt x="221" y="147"/>
                        <a:pt x="228" y="164"/>
                      </a:cubicBezTo>
                      <a:cubicBezTo>
                        <a:pt x="231" y="169"/>
                        <a:pt x="236" y="173"/>
                        <a:pt x="242" y="175"/>
                      </a:cubicBezTo>
                      <a:cubicBezTo>
                        <a:pt x="252" y="178"/>
                        <a:pt x="263" y="170"/>
                        <a:pt x="268" y="162"/>
                      </a:cubicBezTo>
                      <a:cubicBezTo>
                        <a:pt x="280" y="141"/>
                        <a:pt x="280" y="107"/>
                        <a:pt x="271" y="84"/>
                      </a:cubicBezTo>
                      <a:cubicBezTo>
                        <a:pt x="311" y="56"/>
                        <a:pt x="362" y="48"/>
                        <a:pt x="407" y="65"/>
                      </a:cubicBezTo>
                      <a:cubicBezTo>
                        <a:pt x="453" y="82"/>
                        <a:pt x="482" y="121"/>
                        <a:pt x="485" y="172"/>
                      </a:cubicBezTo>
                      <a:cubicBezTo>
                        <a:pt x="487" y="214"/>
                        <a:pt x="473" y="252"/>
                        <a:pt x="441" y="288"/>
                      </a:cubicBezTo>
                      <a:cubicBezTo>
                        <a:pt x="415" y="318"/>
                        <a:pt x="381" y="341"/>
                        <a:pt x="342" y="366"/>
                      </a:cubicBezTo>
                      <a:cubicBezTo>
                        <a:pt x="298" y="396"/>
                        <a:pt x="261" y="425"/>
                        <a:pt x="231" y="455"/>
                      </a:cubicBezTo>
                      <a:cubicBezTo>
                        <a:pt x="232" y="448"/>
                        <a:pt x="234" y="440"/>
                        <a:pt x="236" y="432"/>
                      </a:cubicBezTo>
                      <a:cubicBezTo>
                        <a:pt x="238" y="420"/>
                        <a:pt x="238" y="420"/>
                        <a:pt x="238" y="420"/>
                      </a:cubicBezTo>
                      <a:cubicBezTo>
                        <a:pt x="227" y="418"/>
                        <a:pt x="227" y="418"/>
                        <a:pt x="227" y="418"/>
                      </a:cubicBezTo>
                      <a:cubicBezTo>
                        <a:pt x="227" y="418"/>
                        <a:pt x="221" y="437"/>
                        <a:pt x="221" y="437"/>
                      </a:cubicBezTo>
                      <a:cubicBezTo>
                        <a:pt x="218" y="448"/>
                        <a:pt x="216" y="461"/>
                        <a:pt x="214" y="473"/>
                      </a:cubicBezTo>
                      <a:cubicBezTo>
                        <a:pt x="208" y="479"/>
                        <a:pt x="202" y="486"/>
                        <a:pt x="197" y="493"/>
                      </a:cubicBezTo>
                      <a:cubicBezTo>
                        <a:pt x="184" y="508"/>
                        <a:pt x="176" y="522"/>
                        <a:pt x="170" y="537"/>
                      </a:cubicBezTo>
                      <a:cubicBezTo>
                        <a:pt x="170" y="538"/>
                        <a:pt x="170" y="538"/>
                        <a:pt x="170" y="538"/>
                      </a:cubicBezTo>
                      <a:cubicBezTo>
                        <a:pt x="166" y="549"/>
                        <a:pt x="161" y="561"/>
                        <a:pt x="163" y="573"/>
                      </a:cubicBezTo>
                      <a:cubicBezTo>
                        <a:pt x="165" y="583"/>
                        <a:pt x="175" y="587"/>
                        <a:pt x="187" y="573"/>
                      </a:cubicBezTo>
                      <a:cubicBezTo>
                        <a:pt x="200" y="558"/>
                        <a:pt x="205" y="543"/>
                        <a:pt x="211" y="527"/>
                      </a:cubicBezTo>
                      <a:cubicBezTo>
                        <a:pt x="219" y="507"/>
                        <a:pt x="224" y="486"/>
                        <a:pt x="228" y="466"/>
                      </a:cubicBezTo>
                      <a:cubicBezTo>
                        <a:pt x="229" y="465"/>
                        <a:pt x="229" y="464"/>
                        <a:pt x="229" y="463"/>
                      </a:cubicBezTo>
                      <a:cubicBezTo>
                        <a:pt x="261" y="433"/>
                        <a:pt x="301" y="404"/>
                        <a:pt x="348" y="374"/>
                      </a:cubicBezTo>
                      <a:cubicBezTo>
                        <a:pt x="387" y="348"/>
                        <a:pt x="424" y="323"/>
                        <a:pt x="453" y="295"/>
                      </a:cubicBezTo>
                      <a:cubicBezTo>
                        <a:pt x="488" y="261"/>
                        <a:pt x="506" y="221"/>
                        <a:pt x="502" y="168"/>
                      </a:cubicBezTo>
                      <a:close/>
                      <a:moveTo>
                        <a:pt x="259" y="158"/>
                      </a:moveTo>
                      <a:cubicBezTo>
                        <a:pt x="255" y="165"/>
                        <a:pt x="248" y="170"/>
                        <a:pt x="241" y="169"/>
                      </a:cubicBezTo>
                      <a:cubicBezTo>
                        <a:pt x="237" y="169"/>
                        <a:pt x="234" y="167"/>
                        <a:pt x="232" y="162"/>
                      </a:cubicBezTo>
                      <a:cubicBezTo>
                        <a:pt x="225" y="147"/>
                        <a:pt x="234" y="119"/>
                        <a:pt x="252" y="100"/>
                      </a:cubicBezTo>
                      <a:cubicBezTo>
                        <a:pt x="255" y="98"/>
                        <a:pt x="258" y="95"/>
                        <a:pt x="261" y="93"/>
                      </a:cubicBezTo>
                      <a:cubicBezTo>
                        <a:pt x="268" y="114"/>
                        <a:pt x="269" y="140"/>
                        <a:pt x="259" y="158"/>
                      </a:cubicBezTo>
                      <a:close/>
                      <a:moveTo>
                        <a:pt x="210" y="494"/>
                      </a:moveTo>
                      <a:cubicBezTo>
                        <a:pt x="208" y="503"/>
                        <a:pt x="186" y="584"/>
                        <a:pt x="171" y="573"/>
                      </a:cubicBezTo>
                      <a:cubicBezTo>
                        <a:pt x="162" y="566"/>
                        <a:pt x="170" y="548"/>
                        <a:pt x="173" y="539"/>
                      </a:cubicBezTo>
                      <a:cubicBezTo>
                        <a:pt x="174" y="538"/>
                        <a:pt x="174" y="538"/>
                        <a:pt x="174" y="538"/>
                      </a:cubicBezTo>
                      <a:cubicBezTo>
                        <a:pt x="179" y="524"/>
                        <a:pt x="187" y="510"/>
                        <a:pt x="199" y="495"/>
                      </a:cubicBezTo>
                      <a:cubicBezTo>
                        <a:pt x="204" y="490"/>
                        <a:pt x="208" y="485"/>
                        <a:pt x="213" y="480"/>
                      </a:cubicBezTo>
                      <a:cubicBezTo>
                        <a:pt x="212" y="484"/>
                        <a:pt x="211" y="489"/>
                        <a:pt x="210" y="4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1622155" y="186485"/>
                <a:ext cx="1651112" cy="700681"/>
                <a:chOff x="4192692" y="1963767"/>
                <a:chExt cx="1651112" cy="700681"/>
              </a:xfrm>
            </p:grpSpPr>
            <p:sp>
              <p:nvSpPr>
                <p:cNvPr id="22" name="TextBox 21"/>
                <p:cNvSpPr txBox="1"/>
                <p:nvPr/>
              </p:nvSpPr>
              <p:spPr>
                <a:xfrm>
                  <a:off x="4192692" y="2143244"/>
                  <a:ext cx="16511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dirty="0" smtClean="0">
                      <a:solidFill>
                        <a:schemeClr val="bg1">
                          <a:lumMod val="9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rPr>
                    <a:t>七夕节快乐</a:t>
                  </a:r>
                  <a:endPara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4678582" y="1963767"/>
                  <a:ext cx="757957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2016</a:t>
                  </a:r>
                  <a:endParaRPr lang="zh-CN" altLang="en-US" sz="11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4192692" y="2433616"/>
                  <a:ext cx="165111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9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永远爱你的亲</a:t>
                  </a:r>
                  <a:endParaRPr lang="zh-CN" altLang="en-US" sz="9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2" name="Group 88"/>
              <p:cNvGrpSpPr>
                <a:grpSpLocks noChangeAspect="1"/>
              </p:cNvGrpSpPr>
              <p:nvPr/>
            </p:nvGrpSpPr>
            <p:grpSpPr bwMode="auto">
              <a:xfrm>
                <a:off x="1568339" y="958599"/>
                <a:ext cx="817722" cy="82847"/>
                <a:chOff x="2112" y="1540"/>
                <a:chExt cx="3119" cy="316"/>
              </a:xfrm>
              <a:solidFill>
                <a:schemeClr val="bg1"/>
              </a:solidFill>
            </p:grpSpPr>
            <p:sp>
              <p:nvSpPr>
                <p:cNvPr id="13" name="Freeform 89"/>
                <p:cNvSpPr>
                  <a:spLocks/>
                </p:cNvSpPr>
                <p:nvPr/>
              </p:nvSpPr>
              <p:spPr bwMode="auto">
                <a:xfrm>
                  <a:off x="2188" y="1651"/>
                  <a:ext cx="24" cy="76"/>
                </a:xfrm>
                <a:custGeom>
                  <a:avLst/>
                  <a:gdLst>
                    <a:gd name="T0" fmla="*/ 0 w 5"/>
                    <a:gd name="T1" fmla="*/ 2 h 16"/>
                    <a:gd name="T2" fmla="*/ 0 w 5"/>
                    <a:gd name="T3" fmla="*/ 14 h 16"/>
                    <a:gd name="T4" fmla="*/ 0 w 5"/>
                    <a:gd name="T5" fmla="*/ 14 h 16"/>
                    <a:gd name="T6" fmla="*/ 1 w 5"/>
                    <a:gd name="T7" fmla="*/ 16 h 16"/>
                    <a:gd name="T8" fmla="*/ 3 w 5"/>
                    <a:gd name="T9" fmla="*/ 14 h 16"/>
                    <a:gd name="T10" fmla="*/ 3 w 5"/>
                    <a:gd name="T11" fmla="*/ 14 h 16"/>
                    <a:gd name="T12" fmla="*/ 3 w 5"/>
                    <a:gd name="T13" fmla="*/ 2 h 16"/>
                    <a:gd name="T14" fmla="*/ 3 w 5"/>
                    <a:gd name="T15" fmla="*/ 2 h 16"/>
                    <a:gd name="T16" fmla="*/ 1 w 5"/>
                    <a:gd name="T17" fmla="*/ 0 h 16"/>
                    <a:gd name="T18" fmla="*/ 0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0" y="2"/>
                      </a:moveTo>
                      <a:cubicBezTo>
                        <a:pt x="0" y="6"/>
                        <a:pt x="0" y="10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6"/>
                        <a:pt x="1" y="16"/>
                      </a:cubicBezTo>
                      <a:cubicBezTo>
                        <a:pt x="2" y="16"/>
                        <a:pt x="3" y="15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5" y="10"/>
                        <a:pt x="5" y="6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90"/>
                <p:cNvSpPr>
                  <a:spLocks/>
                </p:cNvSpPr>
                <p:nvPr/>
              </p:nvSpPr>
              <p:spPr bwMode="auto">
                <a:xfrm>
                  <a:off x="2232" y="1646"/>
                  <a:ext cx="808" cy="86"/>
                </a:xfrm>
                <a:custGeom>
                  <a:avLst/>
                  <a:gdLst>
                    <a:gd name="T0" fmla="*/ 0 w 169"/>
                    <a:gd name="T1" fmla="*/ 5 h 18"/>
                    <a:gd name="T2" fmla="*/ 14 w 169"/>
                    <a:gd name="T3" fmla="*/ 6 h 18"/>
                    <a:gd name="T4" fmla="*/ 88 w 169"/>
                    <a:gd name="T5" fmla="*/ 5 h 18"/>
                    <a:gd name="T6" fmla="*/ 152 w 169"/>
                    <a:gd name="T7" fmla="*/ 1 h 18"/>
                    <a:gd name="T8" fmla="*/ 169 w 169"/>
                    <a:gd name="T9" fmla="*/ 0 h 18"/>
                    <a:gd name="T10" fmla="*/ 168 w 169"/>
                    <a:gd name="T11" fmla="*/ 9 h 18"/>
                    <a:gd name="T12" fmla="*/ 169 w 169"/>
                    <a:gd name="T13" fmla="*/ 18 h 18"/>
                    <a:gd name="T14" fmla="*/ 152 w 169"/>
                    <a:gd name="T15" fmla="*/ 17 h 18"/>
                    <a:gd name="T16" fmla="*/ 88 w 169"/>
                    <a:gd name="T17" fmla="*/ 13 h 18"/>
                    <a:gd name="T18" fmla="*/ 14 w 169"/>
                    <a:gd name="T19" fmla="*/ 12 h 18"/>
                    <a:gd name="T20" fmla="*/ 0 w 169"/>
                    <a:gd name="T21" fmla="*/ 13 h 18"/>
                    <a:gd name="T22" fmla="*/ 0 w 169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9" h="18">
                      <a:moveTo>
                        <a:pt x="0" y="5"/>
                      </a:moveTo>
                      <a:cubicBezTo>
                        <a:pt x="3" y="5"/>
                        <a:pt x="7" y="5"/>
                        <a:pt x="14" y="6"/>
                      </a:cubicBezTo>
                      <a:cubicBezTo>
                        <a:pt x="39" y="7"/>
                        <a:pt x="63" y="7"/>
                        <a:pt x="88" y="5"/>
                      </a:cubicBezTo>
                      <a:cubicBezTo>
                        <a:pt x="110" y="4"/>
                        <a:pt x="131" y="2"/>
                        <a:pt x="152" y="1"/>
                      </a:cubicBezTo>
                      <a:cubicBezTo>
                        <a:pt x="158" y="1"/>
                        <a:pt x="164" y="0"/>
                        <a:pt x="169" y="0"/>
                      </a:cubicBezTo>
                      <a:cubicBezTo>
                        <a:pt x="168" y="3"/>
                        <a:pt x="168" y="6"/>
                        <a:pt x="168" y="9"/>
                      </a:cubicBezTo>
                      <a:cubicBezTo>
                        <a:pt x="168" y="12"/>
                        <a:pt x="168" y="15"/>
                        <a:pt x="169" y="18"/>
                      </a:cubicBezTo>
                      <a:cubicBezTo>
                        <a:pt x="164" y="18"/>
                        <a:pt x="158" y="17"/>
                        <a:pt x="152" y="17"/>
                      </a:cubicBezTo>
                      <a:cubicBezTo>
                        <a:pt x="131" y="16"/>
                        <a:pt x="110" y="14"/>
                        <a:pt x="88" y="13"/>
                      </a:cubicBezTo>
                      <a:cubicBezTo>
                        <a:pt x="63" y="11"/>
                        <a:pt x="39" y="11"/>
                        <a:pt x="14" y="12"/>
                      </a:cubicBezTo>
                      <a:cubicBezTo>
                        <a:pt x="7" y="13"/>
                        <a:pt x="3" y="13"/>
                        <a:pt x="0" y="13"/>
                      </a:cubicBezTo>
                      <a:cubicBezTo>
                        <a:pt x="0" y="10"/>
                        <a:pt x="0" y="8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Oval 91"/>
                <p:cNvSpPr>
                  <a:spLocks noChangeArrowheads="1"/>
                </p:cNvSpPr>
                <p:nvPr/>
              </p:nvSpPr>
              <p:spPr bwMode="auto">
                <a:xfrm>
                  <a:off x="2112" y="1660"/>
                  <a:ext cx="57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92"/>
                <p:cNvSpPr>
                  <a:spLocks/>
                </p:cNvSpPr>
                <p:nvPr/>
              </p:nvSpPr>
              <p:spPr bwMode="auto">
                <a:xfrm>
                  <a:off x="5135" y="1651"/>
                  <a:ext cx="24" cy="76"/>
                </a:xfrm>
                <a:custGeom>
                  <a:avLst/>
                  <a:gdLst>
                    <a:gd name="T0" fmla="*/ 5 w 5"/>
                    <a:gd name="T1" fmla="*/ 2 h 16"/>
                    <a:gd name="T2" fmla="*/ 5 w 5"/>
                    <a:gd name="T3" fmla="*/ 14 h 16"/>
                    <a:gd name="T4" fmla="*/ 5 w 5"/>
                    <a:gd name="T5" fmla="*/ 14 h 16"/>
                    <a:gd name="T6" fmla="*/ 3 w 5"/>
                    <a:gd name="T7" fmla="*/ 16 h 16"/>
                    <a:gd name="T8" fmla="*/ 1 w 5"/>
                    <a:gd name="T9" fmla="*/ 14 h 16"/>
                    <a:gd name="T10" fmla="*/ 1 w 5"/>
                    <a:gd name="T11" fmla="*/ 14 h 16"/>
                    <a:gd name="T12" fmla="*/ 1 w 5"/>
                    <a:gd name="T13" fmla="*/ 2 h 16"/>
                    <a:gd name="T14" fmla="*/ 1 w 5"/>
                    <a:gd name="T15" fmla="*/ 2 h 16"/>
                    <a:gd name="T16" fmla="*/ 3 w 5"/>
                    <a:gd name="T17" fmla="*/ 0 h 16"/>
                    <a:gd name="T18" fmla="*/ 5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5" y="2"/>
                      </a:moveTo>
                      <a:cubicBezTo>
                        <a:pt x="5" y="6"/>
                        <a:pt x="5" y="10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4" y="16"/>
                        <a:pt x="3" y="16"/>
                      </a:cubicBezTo>
                      <a:cubicBezTo>
                        <a:pt x="3" y="16"/>
                        <a:pt x="2" y="15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0"/>
                        <a:pt x="0" y="6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4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93"/>
                <p:cNvSpPr>
                  <a:spLocks/>
                </p:cNvSpPr>
                <p:nvPr/>
              </p:nvSpPr>
              <p:spPr bwMode="auto">
                <a:xfrm>
                  <a:off x="4303" y="1646"/>
                  <a:ext cx="813" cy="86"/>
                </a:xfrm>
                <a:custGeom>
                  <a:avLst/>
                  <a:gdLst>
                    <a:gd name="T0" fmla="*/ 170 w 170"/>
                    <a:gd name="T1" fmla="*/ 5 h 18"/>
                    <a:gd name="T2" fmla="*/ 156 w 170"/>
                    <a:gd name="T3" fmla="*/ 6 h 18"/>
                    <a:gd name="T4" fmla="*/ 81 w 170"/>
                    <a:gd name="T5" fmla="*/ 5 h 18"/>
                    <a:gd name="T6" fmla="*/ 17 w 170"/>
                    <a:gd name="T7" fmla="*/ 1 h 18"/>
                    <a:gd name="T8" fmla="*/ 0 w 170"/>
                    <a:gd name="T9" fmla="*/ 0 h 18"/>
                    <a:gd name="T10" fmla="*/ 2 w 170"/>
                    <a:gd name="T11" fmla="*/ 9 h 18"/>
                    <a:gd name="T12" fmla="*/ 0 w 170"/>
                    <a:gd name="T13" fmla="*/ 18 h 18"/>
                    <a:gd name="T14" fmla="*/ 17 w 170"/>
                    <a:gd name="T15" fmla="*/ 17 h 18"/>
                    <a:gd name="T16" fmla="*/ 81 w 170"/>
                    <a:gd name="T17" fmla="*/ 13 h 18"/>
                    <a:gd name="T18" fmla="*/ 156 w 170"/>
                    <a:gd name="T19" fmla="*/ 12 h 18"/>
                    <a:gd name="T20" fmla="*/ 170 w 170"/>
                    <a:gd name="T21" fmla="*/ 13 h 18"/>
                    <a:gd name="T22" fmla="*/ 170 w 170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0" h="18">
                      <a:moveTo>
                        <a:pt x="170" y="5"/>
                      </a:moveTo>
                      <a:cubicBezTo>
                        <a:pt x="167" y="5"/>
                        <a:pt x="163" y="5"/>
                        <a:pt x="156" y="6"/>
                      </a:cubicBezTo>
                      <a:cubicBezTo>
                        <a:pt x="131" y="7"/>
                        <a:pt x="106" y="7"/>
                        <a:pt x="81" y="5"/>
                      </a:cubicBezTo>
                      <a:cubicBezTo>
                        <a:pt x="60" y="4"/>
                        <a:pt x="39" y="2"/>
                        <a:pt x="17" y="1"/>
                      </a:cubicBezTo>
                      <a:cubicBezTo>
                        <a:pt x="12" y="1"/>
                        <a:pt x="6" y="0"/>
                        <a:pt x="0" y="0"/>
                      </a:cubicBezTo>
                      <a:cubicBezTo>
                        <a:pt x="1" y="3"/>
                        <a:pt x="2" y="6"/>
                        <a:pt x="2" y="9"/>
                      </a:cubicBezTo>
                      <a:cubicBezTo>
                        <a:pt x="2" y="12"/>
                        <a:pt x="1" y="15"/>
                        <a:pt x="0" y="18"/>
                      </a:cubicBezTo>
                      <a:cubicBezTo>
                        <a:pt x="6" y="18"/>
                        <a:pt x="12" y="17"/>
                        <a:pt x="17" y="17"/>
                      </a:cubicBezTo>
                      <a:cubicBezTo>
                        <a:pt x="39" y="16"/>
                        <a:pt x="60" y="14"/>
                        <a:pt x="81" y="13"/>
                      </a:cubicBezTo>
                      <a:cubicBezTo>
                        <a:pt x="106" y="11"/>
                        <a:pt x="131" y="11"/>
                        <a:pt x="156" y="12"/>
                      </a:cubicBezTo>
                      <a:cubicBezTo>
                        <a:pt x="163" y="13"/>
                        <a:pt x="167" y="13"/>
                        <a:pt x="170" y="13"/>
                      </a:cubicBezTo>
                      <a:cubicBezTo>
                        <a:pt x="169" y="10"/>
                        <a:pt x="169" y="8"/>
                        <a:pt x="17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Oval 94"/>
                <p:cNvSpPr>
                  <a:spLocks noChangeArrowheads="1"/>
                </p:cNvSpPr>
                <p:nvPr/>
              </p:nvSpPr>
              <p:spPr bwMode="auto">
                <a:xfrm>
                  <a:off x="5178" y="1660"/>
                  <a:ext cx="53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95"/>
                <p:cNvSpPr>
                  <a:spLocks/>
                </p:cNvSpPr>
                <p:nvPr/>
              </p:nvSpPr>
              <p:spPr bwMode="auto">
                <a:xfrm>
                  <a:off x="3566" y="1584"/>
                  <a:ext cx="211" cy="210"/>
                </a:xfrm>
                <a:custGeom>
                  <a:avLst/>
                  <a:gdLst>
                    <a:gd name="T0" fmla="*/ 31 w 44"/>
                    <a:gd name="T1" fmla="*/ 1 h 44"/>
                    <a:gd name="T2" fmla="*/ 22 w 44"/>
                    <a:gd name="T3" fmla="*/ 9 h 44"/>
                    <a:gd name="T4" fmla="*/ 22 w 44"/>
                    <a:gd name="T5" fmla="*/ 9 h 44"/>
                    <a:gd name="T6" fmla="*/ 13 w 44"/>
                    <a:gd name="T7" fmla="*/ 1 h 44"/>
                    <a:gd name="T8" fmla="*/ 0 w 44"/>
                    <a:gd name="T9" fmla="*/ 14 h 44"/>
                    <a:gd name="T10" fmla="*/ 8 w 44"/>
                    <a:gd name="T11" fmla="*/ 28 h 44"/>
                    <a:gd name="T12" fmla="*/ 12 w 44"/>
                    <a:gd name="T13" fmla="*/ 32 h 44"/>
                    <a:gd name="T14" fmla="*/ 12 w 44"/>
                    <a:gd name="T15" fmla="*/ 32 h 44"/>
                    <a:gd name="T16" fmla="*/ 22 w 44"/>
                    <a:gd name="T17" fmla="*/ 44 h 44"/>
                    <a:gd name="T18" fmla="*/ 23 w 44"/>
                    <a:gd name="T19" fmla="*/ 44 h 44"/>
                    <a:gd name="T20" fmla="*/ 33 w 44"/>
                    <a:gd name="T21" fmla="*/ 32 h 44"/>
                    <a:gd name="T22" fmla="*/ 33 w 44"/>
                    <a:gd name="T23" fmla="*/ 32 h 44"/>
                    <a:gd name="T24" fmla="*/ 37 w 44"/>
                    <a:gd name="T25" fmla="*/ 28 h 44"/>
                    <a:gd name="T26" fmla="*/ 44 w 44"/>
                    <a:gd name="T27" fmla="*/ 14 h 44"/>
                    <a:gd name="T28" fmla="*/ 31 w 44"/>
                    <a:gd name="T29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4" h="44">
                      <a:moveTo>
                        <a:pt x="31" y="1"/>
                      </a:moveTo>
                      <a:cubicBezTo>
                        <a:pt x="27" y="2"/>
                        <a:pt x="23" y="5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5"/>
                        <a:pt x="18" y="2"/>
                        <a:pt x="13" y="1"/>
                      </a:cubicBezTo>
                      <a:cubicBezTo>
                        <a:pt x="5" y="1"/>
                        <a:pt x="0" y="6"/>
                        <a:pt x="0" y="14"/>
                      </a:cubicBezTo>
                      <a:cubicBezTo>
                        <a:pt x="0" y="19"/>
                        <a:pt x="4" y="23"/>
                        <a:pt x="8" y="28"/>
                      </a:cubicBezTo>
                      <a:cubicBezTo>
                        <a:pt x="9" y="29"/>
                        <a:pt x="11" y="30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6" y="36"/>
                        <a:pt x="21" y="43"/>
                        <a:pt x="22" y="44"/>
                      </a:cubicBezTo>
                      <a:cubicBezTo>
                        <a:pt x="22" y="44"/>
                        <a:pt x="23" y="44"/>
                        <a:pt x="23" y="44"/>
                      </a:cubicBezTo>
                      <a:cubicBezTo>
                        <a:pt x="26" y="40"/>
                        <a:pt x="28" y="37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4" y="30"/>
                        <a:pt x="35" y="29"/>
                        <a:pt x="37" y="28"/>
                      </a:cubicBezTo>
                      <a:cubicBezTo>
                        <a:pt x="40" y="23"/>
                        <a:pt x="44" y="19"/>
                        <a:pt x="44" y="14"/>
                      </a:cubicBezTo>
                      <a:cubicBezTo>
                        <a:pt x="44" y="7"/>
                        <a:pt x="41" y="0"/>
                        <a:pt x="3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96"/>
                <p:cNvSpPr>
                  <a:spLocks noEditPoints="1"/>
                </p:cNvSpPr>
                <p:nvPr/>
              </p:nvSpPr>
              <p:spPr bwMode="auto">
                <a:xfrm>
                  <a:off x="3064" y="1540"/>
                  <a:ext cx="507" cy="316"/>
                </a:xfrm>
                <a:custGeom>
                  <a:avLst/>
                  <a:gdLst>
                    <a:gd name="T0" fmla="*/ 80 w 106"/>
                    <a:gd name="T1" fmla="*/ 3 h 66"/>
                    <a:gd name="T2" fmla="*/ 44 w 106"/>
                    <a:gd name="T3" fmla="*/ 22 h 66"/>
                    <a:gd name="T4" fmla="*/ 61 w 106"/>
                    <a:gd name="T5" fmla="*/ 42 h 66"/>
                    <a:gd name="T6" fmla="*/ 80 w 106"/>
                    <a:gd name="T7" fmla="*/ 38 h 66"/>
                    <a:gd name="T8" fmla="*/ 81 w 106"/>
                    <a:gd name="T9" fmla="*/ 36 h 66"/>
                    <a:gd name="T10" fmla="*/ 79 w 106"/>
                    <a:gd name="T11" fmla="*/ 37 h 66"/>
                    <a:gd name="T12" fmla="*/ 62 w 106"/>
                    <a:gd name="T13" fmla="*/ 39 h 66"/>
                    <a:gd name="T14" fmla="*/ 46 w 106"/>
                    <a:gd name="T15" fmla="*/ 22 h 66"/>
                    <a:gd name="T16" fmla="*/ 78 w 106"/>
                    <a:gd name="T17" fmla="*/ 8 h 66"/>
                    <a:gd name="T18" fmla="*/ 102 w 106"/>
                    <a:gd name="T19" fmla="*/ 33 h 66"/>
                    <a:gd name="T20" fmla="*/ 49 w 106"/>
                    <a:gd name="T21" fmla="*/ 55 h 66"/>
                    <a:gd name="T22" fmla="*/ 18 w 106"/>
                    <a:gd name="T23" fmla="*/ 40 h 66"/>
                    <a:gd name="T24" fmla="*/ 38 w 106"/>
                    <a:gd name="T25" fmla="*/ 25 h 66"/>
                    <a:gd name="T26" fmla="*/ 30 w 106"/>
                    <a:gd name="T27" fmla="*/ 15 h 66"/>
                    <a:gd name="T28" fmla="*/ 14 w 106"/>
                    <a:gd name="T29" fmla="*/ 28 h 66"/>
                    <a:gd name="T30" fmla="*/ 16 w 106"/>
                    <a:gd name="T31" fmla="*/ 39 h 66"/>
                    <a:gd name="T32" fmla="*/ 10 w 106"/>
                    <a:gd name="T33" fmla="*/ 39 h 66"/>
                    <a:gd name="T34" fmla="*/ 1 w 106"/>
                    <a:gd name="T35" fmla="*/ 33 h 66"/>
                    <a:gd name="T36" fmla="*/ 8 w 106"/>
                    <a:gd name="T37" fmla="*/ 33 h 66"/>
                    <a:gd name="T38" fmla="*/ 10 w 106"/>
                    <a:gd name="T39" fmla="*/ 26 h 66"/>
                    <a:gd name="T40" fmla="*/ 3 w 106"/>
                    <a:gd name="T41" fmla="*/ 26 h 66"/>
                    <a:gd name="T42" fmla="*/ 2 w 106"/>
                    <a:gd name="T43" fmla="*/ 27 h 66"/>
                    <a:gd name="T44" fmla="*/ 1 w 106"/>
                    <a:gd name="T45" fmla="*/ 28 h 66"/>
                    <a:gd name="T46" fmla="*/ 0 w 106"/>
                    <a:gd name="T47" fmla="*/ 31 h 66"/>
                    <a:gd name="T48" fmla="*/ 10 w 106"/>
                    <a:gd name="T49" fmla="*/ 40 h 66"/>
                    <a:gd name="T50" fmla="*/ 16 w 106"/>
                    <a:gd name="T51" fmla="*/ 40 h 66"/>
                    <a:gd name="T52" fmla="*/ 49 w 106"/>
                    <a:gd name="T53" fmla="*/ 62 h 66"/>
                    <a:gd name="T54" fmla="*/ 103 w 106"/>
                    <a:gd name="T55" fmla="*/ 34 h 66"/>
                    <a:gd name="T56" fmla="*/ 103 w 106"/>
                    <a:gd name="T57" fmla="*/ 33 h 66"/>
                    <a:gd name="T58" fmla="*/ 80 w 106"/>
                    <a:gd name="T59" fmla="*/ 3 h 66"/>
                    <a:gd name="T60" fmla="*/ 16 w 106"/>
                    <a:gd name="T61" fmla="*/ 28 h 66"/>
                    <a:gd name="T62" fmla="*/ 29 w 106"/>
                    <a:gd name="T63" fmla="*/ 16 h 66"/>
                    <a:gd name="T64" fmla="*/ 35 w 106"/>
                    <a:gd name="T65" fmla="*/ 25 h 66"/>
                    <a:gd name="T66" fmla="*/ 35 w 106"/>
                    <a:gd name="T67" fmla="*/ 25 h 66"/>
                    <a:gd name="T68" fmla="*/ 17 w 106"/>
                    <a:gd name="T69" fmla="*/ 39 h 66"/>
                    <a:gd name="T70" fmla="*/ 16 w 106"/>
                    <a:gd name="T71" fmla="*/ 28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80" y="3"/>
                      </a:moveTo>
                      <a:cubicBezTo>
                        <a:pt x="62" y="0"/>
                        <a:pt x="46" y="8"/>
                        <a:pt x="44" y="22"/>
                      </a:cubicBezTo>
                      <a:cubicBezTo>
                        <a:pt x="43" y="32"/>
                        <a:pt x="50" y="40"/>
                        <a:pt x="61" y="42"/>
                      </a:cubicBezTo>
                      <a:cubicBezTo>
                        <a:pt x="69" y="44"/>
                        <a:pt x="75" y="42"/>
                        <a:pt x="80" y="38"/>
                      </a:cubicBezTo>
                      <a:cubicBezTo>
                        <a:pt x="80" y="37"/>
                        <a:pt x="81" y="36"/>
                        <a:pt x="81" y="36"/>
                      </a:cubicBezTo>
                      <a:cubicBezTo>
                        <a:pt x="80" y="35"/>
                        <a:pt x="80" y="36"/>
                        <a:pt x="79" y="37"/>
                      </a:cubicBezTo>
                      <a:cubicBezTo>
                        <a:pt x="75" y="40"/>
                        <a:pt x="69" y="40"/>
                        <a:pt x="62" y="39"/>
                      </a:cubicBezTo>
                      <a:cubicBezTo>
                        <a:pt x="52" y="37"/>
                        <a:pt x="44" y="31"/>
                        <a:pt x="46" y="22"/>
                      </a:cubicBezTo>
                      <a:cubicBezTo>
                        <a:pt x="47" y="12"/>
                        <a:pt x="61" y="5"/>
                        <a:pt x="78" y="8"/>
                      </a:cubicBezTo>
                      <a:cubicBezTo>
                        <a:pt x="93" y="10"/>
                        <a:pt x="104" y="20"/>
                        <a:pt x="102" y="33"/>
                      </a:cubicBezTo>
                      <a:cubicBezTo>
                        <a:pt x="99" y="53"/>
                        <a:pt x="73" y="59"/>
                        <a:pt x="49" y="55"/>
                      </a:cubicBezTo>
                      <a:cubicBezTo>
                        <a:pt x="37" y="53"/>
                        <a:pt x="23" y="49"/>
                        <a:pt x="18" y="40"/>
                      </a:cubicBezTo>
                      <a:cubicBezTo>
                        <a:pt x="30" y="40"/>
                        <a:pt x="37" y="33"/>
                        <a:pt x="38" y="25"/>
                      </a:cubicBezTo>
                      <a:cubicBezTo>
                        <a:pt x="39" y="21"/>
                        <a:pt x="36" y="15"/>
                        <a:pt x="30" y="15"/>
                      </a:cubicBezTo>
                      <a:cubicBezTo>
                        <a:pt x="22" y="14"/>
                        <a:pt x="16" y="20"/>
                        <a:pt x="14" y="28"/>
                      </a:cubicBezTo>
                      <a:cubicBezTo>
                        <a:pt x="14" y="32"/>
                        <a:pt x="14" y="36"/>
                        <a:pt x="16" y="39"/>
                      </a:cubicBezTo>
                      <a:cubicBezTo>
                        <a:pt x="14" y="40"/>
                        <a:pt x="12" y="39"/>
                        <a:pt x="10" y="39"/>
                      </a:cubicBezTo>
                      <a:cubicBezTo>
                        <a:pt x="6" y="38"/>
                        <a:pt x="3" y="36"/>
                        <a:pt x="1" y="33"/>
                      </a:cubicBezTo>
                      <a:cubicBezTo>
                        <a:pt x="3" y="34"/>
                        <a:pt x="5" y="34"/>
                        <a:pt x="8" y="33"/>
                      </a:cubicBezTo>
                      <a:cubicBezTo>
                        <a:pt x="10" y="31"/>
                        <a:pt x="11" y="28"/>
                        <a:pt x="10" y="26"/>
                      </a:cubicBezTo>
                      <a:cubicBezTo>
                        <a:pt x="9" y="24"/>
                        <a:pt x="6" y="24"/>
                        <a:pt x="3" y="26"/>
                      </a:cubicBezTo>
                      <a:cubicBezTo>
                        <a:pt x="2" y="26"/>
                        <a:pt x="2" y="26"/>
                        <a:pt x="2" y="27"/>
                      </a:cubicBezTo>
                      <a:cubicBezTo>
                        <a:pt x="1" y="27"/>
                        <a:pt x="1" y="27"/>
                        <a:pt x="1" y="28"/>
                      </a:cubicBezTo>
                      <a:cubicBezTo>
                        <a:pt x="0" y="29"/>
                        <a:pt x="0" y="30"/>
                        <a:pt x="0" y="31"/>
                      </a:cubicBezTo>
                      <a:cubicBezTo>
                        <a:pt x="0" y="36"/>
                        <a:pt x="4" y="39"/>
                        <a:pt x="10" y="40"/>
                      </a:cubicBezTo>
                      <a:cubicBezTo>
                        <a:pt x="12" y="41"/>
                        <a:pt x="14" y="41"/>
                        <a:pt x="16" y="40"/>
                      </a:cubicBezTo>
                      <a:cubicBezTo>
                        <a:pt x="22" y="50"/>
                        <a:pt x="36" y="60"/>
                        <a:pt x="49" y="62"/>
                      </a:cubicBezTo>
                      <a:cubicBezTo>
                        <a:pt x="74" y="66"/>
                        <a:pt x="100" y="55"/>
                        <a:pt x="103" y="34"/>
                      </a:cubicBezTo>
                      <a:cubicBezTo>
                        <a:pt x="103" y="33"/>
                        <a:pt x="103" y="33"/>
                        <a:pt x="103" y="33"/>
                      </a:cubicBezTo>
                      <a:cubicBezTo>
                        <a:pt x="106" y="16"/>
                        <a:pt x="96" y="5"/>
                        <a:pt x="80" y="3"/>
                      </a:cubicBezTo>
                      <a:close/>
                      <a:moveTo>
                        <a:pt x="16" y="28"/>
                      </a:moveTo>
                      <a:cubicBezTo>
                        <a:pt x="17" y="21"/>
                        <a:pt x="23" y="15"/>
                        <a:pt x="29" y="16"/>
                      </a:cubicBezTo>
                      <a:cubicBezTo>
                        <a:pt x="33" y="17"/>
                        <a:pt x="35" y="21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3" y="32"/>
                        <a:pt x="26" y="38"/>
                        <a:pt x="17" y="39"/>
                      </a:cubicBezTo>
                      <a:cubicBezTo>
                        <a:pt x="16" y="36"/>
                        <a:pt x="15" y="33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97"/>
                <p:cNvSpPr>
                  <a:spLocks noEditPoints="1"/>
                </p:cNvSpPr>
                <p:nvPr/>
              </p:nvSpPr>
              <p:spPr bwMode="auto">
                <a:xfrm>
                  <a:off x="3777" y="1540"/>
                  <a:ext cx="507" cy="316"/>
                </a:xfrm>
                <a:custGeom>
                  <a:avLst/>
                  <a:gdLst>
                    <a:gd name="T0" fmla="*/ 2 w 106"/>
                    <a:gd name="T1" fmla="*/ 33 h 66"/>
                    <a:gd name="T2" fmla="*/ 2 w 106"/>
                    <a:gd name="T3" fmla="*/ 34 h 66"/>
                    <a:gd name="T4" fmla="*/ 56 w 106"/>
                    <a:gd name="T5" fmla="*/ 62 h 66"/>
                    <a:gd name="T6" fmla="*/ 89 w 106"/>
                    <a:gd name="T7" fmla="*/ 40 h 66"/>
                    <a:gd name="T8" fmla="*/ 96 w 106"/>
                    <a:gd name="T9" fmla="*/ 40 h 66"/>
                    <a:gd name="T10" fmla="*/ 106 w 106"/>
                    <a:gd name="T11" fmla="*/ 31 h 66"/>
                    <a:gd name="T12" fmla="*/ 105 w 106"/>
                    <a:gd name="T13" fmla="*/ 28 h 66"/>
                    <a:gd name="T14" fmla="*/ 104 w 106"/>
                    <a:gd name="T15" fmla="*/ 27 h 66"/>
                    <a:gd name="T16" fmla="*/ 103 w 106"/>
                    <a:gd name="T17" fmla="*/ 26 h 66"/>
                    <a:gd name="T18" fmla="*/ 95 w 106"/>
                    <a:gd name="T19" fmla="*/ 26 h 66"/>
                    <a:gd name="T20" fmla="*/ 98 w 106"/>
                    <a:gd name="T21" fmla="*/ 33 h 66"/>
                    <a:gd name="T22" fmla="*/ 104 w 106"/>
                    <a:gd name="T23" fmla="*/ 33 h 66"/>
                    <a:gd name="T24" fmla="*/ 96 w 106"/>
                    <a:gd name="T25" fmla="*/ 39 h 66"/>
                    <a:gd name="T26" fmla="*/ 90 w 106"/>
                    <a:gd name="T27" fmla="*/ 39 h 66"/>
                    <a:gd name="T28" fmla="*/ 91 w 106"/>
                    <a:gd name="T29" fmla="*/ 28 h 66"/>
                    <a:gd name="T30" fmla="*/ 76 w 106"/>
                    <a:gd name="T31" fmla="*/ 15 h 66"/>
                    <a:gd name="T32" fmla="*/ 67 w 106"/>
                    <a:gd name="T33" fmla="*/ 25 h 66"/>
                    <a:gd name="T34" fmla="*/ 88 w 106"/>
                    <a:gd name="T35" fmla="*/ 40 h 66"/>
                    <a:gd name="T36" fmla="*/ 56 w 106"/>
                    <a:gd name="T37" fmla="*/ 55 h 66"/>
                    <a:gd name="T38" fmla="*/ 4 w 106"/>
                    <a:gd name="T39" fmla="*/ 33 h 66"/>
                    <a:gd name="T40" fmla="*/ 28 w 106"/>
                    <a:gd name="T41" fmla="*/ 8 h 66"/>
                    <a:gd name="T42" fmla="*/ 60 w 106"/>
                    <a:gd name="T43" fmla="*/ 22 h 66"/>
                    <a:gd name="T44" fmla="*/ 43 w 106"/>
                    <a:gd name="T45" fmla="*/ 39 h 66"/>
                    <a:gd name="T46" fmla="*/ 27 w 106"/>
                    <a:gd name="T47" fmla="*/ 37 h 66"/>
                    <a:gd name="T48" fmla="*/ 25 w 106"/>
                    <a:gd name="T49" fmla="*/ 36 h 66"/>
                    <a:gd name="T50" fmla="*/ 26 w 106"/>
                    <a:gd name="T51" fmla="*/ 38 h 66"/>
                    <a:gd name="T52" fmla="*/ 45 w 106"/>
                    <a:gd name="T53" fmla="*/ 42 h 66"/>
                    <a:gd name="T54" fmla="*/ 61 w 106"/>
                    <a:gd name="T55" fmla="*/ 22 h 66"/>
                    <a:gd name="T56" fmla="*/ 26 w 106"/>
                    <a:gd name="T57" fmla="*/ 3 h 66"/>
                    <a:gd name="T58" fmla="*/ 2 w 106"/>
                    <a:gd name="T59" fmla="*/ 33 h 66"/>
                    <a:gd name="T60" fmla="*/ 88 w 106"/>
                    <a:gd name="T61" fmla="*/ 39 h 66"/>
                    <a:gd name="T62" fmla="*/ 71 w 106"/>
                    <a:gd name="T63" fmla="*/ 25 h 66"/>
                    <a:gd name="T64" fmla="*/ 71 w 106"/>
                    <a:gd name="T65" fmla="*/ 25 h 66"/>
                    <a:gd name="T66" fmla="*/ 76 w 106"/>
                    <a:gd name="T67" fmla="*/ 16 h 66"/>
                    <a:gd name="T68" fmla="*/ 90 w 106"/>
                    <a:gd name="T69" fmla="*/ 28 h 66"/>
                    <a:gd name="T70" fmla="*/ 88 w 106"/>
                    <a:gd name="T71" fmla="*/ 39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2" y="33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6" y="55"/>
                        <a:pt x="32" y="66"/>
                        <a:pt x="56" y="62"/>
                      </a:cubicBezTo>
                      <a:cubicBezTo>
                        <a:pt x="69" y="60"/>
                        <a:pt x="84" y="50"/>
                        <a:pt x="89" y="40"/>
                      </a:cubicBezTo>
                      <a:cubicBezTo>
                        <a:pt x="91" y="41"/>
                        <a:pt x="94" y="41"/>
                        <a:pt x="96" y="40"/>
                      </a:cubicBezTo>
                      <a:cubicBezTo>
                        <a:pt x="102" y="39"/>
                        <a:pt x="106" y="36"/>
                        <a:pt x="106" y="31"/>
                      </a:cubicBezTo>
                      <a:cubicBezTo>
                        <a:pt x="106" y="30"/>
                        <a:pt x="106" y="29"/>
                        <a:pt x="105" y="28"/>
                      </a:cubicBezTo>
                      <a:cubicBezTo>
                        <a:pt x="105" y="27"/>
                        <a:pt x="104" y="27"/>
                        <a:pt x="104" y="27"/>
                      </a:cubicBezTo>
                      <a:cubicBezTo>
                        <a:pt x="104" y="26"/>
                        <a:pt x="103" y="26"/>
                        <a:pt x="103" y="26"/>
                      </a:cubicBezTo>
                      <a:cubicBezTo>
                        <a:pt x="100" y="24"/>
                        <a:pt x="97" y="24"/>
                        <a:pt x="95" y="26"/>
                      </a:cubicBezTo>
                      <a:cubicBezTo>
                        <a:pt x="94" y="28"/>
                        <a:pt x="95" y="31"/>
                        <a:pt x="98" y="33"/>
                      </a:cubicBezTo>
                      <a:cubicBezTo>
                        <a:pt x="100" y="34"/>
                        <a:pt x="103" y="34"/>
                        <a:pt x="104" y="33"/>
                      </a:cubicBezTo>
                      <a:cubicBezTo>
                        <a:pt x="103" y="36"/>
                        <a:pt x="100" y="38"/>
                        <a:pt x="96" y="39"/>
                      </a:cubicBezTo>
                      <a:cubicBezTo>
                        <a:pt x="94" y="39"/>
                        <a:pt x="92" y="40"/>
                        <a:pt x="90" y="39"/>
                      </a:cubicBezTo>
                      <a:cubicBezTo>
                        <a:pt x="91" y="36"/>
                        <a:pt x="92" y="32"/>
                        <a:pt x="91" y="28"/>
                      </a:cubicBezTo>
                      <a:cubicBezTo>
                        <a:pt x="90" y="20"/>
                        <a:pt x="84" y="14"/>
                        <a:pt x="76" y="15"/>
                      </a:cubicBezTo>
                      <a:cubicBezTo>
                        <a:pt x="70" y="15"/>
                        <a:pt x="67" y="21"/>
                        <a:pt x="67" y="25"/>
                      </a:cubicBezTo>
                      <a:cubicBezTo>
                        <a:pt x="69" y="33"/>
                        <a:pt x="76" y="40"/>
                        <a:pt x="88" y="40"/>
                      </a:cubicBezTo>
                      <a:cubicBezTo>
                        <a:pt x="82" y="49"/>
                        <a:pt x="69" y="53"/>
                        <a:pt x="56" y="55"/>
                      </a:cubicBezTo>
                      <a:cubicBezTo>
                        <a:pt x="33" y="59"/>
                        <a:pt x="7" y="53"/>
                        <a:pt x="4" y="33"/>
                      </a:cubicBezTo>
                      <a:cubicBezTo>
                        <a:pt x="2" y="20"/>
                        <a:pt x="12" y="10"/>
                        <a:pt x="28" y="8"/>
                      </a:cubicBezTo>
                      <a:cubicBezTo>
                        <a:pt x="44" y="5"/>
                        <a:pt x="58" y="12"/>
                        <a:pt x="60" y="22"/>
                      </a:cubicBezTo>
                      <a:cubicBezTo>
                        <a:pt x="61" y="31"/>
                        <a:pt x="54" y="37"/>
                        <a:pt x="43" y="39"/>
                      </a:cubicBezTo>
                      <a:cubicBezTo>
                        <a:pt x="37" y="40"/>
                        <a:pt x="31" y="40"/>
                        <a:pt x="27" y="37"/>
                      </a:cubicBezTo>
                      <a:cubicBezTo>
                        <a:pt x="25" y="36"/>
                        <a:pt x="25" y="35"/>
                        <a:pt x="25" y="36"/>
                      </a:cubicBezTo>
                      <a:cubicBezTo>
                        <a:pt x="24" y="36"/>
                        <a:pt x="25" y="37"/>
                        <a:pt x="26" y="38"/>
                      </a:cubicBezTo>
                      <a:cubicBezTo>
                        <a:pt x="31" y="42"/>
                        <a:pt x="36" y="44"/>
                        <a:pt x="45" y="42"/>
                      </a:cubicBezTo>
                      <a:cubicBezTo>
                        <a:pt x="55" y="40"/>
                        <a:pt x="62" y="32"/>
                        <a:pt x="61" y="22"/>
                      </a:cubicBezTo>
                      <a:cubicBezTo>
                        <a:pt x="60" y="8"/>
                        <a:pt x="44" y="0"/>
                        <a:pt x="26" y="3"/>
                      </a:cubicBezTo>
                      <a:cubicBezTo>
                        <a:pt x="10" y="5"/>
                        <a:pt x="0" y="16"/>
                        <a:pt x="2" y="33"/>
                      </a:cubicBezTo>
                      <a:close/>
                      <a:moveTo>
                        <a:pt x="88" y="39"/>
                      </a:moveTo>
                      <a:cubicBezTo>
                        <a:pt x="80" y="38"/>
                        <a:pt x="72" y="32"/>
                        <a:pt x="71" y="25"/>
                      </a:cubicBezTo>
                      <a:cubicBezTo>
                        <a:pt x="71" y="25"/>
                        <a:pt x="71" y="25"/>
                        <a:pt x="71" y="25"/>
                      </a:cubicBezTo>
                      <a:cubicBezTo>
                        <a:pt x="70" y="21"/>
                        <a:pt x="72" y="17"/>
                        <a:pt x="76" y="16"/>
                      </a:cubicBezTo>
                      <a:cubicBezTo>
                        <a:pt x="83" y="15"/>
                        <a:pt x="89" y="21"/>
                        <a:pt x="90" y="28"/>
                      </a:cubicBezTo>
                      <a:cubicBezTo>
                        <a:pt x="91" y="33"/>
                        <a:pt x="90" y="36"/>
                        <a:pt x="88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59" name="椭圆 58"/>
          <p:cNvSpPr/>
          <p:nvPr/>
        </p:nvSpPr>
        <p:spPr>
          <a:xfrm>
            <a:off x="5067055" y="1491630"/>
            <a:ext cx="225025" cy="225025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5247075" y="1716655"/>
            <a:ext cx="225025" cy="225025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5394098" y="2034541"/>
            <a:ext cx="180540" cy="18053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4818780" y="1852613"/>
            <a:ext cx="91506" cy="91504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4914031" y="1947864"/>
            <a:ext cx="205804" cy="205802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967592" y="1757363"/>
            <a:ext cx="155340" cy="1553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4757901" y="1995488"/>
            <a:ext cx="149960" cy="149960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5086758" y="2070468"/>
            <a:ext cx="185618" cy="185618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4149987" y="1652589"/>
            <a:ext cx="145640" cy="1456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5600209" y="2333026"/>
            <a:ext cx="162416" cy="162414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3853119" y="1491544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521756" y="2125900"/>
            <a:ext cx="145494" cy="145494"/>
          </a:xfrm>
          <a:prstGeom prst="ellipse">
            <a:avLst/>
          </a:prstGeom>
          <a:solidFill>
            <a:schemeClr val="bg1">
              <a:alpha val="1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4659867" y="2264012"/>
            <a:ext cx="174072" cy="174070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4829176" y="2730960"/>
            <a:ext cx="121396" cy="121396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3954906" y="2569521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5413516" y="3258346"/>
            <a:ext cx="225025" cy="225025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4501491" y="3217650"/>
            <a:ext cx="180048" cy="18004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3686827" y="3698347"/>
            <a:ext cx="186674" cy="186674"/>
          </a:xfrm>
          <a:prstGeom prst="ellipse">
            <a:avLst/>
          </a:prstGeom>
          <a:solidFill>
            <a:schemeClr val="bg1">
              <a:alpha val="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2799148" y="3674269"/>
            <a:ext cx="88940" cy="88940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495539" y="3423771"/>
            <a:ext cx="119200" cy="1192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 flipH="1">
            <a:off x="5699495" y="1547814"/>
            <a:ext cx="103118" cy="103118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5287069" y="1131590"/>
            <a:ext cx="225025" cy="225025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5899020" y="1807414"/>
            <a:ext cx="154118" cy="15411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3962465" y="3360421"/>
            <a:ext cx="119530" cy="119528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4479001" y="3483370"/>
            <a:ext cx="225025" cy="225025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 flipH="1">
            <a:off x="4310760" y="2657475"/>
            <a:ext cx="49118" cy="49118"/>
          </a:xfrm>
          <a:prstGeom prst="ellipse">
            <a:avLst/>
          </a:prstGeom>
          <a:solidFill>
            <a:schemeClr val="bg1">
              <a:alpha val="51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3529433" y="3260963"/>
            <a:ext cx="101974" cy="101974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十字星 85"/>
          <p:cNvSpPr/>
          <p:nvPr/>
        </p:nvSpPr>
        <p:spPr>
          <a:xfrm>
            <a:off x="7200900" y="-334965"/>
            <a:ext cx="52788" cy="52788"/>
          </a:xfrm>
          <a:prstGeom prst="star4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十字星 86"/>
          <p:cNvSpPr/>
          <p:nvPr/>
        </p:nvSpPr>
        <p:spPr>
          <a:xfrm>
            <a:off x="7137285" y="-6686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十字星 87"/>
          <p:cNvSpPr/>
          <p:nvPr/>
        </p:nvSpPr>
        <p:spPr>
          <a:xfrm>
            <a:off x="8119612" y="-5162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十字星 88"/>
          <p:cNvSpPr/>
          <p:nvPr/>
        </p:nvSpPr>
        <p:spPr>
          <a:xfrm>
            <a:off x="7579552" y="-451368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十字星 89"/>
          <p:cNvSpPr/>
          <p:nvPr/>
        </p:nvSpPr>
        <p:spPr>
          <a:xfrm>
            <a:off x="6417205" y="-5786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十字星 90"/>
          <p:cNvSpPr/>
          <p:nvPr/>
        </p:nvSpPr>
        <p:spPr>
          <a:xfrm>
            <a:off x="6569605" y="-4262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7577526" y="2206171"/>
            <a:ext cx="438108" cy="438108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6031478" y="1465943"/>
            <a:ext cx="579492" cy="57949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4836640" y="1300200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6134440" y="733990"/>
            <a:ext cx="1132420" cy="1132420"/>
          </a:xfrm>
          <a:prstGeom prst="ellipse">
            <a:avLst/>
          </a:prstGeom>
          <a:solidFill>
            <a:srgbClr val="EE8012">
              <a:alpha val="3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4957650" y="361850"/>
            <a:ext cx="859750" cy="85975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097230" y="124652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6267450" y="2839775"/>
            <a:ext cx="593730" cy="5937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5200600" y="2381250"/>
            <a:ext cx="651030" cy="6510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4646614" y="3069774"/>
            <a:ext cx="622072" cy="62207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6355747" y="2119238"/>
            <a:ext cx="828824" cy="828824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6487511" y="3876895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6988441" y="183659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6435011" y="41170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1736685" y="2619940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926695" y="3876895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53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6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 p14:bounceEnd="20000">
                                          <p:cBhvr>
                                            <p:cTn id="291" dur="5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 p14:bounceEnd="20000">
                                          <p:cBhvr>
                                            <p:cTn id="295" dur="6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 p14:presetBounceEnd="2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 p14:bounceEnd="20000">
                                          <p:cBhvr>
                                            <p:cTn id="299" dur="6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 p14:bounceEnd="20000">
                                          <p:cBhvr>
                                            <p:cTn id="303" dur="6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 p14:presetBounceEnd="20000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 p14:bounceEnd="20000">
                                          <p:cBhvr>
                                            <p:cTn id="307" dur="52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 p14:presetBounceEnd="2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 p14:bounceEnd="20000">
                                          <p:cBhvr>
                                            <p:cTn id="314" dur="5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 p14:bounceEnd="20000">
                                          <p:cBhvr>
                                            <p:cTn id="324" dur="6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 p14:presetBounceEnd="2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 p14:bounceEnd="20000">
                                          <p:cBhvr>
                                            <p:cTn id="334" dur="6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 p14:presetBounceEnd="2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 p14:bounceEnd="20000">
                                          <p:cBhvr>
                                            <p:cTn id="344" dur="6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9" grpId="0" animBg="1"/>
          <p:bldP spid="59" grpId="1" animBg="1"/>
          <p:bldP spid="59" grpId="2" animBg="1"/>
          <p:bldP spid="59" grpId="3" animBg="1"/>
          <p:bldP spid="60" grpId="0" animBg="1"/>
          <p:bldP spid="60" grpId="1" animBg="1"/>
          <p:bldP spid="60" grpId="2" animBg="1"/>
          <p:bldP spid="60" grpId="3" animBg="1"/>
          <p:bldP spid="61" grpId="0" animBg="1"/>
          <p:bldP spid="61" grpId="1" animBg="1"/>
          <p:bldP spid="61" grpId="2" animBg="1"/>
          <p:bldP spid="61" grpId="3" animBg="1"/>
          <p:bldP spid="62" grpId="0" animBg="1"/>
          <p:bldP spid="62" grpId="1" animBg="1"/>
          <p:bldP spid="62" grpId="2" animBg="1"/>
          <p:bldP spid="62" grpId="3" animBg="1"/>
          <p:bldP spid="63" grpId="0" animBg="1"/>
          <p:bldP spid="63" grpId="1" animBg="1"/>
          <p:bldP spid="63" grpId="2" animBg="1"/>
          <p:bldP spid="63" grpId="3" animBg="1"/>
          <p:bldP spid="64" grpId="0" animBg="1"/>
          <p:bldP spid="64" grpId="1" animBg="1"/>
          <p:bldP spid="64" grpId="2" animBg="1"/>
          <p:bldP spid="64" grpId="3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67" grpId="0" animBg="1"/>
          <p:bldP spid="67" grpId="1" animBg="1"/>
          <p:bldP spid="67" grpId="2" animBg="1"/>
          <p:bldP spid="67" grpId="3" animBg="1"/>
          <p:bldP spid="68" grpId="0" animBg="1"/>
          <p:bldP spid="68" grpId="1" animBg="1"/>
          <p:bldP spid="68" grpId="2" animBg="1"/>
          <p:bldP spid="68" grpId="3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  <p:bldP spid="79" grpId="0" animBg="1"/>
          <p:bldP spid="79" grpId="1" animBg="1"/>
          <p:bldP spid="79" grpId="2" animBg="1"/>
          <p:bldP spid="79" grpId="3" animBg="1"/>
          <p:bldP spid="80" grpId="0" animBg="1"/>
          <p:bldP spid="80" grpId="1" animBg="1"/>
          <p:bldP spid="80" grpId="2" animBg="1"/>
          <p:bldP spid="80" grpId="3" animBg="1"/>
          <p:bldP spid="81" grpId="0" animBg="1"/>
          <p:bldP spid="81" grpId="1" animBg="1"/>
          <p:bldP spid="81" grpId="2" animBg="1"/>
          <p:bldP spid="81" grpId="3" animBg="1"/>
          <p:bldP spid="82" grpId="0" animBg="1"/>
          <p:bldP spid="82" grpId="1" animBg="1"/>
          <p:bldP spid="82" grpId="2" animBg="1"/>
          <p:bldP spid="82" grpId="3" animBg="1"/>
          <p:bldP spid="83" grpId="0" animBg="1"/>
          <p:bldP spid="83" grpId="1" animBg="1"/>
          <p:bldP spid="83" grpId="2" animBg="1"/>
          <p:bldP spid="83" grpId="3" animBg="1"/>
          <p:bldP spid="84" grpId="0" animBg="1"/>
          <p:bldP spid="84" grpId="1" animBg="1"/>
          <p:bldP spid="84" grpId="2" animBg="1"/>
          <p:bldP spid="84" grpId="3" animBg="1"/>
          <p:bldP spid="85" grpId="0" animBg="1"/>
          <p:bldP spid="85" grpId="1" animBg="1"/>
          <p:bldP spid="85" grpId="2" animBg="1"/>
          <p:bldP spid="85" grpId="3" animBg="1"/>
          <p:bldP spid="86" grpId="0" animBg="1"/>
          <p:bldP spid="86" grpId="1" animBg="1"/>
          <p:bldP spid="87" grpId="0" animBg="1"/>
          <p:bldP spid="87" grpId="1" animBg="1"/>
          <p:bldP spid="88" grpId="0" animBg="1"/>
          <p:bldP spid="88" grpId="1" animBg="1"/>
          <p:bldP spid="89" grpId="0" animBg="1"/>
          <p:bldP spid="89" grpId="1" animBg="1"/>
          <p:bldP spid="90" grpId="0" animBg="1"/>
          <p:bldP spid="90" grpId="1" animBg="1"/>
          <p:bldP spid="90" grpId="2" animBg="1"/>
          <p:bldP spid="91" grpId="0" animBg="1"/>
          <p:bldP spid="91" grpId="1" animBg="1"/>
          <p:bldP spid="91" grpId="2" animBg="1"/>
          <p:bldP spid="92" grpId="0" animBg="1"/>
          <p:bldP spid="92" grpId="1" animBg="1"/>
          <p:bldP spid="92" grpId="2" animBg="1"/>
          <p:bldP spid="92" grpId="3" animBg="1"/>
          <p:bldP spid="93" grpId="0" animBg="1"/>
          <p:bldP spid="93" grpId="1" animBg="1"/>
          <p:bldP spid="93" grpId="2" animBg="1"/>
          <p:bldP spid="93" grpId="3" animBg="1"/>
          <p:bldP spid="94" grpId="0" animBg="1"/>
          <p:bldP spid="94" grpId="1" animBg="1"/>
          <p:bldP spid="94" grpId="2" animBg="1"/>
          <p:bldP spid="94" grpId="3" animBg="1"/>
          <p:bldP spid="95" grpId="0" animBg="1"/>
          <p:bldP spid="95" grpId="1" animBg="1"/>
          <p:bldP spid="95" grpId="2" animBg="1"/>
          <p:bldP spid="95" grpId="3" animBg="1"/>
          <p:bldP spid="96" grpId="0" animBg="1"/>
          <p:bldP spid="96" grpId="1" animBg="1"/>
          <p:bldP spid="96" grpId="2" animBg="1"/>
          <p:bldP spid="96" grpId="3" animBg="1"/>
          <p:bldP spid="97" grpId="0" animBg="1"/>
          <p:bldP spid="97" grpId="1" animBg="1"/>
          <p:bldP spid="97" grpId="2" animBg="1"/>
          <p:bldP spid="97" grpId="3" animBg="1"/>
          <p:bldP spid="98" grpId="0" animBg="1"/>
          <p:bldP spid="98" grpId="1" animBg="1"/>
          <p:bldP spid="98" grpId="2" animBg="1"/>
          <p:bldP spid="98" grpId="3" animBg="1"/>
          <p:bldP spid="99" grpId="0" animBg="1"/>
          <p:bldP spid="99" grpId="1" animBg="1"/>
          <p:bldP spid="99" grpId="2" animBg="1"/>
          <p:bldP spid="99" grpId="3" animBg="1"/>
          <p:bldP spid="100" grpId="0" animBg="1"/>
          <p:bldP spid="100" grpId="1" animBg="1"/>
          <p:bldP spid="100" grpId="2" animBg="1"/>
          <p:bldP spid="100" grpId="3" animBg="1"/>
          <p:bldP spid="101" grpId="0" animBg="1"/>
          <p:bldP spid="101" grpId="1" animBg="1"/>
          <p:bldP spid="101" grpId="2" animBg="1"/>
          <p:bldP spid="101" grpId="3" animBg="1"/>
          <p:bldP spid="102" grpId="0" animBg="1"/>
          <p:bldP spid="102" grpId="1" animBg="1"/>
          <p:bldP spid="102" grpId="2" animBg="1"/>
          <p:bldP spid="102" grpId="3" animBg="1"/>
          <p:bldP spid="103" grpId="0" animBg="1"/>
          <p:bldP spid="103" grpId="1" animBg="1"/>
          <p:bldP spid="103" grpId="2" animBg="1"/>
          <p:bldP spid="103" grpId="3" animBg="1"/>
          <p:bldP spid="104" grpId="0" animBg="1"/>
          <p:bldP spid="104" grpId="1" animBg="1"/>
          <p:bldP spid="104" grpId="2" animBg="1"/>
          <p:bldP spid="104" grpId="3" animBg="1"/>
          <p:bldP spid="105" grpId="0" animBg="1"/>
          <p:bldP spid="105" grpId="1" animBg="1"/>
          <p:bldP spid="105" grpId="2" animBg="1"/>
          <p:bldP spid="105" grpId="3" animBg="1"/>
          <p:bldP spid="106" grpId="0" animBg="1"/>
          <p:bldP spid="106" grpId="1" animBg="1"/>
          <p:bldP spid="106" grpId="2" animBg="1"/>
          <p:bldP spid="106" grpId="3" animBg="1"/>
          <p:bldP spid="107" grpId="0" animBg="1"/>
          <p:bldP spid="107" grpId="1" animBg="1"/>
          <p:bldP spid="107" grpId="2" animBg="1"/>
          <p:bldP spid="107" grpId="3" animBg="1"/>
          <p:bldP spid="108" grpId="0" animBg="1"/>
          <p:bldP spid="108" grpId="1" animBg="1"/>
          <p:bldP spid="108" grpId="2" animBg="1"/>
          <p:bldP spid="108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6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>
                                          <p:cBhvr>
                                            <p:cTn id="291" dur="5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>
                                          <p:cBhvr>
                                            <p:cTn id="295" dur="6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>
                                          <p:cBhvr>
                                            <p:cTn id="299" dur="6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>
                                          <p:cBhvr>
                                            <p:cTn id="303" dur="6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>
                                          <p:cBhvr>
                                            <p:cTn id="307" dur="52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>
                                          <p:cBhvr>
                                            <p:cTn id="314" dur="5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>
                                          <p:cBhvr>
                                            <p:cTn id="324" dur="6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>
                                          <p:cBhvr>
                                            <p:cTn id="334" dur="6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>
                                          <p:cBhvr>
                                            <p:cTn id="344" dur="6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9" grpId="0" animBg="1"/>
          <p:bldP spid="59" grpId="1" animBg="1"/>
          <p:bldP spid="59" grpId="2" animBg="1"/>
          <p:bldP spid="59" grpId="3" animBg="1"/>
          <p:bldP spid="60" grpId="0" animBg="1"/>
          <p:bldP spid="60" grpId="1" animBg="1"/>
          <p:bldP spid="60" grpId="2" animBg="1"/>
          <p:bldP spid="60" grpId="3" animBg="1"/>
          <p:bldP spid="61" grpId="0" animBg="1"/>
          <p:bldP spid="61" grpId="1" animBg="1"/>
          <p:bldP spid="61" grpId="2" animBg="1"/>
          <p:bldP spid="61" grpId="3" animBg="1"/>
          <p:bldP spid="62" grpId="0" animBg="1"/>
          <p:bldP spid="62" grpId="1" animBg="1"/>
          <p:bldP spid="62" grpId="2" animBg="1"/>
          <p:bldP spid="62" grpId="3" animBg="1"/>
          <p:bldP spid="63" grpId="0" animBg="1"/>
          <p:bldP spid="63" grpId="1" animBg="1"/>
          <p:bldP spid="63" grpId="2" animBg="1"/>
          <p:bldP spid="63" grpId="3" animBg="1"/>
          <p:bldP spid="64" grpId="0" animBg="1"/>
          <p:bldP spid="64" grpId="1" animBg="1"/>
          <p:bldP spid="64" grpId="2" animBg="1"/>
          <p:bldP spid="64" grpId="3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67" grpId="0" animBg="1"/>
          <p:bldP spid="67" grpId="1" animBg="1"/>
          <p:bldP spid="67" grpId="2" animBg="1"/>
          <p:bldP spid="67" grpId="3" animBg="1"/>
          <p:bldP spid="68" grpId="0" animBg="1"/>
          <p:bldP spid="68" grpId="1" animBg="1"/>
          <p:bldP spid="68" grpId="2" animBg="1"/>
          <p:bldP spid="68" grpId="3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  <p:bldP spid="79" grpId="0" animBg="1"/>
          <p:bldP spid="79" grpId="1" animBg="1"/>
          <p:bldP spid="79" grpId="2" animBg="1"/>
          <p:bldP spid="79" grpId="3" animBg="1"/>
          <p:bldP spid="80" grpId="0" animBg="1"/>
          <p:bldP spid="80" grpId="1" animBg="1"/>
          <p:bldP spid="80" grpId="2" animBg="1"/>
          <p:bldP spid="80" grpId="3" animBg="1"/>
          <p:bldP spid="81" grpId="0" animBg="1"/>
          <p:bldP spid="81" grpId="1" animBg="1"/>
          <p:bldP spid="81" grpId="2" animBg="1"/>
          <p:bldP spid="81" grpId="3" animBg="1"/>
          <p:bldP spid="82" grpId="0" animBg="1"/>
          <p:bldP spid="82" grpId="1" animBg="1"/>
          <p:bldP spid="82" grpId="2" animBg="1"/>
          <p:bldP spid="82" grpId="3" animBg="1"/>
          <p:bldP spid="83" grpId="0" animBg="1"/>
          <p:bldP spid="83" grpId="1" animBg="1"/>
          <p:bldP spid="83" grpId="2" animBg="1"/>
          <p:bldP spid="83" grpId="3" animBg="1"/>
          <p:bldP spid="84" grpId="0" animBg="1"/>
          <p:bldP spid="84" grpId="1" animBg="1"/>
          <p:bldP spid="84" grpId="2" animBg="1"/>
          <p:bldP spid="84" grpId="3" animBg="1"/>
          <p:bldP spid="85" grpId="0" animBg="1"/>
          <p:bldP spid="85" grpId="1" animBg="1"/>
          <p:bldP spid="85" grpId="2" animBg="1"/>
          <p:bldP spid="85" grpId="3" animBg="1"/>
          <p:bldP spid="86" grpId="0" animBg="1"/>
          <p:bldP spid="86" grpId="1" animBg="1"/>
          <p:bldP spid="87" grpId="0" animBg="1"/>
          <p:bldP spid="87" grpId="1" animBg="1"/>
          <p:bldP spid="88" grpId="0" animBg="1"/>
          <p:bldP spid="88" grpId="1" animBg="1"/>
          <p:bldP spid="89" grpId="0" animBg="1"/>
          <p:bldP spid="89" grpId="1" animBg="1"/>
          <p:bldP spid="90" grpId="0" animBg="1"/>
          <p:bldP spid="90" grpId="1" animBg="1"/>
          <p:bldP spid="90" grpId="2" animBg="1"/>
          <p:bldP spid="91" grpId="0" animBg="1"/>
          <p:bldP spid="91" grpId="1" animBg="1"/>
          <p:bldP spid="91" grpId="2" animBg="1"/>
          <p:bldP spid="92" grpId="0" animBg="1"/>
          <p:bldP spid="92" grpId="1" animBg="1"/>
          <p:bldP spid="92" grpId="2" animBg="1"/>
          <p:bldP spid="92" grpId="3" animBg="1"/>
          <p:bldP spid="93" grpId="0" animBg="1"/>
          <p:bldP spid="93" grpId="1" animBg="1"/>
          <p:bldP spid="93" grpId="2" animBg="1"/>
          <p:bldP spid="93" grpId="3" animBg="1"/>
          <p:bldP spid="94" grpId="0" animBg="1"/>
          <p:bldP spid="94" grpId="1" animBg="1"/>
          <p:bldP spid="94" grpId="2" animBg="1"/>
          <p:bldP spid="94" grpId="3" animBg="1"/>
          <p:bldP spid="95" grpId="0" animBg="1"/>
          <p:bldP spid="95" grpId="1" animBg="1"/>
          <p:bldP spid="95" grpId="2" animBg="1"/>
          <p:bldP spid="95" grpId="3" animBg="1"/>
          <p:bldP spid="96" grpId="0" animBg="1"/>
          <p:bldP spid="96" grpId="1" animBg="1"/>
          <p:bldP spid="96" grpId="2" animBg="1"/>
          <p:bldP spid="96" grpId="3" animBg="1"/>
          <p:bldP spid="97" grpId="0" animBg="1"/>
          <p:bldP spid="97" grpId="1" animBg="1"/>
          <p:bldP spid="97" grpId="2" animBg="1"/>
          <p:bldP spid="97" grpId="3" animBg="1"/>
          <p:bldP spid="98" grpId="0" animBg="1"/>
          <p:bldP spid="98" grpId="1" animBg="1"/>
          <p:bldP spid="98" grpId="2" animBg="1"/>
          <p:bldP spid="98" grpId="3" animBg="1"/>
          <p:bldP spid="99" grpId="0" animBg="1"/>
          <p:bldP spid="99" grpId="1" animBg="1"/>
          <p:bldP spid="99" grpId="2" animBg="1"/>
          <p:bldP spid="99" grpId="3" animBg="1"/>
          <p:bldP spid="100" grpId="0" animBg="1"/>
          <p:bldP spid="100" grpId="1" animBg="1"/>
          <p:bldP spid="100" grpId="2" animBg="1"/>
          <p:bldP spid="100" grpId="3" animBg="1"/>
          <p:bldP spid="101" grpId="0" animBg="1"/>
          <p:bldP spid="101" grpId="1" animBg="1"/>
          <p:bldP spid="101" grpId="2" animBg="1"/>
          <p:bldP spid="101" grpId="3" animBg="1"/>
          <p:bldP spid="102" grpId="0" animBg="1"/>
          <p:bldP spid="102" grpId="1" animBg="1"/>
          <p:bldP spid="102" grpId="2" animBg="1"/>
          <p:bldP spid="102" grpId="3" animBg="1"/>
          <p:bldP spid="103" grpId="0" animBg="1"/>
          <p:bldP spid="103" grpId="1" animBg="1"/>
          <p:bldP spid="103" grpId="2" animBg="1"/>
          <p:bldP spid="103" grpId="3" animBg="1"/>
          <p:bldP spid="104" grpId="0" animBg="1"/>
          <p:bldP spid="104" grpId="1" animBg="1"/>
          <p:bldP spid="104" grpId="2" animBg="1"/>
          <p:bldP spid="104" grpId="3" animBg="1"/>
          <p:bldP spid="105" grpId="0" animBg="1"/>
          <p:bldP spid="105" grpId="1" animBg="1"/>
          <p:bldP spid="105" grpId="2" animBg="1"/>
          <p:bldP spid="105" grpId="3" animBg="1"/>
          <p:bldP spid="106" grpId="0" animBg="1"/>
          <p:bldP spid="106" grpId="1" animBg="1"/>
          <p:bldP spid="106" grpId="2" animBg="1"/>
          <p:bldP spid="106" grpId="3" animBg="1"/>
          <p:bldP spid="107" grpId="0" animBg="1"/>
          <p:bldP spid="107" grpId="1" animBg="1"/>
          <p:bldP spid="107" grpId="2" animBg="1"/>
          <p:bldP spid="107" grpId="3" animBg="1"/>
          <p:bldP spid="108" grpId="0" animBg="1"/>
          <p:bldP spid="108" grpId="1" animBg="1"/>
          <p:bldP spid="108" grpId="2" animBg="1"/>
          <p:bldP spid="108" grpId="3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9143999" cy="5143499"/>
          </a:xfrm>
          <a:prstGeom prst="rect">
            <a:avLst/>
          </a:prstGeom>
          <a:solidFill>
            <a:schemeClr val="tx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340260" y="591530"/>
            <a:ext cx="4572000" cy="1905789"/>
            <a:chOff x="53014" y="665846"/>
            <a:chExt cx="4572000" cy="1905789"/>
          </a:xfrm>
        </p:grpSpPr>
        <p:grpSp>
          <p:nvGrpSpPr>
            <p:cNvPr id="7" name="Group 5"/>
            <p:cNvGrpSpPr>
              <a:grpSpLocks noChangeAspect="1"/>
            </p:cNvGrpSpPr>
            <p:nvPr/>
          </p:nvGrpSpPr>
          <p:grpSpPr bwMode="auto">
            <a:xfrm>
              <a:off x="977924" y="1877898"/>
              <a:ext cx="2606675" cy="693737"/>
              <a:chOff x="2058" y="1385"/>
              <a:chExt cx="1642" cy="437"/>
            </a:xfrm>
            <a:solidFill>
              <a:schemeClr val="bg1"/>
            </a:solidFill>
          </p:grpSpPr>
          <p:sp>
            <p:nvSpPr>
              <p:cNvPr id="29" name="Freeform 6"/>
              <p:cNvSpPr>
                <a:spLocks noEditPoints="1"/>
              </p:cNvSpPr>
              <p:nvPr/>
            </p:nvSpPr>
            <p:spPr bwMode="auto">
              <a:xfrm>
                <a:off x="2341" y="1385"/>
                <a:ext cx="1115" cy="262"/>
              </a:xfrm>
              <a:custGeom>
                <a:avLst/>
                <a:gdLst>
                  <a:gd name="T0" fmla="*/ 13 w 472"/>
                  <a:gd name="T1" fmla="*/ 51 h 111"/>
                  <a:gd name="T2" fmla="*/ 29 w 472"/>
                  <a:gd name="T3" fmla="*/ 80 h 111"/>
                  <a:gd name="T4" fmla="*/ 157 w 472"/>
                  <a:gd name="T5" fmla="*/ 74 h 111"/>
                  <a:gd name="T6" fmla="*/ 171 w 472"/>
                  <a:gd name="T7" fmla="*/ 16 h 111"/>
                  <a:gd name="T8" fmla="*/ 192 w 472"/>
                  <a:gd name="T9" fmla="*/ 40 h 111"/>
                  <a:gd name="T10" fmla="*/ 181 w 472"/>
                  <a:gd name="T11" fmla="*/ 31 h 111"/>
                  <a:gd name="T12" fmla="*/ 177 w 472"/>
                  <a:gd name="T13" fmla="*/ 53 h 111"/>
                  <a:gd name="T14" fmla="*/ 159 w 472"/>
                  <a:gd name="T15" fmla="*/ 45 h 111"/>
                  <a:gd name="T16" fmla="*/ 187 w 472"/>
                  <a:gd name="T17" fmla="*/ 65 h 111"/>
                  <a:gd name="T18" fmla="*/ 132 w 472"/>
                  <a:gd name="T19" fmla="*/ 26 h 111"/>
                  <a:gd name="T20" fmla="*/ 108 w 472"/>
                  <a:gd name="T21" fmla="*/ 12 h 111"/>
                  <a:gd name="T22" fmla="*/ 99 w 472"/>
                  <a:gd name="T23" fmla="*/ 29 h 111"/>
                  <a:gd name="T24" fmla="*/ 150 w 472"/>
                  <a:gd name="T25" fmla="*/ 36 h 111"/>
                  <a:gd name="T26" fmla="*/ 198 w 472"/>
                  <a:gd name="T27" fmla="*/ 69 h 111"/>
                  <a:gd name="T28" fmla="*/ 236 w 472"/>
                  <a:gd name="T29" fmla="*/ 12 h 111"/>
                  <a:gd name="T30" fmla="*/ 274 w 472"/>
                  <a:gd name="T31" fmla="*/ 69 h 111"/>
                  <a:gd name="T32" fmla="*/ 322 w 472"/>
                  <a:gd name="T33" fmla="*/ 36 h 111"/>
                  <a:gd name="T34" fmla="*/ 373 w 472"/>
                  <a:gd name="T35" fmla="*/ 29 h 111"/>
                  <a:gd name="T36" fmla="*/ 365 w 472"/>
                  <a:gd name="T37" fmla="*/ 12 h 111"/>
                  <a:gd name="T38" fmla="*/ 340 w 472"/>
                  <a:gd name="T39" fmla="*/ 26 h 111"/>
                  <a:gd name="T40" fmla="*/ 285 w 472"/>
                  <a:gd name="T41" fmla="*/ 65 h 111"/>
                  <a:gd name="T42" fmla="*/ 313 w 472"/>
                  <a:gd name="T43" fmla="*/ 45 h 111"/>
                  <a:gd name="T44" fmla="*/ 295 w 472"/>
                  <a:gd name="T45" fmla="*/ 53 h 111"/>
                  <a:gd name="T46" fmla="*/ 292 w 472"/>
                  <a:gd name="T47" fmla="*/ 31 h 111"/>
                  <a:gd name="T48" fmla="*/ 280 w 472"/>
                  <a:gd name="T49" fmla="*/ 40 h 111"/>
                  <a:gd name="T50" fmla="*/ 301 w 472"/>
                  <a:gd name="T51" fmla="*/ 16 h 111"/>
                  <a:gd name="T52" fmla="*/ 315 w 472"/>
                  <a:gd name="T53" fmla="*/ 74 h 111"/>
                  <a:gd name="T54" fmla="*/ 443 w 472"/>
                  <a:gd name="T55" fmla="*/ 80 h 111"/>
                  <a:gd name="T56" fmla="*/ 459 w 472"/>
                  <a:gd name="T57" fmla="*/ 51 h 111"/>
                  <a:gd name="T58" fmla="*/ 451 w 472"/>
                  <a:gd name="T59" fmla="*/ 67 h 111"/>
                  <a:gd name="T60" fmla="*/ 454 w 472"/>
                  <a:gd name="T61" fmla="*/ 65 h 111"/>
                  <a:gd name="T62" fmla="*/ 464 w 472"/>
                  <a:gd name="T63" fmla="*/ 49 h 111"/>
                  <a:gd name="T64" fmla="*/ 452 w 472"/>
                  <a:gd name="T65" fmla="*/ 81 h 111"/>
                  <a:gd name="T66" fmla="*/ 384 w 472"/>
                  <a:gd name="T67" fmla="*/ 80 h 111"/>
                  <a:gd name="T68" fmla="*/ 382 w 472"/>
                  <a:gd name="T69" fmla="*/ 68 h 111"/>
                  <a:gd name="T70" fmla="*/ 373 w 472"/>
                  <a:gd name="T71" fmla="*/ 64 h 111"/>
                  <a:gd name="T72" fmla="*/ 386 w 472"/>
                  <a:gd name="T73" fmla="*/ 46 h 111"/>
                  <a:gd name="T74" fmla="*/ 289 w 472"/>
                  <a:gd name="T75" fmla="*/ 77 h 111"/>
                  <a:gd name="T76" fmla="*/ 236 w 472"/>
                  <a:gd name="T77" fmla="*/ 111 h 111"/>
                  <a:gd name="T78" fmla="*/ 183 w 472"/>
                  <a:gd name="T79" fmla="*/ 77 h 111"/>
                  <a:gd name="T80" fmla="*/ 86 w 472"/>
                  <a:gd name="T81" fmla="*/ 46 h 111"/>
                  <a:gd name="T82" fmla="*/ 99 w 472"/>
                  <a:gd name="T83" fmla="*/ 64 h 111"/>
                  <a:gd name="T84" fmla="*/ 91 w 472"/>
                  <a:gd name="T85" fmla="*/ 68 h 111"/>
                  <a:gd name="T86" fmla="*/ 88 w 472"/>
                  <a:gd name="T87" fmla="*/ 80 h 111"/>
                  <a:gd name="T88" fmla="*/ 20 w 472"/>
                  <a:gd name="T89" fmla="*/ 81 h 111"/>
                  <a:gd name="T90" fmla="*/ 9 w 472"/>
                  <a:gd name="T91" fmla="*/ 49 h 111"/>
                  <a:gd name="T92" fmla="*/ 18 w 472"/>
                  <a:gd name="T93" fmla="*/ 65 h 111"/>
                  <a:gd name="T94" fmla="*/ 21 w 472"/>
                  <a:gd name="T95" fmla="*/ 67 h 111"/>
                  <a:gd name="T96" fmla="*/ 236 w 472"/>
                  <a:gd name="T97" fmla="*/ 41 h 111"/>
                  <a:gd name="T98" fmla="*/ 236 w 472"/>
                  <a:gd name="T99" fmla="*/ 15 h 111"/>
                  <a:gd name="T100" fmla="*/ 236 w 472"/>
                  <a:gd name="T101" fmla="*/ 42 h 111"/>
                  <a:gd name="T102" fmla="*/ 195 w 472"/>
                  <a:gd name="T103" fmla="*/ 73 h 111"/>
                  <a:gd name="T104" fmla="*/ 277 w 472"/>
                  <a:gd name="T105" fmla="*/ 73 h 111"/>
                  <a:gd name="T106" fmla="*/ 236 w 472"/>
                  <a:gd name="T107" fmla="*/ 107 h 111"/>
                  <a:gd name="T108" fmla="*/ 236 w 472"/>
                  <a:gd name="T109" fmla="*/ 8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2" h="111">
                    <a:moveTo>
                      <a:pt x="39" y="59"/>
                    </a:moveTo>
                    <a:cubicBezTo>
                      <a:pt x="39" y="48"/>
                      <a:pt x="21" y="43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5" y="61"/>
                      <a:pt x="13" y="80"/>
                      <a:pt x="29" y="80"/>
                    </a:cubicBezTo>
                    <a:cubicBezTo>
                      <a:pt x="51" y="80"/>
                      <a:pt x="56" y="47"/>
                      <a:pt x="83" y="41"/>
                    </a:cubicBezTo>
                    <a:cubicBezTo>
                      <a:pt x="107" y="36"/>
                      <a:pt x="134" y="70"/>
                      <a:pt x="157" y="74"/>
                    </a:cubicBezTo>
                    <a:cubicBezTo>
                      <a:pt x="173" y="77"/>
                      <a:pt x="191" y="76"/>
                      <a:pt x="201" y="62"/>
                    </a:cubicBezTo>
                    <a:cubicBezTo>
                      <a:pt x="217" y="41"/>
                      <a:pt x="196" y="8"/>
                      <a:pt x="171" y="16"/>
                    </a:cubicBezTo>
                    <a:cubicBezTo>
                      <a:pt x="148" y="24"/>
                      <a:pt x="142" y="66"/>
                      <a:pt x="174" y="67"/>
                    </a:cubicBezTo>
                    <a:cubicBezTo>
                      <a:pt x="188" y="68"/>
                      <a:pt x="199" y="53"/>
                      <a:pt x="192" y="40"/>
                    </a:cubicBezTo>
                    <a:cubicBezTo>
                      <a:pt x="189" y="35"/>
                      <a:pt x="185" y="32"/>
                      <a:pt x="181" y="31"/>
                    </a:cubicBezTo>
                    <a:cubicBezTo>
                      <a:pt x="181" y="31"/>
                      <a:pt x="181" y="31"/>
                      <a:pt x="181" y="31"/>
                    </a:cubicBezTo>
                    <a:cubicBezTo>
                      <a:pt x="169" y="28"/>
                      <a:pt x="163" y="37"/>
                      <a:pt x="164" y="44"/>
                    </a:cubicBezTo>
                    <a:cubicBezTo>
                      <a:pt x="164" y="51"/>
                      <a:pt x="170" y="57"/>
                      <a:pt x="177" y="53"/>
                    </a:cubicBezTo>
                    <a:cubicBezTo>
                      <a:pt x="183" y="50"/>
                      <a:pt x="177" y="43"/>
                      <a:pt x="183" y="43"/>
                    </a:cubicBezTo>
                    <a:cubicBezTo>
                      <a:pt x="187" y="61"/>
                      <a:pt x="161" y="58"/>
                      <a:pt x="159" y="45"/>
                    </a:cubicBezTo>
                    <a:cubicBezTo>
                      <a:pt x="159" y="37"/>
                      <a:pt x="164" y="29"/>
                      <a:pt x="171" y="27"/>
                    </a:cubicBezTo>
                    <a:cubicBezTo>
                      <a:pt x="193" y="22"/>
                      <a:pt x="211" y="53"/>
                      <a:pt x="187" y="65"/>
                    </a:cubicBezTo>
                    <a:cubicBezTo>
                      <a:pt x="172" y="72"/>
                      <a:pt x="150" y="66"/>
                      <a:pt x="149" y="45"/>
                    </a:cubicBezTo>
                    <a:cubicBezTo>
                      <a:pt x="149" y="36"/>
                      <a:pt x="142" y="26"/>
                      <a:pt x="132" y="26"/>
                    </a:cubicBezTo>
                    <a:cubicBezTo>
                      <a:pt x="121" y="25"/>
                      <a:pt x="109" y="39"/>
                      <a:pt x="98" y="31"/>
                    </a:cubicBezTo>
                    <a:cubicBezTo>
                      <a:pt x="85" y="23"/>
                      <a:pt x="98" y="8"/>
                      <a:pt x="108" y="12"/>
                    </a:cubicBezTo>
                    <a:cubicBezTo>
                      <a:pt x="111" y="14"/>
                      <a:pt x="114" y="19"/>
                      <a:pt x="110" y="21"/>
                    </a:cubicBezTo>
                    <a:cubicBezTo>
                      <a:pt x="106" y="11"/>
                      <a:pt x="91" y="23"/>
                      <a:pt x="99" y="29"/>
                    </a:cubicBezTo>
                    <a:cubicBezTo>
                      <a:pt x="113" y="38"/>
                      <a:pt x="133" y="14"/>
                      <a:pt x="147" y="31"/>
                    </a:cubicBezTo>
                    <a:cubicBezTo>
                      <a:pt x="148" y="33"/>
                      <a:pt x="149" y="34"/>
                      <a:pt x="150" y="36"/>
                    </a:cubicBezTo>
                    <a:cubicBezTo>
                      <a:pt x="160" y="0"/>
                      <a:pt x="209" y="5"/>
                      <a:pt x="211" y="41"/>
                    </a:cubicBezTo>
                    <a:cubicBezTo>
                      <a:pt x="211" y="52"/>
                      <a:pt x="206" y="63"/>
                      <a:pt x="198" y="69"/>
                    </a:cubicBezTo>
                    <a:cubicBezTo>
                      <a:pt x="212" y="63"/>
                      <a:pt x="224" y="55"/>
                      <a:pt x="235" y="41"/>
                    </a:cubicBezTo>
                    <a:cubicBezTo>
                      <a:pt x="227" y="31"/>
                      <a:pt x="222" y="21"/>
                      <a:pt x="236" y="12"/>
                    </a:cubicBezTo>
                    <a:cubicBezTo>
                      <a:pt x="250" y="21"/>
                      <a:pt x="245" y="31"/>
                      <a:pt x="237" y="41"/>
                    </a:cubicBezTo>
                    <a:cubicBezTo>
                      <a:pt x="248" y="55"/>
                      <a:pt x="260" y="63"/>
                      <a:pt x="274" y="69"/>
                    </a:cubicBezTo>
                    <a:cubicBezTo>
                      <a:pt x="266" y="63"/>
                      <a:pt x="261" y="52"/>
                      <a:pt x="261" y="41"/>
                    </a:cubicBezTo>
                    <a:cubicBezTo>
                      <a:pt x="263" y="5"/>
                      <a:pt x="313" y="0"/>
                      <a:pt x="322" y="36"/>
                    </a:cubicBezTo>
                    <a:cubicBezTo>
                      <a:pt x="323" y="34"/>
                      <a:pt x="324" y="33"/>
                      <a:pt x="325" y="31"/>
                    </a:cubicBezTo>
                    <a:cubicBezTo>
                      <a:pt x="339" y="14"/>
                      <a:pt x="359" y="38"/>
                      <a:pt x="373" y="29"/>
                    </a:cubicBezTo>
                    <a:cubicBezTo>
                      <a:pt x="381" y="23"/>
                      <a:pt x="366" y="11"/>
                      <a:pt x="363" y="21"/>
                    </a:cubicBezTo>
                    <a:cubicBezTo>
                      <a:pt x="358" y="19"/>
                      <a:pt x="362" y="14"/>
                      <a:pt x="365" y="12"/>
                    </a:cubicBezTo>
                    <a:cubicBezTo>
                      <a:pt x="374" y="8"/>
                      <a:pt x="387" y="23"/>
                      <a:pt x="374" y="31"/>
                    </a:cubicBezTo>
                    <a:cubicBezTo>
                      <a:pt x="363" y="39"/>
                      <a:pt x="351" y="25"/>
                      <a:pt x="340" y="26"/>
                    </a:cubicBezTo>
                    <a:cubicBezTo>
                      <a:pt x="330" y="26"/>
                      <a:pt x="323" y="36"/>
                      <a:pt x="323" y="45"/>
                    </a:cubicBezTo>
                    <a:cubicBezTo>
                      <a:pt x="322" y="66"/>
                      <a:pt x="300" y="72"/>
                      <a:pt x="285" y="65"/>
                    </a:cubicBezTo>
                    <a:cubicBezTo>
                      <a:pt x="261" y="53"/>
                      <a:pt x="279" y="22"/>
                      <a:pt x="301" y="27"/>
                    </a:cubicBezTo>
                    <a:cubicBezTo>
                      <a:pt x="308" y="29"/>
                      <a:pt x="313" y="37"/>
                      <a:pt x="313" y="45"/>
                    </a:cubicBezTo>
                    <a:cubicBezTo>
                      <a:pt x="312" y="58"/>
                      <a:pt x="285" y="61"/>
                      <a:pt x="289" y="43"/>
                    </a:cubicBezTo>
                    <a:cubicBezTo>
                      <a:pt x="295" y="43"/>
                      <a:pt x="289" y="50"/>
                      <a:pt x="295" y="53"/>
                    </a:cubicBezTo>
                    <a:cubicBezTo>
                      <a:pt x="302" y="57"/>
                      <a:pt x="308" y="51"/>
                      <a:pt x="309" y="44"/>
                    </a:cubicBezTo>
                    <a:cubicBezTo>
                      <a:pt x="309" y="37"/>
                      <a:pt x="303" y="28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87" y="32"/>
                      <a:pt x="283" y="35"/>
                      <a:pt x="280" y="40"/>
                    </a:cubicBezTo>
                    <a:cubicBezTo>
                      <a:pt x="273" y="53"/>
                      <a:pt x="284" y="68"/>
                      <a:pt x="298" y="67"/>
                    </a:cubicBezTo>
                    <a:cubicBezTo>
                      <a:pt x="330" y="66"/>
                      <a:pt x="324" y="24"/>
                      <a:pt x="301" y="16"/>
                    </a:cubicBezTo>
                    <a:cubicBezTo>
                      <a:pt x="276" y="8"/>
                      <a:pt x="255" y="41"/>
                      <a:pt x="271" y="62"/>
                    </a:cubicBezTo>
                    <a:cubicBezTo>
                      <a:pt x="282" y="76"/>
                      <a:pt x="299" y="77"/>
                      <a:pt x="315" y="74"/>
                    </a:cubicBezTo>
                    <a:cubicBezTo>
                      <a:pt x="338" y="70"/>
                      <a:pt x="365" y="36"/>
                      <a:pt x="389" y="41"/>
                    </a:cubicBezTo>
                    <a:cubicBezTo>
                      <a:pt x="416" y="47"/>
                      <a:pt x="421" y="80"/>
                      <a:pt x="443" y="80"/>
                    </a:cubicBezTo>
                    <a:cubicBezTo>
                      <a:pt x="459" y="80"/>
                      <a:pt x="468" y="61"/>
                      <a:pt x="459" y="51"/>
                    </a:cubicBezTo>
                    <a:cubicBezTo>
                      <a:pt x="459" y="51"/>
                      <a:pt x="459" y="51"/>
                      <a:pt x="459" y="51"/>
                    </a:cubicBezTo>
                    <a:cubicBezTo>
                      <a:pt x="451" y="43"/>
                      <a:pt x="433" y="48"/>
                      <a:pt x="433" y="59"/>
                    </a:cubicBezTo>
                    <a:cubicBezTo>
                      <a:pt x="433" y="72"/>
                      <a:pt x="446" y="73"/>
                      <a:pt x="451" y="67"/>
                    </a:cubicBezTo>
                    <a:cubicBezTo>
                      <a:pt x="454" y="64"/>
                      <a:pt x="447" y="61"/>
                      <a:pt x="450" y="57"/>
                    </a:cubicBezTo>
                    <a:cubicBezTo>
                      <a:pt x="455" y="58"/>
                      <a:pt x="455" y="63"/>
                      <a:pt x="454" y="65"/>
                    </a:cubicBezTo>
                    <a:cubicBezTo>
                      <a:pt x="452" y="72"/>
                      <a:pt x="441" y="75"/>
                      <a:pt x="435" y="70"/>
                    </a:cubicBezTo>
                    <a:cubicBezTo>
                      <a:pt x="414" y="54"/>
                      <a:pt x="448" y="34"/>
                      <a:pt x="464" y="49"/>
                    </a:cubicBezTo>
                    <a:cubicBezTo>
                      <a:pt x="464" y="49"/>
                      <a:pt x="464" y="49"/>
                      <a:pt x="464" y="49"/>
                    </a:cubicBezTo>
                    <a:cubicBezTo>
                      <a:pt x="472" y="59"/>
                      <a:pt x="465" y="77"/>
                      <a:pt x="452" y="81"/>
                    </a:cubicBezTo>
                    <a:cubicBezTo>
                      <a:pt x="431" y="88"/>
                      <a:pt x="417" y="67"/>
                      <a:pt x="405" y="55"/>
                    </a:cubicBezTo>
                    <a:cubicBezTo>
                      <a:pt x="411" y="69"/>
                      <a:pt x="398" y="83"/>
                      <a:pt x="384" y="80"/>
                    </a:cubicBezTo>
                    <a:cubicBezTo>
                      <a:pt x="366" y="77"/>
                      <a:pt x="370" y="53"/>
                      <a:pt x="384" y="53"/>
                    </a:cubicBezTo>
                    <a:cubicBezTo>
                      <a:pt x="404" y="54"/>
                      <a:pt x="397" y="77"/>
                      <a:pt x="382" y="68"/>
                    </a:cubicBezTo>
                    <a:cubicBezTo>
                      <a:pt x="385" y="63"/>
                      <a:pt x="391" y="72"/>
                      <a:pt x="393" y="65"/>
                    </a:cubicBezTo>
                    <a:cubicBezTo>
                      <a:pt x="395" y="54"/>
                      <a:pt x="376" y="52"/>
                      <a:pt x="373" y="64"/>
                    </a:cubicBezTo>
                    <a:cubicBezTo>
                      <a:pt x="370" y="81"/>
                      <a:pt x="404" y="79"/>
                      <a:pt x="404" y="62"/>
                    </a:cubicBezTo>
                    <a:cubicBezTo>
                      <a:pt x="403" y="52"/>
                      <a:pt x="395" y="48"/>
                      <a:pt x="386" y="46"/>
                    </a:cubicBezTo>
                    <a:cubicBezTo>
                      <a:pt x="374" y="43"/>
                      <a:pt x="361" y="52"/>
                      <a:pt x="348" y="61"/>
                    </a:cubicBezTo>
                    <a:cubicBezTo>
                      <a:pt x="327" y="74"/>
                      <a:pt x="313" y="81"/>
                      <a:pt x="289" y="77"/>
                    </a:cubicBezTo>
                    <a:cubicBezTo>
                      <a:pt x="277" y="74"/>
                      <a:pt x="250" y="79"/>
                      <a:pt x="237" y="87"/>
                    </a:cubicBezTo>
                    <a:cubicBezTo>
                      <a:pt x="245" y="94"/>
                      <a:pt x="247" y="102"/>
                      <a:pt x="236" y="111"/>
                    </a:cubicBezTo>
                    <a:cubicBezTo>
                      <a:pt x="225" y="102"/>
                      <a:pt x="227" y="94"/>
                      <a:pt x="235" y="87"/>
                    </a:cubicBezTo>
                    <a:cubicBezTo>
                      <a:pt x="222" y="79"/>
                      <a:pt x="195" y="74"/>
                      <a:pt x="183" y="77"/>
                    </a:cubicBezTo>
                    <a:cubicBezTo>
                      <a:pt x="159" y="81"/>
                      <a:pt x="145" y="74"/>
                      <a:pt x="124" y="61"/>
                    </a:cubicBezTo>
                    <a:cubicBezTo>
                      <a:pt x="111" y="52"/>
                      <a:pt x="98" y="43"/>
                      <a:pt x="86" y="46"/>
                    </a:cubicBezTo>
                    <a:cubicBezTo>
                      <a:pt x="77" y="48"/>
                      <a:pt x="69" y="52"/>
                      <a:pt x="68" y="62"/>
                    </a:cubicBezTo>
                    <a:cubicBezTo>
                      <a:pt x="68" y="79"/>
                      <a:pt x="103" y="81"/>
                      <a:pt x="99" y="64"/>
                    </a:cubicBezTo>
                    <a:cubicBezTo>
                      <a:pt x="96" y="52"/>
                      <a:pt x="77" y="54"/>
                      <a:pt x="79" y="65"/>
                    </a:cubicBezTo>
                    <a:cubicBezTo>
                      <a:pt x="81" y="72"/>
                      <a:pt x="87" y="63"/>
                      <a:pt x="91" y="68"/>
                    </a:cubicBezTo>
                    <a:cubicBezTo>
                      <a:pt x="75" y="77"/>
                      <a:pt x="69" y="54"/>
                      <a:pt x="88" y="53"/>
                    </a:cubicBezTo>
                    <a:cubicBezTo>
                      <a:pt x="102" y="53"/>
                      <a:pt x="106" y="77"/>
                      <a:pt x="88" y="80"/>
                    </a:cubicBezTo>
                    <a:cubicBezTo>
                      <a:pt x="75" y="83"/>
                      <a:pt x="61" y="69"/>
                      <a:pt x="67" y="55"/>
                    </a:cubicBezTo>
                    <a:cubicBezTo>
                      <a:pt x="55" y="67"/>
                      <a:pt x="41" y="88"/>
                      <a:pt x="20" y="81"/>
                    </a:cubicBezTo>
                    <a:cubicBezTo>
                      <a:pt x="7" y="77"/>
                      <a:pt x="0" y="59"/>
                      <a:pt x="9" y="49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24" y="34"/>
                      <a:pt x="59" y="54"/>
                      <a:pt x="38" y="70"/>
                    </a:cubicBezTo>
                    <a:cubicBezTo>
                      <a:pt x="31" y="75"/>
                      <a:pt x="20" y="72"/>
                      <a:pt x="18" y="65"/>
                    </a:cubicBezTo>
                    <a:cubicBezTo>
                      <a:pt x="18" y="63"/>
                      <a:pt x="18" y="58"/>
                      <a:pt x="22" y="57"/>
                    </a:cubicBezTo>
                    <a:cubicBezTo>
                      <a:pt x="25" y="61"/>
                      <a:pt x="18" y="64"/>
                      <a:pt x="21" y="67"/>
                    </a:cubicBezTo>
                    <a:cubicBezTo>
                      <a:pt x="26" y="73"/>
                      <a:pt x="40" y="72"/>
                      <a:pt x="39" y="59"/>
                    </a:cubicBezTo>
                    <a:close/>
                    <a:moveTo>
                      <a:pt x="236" y="41"/>
                    </a:moveTo>
                    <a:cubicBezTo>
                      <a:pt x="236" y="41"/>
                      <a:pt x="236" y="41"/>
                      <a:pt x="236" y="41"/>
                    </a:cubicBezTo>
                    <a:cubicBezTo>
                      <a:pt x="243" y="32"/>
                      <a:pt x="247" y="22"/>
                      <a:pt x="236" y="15"/>
                    </a:cubicBezTo>
                    <a:cubicBezTo>
                      <a:pt x="225" y="22"/>
                      <a:pt x="229" y="32"/>
                      <a:pt x="236" y="41"/>
                    </a:cubicBezTo>
                    <a:close/>
                    <a:moveTo>
                      <a:pt x="236" y="42"/>
                    </a:moveTo>
                    <a:cubicBezTo>
                      <a:pt x="236" y="42"/>
                      <a:pt x="236" y="42"/>
                      <a:pt x="236" y="42"/>
                    </a:cubicBezTo>
                    <a:cubicBezTo>
                      <a:pt x="224" y="57"/>
                      <a:pt x="211" y="67"/>
                      <a:pt x="195" y="73"/>
                    </a:cubicBezTo>
                    <a:cubicBezTo>
                      <a:pt x="207" y="74"/>
                      <a:pt x="226" y="79"/>
                      <a:pt x="236" y="87"/>
                    </a:cubicBezTo>
                    <a:cubicBezTo>
                      <a:pt x="247" y="79"/>
                      <a:pt x="266" y="74"/>
                      <a:pt x="277" y="73"/>
                    </a:cubicBezTo>
                    <a:cubicBezTo>
                      <a:pt x="261" y="67"/>
                      <a:pt x="248" y="57"/>
                      <a:pt x="236" y="42"/>
                    </a:cubicBezTo>
                    <a:close/>
                    <a:moveTo>
                      <a:pt x="236" y="107"/>
                    </a:moveTo>
                    <a:cubicBezTo>
                      <a:pt x="236" y="107"/>
                      <a:pt x="236" y="107"/>
                      <a:pt x="236" y="107"/>
                    </a:cubicBezTo>
                    <a:cubicBezTo>
                      <a:pt x="245" y="100"/>
                      <a:pt x="243" y="93"/>
                      <a:pt x="236" y="88"/>
                    </a:cubicBezTo>
                    <a:cubicBezTo>
                      <a:pt x="229" y="93"/>
                      <a:pt x="227" y="100"/>
                      <a:pt x="236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0" name="Freeform 7"/>
              <p:cNvSpPr>
                <a:spLocks noEditPoints="1"/>
              </p:cNvSpPr>
              <p:nvPr/>
            </p:nvSpPr>
            <p:spPr bwMode="auto">
              <a:xfrm>
                <a:off x="2339" y="1564"/>
                <a:ext cx="565" cy="258"/>
              </a:xfrm>
              <a:custGeom>
                <a:avLst/>
                <a:gdLst>
                  <a:gd name="T0" fmla="*/ 27 w 239"/>
                  <a:gd name="T1" fmla="*/ 40 h 109"/>
                  <a:gd name="T2" fmla="*/ 57 w 239"/>
                  <a:gd name="T3" fmla="*/ 55 h 109"/>
                  <a:gd name="T4" fmla="*/ 82 w 239"/>
                  <a:gd name="T5" fmla="*/ 81 h 109"/>
                  <a:gd name="T6" fmla="*/ 210 w 239"/>
                  <a:gd name="T7" fmla="*/ 9 h 109"/>
                  <a:gd name="T8" fmla="*/ 221 w 239"/>
                  <a:gd name="T9" fmla="*/ 26 h 109"/>
                  <a:gd name="T10" fmla="*/ 231 w 239"/>
                  <a:gd name="T11" fmla="*/ 22 h 109"/>
                  <a:gd name="T12" fmla="*/ 226 w 239"/>
                  <a:gd name="T13" fmla="*/ 37 h 109"/>
                  <a:gd name="T14" fmla="*/ 217 w 239"/>
                  <a:gd name="T15" fmla="*/ 37 h 109"/>
                  <a:gd name="T16" fmla="*/ 170 w 239"/>
                  <a:gd name="T17" fmla="*/ 10 h 109"/>
                  <a:gd name="T18" fmla="*/ 142 w 239"/>
                  <a:gd name="T19" fmla="*/ 12 h 109"/>
                  <a:gd name="T20" fmla="*/ 151 w 239"/>
                  <a:gd name="T21" fmla="*/ 24 h 109"/>
                  <a:gd name="T22" fmla="*/ 71 w 239"/>
                  <a:gd name="T23" fmla="*/ 62 h 109"/>
                  <a:gd name="T24" fmla="*/ 79 w 239"/>
                  <a:gd name="T25" fmla="*/ 28 h 109"/>
                  <a:gd name="T26" fmla="*/ 98 w 239"/>
                  <a:gd name="T27" fmla="*/ 7 h 109"/>
                  <a:gd name="T28" fmla="*/ 126 w 239"/>
                  <a:gd name="T29" fmla="*/ 25 h 109"/>
                  <a:gd name="T30" fmla="*/ 85 w 239"/>
                  <a:gd name="T31" fmla="*/ 29 h 109"/>
                  <a:gd name="T32" fmla="*/ 104 w 239"/>
                  <a:gd name="T33" fmla="*/ 28 h 109"/>
                  <a:gd name="T34" fmla="*/ 121 w 239"/>
                  <a:gd name="T35" fmla="*/ 29 h 109"/>
                  <a:gd name="T36" fmla="*/ 72 w 239"/>
                  <a:gd name="T37" fmla="*/ 43 h 109"/>
                  <a:gd name="T38" fmla="*/ 77 w 239"/>
                  <a:gd name="T39" fmla="*/ 57 h 109"/>
                  <a:gd name="T40" fmla="*/ 127 w 239"/>
                  <a:gd name="T41" fmla="*/ 25 h 109"/>
                  <a:gd name="T42" fmla="*/ 104 w 239"/>
                  <a:gd name="T43" fmla="*/ 3 h 109"/>
                  <a:gd name="T44" fmla="*/ 42 w 239"/>
                  <a:gd name="T45" fmla="*/ 17 h 109"/>
                  <a:gd name="T46" fmla="*/ 14 w 239"/>
                  <a:gd name="T47" fmla="*/ 48 h 109"/>
                  <a:gd name="T48" fmla="*/ 216 w 239"/>
                  <a:gd name="T49" fmla="*/ 47 h 109"/>
                  <a:gd name="T50" fmla="*/ 218 w 239"/>
                  <a:gd name="T51" fmla="*/ 48 h 109"/>
                  <a:gd name="T52" fmla="*/ 235 w 239"/>
                  <a:gd name="T53" fmla="*/ 79 h 109"/>
                  <a:gd name="T54" fmla="*/ 228 w 239"/>
                  <a:gd name="T55" fmla="*/ 109 h 109"/>
                  <a:gd name="T56" fmla="*/ 213 w 239"/>
                  <a:gd name="T57" fmla="*/ 102 h 109"/>
                  <a:gd name="T58" fmla="*/ 174 w 239"/>
                  <a:gd name="T59" fmla="*/ 34 h 109"/>
                  <a:gd name="T60" fmla="*/ 136 w 239"/>
                  <a:gd name="T61" fmla="*/ 71 h 109"/>
                  <a:gd name="T62" fmla="*/ 157 w 239"/>
                  <a:gd name="T63" fmla="*/ 80 h 109"/>
                  <a:gd name="T64" fmla="*/ 159 w 239"/>
                  <a:gd name="T65" fmla="*/ 76 h 109"/>
                  <a:gd name="T66" fmla="*/ 213 w 239"/>
                  <a:gd name="T67" fmla="*/ 15 h 109"/>
                  <a:gd name="T68" fmla="*/ 208 w 239"/>
                  <a:gd name="T69" fmla="*/ 25 h 109"/>
                  <a:gd name="T70" fmla="*/ 204 w 239"/>
                  <a:gd name="T71" fmla="*/ 34 h 109"/>
                  <a:gd name="T72" fmla="*/ 183 w 239"/>
                  <a:gd name="T73" fmla="*/ 25 h 109"/>
                  <a:gd name="T74" fmla="*/ 217 w 239"/>
                  <a:gd name="T75" fmla="*/ 49 h 109"/>
                  <a:gd name="T76" fmla="*/ 191 w 239"/>
                  <a:gd name="T77" fmla="*/ 58 h 109"/>
                  <a:gd name="T78" fmla="*/ 193 w 239"/>
                  <a:gd name="T79" fmla="*/ 55 h 109"/>
                  <a:gd name="T80" fmla="*/ 178 w 239"/>
                  <a:gd name="T81" fmla="*/ 31 h 109"/>
                  <a:gd name="T82" fmla="*/ 198 w 239"/>
                  <a:gd name="T83" fmla="*/ 84 h 109"/>
                  <a:gd name="T84" fmla="*/ 176 w 239"/>
                  <a:gd name="T85" fmla="*/ 34 h 109"/>
                  <a:gd name="T86" fmla="*/ 235 w 239"/>
                  <a:gd name="T87" fmla="*/ 97 h 109"/>
                  <a:gd name="T88" fmla="*/ 235 w 239"/>
                  <a:gd name="T89" fmla="*/ 88 h 109"/>
                  <a:gd name="T90" fmla="*/ 235 w 239"/>
                  <a:gd name="T91" fmla="*/ 97 h 109"/>
                  <a:gd name="T92" fmla="*/ 232 w 239"/>
                  <a:gd name="T93" fmla="*/ 43 h 109"/>
                  <a:gd name="T94" fmla="*/ 234 w 239"/>
                  <a:gd name="T95" fmla="*/ 22 h 109"/>
                  <a:gd name="T96" fmla="*/ 233 w 239"/>
                  <a:gd name="T97" fmla="*/ 9 h 109"/>
                  <a:gd name="T98" fmla="*/ 235 w 239"/>
                  <a:gd name="T99" fmla="*/ 32 h 109"/>
                  <a:gd name="T100" fmla="*/ 235 w 239"/>
                  <a:gd name="T101" fmla="*/ 47 h 109"/>
                  <a:gd name="T102" fmla="*/ 208 w 239"/>
                  <a:gd name="T103" fmla="*/ 98 h 109"/>
                  <a:gd name="T104" fmla="*/ 211 w 239"/>
                  <a:gd name="T105" fmla="*/ 90 h 109"/>
                  <a:gd name="T106" fmla="*/ 104 w 239"/>
                  <a:gd name="T107" fmla="*/ 29 h 109"/>
                  <a:gd name="T108" fmla="*/ 104 w 239"/>
                  <a:gd name="T109" fmla="*/ 29 h 109"/>
                  <a:gd name="T110" fmla="*/ 117 w 239"/>
                  <a:gd name="T111" fmla="*/ 40 h 109"/>
                  <a:gd name="T112" fmla="*/ 127 w 239"/>
                  <a:gd name="T113" fmla="*/ 2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9" h="109">
                    <a:moveTo>
                      <a:pt x="26" y="29"/>
                    </a:moveTo>
                    <a:cubicBezTo>
                      <a:pt x="28" y="30"/>
                      <a:pt x="30" y="30"/>
                      <a:pt x="32" y="30"/>
                    </a:cubicBezTo>
                    <a:cubicBezTo>
                      <a:pt x="21" y="32"/>
                      <a:pt x="21" y="41"/>
                      <a:pt x="27" y="40"/>
                    </a:cubicBezTo>
                    <a:cubicBezTo>
                      <a:pt x="22" y="35"/>
                      <a:pt x="29" y="29"/>
                      <a:pt x="37" y="32"/>
                    </a:cubicBezTo>
                    <a:cubicBezTo>
                      <a:pt x="47" y="36"/>
                      <a:pt x="56" y="43"/>
                      <a:pt x="62" y="52"/>
                    </a:cubicBezTo>
                    <a:cubicBezTo>
                      <a:pt x="60" y="50"/>
                      <a:pt x="55" y="52"/>
                      <a:pt x="57" y="55"/>
                    </a:cubicBezTo>
                    <a:cubicBezTo>
                      <a:pt x="60" y="50"/>
                      <a:pt x="66" y="59"/>
                      <a:pt x="70" y="63"/>
                    </a:cubicBezTo>
                    <a:cubicBezTo>
                      <a:pt x="76" y="68"/>
                      <a:pt x="85" y="72"/>
                      <a:pt x="92" y="74"/>
                    </a:cubicBezTo>
                    <a:cubicBezTo>
                      <a:pt x="85" y="72"/>
                      <a:pt x="78" y="78"/>
                      <a:pt x="82" y="81"/>
                    </a:cubicBezTo>
                    <a:cubicBezTo>
                      <a:pt x="82" y="74"/>
                      <a:pt x="95" y="75"/>
                      <a:pt x="101" y="75"/>
                    </a:cubicBezTo>
                    <a:cubicBezTo>
                      <a:pt x="115" y="74"/>
                      <a:pt x="129" y="68"/>
                      <a:pt x="138" y="58"/>
                    </a:cubicBezTo>
                    <a:cubicBezTo>
                      <a:pt x="170" y="26"/>
                      <a:pt x="185" y="8"/>
                      <a:pt x="210" y="9"/>
                    </a:cubicBezTo>
                    <a:cubicBezTo>
                      <a:pt x="224" y="10"/>
                      <a:pt x="230" y="27"/>
                      <a:pt x="223" y="34"/>
                    </a:cubicBezTo>
                    <a:cubicBezTo>
                      <a:pt x="221" y="37"/>
                      <a:pt x="215" y="36"/>
                      <a:pt x="216" y="31"/>
                    </a:cubicBezTo>
                    <a:cubicBezTo>
                      <a:pt x="216" y="28"/>
                      <a:pt x="218" y="27"/>
                      <a:pt x="221" y="26"/>
                    </a:cubicBezTo>
                    <a:cubicBezTo>
                      <a:pt x="216" y="24"/>
                      <a:pt x="210" y="25"/>
                      <a:pt x="208" y="30"/>
                    </a:cubicBezTo>
                    <a:cubicBezTo>
                      <a:pt x="206" y="37"/>
                      <a:pt x="216" y="44"/>
                      <a:pt x="223" y="41"/>
                    </a:cubicBezTo>
                    <a:cubicBezTo>
                      <a:pt x="226" y="40"/>
                      <a:pt x="235" y="35"/>
                      <a:pt x="231" y="22"/>
                    </a:cubicBezTo>
                    <a:cubicBezTo>
                      <a:pt x="228" y="13"/>
                      <a:pt x="227" y="5"/>
                      <a:pt x="235" y="1"/>
                    </a:cubicBezTo>
                    <a:cubicBezTo>
                      <a:pt x="235" y="0"/>
                      <a:pt x="235" y="0"/>
                      <a:pt x="235" y="0"/>
                    </a:cubicBezTo>
                    <a:cubicBezTo>
                      <a:pt x="216" y="4"/>
                      <a:pt x="239" y="26"/>
                      <a:pt x="226" y="37"/>
                    </a:cubicBezTo>
                    <a:cubicBezTo>
                      <a:pt x="219" y="43"/>
                      <a:pt x="209" y="38"/>
                      <a:pt x="212" y="31"/>
                    </a:cubicBezTo>
                    <a:cubicBezTo>
                      <a:pt x="212" y="28"/>
                      <a:pt x="214" y="26"/>
                      <a:pt x="217" y="26"/>
                    </a:cubicBezTo>
                    <a:cubicBezTo>
                      <a:pt x="212" y="28"/>
                      <a:pt x="211" y="35"/>
                      <a:pt x="217" y="37"/>
                    </a:cubicBezTo>
                    <a:cubicBezTo>
                      <a:pt x="230" y="41"/>
                      <a:pt x="235" y="12"/>
                      <a:pt x="211" y="8"/>
                    </a:cubicBezTo>
                    <a:cubicBezTo>
                      <a:pt x="202" y="7"/>
                      <a:pt x="191" y="10"/>
                      <a:pt x="183" y="13"/>
                    </a:cubicBezTo>
                    <a:cubicBezTo>
                      <a:pt x="180" y="14"/>
                      <a:pt x="167" y="17"/>
                      <a:pt x="170" y="10"/>
                    </a:cubicBezTo>
                    <a:cubicBezTo>
                      <a:pt x="165" y="11"/>
                      <a:pt x="167" y="18"/>
                      <a:pt x="176" y="16"/>
                    </a:cubicBezTo>
                    <a:cubicBezTo>
                      <a:pt x="168" y="20"/>
                      <a:pt x="160" y="24"/>
                      <a:pt x="151" y="23"/>
                    </a:cubicBezTo>
                    <a:cubicBezTo>
                      <a:pt x="141" y="22"/>
                      <a:pt x="139" y="15"/>
                      <a:pt x="142" y="12"/>
                    </a:cubicBezTo>
                    <a:cubicBezTo>
                      <a:pt x="143" y="11"/>
                      <a:pt x="146" y="10"/>
                      <a:pt x="149" y="13"/>
                    </a:cubicBezTo>
                    <a:cubicBezTo>
                      <a:pt x="151" y="8"/>
                      <a:pt x="146" y="7"/>
                      <a:pt x="141" y="11"/>
                    </a:cubicBezTo>
                    <a:cubicBezTo>
                      <a:pt x="136" y="15"/>
                      <a:pt x="134" y="23"/>
                      <a:pt x="151" y="24"/>
                    </a:cubicBezTo>
                    <a:cubicBezTo>
                      <a:pt x="165" y="26"/>
                      <a:pt x="179" y="15"/>
                      <a:pt x="194" y="11"/>
                    </a:cubicBezTo>
                    <a:cubicBezTo>
                      <a:pt x="176" y="16"/>
                      <a:pt x="158" y="34"/>
                      <a:pt x="133" y="59"/>
                    </a:cubicBezTo>
                    <a:cubicBezTo>
                      <a:pt x="112" y="80"/>
                      <a:pt x="86" y="75"/>
                      <a:pt x="71" y="62"/>
                    </a:cubicBezTo>
                    <a:cubicBezTo>
                      <a:pt x="64" y="56"/>
                      <a:pt x="60" y="47"/>
                      <a:pt x="62" y="39"/>
                    </a:cubicBezTo>
                    <a:cubicBezTo>
                      <a:pt x="63" y="33"/>
                      <a:pt x="65" y="27"/>
                      <a:pt x="70" y="24"/>
                    </a:cubicBezTo>
                    <a:cubicBezTo>
                      <a:pt x="74" y="21"/>
                      <a:pt x="78" y="23"/>
                      <a:pt x="79" y="28"/>
                    </a:cubicBezTo>
                    <a:cubicBezTo>
                      <a:pt x="84" y="24"/>
                      <a:pt x="74" y="11"/>
                      <a:pt x="64" y="29"/>
                    </a:cubicBezTo>
                    <a:cubicBezTo>
                      <a:pt x="67" y="20"/>
                      <a:pt x="74" y="11"/>
                      <a:pt x="82" y="8"/>
                    </a:cubicBezTo>
                    <a:cubicBezTo>
                      <a:pt x="88" y="6"/>
                      <a:pt x="93" y="6"/>
                      <a:pt x="98" y="7"/>
                    </a:cubicBezTo>
                    <a:cubicBezTo>
                      <a:pt x="102" y="9"/>
                      <a:pt x="107" y="13"/>
                      <a:pt x="110" y="19"/>
                    </a:cubicBezTo>
                    <a:cubicBezTo>
                      <a:pt x="112" y="9"/>
                      <a:pt x="99" y="6"/>
                      <a:pt x="92" y="4"/>
                    </a:cubicBezTo>
                    <a:cubicBezTo>
                      <a:pt x="105" y="4"/>
                      <a:pt x="122" y="12"/>
                      <a:pt x="126" y="25"/>
                    </a:cubicBezTo>
                    <a:cubicBezTo>
                      <a:pt x="124" y="26"/>
                      <a:pt x="122" y="27"/>
                      <a:pt x="121" y="28"/>
                    </a:cubicBezTo>
                    <a:cubicBezTo>
                      <a:pt x="116" y="19"/>
                      <a:pt x="110" y="20"/>
                      <a:pt x="104" y="27"/>
                    </a:cubicBezTo>
                    <a:cubicBezTo>
                      <a:pt x="100" y="24"/>
                      <a:pt x="91" y="17"/>
                      <a:pt x="85" y="29"/>
                    </a:cubicBezTo>
                    <a:cubicBezTo>
                      <a:pt x="91" y="27"/>
                      <a:pt x="94" y="20"/>
                      <a:pt x="103" y="28"/>
                    </a:cubicBezTo>
                    <a:cubicBezTo>
                      <a:pt x="99" y="33"/>
                      <a:pt x="96" y="48"/>
                      <a:pt x="103" y="50"/>
                    </a:cubicBezTo>
                    <a:cubicBezTo>
                      <a:pt x="113" y="54"/>
                      <a:pt x="110" y="35"/>
                      <a:pt x="104" y="28"/>
                    </a:cubicBezTo>
                    <a:cubicBezTo>
                      <a:pt x="109" y="22"/>
                      <a:pt x="117" y="21"/>
                      <a:pt x="120" y="29"/>
                    </a:cubicBezTo>
                    <a:cubicBezTo>
                      <a:pt x="117" y="31"/>
                      <a:pt x="114" y="37"/>
                      <a:pt x="117" y="41"/>
                    </a:cubicBezTo>
                    <a:cubicBezTo>
                      <a:pt x="123" y="41"/>
                      <a:pt x="125" y="35"/>
                      <a:pt x="121" y="29"/>
                    </a:cubicBezTo>
                    <a:cubicBezTo>
                      <a:pt x="122" y="27"/>
                      <a:pt x="125" y="26"/>
                      <a:pt x="127" y="26"/>
                    </a:cubicBezTo>
                    <a:cubicBezTo>
                      <a:pt x="131" y="44"/>
                      <a:pt x="115" y="55"/>
                      <a:pt x="110" y="56"/>
                    </a:cubicBezTo>
                    <a:cubicBezTo>
                      <a:pt x="89" y="61"/>
                      <a:pt x="88" y="44"/>
                      <a:pt x="72" y="43"/>
                    </a:cubicBezTo>
                    <a:cubicBezTo>
                      <a:pt x="72" y="43"/>
                      <a:pt x="83" y="52"/>
                      <a:pt x="93" y="57"/>
                    </a:cubicBezTo>
                    <a:cubicBezTo>
                      <a:pt x="99" y="59"/>
                      <a:pt x="104" y="59"/>
                      <a:pt x="107" y="58"/>
                    </a:cubicBezTo>
                    <a:cubicBezTo>
                      <a:pt x="96" y="62"/>
                      <a:pt x="87" y="55"/>
                      <a:pt x="77" y="57"/>
                    </a:cubicBezTo>
                    <a:cubicBezTo>
                      <a:pt x="85" y="62"/>
                      <a:pt x="92" y="62"/>
                      <a:pt x="100" y="61"/>
                    </a:cubicBezTo>
                    <a:cubicBezTo>
                      <a:pt x="111" y="60"/>
                      <a:pt x="122" y="55"/>
                      <a:pt x="127" y="43"/>
                    </a:cubicBezTo>
                    <a:cubicBezTo>
                      <a:pt x="141" y="65"/>
                      <a:pt x="156" y="19"/>
                      <a:pt x="127" y="25"/>
                    </a:cubicBezTo>
                    <a:cubicBezTo>
                      <a:pt x="125" y="19"/>
                      <a:pt x="122" y="15"/>
                      <a:pt x="117" y="11"/>
                    </a:cubicBezTo>
                    <a:cubicBezTo>
                      <a:pt x="125" y="14"/>
                      <a:pt x="134" y="16"/>
                      <a:pt x="134" y="5"/>
                    </a:cubicBezTo>
                    <a:cubicBezTo>
                      <a:pt x="126" y="17"/>
                      <a:pt x="113" y="5"/>
                      <a:pt x="104" y="3"/>
                    </a:cubicBezTo>
                    <a:cubicBezTo>
                      <a:pt x="99" y="2"/>
                      <a:pt x="88" y="1"/>
                      <a:pt x="80" y="4"/>
                    </a:cubicBezTo>
                    <a:cubicBezTo>
                      <a:pt x="67" y="11"/>
                      <a:pt x="61" y="29"/>
                      <a:pt x="60" y="43"/>
                    </a:cubicBezTo>
                    <a:cubicBezTo>
                      <a:pt x="59" y="40"/>
                      <a:pt x="58" y="14"/>
                      <a:pt x="42" y="17"/>
                    </a:cubicBezTo>
                    <a:cubicBezTo>
                      <a:pt x="49" y="22"/>
                      <a:pt x="59" y="34"/>
                      <a:pt x="59" y="47"/>
                    </a:cubicBezTo>
                    <a:cubicBezTo>
                      <a:pt x="49" y="37"/>
                      <a:pt x="36" y="29"/>
                      <a:pt x="24" y="27"/>
                    </a:cubicBezTo>
                    <a:cubicBezTo>
                      <a:pt x="8" y="24"/>
                      <a:pt x="0" y="38"/>
                      <a:pt x="14" y="48"/>
                    </a:cubicBezTo>
                    <a:cubicBezTo>
                      <a:pt x="15" y="49"/>
                      <a:pt x="3" y="27"/>
                      <a:pt x="26" y="29"/>
                    </a:cubicBezTo>
                    <a:close/>
                    <a:moveTo>
                      <a:pt x="193" y="55"/>
                    </a:moveTo>
                    <a:cubicBezTo>
                      <a:pt x="203" y="59"/>
                      <a:pt x="200" y="42"/>
                      <a:pt x="216" y="47"/>
                    </a:cubicBezTo>
                    <a:cubicBezTo>
                      <a:pt x="211" y="39"/>
                      <a:pt x="200" y="41"/>
                      <a:pt x="199" y="51"/>
                    </a:cubicBezTo>
                    <a:cubicBezTo>
                      <a:pt x="197" y="47"/>
                      <a:pt x="201" y="40"/>
                      <a:pt x="207" y="40"/>
                    </a:cubicBezTo>
                    <a:cubicBezTo>
                      <a:pt x="215" y="40"/>
                      <a:pt x="217" y="47"/>
                      <a:pt x="218" y="48"/>
                    </a:cubicBezTo>
                    <a:cubicBezTo>
                      <a:pt x="238" y="58"/>
                      <a:pt x="224" y="88"/>
                      <a:pt x="196" y="85"/>
                    </a:cubicBezTo>
                    <a:cubicBezTo>
                      <a:pt x="205" y="89"/>
                      <a:pt x="217" y="89"/>
                      <a:pt x="224" y="93"/>
                    </a:cubicBezTo>
                    <a:cubicBezTo>
                      <a:pt x="228" y="91"/>
                      <a:pt x="233" y="86"/>
                      <a:pt x="235" y="79"/>
                    </a:cubicBezTo>
                    <a:cubicBezTo>
                      <a:pt x="235" y="85"/>
                      <a:pt x="235" y="85"/>
                      <a:pt x="235" y="85"/>
                    </a:cubicBezTo>
                    <a:cubicBezTo>
                      <a:pt x="232" y="90"/>
                      <a:pt x="228" y="92"/>
                      <a:pt x="225" y="94"/>
                    </a:cubicBezTo>
                    <a:cubicBezTo>
                      <a:pt x="234" y="98"/>
                      <a:pt x="233" y="107"/>
                      <a:pt x="228" y="109"/>
                    </a:cubicBezTo>
                    <a:cubicBezTo>
                      <a:pt x="230" y="103"/>
                      <a:pt x="229" y="97"/>
                      <a:pt x="224" y="94"/>
                    </a:cubicBezTo>
                    <a:cubicBezTo>
                      <a:pt x="220" y="96"/>
                      <a:pt x="216" y="98"/>
                      <a:pt x="211" y="98"/>
                    </a:cubicBezTo>
                    <a:cubicBezTo>
                      <a:pt x="212" y="98"/>
                      <a:pt x="215" y="100"/>
                      <a:pt x="213" y="102"/>
                    </a:cubicBezTo>
                    <a:cubicBezTo>
                      <a:pt x="212" y="100"/>
                      <a:pt x="210" y="99"/>
                      <a:pt x="208" y="99"/>
                    </a:cubicBezTo>
                    <a:cubicBezTo>
                      <a:pt x="188" y="99"/>
                      <a:pt x="172" y="90"/>
                      <a:pt x="167" y="73"/>
                    </a:cubicBezTo>
                    <a:cubicBezTo>
                      <a:pt x="164" y="62"/>
                      <a:pt x="168" y="45"/>
                      <a:pt x="174" y="34"/>
                    </a:cubicBezTo>
                    <a:cubicBezTo>
                      <a:pt x="160" y="54"/>
                      <a:pt x="169" y="82"/>
                      <a:pt x="148" y="88"/>
                    </a:cubicBezTo>
                    <a:cubicBezTo>
                      <a:pt x="137" y="91"/>
                      <a:pt x="131" y="84"/>
                      <a:pt x="130" y="78"/>
                    </a:cubicBezTo>
                    <a:cubicBezTo>
                      <a:pt x="130" y="74"/>
                      <a:pt x="133" y="71"/>
                      <a:pt x="136" y="71"/>
                    </a:cubicBezTo>
                    <a:cubicBezTo>
                      <a:pt x="135" y="72"/>
                      <a:pt x="135" y="75"/>
                      <a:pt x="135" y="77"/>
                    </a:cubicBezTo>
                    <a:cubicBezTo>
                      <a:pt x="134" y="83"/>
                      <a:pt x="141" y="88"/>
                      <a:pt x="148" y="86"/>
                    </a:cubicBezTo>
                    <a:cubicBezTo>
                      <a:pt x="151" y="86"/>
                      <a:pt x="155" y="83"/>
                      <a:pt x="157" y="80"/>
                    </a:cubicBezTo>
                    <a:cubicBezTo>
                      <a:pt x="147" y="86"/>
                      <a:pt x="141" y="78"/>
                      <a:pt x="144" y="76"/>
                    </a:cubicBezTo>
                    <a:cubicBezTo>
                      <a:pt x="145" y="79"/>
                      <a:pt x="147" y="81"/>
                      <a:pt x="150" y="81"/>
                    </a:cubicBezTo>
                    <a:cubicBezTo>
                      <a:pt x="153" y="81"/>
                      <a:pt x="157" y="79"/>
                      <a:pt x="159" y="76"/>
                    </a:cubicBezTo>
                    <a:cubicBezTo>
                      <a:pt x="163" y="69"/>
                      <a:pt x="162" y="51"/>
                      <a:pt x="170" y="36"/>
                    </a:cubicBezTo>
                    <a:cubicBezTo>
                      <a:pt x="174" y="28"/>
                      <a:pt x="179" y="21"/>
                      <a:pt x="192" y="16"/>
                    </a:cubicBezTo>
                    <a:cubicBezTo>
                      <a:pt x="200" y="13"/>
                      <a:pt x="208" y="13"/>
                      <a:pt x="213" y="15"/>
                    </a:cubicBezTo>
                    <a:cubicBezTo>
                      <a:pt x="225" y="19"/>
                      <a:pt x="227" y="29"/>
                      <a:pt x="221" y="31"/>
                    </a:cubicBezTo>
                    <a:cubicBezTo>
                      <a:pt x="224" y="24"/>
                      <a:pt x="220" y="17"/>
                      <a:pt x="212" y="17"/>
                    </a:cubicBezTo>
                    <a:cubicBezTo>
                      <a:pt x="206" y="17"/>
                      <a:pt x="203" y="25"/>
                      <a:pt x="208" y="25"/>
                    </a:cubicBezTo>
                    <a:cubicBezTo>
                      <a:pt x="204" y="28"/>
                      <a:pt x="199" y="19"/>
                      <a:pt x="210" y="16"/>
                    </a:cubicBezTo>
                    <a:cubicBezTo>
                      <a:pt x="205" y="16"/>
                      <a:pt x="201" y="18"/>
                      <a:pt x="197" y="22"/>
                    </a:cubicBezTo>
                    <a:cubicBezTo>
                      <a:pt x="191" y="30"/>
                      <a:pt x="198" y="41"/>
                      <a:pt x="204" y="34"/>
                    </a:cubicBezTo>
                    <a:cubicBezTo>
                      <a:pt x="204" y="37"/>
                      <a:pt x="199" y="39"/>
                      <a:pt x="196" y="36"/>
                    </a:cubicBezTo>
                    <a:cubicBezTo>
                      <a:pt x="187" y="29"/>
                      <a:pt x="197" y="15"/>
                      <a:pt x="212" y="15"/>
                    </a:cubicBezTo>
                    <a:cubicBezTo>
                      <a:pt x="203" y="12"/>
                      <a:pt x="190" y="18"/>
                      <a:pt x="183" y="25"/>
                    </a:cubicBezTo>
                    <a:cubicBezTo>
                      <a:pt x="175" y="34"/>
                      <a:pt x="176" y="51"/>
                      <a:pt x="183" y="60"/>
                    </a:cubicBezTo>
                    <a:cubicBezTo>
                      <a:pt x="192" y="72"/>
                      <a:pt x="211" y="70"/>
                      <a:pt x="216" y="58"/>
                    </a:cubicBezTo>
                    <a:cubicBezTo>
                      <a:pt x="218" y="55"/>
                      <a:pt x="218" y="52"/>
                      <a:pt x="217" y="49"/>
                    </a:cubicBezTo>
                    <a:cubicBezTo>
                      <a:pt x="215" y="48"/>
                      <a:pt x="214" y="48"/>
                      <a:pt x="212" y="48"/>
                    </a:cubicBezTo>
                    <a:cubicBezTo>
                      <a:pt x="205" y="48"/>
                      <a:pt x="203" y="53"/>
                      <a:pt x="200" y="56"/>
                    </a:cubicBezTo>
                    <a:cubicBezTo>
                      <a:pt x="198" y="58"/>
                      <a:pt x="196" y="59"/>
                      <a:pt x="191" y="58"/>
                    </a:cubicBezTo>
                    <a:cubicBezTo>
                      <a:pt x="185" y="56"/>
                      <a:pt x="185" y="49"/>
                      <a:pt x="187" y="46"/>
                    </a:cubicBezTo>
                    <a:cubicBezTo>
                      <a:pt x="190" y="42"/>
                      <a:pt x="194" y="41"/>
                      <a:pt x="196" y="43"/>
                    </a:cubicBezTo>
                    <a:cubicBezTo>
                      <a:pt x="189" y="43"/>
                      <a:pt x="186" y="53"/>
                      <a:pt x="193" y="55"/>
                    </a:cubicBezTo>
                    <a:cubicBezTo>
                      <a:pt x="193" y="55"/>
                      <a:pt x="193" y="55"/>
                      <a:pt x="193" y="55"/>
                    </a:cubicBezTo>
                    <a:close/>
                    <a:moveTo>
                      <a:pt x="178" y="31"/>
                    </a:moveTo>
                    <a:cubicBezTo>
                      <a:pt x="178" y="31"/>
                      <a:pt x="178" y="31"/>
                      <a:pt x="178" y="31"/>
                    </a:cubicBezTo>
                    <a:cubicBezTo>
                      <a:pt x="171" y="48"/>
                      <a:pt x="180" y="73"/>
                      <a:pt x="201" y="71"/>
                    </a:cubicBezTo>
                    <a:cubicBezTo>
                      <a:pt x="210" y="70"/>
                      <a:pt x="221" y="60"/>
                      <a:pt x="218" y="50"/>
                    </a:cubicBezTo>
                    <a:cubicBezTo>
                      <a:pt x="231" y="58"/>
                      <a:pt x="224" y="85"/>
                      <a:pt x="198" y="84"/>
                    </a:cubicBezTo>
                    <a:cubicBezTo>
                      <a:pt x="187" y="84"/>
                      <a:pt x="179" y="77"/>
                      <a:pt x="176" y="67"/>
                    </a:cubicBezTo>
                    <a:cubicBezTo>
                      <a:pt x="172" y="58"/>
                      <a:pt x="172" y="43"/>
                      <a:pt x="176" y="34"/>
                    </a:cubicBezTo>
                    <a:cubicBezTo>
                      <a:pt x="176" y="34"/>
                      <a:pt x="176" y="34"/>
                      <a:pt x="176" y="34"/>
                    </a:cubicBezTo>
                    <a:cubicBezTo>
                      <a:pt x="177" y="33"/>
                      <a:pt x="178" y="32"/>
                      <a:pt x="178" y="31"/>
                    </a:cubicBezTo>
                    <a:close/>
                    <a:moveTo>
                      <a:pt x="235" y="97"/>
                    </a:moveTo>
                    <a:cubicBezTo>
                      <a:pt x="235" y="97"/>
                      <a:pt x="235" y="97"/>
                      <a:pt x="235" y="97"/>
                    </a:cubicBezTo>
                    <a:cubicBezTo>
                      <a:pt x="235" y="96"/>
                      <a:pt x="234" y="94"/>
                      <a:pt x="232" y="93"/>
                    </a:cubicBezTo>
                    <a:cubicBezTo>
                      <a:pt x="233" y="93"/>
                      <a:pt x="235" y="92"/>
                      <a:pt x="235" y="91"/>
                    </a:cubicBezTo>
                    <a:cubicBezTo>
                      <a:pt x="235" y="88"/>
                      <a:pt x="235" y="88"/>
                      <a:pt x="235" y="88"/>
                    </a:cubicBezTo>
                    <a:cubicBezTo>
                      <a:pt x="234" y="91"/>
                      <a:pt x="230" y="93"/>
                      <a:pt x="228" y="93"/>
                    </a:cubicBezTo>
                    <a:cubicBezTo>
                      <a:pt x="232" y="94"/>
                      <a:pt x="235" y="97"/>
                      <a:pt x="235" y="100"/>
                    </a:cubicBezTo>
                    <a:cubicBezTo>
                      <a:pt x="235" y="97"/>
                      <a:pt x="235" y="97"/>
                      <a:pt x="235" y="97"/>
                    </a:cubicBezTo>
                    <a:close/>
                    <a:moveTo>
                      <a:pt x="235" y="47"/>
                    </a:moveTo>
                    <a:cubicBezTo>
                      <a:pt x="235" y="50"/>
                      <a:pt x="235" y="50"/>
                      <a:pt x="235" y="50"/>
                    </a:cubicBezTo>
                    <a:cubicBezTo>
                      <a:pt x="233" y="49"/>
                      <a:pt x="232" y="46"/>
                      <a:pt x="232" y="43"/>
                    </a:cubicBezTo>
                    <a:cubicBezTo>
                      <a:pt x="230" y="45"/>
                      <a:pt x="228" y="45"/>
                      <a:pt x="226" y="46"/>
                    </a:cubicBezTo>
                    <a:cubicBezTo>
                      <a:pt x="227" y="37"/>
                      <a:pt x="234" y="31"/>
                      <a:pt x="234" y="31"/>
                    </a:cubicBezTo>
                    <a:cubicBezTo>
                      <a:pt x="235" y="28"/>
                      <a:pt x="234" y="25"/>
                      <a:pt x="234" y="22"/>
                    </a:cubicBezTo>
                    <a:cubicBezTo>
                      <a:pt x="232" y="16"/>
                      <a:pt x="227" y="9"/>
                      <a:pt x="235" y="4"/>
                    </a:cubicBezTo>
                    <a:cubicBezTo>
                      <a:pt x="235" y="6"/>
                      <a:pt x="235" y="6"/>
                      <a:pt x="235" y="6"/>
                    </a:cubicBezTo>
                    <a:cubicBezTo>
                      <a:pt x="234" y="7"/>
                      <a:pt x="234" y="8"/>
                      <a:pt x="233" y="9"/>
                    </a:cubicBezTo>
                    <a:cubicBezTo>
                      <a:pt x="232" y="13"/>
                      <a:pt x="234" y="17"/>
                      <a:pt x="235" y="22"/>
                    </a:cubicBezTo>
                    <a:cubicBezTo>
                      <a:pt x="235" y="22"/>
                      <a:pt x="235" y="23"/>
                      <a:pt x="235" y="24"/>
                    </a:cubicBezTo>
                    <a:cubicBezTo>
                      <a:pt x="235" y="32"/>
                      <a:pt x="235" y="32"/>
                      <a:pt x="235" y="32"/>
                    </a:cubicBezTo>
                    <a:cubicBezTo>
                      <a:pt x="232" y="36"/>
                      <a:pt x="229" y="40"/>
                      <a:pt x="228" y="44"/>
                    </a:cubicBezTo>
                    <a:cubicBezTo>
                      <a:pt x="231" y="42"/>
                      <a:pt x="232" y="40"/>
                      <a:pt x="233" y="38"/>
                    </a:cubicBezTo>
                    <a:cubicBezTo>
                      <a:pt x="232" y="42"/>
                      <a:pt x="233" y="46"/>
                      <a:pt x="235" y="47"/>
                    </a:cubicBezTo>
                    <a:cubicBezTo>
                      <a:pt x="235" y="47"/>
                      <a:pt x="235" y="47"/>
                      <a:pt x="235" y="47"/>
                    </a:cubicBezTo>
                    <a:close/>
                    <a:moveTo>
                      <a:pt x="208" y="98"/>
                    </a:moveTo>
                    <a:cubicBezTo>
                      <a:pt x="208" y="98"/>
                      <a:pt x="208" y="98"/>
                      <a:pt x="208" y="98"/>
                    </a:cubicBezTo>
                    <a:cubicBezTo>
                      <a:pt x="176" y="97"/>
                      <a:pt x="160" y="65"/>
                      <a:pt x="174" y="36"/>
                    </a:cubicBezTo>
                    <a:cubicBezTo>
                      <a:pt x="171" y="45"/>
                      <a:pt x="170" y="62"/>
                      <a:pt x="173" y="70"/>
                    </a:cubicBezTo>
                    <a:cubicBezTo>
                      <a:pt x="179" y="86"/>
                      <a:pt x="197" y="88"/>
                      <a:pt x="211" y="90"/>
                    </a:cubicBezTo>
                    <a:cubicBezTo>
                      <a:pt x="216" y="91"/>
                      <a:pt x="220" y="92"/>
                      <a:pt x="223" y="94"/>
                    </a:cubicBezTo>
                    <a:cubicBezTo>
                      <a:pt x="219" y="96"/>
                      <a:pt x="213" y="97"/>
                      <a:pt x="208" y="98"/>
                    </a:cubicBezTo>
                    <a:close/>
                    <a:moveTo>
                      <a:pt x="104" y="29"/>
                    </a:moveTo>
                    <a:cubicBezTo>
                      <a:pt x="104" y="29"/>
                      <a:pt x="104" y="29"/>
                      <a:pt x="104" y="29"/>
                    </a:cubicBezTo>
                    <a:cubicBezTo>
                      <a:pt x="110" y="37"/>
                      <a:pt x="107" y="51"/>
                      <a:pt x="101" y="46"/>
                    </a:cubicBezTo>
                    <a:cubicBezTo>
                      <a:pt x="97" y="43"/>
                      <a:pt x="100" y="32"/>
                      <a:pt x="104" y="29"/>
                    </a:cubicBezTo>
                    <a:close/>
                    <a:moveTo>
                      <a:pt x="121" y="29"/>
                    </a:moveTo>
                    <a:cubicBezTo>
                      <a:pt x="121" y="29"/>
                      <a:pt x="121" y="29"/>
                      <a:pt x="121" y="29"/>
                    </a:cubicBezTo>
                    <a:cubicBezTo>
                      <a:pt x="123" y="34"/>
                      <a:pt x="121" y="37"/>
                      <a:pt x="117" y="40"/>
                    </a:cubicBezTo>
                    <a:cubicBezTo>
                      <a:pt x="116" y="37"/>
                      <a:pt x="118" y="32"/>
                      <a:pt x="121" y="29"/>
                    </a:cubicBezTo>
                    <a:close/>
                    <a:moveTo>
                      <a:pt x="127" y="25"/>
                    </a:moveTo>
                    <a:cubicBezTo>
                      <a:pt x="127" y="25"/>
                      <a:pt x="127" y="25"/>
                      <a:pt x="127" y="25"/>
                    </a:cubicBezTo>
                    <a:cubicBezTo>
                      <a:pt x="152" y="20"/>
                      <a:pt x="142" y="58"/>
                      <a:pt x="127" y="42"/>
                    </a:cubicBezTo>
                    <a:cubicBezTo>
                      <a:pt x="129" y="37"/>
                      <a:pt x="129" y="31"/>
                      <a:pt x="12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1" name="Freeform 8"/>
              <p:cNvSpPr>
                <a:spLocks noEditPoints="1"/>
              </p:cNvSpPr>
              <p:nvPr/>
            </p:nvSpPr>
            <p:spPr bwMode="auto">
              <a:xfrm>
                <a:off x="2885" y="1564"/>
                <a:ext cx="564" cy="258"/>
              </a:xfrm>
              <a:custGeom>
                <a:avLst/>
                <a:gdLst>
                  <a:gd name="T0" fmla="*/ 213 w 239"/>
                  <a:gd name="T1" fmla="*/ 40 h 109"/>
                  <a:gd name="T2" fmla="*/ 183 w 239"/>
                  <a:gd name="T3" fmla="*/ 55 h 109"/>
                  <a:gd name="T4" fmla="*/ 157 w 239"/>
                  <a:gd name="T5" fmla="*/ 81 h 109"/>
                  <a:gd name="T6" fmla="*/ 30 w 239"/>
                  <a:gd name="T7" fmla="*/ 9 h 109"/>
                  <a:gd name="T8" fmla="*/ 18 w 239"/>
                  <a:gd name="T9" fmla="*/ 26 h 109"/>
                  <a:gd name="T10" fmla="*/ 8 w 239"/>
                  <a:gd name="T11" fmla="*/ 22 h 109"/>
                  <a:gd name="T12" fmla="*/ 13 w 239"/>
                  <a:gd name="T13" fmla="*/ 37 h 109"/>
                  <a:gd name="T14" fmla="*/ 23 w 239"/>
                  <a:gd name="T15" fmla="*/ 37 h 109"/>
                  <a:gd name="T16" fmla="*/ 69 w 239"/>
                  <a:gd name="T17" fmla="*/ 10 h 109"/>
                  <a:gd name="T18" fmla="*/ 98 w 239"/>
                  <a:gd name="T19" fmla="*/ 12 h 109"/>
                  <a:gd name="T20" fmla="*/ 88 w 239"/>
                  <a:gd name="T21" fmla="*/ 24 h 109"/>
                  <a:gd name="T22" fmla="*/ 168 w 239"/>
                  <a:gd name="T23" fmla="*/ 62 h 109"/>
                  <a:gd name="T24" fmla="*/ 160 w 239"/>
                  <a:gd name="T25" fmla="*/ 28 h 109"/>
                  <a:gd name="T26" fmla="*/ 142 w 239"/>
                  <a:gd name="T27" fmla="*/ 7 h 109"/>
                  <a:gd name="T28" fmla="*/ 113 w 239"/>
                  <a:gd name="T29" fmla="*/ 25 h 109"/>
                  <a:gd name="T30" fmla="*/ 155 w 239"/>
                  <a:gd name="T31" fmla="*/ 29 h 109"/>
                  <a:gd name="T32" fmla="*/ 135 w 239"/>
                  <a:gd name="T33" fmla="*/ 28 h 109"/>
                  <a:gd name="T34" fmla="*/ 118 w 239"/>
                  <a:gd name="T35" fmla="*/ 29 h 109"/>
                  <a:gd name="T36" fmla="*/ 168 w 239"/>
                  <a:gd name="T37" fmla="*/ 43 h 109"/>
                  <a:gd name="T38" fmla="*/ 162 w 239"/>
                  <a:gd name="T39" fmla="*/ 57 h 109"/>
                  <a:gd name="T40" fmla="*/ 112 w 239"/>
                  <a:gd name="T41" fmla="*/ 25 h 109"/>
                  <a:gd name="T42" fmla="*/ 136 w 239"/>
                  <a:gd name="T43" fmla="*/ 3 h 109"/>
                  <a:gd name="T44" fmla="*/ 198 w 239"/>
                  <a:gd name="T45" fmla="*/ 17 h 109"/>
                  <a:gd name="T46" fmla="*/ 225 w 239"/>
                  <a:gd name="T47" fmla="*/ 48 h 109"/>
                  <a:gd name="T48" fmla="*/ 23 w 239"/>
                  <a:gd name="T49" fmla="*/ 47 h 109"/>
                  <a:gd name="T50" fmla="*/ 22 w 239"/>
                  <a:gd name="T51" fmla="*/ 48 h 109"/>
                  <a:gd name="T52" fmla="*/ 4 w 239"/>
                  <a:gd name="T53" fmla="*/ 79 h 109"/>
                  <a:gd name="T54" fmla="*/ 12 w 239"/>
                  <a:gd name="T55" fmla="*/ 109 h 109"/>
                  <a:gd name="T56" fmla="*/ 26 w 239"/>
                  <a:gd name="T57" fmla="*/ 102 h 109"/>
                  <a:gd name="T58" fmla="*/ 65 w 239"/>
                  <a:gd name="T59" fmla="*/ 34 h 109"/>
                  <a:gd name="T60" fmla="*/ 103 w 239"/>
                  <a:gd name="T61" fmla="*/ 71 h 109"/>
                  <a:gd name="T62" fmla="*/ 83 w 239"/>
                  <a:gd name="T63" fmla="*/ 80 h 109"/>
                  <a:gd name="T64" fmla="*/ 81 w 239"/>
                  <a:gd name="T65" fmla="*/ 76 h 109"/>
                  <a:gd name="T66" fmla="*/ 26 w 239"/>
                  <a:gd name="T67" fmla="*/ 15 h 109"/>
                  <a:gd name="T68" fmla="*/ 31 w 239"/>
                  <a:gd name="T69" fmla="*/ 25 h 109"/>
                  <a:gd name="T70" fmla="*/ 36 w 239"/>
                  <a:gd name="T71" fmla="*/ 34 h 109"/>
                  <a:gd name="T72" fmla="*/ 56 w 239"/>
                  <a:gd name="T73" fmla="*/ 25 h 109"/>
                  <a:gd name="T74" fmla="*/ 23 w 239"/>
                  <a:gd name="T75" fmla="*/ 49 h 109"/>
                  <a:gd name="T76" fmla="*/ 48 w 239"/>
                  <a:gd name="T77" fmla="*/ 58 h 109"/>
                  <a:gd name="T78" fmla="*/ 46 w 239"/>
                  <a:gd name="T79" fmla="*/ 55 h 109"/>
                  <a:gd name="T80" fmla="*/ 61 w 239"/>
                  <a:gd name="T81" fmla="*/ 31 h 109"/>
                  <a:gd name="T82" fmla="*/ 41 w 239"/>
                  <a:gd name="T83" fmla="*/ 84 h 109"/>
                  <a:gd name="T84" fmla="*/ 61 w 239"/>
                  <a:gd name="T85" fmla="*/ 31 h 109"/>
                  <a:gd name="T86" fmla="*/ 7 w 239"/>
                  <a:gd name="T87" fmla="*/ 93 h 109"/>
                  <a:gd name="T88" fmla="*/ 11 w 239"/>
                  <a:gd name="T89" fmla="*/ 93 h 109"/>
                  <a:gd name="T90" fmla="*/ 4 w 239"/>
                  <a:gd name="T91" fmla="*/ 47 h 109"/>
                  <a:gd name="T92" fmla="*/ 13 w 239"/>
                  <a:gd name="T93" fmla="*/ 46 h 109"/>
                  <a:gd name="T94" fmla="*/ 4 w 239"/>
                  <a:gd name="T95" fmla="*/ 4 h 109"/>
                  <a:gd name="T96" fmla="*/ 4 w 239"/>
                  <a:gd name="T97" fmla="*/ 22 h 109"/>
                  <a:gd name="T98" fmla="*/ 11 w 239"/>
                  <a:gd name="T99" fmla="*/ 44 h 109"/>
                  <a:gd name="T100" fmla="*/ 4 w 239"/>
                  <a:gd name="T101" fmla="*/ 47 h 109"/>
                  <a:gd name="T102" fmla="*/ 65 w 239"/>
                  <a:gd name="T103" fmla="*/ 36 h 109"/>
                  <a:gd name="T104" fmla="*/ 16 w 239"/>
                  <a:gd name="T105" fmla="*/ 94 h 109"/>
                  <a:gd name="T106" fmla="*/ 136 w 239"/>
                  <a:gd name="T107" fmla="*/ 29 h 109"/>
                  <a:gd name="T108" fmla="*/ 119 w 239"/>
                  <a:gd name="T109" fmla="*/ 29 h 109"/>
                  <a:gd name="T110" fmla="*/ 119 w 239"/>
                  <a:gd name="T111" fmla="*/ 29 h 109"/>
                  <a:gd name="T112" fmla="*/ 112 w 239"/>
                  <a:gd name="T113" fmla="*/ 4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9" h="109">
                    <a:moveTo>
                      <a:pt x="213" y="29"/>
                    </a:moveTo>
                    <a:cubicBezTo>
                      <a:pt x="211" y="30"/>
                      <a:pt x="209" y="30"/>
                      <a:pt x="208" y="30"/>
                    </a:cubicBezTo>
                    <a:cubicBezTo>
                      <a:pt x="219" y="32"/>
                      <a:pt x="218" y="41"/>
                      <a:pt x="213" y="40"/>
                    </a:cubicBezTo>
                    <a:cubicBezTo>
                      <a:pt x="217" y="35"/>
                      <a:pt x="210" y="29"/>
                      <a:pt x="203" y="32"/>
                    </a:cubicBezTo>
                    <a:cubicBezTo>
                      <a:pt x="193" y="36"/>
                      <a:pt x="184" y="43"/>
                      <a:pt x="178" y="52"/>
                    </a:cubicBezTo>
                    <a:cubicBezTo>
                      <a:pt x="180" y="50"/>
                      <a:pt x="184" y="52"/>
                      <a:pt x="183" y="55"/>
                    </a:cubicBezTo>
                    <a:cubicBezTo>
                      <a:pt x="179" y="50"/>
                      <a:pt x="174" y="59"/>
                      <a:pt x="169" y="63"/>
                    </a:cubicBezTo>
                    <a:cubicBezTo>
                      <a:pt x="163" y="68"/>
                      <a:pt x="155" y="72"/>
                      <a:pt x="147" y="74"/>
                    </a:cubicBezTo>
                    <a:cubicBezTo>
                      <a:pt x="154" y="72"/>
                      <a:pt x="161" y="78"/>
                      <a:pt x="157" y="81"/>
                    </a:cubicBezTo>
                    <a:cubicBezTo>
                      <a:pt x="157" y="74"/>
                      <a:pt x="144" y="75"/>
                      <a:pt x="138" y="75"/>
                    </a:cubicBezTo>
                    <a:cubicBezTo>
                      <a:pt x="125" y="74"/>
                      <a:pt x="111" y="68"/>
                      <a:pt x="101" y="58"/>
                    </a:cubicBezTo>
                    <a:cubicBezTo>
                      <a:pt x="69" y="26"/>
                      <a:pt x="54" y="8"/>
                      <a:pt x="30" y="9"/>
                    </a:cubicBezTo>
                    <a:cubicBezTo>
                      <a:pt x="15" y="10"/>
                      <a:pt x="9" y="27"/>
                      <a:pt x="16" y="34"/>
                    </a:cubicBezTo>
                    <a:cubicBezTo>
                      <a:pt x="18" y="37"/>
                      <a:pt x="24" y="36"/>
                      <a:pt x="24" y="31"/>
                    </a:cubicBezTo>
                    <a:cubicBezTo>
                      <a:pt x="23" y="28"/>
                      <a:pt x="21" y="27"/>
                      <a:pt x="18" y="26"/>
                    </a:cubicBezTo>
                    <a:cubicBezTo>
                      <a:pt x="23" y="24"/>
                      <a:pt x="29" y="25"/>
                      <a:pt x="31" y="30"/>
                    </a:cubicBezTo>
                    <a:cubicBezTo>
                      <a:pt x="33" y="37"/>
                      <a:pt x="24" y="44"/>
                      <a:pt x="17" y="41"/>
                    </a:cubicBezTo>
                    <a:cubicBezTo>
                      <a:pt x="14" y="40"/>
                      <a:pt x="4" y="35"/>
                      <a:pt x="8" y="22"/>
                    </a:cubicBezTo>
                    <a:cubicBezTo>
                      <a:pt x="11" y="13"/>
                      <a:pt x="13" y="5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4" y="4"/>
                      <a:pt x="0" y="26"/>
                      <a:pt x="13" y="37"/>
                    </a:cubicBezTo>
                    <a:cubicBezTo>
                      <a:pt x="20" y="43"/>
                      <a:pt x="30" y="38"/>
                      <a:pt x="28" y="31"/>
                    </a:cubicBezTo>
                    <a:cubicBezTo>
                      <a:pt x="27" y="28"/>
                      <a:pt x="25" y="26"/>
                      <a:pt x="22" y="26"/>
                    </a:cubicBezTo>
                    <a:cubicBezTo>
                      <a:pt x="27" y="28"/>
                      <a:pt x="28" y="35"/>
                      <a:pt x="23" y="37"/>
                    </a:cubicBezTo>
                    <a:cubicBezTo>
                      <a:pt x="10" y="41"/>
                      <a:pt x="5" y="12"/>
                      <a:pt x="28" y="8"/>
                    </a:cubicBezTo>
                    <a:cubicBezTo>
                      <a:pt x="37" y="7"/>
                      <a:pt x="48" y="10"/>
                      <a:pt x="57" y="13"/>
                    </a:cubicBezTo>
                    <a:cubicBezTo>
                      <a:pt x="59" y="14"/>
                      <a:pt x="73" y="17"/>
                      <a:pt x="69" y="10"/>
                    </a:cubicBezTo>
                    <a:cubicBezTo>
                      <a:pt x="74" y="11"/>
                      <a:pt x="72" y="18"/>
                      <a:pt x="63" y="16"/>
                    </a:cubicBezTo>
                    <a:cubicBezTo>
                      <a:pt x="71" y="20"/>
                      <a:pt x="79" y="24"/>
                      <a:pt x="88" y="23"/>
                    </a:cubicBezTo>
                    <a:cubicBezTo>
                      <a:pt x="98" y="22"/>
                      <a:pt x="100" y="15"/>
                      <a:pt x="98" y="12"/>
                    </a:cubicBezTo>
                    <a:cubicBezTo>
                      <a:pt x="96" y="11"/>
                      <a:pt x="94" y="10"/>
                      <a:pt x="90" y="13"/>
                    </a:cubicBezTo>
                    <a:cubicBezTo>
                      <a:pt x="89" y="8"/>
                      <a:pt x="93" y="7"/>
                      <a:pt x="98" y="11"/>
                    </a:cubicBezTo>
                    <a:cubicBezTo>
                      <a:pt x="104" y="15"/>
                      <a:pt x="106" y="23"/>
                      <a:pt x="88" y="24"/>
                    </a:cubicBezTo>
                    <a:cubicBezTo>
                      <a:pt x="74" y="26"/>
                      <a:pt x="61" y="15"/>
                      <a:pt x="45" y="11"/>
                    </a:cubicBezTo>
                    <a:cubicBezTo>
                      <a:pt x="63" y="16"/>
                      <a:pt x="82" y="34"/>
                      <a:pt x="106" y="59"/>
                    </a:cubicBezTo>
                    <a:cubicBezTo>
                      <a:pt x="127" y="80"/>
                      <a:pt x="154" y="75"/>
                      <a:pt x="168" y="62"/>
                    </a:cubicBezTo>
                    <a:cubicBezTo>
                      <a:pt x="176" y="56"/>
                      <a:pt x="180" y="47"/>
                      <a:pt x="178" y="39"/>
                    </a:cubicBezTo>
                    <a:cubicBezTo>
                      <a:pt x="176" y="33"/>
                      <a:pt x="174" y="27"/>
                      <a:pt x="170" y="24"/>
                    </a:cubicBezTo>
                    <a:cubicBezTo>
                      <a:pt x="165" y="21"/>
                      <a:pt x="161" y="23"/>
                      <a:pt x="160" y="28"/>
                    </a:cubicBezTo>
                    <a:cubicBezTo>
                      <a:pt x="156" y="24"/>
                      <a:pt x="165" y="11"/>
                      <a:pt x="175" y="29"/>
                    </a:cubicBezTo>
                    <a:cubicBezTo>
                      <a:pt x="172" y="20"/>
                      <a:pt x="166" y="11"/>
                      <a:pt x="157" y="8"/>
                    </a:cubicBezTo>
                    <a:cubicBezTo>
                      <a:pt x="152" y="6"/>
                      <a:pt x="146" y="6"/>
                      <a:pt x="142" y="7"/>
                    </a:cubicBezTo>
                    <a:cubicBezTo>
                      <a:pt x="137" y="9"/>
                      <a:pt x="133" y="13"/>
                      <a:pt x="129" y="19"/>
                    </a:cubicBezTo>
                    <a:cubicBezTo>
                      <a:pt x="127" y="9"/>
                      <a:pt x="140" y="6"/>
                      <a:pt x="148" y="4"/>
                    </a:cubicBezTo>
                    <a:cubicBezTo>
                      <a:pt x="134" y="4"/>
                      <a:pt x="117" y="12"/>
                      <a:pt x="113" y="25"/>
                    </a:cubicBezTo>
                    <a:cubicBezTo>
                      <a:pt x="115" y="26"/>
                      <a:pt x="117" y="27"/>
                      <a:pt x="118" y="28"/>
                    </a:cubicBezTo>
                    <a:cubicBezTo>
                      <a:pt x="123" y="19"/>
                      <a:pt x="130" y="20"/>
                      <a:pt x="136" y="27"/>
                    </a:cubicBezTo>
                    <a:cubicBezTo>
                      <a:pt x="140" y="24"/>
                      <a:pt x="149" y="17"/>
                      <a:pt x="155" y="29"/>
                    </a:cubicBezTo>
                    <a:cubicBezTo>
                      <a:pt x="149" y="27"/>
                      <a:pt x="145" y="20"/>
                      <a:pt x="137" y="28"/>
                    </a:cubicBezTo>
                    <a:cubicBezTo>
                      <a:pt x="141" y="33"/>
                      <a:pt x="144" y="48"/>
                      <a:pt x="137" y="50"/>
                    </a:cubicBezTo>
                    <a:cubicBezTo>
                      <a:pt x="126" y="54"/>
                      <a:pt x="129" y="35"/>
                      <a:pt x="135" y="28"/>
                    </a:cubicBezTo>
                    <a:cubicBezTo>
                      <a:pt x="130" y="22"/>
                      <a:pt x="123" y="21"/>
                      <a:pt x="119" y="29"/>
                    </a:cubicBezTo>
                    <a:cubicBezTo>
                      <a:pt x="123" y="31"/>
                      <a:pt x="125" y="37"/>
                      <a:pt x="122" y="41"/>
                    </a:cubicBezTo>
                    <a:cubicBezTo>
                      <a:pt x="117" y="41"/>
                      <a:pt x="115" y="35"/>
                      <a:pt x="118" y="29"/>
                    </a:cubicBezTo>
                    <a:cubicBezTo>
                      <a:pt x="117" y="27"/>
                      <a:pt x="115" y="26"/>
                      <a:pt x="113" y="26"/>
                    </a:cubicBezTo>
                    <a:cubicBezTo>
                      <a:pt x="108" y="44"/>
                      <a:pt x="124" y="55"/>
                      <a:pt x="129" y="56"/>
                    </a:cubicBezTo>
                    <a:cubicBezTo>
                      <a:pt x="151" y="61"/>
                      <a:pt x="152" y="44"/>
                      <a:pt x="168" y="43"/>
                    </a:cubicBezTo>
                    <a:cubicBezTo>
                      <a:pt x="168" y="43"/>
                      <a:pt x="157" y="52"/>
                      <a:pt x="146" y="57"/>
                    </a:cubicBezTo>
                    <a:cubicBezTo>
                      <a:pt x="141" y="59"/>
                      <a:pt x="136" y="59"/>
                      <a:pt x="133" y="58"/>
                    </a:cubicBezTo>
                    <a:cubicBezTo>
                      <a:pt x="144" y="62"/>
                      <a:pt x="152" y="55"/>
                      <a:pt x="162" y="57"/>
                    </a:cubicBezTo>
                    <a:cubicBezTo>
                      <a:pt x="154" y="62"/>
                      <a:pt x="147" y="62"/>
                      <a:pt x="139" y="61"/>
                    </a:cubicBezTo>
                    <a:cubicBezTo>
                      <a:pt x="128" y="60"/>
                      <a:pt x="117" y="55"/>
                      <a:pt x="113" y="43"/>
                    </a:cubicBezTo>
                    <a:cubicBezTo>
                      <a:pt x="98" y="65"/>
                      <a:pt x="83" y="19"/>
                      <a:pt x="112" y="25"/>
                    </a:cubicBezTo>
                    <a:cubicBezTo>
                      <a:pt x="114" y="19"/>
                      <a:pt x="118" y="15"/>
                      <a:pt x="122" y="11"/>
                    </a:cubicBezTo>
                    <a:cubicBezTo>
                      <a:pt x="115" y="14"/>
                      <a:pt x="105" y="16"/>
                      <a:pt x="105" y="5"/>
                    </a:cubicBezTo>
                    <a:cubicBezTo>
                      <a:pt x="113" y="17"/>
                      <a:pt x="127" y="5"/>
                      <a:pt x="136" y="3"/>
                    </a:cubicBezTo>
                    <a:cubicBezTo>
                      <a:pt x="140" y="2"/>
                      <a:pt x="152" y="1"/>
                      <a:pt x="159" y="4"/>
                    </a:cubicBezTo>
                    <a:cubicBezTo>
                      <a:pt x="173" y="11"/>
                      <a:pt x="178" y="29"/>
                      <a:pt x="180" y="43"/>
                    </a:cubicBezTo>
                    <a:cubicBezTo>
                      <a:pt x="180" y="40"/>
                      <a:pt x="181" y="14"/>
                      <a:pt x="198" y="17"/>
                    </a:cubicBezTo>
                    <a:cubicBezTo>
                      <a:pt x="191" y="22"/>
                      <a:pt x="180" y="34"/>
                      <a:pt x="180" y="47"/>
                    </a:cubicBezTo>
                    <a:cubicBezTo>
                      <a:pt x="190" y="37"/>
                      <a:pt x="203" y="29"/>
                      <a:pt x="216" y="27"/>
                    </a:cubicBezTo>
                    <a:cubicBezTo>
                      <a:pt x="231" y="24"/>
                      <a:pt x="239" y="38"/>
                      <a:pt x="225" y="48"/>
                    </a:cubicBezTo>
                    <a:cubicBezTo>
                      <a:pt x="225" y="49"/>
                      <a:pt x="237" y="27"/>
                      <a:pt x="213" y="29"/>
                    </a:cubicBezTo>
                    <a:close/>
                    <a:moveTo>
                      <a:pt x="46" y="55"/>
                    </a:moveTo>
                    <a:cubicBezTo>
                      <a:pt x="36" y="59"/>
                      <a:pt x="39" y="42"/>
                      <a:pt x="23" y="47"/>
                    </a:cubicBezTo>
                    <a:cubicBezTo>
                      <a:pt x="28" y="39"/>
                      <a:pt x="39" y="41"/>
                      <a:pt x="41" y="51"/>
                    </a:cubicBezTo>
                    <a:cubicBezTo>
                      <a:pt x="42" y="47"/>
                      <a:pt x="39" y="40"/>
                      <a:pt x="33" y="40"/>
                    </a:cubicBezTo>
                    <a:cubicBezTo>
                      <a:pt x="24" y="40"/>
                      <a:pt x="23" y="47"/>
                      <a:pt x="22" y="48"/>
                    </a:cubicBezTo>
                    <a:cubicBezTo>
                      <a:pt x="2" y="58"/>
                      <a:pt x="15" y="88"/>
                      <a:pt x="44" y="85"/>
                    </a:cubicBezTo>
                    <a:cubicBezTo>
                      <a:pt x="34" y="89"/>
                      <a:pt x="23" y="89"/>
                      <a:pt x="15" y="93"/>
                    </a:cubicBezTo>
                    <a:cubicBezTo>
                      <a:pt x="11" y="91"/>
                      <a:pt x="6" y="86"/>
                      <a:pt x="4" y="79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7" y="90"/>
                      <a:pt x="11" y="92"/>
                      <a:pt x="15" y="94"/>
                    </a:cubicBezTo>
                    <a:cubicBezTo>
                      <a:pt x="6" y="98"/>
                      <a:pt x="7" y="107"/>
                      <a:pt x="12" y="109"/>
                    </a:cubicBezTo>
                    <a:cubicBezTo>
                      <a:pt x="9" y="103"/>
                      <a:pt x="10" y="97"/>
                      <a:pt x="15" y="94"/>
                    </a:cubicBezTo>
                    <a:cubicBezTo>
                      <a:pt x="19" y="96"/>
                      <a:pt x="23" y="98"/>
                      <a:pt x="28" y="98"/>
                    </a:cubicBezTo>
                    <a:cubicBezTo>
                      <a:pt x="27" y="98"/>
                      <a:pt x="25" y="100"/>
                      <a:pt x="26" y="102"/>
                    </a:cubicBezTo>
                    <a:cubicBezTo>
                      <a:pt x="27" y="100"/>
                      <a:pt x="29" y="99"/>
                      <a:pt x="32" y="99"/>
                    </a:cubicBezTo>
                    <a:cubicBezTo>
                      <a:pt x="52" y="99"/>
                      <a:pt x="68" y="90"/>
                      <a:pt x="72" y="73"/>
                    </a:cubicBezTo>
                    <a:cubicBezTo>
                      <a:pt x="75" y="62"/>
                      <a:pt x="72" y="45"/>
                      <a:pt x="65" y="34"/>
                    </a:cubicBezTo>
                    <a:cubicBezTo>
                      <a:pt x="79" y="54"/>
                      <a:pt x="70" y="82"/>
                      <a:pt x="92" y="88"/>
                    </a:cubicBezTo>
                    <a:cubicBezTo>
                      <a:pt x="102" y="91"/>
                      <a:pt x="108" y="84"/>
                      <a:pt x="109" y="78"/>
                    </a:cubicBezTo>
                    <a:cubicBezTo>
                      <a:pt x="109" y="74"/>
                      <a:pt x="107" y="71"/>
                      <a:pt x="103" y="71"/>
                    </a:cubicBezTo>
                    <a:cubicBezTo>
                      <a:pt x="104" y="72"/>
                      <a:pt x="104" y="75"/>
                      <a:pt x="105" y="77"/>
                    </a:cubicBezTo>
                    <a:cubicBezTo>
                      <a:pt x="105" y="83"/>
                      <a:pt x="99" y="88"/>
                      <a:pt x="92" y="86"/>
                    </a:cubicBezTo>
                    <a:cubicBezTo>
                      <a:pt x="89" y="86"/>
                      <a:pt x="84" y="83"/>
                      <a:pt x="83" y="80"/>
                    </a:cubicBezTo>
                    <a:cubicBezTo>
                      <a:pt x="92" y="86"/>
                      <a:pt x="99" y="78"/>
                      <a:pt x="95" y="76"/>
                    </a:cubicBezTo>
                    <a:cubicBezTo>
                      <a:pt x="94" y="79"/>
                      <a:pt x="92" y="81"/>
                      <a:pt x="89" y="81"/>
                    </a:cubicBezTo>
                    <a:cubicBezTo>
                      <a:pt x="86" y="81"/>
                      <a:pt x="82" y="79"/>
                      <a:pt x="81" y="76"/>
                    </a:cubicBezTo>
                    <a:cubicBezTo>
                      <a:pt x="76" y="69"/>
                      <a:pt x="77" y="51"/>
                      <a:pt x="69" y="36"/>
                    </a:cubicBezTo>
                    <a:cubicBezTo>
                      <a:pt x="65" y="28"/>
                      <a:pt x="60" y="21"/>
                      <a:pt x="48" y="16"/>
                    </a:cubicBezTo>
                    <a:cubicBezTo>
                      <a:pt x="39" y="13"/>
                      <a:pt x="31" y="13"/>
                      <a:pt x="26" y="15"/>
                    </a:cubicBezTo>
                    <a:cubicBezTo>
                      <a:pt x="15" y="19"/>
                      <a:pt x="13" y="29"/>
                      <a:pt x="19" y="31"/>
                    </a:cubicBezTo>
                    <a:cubicBezTo>
                      <a:pt x="15" y="24"/>
                      <a:pt x="19" y="17"/>
                      <a:pt x="27" y="17"/>
                    </a:cubicBezTo>
                    <a:cubicBezTo>
                      <a:pt x="34" y="17"/>
                      <a:pt x="36" y="25"/>
                      <a:pt x="31" y="25"/>
                    </a:cubicBezTo>
                    <a:cubicBezTo>
                      <a:pt x="35" y="28"/>
                      <a:pt x="40" y="19"/>
                      <a:pt x="29" y="16"/>
                    </a:cubicBezTo>
                    <a:cubicBezTo>
                      <a:pt x="34" y="16"/>
                      <a:pt x="39" y="18"/>
                      <a:pt x="42" y="22"/>
                    </a:cubicBezTo>
                    <a:cubicBezTo>
                      <a:pt x="48" y="30"/>
                      <a:pt x="41" y="41"/>
                      <a:pt x="36" y="34"/>
                    </a:cubicBezTo>
                    <a:cubicBezTo>
                      <a:pt x="36" y="37"/>
                      <a:pt x="40" y="39"/>
                      <a:pt x="43" y="36"/>
                    </a:cubicBezTo>
                    <a:cubicBezTo>
                      <a:pt x="52" y="29"/>
                      <a:pt x="42" y="15"/>
                      <a:pt x="27" y="15"/>
                    </a:cubicBezTo>
                    <a:cubicBezTo>
                      <a:pt x="36" y="12"/>
                      <a:pt x="49" y="18"/>
                      <a:pt x="56" y="25"/>
                    </a:cubicBezTo>
                    <a:cubicBezTo>
                      <a:pt x="65" y="34"/>
                      <a:pt x="63" y="51"/>
                      <a:pt x="57" y="60"/>
                    </a:cubicBezTo>
                    <a:cubicBezTo>
                      <a:pt x="47" y="72"/>
                      <a:pt x="28" y="70"/>
                      <a:pt x="23" y="58"/>
                    </a:cubicBezTo>
                    <a:cubicBezTo>
                      <a:pt x="22" y="55"/>
                      <a:pt x="21" y="52"/>
                      <a:pt x="23" y="49"/>
                    </a:cubicBezTo>
                    <a:cubicBezTo>
                      <a:pt x="24" y="48"/>
                      <a:pt x="26" y="48"/>
                      <a:pt x="27" y="48"/>
                    </a:cubicBezTo>
                    <a:cubicBezTo>
                      <a:pt x="34" y="48"/>
                      <a:pt x="36" y="53"/>
                      <a:pt x="39" y="56"/>
                    </a:cubicBezTo>
                    <a:cubicBezTo>
                      <a:pt x="41" y="58"/>
                      <a:pt x="44" y="59"/>
                      <a:pt x="48" y="58"/>
                    </a:cubicBezTo>
                    <a:cubicBezTo>
                      <a:pt x="54" y="56"/>
                      <a:pt x="55" y="49"/>
                      <a:pt x="52" y="46"/>
                    </a:cubicBezTo>
                    <a:cubicBezTo>
                      <a:pt x="50" y="42"/>
                      <a:pt x="46" y="41"/>
                      <a:pt x="44" y="43"/>
                    </a:cubicBezTo>
                    <a:cubicBezTo>
                      <a:pt x="51" y="43"/>
                      <a:pt x="54" y="53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lose/>
                    <a:moveTo>
                      <a:pt x="61" y="31"/>
                    </a:moveTo>
                    <a:cubicBezTo>
                      <a:pt x="61" y="31"/>
                      <a:pt x="61" y="31"/>
                      <a:pt x="61" y="31"/>
                    </a:cubicBezTo>
                    <a:cubicBezTo>
                      <a:pt x="68" y="48"/>
                      <a:pt x="60" y="73"/>
                      <a:pt x="39" y="71"/>
                    </a:cubicBezTo>
                    <a:cubicBezTo>
                      <a:pt x="29" y="70"/>
                      <a:pt x="18" y="60"/>
                      <a:pt x="21" y="50"/>
                    </a:cubicBezTo>
                    <a:cubicBezTo>
                      <a:pt x="8" y="58"/>
                      <a:pt x="16" y="85"/>
                      <a:pt x="41" y="84"/>
                    </a:cubicBezTo>
                    <a:cubicBezTo>
                      <a:pt x="52" y="84"/>
                      <a:pt x="60" y="77"/>
                      <a:pt x="64" y="67"/>
                    </a:cubicBezTo>
                    <a:cubicBezTo>
                      <a:pt x="67" y="58"/>
                      <a:pt x="67" y="43"/>
                      <a:pt x="63" y="34"/>
                    </a:cubicBezTo>
                    <a:cubicBezTo>
                      <a:pt x="62" y="33"/>
                      <a:pt x="62" y="32"/>
                      <a:pt x="61" y="31"/>
                    </a:cubicBezTo>
                    <a:close/>
                    <a:moveTo>
                      <a:pt x="4" y="97"/>
                    </a:moveTo>
                    <a:cubicBezTo>
                      <a:pt x="4" y="97"/>
                      <a:pt x="4" y="97"/>
                      <a:pt x="4" y="97"/>
                    </a:cubicBezTo>
                    <a:cubicBezTo>
                      <a:pt x="5" y="96"/>
                      <a:pt x="6" y="94"/>
                      <a:pt x="7" y="93"/>
                    </a:cubicBezTo>
                    <a:cubicBezTo>
                      <a:pt x="6" y="93"/>
                      <a:pt x="5" y="92"/>
                      <a:pt x="4" y="91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5" y="91"/>
                      <a:pt x="9" y="93"/>
                      <a:pt x="11" y="93"/>
                    </a:cubicBezTo>
                    <a:cubicBezTo>
                      <a:pt x="8" y="94"/>
                      <a:pt x="5" y="97"/>
                      <a:pt x="4" y="100"/>
                    </a:cubicBezTo>
                    <a:cubicBezTo>
                      <a:pt x="4" y="97"/>
                      <a:pt x="4" y="97"/>
                      <a:pt x="4" y="97"/>
                    </a:cubicBezTo>
                    <a:close/>
                    <a:moveTo>
                      <a:pt x="4" y="47"/>
                    </a:moveTo>
                    <a:cubicBezTo>
                      <a:pt x="4" y="50"/>
                      <a:pt x="4" y="50"/>
                      <a:pt x="4" y="50"/>
                    </a:cubicBezTo>
                    <a:cubicBezTo>
                      <a:pt x="6" y="49"/>
                      <a:pt x="8" y="46"/>
                      <a:pt x="8" y="43"/>
                    </a:cubicBezTo>
                    <a:cubicBezTo>
                      <a:pt x="9" y="45"/>
                      <a:pt x="11" y="45"/>
                      <a:pt x="13" y="46"/>
                    </a:cubicBezTo>
                    <a:cubicBezTo>
                      <a:pt x="12" y="37"/>
                      <a:pt x="5" y="31"/>
                      <a:pt x="5" y="31"/>
                    </a:cubicBezTo>
                    <a:cubicBezTo>
                      <a:pt x="4" y="28"/>
                      <a:pt x="5" y="25"/>
                      <a:pt x="6" y="22"/>
                    </a:cubicBezTo>
                    <a:cubicBezTo>
                      <a:pt x="7" y="16"/>
                      <a:pt x="12" y="9"/>
                      <a:pt x="4" y="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7"/>
                      <a:pt x="6" y="8"/>
                      <a:pt x="6" y="9"/>
                    </a:cubicBezTo>
                    <a:cubicBezTo>
                      <a:pt x="7" y="13"/>
                      <a:pt x="5" y="17"/>
                      <a:pt x="4" y="22"/>
                    </a:cubicBezTo>
                    <a:cubicBezTo>
                      <a:pt x="4" y="22"/>
                      <a:pt x="4" y="23"/>
                      <a:pt x="4" y="24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8" y="36"/>
                      <a:pt x="11" y="40"/>
                      <a:pt x="11" y="44"/>
                    </a:cubicBezTo>
                    <a:cubicBezTo>
                      <a:pt x="9" y="42"/>
                      <a:pt x="7" y="40"/>
                      <a:pt x="6" y="38"/>
                    </a:cubicBezTo>
                    <a:cubicBezTo>
                      <a:pt x="7" y="42"/>
                      <a:pt x="6" y="46"/>
                      <a:pt x="4" y="47"/>
                    </a:cubicBezTo>
                    <a:cubicBezTo>
                      <a:pt x="4" y="47"/>
                      <a:pt x="4" y="47"/>
                      <a:pt x="4" y="47"/>
                    </a:cubicBezTo>
                    <a:close/>
                    <a:moveTo>
                      <a:pt x="32" y="98"/>
                    </a:moveTo>
                    <a:cubicBezTo>
                      <a:pt x="32" y="98"/>
                      <a:pt x="32" y="98"/>
                      <a:pt x="32" y="98"/>
                    </a:cubicBezTo>
                    <a:cubicBezTo>
                      <a:pt x="64" y="97"/>
                      <a:pt x="79" y="65"/>
                      <a:pt x="65" y="36"/>
                    </a:cubicBezTo>
                    <a:cubicBezTo>
                      <a:pt x="68" y="45"/>
                      <a:pt x="69" y="62"/>
                      <a:pt x="66" y="70"/>
                    </a:cubicBezTo>
                    <a:cubicBezTo>
                      <a:pt x="60" y="86"/>
                      <a:pt x="43" y="88"/>
                      <a:pt x="28" y="90"/>
                    </a:cubicBezTo>
                    <a:cubicBezTo>
                      <a:pt x="23" y="91"/>
                      <a:pt x="20" y="92"/>
                      <a:pt x="16" y="94"/>
                    </a:cubicBezTo>
                    <a:cubicBezTo>
                      <a:pt x="21" y="96"/>
                      <a:pt x="26" y="97"/>
                      <a:pt x="32" y="98"/>
                    </a:cubicBezTo>
                    <a:close/>
                    <a:moveTo>
                      <a:pt x="136" y="29"/>
                    </a:moveTo>
                    <a:cubicBezTo>
                      <a:pt x="136" y="29"/>
                      <a:pt x="136" y="29"/>
                      <a:pt x="136" y="29"/>
                    </a:cubicBezTo>
                    <a:cubicBezTo>
                      <a:pt x="129" y="37"/>
                      <a:pt x="133" y="51"/>
                      <a:pt x="138" y="46"/>
                    </a:cubicBezTo>
                    <a:cubicBezTo>
                      <a:pt x="143" y="43"/>
                      <a:pt x="139" y="32"/>
                      <a:pt x="136" y="29"/>
                    </a:cubicBezTo>
                    <a:close/>
                    <a:moveTo>
                      <a:pt x="119" y="29"/>
                    </a:moveTo>
                    <a:cubicBezTo>
                      <a:pt x="119" y="29"/>
                      <a:pt x="119" y="29"/>
                      <a:pt x="119" y="29"/>
                    </a:cubicBezTo>
                    <a:cubicBezTo>
                      <a:pt x="116" y="34"/>
                      <a:pt x="118" y="37"/>
                      <a:pt x="122" y="40"/>
                    </a:cubicBezTo>
                    <a:cubicBezTo>
                      <a:pt x="124" y="37"/>
                      <a:pt x="121" y="32"/>
                      <a:pt x="119" y="29"/>
                    </a:cubicBezTo>
                    <a:close/>
                    <a:moveTo>
                      <a:pt x="112" y="25"/>
                    </a:moveTo>
                    <a:cubicBezTo>
                      <a:pt x="112" y="25"/>
                      <a:pt x="112" y="25"/>
                      <a:pt x="112" y="25"/>
                    </a:cubicBezTo>
                    <a:cubicBezTo>
                      <a:pt x="87" y="20"/>
                      <a:pt x="97" y="58"/>
                      <a:pt x="112" y="42"/>
                    </a:cubicBezTo>
                    <a:cubicBezTo>
                      <a:pt x="110" y="37"/>
                      <a:pt x="111" y="31"/>
                      <a:pt x="1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2" name="Freeform 9"/>
              <p:cNvSpPr>
                <a:spLocks noEditPoints="1"/>
              </p:cNvSpPr>
              <p:nvPr/>
            </p:nvSpPr>
            <p:spPr bwMode="auto">
              <a:xfrm>
                <a:off x="3308" y="1406"/>
                <a:ext cx="392" cy="168"/>
              </a:xfrm>
              <a:custGeom>
                <a:avLst/>
                <a:gdLst>
                  <a:gd name="T0" fmla="*/ 42 w 166"/>
                  <a:gd name="T1" fmla="*/ 50 h 71"/>
                  <a:gd name="T2" fmla="*/ 57 w 166"/>
                  <a:gd name="T3" fmla="*/ 18 h 71"/>
                  <a:gd name="T4" fmla="*/ 121 w 166"/>
                  <a:gd name="T5" fmla="*/ 66 h 71"/>
                  <a:gd name="T6" fmla="*/ 136 w 166"/>
                  <a:gd name="T7" fmla="*/ 9 h 71"/>
                  <a:gd name="T8" fmla="*/ 89 w 166"/>
                  <a:gd name="T9" fmla="*/ 13 h 71"/>
                  <a:gd name="T10" fmla="*/ 57 w 166"/>
                  <a:gd name="T11" fmla="*/ 17 h 71"/>
                  <a:gd name="T12" fmla="*/ 32 w 166"/>
                  <a:gd name="T13" fmla="*/ 6 h 71"/>
                  <a:gd name="T14" fmla="*/ 16 w 166"/>
                  <a:gd name="T15" fmla="*/ 40 h 71"/>
                  <a:gd name="T16" fmla="*/ 40 w 166"/>
                  <a:gd name="T17" fmla="*/ 51 h 71"/>
                  <a:gd name="T18" fmla="*/ 22 w 166"/>
                  <a:gd name="T19" fmla="*/ 68 h 71"/>
                  <a:gd name="T20" fmla="*/ 42 w 166"/>
                  <a:gd name="T21" fmla="*/ 52 h 71"/>
                  <a:gd name="T22" fmla="*/ 49 w 166"/>
                  <a:gd name="T23" fmla="*/ 70 h 71"/>
                  <a:gd name="T24" fmla="*/ 42 w 166"/>
                  <a:gd name="T25" fmla="*/ 50 h 71"/>
                  <a:gd name="T26" fmla="*/ 40 w 166"/>
                  <a:gd name="T27" fmla="*/ 49 h 71"/>
                  <a:gd name="T28" fmla="*/ 40 w 166"/>
                  <a:gd name="T29" fmla="*/ 49 h 71"/>
                  <a:gd name="T30" fmla="*/ 16 w 166"/>
                  <a:gd name="T31" fmla="*/ 31 h 71"/>
                  <a:gd name="T32" fmla="*/ 33 w 166"/>
                  <a:gd name="T33" fmla="*/ 10 h 71"/>
                  <a:gd name="T34" fmla="*/ 55 w 166"/>
                  <a:gd name="T35" fmla="*/ 17 h 71"/>
                  <a:gd name="T36" fmla="*/ 40 w 166"/>
                  <a:gd name="T37" fmla="*/ 49 h 71"/>
                  <a:gd name="T38" fmla="*/ 78 w 166"/>
                  <a:gd name="T39" fmla="*/ 35 h 71"/>
                  <a:gd name="T40" fmla="*/ 78 w 166"/>
                  <a:gd name="T41" fmla="*/ 35 h 71"/>
                  <a:gd name="T42" fmla="*/ 59 w 166"/>
                  <a:gd name="T43" fmla="*/ 18 h 71"/>
                  <a:gd name="T44" fmla="*/ 89 w 166"/>
                  <a:gd name="T45" fmla="*/ 15 h 71"/>
                  <a:gd name="T46" fmla="*/ 103 w 166"/>
                  <a:gd name="T47" fmla="*/ 44 h 71"/>
                  <a:gd name="T48" fmla="*/ 132 w 166"/>
                  <a:gd name="T49" fmla="*/ 25 h 71"/>
                  <a:gd name="T50" fmla="*/ 91 w 166"/>
                  <a:gd name="T51" fmla="*/ 13 h 71"/>
                  <a:gd name="T52" fmla="*/ 150 w 166"/>
                  <a:gd name="T53" fmla="*/ 33 h 71"/>
                  <a:gd name="T54" fmla="*/ 120 w 166"/>
                  <a:gd name="T55" fmla="*/ 61 h 71"/>
                  <a:gd name="T56" fmla="*/ 78 w 166"/>
                  <a:gd name="T57" fmla="*/ 35 h 71"/>
                  <a:gd name="T58" fmla="*/ 90 w 166"/>
                  <a:gd name="T59" fmla="*/ 14 h 71"/>
                  <a:gd name="T60" fmla="*/ 90 w 166"/>
                  <a:gd name="T61" fmla="*/ 14 h 71"/>
                  <a:gd name="T62" fmla="*/ 125 w 166"/>
                  <a:gd name="T63" fmla="*/ 26 h 71"/>
                  <a:gd name="T64" fmla="*/ 104 w 166"/>
                  <a:gd name="T65" fmla="*/ 39 h 71"/>
                  <a:gd name="T66" fmla="*/ 90 w 166"/>
                  <a:gd name="T67" fmla="*/ 1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6" h="71">
                    <a:moveTo>
                      <a:pt x="42" y="50"/>
                    </a:moveTo>
                    <a:cubicBezTo>
                      <a:pt x="44" y="41"/>
                      <a:pt x="37" y="24"/>
                      <a:pt x="57" y="18"/>
                    </a:cubicBezTo>
                    <a:cubicBezTo>
                      <a:pt x="77" y="33"/>
                      <a:pt x="95" y="63"/>
                      <a:pt x="121" y="66"/>
                    </a:cubicBezTo>
                    <a:cubicBezTo>
                      <a:pt x="166" y="71"/>
                      <a:pt x="166" y="23"/>
                      <a:pt x="136" y="9"/>
                    </a:cubicBezTo>
                    <a:cubicBezTo>
                      <a:pt x="123" y="3"/>
                      <a:pt x="96" y="2"/>
                      <a:pt x="89" y="13"/>
                    </a:cubicBezTo>
                    <a:cubicBezTo>
                      <a:pt x="81" y="11"/>
                      <a:pt x="64" y="13"/>
                      <a:pt x="57" y="17"/>
                    </a:cubicBezTo>
                    <a:cubicBezTo>
                      <a:pt x="50" y="12"/>
                      <a:pt x="41" y="7"/>
                      <a:pt x="32" y="6"/>
                    </a:cubicBezTo>
                    <a:cubicBezTo>
                      <a:pt x="0" y="4"/>
                      <a:pt x="2" y="31"/>
                      <a:pt x="16" y="40"/>
                    </a:cubicBezTo>
                    <a:cubicBezTo>
                      <a:pt x="24" y="45"/>
                      <a:pt x="32" y="48"/>
                      <a:pt x="40" y="51"/>
                    </a:cubicBezTo>
                    <a:cubicBezTo>
                      <a:pt x="39" y="61"/>
                      <a:pt x="33" y="68"/>
                      <a:pt x="22" y="68"/>
                    </a:cubicBezTo>
                    <a:cubicBezTo>
                      <a:pt x="31" y="70"/>
                      <a:pt x="39" y="64"/>
                      <a:pt x="42" y="52"/>
                    </a:cubicBezTo>
                    <a:cubicBezTo>
                      <a:pt x="48" y="54"/>
                      <a:pt x="56" y="63"/>
                      <a:pt x="49" y="70"/>
                    </a:cubicBezTo>
                    <a:cubicBezTo>
                      <a:pt x="53" y="68"/>
                      <a:pt x="57" y="58"/>
                      <a:pt x="42" y="50"/>
                    </a:cubicBezTo>
                    <a:close/>
                    <a:moveTo>
                      <a:pt x="40" y="49"/>
                    </a:moveTo>
                    <a:cubicBezTo>
                      <a:pt x="40" y="49"/>
                      <a:pt x="40" y="49"/>
                      <a:pt x="40" y="49"/>
                    </a:cubicBezTo>
                    <a:cubicBezTo>
                      <a:pt x="31" y="44"/>
                      <a:pt x="22" y="40"/>
                      <a:pt x="16" y="31"/>
                    </a:cubicBezTo>
                    <a:cubicBezTo>
                      <a:pt x="10" y="21"/>
                      <a:pt x="20" y="9"/>
                      <a:pt x="33" y="10"/>
                    </a:cubicBezTo>
                    <a:cubicBezTo>
                      <a:pt x="41" y="10"/>
                      <a:pt x="48" y="13"/>
                      <a:pt x="55" y="17"/>
                    </a:cubicBezTo>
                    <a:cubicBezTo>
                      <a:pt x="35" y="24"/>
                      <a:pt x="41" y="41"/>
                      <a:pt x="40" y="49"/>
                    </a:cubicBezTo>
                    <a:close/>
                    <a:moveTo>
                      <a:pt x="78" y="35"/>
                    </a:moveTo>
                    <a:cubicBezTo>
                      <a:pt x="78" y="35"/>
                      <a:pt x="78" y="35"/>
                      <a:pt x="78" y="35"/>
                    </a:cubicBezTo>
                    <a:cubicBezTo>
                      <a:pt x="71" y="29"/>
                      <a:pt x="65" y="23"/>
                      <a:pt x="59" y="18"/>
                    </a:cubicBezTo>
                    <a:cubicBezTo>
                      <a:pt x="66" y="15"/>
                      <a:pt x="81" y="13"/>
                      <a:pt x="89" y="15"/>
                    </a:cubicBezTo>
                    <a:cubicBezTo>
                      <a:pt x="84" y="23"/>
                      <a:pt x="92" y="35"/>
                      <a:pt x="103" y="44"/>
                    </a:cubicBezTo>
                    <a:cubicBezTo>
                      <a:pt x="118" y="55"/>
                      <a:pt x="148" y="45"/>
                      <a:pt x="132" y="25"/>
                    </a:cubicBezTo>
                    <a:cubicBezTo>
                      <a:pt x="123" y="15"/>
                      <a:pt x="103" y="14"/>
                      <a:pt x="91" y="13"/>
                    </a:cubicBezTo>
                    <a:cubicBezTo>
                      <a:pt x="102" y="0"/>
                      <a:pt x="142" y="3"/>
                      <a:pt x="150" y="33"/>
                    </a:cubicBezTo>
                    <a:cubicBezTo>
                      <a:pt x="156" y="52"/>
                      <a:pt x="143" y="64"/>
                      <a:pt x="120" y="61"/>
                    </a:cubicBezTo>
                    <a:cubicBezTo>
                      <a:pt x="102" y="59"/>
                      <a:pt x="90" y="47"/>
                      <a:pt x="78" y="35"/>
                    </a:cubicBezTo>
                    <a:close/>
                    <a:moveTo>
                      <a:pt x="90" y="14"/>
                    </a:moveTo>
                    <a:cubicBezTo>
                      <a:pt x="90" y="14"/>
                      <a:pt x="90" y="14"/>
                      <a:pt x="90" y="14"/>
                    </a:cubicBezTo>
                    <a:cubicBezTo>
                      <a:pt x="102" y="17"/>
                      <a:pt x="116" y="15"/>
                      <a:pt x="125" y="26"/>
                    </a:cubicBezTo>
                    <a:cubicBezTo>
                      <a:pt x="139" y="43"/>
                      <a:pt x="117" y="49"/>
                      <a:pt x="104" y="39"/>
                    </a:cubicBezTo>
                    <a:cubicBezTo>
                      <a:pt x="98" y="34"/>
                      <a:pt x="86" y="24"/>
                      <a:pt x="9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3" name="Freeform 10"/>
              <p:cNvSpPr>
                <a:spLocks/>
              </p:cNvSpPr>
              <p:nvPr/>
            </p:nvSpPr>
            <p:spPr bwMode="auto">
              <a:xfrm>
                <a:off x="3352" y="1427"/>
                <a:ext cx="218" cy="137"/>
              </a:xfrm>
              <a:custGeom>
                <a:avLst/>
                <a:gdLst>
                  <a:gd name="T0" fmla="*/ 0 w 92"/>
                  <a:gd name="T1" fmla="*/ 14 h 58"/>
                  <a:gd name="T2" fmla="*/ 38 w 92"/>
                  <a:gd name="T3" fmla="*/ 15 h 58"/>
                  <a:gd name="T4" fmla="*/ 92 w 92"/>
                  <a:gd name="T5" fmla="*/ 58 h 58"/>
                  <a:gd name="T6" fmla="*/ 37 w 92"/>
                  <a:gd name="T7" fmla="*/ 17 h 58"/>
                  <a:gd name="T8" fmla="*/ 0 w 92"/>
                  <a:gd name="T9" fmla="*/ 1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58">
                    <a:moveTo>
                      <a:pt x="0" y="14"/>
                    </a:moveTo>
                    <a:cubicBezTo>
                      <a:pt x="7" y="0"/>
                      <a:pt x="20" y="1"/>
                      <a:pt x="38" y="15"/>
                    </a:cubicBezTo>
                    <a:cubicBezTo>
                      <a:pt x="56" y="29"/>
                      <a:pt x="71" y="49"/>
                      <a:pt x="92" y="58"/>
                    </a:cubicBezTo>
                    <a:cubicBezTo>
                      <a:pt x="71" y="53"/>
                      <a:pt x="55" y="31"/>
                      <a:pt x="37" y="17"/>
                    </a:cubicBezTo>
                    <a:cubicBezTo>
                      <a:pt x="23" y="7"/>
                      <a:pt x="11" y="2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4" name="Freeform 11"/>
              <p:cNvSpPr>
                <a:spLocks noEditPoints="1"/>
              </p:cNvSpPr>
              <p:nvPr/>
            </p:nvSpPr>
            <p:spPr bwMode="auto">
              <a:xfrm>
                <a:off x="2058" y="1406"/>
                <a:ext cx="392" cy="168"/>
              </a:xfrm>
              <a:custGeom>
                <a:avLst/>
                <a:gdLst>
                  <a:gd name="T0" fmla="*/ 124 w 166"/>
                  <a:gd name="T1" fmla="*/ 50 h 71"/>
                  <a:gd name="T2" fmla="*/ 109 w 166"/>
                  <a:gd name="T3" fmla="*/ 18 h 71"/>
                  <a:gd name="T4" fmla="*/ 45 w 166"/>
                  <a:gd name="T5" fmla="*/ 66 h 71"/>
                  <a:gd name="T6" fmla="*/ 30 w 166"/>
                  <a:gd name="T7" fmla="*/ 9 h 71"/>
                  <a:gd name="T8" fmla="*/ 77 w 166"/>
                  <a:gd name="T9" fmla="*/ 13 h 71"/>
                  <a:gd name="T10" fmla="*/ 109 w 166"/>
                  <a:gd name="T11" fmla="*/ 17 h 71"/>
                  <a:gd name="T12" fmla="*/ 134 w 166"/>
                  <a:gd name="T13" fmla="*/ 6 h 71"/>
                  <a:gd name="T14" fmla="*/ 150 w 166"/>
                  <a:gd name="T15" fmla="*/ 40 h 71"/>
                  <a:gd name="T16" fmla="*/ 126 w 166"/>
                  <a:gd name="T17" fmla="*/ 51 h 71"/>
                  <a:gd name="T18" fmla="*/ 144 w 166"/>
                  <a:gd name="T19" fmla="*/ 68 h 71"/>
                  <a:gd name="T20" fmla="*/ 124 w 166"/>
                  <a:gd name="T21" fmla="*/ 52 h 71"/>
                  <a:gd name="T22" fmla="*/ 117 w 166"/>
                  <a:gd name="T23" fmla="*/ 70 h 71"/>
                  <a:gd name="T24" fmla="*/ 124 w 166"/>
                  <a:gd name="T25" fmla="*/ 50 h 71"/>
                  <a:gd name="T26" fmla="*/ 126 w 166"/>
                  <a:gd name="T27" fmla="*/ 49 h 71"/>
                  <a:gd name="T28" fmla="*/ 126 w 166"/>
                  <a:gd name="T29" fmla="*/ 49 h 71"/>
                  <a:gd name="T30" fmla="*/ 150 w 166"/>
                  <a:gd name="T31" fmla="*/ 31 h 71"/>
                  <a:gd name="T32" fmla="*/ 133 w 166"/>
                  <a:gd name="T33" fmla="*/ 10 h 71"/>
                  <a:gd name="T34" fmla="*/ 111 w 166"/>
                  <a:gd name="T35" fmla="*/ 17 h 71"/>
                  <a:gd name="T36" fmla="*/ 126 w 166"/>
                  <a:gd name="T37" fmla="*/ 49 h 71"/>
                  <a:gd name="T38" fmla="*/ 88 w 166"/>
                  <a:gd name="T39" fmla="*/ 35 h 71"/>
                  <a:gd name="T40" fmla="*/ 88 w 166"/>
                  <a:gd name="T41" fmla="*/ 35 h 71"/>
                  <a:gd name="T42" fmla="*/ 107 w 166"/>
                  <a:gd name="T43" fmla="*/ 18 h 71"/>
                  <a:gd name="T44" fmla="*/ 77 w 166"/>
                  <a:gd name="T45" fmla="*/ 15 h 71"/>
                  <a:gd name="T46" fmla="*/ 63 w 166"/>
                  <a:gd name="T47" fmla="*/ 44 h 71"/>
                  <a:gd name="T48" fmla="*/ 34 w 166"/>
                  <a:gd name="T49" fmla="*/ 25 h 71"/>
                  <a:gd name="T50" fmla="*/ 75 w 166"/>
                  <a:gd name="T51" fmla="*/ 13 h 71"/>
                  <a:gd name="T52" fmla="*/ 16 w 166"/>
                  <a:gd name="T53" fmla="*/ 33 h 71"/>
                  <a:gd name="T54" fmla="*/ 46 w 166"/>
                  <a:gd name="T55" fmla="*/ 61 h 71"/>
                  <a:gd name="T56" fmla="*/ 88 w 166"/>
                  <a:gd name="T57" fmla="*/ 35 h 71"/>
                  <a:gd name="T58" fmla="*/ 76 w 166"/>
                  <a:gd name="T59" fmla="*/ 14 h 71"/>
                  <a:gd name="T60" fmla="*/ 76 w 166"/>
                  <a:gd name="T61" fmla="*/ 14 h 71"/>
                  <a:gd name="T62" fmla="*/ 41 w 166"/>
                  <a:gd name="T63" fmla="*/ 26 h 71"/>
                  <a:gd name="T64" fmla="*/ 62 w 166"/>
                  <a:gd name="T65" fmla="*/ 39 h 71"/>
                  <a:gd name="T66" fmla="*/ 76 w 166"/>
                  <a:gd name="T67" fmla="*/ 1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6" h="71">
                    <a:moveTo>
                      <a:pt x="124" y="50"/>
                    </a:moveTo>
                    <a:cubicBezTo>
                      <a:pt x="122" y="41"/>
                      <a:pt x="129" y="24"/>
                      <a:pt x="109" y="18"/>
                    </a:cubicBezTo>
                    <a:cubicBezTo>
                      <a:pt x="89" y="33"/>
                      <a:pt x="71" y="63"/>
                      <a:pt x="45" y="66"/>
                    </a:cubicBezTo>
                    <a:cubicBezTo>
                      <a:pt x="0" y="71"/>
                      <a:pt x="0" y="23"/>
                      <a:pt x="30" y="9"/>
                    </a:cubicBezTo>
                    <a:cubicBezTo>
                      <a:pt x="43" y="3"/>
                      <a:pt x="70" y="2"/>
                      <a:pt x="77" y="13"/>
                    </a:cubicBezTo>
                    <a:cubicBezTo>
                      <a:pt x="85" y="11"/>
                      <a:pt x="102" y="13"/>
                      <a:pt x="109" y="17"/>
                    </a:cubicBezTo>
                    <a:cubicBezTo>
                      <a:pt x="116" y="12"/>
                      <a:pt x="124" y="7"/>
                      <a:pt x="134" y="6"/>
                    </a:cubicBezTo>
                    <a:cubicBezTo>
                      <a:pt x="166" y="4"/>
                      <a:pt x="164" y="31"/>
                      <a:pt x="150" y="40"/>
                    </a:cubicBezTo>
                    <a:cubicBezTo>
                      <a:pt x="142" y="45"/>
                      <a:pt x="134" y="48"/>
                      <a:pt x="126" y="51"/>
                    </a:cubicBezTo>
                    <a:cubicBezTo>
                      <a:pt x="127" y="61"/>
                      <a:pt x="133" y="68"/>
                      <a:pt x="144" y="68"/>
                    </a:cubicBezTo>
                    <a:cubicBezTo>
                      <a:pt x="135" y="70"/>
                      <a:pt x="127" y="64"/>
                      <a:pt x="124" y="52"/>
                    </a:cubicBezTo>
                    <a:cubicBezTo>
                      <a:pt x="118" y="54"/>
                      <a:pt x="110" y="63"/>
                      <a:pt x="117" y="70"/>
                    </a:cubicBezTo>
                    <a:cubicBezTo>
                      <a:pt x="113" y="68"/>
                      <a:pt x="109" y="58"/>
                      <a:pt x="124" y="50"/>
                    </a:cubicBezTo>
                    <a:close/>
                    <a:moveTo>
                      <a:pt x="126" y="49"/>
                    </a:moveTo>
                    <a:cubicBezTo>
                      <a:pt x="126" y="49"/>
                      <a:pt x="126" y="49"/>
                      <a:pt x="126" y="49"/>
                    </a:cubicBezTo>
                    <a:cubicBezTo>
                      <a:pt x="135" y="44"/>
                      <a:pt x="144" y="40"/>
                      <a:pt x="150" y="31"/>
                    </a:cubicBezTo>
                    <a:cubicBezTo>
                      <a:pt x="156" y="21"/>
                      <a:pt x="146" y="9"/>
                      <a:pt x="133" y="10"/>
                    </a:cubicBezTo>
                    <a:cubicBezTo>
                      <a:pt x="125" y="10"/>
                      <a:pt x="118" y="13"/>
                      <a:pt x="111" y="17"/>
                    </a:cubicBezTo>
                    <a:cubicBezTo>
                      <a:pt x="131" y="24"/>
                      <a:pt x="125" y="41"/>
                      <a:pt x="126" y="49"/>
                    </a:cubicBezTo>
                    <a:close/>
                    <a:moveTo>
                      <a:pt x="88" y="35"/>
                    </a:moveTo>
                    <a:cubicBezTo>
                      <a:pt x="88" y="35"/>
                      <a:pt x="88" y="35"/>
                      <a:pt x="88" y="35"/>
                    </a:cubicBezTo>
                    <a:cubicBezTo>
                      <a:pt x="95" y="29"/>
                      <a:pt x="101" y="23"/>
                      <a:pt x="107" y="18"/>
                    </a:cubicBezTo>
                    <a:cubicBezTo>
                      <a:pt x="100" y="15"/>
                      <a:pt x="85" y="13"/>
                      <a:pt x="77" y="15"/>
                    </a:cubicBezTo>
                    <a:cubicBezTo>
                      <a:pt x="82" y="23"/>
                      <a:pt x="74" y="35"/>
                      <a:pt x="63" y="44"/>
                    </a:cubicBezTo>
                    <a:cubicBezTo>
                      <a:pt x="48" y="55"/>
                      <a:pt x="18" y="45"/>
                      <a:pt x="34" y="25"/>
                    </a:cubicBezTo>
                    <a:cubicBezTo>
                      <a:pt x="43" y="15"/>
                      <a:pt x="62" y="14"/>
                      <a:pt x="75" y="13"/>
                    </a:cubicBezTo>
                    <a:cubicBezTo>
                      <a:pt x="64" y="0"/>
                      <a:pt x="24" y="3"/>
                      <a:pt x="16" y="33"/>
                    </a:cubicBezTo>
                    <a:cubicBezTo>
                      <a:pt x="10" y="52"/>
                      <a:pt x="23" y="64"/>
                      <a:pt x="46" y="61"/>
                    </a:cubicBezTo>
                    <a:cubicBezTo>
                      <a:pt x="63" y="59"/>
                      <a:pt x="76" y="47"/>
                      <a:pt x="88" y="35"/>
                    </a:cubicBezTo>
                    <a:close/>
                    <a:moveTo>
                      <a:pt x="76" y="14"/>
                    </a:moveTo>
                    <a:cubicBezTo>
                      <a:pt x="76" y="14"/>
                      <a:pt x="76" y="14"/>
                      <a:pt x="76" y="14"/>
                    </a:cubicBezTo>
                    <a:cubicBezTo>
                      <a:pt x="64" y="17"/>
                      <a:pt x="50" y="15"/>
                      <a:pt x="41" y="26"/>
                    </a:cubicBezTo>
                    <a:cubicBezTo>
                      <a:pt x="27" y="43"/>
                      <a:pt x="49" y="49"/>
                      <a:pt x="62" y="39"/>
                    </a:cubicBezTo>
                    <a:cubicBezTo>
                      <a:pt x="68" y="34"/>
                      <a:pt x="80" y="24"/>
                      <a:pt x="7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5" name="Freeform 12"/>
              <p:cNvSpPr>
                <a:spLocks/>
              </p:cNvSpPr>
              <p:nvPr/>
            </p:nvSpPr>
            <p:spPr bwMode="auto">
              <a:xfrm>
                <a:off x="2188" y="1427"/>
                <a:ext cx="217" cy="137"/>
              </a:xfrm>
              <a:custGeom>
                <a:avLst/>
                <a:gdLst>
                  <a:gd name="T0" fmla="*/ 92 w 92"/>
                  <a:gd name="T1" fmla="*/ 14 h 58"/>
                  <a:gd name="T2" fmla="*/ 54 w 92"/>
                  <a:gd name="T3" fmla="*/ 15 h 58"/>
                  <a:gd name="T4" fmla="*/ 0 w 92"/>
                  <a:gd name="T5" fmla="*/ 58 h 58"/>
                  <a:gd name="T6" fmla="*/ 55 w 92"/>
                  <a:gd name="T7" fmla="*/ 17 h 58"/>
                  <a:gd name="T8" fmla="*/ 92 w 92"/>
                  <a:gd name="T9" fmla="*/ 1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58">
                    <a:moveTo>
                      <a:pt x="92" y="14"/>
                    </a:moveTo>
                    <a:cubicBezTo>
                      <a:pt x="85" y="0"/>
                      <a:pt x="72" y="1"/>
                      <a:pt x="54" y="15"/>
                    </a:cubicBezTo>
                    <a:cubicBezTo>
                      <a:pt x="36" y="29"/>
                      <a:pt x="21" y="49"/>
                      <a:pt x="0" y="58"/>
                    </a:cubicBezTo>
                    <a:cubicBezTo>
                      <a:pt x="21" y="53"/>
                      <a:pt x="37" y="31"/>
                      <a:pt x="55" y="17"/>
                    </a:cubicBezTo>
                    <a:cubicBezTo>
                      <a:pt x="68" y="7"/>
                      <a:pt x="81" y="2"/>
                      <a:pt x="9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53014" y="1478940"/>
              <a:ext cx="4572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我想在五十年之后 我一定还是像现在一样爱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你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/>
              </a:r>
              <a:b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</a:b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（单击更换你想对他说的话）</a:t>
              </a:r>
              <a:endParaRPr lang="zh-CN" altLang="en-US" sz="1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968047" y="665846"/>
              <a:ext cx="2581622" cy="854961"/>
              <a:chOff x="691645" y="186485"/>
              <a:chExt cx="2581622" cy="854961"/>
            </a:xfrm>
          </p:grpSpPr>
          <p:grpSp>
            <p:nvGrpSpPr>
              <p:cNvPr id="10" name="Group 79"/>
              <p:cNvGrpSpPr>
                <a:grpSpLocks noChangeAspect="1"/>
              </p:cNvGrpSpPr>
              <p:nvPr/>
            </p:nvGrpSpPr>
            <p:grpSpPr bwMode="auto">
              <a:xfrm>
                <a:off x="691645" y="234448"/>
                <a:ext cx="926672" cy="623928"/>
                <a:chOff x="1798" y="874"/>
                <a:chExt cx="2060" cy="1387"/>
              </a:xfrm>
              <a:solidFill>
                <a:schemeClr val="bg1"/>
              </a:solidFill>
            </p:grpSpPr>
            <p:sp>
              <p:nvSpPr>
                <p:cNvPr id="25" name="Freeform 81"/>
                <p:cNvSpPr>
                  <a:spLocks/>
                </p:cNvSpPr>
                <p:nvPr/>
              </p:nvSpPr>
              <p:spPr bwMode="auto">
                <a:xfrm>
                  <a:off x="3369" y="1314"/>
                  <a:ext cx="35" cy="75"/>
                </a:xfrm>
                <a:custGeom>
                  <a:avLst/>
                  <a:gdLst>
                    <a:gd name="T0" fmla="*/ 3 w 15"/>
                    <a:gd name="T1" fmla="*/ 31 h 32"/>
                    <a:gd name="T2" fmla="*/ 0 w 15"/>
                    <a:gd name="T3" fmla="*/ 32 h 32"/>
                    <a:gd name="T4" fmla="*/ 0 w 15"/>
                    <a:gd name="T5" fmla="*/ 32 h 32"/>
                    <a:gd name="T6" fmla="*/ 5 w 15"/>
                    <a:gd name="T7" fmla="*/ 3 h 32"/>
                    <a:gd name="T8" fmla="*/ 11 w 15"/>
                    <a:gd name="T9" fmla="*/ 0 h 32"/>
                    <a:gd name="T10" fmla="*/ 15 w 15"/>
                    <a:gd name="T11" fmla="*/ 1 h 32"/>
                    <a:gd name="T12" fmla="*/ 3 w 15"/>
                    <a:gd name="T1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32">
                      <a:moveTo>
                        <a:pt x="3" y="31"/>
                      </a:moveTo>
                      <a:cubicBezTo>
                        <a:pt x="2" y="32"/>
                        <a:pt x="1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1" y="30"/>
                        <a:pt x="5" y="3"/>
                        <a:pt x="5" y="3"/>
                      </a:cubicBezTo>
                      <a:cubicBezTo>
                        <a:pt x="6" y="2"/>
                        <a:pt x="8" y="1"/>
                        <a:pt x="11" y="0"/>
                      </a:cubicBezTo>
                      <a:cubicBezTo>
                        <a:pt x="13" y="0"/>
                        <a:pt x="14" y="0"/>
                        <a:pt x="15" y="1"/>
                      </a:cubicBezTo>
                      <a:cubicBezTo>
                        <a:pt x="15" y="2"/>
                        <a:pt x="7" y="19"/>
                        <a:pt x="3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6" name="Freeform 82"/>
                <p:cNvSpPr>
                  <a:spLocks noEditPoints="1"/>
                </p:cNvSpPr>
                <p:nvPr/>
              </p:nvSpPr>
              <p:spPr bwMode="auto">
                <a:xfrm>
                  <a:off x="1798" y="1243"/>
                  <a:ext cx="1682" cy="845"/>
                </a:xfrm>
                <a:custGeom>
                  <a:avLst/>
                  <a:gdLst>
                    <a:gd name="T0" fmla="*/ 513 w 712"/>
                    <a:gd name="T1" fmla="*/ 149 h 358"/>
                    <a:gd name="T2" fmla="*/ 494 w 712"/>
                    <a:gd name="T3" fmla="*/ 146 h 358"/>
                    <a:gd name="T4" fmla="*/ 245 w 712"/>
                    <a:gd name="T5" fmla="*/ 184 h 358"/>
                    <a:gd name="T6" fmla="*/ 246 w 712"/>
                    <a:gd name="T7" fmla="*/ 132 h 358"/>
                    <a:gd name="T8" fmla="*/ 211 w 712"/>
                    <a:gd name="T9" fmla="*/ 188 h 358"/>
                    <a:gd name="T10" fmla="*/ 247 w 712"/>
                    <a:gd name="T11" fmla="*/ 185 h 358"/>
                    <a:gd name="T12" fmla="*/ 225 w 712"/>
                    <a:gd name="T13" fmla="*/ 144 h 358"/>
                    <a:gd name="T14" fmla="*/ 470 w 712"/>
                    <a:gd name="T15" fmla="*/ 153 h 358"/>
                    <a:gd name="T16" fmla="*/ 482 w 712"/>
                    <a:gd name="T17" fmla="*/ 28 h 358"/>
                    <a:gd name="T18" fmla="*/ 470 w 712"/>
                    <a:gd name="T19" fmla="*/ 66 h 358"/>
                    <a:gd name="T20" fmla="*/ 263 w 712"/>
                    <a:gd name="T21" fmla="*/ 193 h 358"/>
                    <a:gd name="T22" fmla="*/ 292 w 712"/>
                    <a:gd name="T23" fmla="*/ 78 h 358"/>
                    <a:gd name="T24" fmla="*/ 299 w 712"/>
                    <a:gd name="T25" fmla="*/ 29 h 358"/>
                    <a:gd name="T26" fmla="*/ 199 w 712"/>
                    <a:gd name="T27" fmla="*/ 76 h 358"/>
                    <a:gd name="T28" fmla="*/ 115 w 712"/>
                    <a:gd name="T29" fmla="*/ 142 h 358"/>
                    <a:gd name="T30" fmla="*/ 59 w 712"/>
                    <a:gd name="T31" fmla="*/ 121 h 358"/>
                    <a:gd name="T32" fmla="*/ 103 w 712"/>
                    <a:gd name="T33" fmla="*/ 151 h 358"/>
                    <a:gd name="T34" fmla="*/ 179 w 712"/>
                    <a:gd name="T35" fmla="*/ 124 h 358"/>
                    <a:gd name="T36" fmla="*/ 289 w 712"/>
                    <a:gd name="T37" fmla="*/ 82 h 358"/>
                    <a:gd name="T38" fmla="*/ 282 w 712"/>
                    <a:gd name="T39" fmla="*/ 179 h 358"/>
                    <a:gd name="T40" fmla="*/ 174 w 712"/>
                    <a:gd name="T41" fmla="*/ 122 h 358"/>
                    <a:gd name="T42" fmla="*/ 712 w 712"/>
                    <a:gd name="T43" fmla="*/ 73 h 358"/>
                    <a:gd name="T44" fmla="*/ 664 w 712"/>
                    <a:gd name="T45" fmla="*/ 113 h 358"/>
                    <a:gd name="T46" fmla="*/ 649 w 712"/>
                    <a:gd name="T47" fmla="*/ 118 h 358"/>
                    <a:gd name="T48" fmla="*/ 606 w 712"/>
                    <a:gd name="T49" fmla="*/ 126 h 358"/>
                    <a:gd name="T50" fmla="*/ 644 w 712"/>
                    <a:gd name="T51" fmla="*/ 134 h 358"/>
                    <a:gd name="T52" fmla="*/ 703 w 712"/>
                    <a:gd name="T53" fmla="*/ 73 h 358"/>
                    <a:gd name="T54" fmla="*/ 608 w 712"/>
                    <a:gd name="T55" fmla="*/ 123 h 358"/>
                    <a:gd name="T56" fmla="*/ 348 w 712"/>
                    <a:gd name="T57" fmla="*/ 161 h 358"/>
                    <a:gd name="T58" fmla="*/ 353 w 712"/>
                    <a:gd name="T59" fmla="*/ 125 h 358"/>
                    <a:gd name="T60" fmla="*/ 306 w 712"/>
                    <a:gd name="T61" fmla="*/ 165 h 358"/>
                    <a:gd name="T62" fmla="*/ 593 w 712"/>
                    <a:gd name="T63" fmla="*/ 92 h 358"/>
                    <a:gd name="T64" fmla="*/ 546 w 712"/>
                    <a:gd name="T65" fmla="*/ 89 h 358"/>
                    <a:gd name="T66" fmla="*/ 514 w 712"/>
                    <a:gd name="T67" fmla="*/ 171 h 358"/>
                    <a:gd name="T68" fmla="*/ 577 w 712"/>
                    <a:gd name="T69" fmla="*/ 102 h 358"/>
                    <a:gd name="T70" fmla="*/ 603 w 712"/>
                    <a:gd name="T71" fmla="*/ 183 h 358"/>
                    <a:gd name="T72" fmla="*/ 558 w 712"/>
                    <a:gd name="T73" fmla="*/ 287 h 358"/>
                    <a:gd name="T74" fmla="*/ 551 w 712"/>
                    <a:gd name="T75" fmla="*/ 244 h 358"/>
                    <a:gd name="T76" fmla="*/ 581 w 712"/>
                    <a:gd name="T77" fmla="*/ 315 h 358"/>
                    <a:gd name="T78" fmla="*/ 614 w 712"/>
                    <a:gd name="T79" fmla="*/ 218 h 358"/>
                    <a:gd name="T80" fmla="*/ 664 w 712"/>
                    <a:gd name="T81" fmla="*/ 155 h 358"/>
                    <a:gd name="T82" fmla="*/ 653 w 712"/>
                    <a:gd name="T83" fmla="*/ 191 h 358"/>
                    <a:gd name="T84" fmla="*/ 411 w 712"/>
                    <a:gd name="T85" fmla="*/ 186 h 358"/>
                    <a:gd name="T86" fmla="*/ 410 w 712"/>
                    <a:gd name="T87" fmla="*/ 171 h 358"/>
                    <a:gd name="T88" fmla="*/ 381 w 712"/>
                    <a:gd name="T89" fmla="*/ 112 h 358"/>
                    <a:gd name="T90" fmla="*/ 356 w 712"/>
                    <a:gd name="T91" fmla="*/ 167 h 358"/>
                    <a:gd name="T92" fmla="*/ 334 w 712"/>
                    <a:gd name="T93" fmla="*/ 263 h 358"/>
                    <a:gd name="T94" fmla="*/ 377 w 712"/>
                    <a:gd name="T95" fmla="*/ 190 h 358"/>
                    <a:gd name="T96" fmla="*/ 389 w 712"/>
                    <a:gd name="T97" fmla="*/ 203 h 358"/>
                    <a:gd name="T98" fmla="*/ 362 w 712"/>
                    <a:gd name="T99" fmla="*/ 219 h 358"/>
                    <a:gd name="T100" fmla="*/ 327 w 712"/>
                    <a:gd name="T101" fmla="*/ 354 h 358"/>
                    <a:gd name="T102" fmla="*/ 396 w 712"/>
                    <a:gd name="T103" fmla="*/ 183 h 358"/>
                    <a:gd name="T104" fmla="*/ 408 w 712"/>
                    <a:gd name="T105" fmla="*/ 121 h 358"/>
                    <a:gd name="T106" fmla="*/ 507 w 712"/>
                    <a:gd name="T107" fmla="*/ 248 h 358"/>
                    <a:gd name="T108" fmla="*/ 504 w 712"/>
                    <a:gd name="T109" fmla="*/ 319 h 358"/>
                    <a:gd name="T110" fmla="*/ 522 w 712"/>
                    <a:gd name="T111" fmla="*/ 312 h 358"/>
                    <a:gd name="T112" fmla="*/ 470 w 712"/>
                    <a:gd name="T113" fmla="*/ 315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12" h="358">
                      <a:moveTo>
                        <a:pt x="487" y="99"/>
                      </a:moveTo>
                      <a:cubicBezTo>
                        <a:pt x="487" y="100"/>
                        <a:pt x="488" y="101"/>
                        <a:pt x="489" y="101"/>
                      </a:cubicBezTo>
                      <a:cubicBezTo>
                        <a:pt x="491" y="100"/>
                        <a:pt x="493" y="100"/>
                        <a:pt x="493" y="102"/>
                      </a:cubicBezTo>
                      <a:cubicBezTo>
                        <a:pt x="495" y="113"/>
                        <a:pt x="475" y="156"/>
                        <a:pt x="477" y="171"/>
                      </a:cubicBezTo>
                      <a:cubicBezTo>
                        <a:pt x="478" y="175"/>
                        <a:pt x="480" y="178"/>
                        <a:pt x="485" y="177"/>
                      </a:cubicBezTo>
                      <a:cubicBezTo>
                        <a:pt x="497" y="176"/>
                        <a:pt x="511" y="154"/>
                        <a:pt x="513" y="149"/>
                      </a:cubicBezTo>
                      <a:cubicBezTo>
                        <a:pt x="513" y="148"/>
                        <a:pt x="513" y="148"/>
                        <a:pt x="513" y="148"/>
                      </a:cubicBezTo>
                      <a:cubicBezTo>
                        <a:pt x="513" y="147"/>
                        <a:pt x="512" y="146"/>
                        <a:pt x="511" y="146"/>
                      </a:cubicBezTo>
                      <a:cubicBezTo>
                        <a:pt x="510" y="146"/>
                        <a:pt x="510" y="147"/>
                        <a:pt x="510" y="147"/>
                      </a:cubicBezTo>
                      <a:cubicBezTo>
                        <a:pt x="505" y="156"/>
                        <a:pt x="498" y="163"/>
                        <a:pt x="494" y="163"/>
                      </a:cubicBezTo>
                      <a:cubicBezTo>
                        <a:pt x="493" y="163"/>
                        <a:pt x="491" y="164"/>
                        <a:pt x="491" y="161"/>
                      </a:cubicBezTo>
                      <a:cubicBezTo>
                        <a:pt x="491" y="159"/>
                        <a:pt x="491" y="155"/>
                        <a:pt x="494" y="146"/>
                      </a:cubicBezTo>
                      <a:cubicBezTo>
                        <a:pt x="504" y="109"/>
                        <a:pt x="508" y="98"/>
                        <a:pt x="508" y="96"/>
                      </a:cubicBezTo>
                      <a:cubicBezTo>
                        <a:pt x="507" y="95"/>
                        <a:pt x="507" y="95"/>
                        <a:pt x="506" y="95"/>
                      </a:cubicBezTo>
                      <a:cubicBezTo>
                        <a:pt x="504" y="95"/>
                        <a:pt x="502" y="95"/>
                        <a:pt x="499" y="96"/>
                      </a:cubicBezTo>
                      <a:cubicBezTo>
                        <a:pt x="495" y="96"/>
                        <a:pt x="490" y="97"/>
                        <a:pt x="488" y="97"/>
                      </a:cubicBezTo>
                      <a:cubicBezTo>
                        <a:pt x="487" y="97"/>
                        <a:pt x="487" y="98"/>
                        <a:pt x="487" y="99"/>
                      </a:cubicBezTo>
                      <a:close/>
                      <a:moveTo>
                        <a:pt x="245" y="184"/>
                      </a:moveTo>
                      <a:cubicBezTo>
                        <a:pt x="244" y="184"/>
                        <a:pt x="244" y="184"/>
                        <a:pt x="243" y="185"/>
                      </a:cubicBezTo>
                      <a:cubicBezTo>
                        <a:pt x="238" y="194"/>
                        <a:pt x="233" y="199"/>
                        <a:pt x="229" y="200"/>
                      </a:cubicBezTo>
                      <a:cubicBezTo>
                        <a:pt x="226" y="200"/>
                        <a:pt x="225" y="199"/>
                        <a:pt x="225" y="196"/>
                      </a:cubicBezTo>
                      <a:cubicBezTo>
                        <a:pt x="223" y="183"/>
                        <a:pt x="242" y="144"/>
                        <a:pt x="246" y="136"/>
                      </a:cubicBezTo>
                      <a:cubicBezTo>
                        <a:pt x="247" y="134"/>
                        <a:pt x="249" y="133"/>
                        <a:pt x="248" y="132"/>
                      </a:cubicBezTo>
                      <a:cubicBezTo>
                        <a:pt x="248" y="132"/>
                        <a:pt x="248" y="131"/>
                        <a:pt x="246" y="132"/>
                      </a:cubicBezTo>
                      <a:cubicBezTo>
                        <a:pt x="236" y="133"/>
                        <a:pt x="235" y="134"/>
                        <a:pt x="233" y="136"/>
                      </a:cubicBezTo>
                      <a:cubicBezTo>
                        <a:pt x="231" y="142"/>
                        <a:pt x="231" y="142"/>
                        <a:pt x="231" y="142"/>
                      </a:cubicBezTo>
                      <a:cubicBezTo>
                        <a:pt x="230" y="140"/>
                        <a:pt x="228" y="134"/>
                        <a:pt x="216" y="136"/>
                      </a:cubicBezTo>
                      <a:cubicBezTo>
                        <a:pt x="188" y="139"/>
                        <a:pt x="159" y="190"/>
                        <a:pt x="162" y="211"/>
                      </a:cubicBezTo>
                      <a:cubicBezTo>
                        <a:pt x="163" y="218"/>
                        <a:pt x="167" y="221"/>
                        <a:pt x="175" y="220"/>
                      </a:cubicBezTo>
                      <a:cubicBezTo>
                        <a:pt x="191" y="218"/>
                        <a:pt x="208" y="193"/>
                        <a:pt x="211" y="188"/>
                      </a:cubicBezTo>
                      <a:cubicBezTo>
                        <a:pt x="211" y="187"/>
                        <a:pt x="211" y="187"/>
                        <a:pt x="211" y="187"/>
                      </a:cubicBezTo>
                      <a:cubicBezTo>
                        <a:pt x="212" y="187"/>
                        <a:pt x="212" y="188"/>
                        <a:pt x="212" y="188"/>
                      </a:cubicBezTo>
                      <a:cubicBezTo>
                        <a:pt x="211" y="194"/>
                        <a:pt x="210" y="201"/>
                        <a:pt x="210" y="207"/>
                      </a:cubicBezTo>
                      <a:cubicBezTo>
                        <a:pt x="211" y="212"/>
                        <a:pt x="214" y="216"/>
                        <a:pt x="219" y="215"/>
                      </a:cubicBezTo>
                      <a:cubicBezTo>
                        <a:pt x="231" y="213"/>
                        <a:pt x="245" y="192"/>
                        <a:pt x="246" y="186"/>
                      </a:cubicBezTo>
                      <a:cubicBezTo>
                        <a:pt x="246" y="186"/>
                        <a:pt x="247" y="186"/>
                        <a:pt x="247" y="185"/>
                      </a:cubicBezTo>
                      <a:cubicBezTo>
                        <a:pt x="246" y="184"/>
                        <a:pt x="245" y="184"/>
                        <a:pt x="245" y="184"/>
                      </a:cubicBezTo>
                      <a:close/>
                      <a:moveTo>
                        <a:pt x="219" y="168"/>
                      </a:moveTo>
                      <a:cubicBezTo>
                        <a:pt x="212" y="182"/>
                        <a:pt x="197" y="205"/>
                        <a:pt x="184" y="207"/>
                      </a:cubicBezTo>
                      <a:cubicBezTo>
                        <a:pt x="180" y="207"/>
                        <a:pt x="178" y="205"/>
                        <a:pt x="178" y="201"/>
                      </a:cubicBezTo>
                      <a:cubicBezTo>
                        <a:pt x="175" y="186"/>
                        <a:pt x="198" y="141"/>
                        <a:pt x="217" y="139"/>
                      </a:cubicBezTo>
                      <a:cubicBezTo>
                        <a:pt x="222" y="138"/>
                        <a:pt x="225" y="140"/>
                        <a:pt x="225" y="144"/>
                      </a:cubicBezTo>
                      <a:cubicBezTo>
                        <a:pt x="226" y="149"/>
                        <a:pt x="224" y="157"/>
                        <a:pt x="219" y="168"/>
                      </a:cubicBezTo>
                      <a:close/>
                      <a:moveTo>
                        <a:pt x="444" y="183"/>
                      </a:moveTo>
                      <a:cubicBezTo>
                        <a:pt x="456" y="181"/>
                        <a:pt x="471" y="160"/>
                        <a:pt x="473" y="154"/>
                      </a:cubicBezTo>
                      <a:cubicBezTo>
                        <a:pt x="473" y="154"/>
                        <a:pt x="473" y="154"/>
                        <a:pt x="473" y="153"/>
                      </a:cubicBezTo>
                      <a:cubicBezTo>
                        <a:pt x="473" y="152"/>
                        <a:pt x="472" y="152"/>
                        <a:pt x="471" y="152"/>
                      </a:cubicBezTo>
                      <a:cubicBezTo>
                        <a:pt x="471" y="152"/>
                        <a:pt x="470" y="152"/>
                        <a:pt x="470" y="153"/>
                      </a:cubicBezTo>
                      <a:cubicBezTo>
                        <a:pt x="465" y="160"/>
                        <a:pt x="458" y="168"/>
                        <a:pt x="453" y="169"/>
                      </a:cubicBezTo>
                      <a:cubicBezTo>
                        <a:pt x="452" y="169"/>
                        <a:pt x="451" y="168"/>
                        <a:pt x="450" y="166"/>
                      </a:cubicBezTo>
                      <a:cubicBezTo>
                        <a:pt x="450" y="161"/>
                        <a:pt x="469" y="99"/>
                        <a:pt x="471" y="91"/>
                      </a:cubicBezTo>
                      <a:cubicBezTo>
                        <a:pt x="473" y="87"/>
                        <a:pt x="490" y="29"/>
                        <a:pt x="490" y="28"/>
                      </a:cubicBezTo>
                      <a:cubicBezTo>
                        <a:pt x="490" y="27"/>
                        <a:pt x="490" y="27"/>
                        <a:pt x="489" y="27"/>
                      </a:cubicBezTo>
                      <a:cubicBezTo>
                        <a:pt x="488" y="28"/>
                        <a:pt x="486" y="28"/>
                        <a:pt x="482" y="28"/>
                      </a:cubicBezTo>
                      <a:cubicBezTo>
                        <a:pt x="479" y="29"/>
                        <a:pt x="475" y="29"/>
                        <a:pt x="474" y="29"/>
                      </a:cubicBezTo>
                      <a:cubicBezTo>
                        <a:pt x="473" y="30"/>
                        <a:pt x="472" y="30"/>
                        <a:pt x="472" y="31"/>
                      </a:cubicBezTo>
                      <a:cubicBezTo>
                        <a:pt x="472" y="32"/>
                        <a:pt x="473" y="33"/>
                        <a:pt x="475" y="33"/>
                      </a:cubicBezTo>
                      <a:cubicBezTo>
                        <a:pt x="475" y="33"/>
                        <a:pt x="476" y="33"/>
                        <a:pt x="477" y="35"/>
                      </a:cubicBezTo>
                      <a:cubicBezTo>
                        <a:pt x="477" y="39"/>
                        <a:pt x="475" y="49"/>
                        <a:pt x="471" y="62"/>
                      </a:cubicBezTo>
                      <a:cubicBezTo>
                        <a:pt x="470" y="64"/>
                        <a:pt x="470" y="65"/>
                        <a:pt x="470" y="66"/>
                      </a:cubicBezTo>
                      <a:cubicBezTo>
                        <a:pt x="458" y="104"/>
                        <a:pt x="434" y="165"/>
                        <a:pt x="436" y="177"/>
                      </a:cubicBezTo>
                      <a:cubicBezTo>
                        <a:pt x="436" y="181"/>
                        <a:pt x="438" y="184"/>
                        <a:pt x="444" y="183"/>
                      </a:cubicBezTo>
                      <a:close/>
                      <a:moveTo>
                        <a:pt x="282" y="179"/>
                      </a:moveTo>
                      <a:cubicBezTo>
                        <a:pt x="282" y="179"/>
                        <a:pt x="282" y="179"/>
                        <a:pt x="281" y="179"/>
                      </a:cubicBezTo>
                      <a:cubicBezTo>
                        <a:pt x="276" y="188"/>
                        <a:pt x="270" y="194"/>
                        <a:pt x="266" y="194"/>
                      </a:cubicBezTo>
                      <a:cubicBezTo>
                        <a:pt x="265" y="195"/>
                        <a:pt x="264" y="195"/>
                        <a:pt x="263" y="193"/>
                      </a:cubicBezTo>
                      <a:cubicBezTo>
                        <a:pt x="263" y="191"/>
                        <a:pt x="264" y="186"/>
                        <a:pt x="266" y="176"/>
                      </a:cubicBezTo>
                      <a:cubicBezTo>
                        <a:pt x="275" y="141"/>
                        <a:pt x="286" y="106"/>
                        <a:pt x="298" y="81"/>
                      </a:cubicBezTo>
                      <a:cubicBezTo>
                        <a:pt x="300" y="81"/>
                        <a:pt x="302" y="81"/>
                        <a:pt x="304" y="81"/>
                      </a:cubicBezTo>
                      <a:cubicBezTo>
                        <a:pt x="336" y="76"/>
                        <a:pt x="350" y="62"/>
                        <a:pt x="348" y="53"/>
                      </a:cubicBezTo>
                      <a:cubicBezTo>
                        <a:pt x="348" y="47"/>
                        <a:pt x="342" y="44"/>
                        <a:pt x="331" y="45"/>
                      </a:cubicBezTo>
                      <a:cubicBezTo>
                        <a:pt x="315" y="48"/>
                        <a:pt x="303" y="60"/>
                        <a:pt x="292" y="78"/>
                      </a:cubicBezTo>
                      <a:cubicBezTo>
                        <a:pt x="270" y="77"/>
                        <a:pt x="238" y="74"/>
                        <a:pt x="213" y="75"/>
                      </a:cubicBezTo>
                      <a:cubicBezTo>
                        <a:pt x="253" y="24"/>
                        <a:pt x="283" y="10"/>
                        <a:pt x="304" y="6"/>
                      </a:cubicBezTo>
                      <a:cubicBezTo>
                        <a:pt x="318" y="5"/>
                        <a:pt x="326" y="12"/>
                        <a:pt x="327" y="20"/>
                      </a:cubicBezTo>
                      <a:cubicBezTo>
                        <a:pt x="329" y="31"/>
                        <a:pt x="323" y="39"/>
                        <a:pt x="316" y="40"/>
                      </a:cubicBezTo>
                      <a:cubicBezTo>
                        <a:pt x="311" y="40"/>
                        <a:pt x="306" y="38"/>
                        <a:pt x="303" y="31"/>
                      </a:cubicBezTo>
                      <a:cubicBezTo>
                        <a:pt x="302" y="29"/>
                        <a:pt x="300" y="29"/>
                        <a:pt x="299" y="29"/>
                      </a:cubicBezTo>
                      <a:cubicBezTo>
                        <a:pt x="296" y="29"/>
                        <a:pt x="294" y="31"/>
                        <a:pt x="295" y="34"/>
                      </a:cubicBezTo>
                      <a:cubicBezTo>
                        <a:pt x="296" y="42"/>
                        <a:pt x="304" y="45"/>
                        <a:pt x="313" y="43"/>
                      </a:cubicBezTo>
                      <a:cubicBezTo>
                        <a:pt x="324" y="42"/>
                        <a:pt x="337" y="33"/>
                        <a:pt x="335" y="18"/>
                      </a:cubicBezTo>
                      <a:cubicBezTo>
                        <a:pt x="334" y="9"/>
                        <a:pt x="324" y="0"/>
                        <a:pt x="307" y="2"/>
                      </a:cubicBezTo>
                      <a:cubicBezTo>
                        <a:pt x="269" y="8"/>
                        <a:pt x="236" y="35"/>
                        <a:pt x="206" y="75"/>
                      </a:cubicBezTo>
                      <a:cubicBezTo>
                        <a:pt x="203" y="75"/>
                        <a:pt x="201" y="76"/>
                        <a:pt x="199" y="76"/>
                      </a:cubicBezTo>
                      <a:cubicBezTo>
                        <a:pt x="159" y="81"/>
                        <a:pt x="139" y="101"/>
                        <a:pt x="141" y="114"/>
                      </a:cubicBezTo>
                      <a:cubicBezTo>
                        <a:pt x="142" y="123"/>
                        <a:pt x="152" y="128"/>
                        <a:pt x="170" y="126"/>
                      </a:cubicBezTo>
                      <a:cubicBezTo>
                        <a:pt x="171" y="126"/>
                        <a:pt x="171" y="125"/>
                        <a:pt x="172" y="125"/>
                      </a:cubicBezTo>
                      <a:cubicBezTo>
                        <a:pt x="155" y="153"/>
                        <a:pt x="139" y="184"/>
                        <a:pt x="123" y="216"/>
                      </a:cubicBezTo>
                      <a:cubicBezTo>
                        <a:pt x="122" y="216"/>
                        <a:pt x="122" y="215"/>
                        <a:pt x="122" y="215"/>
                      </a:cubicBezTo>
                      <a:cubicBezTo>
                        <a:pt x="119" y="192"/>
                        <a:pt x="118" y="166"/>
                        <a:pt x="115" y="142"/>
                      </a:cubicBezTo>
                      <a:cubicBezTo>
                        <a:pt x="109" y="100"/>
                        <a:pt x="96" y="66"/>
                        <a:pt x="53" y="72"/>
                      </a:cubicBezTo>
                      <a:cubicBezTo>
                        <a:pt x="15" y="77"/>
                        <a:pt x="0" y="106"/>
                        <a:pt x="3" y="129"/>
                      </a:cubicBezTo>
                      <a:cubicBezTo>
                        <a:pt x="6" y="146"/>
                        <a:pt x="19" y="160"/>
                        <a:pt x="41" y="157"/>
                      </a:cubicBezTo>
                      <a:cubicBezTo>
                        <a:pt x="63" y="154"/>
                        <a:pt x="71" y="134"/>
                        <a:pt x="69" y="124"/>
                      </a:cubicBezTo>
                      <a:cubicBezTo>
                        <a:pt x="69" y="120"/>
                        <a:pt x="67" y="117"/>
                        <a:pt x="63" y="117"/>
                      </a:cubicBezTo>
                      <a:cubicBezTo>
                        <a:pt x="61" y="118"/>
                        <a:pt x="59" y="119"/>
                        <a:pt x="59" y="121"/>
                      </a:cubicBezTo>
                      <a:cubicBezTo>
                        <a:pt x="60" y="122"/>
                        <a:pt x="60" y="123"/>
                        <a:pt x="61" y="124"/>
                      </a:cubicBezTo>
                      <a:cubicBezTo>
                        <a:pt x="62" y="126"/>
                        <a:pt x="63" y="128"/>
                        <a:pt x="63" y="130"/>
                      </a:cubicBezTo>
                      <a:cubicBezTo>
                        <a:pt x="65" y="139"/>
                        <a:pt x="60" y="151"/>
                        <a:pt x="42" y="154"/>
                      </a:cubicBezTo>
                      <a:cubicBezTo>
                        <a:pt x="27" y="156"/>
                        <a:pt x="16" y="143"/>
                        <a:pt x="14" y="126"/>
                      </a:cubicBezTo>
                      <a:cubicBezTo>
                        <a:pt x="11" y="105"/>
                        <a:pt x="22" y="79"/>
                        <a:pt x="52" y="75"/>
                      </a:cubicBezTo>
                      <a:cubicBezTo>
                        <a:pt x="85" y="70"/>
                        <a:pt x="97" y="110"/>
                        <a:pt x="103" y="151"/>
                      </a:cubicBezTo>
                      <a:cubicBezTo>
                        <a:pt x="106" y="175"/>
                        <a:pt x="107" y="200"/>
                        <a:pt x="109" y="216"/>
                      </a:cubicBezTo>
                      <a:cubicBezTo>
                        <a:pt x="110" y="225"/>
                        <a:pt x="110" y="233"/>
                        <a:pt x="110" y="236"/>
                      </a:cubicBezTo>
                      <a:cubicBezTo>
                        <a:pt x="110" y="237"/>
                        <a:pt x="109" y="237"/>
                        <a:pt x="110" y="238"/>
                      </a:cubicBezTo>
                      <a:cubicBezTo>
                        <a:pt x="110" y="239"/>
                        <a:pt x="111" y="240"/>
                        <a:pt x="112" y="240"/>
                      </a:cubicBezTo>
                      <a:cubicBezTo>
                        <a:pt x="114" y="239"/>
                        <a:pt x="116" y="237"/>
                        <a:pt x="117" y="237"/>
                      </a:cubicBezTo>
                      <a:cubicBezTo>
                        <a:pt x="140" y="190"/>
                        <a:pt x="160" y="153"/>
                        <a:pt x="179" y="124"/>
                      </a:cubicBezTo>
                      <a:cubicBezTo>
                        <a:pt x="194" y="119"/>
                        <a:pt x="208" y="110"/>
                        <a:pt x="207" y="100"/>
                      </a:cubicBezTo>
                      <a:cubicBezTo>
                        <a:pt x="207" y="99"/>
                        <a:pt x="206" y="98"/>
                        <a:pt x="204" y="99"/>
                      </a:cubicBezTo>
                      <a:cubicBezTo>
                        <a:pt x="202" y="99"/>
                        <a:pt x="201" y="100"/>
                        <a:pt x="201" y="100"/>
                      </a:cubicBezTo>
                      <a:cubicBezTo>
                        <a:pt x="201" y="110"/>
                        <a:pt x="192" y="117"/>
                        <a:pt x="181" y="120"/>
                      </a:cubicBezTo>
                      <a:cubicBezTo>
                        <a:pt x="190" y="106"/>
                        <a:pt x="199" y="94"/>
                        <a:pt x="207" y="83"/>
                      </a:cubicBezTo>
                      <a:cubicBezTo>
                        <a:pt x="235" y="80"/>
                        <a:pt x="265" y="83"/>
                        <a:pt x="289" y="82"/>
                      </a:cubicBezTo>
                      <a:cubicBezTo>
                        <a:pt x="274" y="108"/>
                        <a:pt x="263" y="145"/>
                        <a:pt x="252" y="182"/>
                      </a:cubicBezTo>
                      <a:cubicBezTo>
                        <a:pt x="250" y="190"/>
                        <a:pt x="248" y="198"/>
                        <a:pt x="249" y="203"/>
                      </a:cubicBezTo>
                      <a:cubicBezTo>
                        <a:pt x="249" y="208"/>
                        <a:pt x="251" y="210"/>
                        <a:pt x="256" y="209"/>
                      </a:cubicBezTo>
                      <a:cubicBezTo>
                        <a:pt x="268" y="208"/>
                        <a:pt x="282" y="186"/>
                        <a:pt x="284" y="181"/>
                      </a:cubicBezTo>
                      <a:cubicBezTo>
                        <a:pt x="284" y="181"/>
                        <a:pt x="284" y="180"/>
                        <a:pt x="284" y="180"/>
                      </a:cubicBezTo>
                      <a:cubicBezTo>
                        <a:pt x="284" y="179"/>
                        <a:pt x="283" y="178"/>
                        <a:pt x="282" y="179"/>
                      </a:cubicBezTo>
                      <a:close/>
                      <a:moveTo>
                        <a:pt x="329" y="49"/>
                      </a:moveTo>
                      <a:cubicBezTo>
                        <a:pt x="336" y="48"/>
                        <a:pt x="340" y="50"/>
                        <a:pt x="340" y="54"/>
                      </a:cubicBezTo>
                      <a:cubicBezTo>
                        <a:pt x="341" y="61"/>
                        <a:pt x="330" y="73"/>
                        <a:pt x="306" y="77"/>
                      </a:cubicBezTo>
                      <a:cubicBezTo>
                        <a:pt x="304" y="77"/>
                        <a:pt x="302" y="77"/>
                        <a:pt x="300" y="77"/>
                      </a:cubicBezTo>
                      <a:cubicBezTo>
                        <a:pt x="309" y="61"/>
                        <a:pt x="318" y="50"/>
                        <a:pt x="329" y="49"/>
                      </a:cubicBezTo>
                      <a:close/>
                      <a:moveTo>
                        <a:pt x="174" y="122"/>
                      </a:moveTo>
                      <a:cubicBezTo>
                        <a:pt x="173" y="122"/>
                        <a:pt x="172" y="122"/>
                        <a:pt x="172" y="123"/>
                      </a:cubicBezTo>
                      <a:cubicBezTo>
                        <a:pt x="155" y="125"/>
                        <a:pt x="146" y="121"/>
                        <a:pt x="145" y="115"/>
                      </a:cubicBezTo>
                      <a:cubicBezTo>
                        <a:pt x="144" y="105"/>
                        <a:pt x="163" y="89"/>
                        <a:pt x="199" y="84"/>
                      </a:cubicBezTo>
                      <a:cubicBezTo>
                        <a:pt x="199" y="84"/>
                        <a:pt x="199" y="84"/>
                        <a:pt x="199" y="84"/>
                      </a:cubicBezTo>
                      <a:cubicBezTo>
                        <a:pt x="190" y="96"/>
                        <a:pt x="182" y="109"/>
                        <a:pt x="174" y="122"/>
                      </a:cubicBezTo>
                      <a:close/>
                      <a:moveTo>
                        <a:pt x="712" y="73"/>
                      </a:moveTo>
                      <a:cubicBezTo>
                        <a:pt x="711" y="67"/>
                        <a:pt x="704" y="65"/>
                        <a:pt x="695" y="66"/>
                      </a:cubicBezTo>
                      <a:cubicBezTo>
                        <a:pt x="683" y="68"/>
                        <a:pt x="669" y="77"/>
                        <a:pt x="671" y="90"/>
                      </a:cubicBezTo>
                      <a:cubicBezTo>
                        <a:pt x="673" y="99"/>
                        <a:pt x="688" y="111"/>
                        <a:pt x="689" y="121"/>
                      </a:cubicBezTo>
                      <a:cubicBezTo>
                        <a:pt x="692" y="137"/>
                        <a:pt x="682" y="146"/>
                        <a:pt x="672" y="148"/>
                      </a:cubicBezTo>
                      <a:cubicBezTo>
                        <a:pt x="659" y="150"/>
                        <a:pt x="653" y="142"/>
                        <a:pt x="651" y="133"/>
                      </a:cubicBezTo>
                      <a:cubicBezTo>
                        <a:pt x="650" y="124"/>
                        <a:pt x="654" y="115"/>
                        <a:pt x="664" y="113"/>
                      </a:cubicBezTo>
                      <a:cubicBezTo>
                        <a:pt x="668" y="113"/>
                        <a:pt x="671" y="115"/>
                        <a:pt x="671" y="118"/>
                      </a:cubicBezTo>
                      <a:cubicBezTo>
                        <a:pt x="672" y="121"/>
                        <a:pt x="671" y="123"/>
                        <a:pt x="671" y="125"/>
                      </a:cubicBezTo>
                      <a:cubicBezTo>
                        <a:pt x="672" y="126"/>
                        <a:pt x="672" y="126"/>
                        <a:pt x="674" y="126"/>
                      </a:cubicBezTo>
                      <a:cubicBezTo>
                        <a:pt x="679" y="125"/>
                        <a:pt x="681" y="122"/>
                        <a:pt x="680" y="118"/>
                      </a:cubicBezTo>
                      <a:cubicBezTo>
                        <a:pt x="680" y="113"/>
                        <a:pt x="675" y="109"/>
                        <a:pt x="666" y="110"/>
                      </a:cubicBezTo>
                      <a:cubicBezTo>
                        <a:pt x="659" y="111"/>
                        <a:pt x="653" y="114"/>
                        <a:pt x="649" y="118"/>
                      </a:cubicBezTo>
                      <a:cubicBezTo>
                        <a:pt x="649" y="118"/>
                        <a:pt x="649" y="119"/>
                        <a:pt x="648" y="119"/>
                      </a:cubicBezTo>
                      <a:cubicBezTo>
                        <a:pt x="648" y="119"/>
                        <a:pt x="648" y="119"/>
                        <a:pt x="648" y="120"/>
                      </a:cubicBezTo>
                      <a:cubicBezTo>
                        <a:pt x="647" y="121"/>
                        <a:pt x="646" y="123"/>
                        <a:pt x="645" y="126"/>
                      </a:cubicBezTo>
                      <a:cubicBezTo>
                        <a:pt x="638" y="137"/>
                        <a:pt x="629" y="146"/>
                        <a:pt x="618" y="147"/>
                      </a:cubicBezTo>
                      <a:cubicBezTo>
                        <a:pt x="610" y="149"/>
                        <a:pt x="606" y="144"/>
                        <a:pt x="605" y="137"/>
                      </a:cubicBezTo>
                      <a:cubicBezTo>
                        <a:pt x="605" y="134"/>
                        <a:pt x="605" y="130"/>
                        <a:pt x="606" y="126"/>
                      </a:cubicBezTo>
                      <a:cubicBezTo>
                        <a:pt x="607" y="126"/>
                        <a:pt x="607" y="126"/>
                        <a:pt x="608" y="126"/>
                      </a:cubicBezTo>
                      <a:cubicBezTo>
                        <a:pt x="633" y="122"/>
                        <a:pt x="657" y="95"/>
                        <a:pt x="655" y="82"/>
                      </a:cubicBezTo>
                      <a:cubicBezTo>
                        <a:pt x="654" y="77"/>
                        <a:pt x="650" y="74"/>
                        <a:pt x="640" y="76"/>
                      </a:cubicBezTo>
                      <a:cubicBezTo>
                        <a:pt x="614" y="79"/>
                        <a:pt x="586" y="125"/>
                        <a:pt x="589" y="147"/>
                      </a:cubicBezTo>
                      <a:cubicBezTo>
                        <a:pt x="591" y="156"/>
                        <a:pt x="596" y="161"/>
                        <a:pt x="607" y="159"/>
                      </a:cubicBezTo>
                      <a:cubicBezTo>
                        <a:pt x="622" y="157"/>
                        <a:pt x="635" y="146"/>
                        <a:pt x="644" y="134"/>
                      </a:cubicBezTo>
                      <a:cubicBezTo>
                        <a:pt x="644" y="135"/>
                        <a:pt x="644" y="135"/>
                        <a:pt x="644" y="136"/>
                      </a:cubicBezTo>
                      <a:cubicBezTo>
                        <a:pt x="645" y="146"/>
                        <a:pt x="654" y="154"/>
                        <a:pt x="672" y="152"/>
                      </a:cubicBezTo>
                      <a:cubicBezTo>
                        <a:pt x="689" y="149"/>
                        <a:pt x="708" y="135"/>
                        <a:pt x="705" y="115"/>
                      </a:cubicBezTo>
                      <a:cubicBezTo>
                        <a:pt x="703" y="103"/>
                        <a:pt x="686" y="93"/>
                        <a:pt x="684" y="82"/>
                      </a:cubicBezTo>
                      <a:cubicBezTo>
                        <a:pt x="683" y="75"/>
                        <a:pt x="690" y="70"/>
                        <a:pt x="696" y="70"/>
                      </a:cubicBezTo>
                      <a:cubicBezTo>
                        <a:pt x="700" y="69"/>
                        <a:pt x="703" y="70"/>
                        <a:pt x="703" y="73"/>
                      </a:cubicBezTo>
                      <a:cubicBezTo>
                        <a:pt x="703" y="74"/>
                        <a:pt x="702" y="77"/>
                        <a:pt x="703" y="78"/>
                      </a:cubicBezTo>
                      <a:cubicBezTo>
                        <a:pt x="703" y="80"/>
                        <a:pt x="705" y="81"/>
                        <a:pt x="707" y="80"/>
                      </a:cubicBezTo>
                      <a:cubicBezTo>
                        <a:pt x="710" y="80"/>
                        <a:pt x="712" y="76"/>
                        <a:pt x="712" y="73"/>
                      </a:cubicBezTo>
                      <a:close/>
                      <a:moveTo>
                        <a:pt x="638" y="80"/>
                      </a:moveTo>
                      <a:cubicBezTo>
                        <a:pt x="640" y="80"/>
                        <a:pt x="641" y="81"/>
                        <a:pt x="642" y="84"/>
                      </a:cubicBezTo>
                      <a:cubicBezTo>
                        <a:pt x="643" y="93"/>
                        <a:pt x="629" y="120"/>
                        <a:pt x="608" y="123"/>
                      </a:cubicBezTo>
                      <a:cubicBezTo>
                        <a:pt x="607" y="123"/>
                        <a:pt x="607" y="123"/>
                        <a:pt x="606" y="123"/>
                      </a:cubicBezTo>
                      <a:cubicBezTo>
                        <a:pt x="610" y="104"/>
                        <a:pt x="623" y="82"/>
                        <a:pt x="638" y="80"/>
                      </a:cubicBezTo>
                      <a:close/>
                      <a:moveTo>
                        <a:pt x="305" y="202"/>
                      </a:moveTo>
                      <a:cubicBezTo>
                        <a:pt x="326" y="199"/>
                        <a:pt x="342" y="180"/>
                        <a:pt x="349" y="164"/>
                      </a:cubicBezTo>
                      <a:cubicBezTo>
                        <a:pt x="350" y="163"/>
                        <a:pt x="350" y="163"/>
                        <a:pt x="350" y="163"/>
                      </a:cubicBezTo>
                      <a:cubicBezTo>
                        <a:pt x="349" y="162"/>
                        <a:pt x="348" y="161"/>
                        <a:pt x="348" y="161"/>
                      </a:cubicBezTo>
                      <a:cubicBezTo>
                        <a:pt x="347" y="161"/>
                        <a:pt x="347" y="161"/>
                        <a:pt x="347" y="162"/>
                      </a:cubicBezTo>
                      <a:cubicBezTo>
                        <a:pt x="340" y="176"/>
                        <a:pt x="329" y="188"/>
                        <a:pt x="317" y="190"/>
                      </a:cubicBezTo>
                      <a:cubicBezTo>
                        <a:pt x="309" y="191"/>
                        <a:pt x="305" y="187"/>
                        <a:pt x="304" y="179"/>
                      </a:cubicBezTo>
                      <a:cubicBezTo>
                        <a:pt x="303" y="176"/>
                        <a:pt x="303" y="172"/>
                        <a:pt x="304" y="168"/>
                      </a:cubicBezTo>
                      <a:cubicBezTo>
                        <a:pt x="305" y="168"/>
                        <a:pt x="305" y="168"/>
                        <a:pt x="306" y="168"/>
                      </a:cubicBezTo>
                      <a:cubicBezTo>
                        <a:pt x="331" y="165"/>
                        <a:pt x="355" y="138"/>
                        <a:pt x="353" y="125"/>
                      </a:cubicBezTo>
                      <a:cubicBezTo>
                        <a:pt x="352" y="120"/>
                        <a:pt x="348" y="117"/>
                        <a:pt x="338" y="118"/>
                      </a:cubicBezTo>
                      <a:cubicBezTo>
                        <a:pt x="312" y="122"/>
                        <a:pt x="285" y="168"/>
                        <a:pt x="288" y="190"/>
                      </a:cubicBezTo>
                      <a:cubicBezTo>
                        <a:pt x="289" y="198"/>
                        <a:pt x="294" y="203"/>
                        <a:pt x="305" y="202"/>
                      </a:cubicBezTo>
                      <a:close/>
                      <a:moveTo>
                        <a:pt x="336" y="123"/>
                      </a:moveTo>
                      <a:cubicBezTo>
                        <a:pt x="338" y="122"/>
                        <a:pt x="340" y="124"/>
                        <a:pt x="340" y="126"/>
                      </a:cubicBezTo>
                      <a:cubicBezTo>
                        <a:pt x="341" y="136"/>
                        <a:pt x="327" y="163"/>
                        <a:pt x="306" y="165"/>
                      </a:cubicBezTo>
                      <a:cubicBezTo>
                        <a:pt x="305" y="166"/>
                        <a:pt x="305" y="166"/>
                        <a:pt x="304" y="166"/>
                      </a:cubicBezTo>
                      <a:cubicBezTo>
                        <a:pt x="308" y="147"/>
                        <a:pt x="321" y="125"/>
                        <a:pt x="336" y="123"/>
                      </a:cubicBezTo>
                      <a:close/>
                      <a:moveTo>
                        <a:pt x="664" y="155"/>
                      </a:moveTo>
                      <a:cubicBezTo>
                        <a:pt x="639" y="159"/>
                        <a:pt x="619" y="168"/>
                        <a:pt x="606" y="179"/>
                      </a:cubicBezTo>
                      <a:cubicBezTo>
                        <a:pt x="589" y="170"/>
                        <a:pt x="574" y="159"/>
                        <a:pt x="561" y="156"/>
                      </a:cubicBezTo>
                      <a:cubicBezTo>
                        <a:pt x="578" y="138"/>
                        <a:pt x="595" y="107"/>
                        <a:pt x="593" y="92"/>
                      </a:cubicBezTo>
                      <a:cubicBezTo>
                        <a:pt x="592" y="86"/>
                        <a:pt x="588" y="83"/>
                        <a:pt x="580" y="84"/>
                      </a:cubicBezTo>
                      <a:cubicBezTo>
                        <a:pt x="566" y="86"/>
                        <a:pt x="553" y="101"/>
                        <a:pt x="545" y="112"/>
                      </a:cubicBezTo>
                      <a:cubicBezTo>
                        <a:pt x="544" y="113"/>
                        <a:pt x="543" y="114"/>
                        <a:pt x="543" y="114"/>
                      </a:cubicBezTo>
                      <a:cubicBezTo>
                        <a:pt x="542" y="114"/>
                        <a:pt x="542" y="113"/>
                        <a:pt x="542" y="113"/>
                      </a:cubicBezTo>
                      <a:cubicBezTo>
                        <a:pt x="547" y="96"/>
                        <a:pt x="548" y="92"/>
                        <a:pt x="548" y="90"/>
                      </a:cubicBezTo>
                      <a:cubicBezTo>
                        <a:pt x="548" y="89"/>
                        <a:pt x="547" y="89"/>
                        <a:pt x="546" y="89"/>
                      </a:cubicBezTo>
                      <a:cubicBezTo>
                        <a:pt x="544" y="89"/>
                        <a:pt x="542" y="90"/>
                        <a:pt x="539" y="90"/>
                      </a:cubicBezTo>
                      <a:cubicBezTo>
                        <a:pt x="536" y="91"/>
                        <a:pt x="530" y="91"/>
                        <a:pt x="529" y="91"/>
                      </a:cubicBezTo>
                      <a:cubicBezTo>
                        <a:pt x="528" y="91"/>
                        <a:pt x="527" y="92"/>
                        <a:pt x="527" y="93"/>
                      </a:cubicBezTo>
                      <a:cubicBezTo>
                        <a:pt x="527" y="94"/>
                        <a:pt x="528" y="95"/>
                        <a:pt x="530" y="95"/>
                      </a:cubicBezTo>
                      <a:cubicBezTo>
                        <a:pt x="532" y="95"/>
                        <a:pt x="533" y="94"/>
                        <a:pt x="533" y="97"/>
                      </a:cubicBezTo>
                      <a:cubicBezTo>
                        <a:pt x="534" y="104"/>
                        <a:pt x="517" y="157"/>
                        <a:pt x="514" y="171"/>
                      </a:cubicBezTo>
                      <a:cubicBezTo>
                        <a:pt x="514" y="171"/>
                        <a:pt x="513" y="171"/>
                        <a:pt x="514" y="172"/>
                      </a:cubicBezTo>
                      <a:cubicBezTo>
                        <a:pt x="514" y="173"/>
                        <a:pt x="516" y="173"/>
                        <a:pt x="518" y="173"/>
                      </a:cubicBezTo>
                      <a:cubicBezTo>
                        <a:pt x="522" y="172"/>
                        <a:pt x="526" y="171"/>
                        <a:pt x="526" y="170"/>
                      </a:cubicBezTo>
                      <a:cubicBezTo>
                        <a:pt x="526" y="170"/>
                        <a:pt x="536" y="132"/>
                        <a:pt x="539" y="125"/>
                      </a:cubicBezTo>
                      <a:cubicBezTo>
                        <a:pt x="542" y="118"/>
                        <a:pt x="560" y="96"/>
                        <a:pt x="569" y="95"/>
                      </a:cubicBezTo>
                      <a:cubicBezTo>
                        <a:pt x="574" y="94"/>
                        <a:pt x="577" y="97"/>
                        <a:pt x="577" y="102"/>
                      </a:cubicBezTo>
                      <a:cubicBezTo>
                        <a:pt x="579" y="115"/>
                        <a:pt x="569" y="141"/>
                        <a:pt x="556" y="156"/>
                      </a:cubicBezTo>
                      <a:cubicBezTo>
                        <a:pt x="555" y="156"/>
                        <a:pt x="553" y="155"/>
                        <a:pt x="552" y="156"/>
                      </a:cubicBezTo>
                      <a:cubicBezTo>
                        <a:pt x="542" y="157"/>
                        <a:pt x="536" y="164"/>
                        <a:pt x="536" y="167"/>
                      </a:cubicBezTo>
                      <a:cubicBezTo>
                        <a:pt x="536" y="169"/>
                        <a:pt x="538" y="170"/>
                        <a:pt x="541" y="169"/>
                      </a:cubicBezTo>
                      <a:cubicBezTo>
                        <a:pt x="546" y="169"/>
                        <a:pt x="552" y="165"/>
                        <a:pt x="558" y="159"/>
                      </a:cubicBezTo>
                      <a:cubicBezTo>
                        <a:pt x="571" y="162"/>
                        <a:pt x="586" y="173"/>
                        <a:pt x="603" y="183"/>
                      </a:cubicBezTo>
                      <a:cubicBezTo>
                        <a:pt x="590" y="195"/>
                        <a:pt x="585" y="208"/>
                        <a:pt x="586" y="218"/>
                      </a:cubicBezTo>
                      <a:cubicBezTo>
                        <a:pt x="587" y="229"/>
                        <a:pt x="596" y="229"/>
                        <a:pt x="597" y="234"/>
                      </a:cubicBezTo>
                      <a:cubicBezTo>
                        <a:pt x="597" y="238"/>
                        <a:pt x="596" y="248"/>
                        <a:pt x="594" y="258"/>
                      </a:cubicBezTo>
                      <a:cubicBezTo>
                        <a:pt x="589" y="280"/>
                        <a:pt x="570" y="304"/>
                        <a:pt x="560" y="306"/>
                      </a:cubicBezTo>
                      <a:cubicBezTo>
                        <a:pt x="558" y="306"/>
                        <a:pt x="557" y="305"/>
                        <a:pt x="556" y="302"/>
                      </a:cubicBezTo>
                      <a:cubicBezTo>
                        <a:pt x="556" y="299"/>
                        <a:pt x="556" y="294"/>
                        <a:pt x="558" y="287"/>
                      </a:cubicBezTo>
                      <a:cubicBezTo>
                        <a:pt x="567" y="251"/>
                        <a:pt x="570" y="241"/>
                        <a:pt x="570" y="238"/>
                      </a:cubicBezTo>
                      <a:cubicBezTo>
                        <a:pt x="569" y="237"/>
                        <a:pt x="569" y="237"/>
                        <a:pt x="568" y="237"/>
                      </a:cubicBezTo>
                      <a:cubicBezTo>
                        <a:pt x="566" y="238"/>
                        <a:pt x="564" y="238"/>
                        <a:pt x="561" y="239"/>
                      </a:cubicBezTo>
                      <a:cubicBezTo>
                        <a:pt x="557" y="239"/>
                        <a:pt x="552" y="240"/>
                        <a:pt x="550" y="240"/>
                      </a:cubicBezTo>
                      <a:cubicBezTo>
                        <a:pt x="549" y="240"/>
                        <a:pt x="549" y="241"/>
                        <a:pt x="549" y="242"/>
                      </a:cubicBezTo>
                      <a:cubicBezTo>
                        <a:pt x="549" y="243"/>
                        <a:pt x="550" y="244"/>
                        <a:pt x="551" y="244"/>
                      </a:cubicBezTo>
                      <a:cubicBezTo>
                        <a:pt x="553" y="243"/>
                        <a:pt x="555" y="243"/>
                        <a:pt x="555" y="245"/>
                      </a:cubicBezTo>
                      <a:cubicBezTo>
                        <a:pt x="557" y="256"/>
                        <a:pt x="539" y="298"/>
                        <a:pt x="542" y="314"/>
                      </a:cubicBezTo>
                      <a:cubicBezTo>
                        <a:pt x="542" y="318"/>
                        <a:pt x="545" y="321"/>
                        <a:pt x="550" y="320"/>
                      </a:cubicBezTo>
                      <a:cubicBezTo>
                        <a:pt x="564" y="317"/>
                        <a:pt x="586" y="285"/>
                        <a:pt x="586" y="285"/>
                      </a:cubicBezTo>
                      <a:cubicBezTo>
                        <a:pt x="586" y="285"/>
                        <a:pt x="586" y="285"/>
                        <a:pt x="586" y="286"/>
                      </a:cubicBezTo>
                      <a:cubicBezTo>
                        <a:pt x="586" y="287"/>
                        <a:pt x="586" y="299"/>
                        <a:pt x="581" y="315"/>
                      </a:cubicBezTo>
                      <a:cubicBezTo>
                        <a:pt x="591" y="312"/>
                        <a:pt x="591" y="312"/>
                        <a:pt x="591" y="312"/>
                      </a:cubicBezTo>
                      <a:cubicBezTo>
                        <a:pt x="599" y="292"/>
                        <a:pt x="603" y="271"/>
                        <a:pt x="607" y="250"/>
                      </a:cubicBezTo>
                      <a:cubicBezTo>
                        <a:pt x="608" y="247"/>
                        <a:pt x="609" y="243"/>
                        <a:pt x="609" y="239"/>
                      </a:cubicBezTo>
                      <a:cubicBezTo>
                        <a:pt x="610" y="238"/>
                        <a:pt x="611" y="231"/>
                        <a:pt x="612" y="231"/>
                      </a:cubicBezTo>
                      <a:cubicBezTo>
                        <a:pt x="616" y="229"/>
                        <a:pt x="618" y="225"/>
                        <a:pt x="617" y="222"/>
                      </a:cubicBezTo>
                      <a:cubicBezTo>
                        <a:pt x="617" y="220"/>
                        <a:pt x="616" y="218"/>
                        <a:pt x="614" y="218"/>
                      </a:cubicBezTo>
                      <a:cubicBezTo>
                        <a:pt x="611" y="219"/>
                        <a:pt x="610" y="221"/>
                        <a:pt x="606" y="221"/>
                      </a:cubicBezTo>
                      <a:cubicBezTo>
                        <a:pt x="596" y="223"/>
                        <a:pt x="591" y="219"/>
                        <a:pt x="590" y="213"/>
                      </a:cubicBezTo>
                      <a:cubicBezTo>
                        <a:pt x="589" y="206"/>
                        <a:pt x="595" y="195"/>
                        <a:pt x="606" y="184"/>
                      </a:cubicBezTo>
                      <a:cubicBezTo>
                        <a:pt x="621" y="193"/>
                        <a:pt x="638" y="199"/>
                        <a:pt x="657" y="197"/>
                      </a:cubicBezTo>
                      <a:cubicBezTo>
                        <a:pt x="687" y="192"/>
                        <a:pt x="703" y="177"/>
                        <a:pt x="701" y="166"/>
                      </a:cubicBezTo>
                      <a:cubicBezTo>
                        <a:pt x="700" y="158"/>
                        <a:pt x="688" y="152"/>
                        <a:pt x="664" y="155"/>
                      </a:cubicBezTo>
                      <a:close/>
                      <a:moveTo>
                        <a:pt x="543" y="166"/>
                      </a:moveTo>
                      <a:cubicBezTo>
                        <a:pt x="541" y="166"/>
                        <a:pt x="541" y="165"/>
                        <a:pt x="540" y="165"/>
                      </a:cubicBezTo>
                      <a:cubicBezTo>
                        <a:pt x="540" y="163"/>
                        <a:pt x="543" y="160"/>
                        <a:pt x="549" y="159"/>
                      </a:cubicBezTo>
                      <a:cubicBezTo>
                        <a:pt x="551" y="159"/>
                        <a:pt x="552" y="159"/>
                        <a:pt x="554" y="159"/>
                      </a:cubicBezTo>
                      <a:cubicBezTo>
                        <a:pt x="550" y="162"/>
                        <a:pt x="546" y="165"/>
                        <a:pt x="543" y="166"/>
                      </a:cubicBezTo>
                      <a:close/>
                      <a:moveTo>
                        <a:pt x="653" y="191"/>
                      </a:moveTo>
                      <a:cubicBezTo>
                        <a:pt x="638" y="193"/>
                        <a:pt x="623" y="188"/>
                        <a:pt x="609" y="181"/>
                      </a:cubicBezTo>
                      <a:cubicBezTo>
                        <a:pt x="622" y="171"/>
                        <a:pt x="639" y="162"/>
                        <a:pt x="661" y="159"/>
                      </a:cubicBezTo>
                      <a:cubicBezTo>
                        <a:pt x="677" y="157"/>
                        <a:pt x="686" y="161"/>
                        <a:pt x="687" y="168"/>
                      </a:cubicBezTo>
                      <a:cubicBezTo>
                        <a:pt x="688" y="176"/>
                        <a:pt x="677" y="188"/>
                        <a:pt x="653" y="191"/>
                      </a:cubicBezTo>
                      <a:close/>
                      <a:moveTo>
                        <a:pt x="460" y="234"/>
                      </a:moveTo>
                      <a:cubicBezTo>
                        <a:pt x="456" y="210"/>
                        <a:pt x="439" y="190"/>
                        <a:pt x="411" y="186"/>
                      </a:cubicBezTo>
                      <a:cubicBezTo>
                        <a:pt x="421" y="179"/>
                        <a:pt x="430" y="165"/>
                        <a:pt x="431" y="160"/>
                      </a:cubicBezTo>
                      <a:cubicBezTo>
                        <a:pt x="432" y="160"/>
                        <a:pt x="432" y="159"/>
                        <a:pt x="432" y="159"/>
                      </a:cubicBezTo>
                      <a:cubicBezTo>
                        <a:pt x="431" y="158"/>
                        <a:pt x="430" y="158"/>
                        <a:pt x="430" y="158"/>
                      </a:cubicBezTo>
                      <a:cubicBezTo>
                        <a:pt x="429" y="158"/>
                        <a:pt x="429" y="158"/>
                        <a:pt x="428" y="159"/>
                      </a:cubicBezTo>
                      <a:cubicBezTo>
                        <a:pt x="424" y="167"/>
                        <a:pt x="417" y="173"/>
                        <a:pt x="413" y="174"/>
                      </a:cubicBezTo>
                      <a:cubicBezTo>
                        <a:pt x="412" y="174"/>
                        <a:pt x="410" y="173"/>
                        <a:pt x="410" y="171"/>
                      </a:cubicBezTo>
                      <a:cubicBezTo>
                        <a:pt x="409" y="164"/>
                        <a:pt x="425" y="123"/>
                        <a:pt x="424" y="113"/>
                      </a:cubicBezTo>
                      <a:cubicBezTo>
                        <a:pt x="423" y="108"/>
                        <a:pt x="419" y="107"/>
                        <a:pt x="414" y="107"/>
                      </a:cubicBezTo>
                      <a:cubicBezTo>
                        <a:pt x="399" y="110"/>
                        <a:pt x="386" y="128"/>
                        <a:pt x="377" y="138"/>
                      </a:cubicBezTo>
                      <a:cubicBezTo>
                        <a:pt x="377" y="138"/>
                        <a:pt x="377" y="137"/>
                        <a:pt x="377" y="137"/>
                      </a:cubicBezTo>
                      <a:cubicBezTo>
                        <a:pt x="381" y="119"/>
                        <a:pt x="383" y="115"/>
                        <a:pt x="383" y="113"/>
                      </a:cubicBezTo>
                      <a:cubicBezTo>
                        <a:pt x="383" y="112"/>
                        <a:pt x="382" y="112"/>
                        <a:pt x="381" y="112"/>
                      </a:cubicBezTo>
                      <a:cubicBezTo>
                        <a:pt x="379" y="113"/>
                        <a:pt x="377" y="113"/>
                        <a:pt x="374" y="114"/>
                      </a:cubicBezTo>
                      <a:cubicBezTo>
                        <a:pt x="371" y="114"/>
                        <a:pt x="365" y="114"/>
                        <a:pt x="364" y="115"/>
                      </a:cubicBezTo>
                      <a:cubicBezTo>
                        <a:pt x="362" y="115"/>
                        <a:pt x="362" y="116"/>
                        <a:pt x="362" y="116"/>
                      </a:cubicBezTo>
                      <a:cubicBezTo>
                        <a:pt x="362" y="117"/>
                        <a:pt x="363" y="118"/>
                        <a:pt x="364" y="118"/>
                      </a:cubicBezTo>
                      <a:cubicBezTo>
                        <a:pt x="366" y="118"/>
                        <a:pt x="368" y="118"/>
                        <a:pt x="368" y="120"/>
                      </a:cubicBezTo>
                      <a:cubicBezTo>
                        <a:pt x="368" y="124"/>
                        <a:pt x="365" y="135"/>
                        <a:pt x="356" y="167"/>
                      </a:cubicBezTo>
                      <a:cubicBezTo>
                        <a:pt x="352" y="180"/>
                        <a:pt x="349" y="193"/>
                        <a:pt x="348" y="194"/>
                      </a:cubicBezTo>
                      <a:cubicBezTo>
                        <a:pt x="348" y="194"/>
                        <a:pt x="348" y="196"/>
                        <a:pt x="348" y="196"/>
                      </a:cubicBezTo>
                      <a:cubicBezTo>
                        <a:pt x="304" y="217"/>
                        <a:pt x="285" y="261"/>
                        <a:pt x="290" y="286"/>
                      </a:cubicBezTo>
                      <a:cubicBezTo>
                        <a:pt x="292" y="298"/>
                        <a:pt x="300" y="305"/>
                        <a:pt x="313" y="303"/>
                      </a:cubicBezTo>
                      <a:cubicBezTo>
                        <a:pt x="335" y="299"/>
                        <a:pt x="342" y="279"/>
                        <a:pt x="341" y="269"/>
                      </a:cubicBezTo>
                      <a:cubicBezTo>
                        <a:pt x="340" y="265"/>
                        <a:pt x="337" y="262"/>
                        <a:pt x="334" y="263"/>
                      </a:cubicBezTo>
                      <a:cubicBezTo>
                        <a:pt x="332" y="263"/>
                        <a:pt x="330" y="264"/>
                        <a:pt x="331" y="266"/>
                      </a:cubicBezTo>
                      <a:cubicBezTo>
                        <a:pt x="331" y="267"/>
                        <a:pt x="331" y="268"/>
                        <a:pt x="332" y="269"/>
                      </a:cubicBezTo>
                      <a:cubicBezTo>
                        <a:pt x="334" y="271"/>
                        <a:pt x="334" y="273"/>
                        <a:pt x="335" y="275"/>
                      </a:cubicBezTo>
                      <a:cubicBezTo>
                        <a:pt x="336" y="284"/>
                        <a:pt x="332" y="296"/>
                        <a:pt x="315" y="299"/>
                      </a:cubicBezTo>
                      <a:cubicBezTo>
                        <a:pt x="306" y="301"/>
                        <a:pt x="301" y="295"/>
                        <a:pt x="300" y="286"/>
                      </a:cubicBezTo>
                      <a:cubicBezTo>
                        <a:pt x="295" y="259"/>
                        <a:pt x="320" y="200"/>
                        <a:pt x="377" y="190"/>
                      </a:cubicBezTo>
                      <a:cubicBezTo>
                        <a:pt x="417" y="183"/>
                        <a:pt x="439" y="204"/>
                        <a:pt x="444" y="233"/>
                      </a:cubicBezTo>
                      <a:cubicBezTo>
                        <a:pt x="451" y="277"/>
                        <a:pt x="423" y="338"/>
                        <a:pt x="370" y="347"/>
                      </a:cubicBezTo>
                      <a:cubicBezTo>
                        <a:pt x="357" y="349"/>
                        <a:pt x="353" y="350"/>
                        <a:pt x="352" y="346"/>
                      </a:cubicBezTo>
                      <a:cubicBezTo>
                        <a:pt x="352" y="345"/>
                        <a:pt x="352" y="344"/>
                        <a:pt x="352" y="342"/>
                      </a:cubicBezTo>
                      <a:cubicBezTo>
                        <a:pt x="373" y="243"/>
                        <a:pt x="382" y="219"/>
                        <a:pt x="384" y="212"/>
                      </a:cubicBezTo>
                      <a:cubicBezTo>
                        <a:pt x="385" y="206"/>
                        <a:pt x="387" y="205"/>
                        <a:pt x="389" y="203"/>
                      </a:cubicBezTo>
                      <a:cubicBezTo>
                        <a:pt x="389" y="202"/>
                        <a:pt x="389" y="202"/>
                        <a:pt x="389" y="201"/>
                      </a:cubicBezTo>
                      <a:cubicBezTo>
                        <a:pt x="389" y="201"/>
                        <a:pt x="389" y="200"/>
                        <a:pt x="388" y="200"/>
                      </a:cubicBezTo>
                      <a:cubicBezTo>
                        <a:pt x="387" y="200"/>
                        <a:pt x="387" y="200"/>
                        <a:pt x="386" y="201"/>
                      </a:cubicBezTo>
                      <a:cubicBezTo>
                        <a:pt x="383" y="204"/>
                        <a:pt x="378" y="208"/>
                        <a:pt x="374" y="211"/>
                      </a:cubicBezTo>
                      <a:cubicBezTo>
                        <a:pt x="370" y="213"/>
                        <a:pt x="364" y="216"/>
                        <a:pt x="363" y="217"/>
                      </a:cubicBezTo>
                      <a:cubicBezTo>
                        <a:pt x="362" y="217"/>
                        <a:pt x="362" y="218"/>
                        <a:pt x="362" y="219"/>
                      </a:cubicBezTo>
                      <a:cubicBezTo>
                        <a:pt x="362" y="220"/>
                        <a:pt x="363" y="220"/>
                        <a:pt x="364" y="220"/>
                      </a:cubicBezTo>
                      <a:cubicBezTo>
                        <a:pt x="364" y="220"/>
                        <a:pt x="365" y="220"/>
                        <a:pt x="365" y="220"/>
                      </a:cubicBezTo>
                      <a:cubicBezTo>
                        <a:pt x="367" y="219"/>
                        <a:pt x="368" y="220"/>
                        <a:pt x="368" y="221"/>
                      </a:cubicBezTo>
                      <a:cubicBezTo>
                        <a:pt x="368" y="222"/>
                        <a:pt x="368" y="223"/>
                        <a:pt x="368" y="223"/>
                      </a:cubicBezTo>
                      <a:cubicBezTo>
                        <a:pt x="357" y="268"/>
                        <a:pt x="342" y="334"/>
                        <a:pt x="340" y="340"/>
                      </a:cubicBezTo>
                      <a:cubicBezTo>
                        <a:pt x="338" y="349"/>
                        <a:pt x="336" y="352"/>
                        <a:pt x="327" y="354"/>
                      </a:cubicBezTo>
                      <a:cubicBezTo>
                        <a:pt x="326" y="354"/>
                        <a:pt x="326" y="355"/>
                        <a:pt x="326" y="356"/>
                      </a:cubicBezTo>
                      <a:cubicBezTo>
                        <a:pt x="326" y="357"/>
                        <a:pt x="326" y="358"/>
                        <a:pt x="327" y="357"/>
                      </a:cubicBezTo>
                      <a:cubicBezTo>
                        <a:pt x="329" y="357"/>
                        <a:pt x="340" y="355"/>
                        <a:pt x="346" y="354"/>
                      </a:cubicBezTo>
                      <a:cubicBezTo>
                        <a:pt x="352" y="353"/>
                        <a:pt x="363" y="351"/>
                        <a:pt x="366" y="350"/>
                      </a:cubicBezTo>
                      <a:cubicBezTo>
                        <a:pt x="435" y="338"/>
                        <a:pt x="468" y="278"/>
                        <a:pt x="460" y="234"/>
                      </a:cubicBezTo>
                      <a:close/>
                      <a:moveTo>
                        <a:pt x="396" y="183"/>
                      </a:moveTo>
                      <a:cubicBezTo>
                        <a:pt x="396" y="183"/>
                        <a:pt x="396" y="184"/>
                        <a:pt x="396" y="185"/>
                      </a:cubicBezTo>
                      <a:cubicBezTo>
                        <a:pt x="391" y="185"/>
                        <a:pt x="385" y="185"/>
                        <a:pt x="379" y="186"/>
                      </a:cubicBezTo>
                      <a:cubicBezTo>
                        <a:pt x="373" y="187"/>
                        <a:pt x="367" y="189"/>
                        <a:pt x="362" y="191"/>
                      </a:cubicBezTo>
                      <a:cubicBezTo>
                        <a:pt x="364" y="182"/>
                        <a:pt x="371" y="155"/>
                        <a:pt x="374" y="149"/>
                      </a:cubicBezTo>
                      <a:cubicBezTo>
                        <a:pt x="377" y="142"/>
                        <a:pt x="397" y="118"/>
                        <a:pt x="404" y="117"/>
                      </a:cubicBezTo>
                      <a:cubicBezTo>
                        <a:pt x="407" y="117"/>
                        <a:pt x="408" y="118"/>
                        <a:pt x="408" y="121"/>
                      </a:cubicBezTo>
                      <a:cubicBezTo>
                        <a:pt x="410" y="133"/>
                        <a:pt x="394" y="171"/>
                        <a:pt x="396" y="183"/>
                      </a:cubicBezTo>
                      <a:close/>
                      <a:moveTo>
                        <a:pt x="539" y="244"/>
                      </a:moveTo>
                      <a:cubicBezTo>
                        <a:pt x="539" y="243"/>
                        <a:pt x="538" y="243"/>
                        <a:pt x="536" y="243"/>
                      </a:cubicBezTo>
                      <a:cubicBezTo>
                        <a:pt x="526" y="245"/>
                        <a:pt x="525" y="246"/>
                        <a:pt x="524" y="248"/>
                      </a:cubicBezTo>
                      <a:cubicBezTo>
                        <a:pt x="521" y="254"/>
                        <a:pt x="521" y="254"/>
                        <a:pt x="521" y="254"/>
                      </a:cubicBezTo>
                      <a:cubicBezTo>
                        <a:pt x="521" y="252"/>
                        <a:pt x="518" y="246"/>
                        <a:pt x="507" y="248"/>
                      </a:cubicBezTo>
                      <a:cubicBezTo>
                        <a:pt x="479" y="253"/>
                        <a:pt x="452" y="304"/>
                        <a:pt x="455" y="325"/>
                      </a:cubicBezTo>
                      <a:cubicBezTo>
                        <a:pt x="457" y="332"/>
                        <a:pt x="461" y="335"/>
                        <a:pt x="469" y="334"/>
                      </a:cubicBezTo>
                      <a:cubicBezTo>
                        <a:pt x="485" y="331"/>
                        <a:pt x="500" y="306"/>
                        <a:pt x="503" y="300"/>
                      </a:cubicBezTo>
                      <a:cubicBezTo>
                        <a:pt x="503" y="300"/>
                        <a:pt x="503" y="300"/>
                        <a:pt x="504" y="300"/>
                      </a:cubicBezTo>
                      <a:cubicBezTo>
                        <a:pt x="504" y="300"/>
                        <a:pt x="504" y="300"/>
                        <a:pt x="504" y="300"/>
                      </a:cubicBezTo>
                      <a:cubicBezTo>
                        <a:pt x="503" y="306"/>
                        <a:pt x="503" y="314"/>
                        <a:pt x="504" y="319"/>
                      </a:cubicBezTo>
                      <a:cubicBezTo>
                        <a:pt x="504" y="325"/>
                        <a:pt x="507" y="329"/>
                        <a:pt x="512" y="328"/>
                      </a:cubicBezTo>
                      <a:cubicBezTo>
                        <a:pt x="524" y="325"/>
                        <a:pt x="537" y="303"/>
                        <a:pt x="539" y="297"/>
                      </a:cubicBezTo>
                      <a:cubicBezTo>
                        <a:pt x="539" y="297"/>
                        <a:pt x="539" y="297"/>
                        <a:pt x="539" y="297"/>
                      </a:cubicBezTo>
                      <a:cubicBezTo>
                        <a:pt x="539" y="296"/>
                        <a:pt x="538" y="295"/>
                        <a:pt x="537" y="295"/>
                      </a:cubicBezTo>
                      <a:cubicBezTo>
                        <a:pt x="536" y="295"/>
                        <a:pt x="536" y="296"/>
                        <a:pt x="536" y="296"/>
                      </a:cubicBezTo>
                      <a:cubicBezTo>
                        <a:pt x="531" y="305"/>
                        <a:pt x="526" y="311"/>
                        <a:pt x="522" y="312"/>
                      </a:cubicBezTo>
                      <a:cubicBezTo>
                        <a:pt x="519" y="312"/>
                        <a:pt x="518" y="311"/>
                        <a:pt x="517" y="308"/>
                      </a:cubicBezTo>
                      <a:cubicBezTo>
                        <a:pt x="515" y="295"/>
                        <a:pt x="533" y="256"/>
                        <a:pt x="537" y="248"/>
                      </a:cubicBezTo>
                      <a:cubicBezTo>
                        <a:pt x="538" y="246"/>
                        <a:pt x="539" y="244"/>
                        <a:pt x="539" y="244"/>
                      </a:cubicBezTo>
                      <a:close/>
                      <a:moveTo>
                        <a:pt x="510" y="280"/>
                      </a:moveTo>
                      <a:cubicBezTo>
                        <a:pt x="504" y="294"/>
                        <a:pt x="490" y="318"/>
                        <a:pt x="477" y="320"/>
                      </a:cubicBezTo>
                      <a:cubicBezTo>
                        <a:pt x="473" y="321"/>
                        <a:pt x="471" y="319"/>
                        <a:pt x="470" y="315"/>
                      </a:cubicBezTo>
                      <a:cubicBezTo>
                        <a:pt x="468" y="299"/>
                        <a:pt x="489" y="254"/>
                        <a:pt x="508" y="251"/>
                      </a:cubicBezTo>
                      <a:cubicBezTo>
                        <a:pt x="513" y="250"/>
                        <a:pt x="516" y="252"/>
                        <a:pt x="516" y="256"/>
                      </a:cubicBezTo>
                      <a:cubicBezTo>
                        <a:pt x="517" y="261"/>
                        <a:pt x="515" y="269"/>
                        <a:pt x="510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7" name="Freeform 83"/>
                <p:cNvSpPr>
                  <a:spLocks/>
                </p:cNvSpPr>
                <p:nvPr/>
              </p:nvSpPr>
              <p:spPr bwMode="auto">
                <a:xfrm>
                  <a:off x="2977" y="1340"/>
                  <a:ext cx="49" cy="59"/>
                </a:xfrm>
                <a:custGeom>
                  <a:avLst/>
                  <a:gdLst>
                    <a:gd name="T0" fmla="*/ 16 w 21"/>
                    <a:gd name="T1" fmla="*/ 2 h 25"/>
                    <a:gd name="T2" fmla="*/ 11 w 21"/>
                    <a:gd name="T3" fmla="*/ 5 h 25"/>
                    <a:gd name="T4" fmla="*/ 7 w 21"/>
                    <a:gd name="T5" fmla="*/ 1 h 25"/>
                    <a:gd name="T6" fmla="*/ 0 w 21"/>
                    <a:gd name="T7" fmla="*/ 11 h 25"/>
                    <a:gd name="T8" fmla="*/ 4 w 21"/>
                    <a:gd name="T9" fmla="*/ 25 h 25"/>
                    <a:gd name="T10" fmla="*/ 5 w 21"/>
                    <a:gd name="T11" fmla="*/ 25 h 25"/>
                    <a:gd name="T12" fmla="*/ 21 w 21"/>
                    <a:gd name="T13" fmla="*/ 9 h 25"/>
                    <a:gd name="T14" fmla="*/ 16 w 21"/>
                    <a:gd name="T15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5">
                      <a:moveTo>
                        <a:pt x="16" y="2"/>
                      </a:moveTo>
                      <a:cubicBezTo>
                        <a:pt x="13" y="2"/>
                        <a:pt x="12" y="4"/>
                        <a:pt x="11" y="5"/>
                      </a:cubicBezTo>
                      <a:cubicBezTo>
                        <a:pt x="11" y="4"/>
                        <a:pt x="9" y="2"/>
                        <a:pt x="7" y="1"/>
                      </a:cubicBezTo>
                      <a:cubicBezTo>
                        <a:pt x="1" y="0"/>
                        <a:pt x="0" y="6"/>
                        <a:pt x="0" y="11"/>
                      </a:cubicBezTo>
                      <a:cubicBezTo>
                        <a:pt x="0" y="16"/>
                        <a:pt x="1" y="20"/>
                        <a:pt x="4" y="25"/>
                      </a:cubicBezTo>
                      <a:cubicBezTo>
                        <a:pt x="4" y="25"/>
                        <a:pt x="5" y="25"/>
                        <a:pt x="5" y="25"/>
                      </a:cubicBezTo>
                      <a:cubicBezTo>
                        <a:pt x="10" y="24"/>
                        <a:pt x="20" y="15"/>
                        <a:pt x="21" y="9"/>
                      </a:cubicBezTo>
                      <a:cubicBezTo>
                        <a:pt x="21" y="6"/>
                        <a:pt x="20" y="2"/>
                        <a:pt x="1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8" name="Freeform 84"/>
                <p:cNvSpPr>
                  <a:spLocks noEditPoints="1"/>
                </p:cNvSpPr>
                <p:nvPr/>
              </p:nvSpPr>
              <p:spPr bwMode="auto">
                <a:xfrm>
                  <a:off x="2663" y="874"/>
                  <a:ext cx="1195" cy="1387"/>
                </a:xfrm>
                <a:custGeom>
                  <a:avLst/>
                  <a:gdLst>
                    <a:gd name="T0" fmla="*/ 502 w 506"/>
                    <a:gd name="T1" fmla="*/ 168 h 587"/>
                    <a:gd name="T2" fmla="*/ 415 w 506"/>
                    <a:gd name="T3" fmla="*/ 55 h 587"/>
                    <a:gd name="T4" fmla="*/ 269 w 506"/>
                    <a:gd name="T5" fmla="*/ 79 h 587"/>
                    <a:gd name="T6" fmla="*/ 268 w 506"/>
                    <a:gd name="T7" fmla="*/ 76 h 587"/>
                    <a:gd name="T8" fmla="*/ 138 w 506"/>
                    <a:gd name="T9" fmla="*/ 1 h 587"/>
                    <a:gd name="T10" fmla="*/ 18 w 506"/>
                    <a:gd name="T11" fmla="*/ 74 h 587"/>
                    <a:gd name="T12" fmla="*/ 6 w 506"/>
                    <a:gd name="T13" fmla="*/ 153 h 587"/>
                    <a:gd name="T14" fmla="*/ 55 w 506"/>
                    <a:gd name="T15" fmla="*/ 225 h 587"/>
                    <a:gd name="T16" fmla="*/ 182 w 506"/>
                    <a:gd name="T17" fmla="*/ 213 h 587"/>
                    <a:gd name="T18" fmla="*/ 201 w 506"/>
                    <a:gd name="T19" fmla="*/ 161 h 587"/>
                    <a:gd name="T20" fmla="*/ 102 w 506"/>
                    <a:gd name="T21" fmla="*/ 112 h 587"/>
                    <a:gd name="T22" fmla="*/ 83 w 506"/>
                    <a:gd name="T23" fmla="*/ 133 h 587"/>
                    <a:gd name="T24" fmla="*/ 80 w 506"/>
                    <a:gd name="T25" fmla="*/ 157 h 587"/>
                    <a:gd name="T26" fmla="*/ 89 w 506"/>
                    <a:gd name="T27" fmla="*/ 170 h 587"/>
                    <a:gd name="T28" fmla="*/ 90 w 506"/>
                    <a:gd name="T29" fmla="*/ 160 h 587"/>
                    <a:gd name="T30" fmla="*/ 95 w 506"/>
                    <a:gd name="T31" fmla="*/ 125 h 587"/>
                    <a:gd name="T32" fmla="*/ 105 w 506"/>
                    <a:gd name="T33" fmla="*/ 116 h 587"/>
                    <a:gd name="T34" fmla="*/ 141 w 506"/>
                    <a:gd name="T35" fmla="*/ 230 h 587"/>
                    <a:gd name="T36" fmla="*/ 59 w 506"/>
                    <a:gd name="T37" fmla="*/ 220 h 587"/>
                    <a:gd name="T38" fmla="*/ 10 w 506"/>
                    <a:gd name="T39" fmla="*/ 153 h 587"/>
                    <a:gd name="T40" fmla="*/ 23 w 506"/>
                    <a:gd name="T41" fmla="*/ 79 h 587"/>
                    <a:gd name="T42" fmla="*/ 138 w 506"/>
                    <a:gd name="T43" fmla="*/ 12 h 587"/>
                    <a:gd name="T44" fmla="*/ 255 w 506"/>
                    <a:gd name="T45" fmla="*/ 80 h 587"/>
                    <a:gd name="T46" fmla="*/ 259 w 506"/>
                    <a:gd name="T47" fmla="*/ 88 h 587"/>
                    <a:gd name="T48" fmla="*/ 252 w 506"/>
                    <a:gd name="T49" fmla="*/ 93 h 587"/>
                    <a:gd name="T50" fmla="*/ 228 w 506"/>
                    <a:gd name="T51" fmla="*/ 164 h 587"/>
                    <a:gd name="T52" fmla="*/ 242 w 506"/>
                    <a:gd name="T53" fmla="*/ 175 h 587"/>
                    <a:gd name="T54" fmla="*/ 268 w 506"/>
                    <a:gd name="T55" fmla="*/ 162 h 587"/>
                    <a:gd name="T56" fmla="*/ 271 w 506"/>
                    <a:gd name="T57" fmla="*/ 84 h 587"/>
                    <a:gd name="T58" fmla="*/ 407 w 506"/>
                    <a:gd name="T59" fmla="*/ 65 h 587"/>
                    <a:gd name="T60" fmla="*/ 485 w 506"/>
                    <a:gd name="T61" fmla="*/ 172 h 587"/>
                    <a:gd name="T62" fmla="*/ 441 w 506"/>
                    <a:gd name="T63" fmla="*/ 288 h 587"/>
                    <a:gd name="T64" fmla="*/ 342 w 506"/>
                    <a:gd name="T65" fmla="*/ 366 h 587"/>
                    <a:gd name="T66" fmla="*/ 231 w 506"/>
                    <a:gd name="T67" fmla="*/ 455 h 587"/>
                    <a:gd name="T68" fmla="*/ 236 w 506"/>
                    <a:gd name="T69" fmla="*/ 432 h 587"/>
                    <a:gd name="T70" fmla="*/ 238 w 506"/>
                    <a:gd name="T71" fmla="*/ 420 h 587"/>
                    <a:gd name="T72" fmla="*/ 227 w 506"/>
                    <a:gd name="T73" fmla="*/ 418 h 587"/>
                    <a:gd name="T74" fmla="*/ 221 w 506"/>
                    <a:gd name="T75" fmla="*/ 437 h 587"/>
                    <a:gd name="T76" fmla="*/ 214 w 506"/>
                    <a:gd name="T77" fmla="*/ 473 h 587"/>
                    <a:gd name="T78" fmla="*/ 197 w 506"/>
                    <a:gd name="T79" fmla="*/ 493 h 587"/>
                    <a:gd name="T80" fmla="*/ 170 w 506"/>
                    <a:gd name="T81" fmla="*/ 537 h 587"/>
                    <a:gd name="T82" fmla="*/ 170 w 506"/>
                    <a:gd name="T83" fmla="*/ 538 h 587"/>
                    <a:gd name="T84" fmla="*/ 163 w 506"/>
                    <a:gd name="T85" fmla="*/ 573 h 587"/>
                    <a:gd name="T86" fmla="*/ 187 w 506"/>
                    <a:gd name="T87" fmla="*/ 573 h 587"/>
                    <a:gd name="T88" fmla="*/ 211 w 506"/>
                    <a:gd name="T89" fmla="*/ 527 h 587"/>
                    <a:gd name="T90" fmla="*/ 228 w 506"/>
                    <a:gd name="T91" fmla="*/ 466 h 587"/>
                    <a:gd name="T92" fmla="*/ 229 w 506"/>
                    <a:gd name="T93" fmla="*/ 463 h 587"/>
                    <a:gd name="T94" fmla="*/ 348 w 506"/>
                    <a:gd name="T95" fmla="*/ 374 h 587"/>
                    <a:gd name="T96" fmla="*/ 453 w 506"/>
                    <a:gd name="T97" fmla="*/ 295 h 587"/>
                    <a:gd name="T98" fmla="*/ 502 w 506"/>
                    <a:gd name="T99" fmla="*/ 168 h 587"/>
                    <a:gd name="T100" fmla="*/ 259 w 506"/>
                    <a:gd name="T101" fmla="*/ 158 h 587"/>
                    <a:gd name="T102" fmla="*/ 241 w 506"/>
                    <a:gd name="T103" fmla="*/ 169 h 587"/>
                    <a:gd name="T104" fmla="*/ 232 w 506"/>
                    <a:gd name="T105" fmla="*/ 162 h 587"/>
                    <a:gd name="T106" fmla="*/ 252 w 506"/>
                    <a:gd name="T107" fmla="*/ 100 h 587"/>
                    <a:gd name="T108" fmla="*/ 261 w 506"/>
                    <a:gd name="T109" fmla="*/ 93 h 587"/>
                    <a:gd name="T110" fmla="*/ 259 w 506"/>
                    <a:gd name="T111" fmla="*/ 158 h 587"/>
                    <a:gd name="T112" fmla="*/ 210 w 506"/>
                    <a:gd name="T113" fmla="*/ 494 h 587"/>
                    <a:gd name="T114" fmla="*/ 171 w 506"/>
                    <a:gd name="T115" fmla="*/ 573 h 587"/>
                    <a:gd name="T116" fmla="*/ 173 w 506"/>
                    <a:gd name="T117" fmla="*/ 539 h 587"/>
                    <a:gd name="T118" fmla="*/ 174 w 506"/>
                    <a:gd name="T119" fmla="*/ 538 h 587"/>
                    <a:gd name="T120" fmla="*/ 199 w 506"/>
                    <a:gd name="T121" fmla="*/ 495 h 587"/>
                    <a:gd name="T122" fmla="*/ 213 w 506"/>
                    <a:gd name="T123" fmla="*/ 480 h 587"/>
                    <a:gd name="T124" fmla="*/ 210 w 506"/>
                    <a:gd name="T125" fmla="*/ 494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06" h="587">
                      <a:moveTo>
                        <a:pt x="502" y="168"/>
                      </a:moveTo>
                      <a:cubicBezTo>
                        <a:pt x="499" y="115"/>
                        <a:pt x="465" y="72"/>
                        <a:pt x="415" y="55"/>
                      </a:cubicBezTo>
                      <a:cubicBezTo>
                        <a:pt x="368" y="40"/>
                        <a:pt x="310" y="48"/>
                        <a:pt x="269" y="79"/>
                      </a:cubicBezTo>
                      <a:cubicBezTo>
                        <a:pt x="269" y="78"/>
                        <a:pt x="268" y="77"/>
                        <a:pt x="268" y="76"/>
                      </a:cubicBezTo>
                      <a:cubicBezTo>
                        <a:pt x="245" y="32"/>
                        <a:pt x="196" y="0"/>
                        <a:pt x="138" y="1"/>
                      </a:cubicBezTo>
                      <a:cubicBezTo>
                        <a:pt x="87" y="2"/>
                        <a:pt x="41" y="31"/>
                        <a:pt x="18" y="74"/>
                      </a:cubicBezTo>
                      <a:cubicBezTo>
                        <a:pt x="3" y="102"/>
                        <a:pt x="0" y="125"/>
                        <a:pt x="6" y="153"/>
                      </a:cubicBezTo>
                      <a:cubicBezTo>
                        <a:pt x="12" y="184"/>
                        <a:pt x="30" y="208"/>
                        <a:pt x="55" y="225"/>
                      </a:cubicBezTo>
                      <a:cubicBezTo>
                        <a:pt x="93" y="249"/>
                        <a:pt x="151" y="245"/>
                        <a:pt x="182" y="213"/>
                      </a:cubicBezTo>
                      <a:cubicBezTo>
                        <a:pt x="195" y="199"/>
                        <a:pt x="203" y="181"/>
                        <a:pt x="201" y="161"/>
                      </a:cubicBezTo>
                      <a:cubicBezTo>
                        <a:pt x="198" y="116"/>
                        <a:pt x="148" y="81"/>
                        <a:pt x="102" y="112"/>
                      </a:cubicBezTo>
                      <a:cubicBezTo>
                        <a:pt x="94" y="117"/>
                        <a:pt x="87" y="124"/>
                        <a:pt x="83" y="133"/>
                      </a:cubicBezTo>
                      <a:cubicBezTo>
                        <a:pt x="80" y="140"/>
                        <a:pt x="79" y="149"/>
                        <a:pt x="80" y="157"/>
                      </a:cubicBezTo>
                      <a:cubicBezTo>
                        <a:pt x="80" y="163"/>
                        <a:pt x="84" y="169"/>
                        <a:pt x="89" y="170"/>
                      </a:cubicBezTo>
                      <a:cubicBezTo>
                        <a:pt x="95" y="170"/>
                        <a:pt x="95" y="163"/>
                        <a:pt x="90" y="160"/>
                      </a:cubicBezTo>
                      <a:cubicBezTo>
                        <a:pt x="77" y="151"/>
                        <a:pt x="86" y="133"/>
                        <a:pt x="95" y="125"/>
                      </a:cubicBezTo>
                      <a:cubicBezTo>
                        <a:pt x="97" y="122"/>
                        <a:pt x="102" y="118"/>
                        <a:pt x="105" y="116"/>
                      </a:cubicBezTo>
                      <a:cubicBezTo>
                        <a:pt x="184" y="72"/>
                        <a:pt x="231" y="197"/>
                        <a:pt x="141" y="230"/>
                      </a:cubicBezTo>
                      <a:cubicBezTo>
                        <a:pt x="119" y="238"/>
                        <a:pt x="80" y="232"/>
                        <a:pt x="59" y="220"/>
                      </a:cubicBezTo>
                      <a:cubicBezTo>
                        <a:pt x="37" y="206"/>
                        <a:pt x="16" y="182"/>
                        <a:pt x="10" y="153"/>
                      </a:cubicBezTo>
                      <a:cubicBezTo>
                        <a:pt x="5" y="126"/>
                        <a:pt x="9" y="105"/>
                        <a:pt x="23" y="79"/>
                      </a:cubicBezTo>
                      <a:cubicBezTo>
                        <a:pt x="45" y="37"/>
                        <a:pt x="89" y="12"/>
                        <a:pt x="138" y="12"/>
                      </a:cubicBezTo>
                      <a:cubicBezTo>
                        <a:pt x="188" y="12"/>
                        <a:pt x="233" y="38"/>
                        <a:pt x="255" y="80"/>
                      </a:cubicBezTo>
                      <a:cubicBezTo>
                        <a:pt x="257" y="83"/>
                        <a:pt x="258" y="85"/>
                        <a:pt x="259" y="88"/>
                      </a:cubicBezTo>
                      <a:cubicBezTo>
                        <a:pt x="256" y="89"/>
                        <a:pt x="254" y="91"/>
                        <a:pt x="252" y="93"/>
                      </a:cubicBezTo>
                      <a:cubicBezTo>
                        <a:pt x="233" y="113"/>
                        <a:pt x="221" y="147"/>
                        <a:pt x="228" y="164"/>
                      </a:cubicBezTo>
                      <a:cubicBezTo>
                        <a:pt x="231" y="169"/>
                        <a:pt x="236" y="173"/>
                        <a:pt x="242" y="175"/>
                      </a:cubicBezTo>
                      <a:cubicBezTo>
                        <a:pt x="252" y="178"/>
                        <a:pt x="263" y="170"/>
                        <a:pt x="268" y="162"/>
                      </a:cubicBezTo>
                      <a:cubicBezTo>
                        <a:pt x="280" y="141"/>
                        <a:pt x="280" y="107"/>
                        <a:pt x="271" y="84"/>
                      </a:cubicBezTo>
                      <a:cubicBezTo>
                        <a:pt x="311" y="56"/>
                        <a:pt x="362" y="48"/>
                        <a:pt x="407" y="65"/>
                      </a:cubicBezTo>
                      <a:cubicBezTo>
                        <a:pt x="453" y="82"/>
                        <a:pt x="482" y="121"/>
                        <a:pt x="485" y="172"/>
                      </a:cubicBezTo>
                      <a:cubicBezTo>
                        <a:pt x="487" y="214"/>
                        <a:pt x="473" y="252"/>
                        <a:pt x="441" y="288"/>
                      </a:cubicBezTo>
                      <a:cubicBezTo>
                        <a:pt x="415" y="318"/>
                        <a:pt x="381" y="341"/>
                        <a:pt x="342" y="366"/>
                      </a:cubicBezTo>
                      <a:cubicBezTo>
                        <a:pt x="298" y="396"/>
                        <a:pt x="261" y="425"/>
                        <a:pt x="231" y="455"/>
                      </a:cubicBezTo>
                      <a:cubicBezTo>
                        <a:pt x="232" y="448"/>
                        <a:pt x="234" y="440"/>
                        <a:pt x="236" y="432"/>
                      </a:cubicBezTo>
                      <a:cubicBezTo>
                        <a:pt x="238" y="420"/>
                        <a:pt x="238" y="420"/>
                        <a:pt x="238" y="420"/>
                      </a:cubicBezTo>
                      <a:cubicBezTo>
                        <a:pt x="227" y="418"/>
                        <a:pt x="227" y="418"/>
                        <a:pt x="227" y="418"/>
                      </a:cubicBezTo>
                      <a:cubicBezTo>
                        <a:pt x="227" y="418"/>
                        <a:pt x="221" y="437"/>
                        <a:pt x="221" y="437"/>
                      </a:cubicBezTo>
                      <a:cubicBezTo>
                        <a:pt x="218" y="448"/>
                        <a:pt x="216" y="461"/>
                        <a:pt x="214" y="473"/>
                      </a:cubicBezTo>
                      <a:cubicBezTo>
                        <a:pt x="208" y="479"/>
                        <a:pt x="202" y="486"/>
                        <a:pt x="197" y="493"/>
                      </a:cubicBezTo>
                      <a:cubicBezTo>
                        <a:pt x="184" y="508"/>
                        <a:pt x="176" y="522"/>
                        <a:pt x="170" y="537"/>
                      </a:cubicBezTo>
                      <a:cubicBezTo>
                        <a:pt x="170" y="538"/>
                        <a:pt x="170" y="538"/>
                        <a:pt x="170" y="538"/>
                      </a:cubicBezTo>
                      <a:cubicBezTo>
                        <a:pt x="166" y="549"/>
                        <a:pt x="161" y="561"/>
                        <a:pt x="163" y="573"/>
                      </a:cubicBezTo>
                      <a:cubicBezTo>
                        <a:pt x="165" y="583"/>
                        <a:pt x="175" y="587"/>
                        <a:pt x="187" y="573"/>
                      </a:cubicBezTo>
                      <a:cubicBezTo>
                        <a:pt x="200" y="558"/>
                        <a:pt x="205" y="543"/>
                        <a:pt x="211" y="527"/>
                      </a:cubicBezTo>
                      <a:cubicBezTo>
                        <a:pt x="219" y="507"/>
                        <a:pt x="224" y="486"/>
                        <a:pt x="228" y="466"/>
                      </a:cubicBezTo>
                      <a:cubicBezTo>
                        <a:pt x="229" y="465"/>
                        <a:pt x="229" y="464"/>
                        <a:pt x="229" y="463"/>
                      </a:cubicBezTo>
                      <a:cubicBezTo>
                        <a:pt x="261" y="433"/>
                        <a:pt x="301" y="404"/>
                        <a:pt x="348" y="374"/>
                      </a:cubicBezTo>
                      <a:cubicBezTo>
                        <a:pt x="387" y="348"/>
                        <a:pt x="424" y="323"/>
                        <a:pt x="453" y="295"/>
                      </a:cubicBezTo>
                      <a:cubicBezTo>
                        <a:pt x="488" y="261"/>
                        <a:pt x="506" y="221"/>
                        <a:pt x="502" y="168"/>
                      </a:cubicBezTo>
                      <a:close/>
                      <a:moveTo>
                        <a:pt x="259" y="158"/>
                      </a:moveTo>
                      <a:cubicBezTo>
                        <a:pt x="255" y="165"/>
                        <a:pt x="248" y="170"/>
                        <a:pt x="241" y="169"/>
                      </a:cubicBezTo>
                      <a:cubicBezTo>
                        <a:pt x="237" y="169"/>
                        <a:pt x="234" y="167"/>
                        <a:pt x="232" y="162"/>
                      </a:cubicBezTo>
                      <a:cubicBezTo>
                        <a:pt x="225" y="147"/>
                        <a:pt x="234" y="119"/>
                        <a:pt x="252" y="100"/>
                      </a:cubicBezTo>
                      <a:cubicBezTo>
                        <a:pt x="255" y="98"/>
                        <a:pt x="258" y="95"/>
                        <a:pt x="261" y="93"/>
                      </a:cubicBezTo>
                      <a:cubicBezTo>
                        <a:pt x="268" y="114"/>
                        <a:pt x="269" y="140"/>
                        <a:pt x="259" y="158"/>
                      </a:cubicBezTo>
                      <a:close/>
                      <a:moveTo>
                        <a:pt x="210" y="494"/>
                      </a:moveTo>
                      <a:cubicBezTo>
                        <a:pt x="208" y="503"/>
                        <a:pt x="186" y="584"/>
                        <a:pt x="171" y="573"/>
                      </a:cubicBezTo>
                      <a:cubicBezTo>
                        <a:pt x="162" y="566"/>
                        <a:pt x="170" y="548"/>
                        <a:pt x="173" y="539"/>
                      </a:cubicBezTo>
                      <a:cubicBezTo>
                        <a:pt x="174" y="538"/>
                        <a:pt x="174" y="538"/>
                        <a:pt x="174" y="538"/>
                      </a:cubicBezTo>
                      <a:cubicBezTo>
                        <a:pt x="179" y="524"/>
                        <a:pt x="187" y="510"/>
                        <a:pt x="199" y="495"/>
                      </a:cubicBezTo>
                      <a:cubicBezTo>
                        <a:pt x="204" y="490"/>
                        <a:pt x="208" y="485"/>
                        <a:pt x="213" y="480"/>
                      </a:cubicBezTo>
                      <a:cubicBezTo>
                        <a:pt x="212" y="484"/>
                        <a:pt x="211" y="489"/>
                        <a:pt x="210" y="4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1622155" y="186485"/>
                <a:ext cx="1651112" cy="700681"/>
                <a:chOff x="4192692" y="1963767"/>
                <a:chExt cx="1651112" cy="700681"/>
              </a:xfrm>
            </p:grpSpPr>
            <p:sp>
              <p:nvSpPr>
                <p:cNvPr id="22" name="TextBox 21"/>
                <p:cNvSpPr txBox="1"/>
                <p:nvPr/>
              </p:nvSpPr>
              <p:spPr>
                <a:xfrm>
                  <a:off x="4192692" y="2143244"/>
                  <a:ext cx="16511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dirty="0" smtClean="0">
                      <a:solidFill>
                        <a:schemeClr val="bg1">
                          <a:lumMod val="9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rPr>
                    <a:t>七夕节快乐</a:t>
                  </a:r>
                  <a:endPara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4678582" y="1963767"/>
                  <a:ext cx="757957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2016</a:t>
                  </a:r>
                  <a:endParaRPr lang="zh-CN" altLang="en-US" sz="11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4192692" y="2433616"/>
                  <a:ext cx="165111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9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永远爱你的亲</a:t>
                  </a:r>
                  <a:endParaRPr lang="zh-CN" altLang="en-US" sz="9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2" name="Group 88"/>
              <p:cNvGrpSpPr>
                <a:grpSpLocks noChangeAspect="1"/>
              </p:cNvGrpSpPr>
              <p:nvPr/>
            </p:nvGrpSpPr>
            <p:grpSpPr bwMode="auto">
              <a:xfrm>
                <a:off x="1568339" y="958599"/>
                <a:ext cx="817722" cy="82847"/>
                <a:chOff x="2112" y="1540"/>
                <a:chExt cx="3119" cy="316"/>
              </a:xfrm>
              <a:solidFill>
                <a:schemeClr val="bg1"/>
              </a:solidFill>
            </p:grpSpPr>
            <p:sp>
              <p:nvSpPr>
                <p:cNvPr id="13" name="Freeform 89"/>
                <p:cNvSpPr>
                  <a:spLocks/>
                </p:cNvSpPr>
                <p:nvPr/>
              </p:nvSpPr>
              <p:spPr bwMode="auto">
                <a:xfrm>
                  <a:off x="2188" y="1651"/>
                  <a:ext cx="24" cy="76"/>
                </a:xfrm>
                <a:custGeom>
                  <a:avLst/>
                  <a:gdLst>
                    <a:gd name="T0" fmla="*/ 0 w 5"/>
                    <a:gd name="T1" fmla="*/ 2 h 16"/>
                    <a:gd name="T2" fmla="*/ 0 w 5"/>
                    <a:gd name="T3" fmla="*/ 14 h 16"/>
                    <a:gd name="T4" fmla="*/ 0 w 5"/>
                    <a:gd name="T5" fmla="*/ 14 h 16"/>
                    <a:gd name="T6" fmla="*/ 1 w 5"/>
                    <a:gd name="T7" fmla="*/ 16 h 16"/>
                    <a:gd name="T8" fmla="*/ 3 w 5"/>
                    <a:gd name="T9" fmla="*/ 14 h 16"/>
                    <a:gd name="T10" fmla="*/ 3 w 5"/>
                    <a:gd name="T11" fmla="*/ 14 h 16"/>
                    <a:gd name="T12" fmla="*/ 3 w 5"/>
                    <a:gd name="T13" fmla="*/ 2 h 16"/>
                    <a:gd name="T14" fmla="*/ 3 w 5"/>
                    <a:gd name="T15" fmla="*/ 2 h 16"/>
                    <a:gd name="T16" fmla="*/ 1 w 5"/>
                    <a:gd name="T17" fmla="*/ 0 h 16"/>
                    <a:gd name="T18" fmla="*/ 0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0" y="2"/>
                      </a:moveTo>
                      <a:cubicBezTo>
                        <a:pt x="0" y="6"/>
                        <a:pt x="0" y="10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6"/>
                        <a:pt x="1" y="16"/>
                      </a:cubicBezTo>
                      <a:cubicBezTo>
                        <a:pt x="2" y="16"/>
                        <a:pt x="3" y="15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5" y="10"/>
                        <a:pt x="5" y="6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90"/>
                <p:cNvSpPr>
                  <a:spLocks/>
                </p:cNvSpPr>
                <p:nvPr/>
              </p:nvSpPr>
              <p:spPr bwMode="auto">
                <a:xfrm>
                  <a:off x="2232" y="1646"/>
                  <a:ext cx="808" cy="86"/>
                </a:xfrm>
                <a:custGeom>
                  <a:avLst/>
                  <a:gdLst>
                    <a:gd name="T0" fmla="*/ 0 w 169"/>
                    <a:gd name="T1" fmla="*/ 5 h 18"/>
                    <a:gd name="T2" fmla="*/ 14 w 169"/>
                    <a:gd name="T3" fmla="*/ 6 h 18"/>
                    <a:gd name="T4" fmla="*/ 88 w 169"/>
                    <a:gd name="T5" fmla="*/ 5 h 18"/>
                    <a:gd name="T6" fmla="*/ 152 w 169"/>
                    <a:gd name="T7" fmla="*/ 1 h 18"/>
                    <a:gd name="T8" fmla="*/ 169 w 169"/>
                    <a:gd name="T9" fmla="*/ 0 h 18"/>
                    <a:gd name="T10" fmla="*/ 168 w 169"/>
                    <a:gd name="T11" fmla="*/ 9 h 18"/>
                    <a:gd name="T12" fmla="*/ 169 w 169"/>
                    <a:gd name="T13" fmla="*/ 18 h 18"/>
                    <a:gd name="T14" fmla="*/ 152 w 169"/>
                    <a:gd name="T15" fmla="*/ 17 h 18"/>
                    <a:gd name="T16" fmla="*/ 88 w 169"/>
                    <a:gd name="T17" fmla="*/ 13 h 18"/>
                    <a:gd name="T18" fmla="*/ 14 w 169"/>
                    <a:gd name="T19" fmla="*/ 12 h 18"/>
                    <a:gd name="T20" fmla="*/ 0 w 169"/>
                    <a:gd name="T21" fmla="*/ 13 h 18"/>
                    <a:gd name="T22" fmla="*/ 0 w 169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9" h="18">
                      <a:moveTo>
                        <a:pt x="0" y="5"/>
                      </a:moveTo>
                      <a:cubicBezTo>
                        <a:pt x="3" y="5"/>
                        <a:pt x="7" y="5"/>
                        <a:pt x="14" y="6"/>
                      </a:cubicBezTo>
                      <a:cubicBezTo>
                        <a:pt x="39" y="7"/>
                        <a:pt x="63" y="7"/>
                        <a:pt x="88" y="5"/>
                      </a:cubicBezTo>
                      <a:cubicBezTo>
                        <a:pt x="110" y="4"/>
                        <a:pt x="131" y="2"/>
                        <a:pt x="152" y="1"/>
                      </a:cubicBezTo>
                      <a:cubicBezTo>
                        <a:pt x="158" y="1"/>
                        <a:pt x="164" y="0"/>
                        <a:pt x="169" y="0"/>
                      </a:cubicBezTo>
                      <a:cubicBezTo>
                        <a:pt x="168" y="3"/>
                        <a:pt x="168" y="6"/>
                        <a:pt x="168" y="9"/>
                      </a:cubicBezTo>
                      <a:cubicBezTo>
                        <a:pt x="168" y="12"/>
                        <a:pt x="168" y="15"/>
                        <a:pt x="169" y="18"/>
                      </a:cubicBezTo>
                      <a:cubicBezTo>
                        <a:pt x="164" y="18"/>
                        <a:pt x="158" y="17"/>
                        <a:pt x="152" y="17"/>
                      </a:cubicBezTo>
                      <a:cubicBezTo>
                        <a:pt x="131" y="16"/>
                        <a:pt x="110" y="14"/>
                        <a:pt x="88" y="13"/>
                      </a:cubicBezTo>
                      <a:cubicBezTo>
                        <a:pt x="63" y="11"/>
                        <a:pt x="39" y="11"/>
                        <a:pt x="14" y="12"/>
                      </a:cubicBezTo>
                      <a:cubicBezTo>
                        <a:pt x="7" y="13"/>
                        <a:pt x="3" y="13"/>
                        <a:pt x="0" y="13"/>
                      </a:cubicBezTo>
                      <a:cubicBezTo>
                        <a:pt x="0" y="10"/>
                        <a:pt x="0" y="8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Oval 91"/>
                <p:cNvSpPr>
                  <a:spLocks noChangeArrowheads="1"/>
                </p:cNvSpPr>
                <p:nvPr/>
              </p:nvSpPr>
              <p:spPr bwMode="auto">
                <a:xfrm>
                  <a:off x="2112" y="1660"/>
                  <a:ext cx="57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92"/>
                <p:cNvSpPr>
                  <a:spLocks/>
                </p:cNvSpPr>
                <p:nvPr/>
              </p:nvSpPr>
              <p:spPr bwMode="auto">
                <a:xfrm>
                  <a:off x="5135" y="1651"/>
                  <a:ext cx="24" cy="76"/>
                </a:xfrm>
                <a:custGeom>
                  <a:avLst/>
                  <a:gdLst>
                    <a:gd name="T0" fmla="*/ 5 w 5"/>
                    <a:gd name="T1" fmla="*/ 2 h 16"/>
                    <a:gd name="T2" fmla="*/ 5 w 5"/>
                    <a:gd name="T3" fmla="*/ 14 h 16"/>
                    <a:gd name="T4" fmla="*/ 5 w 5"/>
                    <a:gd name="T5" fmla="*/ 14 h 16"/>
                    <a:gd name="T6" fmla="*/ 3 w 5"/>
                    <a:gd name="T7" fmla="*/ 16 h 16"/>
                    <a:gd name="T8" fmla="*/ 1 w 5"/>
                    <a:gd name="T9" fmla="*/ 14 h 16"/>
                    <a:gd name="T10" fmla="*/ 1 w 5"/>
                    <a:gd name="T11" fmla="*/ 14 h 16"/>
                    <a:gd name="T12" fmla="*/ 1 w 5"/>
                    <a:gd name="T13" fmla="*/ 2 h 16"/>
                    <a:gd name="T14" fmla="*/ 1 w 5"/>
                    <a:gd name="T15" fmla="*/ 2 h 16"/>
                    <a:gd name="T16" fmla="*/ 3 w 5"/>
                    <a:gd name="T17" fmla="*/ 0 h 16"/>
                    <a:gd name="T18" fmla="*/ 5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5" y="2"/>
                      </a:moveTo>
                      <a:cubicBezTo>
                        <a:pt x="5" y="6"/>
                        <a:pt x="5" y="10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4" y="16"/>
                        <a:pt x="3" y="16"/>
                      </a:cubicBezTo>
                      <a:cubicBezTo>
                        <a:pt x="3" y="16"/>
                        <a:pt x="2" y="15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0"/>
                        <a:pt x="0" y="6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4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93"/>
                <p:cNvSpPr>
                  <a:spLocks/>
                </p:cNvSpPr>
                <p:nvPr/>
              </p:nvSpPr>
              <p:spPr bwMode="auto">
                <a:xfrm>
                  <a:off x="4303" y="1646"/>
                  <a:ext cx="813" cy="86"/>
                </a:xfrm>
                <a:custGeom>
                  <a:avLst/>
                  <a:gdLst>
                    <a:gd name="T0" fmla="*/ 170 w 170"/>
                    <a:gd name="T1" fmla="*/ 5 h 18"/>
                    <a:gd name="T2" fmla="*/ 156 w 170"/>
                    <a:gd name="T3" fmla="*/ 6 h 18"/>
                    <a:gd name="T4" fmla="*/ 81 w 170"/>
                    <a:gd name="T5" fmla="*/ 5 h 18"/>
                    <a:gd name="T6" fmla="*/ 17 w 170"/>
                    <a:gd name="T7" fmla="*/ 1 h 18"/>
                    <a:gd name="T8" fmla="*/ 0 w 170"/>
                    <a:gd name="T9" fmla="*/ 0 h 18"/>
                    <a:gd name="T10" fmla="*/ 2 w 170"/>
                    <a:gd name="T11" fmla="*/ 9 h 18"/>
                    <a:gd name="T12" fmla="*/ 0 w 170"/>
                    <a:gd name="T13" fmla="*/ 18 h 18"/>
                    <a:gd name="T14" fmla="*/ 17 w 170"/>
                    <a:gd name="T15" fmla="*/ 17 h 18"/>
                    <a:gd name="T16" fmla="*/ 81 w 170"/>
                    <a:gd name="T17" fmla="*/ 13 h 18"/>
                    <a:gd name="T18" fmla="*/ 156 w 170"/>
                    <a:gd name="T19" fmla="*/ 12 h 18"/>
                    <a:gd name="T20" fmla="*/ 170 w 170"/>
                    <a:gd name="T21" fmla="*/ 13 h 18"/>
                    <a:gd name="T22" fmla="*/ 170 w 170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0" h="18">
                      <a:moveTo>
                        <a:pt x="170" y="5"/>
                      </a:moveTo>
                      <a:cubicBezTo>
                        <a:pt x="167" y="5"/>
                        <a:pt x="163" y="5"/>
                        <a:pt x="156" y="6"/>
                      </a:cubicBezTo>
                      <a:cubicBezTo>
                        <a:pt x="131" y="7"/>
                        <a:pt x="106" y="7"/>
                        <a:pt x="81" y="5"/>
                      </a:cubicBezTo>
                      <a:cubicBezTo>
                        <a:pt x="60" y="4"/>
                        <a:pt x="39" y="2"/>
                        <a:pt x="17" y="1"/>
                      </a:cubicBezTo>
                      <a:cubicBezTo>
                        <a:pt x="12" y="1"/>
                        <a:pt x="6" y="0"/>
                        <a:pt x="0" y="0"/>
                      </a:cubicBezTo>
                      <a:cubicBezTo>
                        <a:pt x="1" y="3"/>
                        <a:pt x="2" y="6"/>
                        <a:pt x="2" y="9"/>
                      </a:cubicBezTo>
                      <a:cubicBezTo>
                        <a:pt x="2" y="12"/>
                        <a:pt x="1" y="15"/>
                        <a:pt x="0" y="18"/>
                      </a:cubicBezTo>
                      <a:cubicBezTo>
                        <a:pt x="6" y="18"/>
                        <a:pt x="12" y="17"/>
                        <a:pt x="17" y="17"/>
                      </a:cubicBezTo>
                      <a:cubicBezTo>
                        <a:pt x="39" y="16"/>
                        <a:pt x="60" y="14"/>
                        <a:pt x="81" y="13"/>
                      </a:cubicBezTo>
                      <a:cubicBezTo>
                        <a:pt x="106" y="11"/>
                        <a:pt x="131" y="11"/>
                        <a:pt x="156" y="12"/>
                      </a:cubicBezTo>
                      <a:cubicBezTo>
                        <a:pt x="163" y="13"/>
                        <a:pt x="167" y="13"/>
                        <a:pt x="170" y="13"/>
                      </a:cubicBezTo>
                      <a:cubicBezTo>
                        <a:pt x="169" y="10"/>
                        <a:pt x="169" y="8"/>
                        <a:pt x="17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Oval 94"/>
                <p:cNvSpPr>
                  <a:spLocks noChangeArrowheads="1"/>
                </p:cNvSpPr>
                <p:nvPr/>
              </p:nvSpPr>
              <p:spPr bwMode="auto">
                <a:xfrm>
                  <a:off x="5178" y="1660"/>
                  <a:ext cx="53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95"/>
                <p:cNvSpPr>
                  <a:spLocks/>
                </p:cNvSpPr>
                <p:nvPr/>
              </p:nvSpPr>
              <p:spPr bwMode="auto">
                <a:xfrm>
                  <a:off x="3566" y="1584"/>
                  <a:ext cx="211" cy="210"/>
                </a:xfrm>
                <a:custGeom>
                  <a:avLst/>
                  <a:gdLst>
                    <a:gd name="T0" fmla="*/ 31 w 44"/>
                    <a:gd name="T1" fmla="*/ 1 h 44"/>
                    <a:gd name="T2" fmla="*/ 22 w 44"/>
                    <a:gd name="T3" fmla="*/ 9 h 44"/>
                    <a:gd name="T4" fmla="*/ 22 w 44"/>
                    <a:gd name="T5" fmla="*/ 9 h 44"/>
                    <a:gd name="T6" fmla="*/ 13 w 44"/>
                    <a:gd name="T7" fmla="*/ 1 h 44"/>
                    <a:gd name="T8" fmla="*/ 0 w 44"/>
                    <a:gd name="T9" fmla="*/ 14 h 44"/>
                    <a:gd name="T10" fmla="*/ 8 w 44"/>
                    <a:gd name="T11" fmla="*/ 28 h 44"/>
                    <a:gd name="T12" fmla="*/ 12 w 44"/>
                    <a:gd name="T13" fmla="*/ 32 h 44"/>
                    <a:gd name="T14" fmla="*/ 12 w 44"/>
                    <a:gd name="T15" fmla="*/ 32 h 44"/>
                    <a:gd name="T16" fmla="*/ 22 w 44"/>
                    <a:gd name="T17" fmla="*/ 44 h 44"/>
                    <a:gd name="T18" fmla="*/ 23 w 44"/>
                    <a:gd name="T19" fmla="*/ 44 h 44"/>
                    <a:gd name="T20" fmla="*/ 33 w 44"/>
                    <a:gd name="T21" fmla="*/ 32 h 44"/>
                    <a:gd name="T22" fmla="*/ 33 w 44"/>
                    <a:gd name="T23" fmla="*/ 32 h 44"/>
                    <a:gd name="T24" fmla="*/ 37 w 44"/>
                    <a:gd name="T25" fmla="*/ 28 h 44"/>
                    <a:gd name="T26" fmla="*/ 44 w 44"/>
                    <a:gd name="T27" fmla="*/ 14 h 44"/>
                    <a:gd name="T28" fmla="*/ 31 w 44"/>
                    <a:gd name="T29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4" h="44">
                      <a:moveTo>
                        <a:pt x="31" y="1"/>
                      </a:moveTo>
                      <a:cubicBezTo>
                        <a:pt x="27" y="2"/>
                        <a:pt x="23" y="5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5"/>
                        <a:pt x="18" y="2"/>
                        <a:pt x="13" y="1"/>
                      </a:cubicBezTo>
                      <a:cubicBezTo>
                        <a:pt x="5" y="1"/>
                        <a:pt x="0" y="6"/>
                        <a:pt x="0" y="14"/>
                      </a:cubicBezTo>
                      <a:cubicBezTo>
                        <a:pt x="0" y="19"/>
                        <a:pt x="4" y="23"/>
                        <a:pt x="8" y="28"/>
                      </a:cubicBezTo>
                      <a:cubicBezTo>
                        <a:pt x="9" y="29"/>
                        <a:pt x="11" y="30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6" y="36"/>
                        <a:pt x="21" y="43"/>
                        <a:pt x="22" y="44"/>
                      </a:cubicBezTo>
                      <a:cubicBezTo>
                        <a:pt x="22" y="44"/>
                        <a:pt x="23" y="44"/>
                        <a:pt x="23" y="44"/>
                      </a:cubicBezTo>
                      <a:cubicBezTo>
                        <a:pt x="26" y="40"/>
                        <a:pt x="28" y="37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4" y="30"/>
                        <a:pt x="35" y="29"/>
                        <a:pt x="37" y="28"/>
                      </a:cubicBezTo>
                      <a:cubicBezTo>
                        <a:pt x="40" y="23"/>
                        <a:pt x="44" y="19"/>
                        <a:pt x="44" y="14"/>
                      </a:cubicBezTo>
                      <a:cubicBezTo>
                        <a:pt x="44" y="7"/>
                        <a:pt x="41" y="0"/>
                        <a:pt x="3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96"/>
                <p:cNvSpPr>
                  <a:spLocks noEditPoints="1"/>
                </p:cNvSpPr>
                <p:nvPr/>
              </p:nvSpPr>
              <p:spPr bwMode="auto">
                <a:xfrm>
                  <a:off x="3064" y="1540"/>
                  <a:ext cx="507" cy="316"/>
                </a:xfrm>
                <a:custGeom>
                  <a:avLst/>
                  <a:gdLst>
                    <a:gd name="T0" fmla="*/ 80 w 106"/>
                    <a:gd name="T1" fmla="*/ 3 h 66"/>
                    <a:gd name="T2" fmla="*/ 44 w 106"/>
                    <a:gd name="T3" fmla="*/ 22 h 66"/>
                    <a:gd name="T4" fmla="*/ 61 w 106"/>
                    <a:gd name="T5" fmla="*/ 42 h 66"/>
                    <a:gd name="T6" fmla="*/ 80 w 106"/>
                    <a:gd name="T7" fmla="*/ 38 h 66"/>
                    <a:gd name="T8" fmla="*/ 81 w 106"/>
                    <a:gd name="T9" fmla="*/ 36 h 66"/>
                    <a:gd name="T10" fmla="*/ 79 w 106"/>
                    <a:gd name="T11" fmla="*/ 37 h 66"/>
                    <a:gd name="T12" fmla="*/ 62 w 106"/>
                    <a:gd name="T13" fmla="*/ 39 h 66"/>
                    <a:gd name="T14" fmla="*/ 46 w 106"/>
                    <a:gd name="T15" fmla="*/ 22 h 66"/>
                    <a:gd name="T16" fmla="*/ 78 w 106"/>
                    <a:gd name="T17" fmla="*/ 8 h 66"/>
                    <a:gd name="T18" fmla="*/ 102 w 106"/>
                    <a:gd name="T19" fmla="*/ 33 h 66"/>
                    <a:gd name="T20" fmla="*/ 49 w 106"/>
                    <a:gd name="T21" fmla="*/ 55 h 66"/>
                    <a:gd name="T22" fmla="*/ 18 w 106"/>
                    <a:gd name="T23" fmla="*/ 40 h 66"/>
                    <a:gd name="T24" fmla="*/ 38 w 106"/>
                    <a:gd name="T25" fmla="*/ 25 h 66"/>
                    <a:gd name="T26" fmla="*/ 30 w 106"/>
                    <a:gd name="T27" fmla="*/ 15 h 66"/>
                    <a:gd name="T28" fmla="*/ 14 w 106"/>
                    <a:gd name="T29" fmla="*/ 28 h 66"/>
                    <a:gd name="T30" fmla="*/ 16 w 106"/>
                    <a:gd name="T31" fmla="*/ 39 h 66"/>
                    <a:gd name="T32" fmla="*/ 10 w 106"/>
                    <a:gd name="T33" fmla="*/ 39 h 66"/>
                    <a:gd name="T34" fmla="*/ 1 w 106"/>
                    <a:gd name="T35" fmla="*/ 33 h 66"/>
                    <a:gd name="T36" fmla="*/ 8 w 106"/>
                    <a:gd name="T37" fmla="*/ 33 h 66"/>
                    <a:gd name="T38" fmla="*/ 10 w 106"/>
                    <a:gd name="T39" fmla="*/ 26 h 66"/>
                    <a:gd name="T40" fmla="*/ 3 w 106"/>
                    <a:gd name="T41" fmla="*/ 26 h 66"/>
                    <a:gd name="T42" fmla="*/ 2 w 106"/>
                    <a:gd name="T43" fmla="*/ 27 h 66"/>
                    <a:gd name="T44" fmla="*/ 1 w 106"/>
                    <a:gd name="T45" fmla="*/ 28 h 66"/>
                    <a:gd name="T46" fmla="*/ 0 w 106"/>
                    <a:gd name="T47" fmla="*/ 31 h 66"/>
                    <a:gd name="T48" fmla="*/ 10 w 106"/>
                    <a:gd name="T49" fmla="*/ 40 h 66"/>
                    <a:gd name="T50" fmla="*/ 16 w 106"/>
                    <a:gd name="T51" fmla="*/ 40 h 66"/>
                    <a:gd name="T52" fmla="*/ 49 w 106"/>
                    <a:gd name="T53" fmla="*/ 62 h 66"/>
                    <a:gd name="T54" fmla="*/ 103 w 106"/>
                    <a:gd name="T55" fmla="*/ 34 h 66"/>
                    <a:gd name="T56" fmla="*/ 103 w 106"/>
                    <a:gd name="T57" fmla="*/ 33 h 66"/>
                    <a:gd name="T58" fmla="*/ 80 w 106"/>
                    <a:gd name="T59" fmla="*/ 3 h 66"/>
                    <a:gd name="T60" fmla="*/ 16 w 106"/>
                    <a:gd name="T61" fmla="*/ 28 h 66"/>
                    <a:gd name="T62" fmla="*/ 29 w 106"/>
                    <a:gd name="T63" fmla="*/ 16 h 66"/>
                    <a:gd name="T64" fmla="*/ 35 w 106"/>
                    <a:gd name="T65" fmla="*/ 25 h 66"/>
                    <a:gd name="T66" fmla="*/ 35 w 106"/>
                    <a:gd name="T67" fmla="*/ 25 h 66"/>
                    <a:gd name="T68" fmla="*/ 17 w 106"/>
                    <a:gd name="T69" fmla="*/ 39 h 66"/>
                    <a:gd name="T70" fmla="*/ 16 w 106"/>
                    <a:gd name="T71" fmla="*/ 28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80" y="3"/>
                      </a:moveTo>
                      <a:cubicBezTo>
                        <a:pt x="62" y="0"/>
                        <a:pt x="46" y="8"/>
                        <a:pt x="44" y="22"/>
                      </a:cubicBezTo>
                      <a:cubicBezTo>
                        <a:pt x="43" y="32"/>
                        <a:pt x="50" y="40"/>
                        <a:pt x="61" y="42"/>
                      </a:cubicBezTo>
                      <a:cubicBezTo>
                        <a:pt x="69" y="44"/>
                        <a:pt x="75" y="42"/>
                        <a:pt x="80" y="38"/>
                      </a:cubicBezTo>
                      <a:cubicBezTo>
                        <a:pt x="80" y="37"/>
                        <a:pt x="81" y="36"/>
                        <a:pt x="81" y="36"/>
                      </a:cubicBezTo>
                      <a:cubicBezTo>
                        <a:pt x="80" y="35"/>
                        <a:pt x="80" y="36"/>
                        <a:pt x="79" y="37"/>
                      </a:cubicBezTo>
                      <a:cubicBezTo>
                        <a:pt x="75" y="40"/>
                        <a:pt x="69" y="40"/>
                        <a:pt x="62" y="39"/>
                      </a:cubicBezTo>
                      <a:cubicBezTo>
                        <a:pt x="52" y="37"/>
                        <a:pt x="44" y="31"/>
                        <a:pt x="46" y="22"/>
                      </a:cubicBezTo>
                      <a:cubicBezTo>
                        <a:pt x="47" y="12"/>
                        <a:pt x="61" y="5"/>
                        <a:pt x="78" y="8"/>
                      </a:cubicBezTo>
                      <a:cubicBezTo>
                        <a:pt x="93" y="10"/>
                        <a:pt x="104" y="20"/>
                        <a:pt x="102" y="33"/>
                      </a:cubicBezTo>
                      <a:cubicBezTo>
                        <a:pt x="99" y="53"/>
                        <a:pt x="73" y="59"/>
                        <a:pt x="49" y="55"/>
                      </a:cubicBezTo>
                      <a:cubicBezTo>
                        <a:pt x="37" y="53"/>
                        <a:pt x="23" y="49"/>
                        <a:pt x="18" y="40"/>
                      </a:cubicBezTo>
                      <a:cubicBezTo>
                        <a:pt x="30" y="40"/>
                        <a:pt x="37" y="33"/>
                        <a:pt x="38" y="25"/>
                      </a:cubicBezTo>
                      <a:cubicBezTo>
                        <a:pt x="39" y="21"/>
                        <a:pt x="36" y="15"/>
                        <a:pt x="30" y="15"/>
                      </a:cubicBezTo>
                      <a:cubicBezTo>
                        <a:pt x="22" y="14"/>
                        <a:pt x="16" y="20"/>
                        <a:pt x="14" y="28"/>
                      </a:cubicBezTo>
                      <a:cubicBezTo>
                        <a:pt x="14" y="32"/>
                        <a:pt x="14" y="36"/>
                        <a:pt x="16" y="39"/>
                      </a:cubicBezTo>
                      <a:cubicBezTo>
                        <a:pt x="14" y="40"/>
                        <a:pt x="12" y="39"/>
                        <a:pt x="10" y="39"/>
                      </a:cubicBezTo>
                      <a:cubicBezTo>
                        <a:pt x="6" y="38"/>
                        <a:pt x="3" y="36"/>
                        <a:pt x="1" y="33"/>
                      </a:cubicBezTo>
                      <a:cubicBezTo>
                        <a:pt x="3" y="34"/>
                        <a:pt x="5" y="34"/>
                        <a:pt x="8" y="33"/>
                      </a:cubicBezTo>
                      <a:cubicBezTo>
                        <a:pt x="10" y="31"/>
                        <a:pt x="11" y="28"/>
                        <a:pt x="10" y="26"/>
                      </a:cubicBezTo>
                      <a:cubicBezTo>
                        <a:pt x="9" y="24"/>
                        <a:pt x="6" y="24"/>
                        <a:pt x="3" y="26"/>
                      </a:cubicBezTo>
                      <a:cubicBezTo>
                        <a:pt x="2" y="26"/>
                        <a:pt x="2" y="26"/>
                        <a:pt x="2" y="27"/>
                      </a:cubicBezTo>
                      <a:cubicBezTo>
                        <a:pt x="1" y="27"/>
                        <a:pt x="1" y="27"/>
                        <a:pt x="1" y="28"/>
                      </a:cubicBezTo>
                      <a:cubicBezTo>
                        <a:pt x="0" y="29"/>
                        <a:pt x="0" y="30"/>
                        <a:pt x="0" y="31"/>
                      </a:cubicBezTo>
                      <a:cubicBezTo>
                        <a:pt x="0" y="36"/>
                        <a:pt x="4" y="39"/>
                        <a:pt x="10" y="40"/>
                      </a:cubicBezTo>
                      <a:cubicBezTo>
                        <a:pt x="12" y="41"/>
                        <a:pt x="14" y="41"/>
                        <a:pt x="16" y="40"/>
                      </a:cubicBezTo>
                      <a:cubicBezTo>
                        <a:pt x="22" y="50"/>
                        <a:pt x="36" y="60"/>
                        <a:pt x="49" y="62"/>
                      </a:cubicBezTo>
                      <a:cubicBezTo>
                        <a:pt x="74" y="66"/>
                        <a:pt x="100" y="55"/>
                        <a:pt x="103" y="34"/>
                      </a:cubicBezTo>
                      <a:cubicBezTo>
                        <a:pt x="103" y="33"/>
                        <a:pt x="103" y="33"/>
                        <a:pt x="103" y="33"/>
                      </a:cubicBezTo>
                      <a:cubicBezTo>
                        <a:pt x="106" y="16"/>
                        <a:pt x="96" y="5"/>
                        <a:pt x="80" y="3"/>
                      </a:cubicBezTo>
                      <a:close/>
                      <a:moveTo>
                        <a:pt x="16" y="28"/>
                      </a:moveTo>
                      <a:cubicBezTo>
                        <a:pt x="17" y="21"/>
                        <a:pt x="23" y="15"/>
                        <a:pt x="29" y="16"/>
                      </a:cubicBezTo>
                      <a:cubicBezTo>
                        <a:pt x="33" y="17"/>
                        <a:pt x="35" y="21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3" y="32"/>
                        <a:pt x="26" y="38"/>
                        <a:pt x="17" y="39"/>
                      </a:cubicBezTo>
                      <a:cubicBezTo>
                        <a:pt x="16" y="36"/>
                        <a:pt x="15" y="33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97"/>
                <p:cNvSpPr>
                  <a:spLocks noEditPoints="1"/>
                </p:cNvSpPr>
                <p:nvPr/>
              </p:nvSpPr>
              <p:spPr bwMode="auto">
                <a:xfrm>
                  <a:off x="3777" y="1540"/>
                  <a:ext cx="507" cy="316"/>
                </a:xfrm>
                <a:custGeom>
                  <a:avLst/>
                  <a:gdLst>
                    <a:gd name="T0" fmla="*/ 2 w 106"/>
                    <a:gd name="T1" fmla="*/ 33 h 66"/>
                    <a:gd name="T2" fmla="*/ 2 w 106"/>
                    <a:gd name="T3" fmla="*/ 34 h 66"/>
                    <a:gd name="T4" fmla="*/ 56 w 106"/>
                    <a:gd name="T5" fmla="*/ 62 h 66"/>
                    <a:gd name="T6" fmla="*/ 89 w 106"/>
                    <a:gd name="T7" fmla="*/ 40 h 66"/>
                    <a:gd name="T8" fmla="*/ 96 w 106"/>
                    <a:gd name="T9" fmla="*/ 40 h 66"/>
                    <a:gd name="T10" fmla="*/ 106 w 106"/>
                    <a:gd name="T11" fmla="*/ 31 h 66"/>
                    <a:gd name="T12" fmla="*/ 105 w 106"/>
                    <a:gd name="T13" fmla="*/ 28 h 66"/>
                    <a:gd name="T14" fmla="*/ 104 w 106"/>
                    <a:gd name="T15" fmla="*/ 27 h 66"/>
                    <a:gd name="T16" fmla="*/ 103 w 106"/>
                    <a:gd name="T17" fmla="*/ 26 h 66"/>
                    <a:gd name="T18" fmla="*/ 95 w 106"/>
                    <a:gd name="T19" fmla="*/ 26 h 66"/>
                    <a:gd name="T20" fmla="*/ 98 w 106"/>
                    <a:gd name="T21" fmla="*/ 33 h 66"/>
                    <a:gd name="T22" fmla="*/ 104 w 106"/>
                    <a:gd name="T23" fmla="*/ 33 h 66"/>
                    <a:gd name="T24" fmla="*/ 96 w 106"/>
                    <a:gd name="T25" fmla="*/ 39 h 66"/>
                    <a:gd name="T26" fmla="*/ 90 w 106"/>
                    <a:gd name="T27" fmla="*/ 39 h 66"/>
                    <a:gd name="T28" fmla="*/ 91 w 106"/>
                    <a:gd name="T29" fmla="*/ 28 h 66"/>
                    <a:gd name="T30" fmla="*/ 76 w 106"/>
                    <a:gd name="T31" fmla="*/ 15 h 66"/>
                    <a:gd name="T32" fmla="*/ 67 w 106"/>
                    <a:gd name="T33" fmla="*/ 25 h 66"/>
                    <a:gd name="T34" fmla="*/ 88 w 106"/>
                    <a:gd name="T35" fmla="*/ 40 h 66"/>
                    <a:gd name="T36" fmla="*/ 56 w 106"/>
                    <a:gd name="T37" fmla="*/ 55 h 66"/>
                    <a:gd name="T38" fmla="*/ 4 w 106"/>
                    <a:gd name="T39" fmla="*/ 33 h 66"/>
                    <a:gd name="T40" fmla="*/ 28 w 106"/>
                    <a:gd name="T41" fmla="*/ 8 h 66"/>
                    <a:gd name="T42" fmla="*/ 60 w 106"/>
                    <a:gd name="T43" fmla="*/ 22 h 66"/>
                    <a:gd name="T44" fmla="*/ 43 w 106"/>
                    <a:gd name="T45" fmla="*/ 39 h 66"/>
                    <a:gd name="T46" fmla="*/ 27 w 106"/>
                    <a:gd name="T47" fmla="*/ 37 h 66"/>
                    <a:gd name="T48" fmla="*/ 25 w 106"/>
                    <a:gd name="T49" fmla="*/ 36 h 66"/>
                    <a:gd name="T50" fmla="*/ 26 w 106"/>
                    <a:gd name="T51" fmla="*/ 38 h 66"/>
                    <a:gd name="T52" fmla="*/ 45 w 106"/>
                    <a:gd name="T53" fmla="*/ 42 h 66"/>
                    <a:gd name="T54" fmla="*/ 61 w 106"/>
                    <a:gd name="T55" fmla="*/ 22 h 66"/>
                    <a:gd name="T56" fmla="*/ 26 w 106"/>
                    <a:gd name="T57" fmla="*/ 3 h 66"/>
                    <a:gd name="T58" fmla="*/ 2 w 106"/>
                    <a:gd name="T59" fmla="*/ 33 h 66"/>
                    <a:gd name="T60" fmla="*/ 88 w 106"/>
                    <a:gd name="T61" fmla="*/ 39 h 66"/>
                    <a:gd name="T62" fmla="*/ 71 w 106"/>
                    <a:gd name="T63" fmla="*/ 25 h 66"/>
                    <a:gd name="T64" fmla="*/ 71 w 106"/>
                    <a:gd name="T65" fmla="*/ 25 h 66"/>
                    <a:gd name="T66" fmla="*/ 76 w 106"/>
                    <a:gd name="T67" fmla="*/ 16 h 66"/>
                    <a:gd name="T68" fmla="*/ 90 w 106"/>
                    <a:gd name="T69" fmla="*/ 28 h 66"/>
                    <a:gd name="T70" fmla="*/ 88 w 106"/>
                    <a:gd name="T71" fmla="*/ 39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2" y="33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6" y="55"/>
                        <a:pt x="32" y="66"/>
                        <a:pt x="56" y="62"/>
                      </a:cubicBezTo>
                      <a:cubicBezTo>
                        <a:pt x="69" y="60"/>
                        <a:pt x="84" y="50"/>
                        <a:pt x="89" y="40"/>
                      </a:cubicBezTo>
                      <a:cubicBezTo>
                        <a:pt x="91" y="41"/>
                        <a:pt x="94" y="41"/>
                        <a:pt x="96" y="40"/>
                      </a:cubicBezTo>
                      <a:cubicBezTo>
                        <a:pt x="102" y="39"/>
                        <a:pt x="106" y="36"/>
                        <a:pt x="106" y="31"/>
                      </a:cubicBezTo>
                      <a:cubicBezTo>
                        <a:pt x="106" y="30"/>
                        <a:pt x="106" y="29"/>
                        <a:pt x="105" y="28"/>
                      </a:cubicBezTo>
                      <a:cubicBezTo>
                        <a:pt x="105" y="27"/>
                        <a:pt x="104" y="27"/>
                        <a:pt x="104" y="27"/>
                      </a:cubicBezTo>
                      <a:cubicBezTo>
                        <a:pt x="104" y="26"/>
                        <a:pt x="103" y="26"/>
                        <a:pt x="103" y="26"/>
                      </a:cubicBezTo>
                      <a:cubicBezTo>
                        <a:pt x="100" y="24"/>
                        <a:pt x="97" y="24"/>
                        <a:pt x="95" y="26"/>
                      </a:cubicBezTo>
                      <a:cubicBezTo>
                        <a:pt x="94" y="28"/>
                        <a:pt x="95" y="31"/>
                        <a:pt x="98" y="33"/>
                      </a:cubicBezTo>
                      <a:cubicBezTo>
                        <a:pt x="100" y="34"/>
                        <a:pt x="103" y="34"/>
                        <a:pt x="104" y="33"/>
                      </a:cubicBezTo>
                      <a:cubicBezTo>
                        <a:pt x="103" y="36"/>
                        <a:pt x="100" y="38"/>
                        <a:pt x="96" y="39"/>
                      </a:cubicBezTo>
                      <a:cubicBezTo>
                        <a:pt x="94" y="39"/>
                        <a:pt x="92" y="40"/>
                        <a:pt x="90" y="39"/>
                      </a:cubicBezTo>
                      <a:cubicBezTo>
                        <a:pt x="91" y="36"/>
                        <a:pt x="92" y="32"/>
                        <a:pt x="91" y="28"/>
                      </a:cubicBezTo>
                      <a:cubicBezTo>
                        <a:pt x="90" y="20"/>
                        <a:pt x="84" y="14"/>
                        <a:pt x="76" y="15"/>
                      </a:cubicBezTo>
                      <a:cubicBezTo>
                        <a:pt x="70" y="15"/>
                        <a:pt x="67" y="21"/>
                        <a:pt x="67" y="25"/>
                      </a:cubicBezTo>
                      <a:cubicBezTo>
                        <a:pt x="69" y="33"/>
                        <a:pt x="76" y="40"/>
                        <a:pt x="88" y="40"/>
                      </a:cubicBezTo>
                      <a:cubicBezTo>
                        <a:pt x="82" y="49"/>
                        <a:pt x="69" y="53"/>
                        <a:pt x="56" y="55"/>
                      </a:cubicBezTo>
                      <a:cubicBezTo>
                        <a:pt x="33" y="59"/>
                        <a:pt x="7" y="53"/>
                        <a:pt x="4" y="33"/>
                      </a:cubicBezTo>
                      <a:cubicBezTo>
                        <a:pt x="2" y="20"/>
                        <a:pt x="12" y="10"/>
                        <a:pt x="28" y="8"/>
                      </a:cubicBezTo>
                      <a:cubicBezTo>
                        <a:pt x="44" y="5"/>
                        <a:pt x="58" y="12"/>
                        <a:pt x="60" y="22"/>
                      </a:cubicBezTo>
                      <a:cubicBezTo>
                        <a:pt x="61" y="31"/>
                        <a:pt x="54" y="37"/>
                        <a:pt x="43" y="39"/>
                      </a:cubicBezTo>
                      <a:cubicBezTo>
                        <a:pt x="37" y="40"/>
                        <a:pt x="31" y="40"/>
                        <a:pt x="27" y="37"/>
                      </a:cubicBezTo>
                      <a:cubicBezTo>
                        <a:pt x="25" y="36"/>
                        <a:pt x="25" y="35"/>
                        <a:pt x="25" y="36"/>
                      </a:cubicBezTo>
                      <a:cubicBezTo>
                        <a:pt x="24" y="36"/>
                        <a:pt x="25" y="37"/>
                        <a:pt x="26" y="38"/>
                      </a:cubicBezTo>
                      <a:cubicBezTo>
                        <a:pt x="31" y="42"/>
                        <a:pt x="36" y="44"/>
                        <a:pt x="45" y="42"/>
                      </a:cubicBezTo>
                      <a:cubicBezTo>
                        <a:pt x="55" y="40"/>
                        <a:pt x="62" y="32"/>
                        <a:pt x="61" y="22"/>
                      </a:cubicBezTo>
                      <a:cubicBezTo>
                        <a:pt x="60" y="8"/>
                        <a:pt x="44" y="0"/>
                        <a:pt x="26" y="3"/>
                      </a:cubicBezTo>
                      <a:cubicBezTo>
                        <a:pt x="10" y="5"/>
                        <a:pt x="0" y="16"/>
                        <a:pt x="2" y="33"/>
                      </a:cubicBezTo>
                      <a:close/>
                      <a:moveTo>
                        <a:pt x="88" y="39"/>
                      </a:moveTo>
                      <a:cubicBezTo>
                        <a:pt x="80" y="38"/>
                        <a:pt x="72" y="32"/>
                        <a:pt x="71" y="25"/>
                      </a:cubicBezTo>
                      <a:cubicBezTo>
                        <a:pt x="71" y="25"/>
                        <a:pt x="71" y="25"/>
                        <a:pt x="71" y="25"/>
                      </a:cubicBezTo>
                      <a:cubicBezTo>
                        <a:pt x="70" y="21"/>
                        <a:pt x="72" y="17"/>
                        <a:pt x="76" y="16"/>
                      </a:cubicBezTo>
                      <a:cubicBezTo>
                        <a:pt x="83" y="15"/>
                        <a:pt x="89" y="21"/>
                        <a:pt x="90" y="28"/>
                      </a:cubicBezTo>
                      <a:cubicBezTo>
                        <a:pt x="91" y="33"/>
                        <a:pt x="90" y="36"/>
                        <a:pt x="88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6" name="椭圆 35"/>
          <p:cNvSpPr/>
          <p:nvPr/>
        </p:nvSpPr>
        <p:spPr>
          <a:xfrm>
            <a:off x="5067055" y="1491630"/>
            <a:ext cx="225025" cy="225025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5247075" y="1716655"/>
            <a:ext cx="225025" cy="225025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394098" y="2034541"/>
            <a:ext cx="180540" cy="18053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818780" y="1852613"/>
            <a:ext cx="91506" cy="91504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914031" y="1947864"/>
            <a:ext cx="205804" cy="205802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967592" y="1757363"/>
            <a:ext cx="155340" cy="1553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757901" y="1995488"/>
            <a:ext cx="149960" cy="149960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086758" y="2070468"/>
            <a:ext cx="185618" cy="185618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149987" y="1652589"/>
            <a:ext cx="145640" cy="1456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600209" y="2333026"/>
            <a:ext cx="162416" cy="162414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853119" y="1491544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521756" y="2125900"/>
            <a:ext cx="145494" cy="145494"/>
          </a:xfrm>
          <a:prstGeom prst="ellipse">
            <a:avLst/>
          </a:prstGeom>
          <a:solidFill>
            <a:schemeClr val="bg1">
              <a:alpha val="1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659867" y="2264012"/>
            <a:ext cx="174072" cy="174070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829176" y="2730960"/>
            <a:ext cx="121396" cy="121396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3954906" y="2569521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5413516" y="3258346"/>
            <a:ext cx="225025" cy="225025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501491" y="3217650"/>
            <a:ext cx="180048" cy="18004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686827" y="3698347"/>
            <a:ext cx="186674" cy="186674"/>
          </a:xfrm>
          <a:prstGeom prst="ellipse">
            <a:avLst/>
          </a:prstGeom>
          <a:solidFill>
            <a:schemeClr val="bg1">
              <a:alpha val="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2799148" y="3674269"/>
            <a:ext cx="88940" cy="88940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495539" y="3423771"/>
            <a:ext cx="119200" cy="1192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flipH="1">
            <a:off x="5699495" y="1547814"/>
            <a:ext cx="103118" cy="103118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287069" y="1131590"/>
            <a:ext cx="225025" cy="225025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5899020" y="1807414"/>
            <a:ext cx="154118" cy="15411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3962465" y="3360421"/>
            <a:ext cx="119530" cy="119528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479001" y="3483370"/>
            <a:ext cx="225025" cy="225025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 flipH="1">
            <a:off x="4310760" y="2657475"/>
            <a:ext cx="49118" cy="49118"/>
          </a:xfrm>
          <a:prstGeom prst="ellipse">
            <a:avLst/>
          </a:prstGeom>
          <a:solidFill>
            <a:schemeClr val="bg1">
              <a:alpha val="51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529433" y="3260963"/>
            <a:ext cx="101974" cy="101974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十字星 62"/>
          <p:cNvSpPr/>
          <p:nvPr/>
        </p:nvSpPr>
        <p:spPr>
          <a:xfrm>
            <a:off x="7200900" y="-334965"/>
            <a:ext cx="52788" cy="52788"/>
          </a:xfrm>
          <a:prstGeom prst="star4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十字星 63"/>
          <p:cNvSpPr/>
          <p:nvPr/>
        </p:nvSpPr>
        <p:spPr>
          <a:xfrm>
            <a:off x="7137285" y="-6686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十字星 64"/>
          <p:cNvSpPr/>
          <p:nvPr/>
        </p:nvSpPr>
        <p:spPr>
          <a:xfrm>
            <a:off x="8119612" y="-5162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十字星 65"/>
          <p:cNvSpPr/>
          <p:nvPr/>
        </p:nvSpPr>
        <p:spPr>
          <a:xfrm>
            <a:off x="7579552" y="-451368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十字星 66"/>
          <p:cNvSpPr/>
          <p:nvPr/>
        </p:nvSpPr>
        <p:spPr>
          <a:xfrm>
            <a:off x="6417205" y="-5786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十字星 67"/>
          <p:cNvSpPr/>
          <p:nvPr/>
        </p:nvSpPr>
        <p:spPr>
          <a:xfrm>
            <a:off x="6569605" y="-4262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7577526" y="2206171"/>
            <a:ext cx="438108" cy="438108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6031478" y="1465943"/>
            <a:ext cx="579492" cy="57949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4836640" y="1300200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134440" y="733990"/>
            <a:ext cx="1132420" cy="1132420"/>
          </a:xfrm>
          <a:prstGeom prst="ellipse">
            <a:avLst/>
          </a:prstGeom>
          <a:solidFill>
            <a:srgbClr val="EE8012">
              <a:alpha val="3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4957650" y="361850"/>
            <a:ext cx="859750" cy="85975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097230" y="124652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6267450" y="2839775"/>
            <a:ext cx="593730" cy="5937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5200600" y="2381250"/>
            <a:ext cx="651030" cy="6510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4646614" y="3069774"/>
            <a:ext cx="622072" cy="62207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6355747" y="2119238"/>
            <a:ext cx="828824" cy="828824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6487511" y="3876895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6988441" y="183659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6435011" y="41170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1736685" y="2619940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1926695" y="3876895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09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6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 p14:bounceEnd="20000">
                                          <p:cBhvr>
                                            <p:cTn id="291" dur="5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 p14:bounceEnd="20000">
                                          <p:cBhvr>
                                            <p:cTn id="295" dur="6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 p14:presetBounceEnd="2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 p14:bounceEnd="20000">
                                          <p:cBhvr>
                                            <p:cTn id="299" dur="6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 p14:bounceEnd="20000">
                                          <p:cBhvr>
                                            <p:cTn id="303" dur="6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 p14:presetBounceEnd="20000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 p14:bounceEnd="20000">
                                          <p:cBhvr>
                                            <p:cTn id="307" dur="5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 p14:presetBounceEnd="2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 p14:bounceEnd="20000">
                                          <p:cBhvr>
                                            <p:cTn id="314" dur="5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 p14:bounceEnd="20000">
                                          <p:cBhvr>
                                            <p:cTn id="324" dur="6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 p14:presetBounceEnd="2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 p14:bounceEnd="20000">
                                          <p:cBhvr>
                                            <p:cTn id="334" dur="6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 p14:presetBounceEnd="2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 p14:bounceEnd="20000">
                                          <p:cBhvr>
                                            <p:cTn id="344" dur="6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6" grpId="0" animBg="1"/>
          <p:bldP spid="36" grpId="1" animBg="1"/>
          <p:bldP spid="36" grpId="2" animBg="1"/>
          <p:bldP spid="36" grpId="3" animBg="1"/>
          <p:bldP spid="37" grpId="0" animBg="1"/>
          <p:bldP spid="37" grpId="1" animBg="1"/>
          <p:bldP spid="37" grpId="2" animBg="1"/>
          <p:bldP spid="37" grpId="3" animBg="1"/>
          <p:bldP spid="38" grpId="0" animBg="1"/>
          <p:bldP spid="38" grpId="1" animBg="1"/>
          <p:bldP spid="38" grpId="2" animBg="1"/>
          <p:bldP spid="38" grpId="3" animBg="1"/>
          <p:bldP spid="39" grpId="0" animBg="1"/>
          <p:bldP spid="39" grpId="1" animBg="1"/>
          <p:bldP spid="39" grpId="2" animBg="1"/>
          <p:bldP spid="39" grpId="3" animBg="1"/>
          <p:bldP spid="40" grpId="0" animBg="1"/>
          <p:bldP spid="40" grpId="1" animBg="1"/>
          <p:bldP spid="40" grpId="2" animBg="1"/>
          <p:bldP spid="40" grpId="3" animBg="1"/>
          <p:bldP spid="41" grpId="0" animBg="1"/>
          <p:bldP spid="41" grpId="1" animBg="1"/>
          <p:bldP spid="41" grpId="2" animBg="1"/>
          <p:bldP spid="41" grpId="3" animBg="1"/>
          <p:bldP spid="42" grpId="0" animBg="1"/>
          <p:bldP spid="42" grpId="1" animBg="1"/>
          <p:bldP spid="42" grpId="2" animBg="1"/>
          <p:bldP spid="42" grpId="3" animBg="1"/>
          <p:bldP spid="43" grpId="0" animBg="1"/>
          <p:bldP spid="43" grpId="1" animBg="1"/>
          <p:bldP spid="43" grpId="2" animBg="1"/>
          <p:bldP spid="43" grpId="3" animBg="1"/>
          <p:bldP spid="44" grpId="0" animBg="1"/>
          <p:bldP spid="44" grpId="1" animBg="1"/>
          <p:bldP spid="44" grpId="2" animBg="1"/>
          <p:bldP spid="44" grpId="3" animBg="1"/>
          <p:bldP spid="45" grpId="0" animBg="1"/>
          <p:bldP spid="45" grpId="1" animBg="1"/>
          <p:bldP spid="45" grpId="2" animBg="1"/>
          <p:bldP spid="45" grpId="3" animBg="1"/>
          <p:bldP spid="46" grpId="0" animBg="1"/>
          <p:bldP spid="46" grpId="1" animBg="1"/>
          <p:bldP spid="46" grpId="2" animBg="1"/>
          <p:bldP spid="46" grpId="3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9" grpId="0" animBg="1"/>
          <p:bldP spid="49" grpId="1" animBg="1"/>
          <p:bldP spid="49" grpId="2" animBg="1"/>
          <p:bldP spid="49" grpId="3" animBg="1"/>
          <p:bldP spid="50" grpId="0" animBg="1"/>
          <p:bldP spid="50" grpId="1" animBg="1"/>
          <p:bldP spid="50" grpId="2" animBg="1"/>
          <p:bldP spid="5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2" grpId="3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54" grpId="3" animBg="1"/>
          <p:bldP spid="55" grpId="0" animBg="1"/>
          <p:bldP spid="55" grpId="1" animBg="1"/>
          <p:bldP spid="55" grpId="2" animBg="1"/>
          <p:bldP spid="55" grpId="3" animBg="1"/>
          <p:bldP spid="56" grpId="0" animBg="1"/>
          <p:bldP spid="56" grpId="1" animBg="1"/>
          <p:bldP spid="56" grpId="2" animBg="1"/>
          <p:bldP spid="56" grpId="3" animBg="1"/>
          <p:bldP spid="57" grpId="0" animBg="1"/>
          <p:bldP spid="57" grpId="1" animBg="1"/>
          <p:bldP spid="57" grpId="2" animBg="1"/>
          <p:bldP spid="57" grpId="3" animBg="1"/>
          <p:bldP spid="58" grpId="0" animBg="1"/>
          <p:bldP spid="58" grpId="1" animBg="1"/>
          <p:bldP spid="58" grpId="2" animBg="1"/>
          <p:bldP spid="58" grpId="3" animBg="1"/>
          <p:bldP spid="59" grpId="0" animBg="1"/>
          <p:bldP spid="59" grpId="1" animBg="1"/>
          <p:bldP spid="59" grpId="2" animBg="1"/>
          <p:bldP spid="59" grpId="3" animBg="1"/>
          <p:bldP spid="60" grpId="0" animBg="1"/>
          <p:bldP spid="60" grpId="1" animBg="1"/>
          <p:bldP spid="60" grpId="2" animBg="1"/>
          <p:bldP spid="60" grpId="3" animBg="1"/>
          <p:bldP spid="61" grpId="0" animBg="1"/>
          <p:bldP spid="61" grpId="1" animBg="1"/>
          <p:bldP spid="61" grpId="2" animBg="1"/>
          <p:bldP spid="61" grpId="3" animBg="1"/>
          <p:bldP spid="62" grpId="0" animBg="1"/>
          <p:bldP spid="62" grpId="1" animBg="1"/>
          <p:bldP spid="62" grpId="2" animBg="1"/>
          <p:bldP spid="62" grpId="3" animBg="1"/>
          <p:bldP spid="63" grpId="0" animBg="1"/>
          <p:bldP spid="63" grpId="1" animBg="1"/>
          <p:bldP spid="64" grpId="0" animBg="1"/>
          <p:bldP spid="64" grpId="1" animBg="1"/>
          <p:bldP spid="65" grpId="0" animBg="1"/>
          <p:bldP spid="65" grpId="1" animBg="1"/>
          <p:bldP spid="66" grpId="0" animBg="1"/>
          <p:bldP spid="66" grpId="1" animBg="1"/>
          <p:bldP spid="67" grpId="0" animBg="1"/>
          <p:bldP spid="67" grpId="1" animBg="1"/>
          <p:bldP spid="67" grpId="2" animBg="1"/>
          <p:bldP spid="68" grpId="0" animBg="1"/>
          <p:bldP spid="68" grpId="1" animBg="1"/>
          <p:bldP spid="68" grpId="2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  <p:bldP spid="79" grpId="0" animBg="1"/>
          <p:bldP spid="79" grpId="1" animBg="1"/>
          <p:bldP spid="79" grpId="2" animBg="1"/>
          <p:bldP spid="79" grpId="3" animBg="1"/>
          <p:bldP spid="80" grpId="0" animBg="1"/>
          <p:bldP spid="80" grpId="1" animBg="1"/>
          <p:bldP spid="80" grpId="2" animBg="1"/>
          <p:bldP spid="80" grpId="3" animBg="1"/>
          <p:bldP spid="81" grpId="0" animBg="1"/>
          <p:bldP spid="81" grpId="1" animBg="1"/>
          <p:bldP spid="81" grpId="2" animBg="1"/>
          <p:bldP spid="81" grpId="3" animBg="1"/>
          <p:bldP spid="82" grpId="0" animBg="1"/>
          <p:bldP spid="82" grpId="1" animBg="1"/>
          <p:bldP spid="82" grpId="2" animBg="1"/>
          <p:bldP spid="82" grpId="3" animBg="1"/>
          <p:bldP spid="83" grpId="0" animBg="1"/>
          <p:bldP spid="83" grpId="1" animBg="1"/>
          <p:bldP spid="83" grpId="2" animBg="1"/>
          <p:bldP spid="83" grpId="3" animBg="1"/>
          <p:bldP spid="84" grpId="0" animBg="1"/>
          <p:bldP spid="84" grpId="1" animBg="1"/>
          <p:bldP spid="84" grpId="2" animBg="1"/>
          <p:bldP spid="84" grpId="3" animBg="1"/>
          <p:bldP spid="85" grpId="0" animBg="1"/>
          <p:bldP spid="85" grpId="1" animBg="1"/>
          <p:bldP spid="85" grpId="2" animBg="1"/>
          <p:bldP spid="85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6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>
                                          <p:cBhvr>
                                            <p:cTn id="291" dur="5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>
                                          <p:cBhvr>
                                            <p:cTn id="295" dur="6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>
                                          <p:cBhvr>
                                            <p:cTn id="299" dur="6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>
                                          <p:cBhvr>
                                            <p:cTn id="303" dur="6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>
                                          <p:cBhvr>
                                            <p:cTn id="307" dur="5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>
                                          <p:cBhvr>
                                            <p:cTn id="314" dur="5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>
                                          <p:cBhvr>
                                            <p:cTn id="324" dur="6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>
                                          <p:cBhvr>
                                            <p:cTn id="334" dur="6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>
                                          <p:cBhvr>
                                            <p:cTn id="344" dur="6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6" grpId="0" animBg="1"/>
          <p:bldP spid="36" grpId="1" animBg="1"/>
          <p:bldP spid="36" grpId="2" animBg="1"/>
          <p:bldP spid="36" grpId="3" animBg="1"/>
          <p:bldP spid="37" grpId="0" animBg="1"/>
          <p:bldP spid="37" grpId="1" animBg="1"/>
          <p:bldP spid="37" grpId="2" animBg="1"/>
          <p:bldP spid="37" grpId="3" animBg="1"/>
          <p:bldP spid="38" grpId="0" animBg="1"/>
          <p:bldP spid="38" grpId="1" animBg="1"/>
          <p:bldP spid="38" grpId="2" animBg="1"/>
          <p:bldP spid="38" grpId="3" animBg="1"/>
          <p:bldP spid="39" grpId="0" animBg="1"/>
          <p:bldP spid="39" grpId="1" animBg="1"/>
          <p:bldP spid="39" grpId="2" animBg="1"/>
          <p:bldP spid="39" grpId="3" animBg="1"/>
          <p:bldP spid="40" grpId="0" animBg="1"/>
          <p:bldP spid="40" grpId="1" animBg="1"/>
          <p:bldP spid="40" grpId="2" animBg="1"/>
          <p:bldP spid="40" grpId="3" animBg="1"/>
          <p:bldP spid="41" grpId="0" animBg="1"/>
          <p:bldP spid="41" grpId="1" animBg="1"/>
          <p:bldP spid="41" grpId="2" animBg="1"/>
          <p:bldP spid="41" grpId="3" animBg="1"/>
          <p:bldP spid="42" grpId="0" animBg="1"/>
          <p:bldP spid="42" grpId="1" animBg="1"/>
          <p:bldP spid="42" grpId="2" animBg="1"/>
          <p:bldP spid="42" grpId="3" animBg="1"/>
          <p:bldP spid="43" grpId="0" animBg="1"/>
          <p:bldP spid="43" grpId="1" animBg="1"/>
          <p:bldP spid="43" grpId="2" animBg="1"/>
          <p:bldP spid="43" grpId="3" animBg="1"/>
          <p:bldP spid="44" grpId="0" animBg="1"/>
          <p:bldP spid="44" grpId="1" animBg="1"/>
          <p:bldP spid="44" grpId="2" animBg="1"/>
          <p:bldP spid="44" grpId="3" animBg="1"/>
          <p:bldP spid="45" grpId="0" animBg="1"/>
          <p:bldP spid="45" grpId="1" animBg="1"/>
          <p:bldP spid="45" grpId="2" animBg="1"/>
          <p:bldP spid="45" grpId="3" animBg="1"/>
          <p:bldP spid="46" grpId="0" animBg="1"/>
          <p:bldP spid="46" grpId="1" animBg="1"/>
          <p:bldP spid="46" grpId="2" animBg="1"/>
          <p:bldP spid="46" grpId="3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9" grpId="0" animBg="1"/>
          <p:bldP spid="49" grpId="1" animBg="1"/>
          <p:bldP spid="49" grpId="2" animBg="1"/>
          <p:bldP spid="49" grpId="3" animBg="1"/>
          <p:bldP spid="50" grpId="0" animBg="1"/>
          <p:bldP spid="50" grpId="1" animBg="1"/>
          <p:bldP spid="50" grpId="2" animBg="1"/>
          <p:bldP spid="5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2" grpId="3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54" grpId="3" animBg="1"/>
          <p:bldP spid="55" grpId="0" animBg="1"/>
          <p:bldP spid="55" grpId="1" animBg="1"/>
          <p:bldP spid="55" grpId="2" animBg="1"/>
          <p:bldP spid="55" grpId="3" animBg="1"/>
          <p:bldP spid="56" grpId="0" animBg="1"/>
          <p:bldP spid="56" grpId="1" animBg="1"/>
          <p:bldP spid="56" grpId="2" animBg="1"/>
          <p:bldP spid="56" grpId="3" animBg="1"/>
          <p:bldP spid="57" grpId="0" animBg="1"/>
          <p:bldP spid="57" grpId="1" animBg="1"/>
          <p:bldP spid="57" grpId="2" animBg="1"/>
          <p:bldP spid="57" grpId="3" animBg="1"/>
          <p:bldP spid="58" grpId="0" animBg="1"/>
          <p:bldP spid="58" grpId="1" animBg="1"/>
          <p:bldP spid="58" grpId="2" animBg="1"/>
          <p:bldP spid="58" grpId="3" animBg="1"/>
          <p:bldP spid="59" grpId="0" animBg="1"/>
          <p:bldP spid="59" grpId="1" animBg="1"/>
          <p:bldP spid="59" grpId="2" animBg="1"/>
          <p:bldP spid="59" grpId="3" animBg="1"/>
          <p:bldP spid="60" grpId="0" animBg="1"/>
          <p:bldP spid="60" grpId="1" animBg="1"/>
          <p:bldP spid="60" grpId="2" animBg="1"/>
          <p:bldP spid="60" grpId="3" animBg="1"/>
          <p:bldP spid="61" grpId="0" animBg="1"/>
          <p:bldP spid="61" grpId="1" animBg="1"/>
          <p:bldP spid="61" grpId="2" animBg="1"/>
          <p:bldP spid="61" grpId="3" animBg="1"/>
          <p:bldP spid="62" grpId="0" animBg="1"/>
          <p:bldP spid="62" grpId="1" animBg="1"/>
          <p:bldP spid="62" grpId="2" animBg="1"/>
          <p:bldP spid="62" grpId="3" animBg="1"/>
          <p:bldP spid="63" grpId="0" animBg="1"/>
          <p:bldP spid="63" grpId="1" animBg="1"/>
          <p:bldP spid="64" grpId="0" animBg="1"/>
          <p:bldP spid="64" grpId="1" animBg="1"/>
          <p:bldP spid="65" grpId="0" animBg="1"/>
          <p:bldP spid="65" grpId="1" animBg="1"/>
          <p:bldP spid="66" grpId="0" animBg="1"/>
          <p:bldP spid="66" grpId="1" animBg="1"/>
          <p:bldP spid="67" grpId="0" animBg="1"/>
          <p:bldP spid="67" grpId="1" animBg="1"/>
          <p:bldP spid="67" grpId="2" animBg="1"/>
          <p:bldP spid="68" grpId="0" animBg="1"/>
          <p:bldP spid="68" grpId="1" animBg="1"/>
          <p:bldP spid="68" grpId="2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  <p:bldP spid="79" grpId="0" animBg="1"/>
          <p:bldP spid="79" grpId="1" animBg="1"/>
          <p:bldP spid="79" grpId="2" animBg="1"/>
          <p:bldP spid="79" grpId="3" animBg="1"/>
          <p:bldP spid="80" grpId="0" animBg="1"/>
          <p:bldP spid="80" grpId="1" animBg="1"/>
          <p:bldP spid="80" grpId="2" animBg="1"/>
          <p:bldP spid="80" grpId="3" animBg="1"/>
          <p:bldP spid="81" grpId="0" animBg="1"/>
          <p:bldP spid="81" grpId="1" animBg="1"/>
          <p:bldP spid="81" grpId="2" animBg="1"/>
          <p:bldP spid="81" grpId="3" animBg="1"/>
          <p:bldP spid="82" grpId="0" animBg="1"/>
          <p:bldP spid="82" grpId="1" animBg="1"/>
          <p:bldP spid="82" grpId="2" animBg="1"/>
          <p:bldP spid="82" grpId="3" animBg="1"/>
          <p:bldP spid="83" grpId="0" animBg="1"/>
          <p:bldP spid="83" grpId="1" animBg="1"/>
          <p:bldP spid="83" grpId="2" animBg="1"/>
          <p:bldP spid="83" grpId="3" animBg="1"/>
          <p:bldP spid="84" grpId="0" animBg="1"/>
          <p:bldP spid="84" grpId="1" animBg="1"/>
          <p:bldP spid="84" grpId="2" animBg="1"/>
          <p:bldP spid="84" grpId="3" animBg="1"/>
          <p:bldP spid="85" grpId="0" animBg="1"/>
          <p:bldP spid="85" grpId="1" animBg="1"/>
          <p:bldP spid="85" grpId="2" animBg="1"/>
          <p:bldP spid="85" grpId="3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510" y="0"/>
            <a:ext cx="9173936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968" y="0"/>
            <a:ext cx="9173936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9143999" cy="5143499"/>
          </a:xfrm>
          <a:prstGeom prst="rect">
            <a:avLst/>
          </a:prstGeom>
          <a:solidFill>
            <a:schemeClr val="tx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286000" y="1477797"/>
            <a:ext cx="4572000" cy="1589008"/>
            <a:chOff x="4841853" y="714855"/>
            <a:chExt cx="4572000" cy="1589008"/>
          </a:xfrm>
        </p:grpSpPr>
        <p:grpSp>
          <p:nvGrpSpPr>
            <p:cNvPr id="7" name="Group 16"/>
            <p:cNvGrpSpPr>
              <a:grpSpLocks noChangeAspect="1"/>
            </p:cNvGrpSpPr>
            <p:nvPr/>
          </p:nvGrpSpPr>
          <p:grpSpPr bwMode="auto">
            <a:xfrm>
              <a:off x="5637606" y="1989801"/>
              <a:ext cx="2861456" cy="314062"/>
              <a:chOff x="1502" y="1962"/>
              <a:chExt cx="2624" cy="288"/>
            </a:xfrm>
            <a:solidFill>
              <a:schemeClr val="bg1"/>
            </a:solidFill>
          </p:grpSpPr>
          <p:sp>
            <p:nvSpPr>
              <p:cNvPr id="29" name="Freeform 17"/>
              <p:cNvSpPr>
                <a:spLocks noEditPoints="1"/>
              </p:cNvSpPr>
              <p:nvPr/>
            </p:nvSpPr>
            <p:spPr bwMode="auto">
              <a:xfrm>
                <a:off x="2201" y="1962"/>
                <a:ext cx="1226" cy="288"/>
              </a:xfrm>
              <a:custGeom>
                <a:avLst/>
                <a:gdLst>
                  <a:gd name="T0" fmla="*/ 15 w 519"/>
                  <a:gd name="T1" fmla="*/ 65 h 122"/>
                  <a:gd name="T2" fmla="*/ 33 w 519"/>
                  <a:gd name="T3" fmla="*/ 34 h 122"/>
                  <a:gd name="T4" fmla="*/ 173 w 519"/>
                  <a:gd name="T5" fmla="*/ 41 h 122"/>
                  <a:gd name="T6" fmla="*/ 188 w 519"/>
                  <a:gd name="T7" fmla="*/ 104 h 122"/>
                  <a:gd name="T8" fmla="*/ 211 w 519"/>
                  <a:gd name="T9" fmla="*/ 78 h 122"/>
                  <a:gd name="T10" fmla="*/ 180 w 519"/>
                  <a:gd name="T11" fmla="*/ 73 h 122"/>
                  <a:gd name="T12" fmla="*/ 201 w 519"/>
                  <a:gd name="T13" fmla="*/ 75 h 122"/>
                  <a:gd name="T14" fmla="*/ 189 w 519"/>
                  <a:gd name="T15" fmla="*/ 91 h 122"/>
                  <a:gd name="T16" fmla="*/ 164 w 519"/>
                  <a:gd name="T17" fmla="*/ 73 h 122"/>
                  <a:gd name="T18" fmla="*/ 108 w 519"/>
                  <a:gd name="T19" fmla="*/ 87 h 122"/>
                  <a:gd name="T20" fmla="*/ 121 w 519"/>
                  <a:gd name="T21" fmla="*/ 99 h 122"/>
                  <a:gd name="T22" fmla="*/ 162 w 519"/>
                  <a:gd name="T23" fmla="*/ 88 h 122"/>
                  <a:gd name="T24" fmla="*/ 232 w 519"/>
                  <a:gd name="T25" fmla="*/ 77 h 122"/>
                  <a:gd name="T26" fmla="*/ 259 w 519"/>
                  <a:gd name="T27" fmla="*/ 76 h 122"/>
                  <a:gd name="T28" fmla="*/ 260 w 519"/>
                  <a:gd name="T29" fmla="*/ 76 h 122"/>
                  <a:gd name="T30" fmla="*/ 287 w 519"/>
                  <a:gd name="T31" fmla="*/ 77 h 122"/>
                  <a:gd name="T32" fmla="*/ 357 w 519"/>
                  <a:gd name="T33" fmla="*/ 88 h 122"/>
                  <a:gd name="T34" fmla="*/ 399 w 519"/>
                  <a:gd name="T35" fmla="*/ 99 h 122"/>
                  <a:gd name="T36" fmla="*/ 411 w 519"/>
                  <a:gd name="T37" fmla="*/ 87 h 122"/>
                  <a:gd name="T38" fmla="*/ 355 w 519"/>
                  <a:gd name="T39" fmla="*/ 73 h 122"/>
                  <a:gd name="T40" fmla="*/ 331 w 519"/>
                  <a:gd name="T41" fmla="*/ 91 h 122"/>
                  <a:gd name="T42" fmla="*/ 318 w 519"/>
                  <a:gd name="T43" fmla="*/ 75 h 122"/>
                  <a:gd name="T44" fmla="*/ 339 w 519"/>
                  <a:gd name="T45" fmla="*/ 73 h 122"/>
                  <a:gd name="T46" fmla="*/ 308 w 519"/>
                  <a:gd name="T47" fmla="*/ 78 h 122"/>
                  <a:gd name="T48" fmla="*/ 331 w 519"/>
                  <a:gd name="T49" fmla="*/ 104 h 122"/>
                  <a:gd name="T50" fmla="*/ 347 w 519"/>
                  <a:gd name="T51" fmla="*/ 41 h 122"/>
                  <a:gd name="T52" fmla="*/ 487 w 519"/>
                  <a:gd name="T53" fmla="*/ 34 h 122"/>
                  <a:gd name="T54" fmla="*/ 504 w 519"/>
                  <a:gd name="T55" fmla="*/ 65 h 122"/>
                  <a:gd name="T56" fmla="*/ 496 w 519"/>
                  <a:gd name="T57" fmla="*/ 48 h 122"/>
                  <a:gd name="T58" fmla="*/ 499 w 519"/>
                  <a:gd name="T59" fmla="*/ 50 h 122"/>
                  <a:gd name="T60" fmla="*/ 509 w 519"/>
                  <a:gd name="T61" fmla="*/ 68 h 122"/>
                  <a:gd name="T62" fmla="*/ 497 w 519"/>
                  <a:gd name="T63" fmla="*/ 32 h 122"/>
                  <a:gd name="T64" fmla="*/ 422 w 519"/>
                  <a:gd name="T65" fmla="*/ 33 h 122"/>
                  <a:gd name="T66" fmla="*/ 419 w 519"/>
                  <a:gd name="T67" fmla="*/ 47 h 122"/>
                  <a:gd name="T68" fmla="*/ 410 w 519"/>
                  <a:gd name="T69" fmla="*/ 52 h 122"/>
                  <a:gd name="T70" fmla="*/ 424 w 519"/>
                  <a:gd name="T71" fmla="*/ 71 h 122"/>
                  <a:gd name="T72" fmla="*/ 318 w 519"/>
                  <a:gd name="T73" fmla="*/ 38 h 122"/>
                  <a:gd name="T74" fmla="*/ 260 w 519"/>
                  <a:gd name="T75" fmla="*/ 0 h 122"/>
                  <a:gd name="T76" fmla="*/ 202 w 519"/>
                  <a:gd name="T77" fmla="*/ 38 h 122"/>
                  <a:gd name="T78" fmla="*/ 95 w 519"/>
                  <a:gd name="T79" fmla="*/ 71 h 122"/>
                  <a:gd name="T80" fmla="*/ 109 w 519"/>
                  <a:gd name="T81" fmla="*/ 52 h 122"/>
                  <a:gd name="T82" fmla="*/ 100 w 519"/>
                  <a:gd name="T83" fmla="*/ 47 h 122"/>
                  <a:gd name="T84" fmla="*/ 97 w 519"/>
                  <a:gd name="T85" fmla="*/ 33 h 122"/>
                  <a:gd name="T86" fmla="*/ 23 w 519"/>
                  <a:gd name="T87" fmla="*/ 32 h 122"/>
                  <a:gd name="T88" fmla="*/ 10 w 519"/>
                  <a:gd name="T89" fmla="*/ 68 h 122"/>
                  <a:gd name="T90" fmla="*/ 20 w 519"/>
                  <a:gd name="T91" fmla="*/ 50 h 122"/>
                  <a:gd name="T92" fmla="*/ 23 w 519"/>
                  <a:gd name="T93" fmla="*/ 48 h 122"/>
                  <a:gd name="T94" fmla="*/ 260 w 519"/>
                  <a:gd name="T95" fmla="*/ 77 h 122"/>
                  <a:gd name="T96" fmla="*/ 260 w 519"/>
                  <a:gd name="T97" fmla="*/ 105 h 122"/>
                  <a:gd name="T98" fmla="*/ 260 w 519"/>
                  <a:gd name="T99" fmla="*/ 75 h 122"/>
                  <a:gd name="T100" fmla="*/ 215 w 519"/>
                  <a:gd name="T101" fmla="*/ 41 h 122"/>
                  <a:gd name="T102" fmla="*/ 304 w 519"/>
                  <a:gd name="T103" fmla="*/ 41 h 122"/>
                  <a:gd name="T104" fmla="*/ 260 w 519"/>
                  <a:gd name="T105" fmla="*/ 4 h 122"/>
                  <a:gd name="T106" fmla="*/ 260 w 519"/>
                  <a:gd name="T107" fmla="*/ 2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19" h="122">
                    <a:moveTo>
                      <a:pt x="44" y="56"/>
                    </a:moveTo>
                    <a:cubicBezTo>
                      <a:pt x="43" y="68"/>
                      <a:pt x="24" y="7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5" y="55"/>
                      <a:pt x="15" y="33"/>
                      <a:pt x="33" y="34"/>
                    </a:cubicBezTo>
                    <a:cubicBezTo>
                      <a:pt x="57" y="34"/>
                      <a:pt x="62" y="70"/>
                      <a:pt x="92" y="76"/>
                    </a:cubicBezTo>
                    <a:cubicBezTo>
                      <a:pt x="118" y="82"/>
                      <a:pt x="148" y="45"/>
                      <a:pt x="173" y="41"/>
                    </a:cubicBezTo>
                    <a:cubicBezTo>
                      <a:pt x="190" y="38"/>
                      <a:pt x="210" y="39"/>
                      <a:pt x="221" y="53"/>
                    </a:cubicBezTo>
                    <a:cubicBezTo>
                      <a:pt x="239" y="76"/>
                      <a:pt x="215" y="113"/>
                      <a:pt x="188" y="104"/>
                    </a:cubicBezTo>
                    <a:cubicBezTo>
                      <a:pt x="163" y="95"/>
                      <a:pt x="157" y="49"/>
                      <a:pt x="192" y="48"/>
                    </a:cubicBezTo>
                    <a:cubicBezTo>
                      <a:pt x="207" y="47"/>
                      <a:pt x="219" y="64"/>
                      <a:pt x="211" y="78"/>
                    </a:cubicBezTo>
                    <a:cubicBezTo>
                      <a:pt x="208" y="83"/>
                      <a:pt x="203" y="87"/>
                      <a:pt x="199" y="88"/>
                    </a:cubicBezTo>
                    <a:cubicBezTo>
                      <a:pt x="186" y="91"/>
                      <a:pt x="180" y="82"/>
                      <a:pt x="180" y="73"/>
                    </a:cubicBezTo>
                    <a:cubicBezTo>
                      <a:pt x="180" y="66"/>
                      <a:pt x="187" y="59"/>
                      <a:pt x="195" y="63"/>
                    </a:cubicBezTo>
                    <a:cubicBezTo>
                      <a:pt x="201" y="66"/>
                      <a:pt x="195" y="74"/>
                      <a:pt x="201" y="75"/>
                    </a:cubicBezTo>
                    <a:cubicBezTo>
                      <a:pt x="205" y="55"/>
                      <a:pt x="177" y="57"/>
                      <a:pt x="175" y="72"/>
                    </a:cubicBezTo>
                    <a:cubicBezTo>
                      <a:pt x="175" y="81"/>
                      <a:pt x="181" y="89"/>
                      <a:pt x="189" y="91"/>
                    </a:cubicBezTo>
                    <a:cubicBezTo>
                      <a:pt x="212" y="98"/>
                      <a:pt x="232" y="63"/>
                      <a:pt x="206" y="50"/>
                    </a:cubicBezTo>
                    <a:cubicBezTo>
                      <a:pt x="190" y="42"/>
                      <a:pt x="165" y="49"/>
                      <a:pt x="164" y="73"/>
                    </a:cubicBezTo>
                    <a:cubicBezTo>
                      <a:pt x="164" y="82"/>
                      <a:pt x="156" y="93"/>
                      <a:pt x="146" y="93"/>
                    </a:cubicBezTo>
                    <a:cubicBezTo>
                      <a:pt x="133" y="94"/>
                      <a:pt x="121" y="79"/>
                      <a:pt x="108" y="87"/>
                    </a:cubicBezTo>
                    <a:cubicBezTo>
                      <a:pt x="94" y="96"/>
                      <a:pt x="108" y="113"/>
                      <a:pt x="119" y="108"/>
                    </a:cubicBezTo>
                    <a:cubicBezTo>
                      <a:pt x="122" y="106"/>
                      <a:pt x="126" y="101"/>
                      <a:pt x="121" y="99"/>
                    </a:cubicBezTo>
                    <a:cubicBezTo>
                      <a:pt x="117" y="110"/>
                      <a:pt x="100" y="97"/>
                      <a:pt x="110" y="90"/>
                    </a:cubicBezTo>
                    <a:cubicBezTo>
                      <a:pt x="124" y="79"/>
                      <a:pt x="146" y="107"/>
                      <a:pt x="162" y="88"/>
                    </a:cubicBezTo>
                    <a:cubicBezTo>
                      <a:pt x="163" y="86"/>
                      <a:pt x="164" y="84"/>
                      <a:pt x="165" y="82"/>
                    </a:cubicBezTo>
                    <a:cubicBezTo>
                      <a:pt x="176" y="122"/>
                      <a:pt x="230" y="116"/>
                      <a:pt x="232" y="77"/>
                    </a:cubicBezTo>
                    <a:cubicBezTo>
                      <a:pt x="232" y="65"/>
                      <a:pt x="227" y="53"/>
                      <a:pt x="218" y="46"/>
                    </a:cubicBezTo>
                    <a:cubicBezTo>
                      <a:pt x="234" y="53"/>
                      <a:pt x="247" y="61"/>
                      <a:pt x="259" y="76"/>
                    </a:cubicBezTo>
                    <a:cubicBezTo>
                      <a:pt x="250" y="87"/>
                      <a:pt x="245" y="99"/>
                      <a:pt x="260" y="109"/>
                    </a:cubicBezTo>
                    <a:cubicBezTo>
                      <a:pt x="275" y="99"/>
                      <a:pt x="270" y="87"/>
                      <a:pt x="260" y="76"/>
                    </a:cubicBezTo>
                    <a:cubicBezTo>
                      <a:pt x="273" y="61"/>
                      <a:pt x="286" y="53"/>
                      <a:pt x="301" y="46"/>
                    </a:cubicBezTo>
                    <a:cubicBezTo>
                      <a:pt x="293" y="53"/>
                      <a:pt x="287" y="65"/>
                      <a:pt x="287" y="77"/>
                    </a:cubicBezTo>
                    <a:cubicBezTo>
                      <a:pt x="289" y="116"/>
                      <a:pt x="344" y="122"/>
                      <a:pt x="354" y="82"/>
                    </a:cubicBezTo>
                    <a:cubicBezTo>
                      <a:pt x="355" y="84"/>
                      <a:pt x="356" y="86"/>
                      <a:pt x="357" y="88"/>
                    </a:cubicBezTo>
                    <a:cubicBezTo>
                      <a:pt x="373" y="107"/>
                      <a:pt x="395" y="79"/>
                      <a:pt x="410" y="90"/>
                    </a:cubicBezTo>
                    <a:cubicBezTo>
                      <a:pt x="419" y="97"/>
                      <a:pt x="403" y="110"/>
                      <a:pt x="399" y="99"/>
                    </a:cubicBezTo>
                    <a:cubicBezTo>
                      <a:pt x="394" y="101"/>
                      <a:pt x="397" y="106"/>
                      <a:pt x="401" y="108"/>
                    </a:cubicBezTo>
                    <a:cubicBezTo>
                      <a:pt x="412" y="113"/>
                      <a:pt x="425" y="96"/>
                      <a:pt x="411" y="87"/>
                    </a:cubicBezTo>
                    <a:cubicBezTo>
                      <a:pt x="399" y="79"/>
                      <a:pt x="386" y="94"/>
                      <a:pt x="373" y="93"/>
                    </a:cubicBezTo>
                    <a:cubicBezTo>
                      <a:pt x="363" y="93"/>
                      <a:pt x="355" y="82"/>
                      <a:pt x="355" y="73"/>
                    </a:cubicBezTo>
                    <a:cubicBezTo>
                      <a:pt x="354" y="49"/>
                      <a:pt x="330" y="42"/>
                      <a:pt x="313" y="50"/>
                    </a:cubicBezTo>
                    <a:cubicBezTo>
                      <a:pt x="287" y="63"/>
                      <a:pt x="307" y="98"/>
                      <a:pt x="331" y="91"/>
                    </a:cubicBezTo>
                    <a:cubicBezTo>
                      <a:pt x="339" y="89"/>
                      <a:pt x="345" y="81"/>
                      <a:pt x="344" y="72"/>
                    </a:cubicBezTo>
                    <a:cubicBezTo>
                      <a:pt x="343" y="57"/>
                      <a:pt x="314" y="55"/>
                      <a:pt x="318" y="75"/>
                    </a:cubicBezTo>
                    <a:cubicBezTo>
                      <a:pt x="325" y="74"/>
                      <a:pt x="318" y="66"/>
                      <a:pt x="324" y="63"/>
                    </a:cubicBezTo>
                    <a:cubicBezTo>
                      <a:pt x="332" y="59"/>
                      <a:pt x="339" y="66"/>
                      <a:pt x="339" y="73"/>
                    </a:cubicBezTo>
                    <a:cubicBezTo>
                      <a:pt x="340" y="82"/>
                      <a:pt x="333" y="91"/>
                      <a:pt x="321" y="88"/>
                    </a:cubicBezTo>
                    <a:cubicBezTo>
                      <a:pt x="316" y="87"/>
                      <a:pt x="311" y="83"/>
                      <a:pt x="308" y="78"/>
                    </a:cubicBezTo>
                    <a:cubicBezTo>
                      <a:pt x="300" y="64"/>
                      <a:pt x="313" y="47"/>
                      <a:pt x="327" y="48"/>
                    </a:cubicBezTo>
                    <a:cubicBezTo>
                      <a:pt x="363" y="49"/>
                      <a:pt x="357" y="95"/>
                      <a:pt x="331" y="104"/>
                    </a:cubicBezTo>
                    <a:cubicBezTo>
                      <a:pt x="304" y="113"/>
                      <a:pt x="281" y="76"/>
                      <a:pt x="298" y="53"/>
                    </a:cubicBezTo>
                    <a:cubicBezTo>
                      <a:pt x="310" y="39"/>
                      <a:pt x="329" y="38"/>
                      <a:pt x="347" y="41"/>
                    </a:cubicBezTo>
                    <a:cubicBezTo>
                      <a:pt x="372" y="45"/>
                      <a:pt x="401" y="82"/>
                      <a:pt x="427" y="76"/>
                    </a:cubicBezTo>
                    <a:cubicBezTo>
                      <a:pt x="458" y="70"/>
                      <a:pt x="463" y="34"/>
                      <a:pt x="487" y="34"/>
                    </a:cubicBezTo>
                    <a:cubicBezTo>
                      <a:pt x="504" y="33"/>
                      <a:pt x="514" y="55"/>
                      <a:pt x="504" y="65"/>
                    </a:cubicBezTo>
                    <a:cubicBezTo>
                      <a:pt x="504" y="65"/>
                      <a:pt x="504" y="65"/>
                      <a:pt x="504" y="65"/>
                    </a:cubicBezTo>
                    <a:cubicBezTo>
                      <a:pt x="496" y="75"/>
                      <a:pt x="476" y="68"/>
                      <a:pt x="476" y="56"/>
                    </a:cubicBezTo>
                    <a:cubicBezTo>
                      <a:pt x="475" y="43"/>
                      <a:pt x="490" y="42"/>
                      <a:pt x="496" y="48"/>
                    </a:cubicBezTo>
                    <a:cubicBezTo>
                      <a:pt x="499" y="51"/>
                      <a:pt x="491" y="55"/>
                      <a:pt x="494" y="59"/>
                    </a:cubicBezTo>
                    <a:cubicBezTo>
                      <a:pt x="499" y="58"/>
                      <a:pt x="499" y="52"/>
                      <a:pt x="499" y="50"/>
                    </a:cubicBezTo>
                    <a:cubicBezTo>
                      <a:pt x="497" y="42"/>
                      <a:pt x="485" y="40"/>
                      <a:pt x="478" y="45"/>
                    </a:cubicBezTo>
                    <a:cubicBezTo>
                      <a:pt x="454" y="63"/>
                      <a:pt x="493" y="85"/>
                      <a:pt x="509" y="68"/>
                    </a:cubicBezTo>
                    <a:cubicBezTo>
                      <a:pt x="509" y="68"/>
                      <a:pt x="509" y="68"/>
                      <a:pt x="509" y="68"/>
                    </a:cubicBezTo>
                    <a:cubicBezTo>
                      <a:pt x="519" y="57"/>
                      <a:pt x="511" y="37"/>
                      <a:pt x="497" y="32"/>
                    </a:cubicBezTo>
                    <a:cubicBezTo>
                      <a:pt x="474" y="25"/>
                      <a:pt x="459" y="48"/>
                      <a:pt x="445" y="61"/>
                    </a:cubicBezTo>
                    <a:cubicBezTo>
                      <a:pt x="452" y="46"/>
                      <a:pt x="437" y="31"/>
                      <a:pt x="422" y="33"/>
                    </a:cubicBezTo>
                    <a:cubicBezTo>
                      <a:pt x="403" y="37"/>
                      <a:pt x="407" y="63"/>
                      <a:pt x="422" y="63"/>
                    </a:cubicBezTo>
                    <a:cubicBezTo>
                      <a:pt x="444" y="63"/>
                      <a:pt x="436" y="37"/>
                      <a:pt x="419" y="47"/>
                    </a:cubicBezTo>
                    <a:cubicBezTo>
                      <a:pt x="423" y="53"/>
                      <a:pt x="430" y="43"/>
                      <a:pt x="432" y="50"/>
                    </a:cubicBezTo>
                    <a:cubicBezTo>
                      <a:pt x="434" y="62"/>
                      <a:pt x="413" y="64"/>
                      <a:pt x="410" y="52"/>
                    </a:cubicBezTo>
                    <a:cubicBezTo>
                      <a:pt x="406" y="33"/>
                      <a:pt x="444" y="35"/>
                      <a:pt x="444" y="54"/>
                    </a:cubicBezTo>
                    <a:cubicBezTo>
                      <a:pt x="443" y="64"/>
                      <a:pt x="434" y="69"/>
                      <a:pt x="424" y="71"/>
                    </a:cubicBezTo>
                    <a:cubicBezTo>
                      <a:pt x="411" y="74"/>
                      <a:pt x="397" y="65"/>
                      <a:pt x="382" y="55"/>
                    </a:cubicBezTo>
                    <a:cubicBezTo>
                      <a:pt x="360" y="40"/>
                      <a:pt x="344" y="32"/>
                      <a:pt x="318" y="38"/>
                    </a:cubicBezTo>
                    <a:cubicBezTo>
                      <a:pt x="305" y="40"/>
                      <a:pt x="275" y="35"/>
                      <a:pt x="261" y="26"/>
                    </a:cubicBezTo>
                    <a:cubicBezTo>
                      <a:pt x="269" y="19"/>
                      <a:pt x="272" y="10"/>
                      <a:pt x="260" y="0"/>
                    </a:cubicBezTo>
                    <a:cubicBezTo>
                      <a:pt x="248" y="10"/>
                      <a:pt x="250" y="19"/>
                      <a:pt x="259" y="26"/>
                    </a:cubicBezTo>
                    <a:cubicBezTo>
                      <a:pt x="244" y="35"/>
                      <a:pt x="214" y="40"/>
                      <a:pt x="202" y="38"/>
                    </a:cubicBezTo>
                    <a:cubicBezTo>
                      <a:pt x="175" y="32"/>
                      <a:pt x="160" y="40"/>
                      <a:pt x="137" y="55"/>
                    </a:cubicBezTo>
                    <a:cubicBezTo>
                      <a:pt x="122" y="65"/>
                      <a:pt x="108" y="74"/>
                      <a:pt x="95" y="71"/>
                    </a:cubicBezTo>
                    <a:cubicBezTo>
                      <a:pt x="85" y="69"/>
                      <a:pt x="76" y="64"/>
                      <a:pt x="76" y="54"/>
                    </a:cubicBezTo>
                    <a:cubicBezTo>
                      <a:pt x="75" y="35"/>
                      <a:pt x="113" y="33"/>
                      <a:pt x="109" y="52"/>
                    </a:cubicBezTo>
                    <a:cubicBezTo>
                      <a:pt x="106" y="64"/>
                      <a:pt x="85" y="62"/>
                      <a:pt x="87" y="50"/>
                    </a:cubicBezTo>
                    <a:cubicBezTo>
                      <a:pt x="89" y="43"/>
                      <a:pt x="96" y="53"/>
                      <a:pt x="100" y="47"/>
                    </a:cubicBezTo>
                    <a:cubicBezTo>
                      <a:pt x="83" y="37"/>
                      <a:pt x="76" y="63"/>
                      <a:pt x="97" y="63"/>
                    </a:cubicBezTo>
                    <a:cubicBezTo>
                      <a:pt x="113" y="63"/>
                      <a:pt x="117" y="37"/>
                      <a:pt x="97" y="33"/>
                    </a:cubicBezTo>
                    <a:cubicBezTo>
                      <a:pt x="82" y="31"/>
                      <a:pt x="67" y="46"/>
                      <a:pt x="74" y="61"/>
                    </a:cubicBezTo>
                    <a:cubicBezTo>
                      <a:pt x="61" y="48"/>
                      <a:pt x="46" y="25"/>
                      <a:pt x="23" y="32"/>
                    </a:cubicBezTo>
                    <a:cubicBezTo>
                      <a:pt x="8" y="37"/>
                      <a:pt x="0" y="57"/>
                      <a:pt x="10" y="68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27" y="85"/>
                      <a:pt x="65" y="63"/>
                      <a:pt x="42" y="45"/>
                    </a:cubicBezTo>
                    <a:cubicBezTo>
                      <a:pt x="34" y="40"/>
                      <a:pt x="22" y="42"/>
                      <a:pt x="20" y="50"/>
                    </a:cubicBezTo>
                    <a:cubicBezTo>
                      <a:pt x="20" y="52"/>
                      <a:pt x="20" y="58"/>
                      <a:pt x="25" y="59"/>
                    </a:cubicBezTo>
                    <a:cubicBezTo>
                      <a:pt x="28" y="55"/>
                      <a:pt x="20" y="51"/>
                      <a:pt x="23" y="48"/>
                    </a:cubicBezTo>
                    <a:cubicBezTo>
                      <a:pt x="29" y="42"/>
                      <a:pt x="44" y="43"/>
                      <a:pt x="44" y="56"/>
                    </a:cubicBezTo>
                    <a:close/>
                    <a:moveTo>
                      <a:pt x="260" y="77"/>
                    </a:moveTo>
                    <a:cubicBezTo>
                      <a:pt x="260" y="77"/>
                      <a:pt x="260" y="77"/>
                      <a:pt x="260" y="77"/>
                    </a:cubicBezTo>
                    <a:cubicBezTo>
                      <a:pt x="267" y="87"/>
                      <a:pt x="271" y="97"/>
                      <a:pt x="260" y="105"/>
                    </a:cubicBezTo>
                    <a:cubicBezTo>
                      <a:pt x="248" y="97"/>
                      <a:pt x="252" y="87"/>
                      <a:pt x="260" y="77"/>
                    </a:cubicBezTo>
                    <a:close/>
                    <a:moveTo>
                      <a:pt x="260" y="75"/>
                    </a:moveTo>
                    <a:cubicBezTo>
                      <a:pt x="260" y="75"/>
                      <a:pt x="260" y="75"/>
                      <a:pt x="260" y="75"/>
                    </a:cubicBezTo>
                    <a:cubicBezTo>
                      <a:pt x="246" y="59"/>
                      <a:pt x="233" y="48"/>
                      <a:pt x="215" y="41"/>
                    </a:cubicBezTo>
                    <a:cubicBezTo>
                      <a:pt x="227" y="41"/>
                      <a:pt x="248" y="35"/>
                      <a:pt x="260" y="27"/>
                    </a:cubicBezTo>
                    <a:cubicBezTo>
                      <a:pt x="271" y="35"/>
                      <a:pt x="292" y="41"/>
                      <a:pt x="304" y="41"/>
                    </a:cubicBezTo>
                    <a:cubicBezTo>
                      <a:pt x="287" y="48"/>
                      <a:pt x="273" y="59"/>
                      <a:pt x="260" y="75"/>
                    </a:cubicBezTo>
                    <a:close/>
                    <a:moveTo>
                      <a:pt x="260" y="4"/>
                    </a:moveTo>
                    <a:cubicBezTo>
                      <a:pt x="260" y="4"/>
                      <a:pt x="260" y="4"/>
                      <a:pt x="260" y="4"/>
                    </a:cubicBezTo>
                    <a:cubicBezTo>
                      <a:pt x="269" y="12"/>
                      <a:pt x="267" y="19"/>
                      <a:pt x="260" y="25"/>
                    </a:cubicBezTo>
                    <a:cubicBezTo>
                      <a:pt x="252" y="19"/>
                      <a:pt x="250" y="12"/>
                      <a:pt x="26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8"/>
              <p:cNvSpPr>
                <a:spLocks/>
              </p:cNvSpPr>
              <p:nvPr/>
            </p:nvSpPr>
            <p:spPr bwMode="auto">
              <a:xfrm>
                <a:off x="1502" y="2050"/>
                <a:ext cx="711" cy="9"/>
              </a:xfrm>
              <a:custGeom>
                <a:avLst/>
                <a:gdLst>
                  <a:gd name="T0" fmla="*/ 711 w 711"/>
                  <a:gd name="T1" fmla="*/ 0 h 9"/>
                  <a:gd name="T2" fmla="*/ 0 w 711"/>
                  <a:gd name="T3" fmla="*/ 0 h 9"/>
                  <a:gd name="T4" fmla="*/ 7 w 711"/>
                  <a:gd name="T5" fmla="*/ 4 h 9"/>
                  <a:gd name="T6" fmla="*/ 0 w 711"/>
                  <a:gd name="T7" fmla="*/ 9 h 9"/>
                  <a:gd name="T8" fmla="*/ 702 w 711"/>
                  <a:gd name="T9" fmla="*/ 9 h 9"/>
                  <a:gd name="T10" fmla="*/ 711 w 711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1" h="9">
                    <a:moveTo>
                      <a:pt x="711" y="0"/>
                    </a:moveTo>
                    <a:lnTo>
                      <a:pt x="0" y="0"/>
                    </a:lnTo>
                    <a:lnTo>
                      <a:pt x="7" y="4"/>
                    </a:lnTo>
                    <a:lnTo>
                      <a:pt x="0" y="9"/>
                    </a:lnTo>
                    <a:lnTo>
                      <a:pt x="702" y="9"/>
                    </a:lnTo>
                    <a:lnTo>
                      <a:pt x="7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9"/>
              <p:cNvSpPr>
                <a:spLocks/>
              </p:cNvSpPr>
              <p:nvPr/>
            </p:nvSpPr>
            <p:spPr bwMode="auto">
              <a:xfrm>
                <a:off x="3418" y="2050"/>
                <a:ext cx="708" cy="9"/>
              </a:xfrm>
              <a:custGeom>
                <a:avLst/>
                <a:gdLst>
                  <a:gd name="T0" fmla="*/ 0 w 708"/>
                  <a:gd name="T1" fmla="*/ 0 h 9"/>
                  <a:gd name="T2" fmla="*/ 708 w 708"/>
                  <a:gd name="T3" fmla="*/ 0 h 9"/>
                  <a:gd name="T4" fmla="*/ 701 w 708"/>
                  <a:gd name="T5" fmla="*/ 4 h 9"/>
                  <a:gd name="T6" fmla="*/ 708 w 708"/>
                  <a:gd name="T7" fmla="*/ 9 h 9"/>
                  <a:gd name="T8" fmla="*/ 7 w 708"/>
                  <a:gd name="T9" fmla="*/ 9 h 9"/>
                  <a:gd name="T10" fmla="*/ 0 w 708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8" h="9">
                    <a:moveTo>
                      <a:pt x="0" y="0"/>
                    </a:moveTo>
                    <a:lnTo>
                      <a:pt x="708" y="0"/>
                    </a:lnTo>
                    <a:lnTo>
                      <a:pt x="701" y="4"/>
                    </a:lnTo>
                    <a:lnTo>
                      <a:pt x="708" y="9"/>
                    </a:lnTo>
                    <a:lnTo>
                      <a:pt x="7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4841853" y="1527949"/>
              <a:ext cx="4572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我想在五十年之后 我一定还是像现在一样爱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你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/>
              </a:r>
              <a:b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</a:b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（单击更换你想对他说的话）</a:t>
              </a:r>
              <a:endParaRPr lang="zh-CN" altLang="en-US" sz="1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756886" y="714855"/>
              <a:ext cx="2581622" cy="854961"/>
              <a:chOff x="691645" y="186485"/>
              <a:chExt cx="2581622" cy="854961"/>
            </a:xfrm>
          </p:grpSpPr>
          <p:grpSp>
            <p:nvGrpSpPr>
              <p:cNvPr id="10" name="Group 79"/>
              <p:cNvGrpSpPr>
                <a:grpSpLocks noChangeAspect="1"/>
              </p:cNvGrpSpPr>
              <p:nvPr/>
            </p:nvGrpSpPr>
            <p:grpSpPr bwMode="auto">
              <a:xfrm>
                <a:off x="691645" y="234448"/>
                <a:ext cx="926672" cy="623928"/>
                <a:chOff x="1798" y="874"/>
                <a:chExt cx="2060" cy="1387"/>
              </a:xfrm>
              <a:solidFill>
                <a:schemeClr val="bg1"/>
              </a:solidFill>
            </p:grpSpPr>
            <p:sp>
              <p:nvSpPr>
                <p:cNvPr id="25" name="Freeform 81"/>
                <p:cNvSpPr>
                  <a:spLocks/>
                </p:cNvSpPr>
                <p:nvPr/>
              </p:nvSpPr>
              <p:spPr bwMode="auto">
                <a:xfrm>
                  <a:off x="3369" y="1314"/>
                  <a:ext cx="35" cy="75"/>
                </a:xfrm>
                <a:custGeom>
                  <a:avLst/>
                  <a:gdLst>
                    <a:gd name="T0" fmla="*/ 3 w 15"/>
                    <a:gd name="T1" fmla="*/ 31 h 32"/>
                    <a:gd name="T2" fmla="*/ 0 w 15"/>
                    <a:gd name="T3" fmla="*/ 32 h 32"/>
                    <a:gd name="T4" fmla="*/ 0 w 15"/>
                    <a:gd name="T5" fmla="*/ 32 h 32"/>
                    <a:gd name="T6" fmla="*/ 5 w 15"/>
                    <a:gd name="T7" fmla="*/ 3 h 32"/>
                    <a:gd name="T8" fmla="*/ 11 w 15"/>
                    <a:gd name="T9" fmla="*/ 0 h 32"/>
                    <a:gd name="T10" fmla="*/ 15 w 15"/>
                    <a:gd name="T11" fmla="*/ 1 h 32"/>
                    <a:gd name="T12" fmla="*/ 3 w 15"/>
                    <a:gd name="T1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32">
                      <a:moveTo>
                        <a:pt x="3" y="31"/>
                      </a:moveTo>
                      <a:cubicBezTo>
                        <a:pt x="2" y="32"/>
                        <a:pt x="1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1" y="30"/>
                        <a:pt x="5" y="3"/>
                        <a:pt x="5" y="3"/>
                      </a:cubicBezTo>
                      <a:cubicBezTo>
                        <a:pt x="6" y="2"/>
                        <a:pt x="8" y="1"/>
                        <a:pt x="11" y="0"/>
                      </a:cubicBezTo>
                      <a:cubicBezTo>
                        <a:pt x="13" y="0"/>
                        <a:pt x="14" y="0"/>
                        <a:pt x="15" y="1"/>
                      </a:cubicBezTo>
                      <a:cubicBezTo>
                        <a:pt x="15" y="2"/>
                        <a:pt x="7" y="19"/>
                        <a:pt x="3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6" name="Freeform 82"/>
                <p:cNvSpPr>
                  <a:spLocks noEditPoints="1"/>
                </p:cNvSpPr>
                <p:nvPr/>
              </p:nvSpPr>
              <p:spPr bwMode="auto">
                <a:xfrm>
                  <a:off x="1798" y="1243"/>
                  <a:ext cx="1682" cy="845"/>
                </a:xfrm>
                <a:custGeom>
                  <a:avLst/>
                  <a:gdLst>
                    <a:gd name="T0" fmla="*/ 513 w 712"/>
                    <a:gd name="T1" fmla="*/ 149 h 358"/>
                    <a:gd name="T2" fmla="*/ 494 w 712"/>
                    <a:gd name="T3" fmla="*/ 146 h 358"/>
                    <a:gd name="T4" fmla="*/ 245 w 712"/>
                    <a:gd name="T5" fmla="*/ 184 h 358"/>
                    <a:gd name="T6" fmla="*/ 246 w 712"/>
                    <a:gd name="T7" fmla="*/ 132 h 358"/>
                    <a:gd name="T8" fmla="*/ 211 w 712"/>
                    <a:gd name="T9" fmla="*/ 188 h 358"/>
                    <a:gd name="T10" fmla="*/ 247 w 712"/>
                    <a:gd name="T11" fmla="*/ 185 h 358"/>
                    <a:gd name="T12" fmla="*/ 225 w 712"/>
                    <a:gd name="T13" fmla="*/ 144 h 358"/>
                    <a:gd name="T14" fmla="*/ 470 w 712"/>
                    <a:gd name="T15" fmla="*/ 153 h 358"/>
                    <a:gd name="T16" fmla="*/ 482 w 712"/>
                    <a:gd name="T17" fmla="*/ 28 h 358"/>
                    <a:gd name="T18" fmla="*/ 470 w 712"/>
                    <a:gd name="T19" fmla="*/ 66 h 358"/>
                    <a:gd name="T20" fmla="*/ 263 w 712"/>
                    <a:gd name="T21" fmla="*/ 193 h 358"/>
                    <a:gd name="T22" fmla="*/ 292 w 712"/>
                    <a:gd name="T23" fmla="*/ 78 h 358"/>
                    <a:gd name="T24" fmla="*/ 299 w 712"/>
                    <a:gd name="T25" fmla="*/ 29 h 358"/>
                    <a:gd name="T26" fmla="*/ 199 w 712"/>
                    <a:gd name="T27" fmla="*/ 76 h 358"/>
                    <a:gd name="T28" fmla="*/ 115 w 712"/>
                    <a:gd name="T29" fmla="*/ 142 h 358"/>
                    <a:gd name="T30" fmla="*/ 59 w 712"/>
                    <a:gd name="T31" fmla="*/ 121 h 358"/>
                    <a:gd name="T32" fmla="*/ 103 w 712"/>
                    <a:gd name="T33" fmla="*/ 151 h 358"/>
                    <a:gd name="T34" fmla="*/ 179 w 712"/>
                    <a:gd name="T35" fmla="*/ 124 h 358"/>
                    <a:gd name="T36" fmla="*/ 289 w 712"/>
                    <a:gd name="T37" fmla="*/ 82 h 358"/>
                    <a:gd name="T38" fmla="*/ 282 w 712"/>
                    <a:gd name="T39" fmla="*/ 179 h 358"/>
                    <a:gd name="T40" fmla="*/ 174 w 712"/>
                    <a:gd name="T41" fmla="*/ 122 h 358"/>
                    <a:gd name="T42" fmla="*/ 712 w 712"/>
                    <a:gd name="T43" fmla="*/ 73 h 358"/>
                    <a:gd name="T44" fmla="*/ 664 w 712"/>
                    <a:gd name="T45" fmla="*/ 113 h 358"/>
                    <a:gd name="T46" fmla="*/ 649 w 712"/>
                    <a:gd name="T47" fmla="*/ 118 h 358"/>
                    <a:gd name="T48" fmla="*/ 606 w 712"/>
                    <a:gd name="T49" fmla="*/ 126 h 358"/>
                    <a:gd name="T50" fmla="*/ 644 w 712"/>
                    <a:gd name="T51" fmla="*/ 134 h 358"/>
                    <a:gd name="T52" fmla="*/ 703 w 712"/>
                    <a:gd name="T53" fmla="*/ 73 h 358"/>
                    <a:gd name="T54" fmla="*/ 608 w 712"/>
                    <a:gd name="T55" fmla="*/ 123 h 358"/>
                    <a:gd name="T56" fmla="*/ 348 w 712"/>
                    <a:gd name="T57" fmla="*/ 161 h 358"/>
                    <a:gd name="T58" fmla="*/ 353 w 712"/>
                    <a:gd name="T59" fmla="*/ 125 h 358"/>
                    <a:gd name="T60" fmla="*/ 306 w 712"/>
                    <a:gd name="T61" fmla="*/ 165 h 358"/>
                    <a:gd name="T62" fmla="*/ 593 w 712"/>
                    <a:gd name="T63" fmla="*/ 92 h 358"/>
                    <a:gd name="T64" fmla="*/ 546 w 712"/>
                    <a:gd name="T65" fmla="*/ 89 h 358"/>
                    <a:gd name="T66" fmla="*/ 514 w 712"/>
                    <a:gd name="T67" fmla="*/ 171 h 358"/>
                    <a:gd name="T68" fmla="*/ 577 w 712"/>
                    <a:gd name="T69" fmla="*/ 102 h 358"/>
                    <a:gd name="T70" fmla="*/ 603 w 712"/>
                    <a:gd name="T71" fmla="*/ 183 h 358"/>
                    <a:gd name="T72" fmla="*/ 558 w 712"/>
                    <a:gd name="T73" fmla="*/ 287 h 358"/>
                    <a:gd name="T74" fmla="*/ 551 w 712"/>
                    <a:gd name="T75" fmla="*/ 244 h 358"/>
                    <a:gd name="T76" fmla="*/ 581 w 712"/>
                    <a:gd name="T77" fmla="*/ 315 h 358"/>
                    <a:gd name="T78" fmla="*/ 614 w 712"/>
                    <a:gd name="T79" fmla="*/ 218 h 358"/>
                    <a:gd name="T80" fmla="*/ 664 w 712"/>
                    <a:gd name="T81" fmla="*/ 155 h 358"/>
                    <a:gd name="T82" fmla="*/ 653 w 712"/>
                    <a:gd name="T83" fmla="*/ 191 h 358"/>
                    <a:gd name="T84" fmla="*/ 411 w 712"/>
                    <a:gd name="T85" fmla="*/ 186 h 358"/>
                    <a:gd name="T86" fmla="*/ 410 w 712"/>
                    <a:gd name="T87" fmla="*/ 171 h 358"/>
                    <a:gd name="T88" fmla="*/ 381 w 712"/>
                    <a:gd name="T89" fmla="*/ 112 h 358"/>
                    <a:gd name="T90" fmla="*/ 356 w 712"/>
                    <a:gd name="T91" fmla="*/ 167 h 358"/>
                    <a:gd name="T92" fmla="*/ 334 w 712"/>
                    <a:gd name="T93" fmla="*/ 263 h 358"/>
                    <a:gd name="T94" fmla="*/ 377 w 712"/>
                    <a:gd name="T95" fmla="*/ 190 h 358"/>
                    <a:gd name="T96" fmla="*/ 389 w 712"/>
                    <a:gd name="T97" fmla="*/ 203 h 358"/>
                    <a:gd name="T98" fmla="*/ 362 w 712"/>
                    <a:gd name="T99" fmla="*/ 219 h 358"/>
                    <a:gd name="T100" fmla="*/ 327 w 712"/>
                    <a:gd name="T101" fmla="*/ 354 h 358"/>
                    <a:gd name="T102" fmla="*/ 396 w 712"/>
                    <a:gd name="T103" fmla="*/ 183 h 358"/>
                    <a:gd name="T104" fmla="*/ 408 w 712"/>
                    <a:gd name="T105" fmla="*/ 121 h 358"/>
                    <a:gd name="T106" fmla="*/ 507 w 712"/>
                    <a:gd name="T107" fmla="*/ 248 h 358"/>
                    <a:gd name="T108" fmla="*/ 504 w 712"/>
                    <a:gd name="T109" fmla="*/ 319 h 358"/>
                    <a:gd name="T110" fmla="*/ 522 w 712"/>
                    <a:gd name="T111" fmla="*/ 312 h 358"/>
                    <a:gd name="T112" fmla="*/ 470 w 712"/>
                    <a:gd name="T113" fmla="*/ 315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12" h="358">
                      <a:moveTo>
                        <a:pt x="487" y="99"/>
                      </a:moveTo>
                      <a:cubicBezTo>
                        <a:pt x="487" y="100"/>
                        <a:pt x="488" y="101"/>
                        <a:pt x="489" y="101"/>
                      </a:cubicBezTo>
                      <a:cubicBezTo>
                        <a:pt x="491" y="100"/>
                        <a:pt x="493" y="100"/>
                        <a:pt x="493" y="102"/>
                      </a:cubicBezTo>
                      <a:cubicBezTo>
                        <a:pt x="495" y="113"/>
                        <a:pt x="475" y="156"/>
                        <a:pt x="477" y="171"/>
                      </a:cubicBezTo>
                      <a:cubicBezTo>
                        <a:pt x="478" y="175"/>
                        <a:pt x="480" y="178"/>
                        <a:pt x="485" y="177"/>
                      </a:cubicBezTo>
                      <a:cubicBezTo>
                        <a:pt x="497" y="176"/>
                        <a:pt x="511" y="154"/>
                        <a:pt x="513" y="149"/>
                      </a:cubicBezTo>
                      <a:cubicBezTo>
                        <a:pt x="513" y="148"/>
                        <a:pt x="513" y="148"/>
                        <a:pt x="513" y="148"/>
                      </a:cubicBezTo>
                      <a:cubicBezTo>
                        <a:pt x="513" y="147"/>
                        <a:pt x="512" y="146"/>
                        <a:pt x="511" y="146"/>
                      </a:cubicBezTo>
                      <a:cubicBezTo>
                        <a:pt x="510" y="146"/>
                        <a:pt x="510" y="147"/>
                        <a:pt x="510" y="147"/>
                      </a:cubicBezTo>
                      <a:cubicBezTo>
                        <a:pt x="505" y="156"/>
                        <a:pt x="498" y="163"/>
                        <a:pt x="494" y="163"/>
                      </a:cubicBezTo>
                      <a:cubicBezTo>
                        <a:pt x="493" y="163"/>
                        <a:pt x="491" y="164"/>
                        <a:pt x="491" y="161"/>
                      </a:cubicBezTo>
                      <a:cubicBezTo>
                        <a:pt x="491" y="159"/>
                        <a:pt x="491" y="155"/>
                        <a:pt x="494" y="146"/>
                      </a:cubicBezTo>
                      <a:cubicBezTo>
                        <a:pt x="504" y="109"/>
                        <a:pt x="508" y="98"/>
                        <a:pt x="508" y="96"/>
                      </a:cubicBezTo>
                      <a:cubicBezTo>
                        <a:pt x="507" y="95"/>
                        <a:pt x="507" y="95"/>
                        <a:pt x="506" y="95"/>
                      </a:cubicBezTo>
                      <a:cubicBezTo>
                        <a:pt x="504" y="95"/>
                        <a:pt x="502" y="95"/>
                        <a:pt x="499" y="96"/>
                      </a:cubicBezTo>
                      <a:cubicBezTo>
                        <a:pt x="495" y="96"/>
                        <a:pt x="490" y="97"/>
                        <a:pt x="488" y="97"/>
                      </a:cubicBezTo>
                      <a:cubicBezTo>
                        <a:pt x="487" y="97"/>
                        <a:pt x="487" y="98"/>
                        <a:pt x="487" y="99"/>
                      </a:cubicBezTo>
                      <a:close/>
                      <a:moveTo>
                        <a:pt x="245" y="184"/>
                      </a:moveTo>
                      <a:cubicBezTo>
                        <a:pt x="244" y="184"/>
                        <a:pt x="244" y="184"/>
                        <a:pt x="243" y="185"/>
                      </a:cubicBezTo>
                      <a:cubicBezTo>
                        <a:pt x="238" y="194"/>
                        <a:pt x="233" y="199"/>
                        <a:pt x="229" y="200"/>
                      </a:cubicBezTo>
                      <a:cubicBezTo>
                        <a:pt x="226" y="200"/>
                        <a:pt x="225" y="199"/>
                        <a:pt x="225" y="196"/>
                      </a:cubicBezTo>
                      <a:cubicBezTo>
                        <a:pt x="223" y="183"/>
                        <a:pt x="242" y="144"/>
                        <a:pt x="246" y="136"/>
                      </a:cubicBezTo>
                      <a:cubicBezTo>
                        <a:pt x="247" y="134"/>
                        <a:pt x="249" y="133"/>
                        <a:pt x="248" y="132"/>
                      </a:cubicBezTo>
                      <a:cubicBezTo>
                        <a:pt x="248" y="132"/>
                        <a:pt x="248" y="131"/>
                        <a:pt x="246" y="132"/>
                      </a:cubicBezTo>
                      <a:cubicBezTo>
                        <a:pt x="236" y="133"/>
                        <a:pt x="235" y="134"/>
                        <a:pt x="233" y="136"/>
                      </a:cubicBezTo>
                      <a:cubicBezTo>
                        <a:pt x="231" y="142"/>
                        <a:pt x="231" y="142"/>
                        <a:pt x="231" y="142"/>
                      </a:cubicBezTo>
                      <a:cubicBezTo>
                        <a:pt x="230" y="140"/>
                        <a:pt x="228" y="134"/>
                        <a:pt x="216" y="136"/>
                      </a:cubicBezTo>
                      <a:cubicBezTo>
                        <a:pt x="188" y="139"/>
                        <a:pt x="159" y="190"/>
                        <a:pt x="162" y="211"/>
                      </a:cubicBezTo>
                      <a:cubicBezTo>
                        <a:pt x="163" y="218"/>
                        <a:pt x="167" y="221"/>
                        <a:pt x="175" y="220"/>
                      </a:cubicBezTo>
                      <a:cubicBezTo>
                        <a:pt x="191" y="218"/>
                        <a:pt x="208" y="193"/>
                        <a:pt x="211" y="188"/>
                      </a:cubicBezTo>
                      <a:cubicBezTo>
                        <a:pt x="211" y="187"/>
                        <a:pt x="211" y="187"/>
                        <a:pt x="211" y="187"/>
                      </a:cubicBezTo>
                      <a:cubicBezTo>
                        <a:pt x="212" y="187"/>
                        <a:pt x="212" y="188"/>
                        <a:pt x="212" y="188"/>
                      </a:cubicBezTo>
                      <a:cubicBezTo>
                        <a:pt x="211" y="194"/>
                        <a:pt x="210" y="201"/>
                        <a:pt x="210" y="207"/>
                      </a:cubicBezTo>
                      <a:cubicBezTo>
                        <a:pt x="211" y="212"/>
                        <a:pt x="214" y="216"/>
                        <a:pt x="219" y="215"/>
                      </a:cubicBezTo>
                      <a:cubicBezTo>
                        <a:pt x="231" y="213"/>
                        <a:pt x="245" y="192"/>
                        <a:pt x="246" y="186"/>
                      </a:cubicBezTo>
                      <a:cubicBezTo>
                        <a:pt x="246" y="186"/>
                        <a:pt x="247" y="186"/>
                        <a:pt x="247" y="185"/>
                      </a:cubicBezTo>
                      <a:cubicBezTo>
                        <a:pt x="246" y="184"/>
                        <a:pt x="245" y="184"/>
                        <a:pt x="245" y="184"/>
                      </a:cubicBezTo>
                      <a:close/>
                      <a:moveTo>
                        <a:pt x="219" y="168"/>
                      </a:moveTo>
                      <a:cubicBezTo>
                        <a:pt x="212" y="182"/>
                        <a:pt x="197" y="205"/>
                        <a:pt x="184" y="207"/>
                      </a:cubicBezTo>
                      <a:cubicBezTo>
                        <a:pt x="180" y="207"/>
                        <a:pt x="178" y="205"/>
                        <a:pt x="178" y="201"/>
                      </a:cubicBezTo>
                      <a:cubicBezTo>
                        <a:pt x="175" y="186"/>
                        <a:pt x="198" y="141"/>
                        <a:pt x="217" y="139"/>
                      </a:cubicBezTo>
                      <a:cubicBezTo>
                        <a:pt x="222" y="138"/>
                        <a:pt x="225" y="140"/>
                        <a:pt x="225" y="144"/>
                      </a:cubicBezTo>
                      <a:cubicBezTo>
                        <a:pt x="226" y="149"/>
                        <a:pt x="224" y="157"/>
                        <a:pt x="219" y="168"/>
                      </a:cubicBezTo>
                      <a:close/>
                      <a:moveTo>
                        <a:pt x="444" y="183"/>
                      </a:moveTo>
                      <a:cubicBezTo>
                        <a:pt x="456" y="181"/>
                        <a:pt x="471" y="160"/>
                        <a:pt x="473" y="154"/>
                      </a:cubicBezTo>
                      <a:cubicBezTo>
                        <a:pt x="473" y="154"/>
                        <a:pt x="473" y="154"/>
                        <a:pt x="473" y="153"/>
                      </a:cubicBezTo>
                      <a:cubicBezTo>
                        <a:pt x="473" y="152"/>
                        <a:pt x="472" y="152"/>
                        <a:pt x="471" y="152"/>
                      </a:cubicBezTo>
                      <a:cubicBezTo>
                        <a:pt x="471" y="152"/>
                        <a:pt x="470" y="152"/>
                        <a:pt x="470" y="153"/>
                      </a:cubicBezTo>
                      <a:cubicBezTo>
                        <a:pt x="465" y="160"/>
                        <a:pt x="458" y="168"/>
                        <a:pt x="453" y="169"/>
                      </a:cubicBezTo>
                      <a:cubicBezTo>
                        <a:pt x="452" y="169"/>
                        <a:pt x="451" y="168"/>
                        <a:pt x="450" y="166"/>
                      </a:cubicBezTo>
                      <a:cubicBezTo>
                        <a:pt x="450" y="161"/>
                        <a:pt x="469" y="99"/>
                        <a:pt x="471" y="91"/>
                      </a:cubicBezTo>
                      <a:cubicBezTo>
                        <a:pt x="473" y="87"/>
                        <a:pt x="490" y="29"/>
                        <a:pt x="490" y="28"/>
                      </a:cubicBezTo>
                      <a:cubicBezTo>
                        <a:pt x="490" y="27"/>
                        <a:pt x="490" y="27"/>
                        <a:pt x="489" y="27"/>
                      </a:cubicBezTo>
                      <a:cubicBezTo>
                        <a:pt x="488" y="28"/>
                        <a:pt x="486" y="28"/>
                        <a:pt x="482" y="28"/>
                      </a:cubicBezTo>
                      <a:cubicBezTo>
                        <a:pt x="479" y="29"/>
                        <a:pt x="475" y="29"/>
                        <a:pt x="474" y="29"/>
                      </a:cubicBezTo>
                      <a:cubicBezTo>
                        <a:pt x="473" y="30"/>
                        <a:pt x="472" y="30"/>
                        <a:pt x="472" y="31"/>
                      </a:cubicBezTo>
                      <a:cubicBezTo>
                        <a:pt x="472" y="32"/>
                        <a:pt x="473" y="33"/>
                        <a:pt x="475" y="33"/>
                      </a:cubicBezTo>
                      <a:cubicBezTo>
                        <a:pt x="475" y="33"/>
                        <a:pt x="476" y="33"/>
                        <a:pt x="477" y="35"/>
                      </a:cubicBezTo>
                      <a:cubicBezTo>
                        <a:pt x="477" y="39"/>
                        <a:pt x="475" y="49"/>
                        <a:pt x="471" y="62"/>
                      </a:cubicBezTo>
                      <a:cubicBezTo>
                        <a:pt x="470" y="64"/>
                        <a:pt x="470" y="65"/>
                        <a:pt x="470" y="66"/>
                      </a:cubicBezTo>
                      <a:cubicBezTo>
                        <a:pt x="458" y="104"/>
                        <a:pt x="434" y="165"/>
                        <a:pt x="436" y="177"/>
                      </a:cubicBezTo>
                      <a:cubicBezTo>
                        <a:pt x="436" y="181"/>
                        <a:pt x="438" y="184"/>
                        <a:pt x="444" y="183"/>
                      </a:cubicBezTo>
                      <a:close/>
                      <a:moveTo>
                        <a:pt x="282" y="179"/>
                      </a:moveTo>
                      <a:cubicBezTo>
                        <a:pt x="282" y="179"/>
                        <a:pt x="282" y="179"/>
                        <a:pt x="281" y="179"/>
                      </a:cubicBezTo>
                      <a:cubicBezTo>
                        <a:pt x="276" y="188"/>
                        <a:pt x="270" y="194"/>
                        <a:pt x="266" y="194"/>
                      </a:cubicBezTo>
                      <a:cubicBezTo>
                        <a:pt x="265" y="195"/>
                        <a:pt x="264" y="195"/>
                        <a:pt x="263" y="193"/>
                      </a:cubicBezTo>
                      <a:cubicBezTo>
                        <a:pt x="263" y="191"/>
                        <a:pt x="264" y="186"/>
                        <a:pt x="266" y="176"/>
                      </a:cubicBezTo>
                      <a:cubicBezTo>
                        <a:pt x="275" y="141"/>
                        <a:pt x="286" y="106"/>
                        <a:pt x="298" y="81"/>
                      </a:cubicBezTo>
                      <a:cubicBezTo>
                        <a:pt x="300" y="81"/>
                        <a:pt x="302" y="81"/>
                        <a:pt x="304" y="81"/>
                      </a:cubicBezTo>
                      <a:cubicBezTo>
                        <a:pt x="336" y="76"/>
                        <a:pt x="350" y="62"/>
                        <a:pt x="348" y="53"/>
                      </a:cubicBezTo>
                      <a:cubicBezTo>
                        <a:pt x="348" y="47"/>
                        <a:pt x="342" y="44"/>
                        <a:pt x="331" y="45"/>
                      </a:cubicBezTo>
                      <a:cubicBezTo>
                        <a:pt x="315" y="48"/>
                        <a:pt x="303" y="60"/>
                        <a:pt x="292" y="78"/>
                      </a:cubicBezTo>
                      <a:cubicBezTo>
                        <a:pt x="270" y="77"/>
                        <a:pt x="238" y="74"/>
                        <a:pt x="213" y="75"/>
                      </a:cubicBezTo>
                      <a:cubicBezTo>
                        <a:pt x="253" y="24"/>
                        <a:pt x="283" y="10"/>
                        <a:pt x="304" y="6"/>
                      </a:cubicBezTo>
                      <a:cubicBezTo>
                        <a:pt x="318" y="5"/>
                        <a:pt x="326" y="12"/>
                        <a:pt x="327" y="20"/>
                      </a:cubicBezTo>
                      <a:cubicBezTo>
                        <a:pt x="329" y="31"/>
                        <a:pt x="323" y="39"/>
                        <a:pt x="316" y="40"/>
                      </a:cubicBezTo>
                      <a:cubicBezTo>
                        <a:pt x="311" y="40"/>
                        <a:pt x="306" y="38"/>
                        <a:pt x="303" y="31"/>
                      </a:cubicBezTo>
                      <a:cubicBezTo>
                        <a:pt x="302" y="29"/>
                        <a:pt x="300" y="29"/>
                        <a:pt x="299" y="29"/>
                      </a:cubicBezTo>
                      <a:cubicBezTo>
                        <a:pt x="296" y="29"/>
                        <a:pt x="294" y="31"/>
                        <a:pt x="295" y="34"/>
                      </a:cubicBezTo>
                      <a:cubicBezTo>
                        <a:pt x="296" y="42"/>
                        <a:pt x="304" y="45"/>
                        <a:pt x="313" y="43"/>
                      </a:cubicBezTo>
                      <a:cubicBezTo>
                        <a:pt x="324" y="42"/>
                        <a:pt x="337" y="33"/>
                        <a:pt x="335" y="18"/>
                      </a:cubicBezTo>
                      <a:cubicBezTo>
                        <a:pt x="334" y="9"/>
                        <a:pt x="324" y="0"/>
                        <a:pt x="307" y="2"/>
                      </a:cubicBezTo>
                      <a:cubicBezTo>
                        <a:pt x="269" y="8"/>
                        <a:pt x="236" y="35"/>
                        <a:pt x="206" y="75"/>
                      </a:cubicBezTo>
                      <a:cubicBezTo>
                        <a:pt x="203" y="75"/>
                        <a:pt x="201" y="76"/>
                        <a:pt x="199" y="76"/>
                      </a:cubicBezTo>
                      <a:cubicBezTo>
                        <a:pt x="159" y="81"/>
                        <a:pt x="139" y="101"/>
                        <a:pt x="141" y="114"/>
                      </a:cubicBezTo>
                      <a:cubicBezTo>
                        <a:pt x="142" y="123"/>
                        <a:pt x="152" y="128"/>
                        <a:pt x="170" y="126"/>
                      </a:cubicBezTo>
                      <a:cubicBezTo>
                        <a:pt x="171" y="126"/>
                        <a:pt x="171" y="125"/>
                        <a:pt x="172" y="125"/>
                      </a:cubicBezTo>
                      <a:cubicBezTo>
                        <a:pt x="155" y="153"/>
                        <a:pt x="139" y="184"/>
                        <a:pt x="123" y="216"/>
                      </a:cubicBezTo>
                      <a:cubicBezTo>
                        <a:pt x="122" y="216"/>
                        <a:pt x="122" y="215"/>
                        <a:pt x="122" y="215"/>
                      </a:cubicBezTo>
                      <a:cubicBezTo>
                        <a:pt x="119" y="192"/>
                        <a:pt x="118" y="166"/>
                        <a:pt x="115" y="142"/>
                      </a:cubicBezTo>
                      <a:cubicBezTo>
                        <a:pt x="109" y="100"/>
                        <a:pt x="96" y="66"/>
                        <a:pt x="53" y="72"/>
                      </a:cubicBezTo>
                      <a:cubicBezTo>
                        <a:pt x="15" y="77"/>
                        <a:pt x="0" y="106"/>
                        <a:pt x="3" y="129"/>
                      </a:cubicBezTo>
                      <a:cubicBezTo>
                        <a:pt x="6" y="146"/>
                        <a:pt x="19" y="160"/>
                        <a:pt x="41" y="157"/>
                      </a:cubicBezTo>
                      <a:cubicBezTo>
                        <a:pt x="63" y="154"/>
                        <a:pt x="71" y="134"/>
                        <a:pt x="69" y="124"/>
                      </a:cubicBezTo>
                      <a:cubicBezTo>
                        <a:pt x="69" y="120"/>
                        <a:pt x="67" y="117"/>
                        <a:pt x="63" y="117"/>
                      </a:cubicBezTo>
                      <a:cubicBezTo>
                        <a:pt x="61" y="118"/>
                        <a:pt x="59" y="119"/>
                        <a:pt x="59" y="121"/>
                      </a:cubicBezTo>
                      <a:cubicBezTo>
                        <a:pt x="60" y="122"/>
                        <a:pt x="60" y="123"/>
                        <a:pt x="61" y="124"/>
                      </a:cubicBezTo>
                      <a:cubicBezTo>
                        <a:pt x="62" y="126"/>
                        <a:pt x="63" y="128"/>
                        <a:pt x="63" y="130"/>
                      </a:cubicBezTo>
                      <a:cubicBezTo>
                        <a:pt x="65" y="139"/>
                        <a:pt x="60" y="151"/>
                        <a:pt x="42" y="154"/>
                      </a:cubicBezTo>
                      <a:cubicBezTo>
                        <a:pt x="27" y="156"/>
                        <a:pt x="16" y="143"/>
                        <a:pt x="14" y="126"/>
                      </a:cubicBezTo>
                      <a:cubicBezTo>
                        <a:pt x="11" y="105"/>
                        <a:pt x="22" y="79"/>
                        <a:pt x="52" y="75"/>
                      </a:cubicBezTo>
                      <a:cubicBezTo>
                        <a:pt x="85" y="70"/>
                        <a:pt x="97" y="110"/>
                        <a:pt x="103" y="151"/>
                      </a:cubicBezTo>
                      <a:cubicBezTo>
                        <a:pt x="106" y="175"/>
                        <a:pt x="107" y="200"/>
                        <a:pt x="109" y="216"/>
                      </a:cubicBezTo>
                      <a:cubicBezTo>
                        <a:pt x="110" y="225"/>
                        <a:pt x="110" y="233"/>
                        <a:pt x="110" y="236"/>
                      </a:cubicBezTo>
                      <a:cubicBezTo>
                        <a:pt x="110" y="237"/>
                        <a:pt x="109" y="237"/>
                        <a:pt x="110" y="238"/>
                      </a:cubicBezTo>
                      <a:cubicBezTo>
                        <a:pt x="110" y="239"/>
                        <a:pt x="111" y="240"/>
                        <a:pt x="112" y="240"/>
                      </a:cubicBezTo>
                      <a:cubicBezTo>
                        <a:pt x="114" y="239"/>
                        <a:pt x="116" y="237"/>
                        <a:pt x="117" y="237"/>
                      </a:cubicBezTo>
                      <a:cubicBezTo>
                        <a:pt x="140" y="190"/>
                        <a:pt x="160" y="153"/>
                        <a:pt x="179" y="124"/>
                      </a:cubicBezTo>
                      <a:cubicBezTo>
                        <a:pt x="194" y="119"/>
                        <a:pt x="208" y="110"/>
                        <a:pt x="207" y="100"/>
                      </a:cubicBezTo>
                      <a:cubicBezTo>
                        <a:pt x="207" y="99"/>
                        <a:pt x="206" y="98"/>
                        <a:pt x="204" y="99"/>
                      </a:cubicBezTo>
                      <a:cubicBezTo>
                        <a:pt x="202" y="99"/>
                        <a:pt x="201" y="100"/>
                        <a:pt x="201" y="100"/>
                      </a:cubicBezTo>
                      <a:cubicBezTo>
                        <a:pt x="201" y="110"/>
                        <a:pt x="192" y="117"/>
                        <a:pt x="181" y="120"/>
                      </a:cubicBezTo>
                      <a:cubicBezTo>
                        <a:pt x="190" y="106"/>
                        <a:pt x="199" y="94"/>
                        <a:pt x="207" y="83"/>
                      </a:cubicBezTo>
                      <a:cubicBezTo>
                        <a:pt x="235" y="80"/>
                        <a:pt x="265" y="83"/>
                        <a:pt x="289" y="82"/>
                      </a:cubicBezTo>
                      <a:cubicBezTo>
                        <a:pt x="274" y="108"/>
                        <a:pt x="263" y="145"/>
                        <a:pt x="252" y="182"/>
                      </a:cubicBezTo>
                      <a:cubicBezTo>
                        <a:pt x="250" y="190"/>
                        <a:pt x="248" y="198"/>
                        <a:pt x="249" y="203"/>
                      </a:cubicBezTo>
                      <a:cubicBezTo>
                        <a:pt x="249" y="208"/>
                        <a:pt x="251" y="210"/>
                        <a:pt x="256" y="209"/>
                      </a:cubicBezTo>
                      <a:cubicBezTo>
                        <a:pt x="268" y="208"/>
                        <a:pt x="282" y="186"/>
                        <a:pt x="284" y="181"/>
                      </a:cubicBezTo>
                      <a:cubicBezTo>
                        <a:pt x="284" y="181"/>
                        <a:pt x="284" y="180"/>
                        <a:pt x="284" y="180"/>
                      </a:cubicBezTo>
                      <a:cubicBezTo>
                        <a:pt x="284" y="179"/>
                        <a:pt x="283" y="178"/>
                        <a:pt x="282" y="179"/>
                      </a:cubicBezTo>
                      <a:close/>
                      <a:moveTo>
                        <a:pt x="329" y="49"/>
                      </a:moveTo>
                      <a:cubicBezTo>
                        <a:pt x="336" y="48"/>
                        <a:pt x="340" y="50"/>
                        <a:pt x="340" y="54"/>
                      </a:cubicBezTo>
                      <a:cubicBezTo>
                        <a:pt x="341" y="61"/>
                        <a:pt x="330" y="73"/>
                        <a:pt x="306" y="77"/>
                      </a:cubicBezTo>
                      <a:cubicBezTo>
                        <a:pt x="304" y="77"/>
                        <a:pt x="302" y="77"/>
                        <a:pt x="300" y="77"/>
                      </a:cubicBezTo>
                      <a:cubicBezTo>
                        <a:pt x="309" y="61"/>
                        <a:pt x="318" y="50"/>
                        <a:pt x="329" y="49"/>
                      </a:cubicBezTo>
                      <a:close/>
                      <a:moveTo>
                        <a:pt x="174" y="122"/>
                      </a:moveTo>
                      <a:cubicBezTo>
                        <a:pt x="173" y="122"/>
                        <a:pt x="172" y="122"/>
                        <a:pt x="172" y="123"/>
                      </a:cubicBezTo>
                      <a:cubicBezTo>
                        <a:pt x="155" y="125"/>
                        <a:pt x="146" y="121"/>
                        <a:pt x="145" y="115"/>
                      </a:cubicBezTo>
                      <a:cubicBezTo>
                        <a:pt x="144" y="105"/>
                        <a:pt x="163" y="89"/>
                        <a:pt x="199" y="84"/>
                      </a:cubicBezTo>
                      <a:cubicBezTo>
                        <a:pt x="199" y="84"/>
                        <a:pt x="199" y="84"/>
                        <a:pt x="199" y="84"/>
                      </a:cubicBezTo>
                      <a:cubicBezTo>
                        <a:pt x="190" y="96"/>
                        <a:pt x="182" y="109"/>
                        <a:pt x="174" y="122"/>
                      </a:cubicBezTo>
                      <a:close/>
                      <a:moveTo>
                        <a:pt x="712" y="73"/>
                      </a:moveTo>
                      <a:cubicBezTo>
                        <a:pt x="711" y="67"/>
                        <a:pt x="704" y="65"/>
                        <a:pt x="695" y="66"/>
                      </a:cubicBezTo>
                      <a:cubicBezTo>
                        <a:pt x="683" y="68"/>
                        <a:pt x="669" y="77"/>
                        <a:pt x="671" y="90"/>
                      </a:cubicBezTo>
                      <a:cubicBezTo>
                        <a:pt x="673" y="99"/>
                        <a:pt x="688" y="111"/>
                        <a:pt x="689" y="121"/>
                      </a:cubicBezTo>
                      <a:cubicBezTo>
                        <a:pt x="692" y="137"/>
                        <a:pt x="682" y="146"/>
                        <a:pt x="672" y="148"/>
                      </a:cubicBezTo>
                      <a:cubicBezTo>
                        <a:pt x="659" y="150"/>
                        <a:pt x="653" y="142"/>
                        <a:pt x="651" y="133"/>
                      </a:cubicBezTo>
                      <a:cubicBezTo>
                        <a:pt x="650" y="124"/>
                        <a:pt x="654" y="115"/>
                        <a:pt x="664" y="113"/>
                      </a:cubicBezTo>
                      <a:cubicBezTo>
                        <a:pt x="668" y="113"/>
                        <a:pt x="671" y="115"/>
                        <a:pt x="671" y="118"/>
                      </a:cubicBezTo>
                      <a:cubicBezTo>
                        <a:pt x="672" y="121"/>
                        <a:pt x="671" y="123"/>
                        <a:pt x="671" y="125"/>
                      </a:cubicBezTo>
                      <a:cubicBezTo>
                        <a:pt x="672" y="126"/>
                        <a:pt x="672" y="126"/>
                        <a:pt x="674" y="126"/>
                      </a:cubicBezTo>
                      <a:cubicBezTo>
                        <a:pt x="679" y="125"/>
                        <a:pt x="681" y="122"/>
                        <a:pt x="680" y="118"/>
                      </a:cubicBezTo>
                      <a:cubicBezTo>
                        <a:pt x="680" y="113"/>
                        <a:pt x="675" y="109"/>
                        <a:pt x="666" y="110"/>
                      </a:cubicBezTo>
                      <a:cubicBezTo>
                        <a:pt x="659" y="111"/>
                        <a:pt x="653" y="114"/>
                        <a:pt x="649" y="118"/>
                      </a:cubicBezTo>
                      <a:cubicBezTo>
                        <a:pt x="649" y="118"/>
                        <a:pt x="649" y="119"/>
                        <a:pt x="648" y="119"/>
                      </a:cubicBezTo>
                      <a:cubicBezTo>
                        <a:pt x="648" y="119"/>
                        <a:pt x="648" y="119"/>
                        <a:pt x="648" y="120"/>
                      </a:cubicBezTo>
                      <a:cubicBezTo>
                        <a:pt x="647" y="121"/>
                        <a:pt x="646" y="123"/>
                        <a:pt x="645" y="126"/>
                      </a:cubicBezTo>
                      <a:cubicBezTo>
                        <a:pt x="638" y="137"/>
                        <a:pt x="629" y="146"/>
                        <a:pt x="618" y="147"/>
                      </a:cubicBezTo>
                      <a:cubicBezTo>
                        <a:pt x="610" y="149"/>
                        <a:pt x="606" y="144"/>
                        <a:pt x="605" y="137"/>
                      </a:cubicBezTo>
                      <a:cubicBezTo>
                        <a:pt x="605" y="134"/>
                        <a:pt x="605" y="130"/>
                        <a:pt x="606" y="126"/>
                      </a:cubicBezTo>
                      <a:cubicBezTo>
                        <a:pt x="607" y="126"/>
                        <a:pt x="607" y="126"/>
                        <a:pt x="608" y="126"/>
                      </a:cubicBezTo>
                      <a:cubicBezTo>
                        <a:pt x="633" y="122"/>
                        <a:pt x="657" y="95"/>
                        <a:pt x="655" y="82"/>
                      </a:cubicBezTo>
                      <a:cubicBezTo>
                        <a:pt x="654" y="77"/>
                        <a:pt x="650" y="74"/>
                        <a:pt x="640" y="76"/>
                      </a:cubicBezTo>
                      <a:cubicBezTo>
                        <a:pt x="614" y="79"/>
                        <a:pt x="586" y="125"/>
                        <a:pt x="589" y="147"/>
                      </a:cubicBezTo>
                      <a:cubicBezTo>
                        <a:pt x="591" y="156"/>
                        <a:pt x="596" y="161"/>
                        <a:pt x="607" y="159"/>
                      </a:cubicBezTo>
                      <a:cubicBezTo>
                        <a:pt x="622" y="157"/>
                        <a:pt x="635" y="146"/>
                        <a:pt x="644" y="134"/>
                      </a:cubicBezTo>
                      <a:cubicBezTo>
                        <a:pt x="644" y="135"/>
                        <a:pt x="644" y="135"/>
                        <a:pt x="644" y="136"/>
                      </a:cubicBezTo>
                      <a:cubicBezTo>
                        <a:pt x="645" y="146"/>
                        <a:pt x="654" y="154"/>
                        <a:pt x="672" y="152"/>
                      </a:cubicBezTo>
                      <a:cubicBezTo>
                        <a:pt x="689" y="149"/>
                        <a:pt x="708" y="135"/>
                        <a:pt x="705" y="115"/>
                      </a:cubicBezTo>
                      <a:cubicBezTo>
                        <a:pt x="703" y="103"/>
                        <a:pt x="686" y="93"/>
                        <a:pt x="684" y="82"/>
                      </a:cubicBezTo>
                      <a:cubicBezTo>
                        <a:pt x="683" y="75"/>
                        <a:pt x="690" y="70"/>
                        <a:pt x="696" y="70"/>
                      </a:cubicBezTo>
                      <a:cubicBezTo>
                        <a:pt x="700" y="69"/>
                        <a:pt x="703" y="70"/>
                        <a:pt x="703" y="73"/>
                      </a:cubicBezTo>
                      <a:cubicBezTo>
                        <a:pt x="703" y="74"/>
                        <a:pt x="702" y="77"/>
                        <a:pt x="703" y="78"/>
                      </a:cubicBezTo>
                      <a:cubicBezTo>
                        <a:pt x="703" y="80"/>
                        <a:pt x="705" y="81"/>
                        <a:pt x="707" y="80"/>
                      </a:cubicBezTo>
                      <a:cubicBezTo>
                        <a:pt x="710" y="80"/>
                        <a:pt x="712" y="76"/>
                        <a:pt x="712" y="73"/>
                      </a:cubicBezTo>
                      <a:close/>
                      <a:moveTo>
                        <a:pt x="638" y="80"/>
                      </a:moveTo>
                      <a:cubicBezTo>
                        <a:pt x="640" y="80"/>
                        <a:pt x="641" y="81"/>
                        <a:pt x="642" y="84"/>
                      </a:cubicBezTo>
                      <a:cubicBezTo>
                        <a:pt x="643" y="93"/>
                        <a:pt x="629" y="120"/>
                        <a:pt x="608" y="123"/>
                      </a:cubicBezTo>
                      <a:cubicBezTo>
                        <a:pt x="607" y="123"/>
                        <a:pt x="607" y="123"/>
                        <a:pt x="606" y="123"/>
                      </a:cubicBezTo>
                      <a:cubicBezTo>
                        <a:pt x="610" y="104"/>
                        <a:pt x="623" y="82"/>
                        <a:pt x="638" y="80"/>
                      </a:cubicBezTo>
                      <a:close/>
                      <a:moveTo>
                        <a:pt x="305" y="202"/>
                      </a:moveTo>
                      <a:cubicBezTo>
                        <a:pt x="326" y="199"/>
                        <a:pt x="342" y="180"/>
                        <a:pt x="349" y="164"/>
                      </a:cubicBezTo>
                      <a:cubicBezTo>
                        <a:pt x="350" y="163"/>
                        <a:pt x="350" y="163"/>
                        <a:pt x="350" y="163"/>
                      </a:cubicBezTo>
                      <a:cubicBezTo>
                        <a:pt x="349" y="162"/>
                        <a:pt x="348" y="161"/>
                        <a:pt x="348" y="161"/>
                      </a:cubicBezTo>
                      <a:cubicBezTo>
                        <a:pt x="347" y="161"/>
                        <a:pt x="347" y="161"/>
                        <a:pt x="347" y="162"/>
                      </a:cubicBezTo>
                      <a:cubicBezTo>
                        <a:pt x="340" y="176"/>
                        <a:pt x="329" y="188"/>
                        <a:pt x="317" y="190"/>
                      </a:cubicBezTo>
                      <a:cubicBezTo>
                        <a:pt x="309" y="191"/>
                        <a:pt x="305" y="187"/>
                        <a:pt x="304" y="179"/>
                      </a:cubicBezTo>
                      <a:cubicBezTo>
                        <a:pt x="303" y="176"/>
                        <a:pt x="303" y="172"/>
                        <a:pt x="304" y="168"/>
                      </a:cubicBezTo>
                      <a:cubicBezTo>
                        <a:pt x="305" y="168"/>
                        <a:pt x="305" y="168"/>
                        <a:pt x="306" y="168"/>
                      </a:cubicBezTo>
                      <a:cubicBezTo>
                        <a:pt x="331" y="165"/>
                        <a:pt x="355" y="138"/>
                        <a:pt x="353" y="125"/>
                      </a:cubicBezTo>
                      <a:cubicBezTo>
                        <a:pt x="352" y="120"/>
                        <a:pt x="348" y="117"/>
                        <a:pt x="338" y="118"/>
                      </a:cubicBezTo>
                      <a:cubicBezTo>
                        <a:pt x="312" y="122"/>
                        <a:pt x="285" y="168"/>
                        <a:pt x="288" y="190"/>
                      </a:cubicBezTo>
                      <a:cubicBezTo>
                        <a:pt x="289" y="198"/>
                        <a:pt x="294" y="203"/>
                        <a:pt x="305" y="202"/>
                      </a:cubicBezTo>
                      <a:close/>
                      <a:moveTo>
                        <a:pt x="336" y="123"/>
                      </a:moveTo>
                      <a:cubicBezTo>
                        <a:pt x="338" y="122"/>
                        <a:pt x="340" y="124"/>
                        <a:pt x="340" y="126"/>
                      </a:cubicBezTo>
                      <a:cubicBezTo>
                        <a:pt x="341" y="136"/>
                        <a:pt x="327" y="163"/>
                        <a:pt x="306" y="165"/>
                      </a:cubicBezTo>
                      <a:cubicBezTo>
                        <a:pt x="305" y="166"/>
                        <a:pt x="305" y="166"/>
                        <a:pt x="304" y="166"/>
                      </a:cubicBezTo>
                      <a:cubicBezTo>
                        <a:pt x="308" y="147"/>
                        <a:pt x="321" y="125"/>
                        <a:pt x="336" y="123"/>
                      </a:cubicBezTo>
                      <a:close/>
                      <a:moveTo>
                        <a:pt x="664" y="155"/>
                      </a:moveTo>
                      <a:cubicBezTo>
                        <a:pt x="639" y="159"/>
                        <a:pt x="619" y="168"/>
                        <a:pt x="606" y="179"/>
                      </a:cubicBezTo>
                      <a:cubicBezTo>
                        <a:pt x="589" y="170"/>
                        <a:pt x="574" y="159"/>
                        <a:pt x="561" y="156"/>
                      </a:cubicBezTo>
                      <a:cubicBezTo>
                        <a:pt x="578" y="138"/>
                        <a:pt x="595" y="107"/>
                        <a:pt x="593" y="92"/>
                      </a:cubicBezTo>
                      <a:cubicBezTo>
                        <a:pt x="592" y="86"/>
                        <a:pt x="588" y="83"/>
                        <a:pt x="580" y="84"/>
                      </a:cubicBezTo>
                      <a:cubicBezTo>
                        <a:pt x="566" y="86"/>
                        <a:pt x="553" y="101"/>
                        <a:pt x="545" y="112"/>
                      </a:cubicBezTo>
                      <a:cubicBezTo>
                        <a:pt x="544" y="113"/>
                        <a:pt x="543" y="114"/>
                        <a:pt x="543" y="114"/>
                      </a:cubicBezTo>
                      <a:cubicBezTo>
                        <a:pt x="542" y="114"/>
                        <a:pt x="542" y="113"/>
                        <a:pt x="542" y="113"/>
                      </a:cubicBezTo>
                      <a:cubicBezTo>
                        <a:pt x="547" y="96"/>
                        <a:pt x="548" y="92"/>
                        <a:pt x="548" y="90"/>
                      </a:cubicBezTo>
                      <a:cubicBezTo>
                        <a:pt x="548" y="89"/>
                        <a:pt x="547" y="89"/>
                        <a:pt x="546" y="89"/>
                      </a:cubicBezTo>
                      <a:cubicBezTo>
                        <a:pt x="544" y="89"/>
                        <a:pt x="542" y="90"/>
                        <a:pt x="539" y="90"/>
                      </a:cubicBezTo>
                      <a:cubicBezTo>
                        <a:pt x="536" y="91"/>
                        <a:pt x="530" y="91"/>
                        <a:pt x="529" y="91"/>
                      </a:cubicBezTo>
                      <a:cubicBezTo>
                        <a:pt x="528" y="91"/>
                        <a:pt x="527" y="92"/>
                        <a:pt x="527" y="93"/>
                      </a:cubicBezTo>
                      <a:cubicBezTo>
                        <a:pt x="527" y="94"/>
                        <a:pt x="528" y="95"/>
                        <a:pt x="530" y="95"/>
                      </a:cubicBezTo>
                      <a:cubicBezTo>
                        <a:pt x="532" y="95"/>
                        <a:pt x="533" y="94"/>
                        <a:pt x="533" y="97"/>
                      </a:cubicBezTo>
                      <a:cubicBezTo>
                        <a:pt x="534" y="104"/>
                        <a:pt x="517" y="157"/>
                        <a:pt x="514" y="171"/>
                      </a:cubicBezTo>
                      <a:cubicBezTo>
                        <a:pt x="514" y="171"/>
                        <a:pt x="513" y="171"/>
                        <a:pt x="514" y="172"/>
                      </a:cubicBezTo>
                      <a:cubicBezTo>
                        <a:pt x="514" y="173"/>
                        <a:pt x="516" y="173"/>
                        <a:pt x="518" y="173"/>
                      </a:cubicBezTo>
                      <a:cubicBezTo>
                        <a:pt x="522" y="172"/>
                        <a:pt x="526" y="171"/>
                        <a:pt x="526" y="170"/>
                      </a:cubicBezTo>
                      <a:cubicBezTo>
                        <a:pt x="526" y="170"/>
                        <a:pt x="536" y="132"/>
                        <a:pt x="539" y="125"/>
                      </a:cubicBezTo>
                      <a:cubicBezTo>
                        <a:pt x="542" y="118"/>
                        <a:pt x="560" y="96"/>
                        <a:pt x="569" y="95"/>
                      </a:cubicBezTo>
                      <a:cubicBezTo>
                        <a:pt x="574" y="94"/>
                        <a:pt x="577" y="97"/>
                        <a:pt x="577" y="102"/>
                      </a:cubicBezTo>
                      <a:cubicBezTo>
                        <a:pt x="579" y="115"/>
                        <a:pt x="569" y="141"/>
                        <a:pt x="556" y="156"/>
                      </a:cubicBezTo>
                      <a:cubicBezTo>
                        <a:pt x="555" y="156"/>
                        <a:pt x="553" y="155"/>
                        <a:pt x="552" y="156"/>
                      </a:cubicBezTo>
                      <a:cubicBezTo>
                        <a:pt x="542" y="157"/>
                        <a:pt x="536" y="164"/>
                        <a:pt x="536" y="167"/>
                      </a:cubicBezTo>
                      <a:cubicBezTo>
                        <a:pt x="536" y="169"/>
                        <a:pt x="538" y="170"/>
                        <a:pt x="541" y="169"/>
                      </a:cubicBezTo>
                      <a:cubicBezTo>
                        <a:pt x="546" y="169"/>
                        <a:pt x="552" y="165"/>
                        <a:pt x="558" y="159"/>
                      </a:cubicBezTo>
                      <a:cubicBezTo>
                        <a:pt x="571" y="162"/>
                        <a:pt x="586" y="173"/>
                        <a:pt x="603" y="183"/>
                      </a:cubicBezTo>
                      <a:cubicBezTo>
                        <a:pt x="590" y="195"/>
                        <a:pt x="585" y="208"/>
                        <a:pt x="586" y="218"/>
                      </a:cubicBezTo>
                      <a:cubicBezTo>
                        <a:pt x="587" y="229"/>
                        <a:pt x="596" y="229"/>
                        <a:pt x="597" y="234"/>
                      </a:cubicBezTo>
                      <a:cubicBezTo>
                        <a:pt x="597" y="238"/>
                        <a:pt x="596" y="248"/>
                        <a:pt x="594" y="258"/>
                      </a:cubicBezTo>
                      <a:cubicBezTo>
                        <a:pt x="589" y="280"/>
                        <a:pt x="570" y="304"/>
                        <a:pt x="560" y="306"/>
                      </a:cubicBezTo>
                      <a:cubicBezTo>
                        <a:pt x="558" y="306"/>
                        <a:pt x="557" y="305"/>
                        <a:pt x="556" y="302"/>
                      </a:cubicBezTo>
                      <a:cubicBezTo>
                        <a:pt x="556" y="299"/>
                        <a:pt x="556" y="294"/>
                        <a:pt x="558" y="287"/>
                      </a:cubicBezTo>
                      <a:cubicBezTo>
                        <a:pt x="567" y="251"/>
                        <a:pt x="570" y="241"/>
                        <a:pt x="570" y="238"/>
                      </a:cubicBezTo>
                      <a:cubicBezTo>
                        <a:pt x="569" y="237"/>
                        <a:pt x="569" y="237"/>
                        <a:pt x="568" y="237"/>
                      </a:cubicBezTo>
                      <a:cubicBezTo>
                        <a:pt x="566" y="238"/>
                        <a:pt x="564" y="238"/>
                        <a:pt x="561" y="239"/>
                      </a:cubicBezTo>
                      <a:cubicBezTo>
                        <a:pt x="557" y="239"/>
                        <a:pt x="552" y="240"/>
                        <a:pt x="550" y="240"/>
                      </a:cubicBezTo>
                      <a:cubicBezTo>
                        <a:pt x="549" y="240"/>
                        <a:pt x="549" y="241"/>
                        <a:pt x="549" y="242"/>
                      </a:cubicBezTo>
                      <a:cubicBezTo>
                        <a:pt x="549" y="243"/>
                        <a:pt x="550" y="244"/>
                        <a:pt x="551" y="244"/>
                      </a:cubicBezTo>
                      <a:cubicBezTo>
                        <a:pt x="553" y="243"/>
                        <a:pt x="555" y="243"/>
                        <a:pt x="555" y="245"/>
                      </a:cubicBezTo>
                      <a:cubicBezTo>
                        <a:pt x="557" y="256"/>
                        <a:pt x="539" y="298"/>
                        <a:pt x="542" y="314"/>
                      </a:cubicBezTo>
                      <a:cubicBezTo>
                        <a:pt x="542" y="318"/>
                        <a:pt x="545" y="321"/>
                        <a:pt x="550" y="320"/>
                      </a:cubicBezTo>
                      <a:cubicBezTo>
                        <a:pt x="564" y="317"/>
                        <a:pt x="586" y="285"/>
                        <a:pt x="586" y="285"/>
                      </a:cubicBezTo>
                      <a:cubicBezTo>
                        <a:pt x="586" y="285"/>
                        <a:pt x="586" y="285"/>
                        <a:pt x="586" y="286"/>
                      </a:cubicBezTo>
                      <a:cubicBezTo>
                        <a:pt x="586" y="287"/>
                        <a:pt x="586" y="299"/>
                        <a:pt x="581" y="315"/>
                      </a:cubicBezTo>
                      <a:cubicBezTo>
                        <a:pt x="591" y="312"/>
                        <a:pt x="591" y="312"/>
                        <a:pt x="591" y="312"/>
                      </a:cubicBezTo>
                      <a:cubicBezTo>
                        <a:pt x="599" y="292"/>
                        <a:pt x="603" y="271"/>
                        <a:pt x="607" y="250"/>
                      </a:cubicBezTo>
                      <a:cubicBezTo>
                        <a:pt x="608" y="247"/>
                        <a:pt x="609" y="243"/>
                        <a:pt x="609" y="239"/>
                      </a:cubicBezTo>
                      <a:cubicBezTo>
                        <a:pt x="610" y="238"/>
                        <a:pt x="611" y="231"/>
                        <a:pt x="612" y="231"/>
                      </a:cubicBezTo>
                      <a:cubicBezTo>
                        <a:pt x="616" y="229"/>
                        <a:pt x="618" y="225"/>
                        <a:pt x="617" y="222"/>
                      </a:cubicBezTo>
                      <a:cubicBezTo>
                        <a:pt x="617" y="220"/>
                        <a:pt x="616" y="218"/>
                        <a:pt x="614" y="218"/>
                      </a:cubicBezTo>
                      <a:cubicBezTo>
                        <a:pt x="611" y="219"/>
                        <a:pt x="610" y="221"/>
                        <a:pt x="606" y="221"/>
                      </a:cubicBezTo>
                      <a:cubicBezTo>
                        <a:pt x="596" y="223"/>
                        <a:pt x="591" y="219"/>
                        <a:pt x="590" y="213"/>
                      </a:cubicBezTo>
                      <a:cubicBezTo>
                        <a:pt x="589" y="206"/>
                        <a:pt x="595" y="195"/>
                        <a:pt x="606" y="184"/>
                      </a:cubicBezTo>
                      <a:cubicBezTo>
                        <a:pt x="621" y="193"/>
                        <a:pt x="638" y="199"/>
                        <a:pt x="657" y="197"/>
                      </a:cubicBezTo>
                      <a:cubicBezTo>
                        <a:pt x="687" y="192"/>
                        <a:pt x="703" y="177"/>
                        <a:pt x="701" y="166"/>
                      </a:cubicBezTo>
                      <a:cubicBezTo>
                        <a:pt x="700" y="158"/>
                        <a:pt x="688" y="152"/>
                        <a:pt x="664" y="155"/>
                      </a:cubicBezTo>
                      <a:close/>
                      <a:moveTo>
                        <a:pt x="543" y="166"/>
                      </a:moveTo>
                      <a:cubicBezTo>
                        <a:pt x="541" y="166"/>
                        <a:pt x="541" y="165"/>
                        <a:pt x="540" y="165"/>
                      </a:cubicBezTo>
                      <a:cubicBezTo>
                        <a:pt x="540" y="163"/>
                        <a:pt x="543" y="160"/>
                        <a:pt x="549" y="159"/>
                      </a:cubicBezTo>
                      <a:cubicBezTo>
                        <a:pt x="551" y="159"/>
                        <a:pt x="552" y="159"/>
                        <a:pt x="554" y="159"/>
                      </a:cubicBezTo>
                      <a:cubicBezTo>
                        <a:pt x="550" y="162"/>
                        <a:pt x="546" y="165"/>
                        <a:pt x="543" y="166"/>
                      </a:cubicBezTo>
                      <a:close/>
                      <a:moveTo>
                        <a:pt x="653" y="191"/>
                      </a:moveTo>
                      <a:cubicBezTo>
                        <a:pt x="638" y="193"/>
                        <a:pt x="623" y="188"/>
                        <a:pt x="609" y="181"/>
                      </a:cubicBezTo>
                      <a:cubicBezTo>
                        <a:pt x="622" y="171"/>
                        <a:pt x="639" y="162"/>
                        <a:pt x="661" y="159"/>
                      </a:cubicBezTo>
                      <a:cubicBezTo>
                        <a:pt x="677" y="157"/>
                        <a:pt x="686" y="161"/>
                        <a:pt x="687" y="168"/>
                      </a:cubicBezTo>
                      <a:cubicBezTo>
                        <a:pt x="688" y="176"/>
                        <a:pt x="677" y="188"/>
                        <a:pt x="653" y="191"/>
                      </a:cubicBezTo>
                      <a:close/>
                      <a:moveTo>
                        <a:pt x="460" y="234"/>
                      </a:moveTo>
                      <a:cubicBezTo>
                        <a:pt x="456" y="210"/>
                        <a:pt x="439" y="190"/>
                        <a:pt x="411" y="186"/>
                      </a:cubicBezTo>
                      <a:cubicBezTo>
                        <a:pt x="421" y="179"/>
                        <a:pt x="430" y="165"/>
                        <a:pt x="431" y="160"/>
                      </a:cubicBezTo>
                      <a:cubicBezTo>
                        <a:pt x="432" y="160"/>
                        <a:pt x="432" y="159"/>
                        <a:pt x="432" y="159"/>
                      </a:cubicBezTo>
                      <a:cubicBezTo>
                        <a:pt x="431" y="158"/>
                        <a:pt x="430" y="158"/>
                        <a:pt x="430" y="158"/>
                      </a:cubicBezTo>
                      <a:cubicBezTo>
                        <a:pt x="429" y="158"/>
                        <a:pt x="429" y="158"/>
                        <a:pt x="428" y="159"/>
                      </a:cubicBezTo>
                      <a:cubicBezTo>
                        <a:pt x="424" y="167"/>
                        <a:pt x="417" y="173"/>
                        <a:pt x="413" y="174"/>
                      </a:cubicBezTo>
                      <a:cubicBezTo>
                        <a:pt x="412" y="174"/>
                        <a:pt x="410" y="173"/>
                        <a:pt x="410" y="171"/>
                      </a:cubicBezTo>
                      <a:cubicBezTo>
                        <a:pt x="409" y="164"/>
                        <a:pt x="425" y="123"/>
                        <a:pt x="424" y="113"/>
                      </a:cubicBezTo>
                      <a:cubicBezTo>
                        <a:pt x="423" y="108"/>
                        <a:pt x="419" y="107"/>
                        <a:pt x="414" y="107"/>
                      </a:cubicBezTo>
                      <a:cubicBezTo>
                        <a:pt x="399" y="110"/>
                        <a:pt x="386" y="128"/>
                        <a:pt x="377" y="138"/>
                      </a:cubicBezTo>
                      <a:cubicBezTo>
                        <a:pt x="377" y="138"/>
                        <a:pt x="377" y="137"/>
                        <a:pt x="377" y="137"/>
                      </a:cubicBezTo>
                      <a:cubicBezTo>
                        <a:pt x="381" y="119"/>
                        <a:pt x="383" y="115"/>
                        <a:pt x="383" y="113"/>
                      </a:cubicBezTo>
                      <a:cubicBezTo>
                        <a:pt x="383" y="112"/>
                        <a:pt x="382" y="112"/>
                        <a:pt x="381" y="112"/>
                      </a:cubicBezTo>
                      <a:cubicBezTo>
                        <a:pt x="379" y="113"/>
                        <a:pt x="377" y="113"/>
                        <a:pt x="374" y="114"/>
                      </a:cubicBezTo>
                      <a:cubicBezTo>
                        <a:pt x="371" y="114"/>
                        <a:pt x="365" y="114"/>
                        <a:pt x="364" y="115"/>
                      </a:cubicBezTo>
                      <a:cubicBezTo>
                        <a:pt x="362" y="115"/>
                        <a:pt x="362" y="116"/>
                        <a:pt x="362" y="116"/>
                      </a:cubicBezTo>
                      <a:cubicBezTo>
                        <a:pt x="362" y="117"/>
                        <a:pt x="363" y="118"/>
                        <a:pt x="364" y="118"/>
                      </a:cubicBezTo>
                      <a:cubicBezTo>
                        <a:pt x="366" y="118"/>
                        <a:pt x="368" y="118"/>
                        <a:pt x="368" y="120"/>
                      </a:cubicBezTo>
                      <a:cubicBezTo>
                        <a:pt x="368" y="124"/>
                        <a:pt x="365" y="135"/>
                        <a:pt x="356" y="167"/>
                      </a:cubicBezTo>
                      <a:cubicBezTo>
                        <a:pt x="352" y="180"/>
                        <a:pt x="349" y="193"/>
                        <a:pt x="348" y="194"/>
                      </a:cubicBezTo>
                      <a:cubicBezTo>
                        <a:pt x="348" y="194"/>
                        <a:pt x="348" y="196"/>
                        <a:pt x="348" y="196"/>
                      </a:cubicBezTo>
                      <a:cubicBezTo>
                        <a:pt x="304" y="217"/>
                        <a:pt x="285" y="261"/>
                        <a:pt x="290" y="286"/>
                      </a:cubicBezTo>
                      <a:cubicBezTo>
                        <a:pt x="292" y="298"/>
                        <a:pt x="300" y="305"/>
                        <a:pt x="313" y="303"/>
                      </a:cubicBezTo>
                      <a:cubicBezTo>
                        <a:pt x="335" y="299"/>
                        <a:pt x="342" y="279"/>
                        <a:pt x="341" y="269"/>
                      </a:cubicBezTo>
                      <a:cubicBezTo>
                        <a:pt x="340" y="265"/>
                        <a:pt x="337" y="262"/>
                        <a:pt x="334" y="263"/>
                      </a:cubicBezTo>
                      <a:cubicBezTo>
                        <a:pt x="332" y="263"/>
                        <a:pt x="330" y="264"/>
                        <a:pt x="331" y="266"/>
                      </a:cubicBezTo>
                      <a:cubicBezTo>
                        <a:pt x="331" y="267"/>
                        <a:pt x="331" y="268"/>
                        <a:pt x="332" y="269"/>
                      </a:cubicBezTo>
                      <a:cubicBezTo>
                        <a:pt x="334" y="271"/>
                        <a:pt x="334" y="273"/>
                        <a:pt x="335" y="275"/>
                      </a:cubicBezTo>
                      <a:cubicBezTo>
                        <a:pt x="336" y="284"/>
                        <a:pt x="332" y="296"/>
                        <a:pt x="315" y="299"/>
                      </a:cubicBezTo>
                      <a:cubicBezTo>
                        <a:pt x="306" y="301"/>
                        <a:pt x="301" y="295"/>
                        <a:pt x="300" y="286"/>
                      </a:cubicBezTo>
                      <a:cubicBezTo>
                        <a:pt x="295" y="259"/>
                        <a:pt x="320" y="200"/>
                        <a:pt x="377" y="190"/>
                      </a:cubicBezTo>
                      <a:cubicBezTo>
                        <a:pt x="417" y="183"/>
                        <a:pt x="439" y="204"/>
                        <a:pt x="444" y="233"/>
                      </a:cubicBezTo>
                      <a:cubicBezTo>
                        <a:pt x="451" y="277"/>
                        <a:pt x="423" y="338"/>
                        <a:pt x="370" y="347"/>
                      </a:cubicBezTo>
                      <a:cubicBezTo>
                        <a:pt x="357" y="349"/>
                        <a:pt x="353" y="350"/>
                        <a:pt x="352" y="346"/>
                      </a:cubicBezTo>
                      <a:cubicBezTo>
                        <a:pt x="352" y="345"/>
                        <a:pt x="352" y="344"/>
                        <a:pt x="352" y="342"/>
                      </a:cubicBezTo>
                      <a:cubicBezTo>
                        <a:pt x="373" y="243"/>
                        <a:pt x="382" y="219"/>
                        <a:pt x="384" y="212"/>
                      </a:cubicBezTo>
                      <a:cubicBezTo>
                        <a:pt x="385" y="206"/>
                        <a:pt x="387" y="205"/>
                        <a:pt x="389" y="203"/>
                      </a:cubicBezTo>
                      <a:cubicBezTo>
                        <a:pt x="389" y="202"/>
                        <a:pt x="389" y="202"/>
                        <a:pt x="389" y="201"/>
                      </a:cubicBezTo>
                      <a:cubicBezTo>
                        <a:pt x="389" y="201"/>
                        <a:pt x="389" y="200"/>
                        <a:pt x="388" y="200"/>
                      </a:cubicBezTo>
                      <a:cubicBezTo>
                        <a:pt x="387" y="200"/>
                        <a:pt x="387" y="200"/>
                        <a:pt x="386" y="201"/>
                      </a:cubicBezTo>
                      <a:cubicBezTo>
                        <a:pt x="383" y="204"/>
                        <a:pt x="378" y="208"/>
                        <a:pt x="374" y="211"/>
                      </a:cubicBezTo>
                      <a:cubicBezTo>
                        <a:pt x="370" y="213"/>
                        <a:pt x="364" y="216"/>
                        <a:pt x="363" y="217"/>
                      </a:cubicBezTo>
                      <a:cubicBezTo>
                        <a:pt x="362" y="217"/>
                        <a:pt x="362" y="218"/>
                        <a:pt x="362" y="219"/>
                      </a:cubicBezTo>
                      <a:cubicBezTo>
                        <a:pt x="362" y="220"/>
                        <a:pt x="363" y="220"/>
                        <a:pt x="364" y="220"/>
                      </a:cubicBezTo>
                      <a:cubicBezTo>
                        <a:pt x="364" y="220"/>
                        <a:pt x="365" y="220"/>
                        <a:pt x="365" y="220"/>
                      </a:cubicBezTo>
                      <a:cubicBezTo>
                        <a:pt x="367" y="219"/>
                        <a:pt x="368" y="220"/>
                        <a:pt x="368" y="221"/>
                      </a:cubicBezTo>
                      <a:cubicBezTo>
                        <a:pt x="368" y="222"/>
                        <a:pt x="368" y="223"/>
                        <a:pt x="368" y="223"/>
                      </a:cubicBezTo>
                      <a:cubicBezTo>
                        <a:pt x="357" y="268"/>
                        <a:pt x="342" y="334"/>
                        <a:pt x="340" y="340"/>
                      </a:cubicBezTo>
                      <a:cubicBezTo>
                        <a:pt x="338" y="349"/>
                        <a:pt x="336" y="352"/>
                        <a:pt x="327" y="354"/>
                      </a:cubicBezTo>
                      <a:cubicBezTo>
                        <a:pt x="326" y="354"/>
                        <a:pt x="326" y="355"/>
                        <a:pt x="326" y="356"/>
                      </a:cubicBezTo>
                      <a:cubicBezTo>
                        <a:pt x="326" y="357"/>
                        <a:pt x="326" y="358"/>
                        <a:pt x="327" y="357"/>
                      </a:cubicBezTo>
                      <a:cubicBezTo>
                        <a:pt x="329" y="357"/>
                        <a:pt x="340" y="355"/>
                        <a:pt x="346" y="354"/>
                      </a:cubicBezTo>
                      <a:cubicBezTo>
                        <a:pt x="352" y="353"/>
                        <a:pt x="363" y="351"/>
                        <a:pt x="366" y="350"/>
                      </a:cubicBezTo>
                      <a:cubicBezTo>
                        <a:pt x="435" y="338"/>
                        <a:pt x="468" y="278"/>
                        <a:pt x="460" y="234"/>
                      </a:cubicBezTo>
                      <a:close/>
                      <a:moveTo>
                        <a:pt x="396" y="183"/>
                      </a:moveTo>
                      <a:cubicBezTo>
                        <a:pt x="396" y="183"/>
                        <a:pt x="396" y="184"/>
                        <a:pt x="396" y="185"/>
                      </a:cubicBezTo>
                      <a:cubicBezTo>
                        <a:pt x="391" y="185"/>
                        <a:pt x="385" y="185"/>
                        <a:pt x="379" y="186"/>
                      </a:cubicBezTo>
                      <a:cubicBezTo>
                        <a:pt x="373" y="187"/>
                        <a:pt x="367" y="189"/>
                        <a:pt x="362" y="191"/>
                      </a:cubicBezTo>
                      <a:cubicBezTo>
                        <a:pt x="364" y="182"/>
                        <a:pt x="371" y="155"/>
                        <a:pt x="374" y="149"/>
                      </a:cubicBezTo>
                      <a:cubicBezTo>
                        <a:pt x="377" y="142"/>
                        <a:pt x="397" y="118"/>
                        <a:pt x="404" y="117"/>
                      </a:cubicBezTo>
                      <a:cubicBezTo>
                        <a:pt x="407" y="117"/>
                        <a:pt x="408" y="118"/>
                        <a:pt x="408" y="121"/>
                      </a:cubicBezTo>
                      <a:cubicBezTo>
                        <a:pt x="410" y="133"/>
                        <a:pt x="394" y="171"/>
                        <a:pt x="396" y="183"/>
                      </a:cubicBezTo>
                      <a:close/>
                      <a:moveTo>
                        <a:pt x="539" y="244"/>
                      </a:moveTo>
                      <a:cubicBezTo>
                        <a:pt x="539" y="243"/>
                        <a:pt x="538" y="243"/>
                        <a:pt x="536" y="243"/>
                      </a:cubicBezTo>
                      <a:cubicBezTo>
                        <a:pt x="526" y="245"/>
                        <a:pt x="525" y="246"/>
                        <a:pt x="524" y="248"/>
                      </a:cubicBezTo>
                      <a:cubicBezTo>
                        <a:pt x="521" y="254"/>
                        <a:pt x="521" y="254"/>
                        <a:pt x="521" y="254"/>
                      </a:cubicBezTo>
                      <a:cubicBezTo>
                        <a:pt x="521" y="252"/>
                        <a:pt x="518" y="246"/>
                        <a:pt x="507" y="248"/>
                      </a:cubicBezTo>
                      <a:cubicBezTo>
                        <a:pt x="479" y="253"/>
                        <a:pt x="452" y="304"/>
                        <a:pt x="455" y="325"/>
                      </a:cubicBezTo>
                      <a:cubicBezTo>
                        <a:pt x="457" y="332"/>
                        <a:pt x="461" y="335"/>
                        <a:pt x="469" y="334"/>
                      </a:cubicBezTo>
                      <a:cubicBezTo>
                        <a:pt x="485" y="331"/>
                        <a:pt x="500" y="306"/>
                        <a:pt x="503" y="300"/>
                      </a:cubicBezTo>
                      <a:cubicBezTo>
                        <a:pt x="503" y="300"/>
                        <a:pt x="503" y="300"/>
                        <a:pt x="504" y="300"/>
                      </a:cubicBezTo>
                      <a:cubicBezTo>
                        <a:pt x="504" y="300"/>
                        <a:pt x="504" y="300"/>
                        <a:pt x="504" y="300"/>
                      </a:cubicBezTo>
                      <a:cubicBezTo>
                        <a:pt x="503" y="306"/>
                        <a:pt x="503" y="314"/>
                        <a:pt x="504" y="319"/>
                      </a:cubicBezTo>
                      <a:cubicBezTo>
                        <a:pt x="504" y="325"/>
                        <a:pt x="507" y="329"/>
                        <a:pt x="512" y="328"/>
                      </a:cubicBezTo>
                      <a:cubicBezTo>
                        <a:pt x="524" y="325"/>
                        <a:pt x="537" y="303"/>
                        <a:pt x="539" y="297"/>
                      </a:cubicBezTo>
                      <a:cubicBezTo>
                        <a:pt x="539" y="297"/>
                        <a:pt x="539" y="297"/>
                        <a:pt x="539" y="297"/>
                      </a:cubicBezTo>
                      <a:cubicBezTo>
                        <a:pt x="539" y="296"/>
                        <a:pt x="538" y="295"/>
                        <a:pt x="537" y="295"/>
                      </a:cubicBezTo>
                      <a:cubicBezTo>
                        <a:pt x="536" y="295"/>
                        <a:pt x="536" y="296"/>
                        <a:pt x="536" y="296"/>
                      </a:cubicBezTo>
                      <a:cubicBezTo>
                        <a:pt x="531" y="305"/>
                        <a:pt x="526" y="311"/>
                        <a:pt x="522" y="312"/>
                      </a:cubicBezTo>
                      <a:cubicBezTo>
                        <a:pt x="519" y="312"/>
                        <a:pt x="518" y="311"/>
                        <a:pt x="517" y="308"/>
                      </a:cubicBezTo>
                      <a:cubicBezTo>
                        <a:pt x="515" y="295"/>
                        <a:pt x="533" y="256"/>
                        <a:pt x="537" y="248"/>
                      </a:cubicBezTo>
                      <a:cubicBezTo>
                        <a:pt x="538" y="246"/>
                        <a:pt x="539" y="244"/>
                        <a:pt x="539" y="244"/>
                      </a:cubicBezTo>
                      <a:close/>
                      <a:moveTo>
                        <a:pt x="510" y="280"/>
                      </a:moveTo>
                      <a:cubicBezTo>
                        <a:pt x="504" y="294"/>
                        <a:pt x="490" y="318"/>
                        <a:pt x="477" y="320"/>
                      </a:cubicBezTo>
                      <a:cubicBezTo>
                        <a:pt x="473" y="321"/>
                        <a:pt x="471" y="319"/>
                        <a:pt x="470" y="315"/>
                      </a:cubicBezTo>
                      <a:cubicBezTo>
                        <a:pt x="468" y="299"/>
                        <a:pt x="489" y="254"/>
                        <a:pt x="508" y="251"/>
                      </a:cubicBezTo>
                      <a:cubicBezTo>
                        <a:pt x="513" y="250"/>
                        <a:pt x="516" y="252"/>
                        <a:pt x="516" y="256"/>
                      </a:cubicBezTo>
                      <a:cubicBezTo>
                        <a:pt x="517" y="261"/>
                        <a:pt x="515" y="269"/>
                        <a:pt x="510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7" name="Freeform 83"/>
                <p:cNvSpPr>
                  <a:spLocks/>
                </p:cNvSpPr>
                <p:nvPr/>
              </p:nvSpPr>
              <p:spPr bwMode="auto">
                <a:xfrm>
                  <a:off x="2977" y="1340"/>
                  <a:ext cx="49" cy="59"/>
                </a:xfrm>
                <a:custGeom>
                  <a:avLst/>
                  <a:gdLst>
                    <a:gd name="T0" fmla="*/ 16 w 21"/>
                    <a:gd name="T1" fmla="*/ 2 h 25"/>
                    <a:gd name="T2" fmla="*/ 11 w 21"/>
                    <a:gd name="T3" fmla="*/ 5 h 25"/>
                    <a:gd name="T4" fmla="*/ 7 w 21"/>
                    <a:gd name="T5" fmla="*/ 1 h 25"/>
                    <a:gd name="T6" fmla="*/ 0 w 21"/>
                    <a:gd name="T7" fmla="*/ 11 h 25"/>
                    <a:gd name="T8" fmla="*/ 4 w 21"/>
                    <a:gd name="T9" fmla="*/ 25 h 25"/>
                    <a:gd name="T10" fmla="*/ 5 w 21"/>
                    <a:gd name="T11" fmla="*/ 25 h 25"/>
                    <a:gd name="T12" fmla="*/ 21 w 21"/>
                    <a:gd name="T13" fmla="*/ 9 h 25"/>
                    <a:gd name="T14" fmla="*/ 16 w 21"/>
                    <a:gd name="T15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5">
                      <a:moveTo>
                        <a:pt x="16" y="2"/>
                      </a:moveTo>
                      <a:cubicBezTo>
                        <a:pt x="13" y="2"/>
                        <a:pt x="12" y="4"/>
                        <a:pt x="11" y="5"/>
                      </a:cubicBezTo>
                      <a:cubicBezTo>
                        <a:pt x="11" y="4"/>
                        <a:pt x="9" y="2"/>
                        <a:pt x="7" y="1"/>
                      </a:cubicBezTo>
                      <a:cubicBezTo>
                        <a:pt x="1" y="0"/>
                        <a:pt x="0" y="6"/>
                        <a:pt x="0" y="11"/>
                      </a:cubicBezTo>
                      <a:cubicBezTo>
                        <a:pt x="0" y="16"/>
                        <a:pt x="1" y="20"/>
                        <a:pt x="4" y="25"/>
                      </a:cubicBezTo>
                      <a:cubicBezTo>
                        <a:pt x="4" y="25"/>
                        <a:pt x="5" y="25"/>
                        <a:pt x="5" y="25"/>
                      </a:cubicBezTo>
                      <a:cubicBezTo>
                        <a:pt x="10" y="24"/>
                        <a:pt x="20" y="15"/>
                        <a:pt x="21" y="9"/>
                      </a:cubicBezTo>
                      <a:cubicBezTo>
                        <a:pt x="21" y="6"/>
                        <a:pt x="20" y="2"/>
                        <a:pt x="1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8" name="Freeform 84"/>
                <p:cNvSpPr>
                  <a:spLocks noEditPoints="1"/>
                </p:cNvSpPr>
                <p:nvPr/>
              </p:nvSpPr>
              <p:spPr bwMode="auto">
                <a:xfrm>
                  <a:off x="2663" y="874"/>
                  <a:ext cx="1195" cy="1387"/>
                </a:xfrm>
                <a:custGeom>
                  <a:avLst/>
                  <a:gdLst>
                    <a:gd name="T0" fmla="*/ 502 w 506"/>
                    <a:gd name="T1" fmla="*/ 168 h 587"/>
                    <a:gd name="T2" fmla="*/ 415 w 506"/>
                    <a:gd name="T3" fmla="*/ 55 h 587"/>
                    <a:gd name="T4" fmla="*/ 269 w 506"/>
                    <a:gd name="T5" fmla="*/ 79 h 587"/>
                    <a:gd name="T6" fmla="*/ 268 w 506"/>
                    <a:gd name="T7" fmla="*/ 76 h 587"/>
                    <a:gd name="T8" fmla="*/ 138 w 506"/>
                    <a:gd name="T9" fmla="*/ 1 h 587"/>
                    <a:gd name="T10" fmla="*/ 18 w 506"/>
                    <a:gd name="T11" fmla="*/ 74 h 587"/>
                    <a:gd name="T12" fmla="*/ 6 w 506"/>
                    <a:gd name="T13" fmla="*/ 153 h 587"/>
                    <a:gd name="T14" fmla="*/ 55 w 506"/>
                    <a:gd name="T15" fmla="*/ 225 h 587"/>
                    <a:gd name="T16" fmla="*/ 182 w 506"/>
                    <a:gd name="T17" fmla="*/ 213 h 587"/>
                    <a:gd name="T18" fmla="*/ 201 w 506"/>
                    <a:gd name="T19" fmla="*/ 161 h 587"/>
                    <a:gd name="T20" fmla="*/ 102 w 506"/>
                    <a:gd name="T21" fmla="*/ 112 h 587"/>
                    <a:gd name="T22" fmla="*/ 83 w 506"/>
                    <a:gd name="T23" fmla="*/ 133 h 587"/>
                    <a:gd name="T24" fmla="*/ 80 w 506"/>
                    <a:gd name="T25" fmla="*/ 157 h 587"/>
                    <a:gd name="T26" fmla="*/ 89 w 506"/>
                    <a:gd name="T27" fmla="*/ 170 h 587"/>
                    <a:gd name="T28" fmla="*/ 90 w 506"/>
                    <a:gd name="T29" fmla="*/ 160 h 587"/>
                    <a:gd name="T30" fmla="*/ 95 w 506"/>
                    <a:gd name="T31" fmla="*/ 125 h 587"/>
                    <a:gd name="T32" fmla="*/ 105 w 506"/>
                    <a:gd name="T33" fmla="*/ 116 h 587"/>
                    <a:gd name="T34" fmla="*/ 141 w 506"/>
                    <a:gd name="T35" fmla="*/ 230 h 587"/>
                    <a:gd name="T36" fmla="*/ 59 w 506"/>
                    <a:gd name="T37" fmla="*/ 220 h 587"/>
                    <a:gd name="T38" fmla="*/ 10 w 506"/>
                    <a:gd name="T39" fmla="*/ 153 h 587"/>
                    <a:gd name="T40" fmla="*/ 23 w 506"/>
                    <a:gd name="T41" fmla="*/ 79 h 587"/>
                    <a:gd name="T42" fmla="*/ 138 w 506"/>
                    <a:gd name="T43" fmla="*/ 12 h 587"/>
                    <a:gd name="T44" fmla="*/ 255 w 506"/>
                    <a:gd name="T45" fmla="*/ 80 h 587"/>
                    <a:gd name="T46" fmla="*/ 259 w 506"/>
                    <a:gd name="T47" fmla="*/ 88 h 587"/>
                    <a:gd name="T48" fmla="*/ 252 w 506"/>
                    <a:gd name="T49" fmla="*/ 93 h 587"/>
                    <a:gd name="T50" fmla="*/ 228 w 506"/>
                    <a:gd name="T51" fmla="*/ 164 h 587"/>
                    <a:gd name="T52" fmla="*/ 242 w 506"/>
                    <a:gd name="T53" fmla="*/ 175 h 587"/>
                    <a:gd name="T54" fmla="*/ 268 w 506"/>
                    <a:gd name="T55" fmla="*/ 162 h 587"/>
                    <a:gd name="T56" fmla="*/ 271 w 506"/>
                    <a:gd name="T57" fmla="*/ 84 h 587"/>
                    <a:gd name="T58" fmla="*/ 407 w 506"/>
                    <a:gd name="T59" fmla="*/ 65 h 587"/>
                    <a:gd name="T60" fmla="*/ 485 w 506"/>
                    <a:gd name="T61" fmla="*/ 172 h 587"/>
                    <a:gd name="T62" fmla="*/ 441 w 506"/>
                    <a:gd name="T63" fmla="*/ 288 h 587"/>
                    <a:gd name="T64" fmla="*/ 342 w 506"/>
                    <a:gd name="T65" fmla="*/ 366 h 587"/>
                    <a:gd name="T66" fmla="*/ 231 w 506"/>
                    <a:gd name="T67" fmla="*/ 455 h 587"/>
                    <a:gd name="T68" fmla="*/ 236 w 506"/>
                    <a:gd name="T69" fmla="*/ 432 h 587"/>
                    <a:gd name="T70" fmla="*/ 238 w 506"/>
                    <a:gd name="T71" fmla="*/ 420 h 587"/>
                    <a:gd name="T72" fmla="*/ 227 w 506"/>
                    <a:gd name="T73" fmla="*/ 418 h 587"/>
                    <a:gd name="T74" fmla="*/ 221 w 506"/>
                    <a:gd name="T75" fmla="*/ 437 h 587"/>
                    <a:gd name="T76" fmla="*/ 214 w 506"/>
                    <a:gd name="T77" fmla="*/ 473 h 587"/>
                    <a:gd name="T78" fmla="*/ 197 w 506"/>
                    <a:gd name="T79" fmla="*/ 493 h 587"/>
                    <a:gd name="T80" fmla="*/ 170 w 506"/>
                    <a:gd name="T81" fmla="*/ 537 h 587"/>
                    <a:gd name="T82" fmla="*/ 170 w 506"/>
                    <a:gd name="T83" fmla="*/ 538 h 587"/>
                    <a:gd name="T84" fmla="*/ 163 w 506"/>
                    <a:gd name="T85" fmla="*/ 573 h 587"/>
                    <a:gd name="T86" fmla="*/ 187 w 506"/>
                    <a:gd name="T87" fmla="*/ 573 h 587"/>
                    <a:gd name="T88" fmla="*/ 211 w 506"/>
                    <a:gd name="T89" fmla="*/ 527 h 587"/>
                    <a:gd name="T90" fmla="*/ 228 w 506"/>
                    <a:gd name="T91" fmla="*/ 466 h 587"/>
                    <a:gd name="T92" fmla="*/ 229 w 506"/>
                    <a:gd name="T93" fmla="*/ 463 h 587"/>
                    <a:gd name="T94" fmla="*/ 348 w 506"/>
                    <a:gd name="T95" fmla="*/ 374 h 587"/>
                    <a:gd name="T96" fmla="*/ 453 w 506"/>
                    <a:gd name="T97" fmla="*/ 295 h 587"/>
                    <a:gd name="T98" fmla="*/ 502 w 506"/>
                    <a:gd name="T99" fmla="*/ 168 h 587"/>
                    <a:gd name="T100" fmla="*/ 259 w 506"/>
                    <a:gd name="T101" fmla="*/ 158 h 587"/>
                    <a:gd name="T102" fmla="*/ 241 w 506"/>
                    <a:gd name="T103" fmla="*/ 169 h 587"/>
                    <a:gd name="T104" fmla="*/ 232 w 506"/>
                    <a:gd name="T105" fmla="*/ 162 h 587"/>
                    <a:gd name="T106" fmla="*/ 252 w 506"/>
                    <a:gd name="T107" fmla="*/ 100 h 587"/>
                    <a:gd name="T108" fmla="*/ 261 w 506"/>
                    <a:gd name="T109" fmla="*/ 93 h 587"/>
                    <a:gd name="T110" fmla="*/ 259 w 506"/>
                    <a:gd name="T111" fmla="*/ 158 h 587"/>
                    <a:gd name="T112" fmla="*/ 210 w 506"/>
                    <a:gd name="T113" fmla="*/ 494 h 587"/>
                    <a:gd name="T114" fmla="*/ 171 w 506"/>
                    <a:gd name="T115" fmla="*/ 573 h 587"/>
                    <a:gd name="T116" fmla="*/ 173 w 506"/>
                    <a:gd name="T117" fmla="*/ 539 h 587"/>
                    <a:gd name="T118" fmla="*/ 174 w 506"/>
                    <a:gd name="T119" fmla="*/ 538 h 587"/>
                    <a:gd name="T120" fmla="*/ 199 w 506"/>
                    <a:gd name="T121" fmla="*/ 495 h 587"/>
                    <a:gd name="T122" fmla="*/ 213 w 506"/>
                    <a:gd name="T123" fmla="*/ 480 h 587"/>
                    <a:gd name="T124" fmla="*/ 210 w 506"/>
                    <a:gd name="T125" fmla="*/ 494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06" h="587">
                      <a:moveTo>
                        <a:pt x="502" y="168"/>
                      </a:moveTo>
                      <a:cubicBezTo>
                        <a:pt x="499" y="115"/>
                        <a:pt x="465" y="72"/>
                        <a:pt x="415" y="55"/>
                      </a:cubicBezTo>
                      <a:cubicBezTo>
                        <a:pt x="368" y="40"/>
                        <a:pt x="310" y="48"/>
                        <a:pt x="269" y="79"/>
                      </a:cubicBezTo>
                      <a:cubicBezTo>
                        <a:pt x="269" y="78"/>
                        <a:pt x="268" y="77"/>
                        <a:pt x="268" y="76"/>
                      </a:cubicBezTo>
                      <a:cubicBezTo>
                        <a:pt x="245" y="32"/>
                        <a:pt x="196" y="0"/>
                        <a:pt x="138" y="1"/>
                      </a:cubicBezTo>
                      <a:cubicBezTo>
                        <a:pt x="87" y="2"/>
                        <a:pt x="41" y="31"/>
                        <a:pt x="18" y="74"/>
                      </a:cubicBezTo>
                      <a:cubicBezTo>
                        <a:pt x="3" y="102"/>
                        <a:pt x="0" y="125"/>
                        <a:pt x="6" y="153"/>
                      </a:cubicBezTo>
                      <a:cubicBezTo>
                        <a:pt x="12" y="184"/>
                        <a:pt x="30" y="208"/>
                        <a:pt x="55" y="225"/>
                      </a:cubicBezTo>
                      <a:cubicBezTo>
                        <a:pt x="93" y="249"/>
                        <a:pt x="151" y="245"/>
                        <a:pt x="182" y="213"/>
                      </a:cubicBezTo>
                      <a:cubicBezTo>
                        <a:pt x="195" y="199"/>
                        <a:pt x="203" y="181"/>
                        <a:pt x="201" y="161"/>
                      </a:cubicBezTo>
                      <a:cubicBezTo>
                        <a:pt x="198" y="116"/>
                        <a:pt x="148" y="81"/>
                        <a:pt x="102" y="112"/>
                      </a:cubicBezTo>
                      <a:cubicBezTo>
                        <a:pt x="94" y="117"/>
                        <a:pt x="87" y="124"/>
                        <a:pt x="83" y="133"/>
                      </a:cubicBezTo>
                      <a:cubicBezTo>
                        <a:pt x="80" y="140"/>
                        <a:pt x="79" y="149"/>
                        <a:pt x="80" y="157"/>
                      </a:cubicBezTo>
                      <a:cubicBezTo>
                        <a:pt x="80" y="163"/>
                        <a:pt x="84" y="169"/>
                        <a:pt x="89" y="170"/>
                      </a:cubicBezTo>
                      <a:cubicBezTo>
                        <a:pt x="95" y="170"/>
                        <a:pt x="95" y="163"/>
                        <a:pt x="90" y="160"/>
                      </a:cubicBezTo>
                      <a:cubicBezTo>
                        <a:pt x="77" y="151"/>
                        <a:pt x="86" y="133"/>
                        <a:pt x="95" y="125"/>
                      </a:cubicBezTo>
                      <a:cubicBezTo>
                        <a:pt x="97" y="122"/>
                        <a:pt x="102" y="118"/>
                        <a:pt x="105" y="116"/>
                      </a:cubicBezTo>
                      <a:cubicBezTo>
                        <a:pt x="184" y="72"/>
                        <a:pt x="231" y="197"/>
                        <a:pt x="141" y="230"/>
                      </a:cubicBezTo>
                      <a:cubicBezTo>
                        <a:pt x="119" y="238"/>
                        <a:pt x="80" y="232"/>
                        <a:pt x="59" y="220"/>
                      </a:cubicBezTo>
                      <a:cubicBezTo>
                        <a:pt x="37" y="206"/>
                        <a:pt x="16" y="182"/>
                        <a:pt x="10" y="153"/>
                      </a:cubicBezTo>
                      <a:cubicBezTo>
                        <a:pt x="5" y="126"/>
                        <a:pt x="9" y="105"/>
                        <a:pt x="23" y="79"/>
                      </a:cubicBezTo>
                      <a:cubicBezTo>
                        <a:pt x="45" y="37"/>
                        <a:pt x="89" y="12"/>
                        <a:pt x="138" y="12"/>
                      </a:cubicBezTo>
                      <a:cubicBezTo>
                        <a:pt x="188" y="12"/>
                        <a:pt x="233" y="38"/>
                        <a:pt x="255" y="80"/>
                      </a:cubicBezTo>
                      <a:cubicBezTo>
                        <a:pt x="257" y="83"/>
                        <a:pt x="258" y="85"/>
                        <a:pt x="259" y="88"/>
                      </a:cubicBezTo>
                      <a:cubicBezTo>
                        <a:pt x="256" y="89"/>
                        <a:pt x="254" y="91"/>
                        <a:pt x="252" y="93"/>
                      </a:cubicBezTo>
                      <a:cubicBezTo>
                        <a:pt x="233" y="113"/>
                        <a:pt x="221" y="147"/>
                        <a:pt x="228" y="164"/>
                      </a:cubicBezTo>
                      <a:cubicBezTo>
                        <a:pt x="231" y="169"/>
                        <a:pt x="236" y="173"/>
                        <a:pt x="242" y="175"/>
                      </a:cubicBezTo>
                      <a:cubicBezTo>
                        <a:pt x="252" y="178"/>
                        <a:pt x="263" y="170"/>
                        <a:pt x="268" y="162"/>
                      </a:cubicBezTo>
                      <a:cubicBezTo>
                        <a:pt x="280" y="141"/>
                        <a:pt x="280" y="107"/>
                        <a:pt x="271" y="84"/>
                      </a:cubicBezTo>
                      <a:cubicBezTo>
                        <a:pt x="311" y="56"/>
                        <a:pt x="362" y="48"/>
                        <a:pt x="407" y="65"/>
                      </a:cubicBezTo>
                      <a:cubicBezTo>
                        <a:pt x="453" y="82"/>
                        <a:pt x="482" y="121"/>
                        <a:pt x="485" y="172"/>
                      </a:cubicBezTo>
                      <a:cubicBezTo>
                        <a:pt x="487" y="214"/>
                        <a:pt x="473" y="252"/>
                        <a:pt x="441" y="288"/>
                      </a:cubicBezTo>
                      <a:cubicBezTo>
                        <a:pt x="415" y="318"/>
                        <a:pt x="381" y="341"/>
                        <a:pt x="342" y="366"/>
                      </a:cubicBezTo>
                      <a:cubicBezTo>
                        <a:pt x="298" y="396"/>
                        <a:pt x="261" y="425"/>
                        <a:pt x="231" y="455"/>
                      </a:cubicBezTo>
                      <a:cubicBezTo>
                        <a:pt x="232" y="448"/>
                        <a:pt x="234" y="440"/>
                        <a:pt x="236" y="432"/>
                      </a:cubicBezTo>
                      <a:cubicBezTo>
                        <a:pt x="238" y="420"/>
                        <a:pt x="238" y="420"/>
                        <a:pt x="238" y="420"/>
                      </a:cubicBezTo>
                      <a:cubicBezTo>
                        <a:pt x="227" y="418"/>
                        <a:pt x="227" y="418"/>
                        <a:pt x="227" y="418"/>
                      </a:cubicBezTo>
                      <a:cubicBezTo>
                        <a:pt x="227" y="418"/>
                        <a:pt x="221" y="437"/>
                        <a:pt x="221" y="437"/>
                      </a:cubicBezTo>
                      <a:cubicBezTo>
                        <a:pt x="218" y="448"/>
                        <a:pt x="216" y="461"/>
                        <a:pt x="214" y="473"/>
                      </a:cubicBezTo>
                      <a:cubicBezTo>
                        <a:pt x="208" y="479"/>
                        <a:pt x="202" y="486"/>
                        <a:pt x="197" y="493"/>
                      </a:cubicBezTo>
                      <a:cubicBezTo>
                        <a:pt x="184" y="508"/>
                        <a:pt x="176" y="522"/>
                        <a:pt x="170" y="537"/>
                      </a:cubicBezTo>
                      <a:cubicBezTo>
                        <a:pt x="170" y="538"/>
                        <a:pt x="170" y="538"/>
                        <a:pt x="170" y="538"/>
                      </a:cubicBezTo>
                      <a:cubicBezTo>
                        <a:pt x="166" y="549"/>
                        <a:pt x="161" y="561"/>
                        <a:pt x="163" y="573"/>
                      </a:cubicBezTo>
                      <a:cubicBezTo>
                        <a:pt x="165" y="583"/>
                        <a:pt x="175" y="587"/>
                        <a:pt x="187" y="573"/>
                      </a:cubicBezTo>
                      <a:cubicBezTo>
                        <a:pt x="200" y="558"/>
                        <a:pt x="205" y="543"/>
                        <a:pt x="211" y="527"/>
                      </a:cubicBezTo>
                      <a:cubicBezTo>
                        <a:pt x="219" y="507"/>
                        <a:pt x="224" y="486"/>
                        <a:pt x="228" y="466"/>
                      </a:cubicBezTo>
                      <a:cubicBezTo>
                        <a:pt x="229" y="465"/>
                        <a:pt x="229" y="464"/>
                        <a:pt x="229" y="463"/>
                      </a:cubicBezTo>
                      <a:cubicBezTo>
                        <a:pt x="261" y="433"/>
                        <a:pt x="301" y="404"/>
                        <a:pt x="348" y="374"/>
                      </a:cubicBezTo>
                      <a:cubicBezTo>
                        <a:pt x="387" y="348"/>
                        <a:pt x="424" y="323"/>
                        <a:pt x="453" y="295"/>
                      </a:cubicBezTo>
                      <a:cubicBezTo>
                        <a:pt x="488" y="261"/>
                        <a:pt x="506" y="221"/>
                        <a:pt x="502" y="168"/>
                      </a:cubicBezTo>
                      <a:close/>
                      <a:moveTo>
                        <a:pt x="259" y="158"/>
                      </a:moveTo>
                      <a:cubicBezTo>
                        <a:pt x="255" y="165"/>
                        <a:pt x="248" y="170"/>
                        <a:pt x="241" y="169"/>
                      </a:cubicBezTo>
                      <a:cubicBezTo>
                        <a:pt x="237" y="169"/>
                        <a:pt x="234" y="167"/>
                        <a:pt x="232" y="162"/>
                      </a:cubicBezTo>
                      <a:cubicBezTo>
                        <a:pt x="225" y="147"/>
                        <a:pt x="234" y="119"/>
                        <a:pt x="252" y="100"/>
                      </a:cubicBezTo>
                      <a:cubicBezTo>
                        <a:pt x="255" y="98"/>
                        <a:pt x="258" y="95"/>
                        <a:pt x="261" y="93"/>
                      </a:cubicBezTo>
                      <a:cubicBezTo>
                        <a:pt x="268" y="114"/>
                        <a:pt x="269" y="140"/>
                        <a:pt x="259" y="158"/>
                      </a:cubicBezTo>
                      <a:close/>
                      <a:moveTo>
                        <a:pt x="210" y="494"/>
                      </a:moveTo>
                      <a:cubicBezTo>
                        <a:pt x="208" y="503"/>
                        <a:pt x="186" y="584"/>
                        <a:pt x="171" y="573"/>
                      </a:cubicBezTo>
                      <a:cubicBezTo>
                        <a:pt x="162" y="566"/>
                        <a:pt x="170" y="548"/>
                        <a:pt x="173" y="539"/>
                      </a:cubicBezTo>
                      <a:cubicBezTo>
                        <a:pt x="174" y="538"/>
                        <a:pt x="174" y="538"/>
                        <a:pt x="174" y="538"/>
                      </a:cubicBezTo>
                      <a:cubicBezTo>
                        <a:pt x="179" y="524"/>
                        <a:pt x="187" y="510"/>
                        <a:pt x="199" y="495"/>
                      </a:cubicBezTo>
                      <a:cubicBezTo>
                        <a:pt x="204" y="490"/>
                        <a:pt x="208" y="485"/>
                        <a:pt x="213" y="480"/>
                      </a:cubicBezTo>
                      <a:cubicBezTo>
                        <a:pt x="212" y="484"/>
                        <a:pt x="211" y="489"/>
                        <a:pt x="210" y="4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1622155" y="186485"/>
                <a:ext cx="1651112" cy="700681"/>
                <a:chOff x="4192692" y="1963767"/>
                <a:chExt cx="1651112" cy="700681"/>
              </a:xfrm>
            </p:grpSpPr>
            <p:sp>
              <p:nvSpPr>
                <p:cNvPr id="22" name="TextBox 21"/>
                <p:cNvSpPr txBox="1"/>
                <p:nvPr/>
              </p:nvSpPr>
              <p:spPr>
                <a:xfrm>
                  <a:off x="4192692" y="2143244"/>
                  <a:ext cx="16511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dirty="0" smtClean="0">
                      <a:solidFill>
                        <a:schemeClr val="bg1">
                          <a:lumMod val="9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rPr>
                    <a:t>七夕节快乐</a:t>
                  </a:r>
                  <a:endPara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4678582" y="1963767"/>
                  <a:ext cx="757957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2016</a:t>
                  </a:r>
                  <a:endParaRPr lang="zh-CN" altLang="en-US" sz="11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4192692" y="2433616"/>
                  <a:ext cx="165111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9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永远爱你的亲</a:t>
                  </a:r>
                  <a:endParaRPr lang="zh-CN" altLang="en-US" sz="9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2" name="Group 88"/>
              <p:cNvGrpSpPr>
                <a:grpSpLocks noChangeAspect="1"/>
              </p:cNvGrpSpPr>
              <p:nvPr/>
            </p:nvGrpSpPr>
            <p:grpSpPr bwMode="auto">
              <a:xfrm>
                <a:off x="1568339" y="958599"/>
                <a:ext cx="817722" cy="82847"/>
                <a:chOff x="2112" y="1540"/>
                <a:chExt cx="3119" cy="316"/>
              </a:xfrm>
              <a:solidFill>
                <a:schemeClr val="bg1"/>
              </a:solidFill>
            </p:grpSpPr>
            <p:sp>
              <p:nvSpPr>
                <p:cNvPr id="13" name="Freeform 89"/>
                <p:cNvSpPr>
                  <a:spLocks/>
                </p:cNvSpPr>
                <p:nvPr/>
              </p:nvSpPr>
              <p:spPr bwMode="auto">
                <a:xfrm>
                  <a:off x="2188" y="1651"/>
                  <a:ext cx="24" cy="76"/>
                </a:xfrm>
                <a:custGeom>
                  <a:avLst/>
                  <a:gdLst>
                    <a:gd name="T0" fmla="*/ 0 w 5"/>
                    <a:gd name="T1" fmla="*/ 2 h 16"/>
                    <a:gd name="T2" fmla="*/ 0 w 5"/>
                    <a:gd name="T3" fmla="*/ 14 h 16"/>
                    <a:gd name="T4" fmla="*/ 0 w 5"/>
                    <a:gd name="T5" fmla="*/ 14 h 16"/>
                    <a:gd name="T6" fmla="*/ 1 w 5"/>
                    <a:gd name="T7" fmla="*/ 16 h 16"/>
                    <a:gd name="T8" fmla="*/ 3 w 5"/>
                    <a:gd name="T9" fmla="*/ 14 h 16"/>
                    <a:gd name="T10" fmla="*/ 3 w 5"/>
                    <a:gd name="T11" fmla="*/ 14 h 16"/>
                    <a:gd name="T12" fmla="*/ 3 w 5"/>
                    <a:gd name="T13" fmla="*/ 2 h 16"/>
                    <a:gd name="T14" fmla="*/ 3 w 5"/>
                    <a:gd name="T15" fmla="*/ 2 h 16"/>
                    <a:gd name="T16" fmla="*/ 1 w 5"/>
                    <a:gd name="T17" fmla="*/ 0 h 16"/>
                    <a:gd name="T18" fmla="*/ 0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0" y="2"/>
                      </a:moveTo>
                      <a:cubicBezTo>
                        <a:pt x="0" y="6"/>
                        <a:pt x="0" y="10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6"/>
                        <a:pt x="1" y="16"/>
                      </a:cubicBezTo>
                      <a:cubicBezTo>
                        <a:pt x="2" y="16"/>
                        <a:pt x="3" y="15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5" y="10"/>
                        <a:pt x="5" y="6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90"/>
                <p:cNvSpPr>
                  <a:spLocks/>
                </p:cNvSpPr>
                <p:nvPr/>
              </p:nvSpPr>
              <p:spPr bwMode="auto">
                <a:xfrm>
                  <a:off x="2232" y="1646"/>
                  <a:ext cx="808" cy="86"/>
                </a:xfrm>
                <a:custGeom>
                  <a:avLst/>
                  <a:gdLst>
                    <a:gd name="T0" fmla="*/ 0 w 169"/>
                    <a:gd name="T1" fmla="*/ 5 h 18"/>
                    <a:gd name="T2" fmla="*/ 14 w 169"/>
                    <a:gd name="T3" fmla="*/ 6 h 18"/>
                    <a:gd name="T4" fmla="*/ 88 w 169"/>
                    <a:gd name="T5" fmla="*/ 5 h 18"/>
                    <a:gd name="T6" fmla="*/ 152 w 169"/>
                    <a:gd name="T7" fmla="*/ 1 h 18"/>
                    <a:gd name="T8" fmla="*/ 169 w 169"/>
                    <a:gd name="T9" fmla="*/ 0 h 18"/>
                    <a:gd name="T10" fmla="*/ 168 w 169"/>
                    <a:gd name="T11" fmla="*/ 9 h 18"/>
                    <a:gd name="T12" fmla="*/ 169 w 169"/>
                    <a:gd name="T13" fmla="*/ 18 h 18"/>
                    <a:gd name="T14" fmla="*/ 152 w 169"/>
                    <a:gd name="T15" fmla="*/ 17 h 18"/>
                    <a:gd name="T16" fmla="*/ 88 w 169"/>
                    <a:gd name="T17" fmla="*/ 13 h 18"/>
                    <a:gd name="T18" fmla="*/ 14 w 169"/>
                    <a:gd name="T19" fmla="*/ 12 h 18"/>
                    <a:gd name="T20" fmla="*/ 0 w 169"/>
                    <a:gd name="T21" fmla="*/ 13 h 18"/>
                    <a:gd name="T22" fmla="*/ 0 w 169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9" h="18">
                      <a:moveTo>
                        <a:pt x="0" y="5"/>
                      </a:moveTo>
                      <a:cubicBezTo>
                        <a:pt x="3" y="5"/>
                        <a:pt x="7" y="5"/>
                        <a:pt x="14" y="6"/>
                      </a:cubicBezTo>
                      <a:cubicBezTo>
                        <a:pt x="39" y="7"/>
                        <a:pt x="63" y="7"/>
                        <a:pt x="88" y="5"/>
                      </a:cubicBezTo>
                      <a:cubicBezTo>
                        <a:pt x="110" y="4"/>
                        <a:pt x="131" y="2"/>
                        <a:pt x="152" y="1"/>
                      </a:cubicBezTo>
                      <a:cubicBezTo>
                        <a:pt x="158" y="1"/>
                        <a:pt x="164" y="0"/>
                        <a:pt x="169" y="0"/>
                      </a:cubicBezTo>
                      <a:cubicBezTo>
                        <a:pt x="168" y="3"/>
                        <a:pt x="168" y="6"/>
                        <a:pt x="168" y="9"/>
                      </a:cubicBezTo>
                      <a:cubicBezTo>
                        <a:pt x="168" y="12"/>
                        <a:pt x="168" y="15"/>
                        <a:pt x="169" y="18"/>
                      </a:cubicBezTo>
                      <a:cubicBezTo>
                        <a:pt x="164" y="18"/>
                        <a:pt x="158" y="17"/>
                        <a:pt x="152" y="17"/>
                      </a:cubicBezTo>
                      <a:cubicBezTo>
                        <a:pt x="131" y="16"/>
                        <a:pt x="110" y="14"/>
                        <a:pt x="88" y="13"/>
                      </a:cubicBezTo>
                      <a:cubicBezTo>
                        <a:pt x="63" y="11"/>
                        <a:pt x="39" y="11"/>
                        <a:pt x="14" y="12"/>
                      </a:cubicBezTo>
                      <a:cubicBezTo>
                        <a:pt x="7" y="13"/>
                        <a:pt x="3" y="13"/>
                        <a:pt x="0" y="13"/>
                      </a:cubicBezTo>
                      <a:cubicBezTo>
                        <a:pt x="0" y="10"/>
                        <a:pt x="0" y="8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Oval 91"/>
                <p:cNvSpPr>
                  <a:spLocks noChangeArrowheads="1"/>
                </p:cNvSpPr>
                <p:nvPr/>
              </p:nvSpPr>
              <p:spPr bwMode="auto">
                <a:xfrm>
                  <a:off x="2112" y="1660"/>
                  <a:ext cx="57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92"/>
                <p:cNvSpPr>
                  <a:spLocks/>
                </p:cNvSpPr>
                <p:nvPr/>
              </p:nvSpPr>
              <p:spPr bwMode="auto">
                <a:xfrm>
                  <a:off x="5135" y="1651"/>
                  <a:ext cx="24" cy="76"/>
                </a:xfrm>
                <a:custGeom>
                  <a:avLst/>
                  <a:gdLst>
                    <a:gd name="T0" fmla="*/ 5 w 5"/>
                    <a:gd name="T1" fmla="*/ 2 h 16"/>
                    <a:gd name="T2" fmla="*/ 5 w 5"/>
                    <a:gd name="T3" fmla="*/ 14 h 16"/>
                    <a:gd name="T4" fmla="*/ 5 w 5"/>
                    <a:gd name="T5" fmla="*/ 14 h 16"/>
                    <a:gd name="T6" fmla="*/ 3 w 5"/>
                    <a:gd name="T7" fmla="*/ 16 h 16"/>
                    <a:gd name="T8" fmla="*/ 1 w 5"/>
                    <a:gd name="T9" fmla="*/ 14 h 16"/>
                    <a:gd name="T10" fmla="*/ 1 w 5"/>
                    <a:gd name="T11" fmla="*/ 14 h 16"/>
                    <a:gd name="T12" fmla="*/ 1 w 5"/>
                    <a:gd name="T13" fmla="*/ 2 h 16"/>
                    <a:gd name="T14" fmla="*/ 1 w 5"/>
                    <a:gd name="T15" fmla="*/ 2 h 16"/>
                    <a:gd name="T16" fmla="*/ 3 w 5"/>
                    <a:gd name="T17" fmla="*/ 0 h 16"/>
                    <a:gd name="T18" fmla="*/ 5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5" y="2"/>
                      </a:moveTo>
                      <a:cubicBezTo>
                        <a:pt x="5" y="6"/>
                        <a:pt x="5" y="10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4" y="16"/>
                        <a:pt x="3" y="16"/>
                      </a:cubicBezTo>
                      <a:cubicBezTo>
                        <a:pt x="3" y="16"/>
                        <a:pt x="2" y="15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0"/>
                        <a:pt x="0" y="6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4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93"/>
                <p:cNvSpPr>
                  <a:spLocks/>
                </p:cNvSpPr>
                <p:nvPr/>
              </p:nvSpPr>
              <p:spPr bwMode="auto">
                <a:xfrm>
                  <a:off x="4303" y="1646"/>
                  <a:ext cx="813" cy="86"/>
                </a:xfrm>
                <a:custGeom>
                  <a:avLst/>
                  <a:gdLst>
                    <a:gd name="T0" fmla="*/ 170 w 170"/>
                    <a:gd name="T1" fmla="*/ 5 h 18"/>
                    <a:gd name="T2" fmla="*/ 156 w 170"/>
                    <a:gd name="T3" fmla="*/ 6 h 18"/>
                    <a:gd name="T4" fmla="*/ 81 w 170"/>
                    <a:gd name="T5" fmla="*/ 5 h 18"/>
                    <a:gd name="T6" fmla="*/ 17 w 170"/>
                    <a:gd name="T7" fmla="*/ 1 h 18"/>
                    <a:gd name="T8" fmla="*/ 0 w 170"/>
                    <a:gd name="T9" fmla="*/ 0 h 18"/>
                    <a:gd name="T10" fmla="*/ 2 w 170"/>
                    <a:gd name="T11" fmla="*/ 9 h 18"/>
                    <a:gd name="T12" fmla="*/ 0 w 170"/>
                    <a:gd name="T13" fmla="*/ 18 h 18"/>
                    <a:gd name="T14" fmla="*/ 17 w 170"/>
                    <a:gd name="T15" fmla="*/ 17 h 18"/>
                    <a:gd name="T16" fmla="*/ 81 w 170"/>
                    <a:gd name="T17" fmla="*/ 13 h 18"/>
                    <a:gd name="T18" fmla="*/ 156 w 170"/>
                    <a:gd name="T19" fmla="*/ 12 h 18"/>
                    <a:gd name="T20" fmla="*/ 170 w 170"/>
                    <a:gd name="T21" fmla="*/ 13 h 18"/>
                    <a:gd name="T22" fmla="*/ 170 w 170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0" h="18">
                      <a:moveTo>
                        <a:pt x="170" y="5"/>
                      </a:moveTo>
                      <a:cubicBezTo>
                        <a:pt x="167" y="5"/>
                        <a:pt x="163" y="5"/>
                        <a:pt x="156" y="6"/>
                      </a:cubicBezTo>
                      <a:cubicBezTo>
                        <a:pt x="131" y="7"/>
                        <a:pt x="106" y="7"/>
                        <a:pt x="81" y="5"/>
                      </a:cubicBezTo>
                      <a:cubicBezTo>
                        <a:pt x="60" y="4"/>
                        <a:pt x="39" y="2"/>
                        <a:pt x="17" y="1"/>
                      </a:cubicBezTo>
                      <a:cubicBezTo>
                        <a:pt x="12" y="1"/>
                        <a:pt x="6" y="0"/>
                        <a:pt x="0" y="0"/>
                      </a:cubicBezTo>
                      <a:cubicBezTo>
                        <a:pt x="1" y="3"/>
                        <a:pt x="2" y="6"/>
                        <a:pt x="2" y="9"/>
                      </a:cubicBezTo>
                      <a:cubicBezTo>
                        <a:pt x="2" y="12"/>
                        <a:pt x="1" y="15"/>
                        <a:pt x="0" y="18"/>
                      </a:cubicBezTo>
                      <a:cubicBezTo>
                        <a:pt x="6" y="18"/>
                        <a:pt x="12" y="17"/>
                        <a:pt x="17" y="17"/>
                      </a:cubicBezTo>
                      <a:cubicBezTo>
                        <a:pt x="39" y="16"/>
                        <a:pt x="60" y="14"/>
                        <a:pt x="81" y="13"/>
                      </a:cubicBezTo>
                      <a:cubicBezTo>
                        <a:pt x="106" y="11"/>
                        <a:pt x="131" y="11"/>
                        <a:pt x="156" y="12"/>
                      </a:cubicBezTo>
                      <a:cubicBezTo>
                        <a:pt x="163" y="13"/>
                        <a:pt x="167" y="13"/>
                        <a:pt x="170" y="13"/>
                      </a:cubicBezTo>
                      <a:cubicBezTo>
                        <a:pt x="169" y="10"/>
                        <a:pt x="169" y="8"/>
                        <a:pt x="17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Oval 94"/>
                <p:cNvSpPr>
                  <a:spLocks noChangeArrowheads="1"/>
                </p:cNvSpPr>
                <p:nvPr/>
              </p:nvSpPr>
              <p:spPr bwMode="auto">
                <a:xfrm>
                  <a:off x="5178" y="1660"/>
                  <a:ext cx="53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95"/>
                <p:cNvSpPr>
                  <a:spLocks/>
                </p:cNvSpPr>
                <p:nvPr/>
              </p:nvSpPr>
              <p:spPr bwMode="auto">
                <a:xfrm>
                  <a:off x="3566" y="1584"/>
                  <a:ext cx="211" cy="210"/>
                </a:xfrm>
                <a:custGeom>
                  <a:avLst/>
                  <a:gdLst>
                    <a:gd name="T0" fmla="*/ 31 w 44"/>
                    <a:gd name="T1" fmla="*/ 1 h 44"/>
                    <a:gd name="T2" fmla="*/ 22 w 44"/>
                    <a:gd name="T3" fmla="*/ 9 h 44"/>
                    <a:gd name="T4" fmla="*/ 22 w 44"/>
                    <a:gd name="T5" fmla="*/ 9 h 44"/>
                    <a:gd name="T6" fmla="*/ 13 w 44"/>
                    <a:gd name="T7" fmla="*/ 1 h 44"/>
                    <a:gd name="T8" fmla="*/ 0 w 44"/>
                    <a:gd name="T9" fmla="*/ 14 h 44"/>
                    <a:gd name="T10" fmla="*/ 8 w 44"/>
                    <a:gd name="T11" fmla="*/ 28 h 44"/>
                    <a:gd name="T12" fmla="*/ 12 w 44"/>
                    <a:gd name="T13" fmla="*/ 32 h 44"/>
                    <a:gd name="T14" fmla="*/ 12 w 44"/>
                    <a:gd name="T15" fmla="*/ 32 h 44"/>
                    <a:gd name="T16" fmla="*/ 22 w 44"/>
                    <a:gd name="T17" fmla="*/ 44 h 44"/>
                    <a:gd name="T18" fmla="*/ 23 w 44"/>
                    <a:gd name="T19" fmla="*/ 44 h 44"/>
                    <a:gd name="T20" fmla="*/ 33 w 44"/>
                    <a:gd name="T21" fmla="*/ 32 h 44"/>
                    <a:gd name="T22" fmla="*/ 33 w 44"/>
                    <a:gd name="T23" fmla="*/ 32 h 44"/>
                    <a:gd name="T24" fmla="*/ 37 w 44"/>
                    <a:gd name="T25" fmla="*/ 28 h 44"/>
                    <a:gd name="T26" fmla="*/ 44 w 44"/>
                    <a:gd name="T27" fmla="*/ 14 h 44"/>
                    <a:gd name="T28" fmla="*/ 31 w 44"/>
                    <a:gd name="T29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4" h="44">
                      <a:moveTo>
                        <a:pt x="31" y="1"/>
                      </a:moveTo>
                      <a:cubicBezTo>
                        <a:pt x="27" y="2"/>
                        <a:pt x="23" y="5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5"/>
                        <a:pt x="18" y="2"/>
                        <a:pt x="13" y="1"/>
                      </a:cubicBezTo>
                      <a:cubicBezTo>
                        <a:pt x="5" y="1"/>
                        <a:pt x="0" y="6"/>
                        <a:pt x="0" y="14"/>
                      </a:cubicBezTo>
                      <a:cubicBezTo>
                        <a:pt x="0" y="19"/>
                        <a:pt x="4" y="23"/>
                        <a:pt x="8" y="28"/>
                      </a:cubicBezTo>
                      <a:cubicBezTo>
                        <a:pt x="9" y="29"/>
                        <a:pt x="11" y="30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6" y="36"/>
                        <a:pt x="21" y="43"/>
                        <a:pt x="22" y="44"/>
                      </a:cubicBezTo>
                      <a:cubicBezTo>
                        <a:pt x="22" y="44"/>
                        <a:pt x="23" y="44"/>
                        <a:pt x="23" y="44"/>
                      </a:cubicBezTo>
                      <a:cubicBezTo>
                        <a:pt x="26" y="40"/>
                        <a:pt x="28" y="37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4" y="30"/>
                        <a:pt x="35" y="29"/>
                        <a:pt x="37" y="28"/>
                      </a:cubicBezTo>
                      <a:cubicBezTo>
                        <a:pt x="40" y="23"/>
                        <a:pt x="44" y="19"/>
                        <a:pt x="44" y="14"/>
                      </a:cubicBezTo>
                      <a:cubicBezTo>
                        <a:pt x="44" y="7"/>
                        <a:pt x="41" y="0"/>
                        <a:pt x="3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96"/>
                <p:cNvSpPr>
                  <a:spLocks noEditPoints="1"/>
                </p:cNvSpPr>
                <p:nvPr/>
              </p:nvSpPr>
              <p:spPr bwMode="auto">
                <a:xfrm>
                  <a:off x="3064" y="1540"/>
                  <a:ext cx="507" cy="316"/>
                </a:xfrm>
                <a:custGeom>
                  <a:avLst/>
                  <a:gdLst>
                    <a:gd name="T0" fmla="*/ 80 w 106"/>
                    <a:gd name="T1" fmla="*/ 3 h 66"/>
                    <a:gd name="T2" fmla="*/ 44 w 106"/>
                    <a:gd name="T3" fmla="*/ 22 h 66"/>
                    <a:gd name="T4" fmla="*/ 61 w 106"/>
                    <a:gd name="T5" fmla="*/ 42 h 66"/>
                    <a:gd name="T6" fmla="*/ 80 w 106"/>
                    <a:gd name="T7" fmla="*/ 38 h 66"/>
                    <a:gd name="T8" fmla="*/ 81 w 106"/>
                    <a:gd name="T9" fmla="*/ 36 h 66"/>
                    <a:gd name="T10" fmla="*/ 79 w 106"/>
                    <a:gd name="T11" fmla="*/ 37 h 66"/>
                    <a:gd name="T12" fmla="*/ 62 w 106"/>
                    <a:gd name="T13" fmla="*/ 39 h 66"/>
                    <a:gd name="T14" fmla="*/ 46 w 106"/>
                    <a:gd name="T15" fmla="*/ 22 h 66"/>
                    <a:gd name="T16" fmla="*/ 78 w 106"/>
                    <a:gd name="T17" fmla="*/ 8 h 66"/>
                    <a:gd name="T18" fmla="*/ 102 w 106"/>
                    <a:gd name="T19" fmla="*/ 33 h 66"/>
                    <a:gd name="T20" fmla="*/ 49 w 106"/>
                    <a:gd name="T21" fmla="*/ 55 h 66"/>
                    <a:gd name="T22" fmla="*/ 18 w 106"/>
                    <a:gd name="T23" fmla="*/ 40 h 66"/>
                    <a:gd name="T24" fmla="*/ 38 w 106"/>
                    <a:gd name="T25" fmla="*/ 25 h 66"/>
                    <a:gd name="T26" fmla="*/ 30 w 106"/>
                    <a:gd name="T27" fmla="*/ 15 h 66"/>
                    <a:gd name="T28" fmla="*/ 14 w 106"/>
                    <a:gd name="T29" fmla="*/ 28 h 66"/>
                    <a:gd name="T30" fmla="*/ 16 w 106"/>
                    <a:gd name="T31" fmla="*/ 39 h 66"/>
                    <a:gd name="T32" fmla="*/ 10 w 106"/>
                    <a:gd name="T33" fmla="*/ 39 h 66"/>
                    <a:gd name="T34" fmla="*/ 1 w 106"/>
                    <a:gd name="T35" fmla="*/ 33 h 66"/>
                    <a:gd name="T36" fmla="*/ 8 w 106"/>
                    <a:gd name="T37" fmla="*/ 33 h 66"/>
                    <a:gd name="T38" fmla="*/ 10 w 106"/>
                    <a:gd name="T39" fmla="*/ 26 h 66"/>
                    <a:gd name="T40" fmla="*/ 3 w 106"/>
                    <a:gd name="T41" fmla="*/ 26 h 66"/>
                    <a:gd name="T42" fmla="*/ 2 w 106"/>
                    <a:gd name="T43" fmla="*/ 27 h 66"/>
                    <a:gd name="T44" fmla="*/ 1 w 106"/>
                    <a:gd name="T45" fmla="*/ 28 h 66"/>
                    <a:gd name="T46" fmla="*/ 0 w 106"/>
                    <a:gd name="T47" fmla="*/ 31 h 66"/>
                    <a:gd name="T48" fmla="*/ 10 w 106"/>
                    <a:gd name="T49" fmla="*/ 40 h 66"/>
                    <a:gd name="T50" fmla="*/ 16 w 106"/>
                    <a:gd name="T51" fmla="*/ 40 h 66"/>
                    <a:gd name="T52" fmla="*/ 49 w 106"/>
                    <a:gd name="T53" fmla="*/ 62 h 66"/>
                    <a:gd name="T54" fmla="*/ 103 w 106"/>
                    <a:gd name="T55" fmla="*/ 34 h 66"/>
                    <a:gd name="T56" fmla="*/ 103 w 106"/>
                    <a:gd name="T57" fmla="*/ 33 h 66"/>
                    <a:gd name="T58" fmla="*/ 80 w 106"/>
                    <a:gd name="T59" fmla="*/ 3 h 66"/>
                    <a:gd name="T60" fmla="*/ 16 w 106"/>
                    <a:gd name="T61" fmla="*/ 28 h 66"/>
                    <a:gd name="T62" fmla="*/ 29 w 106"/>
                    <a:gd name="T63" fmla="*/ 16 h 66"/>
                    <a:gd name="T64" fmla="*/ 35 w 106"/>
                    <a:gd name="T65" fmla="*/ 25 h 66"/>
                    <a:gd name="T66" fmla="*/ 35 w 106"/>
                    <a:gd name="T67" fmla="*/ 25 h 66"/>
                    <a:gd name="T68" fmla="*/ 17 w 106"/>
                    <a:gd name="T69" fmla="*/ 39 h 66"/>
                    <a:gd name="T70" fmla="*/ 16 w 106"/>
                    <a:gd name="T71" fmla="*/ 28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80" y="3"/>
                      </a:moveTo>
                      <a:cubicBezTo>
                        <a:pt x="62" y="0"/>
                        <a:pt x="46" y="8"/>
                        <a:pt x="44" y="22"/>
                      </a:cubicBezTo>
                      <a:cubicBezTo>
                        <a:pt x="43" y="32"/>
                        <a:pt x="50" y="40"/>
                        <a:pt x="61" y="42"/>
                      </a:cubicBezTo>
                      <a:cubicBezTo>
                        <a:pt x="69" y="44"/>
                        <a:pt x="75" y="42"/>
                        <a:pt x="80" y="38"/>
                      </a:cubicBezTo>
                      <a:cubicBezTo>
                        <a:pt x="80" y="37"/>
                        <a:pt x="81" y="36"/>
                        <a:pt x="81" y="36"/>
                      </a:cubicBezTo>
                      <a:cubicBezTo>
                        <a:pt x="80" y="35"/>
                        <a:pt x="80" y="36"/>
                        <a:pt x="79" y="37"/>
                      </a:cubicBezTo>
                      <a:cubicBezTo>
                        <a:pt x="75" y="40"/>
                        <a:pt x="69" y="40"/>
                        <a:pt x="62" y="39"/>
                      </a:cubicBezTo>
                      <a:cubicBezTo>
                        <a:pt x="52" y="37"/>
                        <a:pt x="44" y="31"/>
                        <a:pt x="46" y="22"/>
                      </a:cubicBezTo>
                      <a:cubicBezTo>
                        <a:pt x="47" y="12"/>
                        <a:pt x="61" y="5"/>
                        <a:pt x="78" y="8"/>
                      </a:cubicBezTo>
                      <a:cubicBezTo>
                        <a:pt x="93" y="10"/>
                        <a:pt x="104" y="20"/>
                        <a:pt x="102" y="33"/>
                      </a:cubicBezTo>
                      <a:cubicBezTo>
                        <a:pt x="99" y="53"/>
                        <a:pt x="73" y="59"/>
                        <a:pt x="49" y="55"/>
                      </a:cubicBezTo>
                      <a:cubicBezTo>
                        <a:pt x="37" y="53"/>
                        <a:pt x="23" y="49"/>
                        <a:pt x="18" y="40"/>
                      </a:cubicBezTo>
                      <a:cubicBezTo>
                        <a:pt x="30" y="40"/>
                        <a:pt x="37" y="33"/>
                        <a:pt x="38" y="25"/>
                      </a:cubicBezTo>
                      <a:cubicBezTo>
                        <a:pt x="39" y="21"/>
                        <a:pt x="36" y="15"/>
                        <a:pt x="30" y="15"/>
                      </a:cubicBezTo>
                      <a:cubicBezTo>
                        <a:pt x="22" y="14"/>
                        <a:pt x="16" y="20"/>
                        <a:pt x="14" y="28"/>
                      </a:cubicBezTo>
                      <a:cubicBezTo>
                        <a:pt x="14" y="32"/>
                        <a:pt x="14" y="36"/>
                        <a:pt x="16" y="39"/>
                      </a:cubicBezTo>
                      <a:cubicBezTo>
                        <a:pt x="14" y="40"/>
                        <a:pt x="12" y="39"/>
                        <a:pt x="10" y="39"/>
                      </a:cubicBezTo>
                      <a:cubicBezTo>
                        <a:pt x="6" y="38"/>
                        <a:pt x="3" y="36"/>
                        <a:pt x="1" y="33"/>
                      </a:cubicBezTo>
                      <a:cubicBezTo>
                        <a:pt x="3" y="34"/>
                        <a:pt x="5" y="34"/>
                        <a:pt x="8" y="33"/>
                      </a:cubicBezTo>
                      <a:cubicBezTo>
                        <a:pt x="10" y="31"/>
                        <a:pt x="11" y="28"/>
                        <a:pt x="10" y="26"/>
                      </a:cubicBezTo>
                      <a:cubicBezTo>
                        <a:pt x="9" y="24"/>
                        <a:pt x="6" y="24"/>
                        <a:pt x="3" y="26"/>
                      </a:cubicBezTo>
                      <a:cubicBezTo>
                        <a:pt x="2" y="26"/>
                        <a:pt x="2" y="26"/>
                        <a:pt x="2" y="27"/>
                      </a:cubicBezTo>
                      <a:cubicBezTo>
                        <a:pt x="1" y="27"/>
                        <a:pt x="1" y="27"/>
                        <a:pt x="1" y="28"/>
                      </a:cubicBezTo>
                      <a:cubicBezTo>
                        <a:pt x="0" y="29"/>
                        <a:pt x="0" y="30"/>
                        <a:pt x="0" y="31"/>
                      </a:cubicBezTo>
                      <a:cubicBezTo>
                        <a:pt x="0" y="36"/>
                        <a:pt x="4" y="39"/>
                        <a:pt x="10" y="40"/>
                      </a:cubicBezTo>
                      <a:cubicBezTo>
                        <a:pt x="12" y="41"/>
                        <a:pt x="14" y="41"/>
                        <a:pt x="16" y="40"/>
                      </a:cubicBezTo>
                      <a:cubicBezTo>
                        <a:pt x="22" y="50"/>
                        <a:pt x="36" y="60"/>
                        <a:pt x="49" y="62"/>
                      </a:cubicBezTo>
                      <a:cubicBezTo>
                        <a:pt x="74" y="66"/>
                        <a:pt x="100" y="55"/>
                        <a:pt x="103" y="34"/>
                      </a:cubicBezTo>
                      <a:cubicBezTo>
                        <a:pt x="103" y="33"/>
                        <a:pt x="103" y="33"/>
                        <a:pt x="103" y="33"/>
                      </a:cubicBezTo>
                      <a:cubicBezTo>
                        <a:pt x="106" y="16"/>
                        <a:pt x="96" y="5"/>
                        <a:pt x="80" y="3"/>
                      </a:cubicBezTo>
                      <a:close/>
                      <a:moveTo>
                        <a:pt x="16" y="28"/>
                      </a:moveTo>
                      <a:cubicBezTo>
                        <a:pt x="17" y="21"/>
                        <a:pt x="23" y="15"/>
                        <a:pt x="29" y="16"/>
                      </a:cubicBezTo>
                      <a:cubicBezTo>
                        <a:pt x="33" y="17"/>
                        <a:pt x="35" y="21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3" y="32"/>
                        <a:pt x="26" y="38"/>
                        <a:pt x="17" y="39"/>
                      </a:cubicBezTo>
                      <a:cubicBezTo>
                        <a:pt x="16" y="36"/>
                        <a:pt x="15" y="33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97"/>
                <p:cNvSpPr>
                  <a:spLocks noEditPoints="1"/>
                </p:cNvSpPr>
                <p:nvPr/>
              </p:nvSpPr>
              <p:spPr bwMode="auto">
                <a:xfrm>
                  <a:off x="3777" y="1540"/>
                  <a:ext cx="507" cy="316"/>
                </a:xfrm>
                <a:custGeom>
                  <a:avLst/>
                  <a:gdLst>
                    <a:gd name="T0" fmla="*/ 2 w 106"/>
                    <a:gd name="T1" fmla="*/ 33 h 66"/>
                    <a:gd name="T2" fmla="*/ 2 w 106"/>
                    <a:gd name="T3" fmla="*/ 34 h 66"/>
                    <a:gd name="T4" fmla="*/ 56 w 106"/>
                    <a:gd name="T5" fmla="*/ 62 h 66"/>
                    <a:gd name="T6" fmla="*/ 89 w 106"/>
                    <a:gd name="T7" fmla="*/ 40 h 66"/>
                    <a:gd name="T8" fmla="*/ 96 w 106"/>
                    <a:gd name="T9" fmla="*/ 40 h 66"/>
                    <a:gd name="T10" fmla="*/ 106 w 106"/>
                    <a:gd name="T11" fmla="*/ 31 h 66"/>
                    <a:gd name="T12" fmla="*/ 105 w 106"/>
                    <a:gd name="T13" fmla="*/ 28 h 66"/>
                    <a:gd name="T14" fmla="*/ 104 w 106"/>
                    <a:gd name="T15" fmla="*/ 27 h 66"/>
                    <a:gd name="T16" fmla="*/ 103 w 106"/>
                    <a:gd name="T17" fmla="*/ 26 h 66"/>
                    <a:gd name="T18" fmla="*/ 95 w 106"/>
                    <a:gd name="T19" fmla="*/ 26 h 66"/>
                    <a:gd name="T20" fmla="*/ 98 w 106"/>
                    <a:gd name="T21" fmla="*/ 33 h 66"/>
                    <a:gd name="T22" fmla="*/ 104 w 106"/>
                    <a:gd name="T23" fmla="*/ 33 h 66"/>
                    <a:gd name="T24" fmla="*/ 96 w 106"/>
                    <a:gd name="T25" fmla="*/ 39 h 66"/>
                    <a:gd name="T26" fmla="*/ 90 w 106"/>
                    <a:gd name="T27" fmla="*/ 39 h 66"/>
                    <a:gd name="T28" fmla="*/ 91 w 106"/>
                    <a:gd name="T29" fmla="*/ 28 h 66"/>
                    <a:gd name="T30" fmla="*/ 76 w 106"/>
                    <a:gd name="T31" fmla="*/ 15 h 66"/>
                    <a:gd name="T32" fmla="*/ 67 w 106"/>
                    <a:gd name="T33" fmla="*/ 25 h 66"/>
                    <a:gd name="T34" fmla="*/ 88 w 106"/>
                    <a:gd name="T35" fmla="*/ 40 h 66"/>
                    <a:gd name="T36" fmla="*/ 56 w 106"/>
                    <a:gd name="T37" fmla="*/ 55 h 66"/>
                    <a:gd name="T38" fmla="*/ 4 w 106"/>
                    <a:gd name="T39" fmla="*/ 33 h 66"/>
                    <a:gd name="T40" fmla="*/ 28 w 106"/>
                    <a:gd name="T41" fmla="*/ 8 h 66"/>
                    <a:gd name="T42" fmla="*/ 60 w 106"/>
                    <a:gd name="T43" fmla="*/ 22 h 66"/>
                    <a:gd name="T44" fmla="*/ 43 w 106"/>
                    <a:gd name="T45" fmla="*/ 39 h 66"/>
                    <a:gd name="T46" fmla="*/ 27 w 106"/>
                    <a:gd name="T47" fmla="*/ 37 h 66"/>
                    <a:gd name="T48" fmla="*/ 25 w 106"/>
                    <a:gd name="T49" fmla="*/ 36 h 66"/>
                    <a:gd name="T50" fmla="*/ 26 w 106"/>
                    <a:gd name="T51" fmla="*/ 38 h 66"/>
                    <a:gd name="T52" fmla="*/ 45 w 106"/>
                    <a:gd name="T53" fmla="*/ 42 h 66"/>
                    <a:gd name="T54" fmla="*/ 61 w 106"/>
                    <a:gd name="T55" fmla="*/ 22 h 66"/>
                    <a:gd name="T56" fmla="*/ 26 w 106"/>
                    <a:gd name="T57" fmla="*/ 3 h 66"/>
                    <a:gd name="T58" fmla="*/ 2 w 106"/>
                    <a:gd name="T59" fmla="*/ 33 h 66"/>
                    <a:gd name="T60" fmla="*/ 88 w 106"/>
                    <a:gd name="T61" fmla="*/ 39 h 66"/>
                    <a:gd name="T62" fmla="*/ 71 w 106"/>
                    <a:gd name="T63" fmla="*/ 25 h 66"/>
                    <a:gd name="T64" fmla="*/ 71 w 106"/>
                    <a:gd name="T65" fmla="*/ 25 h 66"/>
                    <a:gd name="T66" fmla="*/ 76 w 106"/>
                    <a:gd name="T67" fmla="*/ 16 h 66"/>
                    <a:gd name="T68" fmla="*/ 90 w 106"/>
                    <a:gd name="T69" fmla="*/ 28 h 66"/>
                    <a:gd name="T70" fmla="*/ 88 w 106"/>
                    <a:gd name="T71" fmla="*/ 39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2" y="33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6" y="55"/>
                        <a:pt x="32" y="66"/>
                        <a:pt x="56" y="62"/>
                      </a:cubicBezTo>
                      <a:cubicBezTo>
                        <a:pt x="69" y="60"/>
                        <a:pt x="84" y="50"/>
                        <a:pt x="89" y="40"/>
                      </a:cubicBezTo>
                      <a:cubicBezTo>
                        <a:pt x="91" y="41"/>
                        <a:pt x="94" y="41"/>
                        <a:pt x="96" y="40"/>
                      </a:cubicBezTo>
                      <a:cubicBezTo>
                        <a:pt x="102" y="39"/>
                        <a:pt x="106" y="36"/>
                        <a:pt x="106" y="31"/>
                      </a:cubicBezTo>
                      <a:cubicBezTo>
                        <a:pt x="106" y="30"/>
                        <a:pt x="106" y="29"/>
                        <a:pt x="105" y="28"/>
                      </a:cubicBezTo>
                      <a:cubicBezTo>
                        <a:pt x="105" y="27"/>
                        <a:pt x="104" y="27"/>
                        <a:pt x="104" y="27"/>
                      </a:cubicBezTo>
                      <a:cubicBezTo>
                        <a:pt x="104" y="26"/>
                        <a:pt x="103" y="26"/>
                        <a:pt x="103" y="26"/>
                      </a:cubicBezTo>
                      <a:cubicBezTo>
                        <a:pt x="100" y="24"/>
                        <a:pt x="97" y="24"/>
                        <a:pt x="95" y="26"/>
                      </a:cubicBezTo>
                      <a:cubicBezTo>
                        <a:pt x="94" y="28"/>
                        <a:pt x="95" y="31"/>
                        <a:pt x="98" y="33"/>
                      </a:cubicBezTo>
                      <a:cubicBezTo>
                        <a:pt x="100" y="34"/>
                        <a:pt x="103" y="34"/>
                        <a:pt x="104" y="33"/>
                      </a:cubicBezTo>
                      <a:cubicBezTo>
                        <a:pt x="103" y="36"/>
                        <a:pt x="100" y="38"/>
                        <a:pt x="96" y="39"/>
                      </a:cubicBezTo>
                      <a:cubicBezTo>
                        <a:pt x="94" y="39"/>
                        <a:pt x="92" y="40"/>
                        <a:pt x="90" y="39"/>
                      </a:cubicBezTo>
                      <a:cubicBezTo>
                        <a:pt x="91" y="36"/>
                        <a:pt x="92" y="32"/>
                        <a:pt x="91" y="28"/>
                      </a:cubicBezTo>
                      <a:cubicBezTo>
                        <a:pt x="90" y="20"/>
                        <a:pt x="84" y="14"/>
                        <a:pt x="76" y="15"/>
                      </a:cubicBezTo>
                      <a:cubicBezTo>
                        <a:pt x="70" y="15"/>
                        <a:pt x="67" y="21"/>
                        <a:pt x="67" y="25"/>
                      </a:cubicBezTo>
                      <a:cubicBezTo>
                        <a:pt x="69" y="33"/>
                        <a:pt x="76" y="40"/>
                        <a:pt x="88" y="40"/>
                      </a:cubicBezTo>
                      <a:cubicBezTo>
                        <a:pt x="82" y="49"/>
                        <a:pt x="69" y="53"/>
                        <a:pt x="56" y="55"/>
                      </a:cubicBezTo>
                      <a:cubicBezTo>
                        <a:pt x="33" y="59"/>
                        <a:pt x="7" y="53"/>
                        <a:pt x="4" y="33"/>
                      </a:cubicBezTo>
                      <a:cubicBezTo>
                        <a:pt x="2" y="20"/>
                        <a:pt x="12" y="10"/>
                        <a:pt x="28" y="8"/>
                      </a:cubicBezTo>
                      <a:cubicBezTo>
                        <a:pt x="44" y="5"/>
                        <a:pt x="58" y="12"/>
                        <a:pt x="60" y="22"/>
                      </a:cubicBezTo>
                      <a:cubicBezTo>
                        <a:pt x="61" y="31"/>
                        <a:pt x="54" y="37"/>
                        <a:pt x="43" y="39"/>
                      </a:cubicBezTo>
                      <a:cubicBezTo>
                        <a:pt x="37" y="40"/>
                        <a:pt x="31" y="40"/>
                        <a:pt x="27" y="37"/>
                      </a:cubicBezTo>
                      <a:cubicBezTo>
                        <a:pt x="25" y="36"/>
                        <a:pt x="25" y="35"/>
                        <a:pt x="25" y="36"/>
                      </a:cubicBezTo>
                      <a:cubicBezTo>
                        <a:pt x="24" y="36"/>
                        <a:pt x="25" y="37"/>
                        <a:pt x="26" y="38"/>
                      </a:cubicBezTo>
                      <a:cubicBezTo>
                        <a:pt x="31" y="42"/>
                        <a:pt x="36" y="44"/>
                        <a:pt x="45" y="42"/>
                      </a:cubicBezTo>
                      <a:cubicBezTo>
                        <a:pt x="55" y="40"/>
                        <a:pt x="62" y="32"/>
                        <a:pt x="61" y="22"/>
                      </a:cubicBezTo>
                      <a:cubicBezTo>
                        <a:pt x="60" y="8"/>
                        <a:pt x="44" y="0"/>
                        <a:pt x="26" y="3"/>
                      </a:cubicBezTo>
                      <a:cubicBezTo>
                        <a:pt x="10" y="5"/>
                        <a:pt x="0" y="16"/>
                        <a:pt x="2" y="33"/>
                      </a:cubicBezTo>
                      <a:close/>
                      <a:moveTo>
                        <a:pt x="88" y="39"/>
                      </a:moveTo>
                      <a:cubicBezTo>
                        <a:pt x="80" y="38"/>
                        <a:pt x="72" y="32"/>
                        <a:pt x="71" y="25"/>
                      </a:cubicBezTo>
                      <a:cubicBezTo>
                        <a:pt x="71" y="25"/>
                        <a:pt x="71" y="25"/>
                        <a:pt x="71" y="25"/>
                      </a:cubicBezTo>
                      <a:cubicBezTo>
                        <a:pt x="70" y="21"/>
                        <a:pt x="72" y="17"/>
                        <a:pt x="76" y="16"/>
                      </a:cubicBezTo>
                      <a:cubicBezTo>
                        <a:pt x="83" y="15"/>
                        <a:pt x="89" y="21"/>
                        <a:pt x="90" y="28"/>
                      </a:cubicBezTo>
                      <a:cubicBezTo>
                        <a:pt x="91" y="33"/>
                        <a:pt x="90" y="36"/>
                        <a:pt x="88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>
            <a:off x="5067055" y="1491630"/>
            <a:ext cx="225025" cy="225025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247075" y="1716655"/>
            <a:ext cx="225025" cy="225025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394098" y="2034541"/>
            <a:ext cx="180540" cy="18053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818780" y="1852613"/>
            <a:ext cx="91506" cy="91504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914031" y="1947864"/>
            <a:ext cx="205804" cy="205802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967592" y="1757363"/>
            <a:ext cx="155340" cy="1553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757901" y="1995488"/>
            <a:ext cx="149960" cy="149960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086758" y="2070468"/>
            <a:ext cx="185618" cy="185618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149987" y="1652589"/>
            <a:ext cx="145640" cy="1456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5600209" y="2333026"/>
            <a:ext cx="162416" cy="162414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853119" y="1491544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521756" y="2125900"/>
            <a:ext cx="145494" cy="145494"/>
          </a:xfrm>
          <a:prstGeom prst="ellipse">
            <a:avLst/>
          </a:prstGeom>
          <a:solidFill>
            <a:schemeClr val="bg1">
              <a:alpha val="1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659867" y="2264012"/>
            <a:ext cx="174072" cy="174070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4829176" y="2730960"/>
            <a:ext cx="121396" cy="121396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954906" y="2569521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413516" y="3258346"/>
            <a:ext cx="225025" cy="225025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501491" y="3217650"/>
            <a:ext cx="180048" cy="18004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686827" y="3698347"/>
            <a:ext cx="186674" cy="186674"/>
          </a:xfrm>
          <a:prstGeom prst="ellipse">
            <a:avLst/>
          </a:prstGeom>
          <a:solidFill>
            <a:schemeClr val="bg1">
              <a:alpha val="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799148" y="3674269"/>
            <a:ext cx="88940" cy="88940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495539" y="3423771"/>
            <a:ext cx="119200" cy="1192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>
            <a:off x="5699495" y="1547814"/>
            <a:ext cx="103118" cy="103118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5287069" y="1131590"/>
            <a:ext cx="225025" cy="225025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899020" y="1807414"/>
            <a:ext cx="154118" cy="15411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962465" y="3360421"/>
            <a:ext cx="119530" cy="119528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4479001" y="3483370"/>
            <a:ext cx="225025" cy="225025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 flipH="1">
            <a:off x="4310760" y="2657475"/>
            <a:ext cx="49118" cy="49118"/>
          </a:xfrm>
          <a:prstGeom prst="ellipse">
            <a:avLst/>
          </a:prstGeom>
          <a:solidFill>
            <a:schemeClr val="bg1">
              <a:alpha val="51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3529433" y="3260963"/>
            <a:ext cx="101974" cy="101974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十字星 58"/>
          <p:cNvSpPr/>
          <p:nvPr/>
        </p:nvSpPr>
        <p:spPr>
          <a:xfrm>
            <a:off x="7200900" y="-334965"/>
            <a:ext cx="52788" cy="52788"/>
          </a:xfrm>
          <a:prstGeom prst="star4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十字星 59"/>
          <p:cNvSpPr/>
          <p:nvPr/>
        </p:nvSpPr>
        <p:spPr>
          <a:xfrm>
            <a:off x="7137285" y="-6686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十字星 60"/>
          <p:cNvSpPr/>
          <p:nvPr/>
        </p:nvSpPr>
        <p:spPr>
          <a:xfrm>
            <a:off x="8119612" y="-5162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十字星 61"/>
          <p:cNvSpPr/>
          <p:nvPr/>
        </p:nvSpPr>
        <p:spPr>
          <a:xfrm>
            <a:off x="7579552" y="-451368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十字星 62"/>
          <p:cNvSpPr/>
          <p:nvPr/>
        </p:nvSpPr>
        <p:spPr>
          <a:xfrm>
            <a:off x="6417205" y="-5786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十字星 63"/>
          <p:cNvSpPr/>
          <p:nvPr/>
        </p:nvSpPr>
        <p:spPr>
          <a:xfrm>
            <a:off x="6569605" y="-4262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7577526" y="2206171"/>
            <a:ext cx="438108" cy="438108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6031478" y="1465943"/>
            <a:ext cx="579492" cy="57949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836640" y="1300200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6134440" y="733990"/>
            <a:ext cx="1132420" cy="1132420"/>
          </a:xfrm>
          <a:prstGeom prst="ellipse">
            <a:avLst/>
          </a:prstGeom>
          <a:solidFill>
            <a:srgbClr val="EE8012">
              <a:alpha val="3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957650" y="361850"/>
            <a:ext cx="859750" cy="85975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8097230" y="124652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6267450" y="2839775"/>
            <a:ext cx="593730" cy="5937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5200600" y="2381250"/>
            <a:ext cx="651030" cy="6510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4646614" y="3069774"/>
            <a:ext cx="622072" cy="62207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6355747" y="2119238"/>
            <a:ext cx="828824" cy="828824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6487511" y="3876895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6988441" y="183659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6435011" y="41170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1736685" y="2619940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1926695" y="3876895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3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6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 p14:bounceEnd="20000">
                                          <p:cBhvr>
                                            <p:cTn id="291" dur="5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 p14:bounceEnd="20000">
                                          <p:cBhvr>
                                            <p:cTn id="295" dur="6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 p14:presetBounceEnd="2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 p14:bounceEnd="20000">
                                          <p:cBhvr>
                                            <p:cTn id="299" dur="6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 p14:bounceEnd="20000">
                                          <p:cBhvr>
                                            <p:cTn id="303" dur="6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 p14:presetBounceEnd="20000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 p14:bounceEnd="20000">
                                          <p:cBhvr>
                                            <p:cTn id="307" dur="5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 p14:presetBounceEnd="2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 p14:bounceEnd="20000">
                                          <p:cBhvr>
                                            <p:cTn id="314" dur="5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 p14:bounceEnd="20000">
                                          <p:cBhvr>
                                            <p:cTn id="324" dur="6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 p14:presetBounceEnd="2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 p14:bounceEnd="20000">
                                          <p:cBhvr>
                                            <p:cTn id="334" dur="6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 p14:presetBounceEnd="2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 p14:bounceEnd="20000">
                                          <p:cBhvr>
                                            <p:cTn id="344" dur="6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2" grpId="0" animBg="1"/>
          <p:bldP spid="32" grpId="1" animBg="1"/>
          <p:bldP spid="32" grpId="2" animBg="1"/>
          <p:bldP spid="32" grpId="3" animBg="1"/>
          <p:bldP spid="33" grpId="0" animBg="1"/>
          <p:bldP spid="33" grpId="1" animBg="1"/>
          <p:bldP spid="33" grpId="2" animBg="1"/>
          <p:bldP spid="33" grpId="3" animBg="1"/>
          <p:bldP spid="34" grpId="0" animBg="1"/>
          <p:bldP spid="34" grpId="1" animBg="1"/>
          <p:bldP spid="34" grpId="2" animBg="1"/>
          <p:bldP spid="34" grpId="3" animBg="1"/>
          <p:bldP spid="35" grpId="0" animBg="1"/>
          <p:bldP spid="35" grpId="1" animBg="1"/>
          <p:bldP spid="35" grpId="2" animBg="1"/>
          <p:bldP spid="35" grpId="3" animBg="1"/>
          <p:bldP spid="36" grpId="0" animBg="1"/>
          <p:bldP spid="36" grpId="1" animBg="1"/>
          <p:bldP spid="36" grpId="2" animBg="1"/>
          <p:bldP spid="36" grpId="3" animBg="1"/>
          <p:bldP spid="37" grpId="0" animBg="1"/>
          <p:bldP spid="37" grpId="1" animBg="1"/>
          <p:bldP spid="37" grpId="2" animBg="1"/>
          <p:bldP spid="37" grpId="3" animBg="1"/>
          <p:bldP spid="38" grpId="0" animBg="1"/>
          <p:bldP spid="38" grpId="1" animBg="1"/>
          <p:bldP spid="38" grpId="2" animBg="1"/>
          <p:bldP spid="38" grpId="3" animBg="1"/>
          <p:bldP spid="39" grpId="0" animBg="1"/>
          <p:bldP spid="39" grpId="1" animBg="1"/>
          <p:bldP spid="39" grpId="2" animBg="1"/>
          <p:bldP spid="39" grpId="3" animBg="1"/>
          <p:bldP spid="40" grpId="0" animBg="1"/>
          <p:bldP spid="40" grpId="1" animBg="1"/>
          <p:bldP spid="40" grpId="2" animBg="1"/>
          <p:bldP spid="40" grpId="3" animBg="1"/>
          <p:bldP spid="41" grpId="0" animBg="1"/>
          <p:bldP spid="41" grpId="1" animBg="1"/>
          <p:bldP spid="41" grpId="2" animBg="1"/>
          <p:bldP spid="41" grpId="3" animBg="1"/>
          <p:bldP spid="42" grpId="0" animBg="1"/>
          <p:bldP spid="42" grpId="1" animBg="1"/>
          <p:bldP spid="42" grpId="2" animBg="1"/>
          <p:bldP spid="42" grpId="3" animBg="1"/>
          <p:bldP spid="43" grpId="0" animBg="1"/>
          <p:bldP spid="43" grpId="1" animBg="1"/>
          <p:bldP spid="43" grpId="2" animBg="1"/>
          <p:bldP spid="43" grpId="3" animBg="1"/>
          <p:bldP spid="44" grpId="0" animBg="1"/>
          <p:bldP spid="44" grpId="1" animBg="1"/>
          <p:bldP spid="44" grpId="2" animBg="1"/>
          <p:bldP spid="44" grpId="3" animBg="1"/>
          <p:bldP spid="45" grpId="0" animBg="1"/>
          <p:bldP spid="45" grpId="1" animBg="1"/>
          <p:bldP spid="45" grpId="2" animBg="1"/>
          <p:bldP spid="45" grpId="3" animBg="1"/>
          <p:bldP spid="46" grpId="0" animBg="1"/>
          <p:bldP spid="46" grpId="1" animBg="1"/>
          <p:bldP spid="46" grpId="2" animBg="1"/>
          <p:bldP spid="46" grpId="3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9" grpId="0" animBg="1"/>
          <p:bldP spid="49" grpId="1" animBg="1"/>
          <p:bldP spid="49" grpId="2" animBg="1"/>
          <p:bldP spid="49" grpId="3" animBg="1"/>
          <p:bldP spid="50" grpId="0" animBg="1"/>
          <p:bldP spid="50" grpId="1" animBg="1"/>
          <p:bldP spid="50" grpId="2" animBg="1"/>
          <p:bldP spid="5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2" grpId="3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54" grpId="3" animBg="1"/>
          <p:bldP spid="55" grpId="0" animBg="1"/>
          <p:bldP spid="55" grpId="1" animBg="1"/>
          <p:bldP spid="55" grpId="2" animBg="1"/>
          <p:bldP spid="55" grpId="3" animBg="1"/>
          <p:bldP spid="56" grpId="0" animBg="1"/>
          <p:bldP spid="56" grpId="1" animBg="1"/>
          <p:bldP spid="56" grpId="2" animBg="1"/>
          <p:bldP spid="56" grpId="3" animBg="1"/>
          <p:bldP spid="57" grpId="0" animBg="1"/>
          <p:bldP spid="57" grpId="1" animBg="1"/>
          <p:bldP spid="57" grpId="2" animBg="1"/>
          <p:bldP spid="57" grpId="3" animBg="1"/>
          <p:bldP spid="58" grpId="0" animBg="1"/>
          <p:bldP spid="58" grpId="1" animBg="1"/>
          <p:bldP spid="58" grpId="2" animBg="1"/>
          <p:bldP spid="58" grpId="3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3" grpId="2" animBg="1"/>
          <p:bldP spid="64" grpId="0" animBg="1"/>
          <p:bldP spid="64" grpId="1" animBg="1"/>
          <p:bldP spid="64" grpId="2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67" grpId="0" animBg="1"/>
          <p:bldP spid="67" grpId="1" animBg="1"/>
          <p:bldP spid="67" grpId="2" animBg="1"/>
          <p:bldP spid="67" grpId="3" animBg="1"/>
          <p:bldP spid="68" grpId="0" animBg="1"/>
          <p:bldP spid="68" grpId="1" animBg="1"/>
          <p:bldP spid="68" grpId="2" animBg="1"/>
          <p:bldP spid="68" grpId="3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  <p:bldP spid="79" grpId="0" animBg="1"/>
          <p:bldP spid="79" grpId="1" animBg="1"/>
          <p:bldP spid="79" grpId="2" animBg="1"/>
          <p:bldP spid="79" grpId="3" animBg="1"/>
          <p:bldP spid="80" grpId="0" animBg="1"/>
          <p:bldP spid="80" grpId="1" animBg="1"/>
          <p:bldP spid="80" grpId="2" animBg="1"/>
          <p:bldP spid="80" grpId="3" animBg="1"/>
          <p:bldP spid="81" grpId="0" animBg="1"/>
          <p:bldP spid="81" grpId="1" animBg="1"/>
          <p:bldP spid="81" grpId="2" animBg="1"/>
          <p:bldP spid="81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6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>
                                          <p:cBhvr>
                                            <p:cTn id="291" dur="5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>
                                          <p:cBhvr>
                                            <p:cTn id="295" dur="6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>
                                          <p:cBhvr>
                                            <p:cTn id="299" dur="6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>
                                          <p:cBhvr>
                                            <p:cTn id="303" dur="6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>
                                          <p:cBhvr>
                                            <p:cTn id="307" dur="5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>
                                          <p:cBhvr>
                                            <p:cTn id="314" dur="5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>
                                          <p:cBhvr>
                                            <p:cTn id="324" dur="6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>
                                          <p:cBhvr>
                                            <p:cTn id="334" dur="6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>
                                          <p:cBhvr>
                                            <p:cTn id="344" dur="6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2" grpId="0" animBg="1"/>
          <p:bldP spid="32" grpId="1" animBg="1"/>
          <p:bldP spid="32" grpId="2" animBg="1"/>
          <p:bldP spid="32" grpId="3" animBg="1"/>
          <p:bldP spid="33" grpId="0" animBg="1"/>
          <p:bldP spid="33" grpId="1" animBg="1"/>
          <p:bldP spid="33" grpId="2" animBg="1"/>
          <p:bldP spid="33" grpId="3" animBg="1"/>
          <p:bldP spid="34" grpId="0" animBg="1"/>
          <p:bldP spid="34" grpId="1" animBg="1"/>
          <p:bldP spid="34" grpId="2" animBg="1"/>
          <p:bldP spid="34" grpId="3" animBg="1"/>
          <p:bldP spid="35" grpId="0" animBg="1"/>
          <p:bldP spid="35" grpId="1" animBg="1"/>
          <p:bldP spid="35" grpId="2" animBg="1"/>
          <p:bldP spid="35" grpId="3" animBg="1"/>
          <p:bldP spid="36" grpId="0" animBg="1"/>
          <p:bldP spid="36" grpId="1" animBg="1"/>
          <p:bldP spid="36" grpId="2" animBg="1"/>
          <p:bldP spid="36" grpId="3" animBg="1"/>
          <p:bldP spid="37" grpId="0" animBg="1"/>
          <p:bldP spid="37" grpId="1" animBg="1"/>
          <p:bldP spid="37" grpId="2" animBg="1"/>
          <p:bldP spid="37" grpId="3" animBg="1"/>
          <p:bldP spid="38" grpId="0" animBg="1"/>
          <p:bldP spid="38" grpId="1" animBg="1"/>
          <p:bldP spid="38" grpId="2" animBg="1"/>
          <p:bldP spid="38" grpId="3" animBg="1"/>
          <p:bldP spid="39" grpId="0" animBg="1"/>
          <p:bldP spid="39" grpId="1" animBg="1"/>
          <p:bldP spid="39" grpId="2" animBg="1"/>
          <p:bldP spid="39" grpId="3" animBg="1"/>
          <p:bldP spid="40" grpId="0" animBg="1"/>
          <p:bldP spid="40" grpId="1" animBg="1"/>
          <p:bldP spid="40" grpId="2" animBg="1"/>
          <p:bldP spid="40" grpId="3" animBg="1"/>
          <p:bldP spid="41" grpId="0" animBg="1"/>
          <p:bldP spid="41" grpId="1" animBg="1"/>
          <p:bldP spid="41" grpId="2" animBg="1"/>
          <p:bldP spid="41" grpId="3" animBg="1"/>
          <p:bldP spid="42" grpId="0" animBg="1"/>
          <p:bldP spid="42" grpId="1" animBg="1"/>
          <p:bldP spid="42" grpId="2" animBg="1"/>
          <p:bldP spid="42" grpId="3" animBg="1"/>
          <p:bldP spid="43" grpId="0" animBg="1"/>
          <p:bldP spid="43" grpId="1" animBg="1"/>
          <p:bldP spid="43" grpId="2" animBg="1"/>
          <p:bldP spid="43" grpId="3" animBg="1"/>
          <p:bldP spid="44" grpId="0" animBg="1"/>
          <p:bldP spid="44" grpId="1" animBg="1"/>
          <p:bldP spid="44" grpId="2" animBg="1"/>
          <p:bldP spid="44" grpId="3" animBg="1"/>
          <p:bldP spid="45" grpId="0" animBg="1"/>
          <p:bldP spid="45" grpId="1" animBg="1"/>
          <p:bldP spid="45" grpId="2" animBg="1"/>
          <p:bldP spid="45" grpId="3" animBg="1"/>
          <p:bldP spid="46" grpId="0" animBg="1"/>
          <p:bldP spid="46" grpId="1" animBg="1"/>
          <p:bldP spid="46" grpId="2" animBg="1"/>
          <p:bldP spid="46" grpId="3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9" grpId="0" animBg="1"/>
          <p:bldP spid="49" grpId="1" animBg="1"/>
          <p:bldP spid="49" grpId="2" animBg="1"/>
          <p:bldP spid="49" grpId="3" animBg="1"/>
          <p:bldP spid="50" grpId="0" animBg="1"/>
          <p:bldP spid="50" grpId="1" animBg="1"/>
          <p:bldP spid="50" grpId="2" animBg="1"/>
          <p:bldP spid="5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2" grpId="3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54" grpId="3" animBg="1"/>
          <p:bldP spid="55" grpId="0" animBg="1"/>
          <p:bldP spid="55" grpId="1" animBg="1"/>
          <p:bldP spid="55" grpId="2" animBg="1"/>
          <p:bldP spid="55" grpId="3" animBg="1"/>
          <p:bldP spid="56" grpId="0" animBg="1"/>
          <p:bldP spid="56" grpId="1" animBg="1"/>
          <p:bldP spid="56" grpId="2" animBg="1"/>
          <p:bldP spid="56" grpId="3" animBg="1"/>
          <p:bldP spid="57" grpId="0" animBg="1"/>
          <p:bldP spid="57" grpId="1" animBg="1"/>
          <p:bldP spid="57" grpId="2" animBg="1"/>
          <p:bldP spid="57" grpId="3" animBg="1"/>
          <p:bldP spid="58" grpId="0" animBg="1"/>
          <p:bldP spid="58" grpId="1" animBg="1"/>
          <p:bldP spid="58" grpId="2" animBg="1"/>
          <p:bldP spid="58" grpId="3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3" grpId="2" animBg="1"/>
          <p:bldP spid="64" grpId="0" animBg="1"/>
          <p:bldP spid="64" grpId="1" animBg="1"/>
          <p:bldP spid="64" grpId="2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67" grpId="0" animBg="1"/>
          <p:bldP spid="67" grpId="1" animBg="1"/>
          <p:bldP spid="67" grpId="2" animBg="1"/>
          <p:bldP spid="67" grpId="3" animBg="1"/>
          <p:bldP spid="68" grpId="0" animBg="1"/>
          <p:bldP spid="68" grpId="1" animBg="1"/>
          <p:bldP spid="68" grpId="2" animBg="1"/>
          <p:bldP spid="68" grpId="3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  <p:bldP spid="79" grpId="0" animBg="1"/>
          <p:bldP spid="79" grpId="1" animBg="1"/>
          <p:bldP spid="79" grpId="2" animBg="1"/>
          <p:bldP spid="79" grpId="3" animBg="1"/>
          <p:bldP spid="80" grpId="0" animBg="1"/>
          <p:bldP spid="80" grpId="1" animBg="1"/>
          <p:bldP spid="80" grpId="2" animBg="1"/>
          <p:bldP spid="80" grpId="3" animBg="1"/>
          <p:bldP spid="81" grpId="0" animBg="1"/>
          <p:bldP spid="81" grpId="1" animBg="1"/>
          <p:bldP spid="81" grpId="2" animBg="1"/>
          <p:bldP spid="81" grpId="3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510" y="0"/>
            <a:ext cx="918102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1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510" y="0"/>
            <a:ext cx="9181020" cy="51434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9143999" cy="5143499"/>
          </a:xfrm>
          <a:prstGeom prst="rect">
            <a:avLst/>
          </a:prstGeom>
          <a:solidFill>
            <a:schemeClr val="tx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5005" y="2960757"/>
            <a:ext cx="4572000" cy="1734660"/>
            <a:chOff x="4348612" y="2481740"/>
            <a:chExt cx="4572000" cy="1734660"/>
          </a:xfrm>
        </p:grpSpPr>
        <p:sp>
          <p:nvSpPr>
            <p:cNvPr id="7" name="矩形 6"/>
            <p:cNvSpPr/>
            <p:nvPr/>
          </p:nvSpPr>
          <p:spPr>
            <a:xfrm>
              <a:off x="4348612" y="3337800"/>
              <a:ext cx="4572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我想在五十年之后 我一定还是像现在一样爱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你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/>
              </a:r>
              <a:b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</a:b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（单击更换你想对他说的话）</a:t>
              </a:r>
              <a:endParaRPr lang="zh-CN" altLang="en-US" sz="1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107968" y="2481740"/>
              <a:ext cx="3231016" cy="1734660"/>
              <a:chOff x="5107968" y="2481740"/>
              <a:chExt cx="3231016" cy="1734660"/>
            </a:xfrm>
          </p:grpSpPr>
          <p:sp>
            <p:nvSpPr>
              <p:cNvPr id="9" name="Freeform 6"/>
              <p:cNvSpPr>
                <a:spLocks noEditPoints="1"/>
              </p:cNvSpPr>
              <p:nvPr/>
            </p:nvSpPr>
            <p:spPr bwMode="auto">
              <a:xfrm>
                <a:off x="5107968" y="3774256"/>
                <a:ext cx="3231016" cy="442144"/>
              </a:xfrm>
              <a:custGeom>
                <a:avLst/>
                <a:gdLst>
                  <a:gd name="T0" fmla="*/ 685 w 753"/>
                  <a:gd name="T1" fmla="*/ 8 h 147"/>
                  <a:gd name="T2" fmla="*/ 523 w 753"/>
                  <a:gd name="T3" fmla="*/ 23 h 147"/>
                  <a:gd name="T4" fmla="*/ 376 w 753"/>
                  <a:gd name="T5" fmla="*/ 14 h 147"/>
                  <a:gd name="T6" fmla="*/ 229 w 753"/>
                  <a:gd name="T7" fmla="*/ 23 h 147"/>
                  <a:gd name="T8" fmla="*/ 68 w 753"/>
                  <a:gd name="T9" fmla="*/ 8 h 147"/>
                  <a:gd name="T10" fmla="*/ 1 w 753"/>
                  <a:gd name="T11" fmla="*/ 19 h 147"/>
                  <a:gd name="T12" fmla="*/ 25 w 753"/>
                  <a:gd name="T13" fmla="*/ 34 h 147"/>
                  <a:gd name="T14" fmla="*/ 67 w 753"/>
                  <a:gd name="T15" fmla="*/ 10 h 147"/>
                  <a:gd name="T16" fmla="*/ 106 w 753"/>
                  <a:gd name="T17" fmla="*/ 47 h 147"/>
                  <a:gd name="T18" fmla="*/ 150 w 753"/>
                  <a:gd name="T19" fmla="*/ 15 h 147"/>
                  <a:gd name="T20" fmla="*/ 376 w 753"/>
                  <a:gd name="T21" fmla="*/ 89 h 147"/>
                  <a:gd name="T22" fmla="*/ 603 w 753"/>
                  <a:gd name="T23" fmla="*/ 15 h 147"/>
                  <a:gd name="T24" fmla="*/ 647 w 753"/>
                  <a:gd name="T25" fmla="*/ 49 h 147"/>
                  <a:gd name="T26" fmla="*/ 685 w 753"/>
                  <a:gd name="T27" fmla="*/ 10 h 147"/>
                  <a:gd name="T28" fmla="*/ 728 w 753"/>
                  <a:gd name="T29" fmla="*/ 34 h 147"/>
                  <a:gd name="T30" fmla="*/ 752 w 753"/>
                  <a:gd name="T31" fmla="*/ 19 h 147"/>
                  <a:gd name="T32" fmla="*/ 27 w 753"/>
                  <a:gd name="T33" fmla="*/ 34 h 147"/>
                  <a:gd name="T34" fmla="*/ 87 w 753"/>
                  <a:gd name="T35" fmla="*/ 61 h 147"/>
                  <a:gd name="T36" fmla="*/ 525 w 753"/>
                  <a:gd name="T37" fmla="*/ 24 h 147"/>
                  <a:gd name="T38" fmla="*/ 563 w 753"/>
                  <a:gd name="T39" fmla="*/ 76 h 147"/>
                  <a:gd name="T40" fmla="*/ 561 w 753"/>
                  <a:gd name="T41" fmla="*/ 75 h 147"/>
                  <a:gd name="T42" fmla="*/ 455 w 753"/>
                  <a:gd name="T43" fmla="*/ 90 h 147"/>
                  <a:gd name="T44" fmla="*/ 310 w 753"/>
                  <a:gd name="T45" fmla="*/ 29 h 147"/>
                  <a:gd name="T46" fmla="*/ 310 w 753"/>
                  <a:gd name="T47" fmla="*/ 29 h 147"/>
                  <a:gd name="T48" fmla="*/ 230 w 753"/>
                  <a:gd name="T49" fmla="*/ 32 h 147"/>
                  <a:gd name="T50" fmla="*/ 177 w 753"/>
                  <a:gd name="T51" fmla="*/ 78 h 147"/>
                  <a:gd name="T52" fmla="*/ 151 w 753"/>
                  <a:gd name="T53" fmla="*/ 18 h 147"/>
                  <a:gd name="T54" fmla="*/ 155 w 753"/>
                  <a:gd name="T55" fmla="*/ 69 h 147"/>
                  <a:gd name="T56" fmla="*/ 153 w 753"/>
                  <a:gd name="T57" fmla="*/ 70 h 147"/>
                  <a:gd name="T58" fmla="*/ 151 w 753"/>
                  <a:gd name="T59" fmla="*/ 18 h 147"/>
                  <a:gd name="T60" fmla="*/ 175 w 753"/>
                  <a:gd name="T61" fmla="*/ 80 h 147"/>
                  <a:gd name="T62" fmla="*/ 117 w 753"/>
                  <a:gd name="T63" fmla="*/ 90 h 147"/>
                  <a:gd name="T64" fmla="*/ 232 w 753"/>
                  <a:gd name="T65" fmla="*/ 31 h 147"/>
                  <a:gd name="T66" fmla="*/ 246 w 753"/>
                  <a:gd name="T67" fmla="*/ 60 h 147"/>
                  <a:gd name="T68" fmla="*/ 242 w 753"/>
                  <a:gd name="T69" fmla="*/ 87 h 147"/>
                  <a:gd name="T70" fmla="*/ 330 w 753"/>
                  <a:gd name="T71" fmla="*/ 119 h 147"/>
                  <a:gd name="T72" fmla="*/ 300 w 753"/>
                  <a:gd name="T73" fmla="*/ 95 h 147"/>
                  <a:gd name="T74" fmla="*/ 374 w 753"/>
                  <a:gd name="T75" fmla="*/ 16 h 147"/>
                  <a:gd name="T76" fmla="*/ 376 w 753"/>
                  <a:gd name="T77" fmla="*/ 17 h 147"/>
                  <a:gd name="T78" fmla="*/ 376 w 753"/>
                  <a:gd name="T79" fmla="*/ 17 h 147"/>
                  <a:gd name="T80" fmla="*/ 379 w 753"/>
                  <a:gd name="T81" fmla="*/ 16 h 147"/>
                  <a:gd name="T82" fmla="*/ 452 w 753"/>
                  <a:gd name="T83" fmla="*/ 95 h 147"/>
                  <a:gd name="T84" fmla="*/ 422 w 753"/>
                  <a:gd name="T85" fmla="*/ 119 h 147"/>
                  <a:gd name="T86" fmla="*/ 513 w 753"/>
                  <a:gd name="T87" fmla="*/ 84 h 147"/>
                  <a:gd name="T88" fmla="*/ 511 w 753"/>
                  <a:gd name="T89" fmla="*/ 83 h 147"/>
                  <a:gd name="T90" fmla="*/ 549 w 753"/>
                  <a:gd name="T91" fmla="*/ 74 h 147"/>
                  <a:gd name="T92" fmla="*/ 636 w 753"/>
                  <a:gd name="T93" fmla="*/ 90 h 147"/>
                  <a:gd name="T94" fmla="*/ 578 w 753"/>
                  <a:gd name="T95" fmla="*/ 80 h 147"/>
                  <a:gd name="T96" fmla="*/ 602 w 753"/>
                  <a:gd name="T97" fmla="*/ 18 h 147"/>
                  <a:gd name="T98" fmla="*/ 599 w 753"/>
                  <a:gd name="T99" fmla="*/ 70 h 147"/>
                  <a:gd name="T100" fmla="*/ 598 w 753"/>
                  <a:gd name="T101" fmla="*/ 69 h 147"/>
                  <a:gd name="T102" fmla="*/ 602 w 753"/>
                  <a:gd name="T103" fmla="*/ 18 h 147"/>
                  <a:gd name="T104" fmla="*/ 663 w 753"/>
                  <a:gd name="T105" fmla="*/ 19 h 147"/>
                  <a:gd name="T106" fmla="*/ 715 w 753"/>
                  <a:gd name="T107" fmla="*/ 3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53" h="147">
                    <a:moveTo>
                      <a:pt x="752" y="16"/>
                    </a:moveTo>
                    <a:cubicBezTo>
                      <a:pt x="750" y="12"/>
                      <a:pt x="743" y="9"/>
                      <a:pt x="736" y="10"/>
                    </a:cubicBezTo>
                    <a:cubicBezTo>
                      <a:pt x="729" y="11"/>
                      <a:pt x="722" y="15"/>
                      <a:pt x="719" y="19"/>
                    </a:cubicBezTo>
                    <a:cubicBezTo>
                      <a:pt x="711" y="10"/>
                      <a:pt x="697" y="7"/>
                      <a:pt x="685" y="8"/>
                    </a:cubicBezTo>
                    <a:cubicBezTo>
                      <a:pt x="678" y="9"/>
                      <a:pt x="668" y="12"/>
                      <a:pt x="663" y="17"/>
                    </a:cubicBezTo>
                    <a:cubicBezTo>
                      <a:pt x="650" y="7"/>
                      <a:pt x="634" y="4"/>
                      <a:pt x="616" y="6"/>
                    </a:cubicBezTo>
                    <a:cubicBezTo>
                      <a:pt x="609" y="7"/>
                      <a:pt x="602" y="9"/>
                      <a:pt x="595" y="12"/>
                    </a:cubicBezTo>
                    <a:cubicBezTo>
                      <a:pt x="569" y="1"/>
                      <a:pt x="535" y="0"/>
                      <a:pt x="523" y="23"/>
                    </a:cubicBezTo>
                    <a:cubicBezTo>
                      <a:pt x="523" y="24"/>
                      <a:pt x="522" y="26"/>
                      <a:pt x="522" y="27"/>
                    </a:cubicBezTo>
                    <a:cubicBezTo>
                      <a:pt x="497" y="14"/>
                      <a:pt x="466" y="11"/>
                      <a:pt x="446" y="24"/>
                    </a:cubicBezTo>
                    <a:cubicBezTo>
                      <a:pt x="444" y="22"/>
                      <a:pt x="441" y="20"/>
                      <a:pt x="438" y="18"/>
                    </a:cubicBezTo>
                    <a:cubicBezTo>
                      <a:pt x="415" y="6"/>
                      <a:pt x="392" y="4"/>
                      <a:pt x="376" y="14"/>
                    </a:cubicBezTo>
                    <a:cubicBezTo>
                      <a:pt x="360" y="4"/>
                      <a:pt x="337" y="6"/>
                      <a:pt x="315" y="18"/>
                    </a:cubicBezTo>
                    <a:cubicBezTo>
                      <a:pt x="312" y="20"/>
                      <a:pt x="309" y="22"/>
                      <a:pt x="307" y="24"/>
                    </a:cubicBezTo>
                    <a:cubicBezTo>
                      <a:pt x="286" y="11"/>
                      <a:pt x="256" y="14"/>
                      <a:pt x="231" y="27"/>
                    </a:cubicBezTo>
                    <a:cubicBezTo>
                      <a:pt x="231" y="26"/>
                      <a:pt x="230" y="24"/>
                      <a:pt x="229" y="23"/>
                    </a:cubicBezTo>
                    <a:cubicBezTo>
                      <a:pt x="217" y="0"/>
                      <a:pt x="184" y="1"/>
                      <a:pt x="157" y="12"/>
                    </a:cubicBezTo>
                    <a:cubicBezTo>
                      <a:pt x="151" y="9"/>
                      <a:pt x="144" y="7"/>
                      <a:pt x="136" y="6"/>
                    </a:cubicBezTo>
                    <a:cubicBezTo>
                      <a:pt x="119" y="4"/>
                      <a:pt x="103" y="7"/>
                      <a:pt x="90" y="17"/>
                    </a:cubicBezTo>
                    <a:cubicBezTo>
                      <a:pt x="84" y="12"/>
                      <a:pt x="75" y="9"/>
                      <a:pt x="68" y="8"/>
                    </a:cubicBezTo>
                    <a:cubicBezTo>
                      <a:pt x="56" y="7"/>
                      <a:pt x="42" y="10"/>
                      <a:pt x="34" y="19"/>
                    </a:cubicBezTo>
                    <a:cubicBezTo>
                      <a:pt x="30" y="15"/>
                      <a:pt x="24" y="11"/>
                      <a:pt x="17" y="10"/>
                    </a:cubicBezTo>
                    <a:cubicBezTo>
                      <a:pt x="10" y="9"/>
                      <a:pt x="3" y="12"/>
                      <a:pt x="1" y="16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1" y="19"/>
                      <a:pt x="1" y="18"/>
                      <a:pt x="2" y="16"/>
                    </a:cubicBezTo>
                    <a:cubicBezTo>
                      <a:pt x="4" y="13"/>
                      <a:pt x="10" y="11"/>
                      <a:pt x="17" y="12"/>
                    </a:cubicBezTo>
                    <a:cubicBezTo>
                      <a:pt x="24" y="13"/>
                      <a:pt x="29" y="16"/>
                      <a:pt x="33" y="20"/>
                    </a:cubicBezTo>
                    <a:cubicBezTo>
                      <a:pt x="29" y="23"/>
                      <a:pt x="26" y="29"/>
                      <a:pt x="25" y="34"/>
                    </a:cubicBezTo>
                    <a:cubicBezTo>
                      <a:pt x="24" y="40"/>
                      <a:pt x="27" y="44"/>
                      <a:pt x="31" y="45"/>
                    </a:cubicBezTo>
                    <a:cubicBezTo>
                      <a:pt x="35" y="45"/>
                      <a:pt x="39" y="41"/>
                      <a:pt x="40" y="35"/>
                    </a:cubicBezTo>
                    <a:cubicBezTo>
                      <a:pt x="41" y="29"/>
                      <a:pt x="38" y="24"/>
                      <a:pt x="35" y="20"/>
                    </a:cubicBezTo>
                    <a:cubicBezTo>
                      <a:pt x="43" y="12"/>
                      <a:pt x="56" y="9"/>
                      <a:pt x="67" y="10"/>
                    </a:cubicBezTo>
                    <a:cubicBezTo>
                      <a:pt x="74" y="11"/>
                      <a:pt x="83" y="14"/>
                      <a:pt x="89" y="18"/>
                    </a:cubicBezTo>
                    <a:cubicBezTo>
                      <a:pt x="83" y="23"/>
                      <a:pt x="75" y="33"/>
                      <a:pt x="74" y="43"/>
                    </a:cubicBezTo>
                    <a:cubicBezTo>
                      <a:pt x="72" y="53"/>
                      <a:pt x="78" y="62"/>
                      <a:pt x="86" y="63"/>
                    </a:cubicBezTo>
                    <a:cubicBezTo>
                      <a:pt x="95" y="64"/>
                      <a:pt x="105" y="56"/>
                      <a:pt x="106" y="47"/>
                    </a:cubicBezTo>
                    <a:cubicBezTo>
                      <a:pt x="108" y="34"/>
                      <a:pt x="100" y="26"/>
                      <a:pt x="92" y="18"/>
                    </a:cubicBezTo>
                    <a:cubicBezTo>
                      <a:pt x="103" y="9"/>
                      <a:pt x="120" y="6"/>
                      <a:pt x="136" y="8"/>
                    </a:cubicBezTo>
                    <a:cubicBezTo>
                      <a:pt x="143" y="9"/>
                      <a:pt x="149" y="10"/>
                      <a:pt x="154" y="13"/>
                    </a:cubicBezTo>
                    <a:cubicBezTo>
                      <a:pt x="153" y="14"/>
                      <a:pt x="151" y="14"/>
                      <a:pt x="150" y="15"/>
                    </a:cubicBezTo>
                    <a:cubicBezTo>
                      <a:pt x="120" y="31"/>
                      <a:pt x="96" y="66"/>
                      <a:pt x="111" y="95"/>
                    </a:cubicBezTo>
                    <a:cubicBezTo>
                      <a:pt x="127" y="126"/>
                      <a:pt x="168" y="126"/>
                      <a:pt x="202" y="114"/>
                    </a:cubicBezTo>
                    <a:cubicBezTo>
                      <a:pt x="230" y="147"/>
                      <a:pt x="288" y="147"/>
                      <a:pt x="331" y="126"/>
                    </a:cubicBezTo>
                    <a:cubicBezTo>
                      <a:pt x="347" y="118"/>
                      <a:pt x="364" y="103"/>
                      <a:pt x="376" y="89"/>
                    </a:cubicBezTo>
                    <a:cubicBezTo>
                      <a:pt x="389" y="103"/>
                      <a:pt x="405" y="118"/>
                      <a:pt x="421" y="126"/>
                    </a:cubicBezTo>
                    <a:cubicBezTo>
                      <a:pt x="464" y="147"/>
                      <a:pt x="523" y="147"/>
                      <a:pt x="551" y="114"/>
                    </a:cubicBezTo>
                    <a:cubicBezTo>
                      <a:pt x="585" y="126"/>
                      <a:pt x="626" y="125"/>
                      <a:pt x="642" y="94"/>
                    </a:cubicBezTo>
                    <a:cubicBezTo>
                      <a:pt x="657" y="65"/>
                      <a:pt x="632" y="31"/>
                      <a:pt x="603" y="15"/>
                    </a:cubicBezTo>
                    <a:cubicBezTo>
                      <a:pt x="601" y="14"/>
                      <a:pt x="600" y="14"/>
                      <a:pt x="598" y="13"/>
                    </a:cubicBezTo>
                    <a:cubicBezTo>
                      <a:pt x="604" y="10"/>
                      <a:pt x="610" y="9"/>
                      <a:pt x="617" y="8"/>
                    </a:cubicBezTo>
                    <a:cubicBezTo>
                      <a:pt x="633" y="6"/>
                      <a:pt x="649" y="9"/>
                      <a:pt x="661" y="18"/>
                    </a:cubicBezTo>
                    <a:cubicBezTo>
                      <a:pt x="653" y="26"/>
                      <a:pt x="645" y="36"/>
                      <a:pt x="647" y="49"/>
                    </a:cubicBezTo>
                    <a:cubicBezTo>
                      <a:pt x="648" y="58"/>
                      <a:pt x="658" y="64"/>
                      <a:pt x="666" y="63"/>
                    </a:cubicBezTo>
                    <a:cubicBezTo>
                      <a:pt x="675" y="62"/>
                      <a:pt x="680" y="53"/>
                      <a:pt x="679" y="43"/>
                    </a:cubicBezTo>
                    <a:cubicBezTo>
                      <a:pt x="678" y="33"/>
                      <a:pt x="670" y="23"/>
                      <a:pt x="664" y="18"/>
                    </a:cubicBezTo>
                    <a:cubicBezTo>
                      <a:pt x="669" y="14"/>
                      <a:pt x="678" y="11"/>
                      <a:pt x="685" y="10"/>
                    </a:cubicBezTo>
                    <a:cubicBezTo>
                      <a:pt x="697" y="9"/>
                      <a:pt x="710" y="12"/>
                      <a:pt x="718" y="20"/>
                    </a:cubicBezTo>
                    <a:cubicBezTo>
                      <a:pt x="715" y="24"/>
                      <a:pt x="712" y="29"/>
                      <a:pt x="713" y="35"/>
                    </a:cubicBezTo>
                    <a:cubicBezTo>
                      <a:pt x="714" y="41"/>
                      <a:pt x="718" y="45"/>
                      <a:pt x="722" y="45"/>
                    </a:cubicBezTo>
                    <a:cubicBezTo>
                      <a:pt x="726" y="44"/>
                      <a:pt x="729" y="40"/>
                      <a:pt x="728" y="34"/>
                    </a:cubicBezTo>
                    <a:cubicBezTo>
                      <a:pt x="727" y="29"/>
                      <a:pt x="723" y="23"/>
                      <a:pt x="720" y="20"/>
                    </a:cubicBezTo>
                    <a:cubicBezTo>
                      <a:pt x="723" y="16"/>
                      <a:pt x="729" y="13"/>
                      <a:pt x="736" y="12"/>
                    </a:cubicBezTo>
                    <a:cubicBezTo>
                      <a:pt x="742" y="11"/>
                      <a:pt x="748" y="13"/>
                      <a:pt x="751" y="16"/>
                    </a:cubicBezTo>
                    <a:cubicBezTo>
                      <a:pt x="752" y="18"/>
                      <a:pt x="752" y="19"/>
                      <a:pt x="752" y="19"/>
                    </a:cubicBezTo>
                    <a:cubicBezTo>
                      <a:pt x="753" y="19"/>
                      <a:pt x="753" y="18"/>
                      <a:pt x="752" y="16"/>
                    </a:cubicBezTo>
                    <a:close/>
                    <a:moveTo>
                      <a:pt x="37" y="35"/>
                    </a:moveTo>
                    <a:cubicBezTo>
                      <a:pt x="36" y="41"/>
                      <a:pt x="34" y="44"/>
                      <a:pt x="31" y="43"/>
                    </a:cubicBezTo>
                    <a:cubicBezTo>
                      <a:pt x="28" y="43"/>
                      <a:pt x="26" y="39"/>
                      <a:pt x="27" y="34"/>
                    </a:cubicBezTo>
                    <a:cubicBezTo>
                      <a:pt x="27" y="29"/>
                      <a:pt x="31" y="24"/>
                      <a:pt x="34" y="21"/>
                    </a:cubicBezTo>
                    <a:cubicBezTo>
                      <a:pt x="36" y="24"/>
                      <a:pt x="38" y="30"/>
                      <a:pt x="37" y="35"/>
                    </a:cubicBezTo>
                    <a:close/>
                    <a:moveTo>
                      <a:pt x="100" y="47"/>
                    </a:moveTo>
                    <a:cubicBezTo>
                      <a:pt x="99" y="56"/>
                      <a:pt x="93" y="61"/>
                      <a:pt x="87" y="61"/>
                    </a:cubicBezTo>
                    <a:cubicBezTo>
                      <a:pt x="80" y="60"/>
                      <a:pt x="74" y="52"/>
                      <a:pt x="76" y="43"/>
                    </a:cubicBezTo>
                    <a:cubicBezTo>
                      <a:pt x="77" y="33"/>
                      <a:pt x="85" y="24"/>
                      <a:pt x="90" y="19"/>
                    </a:cubicBezTo>
                    <a:cubicBezTo>
                      <a:pt x="98" y="26"/>
                      <a:pt x="101" y="36"/>
                      <a:pt x="100" y="47"/>
                    </a:cubicBezTo>
                    <a:close/>
                    <a:moveTo>
                      <a:pt x="525" y="24"/>
                    </a:moveTo>
                    <a:cubicBezTo>
                      <a:pt x="536" y="3"/>
                      <a:pt x="567" y="3"/>
                      <a:pt x="592" y="13"/>
                    </a:cubicBezTo>
                    <a:cubicBezTo>
                      <a:pt x="576" y="22"/>
                      <a:pt x="564" y="38"/>
                      <a:pt x="567" y="58"/>
                    </a:cubicBezTo>
                    <a:cubicBezTo>
                      <a:pt x="568" y="66"/>
                      <a:pt x="571" y="72"/>
                      <a:pt x="576" y="78"/>
                    </a:cubicBezTo>
                    <a:cubicBezTo>
                      <a:pt x="572" y="78"/>
                      <a:pt x="568" y="77"/>
                      <a:pt x="563" y="76"/>
                    </a:cubicBezTo>
                    <a:cubicBezTo>
                      <a:pt x="561" y="57"/>
                      <a:pt x="545" y="39"/>
                      <a:pt x="524" y="28"/>
                    </a:cubicBezTo>
                    <a:cubicBezTo>
                      <a:pt x="524" y="27"/>
                      <a:pt x="524" y="25"/>
                      <a:pt x="525" y="24"/>
                    </a:cubicBezTo>
                    <a:close/>
                    <a:moveTo>
                      <a:pt x="523" y="32"/>
                    </a:moveTo>
                    <a:cubicBezTo>
                      <a:pt x="542" y="42"/>
                      <a:pt x="557" y="58"/>
                      <a:pt x="561" y="75"/>
                    </a:cubicBezTo>
                    <a:cubicBezTo>
                      <a:pt x="557" y="74"/>
                      <a:pt x="554" y="73"/>
                      <a:pt x="551" y="71"/>
                    </a:cubicBezTo>
                    <a:cubicBezTo>
                      <a:pt x="533" y="62"/>
                      <a:pt x="520" y="47"/>
                      <a:pt x="523" y="32"/>
                    </a:cubicBezTo>
                    <a:close/>
                    <a:moveTo>
                      <a:pt x="508" y="88"/>
                    </a:moveTo>
                    <a:cubicBezTo>
                      <a:pt x="496" y="102"/>
                      <a:pt x="472" y="99"/>
                      <a:pt x="455" y="90"/>
                    </a:cubicBezTo>
                    <a:cubicBezTo>
                      <a:pt x="437" y="80"/>
                      <a:pt x="422" y="60"/>
                      <a:pt x="432" y="41"/>
                    </a:cubicBezTo>
                    <a:cubicBezTo>
                      <a:pt x="435" y="37"/>
                      <a:pt x="438" y="32"/>
                      <a:pt x="442" y="29"/>
                    </a:cubicBezTo>
                    <a:cubicBezTo>
                      <a:pt x="464" y="45"/>
                      <a:pt x="483" y="69"/>
                      <a:pt x="508" y="88"/>
                    </a:cubicBezTo>
                    <a:close/>
                    <a:moveTo>
                      <a:pt x="310" y="29"/>
                    </a:moveTo>
                    <a:cubicBezTo>
                      <a:pt x="314" y="32"/>
                      <a:pt x="318" y="37"/>
                      <a:pt x="320" y="41"/>
                    </a:cubicBezTo>
                    <a:cubicBezTo>
                      <a:pt x="330" y="60"/>
                      <a:pt x="316" y="80"/>
                      <a:pt x="298" y="90"/>
                    </a:cubicBezTo>
                    <a:cubicBezTo>
                      <a:pt x="280" y="99"/>
                      <a:pt x="257" y="102"/>
                      <a:pt x="245" y="88"/>
                    </a:cubicBezTo>
                    <a:cubicBezTo>
                      <a:pt x="270" y="69"/>
                      <a:pt x="288" y="45"/>
                      <a:pt x="310" y="29"/>
                    </a:cubicBezTo>
                    <a:close/>
                    <a:moveTo>
                      <a:pt x="230" y="32"/>
                    </a:moveTo>
                    <a:cubicBezTo>
                      <a:pt x="232" y="47"/>
                      <a:pt x="219" y="62"/>
                      <a:pt x="202" y="71"/>
                    </a:cubicBezTo>
                    <a:cubicBezTo>
                      <a:pt x="199" y="73"/>
                      <a:pt x="195" y="74"/>
                      <a:pt x="192" y="75"/>
                    </a:cubicBezTo>
                    <a:cubicBezTo>
                      <a:pt x="196" y="58"/>
                      <a:pt x="211" y="42"/>
                      <a:pt x="230" y="32"/>
                    </a:cubicBezTo>
                    <a:close/>
                    <a:moveTo>
                      <a:pt x="228" y="24"/>
                    </a:moveTo>
                    <a:cubicBezTo>
                      <a:pt x="228" y="25"/>
                      <a:pt x="229" y="27"/>
                      <a:pt x="229" y="28"/>
                    </a:cubicBezTo>
                    <a:cubicBezTo>
                      <a:pt x="208" y="39"/>
                      <a:pt x="192" y="57"/>
                      <a:pt x="189" y="76"/>
                    </a:cubicBezTo>
                    <a:cubicBezTo>
                      <a:pt x="185" y="77"/>
                      <a:pt x="181" y="78"/>
                      <a:pt x="177" y="78"/>
                    </a:cubicBezTo>
                    <a:cubicBezTo>
                      <a:pt x="181" y="72"/>
                      <a:pt x="185" y="66"/>
                      <a:pt x="186" y="58"/>
                    </a:cubicBezTo>
                    <a:cubicBezTo>
                      <a:pt x="188" y="38"/>
                      <a:pt x="177" y="22"/>
                      <a:pt x="160" y="13"/>
                    </a:cubicBezTo>
                    <a:cubicBezTo>
                      <a:pt x="186" y="3"/>
                      <a:pt x="216" y="3"/>
                      <a:pt x="228" y="24"/>
                    </a:cubicBezTo>
                    <a:close/>
                    <a:moveTo>
                      <a:pt x="151" y="18"/>
                    </a:moveTo>
                    <a:cubicBezTo>
                      <a:pt x="153" y="17"/>
                      <a:pt x="155" y="16"/>
                      <a:pt x="157" y="15"/>
                    </a:cubicBezTo>
                    <a:cubicBezTo>
                      <a:pt x="172" y="23"/>
                      <a:pt x="182" y="38"/>
                      <a:pt x="179" y="57"/>
                    </a:cubicBezTo>
                    <a:cubicBezTo>
                      <a:pt x="178" y="65"/>
                      <a:pt x="175" y="72"/>
                      <a:pt x="171" y="77"/>
                    </a:cubicBezTo>
                    <a:cubicBezTo>
                      <a:pt x="164" y="76"/>
                      <a:pt x="159" y="74"/>
                      <a:pt x="155" y="69"/>
                    </a:cubicBezTo>
                    <a:cubicBezTo>
                      <a:pt x="152" y="66"/>
                      <a:pt x="152" y="62"/>
                      <a:pt x="152" y="61"/>
                    </a:cubicBezTo>
                    <a:cubicBezTo>
                      <a:pt x="152" y="59"/>
                      <a:pt x="152" y="58"/>
                      <a:pt x="152" y="58"/>
                    </a:cubicBezTo>
                    <a:cubicBezTo>
                      <a:pt x="151" y="58"/>
                      <a:pt x="151" y="59"/>
                      <a:pt x="151" y="60"/>
                    </a:cubicBezTo>
                    <a:cubicBezTo>
                      <a:pt x="150" y="62"/>
                      <a:pt x="151" y="66"/>
                      <a:pt x="153" y="70"/>
                    </a:cubicBezTo>
                    <a:cubicBezTo>
                      <a:pt x="157" y="75"/>
                      <a:pt x="162" y="78"/>
                      <a:pt x="169" y="79"/>
                    </a:cubicBezTo>
                    <a:cubicBezTo>
                      <a:pt x="162" y="88"/>
                      <a:pt x="151" y="93"/>
                      <a:pt x="139" y="91"/>
                    </a:cubicBezTo>
                    <a:cubicBezTo>
                      <a:pt x="126" y="90"/>
                      <a:pt x="116" y="81"/>
                      <a:pt x="114" y="68"/>
                    </a:cubicBezTo>
                    <a:cubicBezTo>
                      <a:pt x="115" y="47"/>
                      <a:pt x="129" y="29"/>
                      <a:pt x="151" y="18"/>
                    </a:cubicBezTo>
                    <a:close/>
                    <a:moveTo>
                      <a:pt x="117" y="90"/>
                    </a:moveTo>
                    <a:cubicBezTo>
                      <a:pt x="114" y="85"/>
                      <a:pt x="113" y="80"/>
                      <a:pt x="112" y="76"/>
                    </a:cubicBezTo>
                    <a:cubicBezTo>
                      <a:pt x="116" y="86"/>
                      <a:pt x="127" y="92"/>
                      <a:pt x="139" y="93"/>
                    </a:cubicBezTo>
                    <a:cubicBezTo>
                      <a:pt x="152" y="95"/>
                      <a:pt x="166" y="90"/>
                      <a:pt x="175" y="80"/>
                    </a:cubicBezTo>
                    <a:cubicBezTo>
                      <a:pt x="180" y="81"/>
                      <a:pt x="184" y="80"/>
                      <a:pt x="189" y="79"/>
                    </a:cubicBezTo>
                    <a:cubicBezTo>
                      <a:pt x="189" y="87"/>
                      <a:pt x="190" y="95"/>
                      <a:pt x="194" y="102"/>
                    </a:cubicBezTo>
                    <a:cubicBezTo>
                      <a:pt x="196" y="106"/>
                      <a:pt x="198" y="109"/>
                      <a:pt x="200" y="112"/>
                    </a:cubicBezTo>
                    <a:cubicBezTo>
                      <a:pt x="168" y="123"/>
                      <a:pt x="132" y="119"/>
                      <a:pt x="117" y="90"/>
                    </a:cubicBezTo>
                    <a:close/>
                    <a:moveTo>
                      <a:pt x="196" y="102"/>
                    </a:moveTo>
                    <a:cubicBezTo>
                      <a:pt x="192" y="94"/>
                      <a:pt x="191" y="86"/>
                      <a:pt x="192" y="79"/>
                    </a:cubicBezTo>
                    <a:cubicBezTo>
                      <a:pt x="196" y="78"/>
                      <a:pt x="200" y="76"/>
                      <a:pt x="204" y="74"/>
                    </a:cubicBezTo>
                    <a:cubicBezTo>
                      <a:pt x="222" y="65"/>
                      <a:pt x="235" y="48"/>
                      <a:pt x="232" y="31"/>
                    </a:cubicBezTo>
                    <a:cubicBezTo>
                      <a:pt x="255" y="19"/>
                      <a:pt x="286" y="14"/>
                      <a:pt x="305" y="25"/>
                    </a:cubicBezTo>
                    <a:cubicBezTo>
                      <a:pt x="284" y="41"/>
                      <a:pt x="262" y="70"/>
                      <a:pt x="243" y="86"/>
                    </a:cubicBezTo>
                    <a:cubicBezTo>
                      <a:pt x="243" y="85"/>
                      <a:pt x="242" y="84"/>
                      <a:pt x="241" y="83"/>
                    </a:cubicBezTo>
                    <a:cubicBezTo>
                      <a:pt x="237" y="74"/>
                      <a:pt x="239" y="64"/>
                      <a:pt x="246" y="60"/>
                    </a:cubicBezTo>
                    <a:cubicBezTo>
                      <a:pt x="247" y="59"/>
                      <a:pt x="248" y="58"/>
                      <a:pt x="248" y="58"/>
                    </a:cubicBezTo>
                    <a:cubicBezTo>
                      <a:pt x="247" y="58"/>
                      <a:pt x="246" y="58"/>
                      <a:pt x="245" y="59"/>
                    </a:cubicBezTo>
                    <a:cubicBezTo>
                      <a:pt x="238" y="64"/>
                      <a:pt x="234" y="74"/>
                      <a:pt x="240" y="84"/>
                    </a:cubicBezTo>
                    <a:cubicBezTo>
                      <a:pt x="240" y="85"/>
                      <a:pt x="241" y="86"/>
                      <a:pt x="242" y="87"/>
                    </a:cubicBezTo>
                    <a:cubicBezTo>
                      <a:pt x="234" y="94"/>
                      <a:pt x="225" y="100"/>
                      <a:pt x="215" y="105"/>
                    </a:cubicBezTo>
                    <a:cubicBezTo>
                      <a:pt x="211" y="107"/>
                      <a:pt x="207" y="109"/>
                      <a:pt x="202" y="111"/>
                    </a:cubicBezTo>
                    <a:cubicBezTo>
                      <a:pt x="200" y="108"/>
                      <a:pt x="198" y="105"/>
                      <a:pt x="196" y="102"/>
                    </a:cubicBezTo>
                    <a:close/>
                    <a:moveTo>
                      <a:pt x="330" y="119"/>
                    </a:moveTo>
                    <a:cubicBezTo>
                      <a:pt x="289" y="139"/>
                      <a:pt x="231" y="145"/>
                      <a:pt x="204" y="113"/>
                    </a:cubicBezTo>
                    <a:cubicBezTo>
                      <a:pt x="208" y="111"/>
                      <a:pt x="212" y="109"/>
                      <a:pt x="216" y="107"/>
                    </a:cubicBezTo>
                    <a:cubicBezTo>
                      <a:pt x="226" y="102"/>
                      <a:pt x="235" y="96"/>
                      <a:pt x="243" y="90"/>
                    </a:cubicBezTo>
                    <a:cubicBezTo>
                      <a:pt x="256" y="104"/>
                      <a:pt x="282" y="105"/>
                      <a:pt x="300" y="95"/>
                    </a:cubicBezTo>
                    <a:cubicBezTo>
                      <a:pt x="319" y="85"/>
                      <a:pt x="333" y="61"/>
                      <a:pt x="322" y="41"/>
                    </a:cubicBezTo>
                    <a:cubicBezTo>
                      <a:pt x="319" y="35"/>
                      <a:pt x="316" y="31"/>
                      <a:pt x="312" y="28"/>
                    </a:cubicBezTo>
                    <a:cubicBezTo>
                      <a:pt x="316" y="25"/>
                      <a:pt x="320" y="23"/>
                      <a:pt x="324" y="21"/>
                    </a:cubicBezTo>
                    <a:cubicBezTo>
                      <a:pt x="339" y="13"/>
                      <a:pt x="359" y="9"/>
                      <a:pt x="374" y="16"/>
                    </a:cubicBezTo>
                    <a:cubicBezTo>
                      <a:pt x="369" y="19"/>
                      <a:pt x="364" y="24"/>
                      <a:pt x="361" y="30"/>
                    </a:cubicBezTo>
                    <a:cubicBezTo>
                      <a:pt x="351" y="49"/>
                      <a:pt x="359" y="70"/>
                      <a:pt x="374" y="87"/>
                    </a:cubicBezTo>
                    <a:cubicBezTo>
                      <a:pt x="362" y="100"/>
                      <a:pt x="346" y="111"/>
                      <a:pt x="330" y="119"/>
                    </a:cubicBezTo>
                    <a:close/>
                    <a:moveTo>
                      <a:pt x="376" y="17"/>
                    </a:moveTo>
                    <a:cubicBezTo>
                      <a:pt x="382" y="20"/>
                      <a:pt x="387" y="24"/>
                      <a:pt x="390" y="31"/>
                    </a:cubicBezTo>
                    <a:cubicBezTo>
                      <a:pt x="399" y="49"/>
                      <a:pt x="391" y="68"/>
                      <a:pt x="376" y="85"/>
                    </a:cubicBezTo>
                    <a:cubicBezTo>
                      <a:pt x="361" y="68"/>
                      <a:pt x="353" y="49"/>
                      <a:pt x="363" y="31"/>
                    </a:cubicBezTo>
                    <a:cubicBezTo>
                      <a:pt x="366" y="24"/>
                      <a:pt x="371" y="20"/>
                      <a:pt x="376" y="17"/>
                    </a:cubicBezTo>
                    <a:close/>
                    <a:moveTo>
                      <a:pt x="422" y="119"/>
                    </a:moveTo>
                    <a:cubicBezTo>
                      <a:pt x="407" y="111"/>
                      <a:pt x="390" y="100"/>
                      <a:pt x="378" y="87"/>
                    </a:cubicBezTo>
                    <a:cubicBezTo>
                      <a:pt x="394" y="70"/>
                      <a:pt x="402" y="49"/>
                      <a:pt x="392" y="30"/>
                    </a:cubicBezTo>
                    <a:cubicBezTo>
                      <a:pt x="388" y="24"/>
                      <a:pt x="384" y="19"/>
                      <a:pt x="379" y="16"/>
                    </a:cubicBezTo>
                    <a:cubicBezTo>
                      <a:pt x="394" y="9"/>
                      <a:pt x="413" y="13"/>
                      <a:pt x="428" y="21"/>
                    </a:cubicBezTo>
                    <a:cubicBezTo>
                      <a:pt x="433" y="23"/>
                      <a:pt x="437" y="25"/>
                      <a:pt x="440" y="28"/>
                    </a:cubicBezTo>
                    <a:cubicBezTo>
                      <a:pt x="437" y="31"/>
                      <a:pt x="433" y="35"/>
                      <a:pt x="430" y="41"/>
                    </a:cubicBezTo>
                    <a:cubicBezTo>
                      <a:pt x="420" y="61"/>
                      <a:pt x="433" y="85"/>
                      <a:pt x="452" y="95"/>
                    </a:cubicBezTo>
                    <a:cubicBezTo>
                      <a:pt x="470" y="105"/>
                      <a:pt x="497" y="104"/>
                      <a:pt x="509" y="90"/>
                    </a:cubicBezTo>
                    <a:cubicBezTo>
                      <a:pt x="517" y="96"/>
                      <a:pt x="526" y="102"/>
                      <a:pt x="536" y="107"/>
                    </a:cubicBezTo>
                    <a:cubicBezTo>
                      <a:pt x="540" y="109"/>
                      <a:pt x="545" y="111"/>
                      <a:pt x="549" y="113"/>
                    </a:cubicBezTo>
                    <a:cubicBezTo>
                      <a:pt x="521" y="145"/>
                      <a:pt x="464" y="139"/>
                      <a:pt x="422" y="119"/>
                    </a:cubicBezTo>
                    <a:close/>
                    <a:moveTo>
                      <a:pt x="551" y="111"/>
                    </a:moveTo>
                    <a:cubicBezTo>
                      <a:pt x="546" y="109"/>
                      <a:pt x="542" y="107"/>
                      <a:pt x="538" y="105"/>
                    </a:cubicBezTo>
                    <a:cubicBezTo>
                      <a:pt x="528" y="100"/>
                      <a:pt x="519" y="94"/>
                      <a:pt x="511" y="87"/>
                    </a:cubicBezTo>
                    <a:cubicBezTo>
                      <a:pt x="512" y="86"/>
                      <a:pt x="512" y="85"/>
                      <a:pt x="513" y="84"/>
                    </a:cubicBezTo>
                    <a:cubicBezTo>
                      <a:pt x="518" y="74"/>
                      <a:pt x="515" y="64"/>
                      <a:pt x="507" y="59"/>
                    </a:cubicBezTo>
                    <a:cubicBezTo>
                      <a:pt x="506" y="58"/>
                      <a:pt x="505" y="58"/>
                      <a:pt x="505" y="58"/>
                    </a:cubicBezTo>
                    <a:cubicBezTo>
                      <a:pt x="505" y="58"/>
                      <a:pt x="505" y="59"/>
                      <a:pt x="507" y="60"/>
                    </a:cubicBezTo>
                    <a:cubicBezTo>
                      <a:pt x="513" y="64"/>
                      <a:pt x="516" y="74"/>
                      <a:pt x="511" y="83"/>
                    </a:cubicBezTo>
                    <a:cubicBezTo>
                      <a:pt x="511" y="84"/>
                      <a:pt x="510" y="85"/>
                      <a:pt x="510" y="86"/>
                    </a:cubicBezTo>
                    <a:cubicBezTo>
                      <a:pt x="491" y="70"/>
                      <a:pt x="468" y="41"/>
                      <a:pt x="448" y="25"/>
                    </a:cubicBezTo>
                    <a:cubicBezTo>
                      <a:pt x="467" y="14"/>
                      <a:pt x="497" y="19"/>
                      <a:pt x="521" y="31"/>
                    </a:cubicBezTo>
                    <a:cubicBezTo>
                      <a:pt x="518" y="48"/>
                      <a:pt x="531" y="65"/>
                      <a:pt x="549" y="74"/>
                    </a:cubicBezTo>
                    <a:cubicBezTo>
                      <a:pt x="553" y="76"/>
                      <a:pt x="557" y="78"/>
                      <a:pt x="561" y="79"/>
                    </a:cubicBezTo>
                    <a:cubicBezTo>
                      <a:pt x="562" y="86"/>
                      <a:pt x="561" y="94"/>
                      <a:pt x="557" y="102"/>
                    </a:cubicBezTo>
                    <a:cubicBezTo>
                      <a:pt x="555" y="105"/>
                      <a:pt x="553" y="108"/>
                      <a:pt x="551" y="111"/>
                    </a:cubicBezTo>
                    <a:close/>
                    <a:moveTo>
                      <a:pt x="636" y="90"/>
                    </a:moveTo>
                    <a:cubicBezTo>
                      <a:pt x="621" y="119"/>
                      <a:pt x="585" y="123"/>
                      <a:pt x="553" y="112"/>
                    </a:cubicBezTo>
                    <a:cubicBezTo>
                      <a:pt x="555" y="109"/>
                      <a:pt x="557" y="106"/>
                      <a:pt x="558" y="102"/>
                    </a:cubicBezTo>
                    <a:cubicBezTo>
                      <a:pt x="562" y="95"/>
                      <a:pt x="564" y="87"/>
                      <a:pt x="563" y="79"/>
                    </a:cubicBezTo>
                    <a:cubicBezTo>
                      <a:pt x="568" y="80"/>
                      <a:pt x="573" y="81"/>
                      <a:pt x="578" y="80"/>
                    </a:cubicBezTo>
                    <a:cubicBezTo>
                      <a:pt x="587" y="90"/>
                      <a:pt x="601" y="95"/>
                      <a:pt x="614" y="93"/>
                    </a:cubicBezTo>
                    <a:cubicBezTo>
                      <a:pt x="625" y="92"/>
                      <a:pt x="636" y="86"/>
                      <a:pt x="641" y="76"/>
                    </a:cubicBezTo>
                    <a:cubicBezTo>
                      <a:pt x="640" y="80"/>
                      <a:pt x="638" y="85"/>
                      <a:pt x="636" y="90"/>
                    </a:cubicBezTo>
                    <a:close/>
                    <a:moveTo>
                      <a:pt x="602" y="18"/>
                    </a:moveTo>
                    <a:cubicBezTo>
                      <a:pt x="624" y="29"/>
                      <a:pt x="638" y="47"/>
                      <a:pt x="639" y="68"/>
                    </a:cubicBezTo>
                    <a:cubicBezTo>
                      <a:pt x="637" y="81"/>
                      <a:pt x="627" y="90"/>
                      <a:pt x="614" y="91"/>
                    </a:cubicBezTo>
                    <a:cubicBezTo>
                      <a:pt x="602" y="93"/>
                      <a:pt x="591" y="88"/>
                      <a:pt x="584" y="79"/>
                    </a:cubicBezTo>
                    <a:cubicBezTo>
                      <a:pt x="590" y="78"/>
                      <a:pt x="596" y="75"/>
                      <a:pt x="599" y="70"/>
                    </a:cubicBezTo>
                    <a:cubicBezTo>
                      <a:pt x="602" y="66"/>
                      <a:pt x="603" y="62"/>
                      <a:pt x="602" y="60"/>
                    </a:cubicBezTo>
                    <a:cubicBezTo>
                      <a:pt x="602" y="59"/>
                      <a:pt x="601" y="58"/>
                      <a:pt x="601" y="58"/>
                    </a:cubicBezTo>
                    <a:cubicBezTo>
                      <a:pt x="601" y="58"/>
                      <a:pt x="601" y="59"/>
                      <a:pt x="601" y="61"/>
                    </a:cubicBezTo>
                    <a:cubicBezTo>
                      <a:pt x="601" y="62"/>
                      <a:pt x="600" y="66"/>
                      <a:pt x="598" y="69"/>
                    </a:cubicBezTo>
                    <a:cubicBezTo>
                      <a:pt x="594" y="74"/>
                      <a:pt x="589" y="76"/>
                      <a:pt x="582" y="77"/>
                    </a:cubicBezTo>
                    <a:cubicBezTo>
                      <a:pt x="578" y="72"/>
                      <a:pt x="575" y="65"/>
                      <a:pt x="574" y="57"/>
                    </a:cubicBezTo>
                    <a:cubicBezTo>
                      <a:pt x="571" y="38"/>
                      <a:pt x="580" y="23"/>
                      <a:pt x="595" y="15"/>
                    </a:cubicBezTo>
                    <a:cubicBezTo>
                      <a:pt x="597" y="16"/>
                      <a:pt x="600" y="17"/>
                      <a:pt x="602" y="18"/>
                    </a:cubicBezTo>
                    <a:close/>
                    <a:moveTo>
                      <a:pt x="677" y="43"/>
                    </a:moveTo>
                    <a:cubicBezTo>
                      <a:pt x="678" y="52"/>
                      <a:pt x="673" y="60"/>
                      <a:pt x="666" y="61"/>
                    </a:cubicBezTo>
                    <a:cubicBezTo>
                      <a:pt x="659" y="61"/>
                      <a:pt x="654" y="56"/>
                      <a:pt x="653" y="47"/>
                    </a:cubicBezTo>
                    <a:cubicBezTo>
                      <a:pt x="651" y="36"/>
                      <a:pt x="655" y="26"/>
                      <a:pt x="663" y="19"/>
                    </a:cubicBezTo>
                    <a:cubicBezTo>
                      <a:pt x="668" y="24"/>
                      <a:pt x="676" y="33"/>
                      <a:pt x="677" y="43"/>
                    </a:cubicBezTo>
                    <a:close/>
                    <a:moveTo>
                      <a:pt x="726" y="34"/>
                    </a:moveTo>
                    <a:cubicBezTo>
                      <a:pt x="727" y="39"/>
                      <a:pt x="725" y="43"/>
                      <a:pt x="722" y="43"/>
                    </a:cubicBezTo>
                    <a:cubicBezTo>
                      <a:pt x="719" y="44"/>
                      <a:pt x="716" y="41"/>
                      <a:pt x="715" y="35"/>
                    </a:cubicBezTo>
                    <a:cubicBezTo>
                      <a:pt x="715" y="30"/>
                      <a:pt x="716" y="24"/>
                      <a:pt x="719" y="21"/>
                    </a:cubicBezTo>
                    <a:cubicBezTo>
                      <a:pt x="722" y="24"/>
                      <a:pt x="725" y="29"/>
                      <a:pt x="726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5343801" y="2481740"/>
                <a:ext cx="2581622" cy="854961"/>
                <a:chOff x="691645" y="186485"/>
                <a:chExt cx="2581622" cy="854961"/>
              </a:xfrm>
            </p:grpSpPr>
            <p:grpSp>
              <p:nvGrpSpPr>
                <p:cNvPr id="11" name="Group 79"/>
                <p:cNvGrpSpPr>
                  <a:grpSpLocks noChangeAspect="1"/>
                </p:cNvGrpSpPr>
                <p:nvPr/>
              </p:nvGrpSpPr>
              <p:grpSpPr bwMode="auto">
                <a:xfrm>
                  <a:off x="691645" y="234448"/>
                  <a:ext cx="926672" cy="623928"/>
                  <a:chOff x="1798" y="874"/>
                  <a:chExt cx="2060" cy="1387"/>
                </a:xfrm>
                <a:solidFill>
                  <a:schemeClr val="bg1"/>
                </a:solidFill>
              </p:grpSpPr>
              <p:sp>
                <p:nvSpPr>
                  <p:cNvPr id="26" name="Freeform 81"/>
                  <p:cNvSpPr>
                    <a:spLocks/>
                  </p:cNvSpPr>
                  <p:nvPr/>
                </p:nvSpPr>
                <p:spPr bwMode="auto">
                  <a:xfrm>
                    <a:off x="3369" y="1314"/>
                    <a:ext cx="35" cy="75"/>
                  </a:xfrm>
                  <a:custGeom>
                    <a:avLst/>
                    <a:gdLst>
                      <a:gd name="T0" fmla="*/ 3 w 15"/>
                      <a:gd name="T1" fmla="*/ 31 h 32"/>
                      <a:gd name="T2" fmla="*/ 0 w 15"/>
                      <a:gd name="T3" fmla="*/ 32 h 32"/>
                      <a:gd name="T4" fmla="*/ 0 w 15"/>
                      <a:gd name="T5" fmla="*/ 32 h 32"/>
                      <a:gd name="T6" fmla="*/ 5 w 15"/>
                      <a:gd name="T7" fmla="*/ 3 h 32"/>
                      <a:gd name="T8" fmla="*/ 11 w 15"/>
                      <a:gd name="T9" fmla="*/ 0 h 32"/>
                      <a:gd name="T10" fmla="*/ 15 w 15"/>
                      <a:gd name="T11" fmla="*/ 1 h 32"/>
                      <a:gd name="T12" fmla="*/ 3 w 15"/>
                      <a:gd name="T13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" h="32">
                        <a:moveTo>
                          <a:pt x="3" y="31"/>
                        </a:moveTo>
                        <a:cubicBezTo>
                          <a:pt x="2" y="32"/>
                          <a:pt x="1" y="32"/>
                          <a:pt x="0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cubicBezTo>
                          <a:pt x="1" y="30"/>
                          <a:pt x="5" y="3"/>
                          <a:pt x="5" y="3"/>
                        </a:cubicBezTo>
                        <a:cubicBezTo>
                          <a:pt x="6" y="2"/>
                          <a:pt x="8" y="1"/>
                          <a:pt x="11" y="0"/>
                        </a:cubicBezTo>
                        <a:cubicBezTo>
                          <a:pt x="13" y="0"/>
                          <a:pt x="14" y="0"/>
                          <a:pt x="15" y="1"/>
                        </a:cubicBezTo>
                        <a:cubicBezTo>
                          <a:pt x="15" y="2"/>
                          <a:pt x="7" y="19"/>
                          <a:pt x="3" y="3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p:txBody>
              </p:sp>
              <p:sp>
                <p:nvSpPr>
                  <p:cNvPr id="27" name="Freeform 82"/>
                  <p:cNvSpPr>
                    <a:spLocks noEditPoints="1"/>
                  </p:cNvSpPr>
                  <p:nvPr/>
                </p:nvSpPr>
                <p:spPr bwMode="auto">
                  <a:xfrm>
                    <a:off x="1798" y="1243"/>
                    <a:ext cx="1682" cy="845"/>
                  </a:xfrm>
                  <a:custGeom>
                    <a:avLst/>
                    <a:gdLst>
                      <a:gd name="T0" fmla="*/ 513 w 712"/>
                      <a:gd name="T1" fmla="*/ 149 h 358"/>
                      <a:gd name="T2" fmla="*/ 494 w 712"/>
                      <a:gd name="T3" fmla="*/ 146 h 358"/>
                      <a:gd name="T4" fmla="*/ 245 w 712"/>
                      <a:gd name="T5" fmla="*/ 184 h 358"/>
                      <a:gd name="T6" fmla="*/ 246 w 712"/>
                      <a:gd name="T7" fmla="*/ 132 h 358"/>
                      <a:gd name="T8" fmla="*/ 211 w 712"/>
                      <a:gd name="T9" fmla="*/ 188 h 358"/>
                      <a:gd name="T10" fmla="*/ 247 w 712"/>
                      <a:gd name="T11" fmla="*/ 185 h 358"/>
                      <a:gd name="T12" fmla="*/ 225 w 712"/>
                      <a:gd name="T13" fmla="*/ 144 h 358"/>
                      <a:gd name="T14" fmla="*/ 470 w 712"/>
                      <a:gd name="T15" fmla="*/ 153 h 358"/>
                      <a:gd name="T16" fmla="*/ 482 w 712"/>
                      <a:gd name="T17" fmla="*/ 28 h 358"/>
                      <a:gd name="T18" fmla="*/ 470 w 712"/>
                      <a:gd name="T19" fmla="*/ 66 h 358"/>
                      <a:gd name="T20" fmla="*/ 263 w 712"/>
                      <a:gd name="T21" fmla="*/ 193 h 358"/>
                      <a:gd name="T22" fmla="*/ 292 w 712"/>
                      <a:gd name="T23" fmla="*/ 78 h 358"/>
                      <a:gd name="T24" fmla="*/ 299 w 712"/>
                      <a:gd name="T25" fmla="*/ 29 h 358"/>
                      <a:gd name="T26" fmla="*/ 199 w 712"/>
                      <a:gd name="T27" fmla="*/ 76 h 358"/>
                      <a:gd name="T28" fmla="*/ 115 w 712"/>
                      <a:gd name="T29" fmla="*/ 142 h 358"/>
                      <a:gd name="T30" fmla="*/ 59 w 712"/>
                      <a:gd name="T31" fmla="*/ 121 h 358"/>
                      <a:gd name="T32" fmla="*/ 103 w 712"/>
                      <a:gd name="T33" fmla="*/ 151 h 358"/>
                      <a:gd name="T34" fmla="*/ 179 w 712"/>
                      <a:gd name="T35" fmla="*/ 124 h 358"/>
                      <a:gd name="T36" fmla="*/ 289 w 712"/>
                      <a:gd name="T37" fmla="*/ 82 h 358"/>
                      <a:gd name="T38" fmla="*/ 282 w 712"/>
                      <a:gd name="T39" fmla="*/ 179 h 358"/>
                      <a:gd name="T40" fmla="*/ 174 w 712"/>
                      <a:gd name="T41" fmla="*/ 122 h 358"/>
                      <a:gd name="T42" fmla="*/ 712 w 712"/>
                      <a:gd name="T43" fmla="*/ 73 h 358"/>
                      <a:gd name="T44" fmla="*/ 664 w 712"/>
                      <a:gd name="T45" fmla="*/ 113 h 358"/>
                      <a:gd name="T46" fmla="*/ 649 w 712"/>
                      <a:gd name="T47" fmla="*/ 118 h 358"/>
                      <a:gd name="T48" fmla="*/ 606 w 712"/>
                      <a:gd name="T49" fmla="*/ 126 h 358"/>
                      <a:gd name="T50" fmla="*/ 644 w 712"/>
                      <a:gd name="T51" fmla="*/ 134 h 358"/>
                      <a:gd name="T52" fmla="*/ 703 w 712"/>
                      <a:gd name="T53" fmla="*/ 73 h 358"/>
                      <a:gd name="T54" fmla="*/ 608 w 712"/>
                      <a:gd name="T55" fmla="*/ 123 h 358"/>
                      <a:gd name="T56" fmla="*/ 348 w 712"/>
                      <a:gd name="T57" fmla="*/ 161 h 358"/>
                      <a:gd name="T58" fmla="*/ 353 w 712"/>
                      <a:gd name="T59" fmla="*/ 125 h 358"/>
                      <a:gd name="T60" fmla="*/ 306 w 712"/>
                      <a:gd name="T61" fmla="*/ 165 h 358"/>
                      <a:gd name="T62" fmla="*/ 593 w 712"/>
                      <a:gd name="T63" fmla="*/ 92 h 358"/>
                      <a:gd name="T64" fmla="*/ 546 w 712"/>
                      <a:gd name="T65" fmla="*/ 89 h 358"/>
                      <a:gd name="T66" fmla="*/ 514 w 712"/>
                      <a:gd name="T67" fmla="*/ 171 h 358"/>
                      <a:gd name="T68" fmla="*/ 577 w 712"/>
                      <a:gd name="T69" fmla="*/ 102 h 358"/>
                      <a:gd name="T70" fmla="*/ 603 w 712"/>
                      <a:gd name="T71" fmla="*/ 183 h 358"/>
                      <a:gd name="T72" fmla="*/ 558 w 712"/>
                      <a:gd name="T73" fmla="*/ 287 h 358"/>
                      <a:gd name="T74" fmla="*/ 551 w 712"/>
                      <a:gd name="T75" fmla="*/ 244 h 358"/>
                      <a:gd name="T76" fmla="*/ 581 w 712"/>
                      <a:gd name="T77" fmla="*/ 315 h 358"/>
                      <a:gd name="T78" fmla="*/ 614 w 712"/>
                      <a:gd name="T79" fmla="*/ 218 h 358"/>
                      <a:gd name="T80" fmla="*/ 664 w 712"/>
                      <a:gd name="T81" fmla="*/ 155 h 358"/>
                      <a:gd name="T82" fmla="*/ 653 w 712"/>
                      <a:gd name="T83" fmla="*/ 191 h 358"/>
                      <a:gd name="T84" fmla="*/ 411 w 712"/>
                      <a:gd name="T85" fmla="*/ 186 h 358"/>
                      <a:gd name="T86" fmla="*/ 410 w 712"/>
                      <a:gd name="T87" fmla="*/ 171 h 358"/>
                      <a:gd name="T88" fmla="*/ 381 w 712"/>
                      <a:gd name="T89" fmla="*/ 112 h 358"/>
                      <a:gd name="T90" fmla="*/ 356 w 712"/>
                      <a:gd name="T91" fmla="*/ 167 h 358"/>
                      <a:gd name="T92" fmla="*/ 334 w 712"/>
                      <a:gd name="T93" fmla="*/ 263 h 358"/>
                      <a:gd name="T94" fmla="*/ 377 w 712"/>
                      <a:gd name="T95" fmla="*/ 190 h 358"/>
                      <a:gd name="T96" fmla="*/ 389 w 712"/>
                      <a:gd name="T97" fmla="*/ 203 h 358"/>
                      <a:gd name="T98" fmla="*/ 362 w 712"/>
                      <a:gd name="T99" fmla="*/ 219 h 358"/>
                      <a:gd name="T100" fmla="*/ 327 w 712"/>
                      <a:gd name="T101" fmla="*/ 354 h 358"/>
                      <a:gd name="T102" fmla="*/ 396 w 712"/>
                      <a:gd name="T103" fmla="*/ 183 h 358"/>
                      <a:gd name="T104" fmla="*/ 408 w 712"/>
                      <a:gd name="T105" fmla="*/ 121 h 358"/>
                      <a:gd name="T106" fmla="*/ 507 w 712"/>
                      <a:gd name="T107" fmla="*/ 248 h 358"/>
                      <a:gd name="T108" fmla="*/ 504 w 712"/>
                      <a:gd name="T109" fmla="*/ 319 h 358"/>
                      <a:gd name="T110" fmla="*/ 522 w 712"/>
                      <a:gd name="T111" fmla="*/ 312 h 358"/>
                      <a:gd name="T112" fmla="*/ 470 w 712"/>
                      <a:gd name="T113" fmla="*/ 315 h 3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712" h="358">
                        <a:moveTo>
                          <a:pt x="487" y="99"/>
                        </a:moveTo>
                        <a:cubicBezTo>
                          <a:pt x="487" y="100"/>
                          <a:pt x="488" y="101"/>
                          <a:pt x="489" y="101"/>
                        </a:cubicBezTo>
                        <a:cubicBezTo>
                          <a:pt x="491" y="100"/>
                          <a:pt x="493" y="100"/>
                          <a:pt x="493" y="102"/>
                        </a:cubicBezTo>
                        <a:cubicBezTo>
                          <a:pt x="495" y="113"/>
                          <a:pt x="475" y="156"/>
                          <a:pt x="477" y="171"/>
                        </a:cubicBezTo>
                        <a:cubicBezTo>
                          <a:pt x="478" y="175"/>
                          <a:pt x="480" y="178"/>
                          <a:pt x="485" y="177"/>
                        </a:cubicBezTo>
                        <a:cubicBezTo>
                          <a:pt x="497" y="176"/>
                          <a:pt x="511" y="154"/>
                          <a:pt x="513" y="149"/>
                        </a:cubicBezTo>
                        <a:cubicBezTo>
                          <a:pt x="513" y="148"/>
                          <a:pt x="513" y="148"/>
                          <a:pt x="513" y="148"/>
                        </a:cubicBezTo>
                        <a:cubicBezTo>
                          <a:pt x="513" y="147"/>
                          <a:pt x="512" y="146"/>
                          <a:pt x="511" y="146"/>
                        </a:cubicBezTo>
                        <a:cubicBezTo>
                          <a:pt x="510" y="146"/>
                          <a:pt x="510" y="147"/>
                          <a:pt x="510" y="147"/>
                        </a:cubicBezTo>
                        <a:cubicBezTo>
                          <a:pt x="505" y="156"/>
                          <a:pt x="498" y="163"/>
                          <a:pt x="494" y="163"/>
                        </a:cubicBezTo>
                        <a:cubicBezTo>
                          <a:pt x="493" y="163"/>
                          <a:pt x="491" y="164"/>
                          <a:pt x="491" y="161"/>
                        </a:cubicBezTo>
                        <a:cubicBezTo>
                          <a:pt x="491" y="159"/>
                          <a:pt x="491" y="155"/>
                          <a:pt x="494" y="146"/>
                        </a:cubicBezTo>
                        <a:cubicBezTo>
                          <a:pt x="504" y="109"/>
                          <a:pt x="508" y="98"/>
                          <a:pt x="508" y="96"/>
                        </a:cubicBezTo>
                        <a:cubicBezTo>
                          <a:pt x="507" y="95"/>
                          <a:pt x="507" y="95"/>
                          <a:pt x="506" y="95"/>
                        </a:cubicBezTo>
                        <a:cubicBezTo>
                          <a:pt x="504" y="95"/>
                          <a:pt x="502" y="95"/>
                          <a:pt x="499" y="96"/>
                        </a:cubicBezTo>
                        <a:cubicBezTo>
                          <a:pt x="495" y="96"/>
                          <a:pt x="490" y="97"/>
                          <a:pt x="488" y="97"/>
                        </a:cubicBezTo>
                        <a:cubicBezTo>
                          <a:pt x="487" y="97"/>
                          <a:pt x="487" y="98"/>
                          <a:pt x="487" y="99"/>
                        </a:cubicBezTo>
                        <a:close/>
                        <a:moveTo>
                          <a:pt x="245" y="184"/>
                        </a:moveTo>
                        <a:cubicBezTo>
                          <a:pt x="244" y="184"/>
                          <a:pt x="244" y="184"/>
                          <a:pt x="243" y="185"/>
                        </a:cubicBezTo>
                        <a:cubicBezTo>
                          <a:pt x="238" y="194"/>
                          <a:pt x="233" y="199"/>
                          <a:pt x="229" y="200"/>
                        </a:cubicBezTo>
                        <a:cubicBezTo>
                          <a:pt x="226" y="200"/>
                          <a:pt x="225" y="199"/>
                          <a:pt x="225" y="196"/>
                        </a:cubicBezTo>
                        <a:cubicBezTo>
                          <a:pt x="223" y="183"/>
                          <a:pt x="242" y="144"/>
                          <a:pt x="246" y="136"/>
                        </a:cubicBezTo>
                        <a:cubicBezTo>
                          <a:pt x="247" y="134"/>
                          <a:pt x="249" y="133"/>
                          <a:pt x="248" y="132"/>
                        </a:cubicBezTo>
                        <a:cubicBezTo>
                          <a:pt x="248" y="132"/>
                          <a:pt x="248" y="131"/>
                          <a:pt x="246" y="132"/>
                        </a:cubicBezTo>
                        <a:cubicBezTo>
                          <a:pt x="236" y="133"/>
                          <a:pt x="235" y="134"/>
                          <a:pt x="233" y="136"/>
                        </a:cubicBezTo>
                        <a:cubicBezTo>
                          <a:pt x="231" y="142"/>
                          <a:pt x="231" y="142"/>
                          <a:pt x="231" y="142"/>
                        </a:cubicBezTo>
                        <a:cubicBezTo>
                          <a:pt x="230" y="140"/>
                          <a:pt x="228" y="134"/>
                          <a:pt x="216" y="136"/>
                        </a:cubicBezTo>
                        <a:cubicBezTo>
                          <a:pt x="188" y="139"/>
                          <a:pt x="159" y="190"/>
                          <a:pt x="162" y="211"/>
                        </a:cubicBezTo>
                        <a:cubicBezTo>
                          <a:pt x="163" y="218"/>
                          <a:pt x="167" y="221"/>
                          <a:pt x="175" y="220"/>
                        </a:cubicBezTo>
                        <a:cubicBezTo>
                          <a:pt x="191" y="218"/>
                          <a:pt x="208" y="193"/>
                          <a:pt x="211" y="188"/>
                        </a:cubicBezTo>
                        <a:cubicBezTo>
                          <a:pt x="211" y="187"/>
                          <a:pt x="211" y="187"/>
                          <a:pt x="211" y="187"/>
                        </a:cubicBezTo>
                        <a:cubicBezTo>
                          <a:pt x="212" y="187"/>
                          <a:pt x="212" y="188"/>
                          <a:pt x="212" y="188"/>
                        </a:cubicBezTo>
                        <a:cubicBezTo>
                          <a:pt x="211" y="194"/>
                          <a:pt x="210" y="201"/>
                          <a:pt x="210" y="207"/>
                        </a:cubicBezTo>
                        <a:cubicBezTo>
                          <a:pt x="211" y="212"/>
                          <a:pt x="214" y="216"/>
                          <a:pt x="219" y="215"/>
                        </a:cubicBezTo>
                        <a:cubicBezTo>
                          <a:pt x="231" y="213"/>
                          <a:pt x="245" y="192"/>
                          <a:pt x="246" y="186"/>
                        </a:cubicBezTo>
                        <a:cubicBezTo>
                          <a:pt x="246" y="186"/>
                          <a:pt x="247" y="186"/>
                          <a:pt x="247" y="185"/>
                        </a:cubicBezTo>
                        <a:cubicBezTo>
                          <a:pt x="246" y="184"/>
                          <a:pt x="245" y="184"/>
                          <a:pt x="245" y="184"/>
                        </a:cubicBezTo>
                        <a:close/>
                        <a:moveTo>
                          <a:pt x="219" y="168"/>
                        </a:moveTo>
                        <a:cubicBezTo>
                          <a:pt x="212" y="182"/>
                          <a:pt x="197" y="205"/>
                          <a:pt x="184" y="207"/>
                        </a:cubicBezTo>
                        <a:cubicBezTo>
                          <a:pt x="180" y="207"/>
                          <a:pt x="178" y="205"/>
                          <a:pt x="178" y="201"/>
                        </a:cubicBezTo>
                        <a:cubicBezTo>
                          <a:pt x="175" y="186"/>
                          <a:pt x="198" y="141"/>
                          <a:pt x="217" y="139"/>
                        </a:cubicBezTo>
                        <a:cubicBezTo>
                          <a:pt x="222" y="138"/>
                          <a:pt x="225" y="140"/>
                          <a:pt x="225" y="144"/>
                        </a:cubicBezTo>
                        <a:cubicBezTo>
                          <a:pt x="226" y="149"/>
                          <a:pt x="224" y="157"/>
                          <a:pt x="219" y="168"/>
                        </a:cubicBezTo>
                        <a:close/>
                        <a:moveTo>
                          <a:pt x="444" y="183"/>
                        </a:moveTo>
                        <a:cubicBezTo>
                          <a:pt x="456" y="181"/>
                          <a:pt x="471" y="160"/>
                          <a:pt x="473" y="154"/>
                        </a:cubicBezTo>
                        <a:cubicBezTo>
                          <a:pt x="473" y="154"/>
                          <a:pt x="473" y="154"/>
                          <a:pt x="473" y="153"/>
                        </a:cubicBezTo>
                        <a:cubicBezTo>
                          <a:pt x="473" y="152"/>
                          <a:pt x="472" y="152"/>
                          <a:pt x="471" y="152"/>
                        </a:cubicBezTo>
                        <a:cubicBezTo>
                          <a:pt x="471" y="152"/>
                          <a:pt x="470" y="152"/>
                          <a:pt x="470" y="153"/>
                        </a:cubicBezTo>
                        <a:cubicBezTo>
                          <a:pt x="465" y="160"/>
                          <a:pt x="458" y="168"/>
                          <a:pt x="453" y="169"/>
                        </a:cubicBezTo>
                        <a:cubicBezTo>
                          <a:pt x="452" y="169"/>
                          <a:pt x="451" y="168"/>
                          <a:pt x="450" y="166"/>
                        </a:cubicBezTo>
                        <a:cubicBezTo>
                          <a:pt x="450" y="161"/>
                          <a:pt x="469" y="99"/>
                          <a:pt x="471" y="91"/>
                        </a:cubicBezTo>
                        <a:cubicBezTo>
                          <a:pt x="473" y="87"/>
                          <a:pt x="490" y="29"/>
                          <a:pt x="490" y="28"/>
                        </a:cubicBezTo>
                        <a:cubicBezTo>
                          <a:pt x="490" y="27"/>
                          <a:pt x="490" y="27"/>
                          <a:pt x="489" y="27"/>
                        </a:cubicBezTo>
                        <a:cubicBezTo>
                          <a:pt x="488" y="28"/>
                          <a:pt x="486" y="28"/>
                          <a:pt x="482" y="28"/>
                        </a:cubicBezTo>
                        <a:cubicBezTo>
                          <a:pt x="479" y="29"/>
                          <a:pt x="475" y="29"/>
                          <a:pt x="474" y="29"/>
                        </a:cubicBezTo>
                        <a:cubicBezTo>
                          <a:pt x="473" y="30"/>
                          <a:pt x="472" y="30"/>
                          <a:pt x="472" y="31"/>
                        </a:cubicBezTo>
                        <a:cubicBezTo>
                          <a:pt x="472" y="32"/>
                          <a:pt x="473" y="33"/>
                          <a:pt x="475" y="33"/>
                        </a:cubicBezTo>
                        <a:cubicBezTo>
                          <a:pt x="475" y="33"/>
                          <a:pt x="476" y="33"/>
                          <a:pt x="477" y="35"/>
                        </a:cubicBezTo>
                        <a:cubicBezTo>
                          <a:pt x="477" y="39"/>
                          <a:pt x="475" y="49"/>
                          <a:pt x="471" y="62"/>
                        </a:cubicBezTo>
                        <a:cubicBezTo>
                          <a:pt x="470" y="64"/>
                          <a:pt x="470" y="65"/>
                          <a:pt x="470" y="66"/>
                        </a:cubicBezTo>
                        <a:cubicBezTo>
                          <a:pt x="458" y="104"/>
                          <a:pt x="434" y="165"/>
                          <a:pt x="436" y="177"/>
                        </a:cubicBezTo>
                        <a:cubicBezTo>
                          <a:pt x="436" y="181"/>
                          <a:pt x="438" y="184"/>
                          <a:pt x="444" y="183"/>
                        </a:cubicBezTo>
                        <a:close/>
                        <a:moveTo>
                          <a:pt x="282" y="179"/>
                        </a:moveTo>
                        <a:cubicBezTo>
                          <a:pt x="282" y="179"/>
                          <a:pt x="282" y="179"/>
                          <a:pt x="281" y="179"/>
                        </a:cubicBezTo>
                        <a:cubicBezTo>
                          <a:pt x="276" y="188"/>
                          <a:pt x="270" y="194"/>
                          <a:pt x="266" y="194"/>
                        </a:cubicBezTo>
                        <a:cubicBezTo>
                          <a:pt x="265" y="195"/>
                          <a:pt x="264" y="195"/>
                          <a:pt x="263" y="193"/>
                        </a:cubicBezTo>
                        <a:cubicBezTo>
                          <a:pt x="263" y="191"/>
                          <a:pt x="264" y="186"/>
                          <a:pt x="266" y="176"/>
                        </a:cubicBezTo>
                        <a:cubicBezTo>
                          <a:pt x="275" y="141"/>
                          <a:pt x="286" y="106"/>
                          <a:pt x="298" y="81"/>
                        </a:cubicBezTo>
                        <a:cubicBezTo>
                          <a:pt x="300" y="81"/>
                          <a:pt x="302" y="81"/>
                          <a:pt x="304" y="81"/>
                        </a:cubicBezTo>
                        <a:cubicBezTo>
                          <a:pt x="336" y="76"/>
                          <a:pt x="350" y="62"/>
                          <a:pt x="348" y="53"/>
                        </a:cubicBezTo>
                        <a:cubicBezTo>
                          <a:pt x="348" y="47"/>
                          <a:pt x="342" y="44"/>
                          <a:pt x="331" y="45"/>
                        </a:cubicBezTo>
                        <a:cubicBezTo>
                          <a:pt x="315" y="48"/>
                          <a:pt x="303" y="60"/>
                          <a:pt x="292" y="78"/>
                        </a:cubicBezTo>
                        <a:cubicBezTo>
                          <a:pt x="270" y="77"/>
                          <a:pt x="238" y="74"/>
                          <a:pt x="213" y="75"/>
                        </a:cubicBezTo>
                        <a:cubicBezTo>
                          <a:pt x="253" y="24"/>
                          <a:pt x="283" y="10"/>
                          <a:pt x="304" y="6"/>
                        </a:cubicBezTo>
                        <a:cubicBezTo>
                          <a:pt x="318" y="5"/>
                          <a:pt x="326" y="12"/>
                          <a:pt x="327" y="20"/>
                        </a:cubicBezTo>
                        <a:cubicBezTo>
                          <a:pt x="329" y="31"/>
                          <a:pt x="323" y="39"/>
                          <a:pt x="316" y="40"/>
                        </a:cubicBezTo>
                        <a:cubicBezTo>
                          <a:pt x="311" y="40"/>
                          <a:pt x="306" y="38"/>
                          <a:pt x="303" y="31"/>
                        </a:cubicBezTo>
                        <a:cubicBezTo>
                          <a:pt x="302" y="29"/>
                          <a:pt x="300" y="29"/>
                          <a:pt x="299" y="29"/>
                        </a:cubicBezTo>
                        <a:cubicBezTo>
                          <a:pt x="296" y="29"/>
                          <a:pt x="294" y="31"/>
                          <a:pt x="295" y="34"/>
                        </a:cubicBezTo>
                        <a:cubicBezTo>
                          <a:pt x="296" y="42"/>
                          <a:pt x="304" y="45"/>
                          <a:pt x="313" y="43"/>
                        </a:cubicBezTo>
                        <a:cubicBezTo>
                          <a:pt x="324" y="42"/>
                          <a:pt x="337" y="33"/>
                          <a:pt x="335" y="18"/>
                        </a:cubicBezTo>
                        <a:cubicBezTo>
                          <a:pt x="334" y="9"/>
                          <a:pt x="324" y="0"/>
                          <a:pt x="307" y="2"/>
                        </a:cubicBezTo>
                        <a:cubicBezTo>
                          <a:pt x="269" y="8"/>
                          <a:pt x="236" y="35"/>
                          <a:pt x="206" y="75"/>
                        </a:cubicBezTo>
                        <a:cubicBezTo>
                          <a:pt x="203" y="75"/>
                          <a:pt x="201" y="76"/>
                          <a:pt x="199" y="76"/>
                        </a:cubicBezTo>
                        <a:cubicBezTo>
                          <a:pt x="159" y="81"/>
                          <a:pt x="139" y="101"/>
                          <a:pt x="141" y="114"/>
                        </a:cubicBezTo>
                        <a:cubicBezTo>
                          <a:pt x="142" y="123"/>
                          <a:pt x="152" y="128"/>
                          <a:pt x="170" y="126"/>
                        </a:cubicBezTo>
                        <a:cubicBezTo>
                          <a:pt x="171" y="126"/>
                          <a:pt x="171" y="125"/>
                          <a:pt x="172" y="125"/>
                        </a:cubicBezTo>
                        <a:cubicBezTo>
                          <a:pt x="155" y="153"/>
                          <a:pt x="139" y="184"/>
                          <a:pt x="123" y="216"/>
                        </a:cubicBezTo>
                        <a:cubicBezTo>
                          <a:pt x="122" y="216"/>
                          <a:pt x="122" y="215"/>
                          <a:pt x="122" y="215"/>
                        </a:cubicBezTo>
                        <a:cubicBezTo>
                          <a:pt x="119" y="192"/>
                          <a:pt x="118" y="166"/>
                          <a:pt x="115" y="142"/>
                        </a:cubicBezTo>
                        <a:cubicBezTo>
                          <a:pt x="109" y="100"/>
                          <a:pt x="96" y="66"/>
                          <a:pt x="53" y="72"/>
                        </a:cubicBezTo>
                        <a:cubicBezTo>
                          <a:pt x="15" y="77"/>
                          <a:pt x="0" y="106"/>
                          <a:pt x="3" y="129"/>
                        </a:cubicBezTo>
                        <a:cubicBezTo>
                          <a:pt x="6" y="146"/>
                          <a:pt x="19" y="160"/>
                          <a:pt x="41" y="157"/>
                        </a:cubicBezTo>
                        <a:cubicBezTo>
                          <a:pt x="63" y="154"/>
                          <a:pt x="71" y="134"/>
                          <a:pt x="69" y="124"/>
                        </a:cubicBezTo>
                        <a:cubicBezTo>
                          <a:pt x="69" y="120"/>
                          <a:pt x="67" y="117"/>
                          <a:pt x="63" y="117"/>
                        </a:cubicBezTo>
                        <a:cubicBezTo>
                          <a:pt x="61" y="118"/>
                          <a:pt x="59" y="119"/>
                          <a:pt x="59" y="121"/>
                        </a:cubicBezTo>
                        <a:cubicBezTo>
                          <a:pt x="60" y="122"/>
                          <a:pt x="60" y="123"/>
                          <a:pt x="61" y="124"/>
                        </a:cubicBezTo>
                        <a:cubicBezTo>
                          <a:pt x="62" y="126"/>
                          <a:pt x="63" y="128"/>
                          <a:pt x="63" y="130"/>
                        </a:cubicBezTo>
                        <a:cubicBezTo>
                          <a:pt x="65" y="139"/>
                          <a:pt x="60" y="151"/>
                          <a:pt x="42" y="154"/>
                        </a:cubicBezTo>
                        <a:cubicBezTo>
                          <a:pt x="27" y="156"/>
                          <a:pt x="16" y="143"/>
                          <a:pt x="14" y="126"/>
                        </a:cubicBezTo>
                        <a:cubicBezTo>
                          <a:pt x="11" y="105"/>
                          <a:pt x="22" y="79"/>
                          <a:pt x="52" y="75"/>
                        </a:cubicBezTo>
                        <a:cubicBezTo>
                          <a:pt x="85" y="70"/>
                          <a:pt x="97" y="110"/>
                          <a:pt x="103" y="151"/>
                        </a:cubicBezTo>
                        <a:cubicBezTo>
                          <a:pt x="106" y="175"/>
                          <a:pt x="107" y="200"/>
                          <a:pt x="109" y="216"/>
                        </a:cubicBezTo>
                        <a:cubicBezTo>
                          <a:pt x="110" y="225"/>
                          <a:pt x="110" y="233"/>
                          <a:pt x="110" y="236"/>
                        </a:cubicBezTo>
                        <a:cubicBezTo>
                          <a:pt x="110" y="237"/>
                          <a:pt x="109" y="237"/>
                          <a:pt x="110" y="238"/>
                        </a:cubicBezTo>
                        <a:cubicBezTo>
                          <a:pt x="110" y="239"/>
                          <a:pt x="111" y="240"/>
                          <a:pt x="112" y="240"/>
                        </a:cubicBezTo>
                        <a:cubicBezTo>
                          <a:pt x="114" y="239"/>
                          <a:pt x="116" y="237"/>
                          <a:pt x="117" y="237"/>
                        </a:cubicBezTo>
                        <a:cubicBezTo>
                          <a:pt x="140" y="190"/>
                          <a:pt x="160" y="153"/>
                          <a:pt x="179" y="124"/>
                        </a:cubicBezTo>
                        <a:cubicBezTo>
                          <a:pt x="194" y="119"/>
                          <a:pt x="208" y="110"/>
                          <a:pt x="207" y="100"/>
                        </a:cubicBezTo>
                        <a:cubicBezTo>
                          <a:pt x="207" y="99"/>
                          <a:pt x="206" y="98"/>
                          <a:pt x="204" y="99"/>
                        </a:cubicBezTo>
                        <a:cubicBezTo>
                          <a:pt x="202" y="99"/>
                          <a:pt x="201" y="100"/>
                          <a:pt x="201" y="100"/>
                        </a:cubicBezTo>
                        <a:cubicBezTo>
                          <a:pt x="201" y="110"/>
                          <a:pt x="192" y="117"/>
                          <a:pt x="181" y="120"/>
                        </a:cubicBezTo>
                        <a:cubicBezTo>
                          <a:pt x="190" y="106"/>
                          <a:pt x="199" y="94"/>
                          <a:pt x="207" y="83"/>
                        </a:cubicBezTo>
                        <a:cubicBezTo>
                          <a:pt x="235" y="80"/>
                          <a:pt x="265" y="83"/>
                          <a:pt x="289" y="82"/>
                        </a:cubicBezTo>
                        <a:cubicBezTo>
                          <a:pt x="274" y="108"/>
                          <a:pt x="263" y="145"/>
                          <a:pt x="252" y="182"/>
                        </a:cubicBezTo>
                        <a:cubicBezTo>
                          <a:pt x="250" y="190"/>
                          <a:pt x="248" y="198"/>
                          <a:pt x="249" y="203"/>
                        </a:cubicBezTo>
                        <a:cubicBezTo>
                          <a:pt x="249" y="208"/>
                          <a:pt x="251" y="210"/>
                          <a:pt x="256" y="209"/>
                        </a:cubicBezTo>
                        <a:cubicBezTo>
                          <a:pt x="268" y="208"/>
                          <a:pt x="282" y="186"/>
                          <a:pt x="284" y="181"/>
                        </a:cubicBezTo>
                        <a:cubicBezTo>
                          <a:pt x="284" y="181"/>
                          <a:pt x="284" y="180"/>
                          <a:pt x="284" y="180"/>
                        </a:cubicBezTo>
                        <a:cubicBezTo>
                          <a:pt x="284" y="179"/>
                          <a:pt x="283" y="178"/>
                          <a:pt x="282" y="179"/>
                        </a:cubicBezTo>
                        <a:close/>
                        <a:moveTo>
                          <a:pt x="329" y="49"/>
                        </a:moveTo>
                        <a:cubicBezTo>
                          <a:pt x="336" y="48"/>
                          <a:pt x="340" y="50"/>
                          <a:pt x="340" y="54"/>
                        </a:cubicBezTo>
                        <a:cubicBezTo>
                          <a:pt x="341" y="61"/>
                          <a:pt x="330" y="73"/>
                          <a:pt x="306" y="77"/>
                        </a:cubicBezTo>
                        <a:cubicBezTo>
                          <a:pt x="304" y="77"/>
                          <a:pt x="302" y="77"/>
                          <a:pt x="300" y="77"/>
                        </a:cubicBezTo>
                        <a:cubicBezTo>
                          <a:pt x="309" y="61"/>
                          <a:pt x="318" y="50"/>
                          <a:pt x="329" y="49"/>
                        </a:cubicBezTo>
                        <a:close/>
                        <a:moveTo>
                          <a:pt x="174" y="122"/>
                        </a:moveTo>
                        <a:cubicBezTo>
                          <a:pt x="173" y="122"/>
                          <a:pt x="172" y="122"/>
                          <a:pt x="172" y="123"/>
                        </a:cubicBezTo>
                        <a:cubicBezTo>
                          <a:pt x="155" y="125"/>
                          <a:pt x="146" y="121"/>
                          <a:pt x="145" y="115"/>
                        </a:cubicBezTo>
                        <a:cubicBezTo>
                          <a:pt x="144" y="105"/>
                          <a:pt x="163" y="89"/>
                          <a:pt x="199" y="84"/>
                        </a:cubicBezTo>
                        <a:cubicBezTo>
                          <a:pt x="199" y="84"/>
                          <a:pt x="199" y="84"/>
                          <a:pt x="199" y="84"/>
                        </a:cubicBezTo>
                        <a:cubicBezTo>
                          <a:pt x="190" y="96"/>
                          <a:pt x="182" y="109"/>
                          <a:pt x="174" y="122"/>
                        </a:cubicBezTo>
                        <a:close/>
                        <a:moveTo>
                          <a:pt x="712" y="73"/>
                        </a:moveTo>
                        <a:cubicBezTo>
                          <a:pt x="711" y="67"/>
                          <a:pt x="704" y="65"/>
                          <a:pt x="695" y="66"/>
                        </a:cubicBezTo>
                        <a:cubicBezTo>
                          <a:pt x="683" y="68"/>
                          <a:pt x="669" y="77"/>
                          <a:pt x="671" y="90"/>
                        </a:cubicBezTo>
                        <a:cubicBezTo>
                          <a:pt x="673" y="99"/>
                          <a:pt x="688" y="111"/>
                          <a:pt x="689" y="121"/>
                        </a:cubicBezTo>
                        <a:cubicBezTo>
                          <a:pt x="692" y="137"/>
                          <a:pt x="682" y="146"/>
                          <a:pt x="672" y="148"/>
                        </a:cubicBezTo>
                        <a:cubicBezTo>
                          <a:pt x="659" y="150"/>
                          <a:pt x="653" y="142"/>
                          <a:pt x="651" y="133"/>
                        </a:cubicBezTo>
                        <a:cubicBezTo>
                          <a:pt x="650" y="124"/>
                          <a:pt x="654" y="115"/>
                          <a:pt x="664" y="113"/>
                        </a:cubicBezTo>
                        <a:cubicBezTo>
                          <a:pt x="668" y="113"/>
                          <a:pt x="671" y="115"/>
                          <a:pt x="671" y="118"/>
                        </a:cubicBezTo>
                        <a:cubicBezTo>
                          <a:pt x="672" y="121"/>
                          <a:pt x="671" y="123"/>
                          <a:pt x="671" y="125"/>
                        </a:cubicBezTo>
                        <a:cubicBezTo>
                          <a:pt x="672" y="126"/>
                          <a:pt x="672" y="126"/>
                          <a:pt x="674" y="126"/>
                        </a:cubicBezTo>
                        <a:cubicBezTo>
                          <a:pt x="679" y="125"/>
                          <a:pt x="681" y="122"/>
                          <a:pt x="680" y="118"/>
                        </a:cubicBezTo>
                        <a:cubicBezTo>
                          <a:pt x="680" y="113"/>
                          <a:pt x="675" y="109"/>
                          <a:pt x="666" y="110"/>
                        </a:cubicBezTo>
                        <a:cubicBezTo>
                          <a:pt x="659" y="111"/>
                          <a:pt x="653" y="114"/>
                          <a:pt x="649" y="118"/>
                        </a:cubicBezTo>
                        <a:cubicBezTo>
                          <a:pt x="649" y="118"/>
                          <a:pt x="649" y="119"/>
                          <a:pt x="648" y="119"/>
                        </a:cubicBezTo>
                        <a:cubicBezTo>
                          <a:pt x="648" y="119"/>
                          <a:pt x="648" y="119"/>
                          <a:pt x="648" y="120"/>
                        </a:cubicBezTo>
                        <a:cubicBezTo>
                          <a:pt x="647" y="121"/>
                          <a:pt x="646" y="123"/>
                          <a:pt x="645" y="126"/>
                        </a:cubicBezTo>
                        <a:cubicBezTo>
                          <a:pt x="638" y="137"/>
                          <a:pt x="629" y="146"/>
                          <a:pt x="618" y="147"/>
                        </a:cubicBezTo>
                        <a:cubicBezTo>
                          <a:pt x="610" y="149"/>
                          <a:pt x="606" y="144"/>
                          <a:pt x="605" y="137"/>
                        </a:cubicBezTo>
                        <a:cubicBezTo>
                          <a:pt x="605" y="134"/>
                          <a:pt x="605" y="130"/>
                          <a:pt x="606" y="126"/>
                        </a:cubicBezTo>
                        <a:cubicBezTo>
                          <a:pt x="607" y="126"/>
                          <a:pt x="607" y="126"/>
                          <a:pt x="608" y="126"/>
                        </a:cubicBezTo>
                        <a:cubicBezTo>
                          <a:pt x="633" y="122"/>
                          <a:pt x="657" y="95"/>
                          <a:pt x="655" y="82"/>
                        </a:cubicBezTo>
                        <a:cubicBezTo>
                          <a:pt x="654" y="77"/>
                          <a:pt x="650" y="74"/>
                          <a:pt x="640" y="76"/>
                        </a:cubicBezTo>
                        <a:cubicBezTo>
                          <a:pt x="614" y="79"/>
                          <a:pt x="586" y="125"/>
                          <a:pt x="589" y="147"/>
                        </a:cubicBezTo>
                        <a:cubicBezTo>
                          <a:pt x="591" y="156"/>
                          <a:pt x="596" y="161"/>
                          <a:pt x="607" y="159"/>
                        </a:cubicBezTo>
                        <a:cubicBezTo>
                          <a:pt x="622" y="157"/>
                          <a:pt x="635" y="146"/>
                          <a:pt x="644" y="134"/>
                        </a:cubicBezTo>
                        <a:cubicBezTo>
                          <a:pt x="644" y="135"/>
                          <a:pt x="644" y="135"/>
                          <a:pt x="644" y="136"/>
                        </a:cubicBezTo>
                        <a:cubicBezTo>
                          <a:pt x="645" y="146"/>
                          <a:pt x="654" y="154"/>
                          <a:pt x="672" y="152"/>
                        </a:cubicBezTo>
                        <a:cubicBezTo>
                          <a:pt x="689" y="149"/>
                          <a:pt x="708" y="135"/>
                          <a:pt x="705" y="115"/>
                        </a:cubicBezTo>
                        <a:cubicBezTo>
                          <a:pt x="703" y="103"/>
                          <a:pt x="686" y="93"/>
                          <a:pt x="684" y="82"/>
                        </a:cubicBezTo>
                        <a:cubicBezTo>
                          <a:pt x="683" y="75"/>
                          <a:pt x="690" y="70"/>
                          <a:pt x="696" y="70"/>
                        </a:cubicBezTo>
                        <a:cubicBezTo>
                          <a:pt x="700" y="69"/>
                          <a:pt x="703" y="70"/>
                          <a:pt x="703" y="73"/>
                        </a:cubicBezTo>
                        <a:cubicBezTo>
                          <a:pt x="703" y="74"/>
                          <a:pt x="702" y="77"/>
                          <a:pt x="703" y="78"/>
                        </a:cubicBezTo>
                        <a:cubicBezTo>
                          <a:pt x="703" y="80"/>
                          <a:pt x="705" y="81"/>
                          <a:pt x="707" y="80"/>
                        </a:cubicBezTo>
                        <a:cubicBezTo>
                          <a:pt x="710" y="80"/>
                          <a:pt x="712" y="76"/>
                          <a:pt x="712" y="73"/>
                        </a:cubicBezTo>
                        <a:close/>
                        <a:moveTo>
                          <a:pt x="638" y="80"/>
                        </a:moveTo>
                        <a:cubicBezTo>
                          <a:pt x="640" y="80"/>
                          <a:pt x="641" y="81"/>
                          <a:pt x="642" y="84"/>
                        </a:cubicBezTo>
                        <a:cubicBezTo>
                          <a:pt x="643" y="93"/>
                          <a:pt x="629" y="120"/>
                          <a:pt x="608" y="123"/>
                        </a:cubicBezTo>
                        <a:cubicBezTo>
                          <a:pt x="607" y="123"/>
                          <a:pt x="607" y="123"/>
                          <a:pt x="606" y="123"/>
                        </a:cubicBezTo>
                        <a:cubicBezTo>
                          <a:pt x="610" y="104"/>
                          <a:pt x="623" y="82"/>
                          <a:pt x="638" y="80"/>
                        </a:cubicBezTo>
                        <a:close/>
                        <a:moveTo>
                          <a:pt x="305" y="202"/>
                        </a:moveTo>
                        <a:cubicBezTo>
                          <a:pt x="326" y="199"/>
                          <a:pt x="342" y="180"/>
                          <a:pt x="349" y="164"/>
                        </a:cubicBezTo>
                        <a:cubicBezTo>
                          <a:pt x="350" y="163"/>
                          <a:pt x="350" y="163"/>
                          <a:pt x="350" y="163"/>
                        </a:cubicBezTo>
                        <a:cubicBezTo>
                          <a:pt x="349" y="162"/>
                          <a:pt x="348" y="161"/>
                          <a:pt x="348" y="161"/>
                        </a:cubicBezTo>
                        <a:cubicBezTo>
                          <a:pt x="347" y="161"/>
                          <a:pt x="347" y="161"/>
                          <a:pt x="347" y="162"/>
                        </a:cubicBezTo>
                        <a:cubicBezTo>
                          <a:pt x="340" y="176"/>
                          <a:pt x="329" y="188"/>
                          <a:pt x="317" y="190"/>
                        </a:cubicBezTo>
                        <a:cubicBezTo>
                          <a:pt x="309" y="191"/>
                          <a:pt x="305" y="187"/>
                          <a:pt x="304" y="179"/>
                        </a:cubicBezTo>
                        <a:cubicBezTo>
                          <a:pt x="303" y="176"/>
                          <a:pt x="303" y="172"/>
                          <a:pt x="304" y="168"/>
                        </a:cubicBezTo>
                        <a:cubicBezTo>
                          <a:pt x="305" y="168"/>
                          <a:pt x="305" y="168"/>
                          <a:pt x="306" y="168"/>
                        </a:cubicBezTo>
                        <a:cubicBezTo>
                          <a:pt x="331" y="165"/>
                          <a:pt x="355" y="138"/>
                          <a:pt x="353" y="125"/>
                        </a:cubicBezTo>
                        <a:cubicBezTo>
                          <a:pt x="352" y="120"/>
                          <a:pt x="348" y="117"/>
                          <a:pt x="338" y="118"/>
                        </a:cubicBezTo>
                        <a:cubicBezTo>
                          <a:pt x="312" y="122"/>
                          <a:pt x="285" y="168"/>
                          <a:pt x="288" y="190"/>
                        </a:cubicBezTo>
                        <a:cubicBezTo>
                          <a:pt x="289" y="198"/>
                          <a:pt x="294" y="203"/>
                          <a:pt x="305" y="202"/>
                        </a:cubicBezTo>
                        <a:close/>
                        <a:moveTo>
                          <a:pt x="336" y="123"/>
                        </a:moveTo>
                        <a:cubicBezTo>
                          <a:pt x="338" y="122"/>
                          <a:pt x="340" y="124"/>
                          <a:pt x="340" y="126"/>
                        </a:cubicBezTo>
                        <a:cubicBezTo>
                          <a:pt x="341" y="136"/>
                          <a:pt x="327" y="163"/>
                          <a:pt x="306" y="165"/>
                        </a:cubicBezTo>
                        <a:cubicBezTo>
                          <a:pt x="305" y="166"/>
                          <a:pt x="305" y="166"/>
                          <a:pt x="304" y="166"/>
                        </a:cubicBezTo>
                        <a:cubicBezTo>
                          <a:pt x="308" y="147"/>
                          <a:pt x="321" y="125"/>
                          <a:pt x="336" y="123"/>
                        </a:cubicBezTo>
                        <a:close/>
                        <a:moveTo>
                          <a:pt x="664" y="155"/>
                        </a:moveTo>
                        <a:cubicBezTo>
                          <a:pt x="639" y="159"/>
                          <a:pt x="619" y="168"/>
                          <a:pt x="606" y="179"/>
                        </a:cubicBezTo>
                        <a:cubicBezTo>
                          <a:pt x="589" y="170"/>
                          <a:pt x="574" y="159"/>
                          <a:pt x="561" y="156"/>
                        </a:cubicBezTo>
                        <a:cubicBezTo>
                          <a:pt x="578" y="138"/>
                          <a:pt x="595" y="107"/>
                          <a:pt x="593" y="92"/>
                        </a:cubicBezTo>
                        <a:cubicBezTo>
                          <a:pt x="592" y="86"/>
                          <a:pt x="588" y="83"/>
                          <a:pt x="580" y="84"/>
                        </a:cubicBezTo>
                        <a:cubicBezTo>
                          <a:pt x="566" y="86"/>
                          <a:pt x="553" y="101"/>
                          <a:pt x="545" y="112"/>
                        </a:cubicBezTo>
                        <a:cubicBezTo>
                          <a:pt x="544" y="113"/>
                          <a:pt x="543" y="114"/>
                          <a:pt x="543" y="114"/>
                        </a:cubicBezTo>
                        <a:cubicBezTo>
                          <a:pt x="542" y="114"/>
                          <a:pt x="542" y="113"/>
                          <a:pt x="542" y="113"/>
                        </a:cubicBezTo>
                        <a:cubicBezTo>
                          <a:pt x="547" y="96"/>
                          <a:pt x="548" y="92"/>
                          <a:pt x="548" y="90"/>
                        </a:cubicBezTo>
                        <a:cubicBezTo>
                          <a:pt x="548" y="89"/>
                          <a:pt x="547" y="89"/>
                          <a:pt x="546" y="89"/>
                        </a:cubicBezTo>
                        <a:cubicBezTo>
                          <a:pt x="544" y="89"/>
                          <a:pt x="542" y="90"/>
                          <a:pt x="539" y="90"/>
                        </a:cubicBezTo>
                        <a:cubicBezTo>
                          <a:pt x="536" y="91"/>
                          <a:pt x="530" y="91"/>
                          <a:pt x="529" y="91"/>
                        </a:cubicBezTo>
                        <a:cubicBezTo>
                          <a:pt x="528" y="91"/>
                          <a:pt x="527" y="92"/>
                          <a:pt x="527" y="93"/>
                        </a:cubicBezTo>
                        <a:cubicBezTo>
                          <a:pt x="527" y="94"/>
                          <a:pt x="528" y="95"/>
                          <a:pt x="530" y="95"/>
                        </a:cubicBezTo>
                        <a:cubicBezTo>
                          <a:pt x="532" y="95"/>
                          <a:pt x="533" y="94"/>
                          <a:pt x="533" y="97"/>
                        </a:cubicBezTo>
                        <a:cubicBezTo>
                          <a:pt x="534" y="104"/>
                          <a:pt x="517" y="157"/>
                          <a:pt x="514" y="171"/>
                        </a:cubicBezTo>
                        <a:cubicBezTo>
                          <a:pt x="514" y="171"/>
                          <a:pt x="513" y="171"/>
                          <a:pt x="514" y="172"/>
                        </a:cubicBezTo>
                        <a:cubicBezTo>
                          <a:pt x="514" y="173"/>
                          <a:pt x="516" y="173"/>
                          <a:pt x="518" y="173"/>
                        </a:cubicBezTo>
                        <a:cubicBezTo>
                          <a:pt x="522" y="172"/>
                          <a:pt x="526" y="171"/>
                          <a:pt x="526" y="170"/>
                        </a:cubicBezTo>
                        <a:cubicBezTo>
                          <a:pt x="526" y="170"/>
                          <a:pt x="536" y="132"/>
                          <a:pt x="539" y="125"/>
                        </a:cubicBezTo>
                        <a:cubicBezTo>
                          <a:pt x="542" y="118"/>
                          <a:pt x="560" y="96"/>
                          <a:pt x="569" y="95"/>
                        </a:cubicBezTo>
                        <a:cubicBezTo>
                          <a:pt x="574" y="94"/>
                          <a:pt x="577" y="97"/>
                          <a:pt x="577" y="102"/>
                        </a:cubicBezTo>
                        <a:cubicBezTo>
                          <a:pt x="579" y="115"/>
                          <a:pt x="569" y="141"/>
                          <a:pt x="556" y="156"/>
                        </a:cubicBezTo>
                        <a:cubicBezTo>
                          <a:pt x="555" y="156"/>
                          <a:pt x="553" y="155"/>
                          <a:pt x="552" y="156"/>
                        </a:cubicBezTo>
                        <a:cubicBezTo>
                          <a:pt x="542" y="157"/>
                          <a:pt x="536" y="164"/>
                          <a:pt x="536" y="167"/>
                        </a:cubicBezTo>
                        <a:cubicBezTo>
                          <a:pt x="536" y="169"/>
                          <a:pt x="538" y="170"/>
                          <a:pt x="541" y="169"/>
                        </a:cubicBezTo>
                        <a:cubicBezTo>
                          <a:pt x="546" y="169"/>
                          <a:pt x="552" y="165"/>
                          <a:pt x="558" y="159"/>
                        </a:cubicBezTo>
                        <a:cubicBezTo>
                          <a:pt x="571" y="162"/>
                          <a:pt x="586" y="173"/>
                          <a:pt x="603" y="183"/>
                        </a:cubicBezTo>
                        <a:cubicBezTo>
                          <a:pt x="590" y="195"/>
                          <a:pt x="585" y="208"/>
                          <a:pt x="586" y="218"/>
                        </a:cubicBezTo>
                        <a:cubicBezTo>
                          <a:pt x="587" y="229"/>
                          <a:pt x="596" y="229"/>
                          <a:pt x="597" y="234"/>
                        </a:cubicBezTo>
                        <a:cubicBezTo>
                          <a:pt x="597" y="238"/>
                          <a:pt x="596" y="248"/>
                          <a:pt x="594" y="258"/>
                        </a:cubicBezTo>
                        <a:cubicBezTo>
                          <a:pt x="589" y="280"/>
                          <a:pt x="570" y="304"/>
                          <a:pt x="560" y="306"/>
                        </a:cubicBezTo>
                        <a:cubicBezTo>
                          <a:pt x="558" y="306"/>
                          <a:pt x="557" y="305"/>
                          <a:pt x="556" y="302"/>
                        </a:cubicBezTo>
                        <a:cubicBezTo>
                          <a:pt x="556" y="299"/>
                          <a:pt x="556" y="294"/>
                          <a:pt x="558" y="287"/>
                        </a:cubicBezTo>
                        <a:cubicBezTo>
                          <a:pt x="567" y="251"/>
                          <a:pt x="570" y="241"/>
                          <a:pt x="570" y="238"/>
                        </a:cubicBezTo>
                        <a:cubicBezTo>
                          <a:pt x="569" y="237"/>
                          <a:pt x="569" y="237"/>
                          <a:pt x="568" y="237"/>
                        </a:cubicBezTo>
                        <a:cubicBezTo>
                          <a:pt x="566" y="238"/>
                          <a:pt x="564" y="238"/>
                          <a:pt x="561" y="239"/>
                        </a:cubicBezTo>
                        <a:cubicBezTo>
                          <a:pt x="557" y="239"/>
                          <a:pt x="552" y="240"/>
                          <a:pt x="550" y="240"/>
                        </a:cubicBezTo>
                        <a:cubicBezTo>
                          <a:pt x="549" y="240"/>
                          <a:pt x="549" y="241"/>
                          <a:pt x="549" y="242"/>
                        </a:cubicBezTo>
                        <a:cubicBezTo>
                          <a:pt x="549" y="243"/>
                          <a:pt x="550" y="244"/>
                          <a:pt x="551" y="244"/>
                        </a:cubicBezTo>
                        <a:cubicBezTo>
                          <a:pt x="553" y="243"/>
                          <a:pt x="555" y="243"/>
                          <a:pt x="555" y="245"/>
                        </a:cubicBezTo>
                        <a:cubicBezTo>
                          <a:pt x="557" y="256"/>
                          <a:pt x="539" y="298"/>
                          <a:pt x="542" y="314"/>
                        </a:cubicBezTo>
                        <a:cubicBezTo>
                          <a:pt x="542" y="318"/>
                          <a:pt x="545" y="321"/>
                          <a:pt x="550" y="320"/>
                        </a:cubicBezTo>
                        <a:cubicBezTo>
                          <a:pt x="564" y="317"/>
                          <a:pt x="586" y="285"/>
                          <a:pt x="586" y="285"/>
                        </a:cubicBezTo>
                        <a:cubicBezTo>
                          <a:pt x="586" y="285"/>
                          <a:pt x="586" y="285"/>
                          <a:pt x="586" y="286"/>
                        </a:cubicBezTo>
                        <a:cubicBezTo>
                          <a:pt x="586" y="287"/>
                          <a:pt x="586" y="299"/>
                          <a:pt x="581" y="315"/>
                        </a:cubicBezTo>
                        <a:cubicBezTo>
                          <a:pt x="591" y="312"/>
                          <a:pt x="591" y="312"/>
                          <a:pt x="591" y="312"/>
                        </a:cubicBezTo>
                        <a:cubicBezTo>
                          <a:pt x="599" y="292"/>
                          <a:pt x="603" y="271"/>
                          <a:pt x="607" y="250"/>
                        </a:cubicBezTo>
                        <a:cubicBezTo>
                          <a:pt x="608" y="247"/>
                          <a:pt x="609" y="243"/>
                          <a:pt x="609" y="239"/>
                        </a:cubicBezTo>
                        <a:cubicBezTo>
                          <a:pt x="610" y="238"/>
                          <a:pt x="611" y="231"/>
                          <a:pt x="612" y="231"/>
                        </a:cubicBezTo>
                        <a:cubicBezTo>
                          <a:pt x="616" y="229"/>
                          <a:pt x="618" y="225"/>
                          <a:pt x="617" y="222"/>
                        </a:cubicBezTo>
                        <a:cubicBezTo>
                          <a:pt x="617" y="220"/>
                          <a:pt x="616" y="218"/>
                          <a:pt x="614" y="218"/>
                        </a:cubicBezTo>
                        <a:cubicBezTo>
                          <a:pt x="611" y="219"/>
                          <a:pt x="610" y="221"/>
                          <a:pt x="606" y="221"/>
                        </a:cubicBezTo>
                        <a:cubicBezTo>
                          <a:pt x="596" y="223"/>
                          <a:pt x="591" y="219"/>
                          <a:pt x="590" y="213"/>
                        </a:cubicBezTo>
                        <a:cubicBezTo>
                          <a:pt x="589" y="206"/>
                          <a:pt x="595" y="195"/>
                          <a:pt x="606" y="184"/>
                        </a:cubicBezTo>
                        <a:cubicBezTo>
                          <a:pt x="621" y="193"/>
                          <a:pt x="638" y="199"/>
                          <a:pt x="657" y="197"/>
                        </a:cubicBezTo>
                        <a:cubicBezTo>
                          <a:pt x="687" y="192"/>
                          <a:pt x="703" y="177"/>
                          <a:pt x="701" y="166"/>
                        </a:cubicBezTo>
                        <a:cubicBezTo>
                          <a:pt x="700" y="158"/>
                          <a:pt x="688" y="152"/>
                          <a:pt x="664" y="155"/>
                        </a:cubicBezTo>
                        <a:close/>
                        <a:moveTo>
                          <a:pt x="543" y="166"/>
                        </a:moveTo>
                        <a:cubicBezTo>
                          <a:pt x="541" y="166"/>
                          <a:pt x="541" y="165"/>
                          <a:pt x="540" y="165"/>
                        </a:cubicBezTo>
                        <a:cubicBezTo>
                          <a:pt x="540" y="163"/>
                          <a:pt x="543" y="160"/>
                          <a:pt x="549" y="159"/>
                        </a:cubicBezTo>
                        <a:cubicBezTo>
                          <a:pt x="551" y="159"/>
                          <a:pt x="552" y="159"/>
                          <a:pt x="554" y="159"/>
                        </a:cubicBezTo>
                        <a:cubicBezTo>
                          <a:pt x="550" y="162"/>
                          <a:pt x="546" y="165"/>
                          <a:pt x="543" y="166"/>
                        </a:cubicBezTo>
                        <a:close/>
                        <a:moveTo>
                          <a:pt x="653" y="191"/>
                        </a:moveTo>
                        <a:cubicBezTo>
                          <a:pt x="638" y="193"/>
                          <a:pt x="623" y="188"/>
                          <a:pt x="609" y="181"/>
                        </a:cubicBezTo>
                        <a:cubicBezTo>
                          <a:pt x="622" y="171"/>
                          <a:pt x="639" y="162"/>
                          <a:pt x="661" y="159"/>
                        </a:cubicBezTo>
                        <a:cubicBezTo>
                          <a:pt x="677" y="157"/>
                          <a:pt x="686" y="161"/>
                          <a:pt x="687" y="168"/>
                        </a:cubicBezTo>
                        <a:cubicBezTo>
                          <a:pt x="688" y="176"/>
                          <a:pt x="677" y="188"/>
                          <a:pt x="653" y="191"/>
                        </a:cubicBezTo>
                        <a:close/>
                        <a:moveTo>
                          <a:pt x="460" y="234"/>
                        </a:moveTo>
                        <a:cubicBezTo>
                          <a:pt x="456" y="210"/>
                          <a:pt x="439" y="190"/>
                          <a:pt x="411" y="186"/>
                        </a:cubicBezTo>
                        <a:cubicBezTo>
                          <a:pt x="421" y="179"/>
                          <a:pt x="430" y="165"/>
                          <a:pt x="431" y="160"/>
                        </a:cubicBezTo>
                        <a:cubicBezTo>
                          <a:pt x="432" y="160"/>
                          <a:pt x="432" y="159"/>
                          <a:pt x="432" y="159"/>
                        </a:cubicBezTo>
                        <a:cubicBezTo>
                          <a:pt x="431" y="158"/>
                          <a:pt x="430" y="158"/>
                          <a:pt x="430" y="158"/>
                        </a:cubicBezTo>
                        <a:cubicBezTo>
                          <a:pt x="429" y="158"/>
                          <a:pt x="429" y="158"/>
                          <a:pt x="428" y="159"/>
                        </a:cubicBezTo>
                        <a:cubicBezTo>
                          <a:pt x="424" y="167"/>
                          <a:pt x="417" y="173"/>
                          <a:pt x="413" y="174"/>
                        </a:cubicBezTo>
                        <a:cubicBezTo>
                          <a:pt x="412" y="174"/>
                          <a:pt x="410" y="173"/>
                          <a:pt x="410" y="171"/>
                        </a:cubicBezTo>
                        <a:cubicBezTo>
                          <a:pt x="409" y="164"/>
                          <a:pt x="425" y="123"/>
                          <a:pt x="424" y="113"/>
                        </a:cubicBezTo>
                        <a:cubicBezTo>
                          <a:pt x="423" y="108"/>
                          <a:pt x="419" y="107"/>
                          <a:pt x="414" y="107"/>
                        </a:cubicBezTo>
                        <a:cubicBezTo>
                          <a:pt x="399" y="110"/>
                          <a:pt x="386" y="128"/>
                          <a:pt x="377" y="138"/>
                        </a:cubicBezTo>
                        <a:cubicBezTo>
                          <a:pt x="377" y="138"/>
                          <a:pt x="377" y="137"/>
                          <a:pt x="377" y="137"/>
                        </a:cubicBezTo>
                        <a:cubicBezTo>
                          <a:pt x="381" y="119"/>
                          <a:pt x="383" y="115"/>
                          <a:pt x="383" y="113"/>
                        </a:cubicBezTo>
                        <a:cubicBezTo>
                          <a:pt x="383" y="112"/>
                          <a:pt x="382" y="112"/>
                          <a:pt x="381" y="112"/>
                        </a:cubicBezTo>
                        <a:cubicBezTo>
                          <a:pt x="379" y="113"/>
                          <a:pt x="377" y="113"/>
                          <a:pt x="374" y="114"/>
                        </a:cubicBezTo>
                        <a:cubicBezTo>
                          <a:pt x="371" y="114"/>
                          <a:pt x="365" y="114"/>
                          <a:pt x="364" y="115"/>
                        </a:cubicBezTo>
                        <a:cubicBezTo>
                          <a:pt x="362" y="115"/>
                          <a:pt x="362" y="116"/>
                          <a:pt x="362" y="116"/>
                        </a:cubicBezTo>
                        <a:cubicBezTo>
                          <a:pt x="362" y="117"/>
                          <a:pt x="363" y="118"/>
                          <a:pt x="364" y="118"/>
                        </a:cubicBezTo>
                        <a:cubicBezTo>
                          <a:pt x="366" y="118"/>
                          <a:pt x="368" y="118"/>
                          <a:pt x="368" y="120"/>
                        </a:cubicBezTo>
                        <a:cubicBezTo>
                          <a:pt x="368" y="124"/>
                          <a:pt x="365" y="135"/>
                          <a:pt x="356" y="167"/>
                        </a:cubicBezTo>
                        <a:cubicBezTo>
                          <a:pt x="352" y="180"/>
                          <a:pt x="349" y="193"/>
                          <a:pt x="348" y="194"/>
                        </a:cubicBezTo>
                        <a:cubicBezTo>
                          <a:pt x="348" y="194"/>
                          <a:pt x="348" y="196"/>
                          <a:pt x="348" y="196"/>
                        </a:cubicBezTo>
                        <a:cubicBezTo>
                          <a:pt x="304" y="217"/>
                          <a:pt x="285" y="261"/>
                          <a:pt x="290" y="286"/>
                        </a:cubicBezTo>
                        <a:cubicBezTo>
                          <a:pt x="292" y="298"/>
                          <a:pt x="300" y="305"/>
                          <a:pt x="313" y="303"/>
                        </a:cubicBezTo>
                        <a:cubicBezTo>
                          <a:pt x="335" y="299"/>
                          <a:pt x="342" y="279"/>
                          <a:pt x="341" y="269"/>
                        </a:cubicBezTo>
                        <a:cubicBezTo>
                          <a:pt x="340" y="265"/>
                          <a:pt x="337" y="262"/>
                          <a:pt x="334" y="263"/>
                        </a:cubicBezTo>
                        <a:cubicBezTo>
                          <a:pt x="332" y="263"/>
                          <a:pt x="330" y="264"/>
                          <a:pt x="331" y="266"/>
                        </a:cubicBezTo>
                        <a:cubicBezTo>
                          <a:pt x="331" y="267"/>
                          <a:pt x="331" y="268"/>
                          <a:pt x="332" y="269"/>
                        </a:cubicBezTo>
                        <a:cubicBezTo>
                          <a:pt x="334" y="271"/>
                          <a:pt x="334" y="273"/>
                          <a:pt x="335" y="275"/>
                        </a:cubicBezTo>
                        <a:cubicBezTo>
                          <a:pt x="336" y="284"/>
                          <a:pt x="332" y="296"/>
                          <a:pt x="315" y="299"/>
                        </a:cubicBezTo>
                        <a:cubicBezTo>
                          <a:pt x="306" y="301"/>
                          <a:pt x="301" y="295"/>
                          <a:pt x="300" y="286"/>
                        </a:cubicBezTo>
                        <a:cubicBezTo>
                          <a:pt x="295" y="259"/>
                          <a:pt x="320" y="200"/>
                          <a:pt x="377" y="190"/>
                        </a:cubicBezTo>
                        <a:cubicBezTo>
                          <a:pt x="417" y="183"/>
                          <a:pt x="439" y="204"/>
                          <a:pt x="444" y="233"/>
                        </a:cubicBezTo>
                        <a:cubicBezTo>
                          <a:pt x="451" y="277"/>
                          <a:pt x="423" y="338"/>
                          <a:pt x="370" y="347"/>
                        </a:cubicBezTo>
                        <a:cubicBezTo>
                          <a:pt x="357" y="349"/>
                          <a:pt x="353" y="350"/>
                          <a:pt x="352" y="346"/>
                        </a:cubicBezTo>
                        <a:cubicBezTo>
                          <a:pt x="352" y="345"/>
                          <a:pt x="352" y="344"/>
                          <a:pt x="352" y="342"/>
                        </a:cubicBezTo>
                        <a:cubicBezTo>
                          <a:pt x="373" y="243"/>
                          <a:pt x="382" y="219"/>
                          <a:pt x="384" y="212"/>
                        </a:cubicBezTo>
                        <a:cubicBezTo>
                          <a:pt x="385" y="206"/>
                          <a:pt x="387" y="205"/>
                          <a:pt x="389" y="203"/>
                        </a:cubicBezTo>
                        <a:cubicBezTo>
                          <a:pt x="389" y="202"/>
                          <a:pt x="389" y="202"/>
                          <a:pt x="389" y="201"/>
                        </a:cubicBezTo>
                        <a:cubicBezTo>
                          <a:pt x="389" y="201"/>
                          <a:pt x="389" y="200"/>
                          <a:pt x="388" y="200"/>
                        </a:cubicBezTo>
                        <a:cubicBezTo>
                          <a:pt x="387" y="200"/>
                          <a:pt x="387" y="200"/>
                          <a:pt x="386" y="201"/>
                        </a:cubicBezTo>
                        <a:cubicBezTo>
                          <a:pt x="383" y="204"/>
                          <a:pt x="378" y="208"/>
                          <a:pt x="374" y="211"/>
                        </a:cubicBezTo>
                        <a:cubicBezTo>
                          <a:pt x="370" y="213"/>
                          <a:pt x="364" y="216"/>
                          <a:pt x="363" y="217"/>
                        </a:cubicBezTo>
                        <a:cubicBezTo>
                          <a:pt x="362" y="217"/>
                          <a:pt x="362" y="218"/>
                          <a:pt x="362" y="219"/>
                        </a:cubicBezTo>
                        <a:cubicBezTo>
                          <a:pt x="362" y="220"/>
                          <a:pt x="363" y="220"/>
                          <a:pt x="364" y="220"/>
                        </a:cubicBezTo>
                        <a:cubicBezTo>
                          <a:pt x="364" y="220"/>
                          <a:pt x="365" y="220"/>
                          <a:pt x="365" y="220"/>
                        </a:cubicBezTo>
                        <a:cubicBezTo>
                          <a:pt x="367" y="219"/>
                          <a:pt x="368" y="220"/>
                          <a:pt x="368" y="221"/>
                        </a:cubicBezTo>
                        <a:cubicBezTo>
                          <a:pt x="368" y="222"/>
                          <a:pt x="368" y="223"/>
                          <a:pt x="368" y="223"/>
                        </a:cubicBezTo>
                        <a:cubicBezTo>
                          <a:pt x="357" y="268"/>
                          <a:pt x="342" y="334"/>
                          <a:pt x="340" y="340"/>
                        </a:cubicBezTo>
                        <a:cubicBezTo>
                          <a:pt x="338" y="349"/>
                          <a:pt x="336" y="352"/>
                          <a:pt x="327" y="354"/>
                        </a:cubicBezTo>
                        <a:cubicBezTo>
                          <a:pt x="326" y="354"/>
                          <a:pt x="326" y="355"/>
                          <a:pt x="326" y="356"/>
                        </a:cubicBezTo>
                        <a:cubicBezTo>
                          <a:pt x="326" y="357"/>
                          <a:pt x="326" y="358"/>
                          <a:pt x="327" y="357"/>
                        </a:cubicBezTo>
                        <a:cubicBezTo>
                          <a:pt x="329" y="357"/>
                          <a:pt x="340" y="355"/>
                          <a:pt x="346" y="354"/>
                        </a:cubicBezTo>
                        <a:cubicBezTo>
                          <a:pt x="352" y="353"/>
                          <a:pt x="363" y="351"/>
                          <a:pt x="366" y="350"/>
                        </a:cubicBezTo>
                        <a:cubicBezTo>
                          <a:pt x="435" y="338"/>
                          <a:pt x="468" y="278"/>
                          <a:pt x="460" y="234"/>
                        </a:cubicBezTo>
                        <a:close/>
                        <a:moveTo>
                          <a:pt x="396" y="183"/>
                        </a:moveTo>
                        <a:cubicBezTo>
                          <a:pt x="396" y="183"/>
                          <a:pt x="396" y="184"/>
                          <a:pt x="396" y="185"/>
                        </a:cubicBezTo>
                        <a:cubicBezTo>
                          <a:pt x="391" y="185"/>
                          <a:pt x="385" y="185"/>
                          <a:pt x="379" y="186"/>
                        </a:cubicBezTo>
                        <a:cubicBezTo>
                          <a:pt x="373" y="187"/>
                          <a:pt x="367" y="189"/>
                          <a:pt x="362" y="191"/>
                        </a:cubicBezTo>
                        <a:cubicBezTo>
                          <a:pt x="364" y="182"/>
                          <a:pt x="371" y="155"/>
                          <a:pt x="374" y="149"/>
                        </a:cubicBezTo>
                        <a:cubicBezTo>
                          <a:pt x="377" y="142"/>
                          <a:pt x="397" y="118"/>
                          <a:pt x="404" y="117"/>
                        </a:cubicBezTo>
                        <a:cubicBezTo>
                          <a:pt x="407" y="117"/>
                          <a:pt x="408" y="118"/>
                          <a:pt x="408" y="121"/>
                        </a:cubicBezTo>
                        <a:cubicBezTo>
                          <a:pt x="410" y="133"/>
                          <a:pt x="394" y="171"/>
                          <a:pt x="396" y="183"/>
                        </a:cubicBezTo>
                        <a:close/>
                        <a:moveTo>
                          <a:pt x="539" y="244"/>
                        </a:moveTo>
                        <a:cubicBezTo>
                          <a:pt x="539" y="243"/>
                          <a:pt x="538" y="243"/>
                          <a:pt x="536" y="243"/>
                        </a:cubicBezTo>
                        <a:cubicBezTo>
                          <a:pt x="526" y="245"/>
                          <a:pt x="525" y="246"/>
                          <a:pt x="524" y="248"/>
                        </a:cubicBezTo>
                        <a:cubicBezTo>
                          <a:pt x="521" y="254"/>
                          <a:pt x="521" y="254"/>
                          <a:pt x="521" y="254"/>
                        </a:cubicBezTo>
                        <a:cubicBezTo>
                          <a:pt x="521" y="252"/>
                          <a:pt x="518" y="246"/>
                          <a:pt x="507" y="248"/>
                        </a:cubicBezTo>
                        <a:cubicBezTo>
                          <a:pt x="479" y="253"/>
                          <a:pt x="452" y="304"/>
                          <a:pt x="455" y="325"/>
                        </a:cubicBezTo>
                        <a:cubicBezTo>
                          <a:pt x="457" y="332"/>
                          <a:pt x="461" y="335"/>
                          <a:pt x="469" y="334"/>
                        </a:cubicBezTo>
                        <a:cubicBezTo>
                          <a:pt x="485" y="331"/>
                          <a:pt x="500" y="306"/>
                          <a:pt x="503" y="300"/>
                        </a:cubicBezTo>
                        <a:cubicBezTo>
                          <a:pt x="503" y="300"/>
                          <a:pt x="503" y="300"/>
                          <a:pt x="504" y="300"/>
                        </a:cubicBezTo>
                        <a:cubicBezTo>
                          <a:pt x="504" y="300"/>
                          <a:pt x="504" y="300"/>
                          <a:pt x="504" y="300"/>
                        </a:cubicBezTo>
                        <a:cubicBezTo>
                          <a:pt x="503" y="306"/>
                          <a:pt x="503" y="314"/>
                          <a:pt x="504" y="319"/>
                        </a:cubicBezTo>
                        <a:cubicBezTo>
                          <a:pt x="504" y="325"/>
                          <a:pt x="507" y="329"/>
                          <a:pt x="512" y="328"/>
                        </a:cubicBezTo>
                        <a:cubicBezTo>
                          <a:pt x="524" y="325"/>
                          <a:pt x="537" y="303"/>
                          <a:pt x="539" y="297"/>
                        </a:cubicBezTo>
                        <a:cubicBezTo>
                          <a:pt x="539" y="297"/>
                          <a:pt x="539" y="297"/>
                          <a:pt x="539" y="297"/>
                        </a:cubicBezTo>
                        <a:cubicBezTo>
                          <a:pt x="539" y="296"/>
                          <a:pt x="538" y="295"/>
                          <a:pt x="537" y="295"/>
                        </a:cubicBezTo>
                        <a:cubicBezTo>
                          <a:pt x="536" y="295"/>
                          <a:pt x="536" y="296"/>
                          <a:pt x="536" y="296"/>
                        </a:cubicBezTo>
                        <a:cubicBezTo>
                          <a:pt x="531" y="305"/>
                          <a:pt x="526" y="311"/>
                          <a:pt x="522" y="312"/>
                        </a:cubicBezTo>
                        <a:cubicBezTo>
                          <a:pt x="519" y="312"/>
                          <a:pt x="518" y="311"/>
                          <a:pt x="517" y="308"/>
                        </a:cubicBezTo>
                        <a:cubicBezTo>
                          <a:pt x="515" y="295"/>
                          <a:pt x="533" y="256"/>
                          <a:pt x="537" y="248"/>
                        </a:cubicBezTo>
                        <a:cubicBezTo>
                          <a:pt x="538" y="246"/>
                          <a:pt x="539" y="244"/>
                          <a:pt x="539" y="244"/>
                        </a:cubicBezTo>
                        <a:close/>
                        <a:moveTo>
                          <a:pt x="510" y="280"/>
                        </a:moveTo>
                        <a:cubicBezTo>
                          <a:pt x="504" y="294"/>
                          <a:pt x="490" y="318"/>
                          <a:pt x="477" y="320"/>
                        </a:cubicBezTo>
                        <a:cubicBezTo>
                          <a:pt x="473" y="321"/>
                          <a:pt x="471" y="319"/>
                          <a:pt x="470" y="315"/>
                        </a:cubicBezTo>
                        <a:cubicBezTo>
                          <a:pt x="468" y="299"/>
                          <a:pt x="489" y="254"/>
                          <a:pt x="508" y="251"/>
                        </a:cubicBezTo>
                        <a:cubicBezTo>
                          <a:pt x="513" y="250"/>
                          <a:pt x="516" y="252"/>
                          <a:pt x="516" y="256"/>
                        </a:cubicBezTo>
                        <a:cubicBezTo>
                          <a:pt x="517" y="261"/>
                          <a:pt x="515" y="269"/>
                          <a:pt x="510" y="28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p:txBody>
              </p:sp>
              <p:sp>
                <p:nvSpPr>
                  <p:cNvPr id="28" name="Freeform 83"/>
                  <p:cNvSpPr>
                    <a:spLocks/>
                  </p:cNvSpPr>
                  <p:nvPr/>
                </p:nvSpPr>
                <p:spPr bwMode="auto">
                  <a:xfrm>
                    <a:off x="2977" y="1340"/>
                    <a:ext cx="49" cy="59"/>
                  </a:xfrm>
                  <a:custGeom>
                    <a:avLst/>
                    <a:gdLst>
                      <a:gd name="T0" fmla="*/ 16 w 21"/>
                      <a:gd name="T1" fmla="*/ 2 h 25"/>
                      <a:gd name="T2" fmla="*/ 11 w 21"/>
                      <a:gd name="T3" fmla="*/ 5 h 25"/>
                      <a:gd name="T4" fmla="*/ 7 w 21"/>
                      <a:gd name="T5" fmla="*/ 1 h 25"/>
                      <a:gd name="T6" fmla="*/ 0 w 21"/>
                      <a:gd name="T7" fmla="*/ 11 h 25"/>
                      <a:gd name="T8" fmla="*/ 4 w 21"/>
                      <a:gd name="T9" fmla="*/ 25 h 25"/>
                      <a:gd name="T10" fmla="*/ 5 w 21"/>
                      <a:gd name="T11" fmla="*/ 25 h 25"/>
                      <a:gd name="T12" fmla="*/ 21 w 21"/>
                      <a:gd name="T13" fmla="*/ 9 h 25"/>
                      <a:gd name="T14" fmla="*/ 16 w 21"/>
                      <a:gd name="T15" fmla="*/ 2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1" h="25">
                        <a:moveTo>
                          <a:pt x="16" y="2"/>
                        </a:moveTo>
                        <a:cubicBezTo>
                          <a:pt x="13" y="2"/>
                          <a:pt x="12" y="4"/>
                          <a:pt x="11" y="5"/>
                        </a:cubicBezTo>
                        <a:cubicBezTo>
                          <a:pt x="11" y="4"/>
                          <a:pt x="9" y="2"/>
                          <a:pt x="7" y="1"/>
                        </a:cubicBezTo>
                        <a:cubicBezTo>
                          <a:pt x="1" y="0"/>
                          <a:pt x="0" y="6"/>
                          <a:pt x="0" y="11"/>
                        </a:cubicBezTo>
                        <a:cubicBezTo>
                          <a:pt x="0" y="16"/>
                          <a:pt x="1" y="20"/>
                          <a:pt x="4" y="25"/>
                        </a:cubicBezTo>
                        <a:cubicBezTo>
                          <a:pt x="4" y="25"/>
                          <a:pt x="5" y="25"/>
                          <a:pt x="5" y="25"/>
                        </a:cubicBezTo>
                        <a:cubicBezTo>
                          <a:pt x="10" y="24"/>
                          <a:pt x="20" y="15"/>
                          <a:pt x="21" y="9"/>
                        </a:cubicBezTo>
                        <a:cubicBezTo>
                          <a:pt x="21" y="6"/>
                          <a:pt x="20" y="2"/>
                          <a:pt x="16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p:txBody>
              </p:sp>
              <p:sp>
                <p:nvSpPr>
                  <p:cNvPr id="29" name="Freeform 84"/>
                  <p:cNvSpPr>
                    <a:spLocks noEditPoints="1"/>
                  </p:cNvSpPr>
                  <p:nvPr/>
                </p:nvSpPr>
                <p:spPr bwMode="auto">
                  <a:xfrm>
                    <a:off x="2663" y="874"/>
                    <a:ext cx="1195" cy="1387"/>
                  </a:xfrm>
                  <a:custGeom>
                    <a:avLst/>
                    <a:gdLst>
                      <a:gd name="T0" fmla="*/ 502 w 506"/>
                      <a:gd name="T1" fmla="*/ 168 h 587"/>
                      <a:gd name="T2" fmla="*/ 415 w 506"/>
                      <a:gd name="T3" fmla="*/ 55 h 587"/>
                      <a:gd name="T4" fmla="*/ 269 w 506"/>
                      <a:gd name="T5" fmla="*/ 79 h 587"/>
                      <a:gd name="T6" fmla="*/ 268 w 506"/>
                      <a:gd name="T7" fmla="*/ 76 h 587"/>
                      <a:gd name="T8" fmla="*/ 138 w 506"/>
                      <a:gd name="T9" fmla="*/ 1 h 587"/>
                      <a:gd name="T10" fmla="*/ 18 w 506"/>
                      <a:gd name="T11" fmla="*/ 74 h 587"/>
                      <a:gd name="T12" fmla="*/ 6 w 506"/>
                      <a:gd name="T13" fmla="*/ 153 h 587"/>
                      <a:gd name="T14" fmla="*/ 55 w 506"/>
                      <a:gd name="T15" fmla="*/ 225 h 587"/>
                      <a:gd name="T16" fmla="*/ 182 w 506"/>
                      <a:gd name="T17" fmla="*/ 213 h 587"/>
                      <a:gd name="T18" fmla="*/ 201 w 506"/>
                      <a:gd name="T19" fmla="*/ 161 h 587"/>
                      <a:gd name="T20" fmla="*/ 102 w 506"/>
                      <a:gd name="T21" fmla="*/ 112 h 587"/>
                      <a:gd name="T22" fmla="*/ 83 w 506"/>
                      <a:gd name="T23" fmla="*/ 133 h 587"/>
                      <a:gd name="T24" fmla="*/ 80 w 506"/>
                      <a:gd name="T25" fmla="*/ 157 h 587"/>
                      <a:gd name="T26" fmla="*/ 89 w 506"/>
                      <a:gd name="T27" fmla="*/ 170 h 587"/>
                      <a:gd name="T28" fmla="*/ 90 w 506"/>
                      <a:gd name="T29" fmla="*/ 160 h 587"/>
                      <a:gd name="T30" fmla="*/ 95 w 506"/>
                      <a:gd name="T31" fmla="*/ 125 h 587"/>
                      <a:gd name="T32" fmla="*/ 105 w 506"/>
                      <a:gd name="T33" fmla="*/ 116 h 587"/>
                      <a:gd name="T34" fmla="*/ 141 w 506"/>
                      <a:gd name="T35" fmla="*/ 230 h 587"/>
                      <a:gd name="T36" fmla="*/ 59 w 506"/>
                      <a:gd name="T37" fmla="*/ 220 h 587"/>
                      <a:gd name="T38" fmla="*/ 10 w 506"/>
                      <a:gd name="T39" fmla="*/ 153 h 587"/>
                      <a:gd name="T40" fmla="*/ 23 w 506"/>
                      <a:gd name="T41" fmla="*/ 79 h 587"/>
                      <a:gd name="T42" fmla="*/ 138 w 506"/>
                      <a:gd name="T43" fmla="*/ 12 h 587"/>
                      <a:gd name="T44" fmla="*/ 255 w 506"/>
                      <a:gd name="T45" fmla="*/ 80 h 587"/>
                      <a:gd name="T46" fmla="*/ 259 w 506"/>
                      <a:gd name="T47" fmla="*/ 88 h 587"/>
                      <a:gd name="T48" fmla="*/ 252 w 506"/>
                      <a:gd name="T49" fmla="*/ 93 h 587"/>
                      <a:gd name="T50" fmla="*/ 228 w 506"/>
                      <a:gd name="T51" fmla="*/ 164 h 587"/>
                      <a:gd name="T52" fmla="*/ 242 w 506"/>
                      <a:gd name="T53" fmla="*/ 175 h 587"/>
                      <a:gd name="T54" fmla="*/ 268 w 506"/>
                      <a:gd name="T55" fmla="*/ 162 h 587"/>
                      <a:gd name="T56" fmla="*/ 271 w 506"/>
                      <a:gd name="T57" fmla="*/ 84 h 587"/>
                      <a:gd name="T58" fmla="*/ 407 w 506"/>
                      <a:gd name="T59" fmla="*/ 65 h 587"/>
                      <a:gd name="T60" fmla="*/ 485 w 506"/>
                      <a:gd name="T61" fmla="*/ 172 h 587"/>
                      <a:gd name="T62" fmla="*/ 441 w 506"/>
                      <a:gd name="T63" fmla="*/ 288 h 587"/>
                      <a:gd name="T64" fmla="*/ 342 w 506"/>
                      <a:gd name="T65" fmla="*/ 366 h 587"/>
                      <a:gd name="T66" fmla="*/ 231 w 506"/>
                      <a:gd name="T67" fmla="*/ 455 h 587"/>
                      <a:gd name="T68" fmla="*/ 236 w 506"/>
                      <a:gd name="T69" fmla="*/ 432 h 587"/>
                      <a:gd name="T70" fmla="*/ 238 w 506"/>
                      <a:gd name="T71" fmla="*/ 420 h 587"/>
                      <a:gd name="T72" fmla="*/ 227 w 506"/>
                      <a:gd name="T73" fmla="*/ 418 h 587"/>
                      <a:gd name="T74" fmla="*/ 221 w 506"/>
                      <a:gd name="T75" fmla="*/ 437 h 587"/>
                      <a:gd name="T76" fmla="*/ 214 w 506"/>
                      <a:gd name="T77" fmla="*/ 473 h 587"/>
                      <a:gd name="T78" fmla="*/ 197 w 506"/>
                      <a:gd name="T79" fmla="*/ 493 h 587"/>
                      <a:gd name="T80" fmla="*/ 170 w 506"/>
                      <a:gd name="T81" fmla="*/ 537 h 587"/>
                      <a:gd name="T82" fmla="*/ 170 w 506"/>
                      <a:gd name="T83" fmla="*/ 538 h 587"/>
                      <a:gd name="T84" fmla="*/ 163 w 506"/>
                      <a:gd name="T85" fmla="*/ 573 h 587"/>
                      <a:gd name="T86" fmla="*/ 187 w 506"/>
                      <a:gd name="T87" fmla="*/ 573 h 587"/>
                      <a:gd name="T88" fmla="*/ 211 w 506"/>
                      <a:gd name="T89" fmla="*/ 527 h 587"/>
                      <a:gd name="T90" fmla="*/ 228 w 506"/>
                      <a:gd name="T91" fmla="*/ 466 h 587"/>
                      <a:gd name="T92" fmla="*/ 229 w 506"/>
                      <a:gd name="T93" fmla="*/ 463 h 587"/>
                      <a:gd name="T94" fmla="*/ 348 w 506"/>
                      <a:gd name="T95" fmla="*/ 374 h 587"/>
                      <a:gd name="T96" fmla="*/ 453 w 506"/>
                      <a:gd name="T97" fmla="*/ 295 h 587"/>
                      <a:gd name="T98" fmla="*/ 502 w 506"/>
                      <a:gd name="T99" fmla="*/ 168 h 587"/>
                      <a:gd name="T100" fmla="*/ 259 w 506"/>
                      <a:gd name="T101" fmla="*/ 158 h 587"/>
                      <a:gd name="T102" fmla="*/ 241 w 506"/>
                      <a:gd name="T103" fmla="*/ 169 h 587"/>
                      <a:gd name="T104" fmla="*/ 232 w 506"/>
                      <a:gd name="T105" fmla="*/ 162 h 587"/>
                      <a:gd name="T106" fmla="*/ 252 w 506"/>
                      <a:gd name="T107" fmla="*/ 100 h 587"/>
                      <a:gd name="T108" fmla="*/ 261 w 506"/>
                      <a:gd name="T109" fmla="*/ 93 h 587"/>
                      <a:gd name="T110" fmla="*/ 259 w 506"/>
                      <a:gd name="T111" fmla="*/ 158 h 587"/>
                      <a:gd name="T112" fmla="*/ 210 w 506"/>
                      <a:gd name="T113" fmla="*/ 494 h 587"/>
                      <a:gd name="T114" fmla="*/ 171 w 506"/>
                      <a:gd name="T115" fmla="*/ 573 h 587"/>
                      <a:gd name="T116" fmla="*/ 173 w 506"/>
                      <a:gd name="T117" fmla="*/ 539 h 587"/>
                      <a:gd name="T118" fmla="*/ 174 w 506"/>
                      <a:gd name="T119" fmla="*/ 538 h 587"/>
                      <a:gd name="T120" fmla="*/ 199 w 506"/>
                      <a:gd name="T121" fmla="*/ 495 h 587"/>
                      <a:gd name="T122" fmla="*/ 213 w 506"/>
                      <a:gd name="T123" fmla="*/ 480 h 587"/>
                      <a:gd name="T124" fmla="*/ 210 w 506"/>
                      <a:gd name="T125" fmla="*/ 494 h 5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506" h="587">
                        <a:moveTo>
                          <a:pt x="502" y="168"/>
                        </a:moveTo>
                        <a:cubicBezTo>
                          <a:pt x="499" y="115"/>
                          <a:pt x="465" y="72"/>
                          <a:pt x="415" y="55"/>
                        </a:cubicBezTo>
                        <a:cubicBezTo>
                          <a:pt x="368" y="40"/>
                          <a:pt x="310" y="48"/>
                          <a:pt x="269" y="79"/>
                        </a:cubicBezTo>
                        <a:cubicBezTo>
                          <a:pt x="269" y="78"/>
                          <a:pt x="268" y="77"/>
                          <a:pt x="268" y="76"/>
                        </a:cubicBezTo>
                        <a:cubicBezTo>
                          <a:pt x="245" y="32"/>
                          <a:pt x="196" y="0"/>
                          <a:pt x="138" y="1"/>
                        </a:cubicBezTo>
                        <a:cubicBezTo>
                          <a:pt x="87" y="2"/>
                          <a:pt x="41" y="31"/>
                          <a:pt x="18" y="74"/>
                        </a:cubicBezTo>
                        <a:cubicBezTo>
                          <a:pt x="3" y="102"/>
                          <a:pt x="0" y="125"/>
                          <a:pt x="6" y="153"/>
                        </a:cubicBezTo>
                        <a:cubicBezTo>
                          <a:pt x="12" y="184"/>
                          <a:pt x="30" y="208"/>
                          <a:pt x="55" y="225"/>
                        </a:cubicBezTo>
                        <a:cubicBezTo>
                          <a:pt x="93" y="249"/>
                          <a:pt x="151" y="245"/>
                          <a:pt x="182" y="213"/>
                        </a:cubicBezTo>
                        <a:cubicBezTo>
                          <a:pt x="195" y="199"/>
                          <a:pt x="203" y="181"/>
                          <a:pt x="201" y="161"/>
                        </a:cubicBezTo>
                        <a:cubicBezTo>
                          <a:pt x="198" y="116"/>
                          <a:pt x="148" y="81"/>
                          <a:pt x="102" y="112"/>
                        </a:cubicBezTo>
                        <a:cubicBezTo>
                          <a:pt x="94" y="117"/>
                          <a:pt x="87" y="124"/>
                          <a:pt x="83" y="133"/>
                        </a:cubicBezTo>
                        <a:cubicBezTo>
                          <a:pt x="80" y="140"/>
                          <a:pt x="79" y="149"/>
                          <a:pt x="80" y="157"/>
                        </a:cubicBezTo>
                        <a:cubicBezTo>
                          <a:pt x="80" y="163"/>
                          <a:pt x="84" y="169"/>
                          <a:pt x="89" y="170"/>
                        </a:cubicBezTo>
                        <a:cubicBezTo>
                          <a:pt x="95" y="170"/>
                          <a:pt x="95" y="163"/>
                          <a:pt x="90" y="160"/>
                        </a:cubicBezTo>
                        <a:cubicBezTo>
                          <a:pt x="77" y="151"/>
                          <a:pt x="86" y="133"/>
                          <a:pt x="95" y="125"/>
                        </a:cubicBezTo>
                        <a:cubicBezTo>
                          <a:pt x="97" y="122"/>
                          <a:pt x="102" y="118"/>
                          <a:pt x="105" y="116"/>
                        </a:cubicBezTo>
                        <a:cubicBezTo>
                          <a:pt x="184" y="72"/>
                          <a:pt x="231" y="197"/>
                          <a:pt x="141" y="230"/>
                        </a:cubicBezTo>
                        <a:cubicBezTo>
                          <a:pt x="119" y="238"/>
                          <a:pt x="80" y="232"/>
                          <a:pt x="59" y="220"/>
                        </a:cubicBezTo>
                        <a:cubicBezTo>
                          <a:pt x="37" y="206"/>
                          <a:pt x="16" y="182"/>
                          <a:pt x="10" y="153"/>
                        </a:cubicBezTo>
                        <a:cubicBezTo>
                          <a:pt x="5" y="126"/>
                          <a:pt x="9" y="105"/>
                          <a:pt x="23" y="79"/>
                        </a:cubicBezTo>
                        <a:cubicBezTo>
                          <a:pt x="45" y="37"/>
                          <a:pt x="89" y="12"/>
                          <a:pt x="138" y="12"/>
                        </a:cubicBezTo>
                        <a:cubicBezTo>
                          <a:pt x="188" y="12"/>
                          <a:pt x="233" y="38"/>
                          <a:pt x="255" y="80"/>
                        </a:cubicBezTo>
                        <a:cubicBezTo>
                          <a:pt x="257" y="83"/>
                          <a:pt x="258" y="85"/>
                          <a:pt x="259" y="88"/>
                        </a:cubicBezTo>
                        <a:cubicBezTo>
                          <a:pt x="256" y="89"/>
                          <a:pt x="254" y="91"/>
                          <a:pt x="252" y="93"/>
                        </a:cubicBezTo>
                        <a:cubicBezTo>
                          <a:pt x="233" y="113"/>
                          <a:pt x="221" y="147"/>
                          <a:pt x="228" y="164"/>
                        </a:cubicBezTo>
                        <a:cubicBezTo>
                          <a:pt x="231" y="169"/>
                          <a:pt x="236" y="173"/>
                          <a:pt x="242" y="175"/>
                        </a:cubicBezTo>
                        <a:cubicBezTo>
                          <a:pt x="252" y="178"/>
                          <a:pt x="263" y="170"/>
                          <a:pt x="268" y="162"/>
                        </a:cubicBezTo>
                        <a:cubicBezTo>
                          <a:pt x="280" y="141"/>
                          <a:pt x="280" y="107"/>
                          <a:pt x="271" y="84"/>
                        </a:cubicBezTo>
                        <a:cubicBezTo>
                          <a:pt x="311" y="56"/>
                          <a:pt x="362" y="48"/>
                          <a:pt x="407" y="65"/>
                        </a:cubicBezTo>
                        <a:cubicBezTo>
                          <a:pt x="453" y="82"/>
                          <a:pt x="482" y="121"/>
                          <a:pt x="485" y="172"/>
                        </a:cubicBezTo>
                        <a:cubicBezTo>
                          <a:pt x="487" y="214"/>
                          <a:pt x="473" y="252"/>
                          <a:pt x="441" y="288"/>
                        </a:cubicBezTo>
                        <a:cubicBezTo>
                          <a:pt x="415" y="318"/>
                          <a:pt x="381" y="341"/>
                          <a:pt x="342" y="366"/>
                        </a:cubicBezTo>
                        <a:cubicBezTo>
                          <a:pt x="298" y="396"/>
                          <a:pt x="261" y="425"/>
                          <a:pt x="231" y="455"/>
                        </a:cubicBezTo>
                        <a:cubicBezTo>
                          <a:pt x="232" y="448"/>
                          <a:pt x="234" y="440"/>
                          <a:pt x="236" y="432"/>
                        </a:cubicBezTo>
                        <a:cubicBezTo>
                          <a:pt x="238" y="420"/>
                          <a:pt x="238" y="420"/>
                          <a:pt x="238" y="420"/>
                        </a:cubicBezTo>
                        <a:cubicBezTo>
                          <a:pt x="227" y="418"/>
                          <a:pt x="227" y="418"/>
                          <a:pt x="227" y="418"/>
                        </a:cubicBezTo>
                        <a:cubicBezTo>
                          <a:pt x="227" y="418"/>
                          <a:pt x="221" y="437"/>
                          <a:pt x="221" y="437"/>
                        </a:cubicBezTo>
                        <a:cubicBezTo>
                          <a:pt x="218" y="448"/>
                          <a:pt x="216" y="461"/>
                          <a:pt x="214" y="473"/>
                        </a:cubicBezTo>
                        <a:cubicBezTo>
                          <a:pt x="208" y="479"/>
                          <a:pt x="202" y="486"/>
                          <a:pt x="197" y="493"/>
                        </a:cubicBezTo>
                        <a:cubicBezTo>
                          <a:pt x="184" y="508"/>
                          <a:pt x="176" y="522"/>
                          <a:pt x="170" y="537"/>
                        </a:cubicBezTo>
                        <a:cubicBezTo>
                          <a:pt x="170" y="538"/>
                          <a:pt x="170" y="538"/>
                          <a:pt x="170" y="538"/>
                        </a:cubicBezTo>
                        <a:cubicBezTo>
                          <a:pt x="166" y="549"/>
                          <a:pt x="161" y="561"/>
                          <a:pt x="163" y="573"/>
                        </a:cubicBezTo>
                        <a:cubicBezTo>
                          <a:pt x="165" y="583"/>
                          <a:pt x="175" y="587"/>
                          <a:pt x="187" y="573"/>
                        </a:cubicBezTo>
                        <a:cubicBezTo>
                          <a:pt x="200" y="558"/>
                          <a:pt x="205" y="543"/>
                          <a:pt x="211" y="527"/>
                        </a:cubicBezTo>
                        <a:cubicBezTo>
                          <a:pt x="219" y="507"/>
                          <a:pt x="224" y="486"/>
                          <a:pt x="228" y="466"/>
                        </a:cubicBezTo>
                        <a:cubicBezTo>
                          <a:pt x="229" y="465"/>
                          <a:pt x="229" y="464"/>
                          <a:pt x="229" y="463"/>
                        </a:cubicBezTo>
                        <a:cubicBezTo>
                          <a:pt x="261" y="433"/>
                          <a:pt x="301" y="404"/>
                          <a:pt x="348" y="374"/>
                        </a:cubicBezTo>
                        <a:cubicBezTo>
                          <a:pt x="387" y="348"/>
                          <a:pt x="424" y="323"/>
                          <a:pt x="453" y="295"/>
                        </a:cubicBezTo>
                        <a:cubicBezTo>
                          <a:pt x="488" y="261"/>
                          <a:pt x="506" y="221"/>
                          <a:pt x="502" y="168"/>
                        </a:cubicBezTo>
                        <a:close/>
                        <a:moveTo>
                          <a:pt x="259" y="158"/>
                        </a:moveTo>
                        <a:cubicBezTo>
                          <a:pt x="255" y="165"/>
                          <a:pt x="248" y="170"/>
                          <a:pt x="241" y="169"/>
                        </a:cubicBezTo>
                        <a:cubicBezTo>
                          <a:pt x="237" y="169"/>
                          <a:pt x="234" y="167"/>
                          <a:pt x="232" y="162"/>
                        </a:cubicBezTo>
                        <a:cubicBezTo>
                          <a:pt x="225" y="147"/>
                          <a:pt x="234" y="119"/>
                          <a:pt x="252" y="100"/>
                        </a:cubicBezTo>
                        <a:cubicBezTo>
                          <a:pt x="255" y="98"/>
                          <a:pt x="258" y="95"/>
                          <a:pt x="261" y="93"/>
                        </a:cubicBezTo>
                        <a:cubicBezTo>
                          <a:pt x="268" y="114"/>
                          <a:pt x="269" y="140"/>
                          <a:pt x="259" y="158"/>
                        </a:cubicBezTo>
                        <a:close/>
                        <a:moveTo>
                          <a:pt x="210" y="494"/>
                        </a:moveTo>
                        <a:cubicBezTo>
                          <a:pt x="208" y="503"/>
                          <a:pt x="186" y="584"/>
                          <a:pt x="171" y="573"/>
                        </a:cubicBezTo>
                        <a:cubicBezTo>
                          <a:pt x="162" y="566"/>
                          <a:pt x="170" y="548"/>
                          <a:pt x="173" y="539"/>
                        </a:cubicBezTo>
                        <a:cubicBezTo>
                          <a:pt x="174" y="538"/>
                          <a:pt x="174" y="538"/>
                          <a:pt x="174" y="538"/>
                        </a:cubicBezTo>
                        <a:cubicBezTo>
                          <a:pt x="179" y="524"/>
                          <a:pt x="187" y="510"/>
                          <a:pt x="199" y="495"/>
                        </a:cubicBezTo>
                        <a:cubicBezTo>
                          <a:pt x="204" y="490"/>
                          <a:pt x="208" y="485"/>
                          <a:pt x="213" y="480"/>
                        </a:cubicBezTo>
                        <a:cubicBezTo>
                          <a:pt x="212" y="484"/>
                          <a:pt x="211" y="489"/>
                          <a:pt x="210" y="49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2" name="组合 11"/>
                <p:cNvGrpSpPr/>
                <p:nvPr/>
              </p:nvGrpSpPr>
              <p:grpSpPr>
                <a:xfrm>
                  <a:off x="1622155" y="186485"/>
                  <a:ext cx="1651112" cy="700681"/>
                  <a:chOff x="4192692" y="1963767"/>
                  <a:chExt cx="1651112" cy="700681"/>
                </a:xfrm>
              </p:grpSpPr>
              <p:sp>
                <p:nvSpPr>
                  <p:cNvPr id="23" name="TextBox 22"/>
                  <p:cNvSpPr txBox="1"/>
                  <p:nvPr/>
                </p:nvSpPr>
                <p:spPr>
                  <a:xfrm>
                    <a:off x="4192692" y="2143244"/>
                    <a:ext cx="165111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dist"/>
                    <a:r>
                      <a:rPr lang="zh-CN" altLang="en-US" dirty="0" smtClean="0">
                        <a:solidFill>
                          <a:schemeClr val="bg1">
                            <a:lumMod val="95000"/>
                          </a:schemeClr>
                        </a:solidFill>
                        <a:latin typeface="方正粗倩简体" panose="03000509000000000000" pitchFamily="65" charset="-122"/>
                        <a:ea typeface="方正粗倩简体" panose="03000509000000000000" pitchFamily="65" charset="-122"/>
                      </a:rPr>
                      <a:t>七夕节快乐</a:t>
                    </a:r>
                    <a:endParaRPr lang="zh-CN" altLang="en-US" dirty="0">
                      <a:solidFill>
                        <a:schemeClr val="bg1">
                          <a:lumMod val="9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endParaRPr>
                  </a:p>
                </p:txBody>
              </p:sp>
              <p:sp>
                <p:nvSpPr>
                  <p:cNvPr id="24" name="TextBox 23"/>
                  <p:cNvSpPr txBox="1"/>
                  <p:nvPr/>
                </p:nvSpPr>
                <p:spPr>
                  <a:xfrm>
                    <a:off x="4678582" y="1963767"/>
                    <a:ext cx="757957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dist"/>
                    <a:r>
                      <a:rPr lang="en-US" altLang="zh-CN" sz="1100" dirty="0" smtClean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2016</a:t>
                    </a:r>
                    <a:endParaRPr lang="zh-CN" altLang="en-US" sz="1100" dirty="0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p:txBody>
              </p:sp>
              <p:sp>
                <p:nvSpPr>
                  <p:cNvPr id="25" name="TextBox 24"/>
                  <p:cNvSpPr txBox="1"/>
                  <p:nvPr/>
                </p:nvSpPr>
                <p:spPr>
                  <a:xfrm>
                    <a:off x="4192692" y="2433616"/>
                    <a:ext cx="1651112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dist"/>
                    <a:r>
                      <a:rPr lang="zh-CN" altLang="en-US" sz="900" dirty="0" smtClean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永远爱你的亲</a:t>
                    </a:r>
                    <a:endParaRPr lang="zh-CN" altLang="en-US" sz="900" dirty="0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3" name="Group 88"/>
                <p:cNvGrpSpPr>
                  <a:grpSpLocks noChangeAspect="1"/>
                </p:cNvGrpSpPr>
                <p:nvPr/>
              </p:nvGrpSpPr>
              <p:grpSpPr bwMode="auto">
                <a:xfrm>
                  <a:off x="1568339" y="958599"/>
                  <a:ext cx="817722" cy="82847"/>
                  <a:chOff x="2112" y="1540"/>
                  <a:chExt cx="3119" cy="316"/>
                </a:xfrm>
                <a:solidFill>
                  <a:schemeClr val="bg1"/>
                </a:solidFill>
              </p:grpSpPr>
              <p:sp>
                <p:nvSpPr>
                  <p:cNvPr id="14" name="Freeform 89"/>
                  <p:cNvSpPr>
                    <a:spLocks/>
                  </p:cNvSpPr>
                  <p:nvPr/>
                </p:nvSpPr>
                <p:spPr bwMode="auto">
                  <a:xfrm>
                    <a:off x="2188" y="1651"/>
                    <a:ext cx="24" cy="76"/>
                  </a:xfrm>
                  <a:custGeom>
                    <a:avLst/>
                    <a:gdLst>
                      <a:gd name="T0" fmla="*/ 0 w 5"/>
                      <a:gd name="T1" fmla="*/ 2 h 16"/>
                      <a:gd name="T2" fmla="*/ 0 w 5"/>
                      <a:gd name="T3" fmla="*/ 14 h 16"/>
                      <a:gd name="T4" fmla="*/ 0 w 5"/>
                      <a:gd name="T5" fmla="*/ 14 h 16"/>
                      <a:gd name="T6" fmla="*/ 1 w 5"/>
                      <a:gd name="T7" fmla="*/ 16 h 16"/>
                      <a:gd name="T8" fmla="*/ 3 w 5"/>
                      <a:gd name="T9" fmla="*/ 14 h 16"/>
                      <a:gd name="T10" fmla="*/ 3 w 5"/>
                      <a:gd name="T11" fmla="*/ 14 h 16"/>
                      <a:gd name="T12" fmla="*/ 3 w 5"/>
                      <a:gd name="T13" fmla="*/ 2 h 16"/>
                      <a:gd name="T14" fmla="*/ 3 w 5"/>
                      <a:gd name="T15" fmla="*/ 2 h 16"/>
                      <a:gd name="T16" fmla="*/ 1 w 5"/>
                      <a:gd name="T17" fmla="*/ 0 h 16"/>
                      <a:gd name="T18" fmla="*/ 0 w 5"/>
                      <a:gd name="T19" fmla="*/ 2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" h="16">
                        <a:moveTo>
                          <a:pt x="0" y="2"/>
                        </a:moveTo>
                        <a:cubicBezTo>
                          <a:pt x="0" y="6"/>
                          <a:pt x="0" y="10"/>
                          <a:pt x="0" y="14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0" y="15"/>
                          <a:pt x="1" y="16"/>
                          <a:pt x="1" y="16"/>
                        </a:cubicBezTo>
                        <a:cubicBezTo>
                          <a:pt x="2" y="16"/>
                          <a:pt x="3" y="15"/>
                          <a:pt x="3" y="14"/>
                        </a:cubicBezTo>
                        <a:cubicBezTo>
                          <a:pt x="3" y="14"/>
                          <a:pt x="3" y="14"/>
                          <a:pt x="3" y="14"/>
                        </a:cubicBezTo>
                        <a:cubicBezTo>
                          <a:pt x="5" y="10"/>
                          <a:pt x="5" y="6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1"/>
                          <a:pt x="2" y="0"/>
                          <a:pt x="1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" name="Freeform 90"/>
                  <p:cNvSpPr>
                    <a:spLocks/>
                  </p:cNvSpPr>
                  <p:nvPr/>
                </p:nvSpPr>
                <p:spPr bwMode="auto">
                  <a:xfrm>
                    <a:off x="2232" y="1646"/>
                    <a:ext cx="808" cy="86"/>
                  </a:xfrm>
                  <a:custGeom>
                    <a:avLst/>
                    <a:gdLst>
                      <a:gd name="T0" fmla="*/ 0 w 169"/>
                      <a:gd name="T1" fmla="*/ 5 h 18"/>
                      <a:gd name="T2" fmla="*/ 14 w 169"/>
                      <a:gd name="T3" fmla="*/ 6 h 18"/>
                      <a:gd name="T4" fmla="*/ 88 w 169"/>
                      <a:gd name="T5" fmla="*/ 5 h 18"/>
                      <a:gd name="T6" fmla="*/ 152 w 169"/>
                      <a:gd name="T7" fmla="*/ 1 h 18"/>
                      <a:gd name="T8" fmla="*/ 169 w 169"/>
                      <a:gd name="T9" fmla="*/ 0 h 18"/>
                      <a:gd name="T10" fmla="*/ 168 w 169"/>
                      <a:gd name="T11" fmla="*/ 9 h 18"/>
                      <a:gd name="T12" fmla="*/ 169 w 169"/>
                      <a:gd name="T13" fmla="*/ 18 h 18"/>
                      <a:gd name="T14" fmla="*/ 152 w 169"/>
                      <a:gd name="T15" fmla="*/ 17 h 18"/>
                      <a:gd name="T16" fmla="*/ 88 w 169"/>
                      <a:gd name="T17" fmla="*/ 13 h 18"/>
                      <a:gd name="T18" fmla="*/ 14 w 169"/>
                      <a:gd name="T19" fmla="*/ 12 h 18"/>
                      <a:gd name="T20" fmla="*/ 0 w 169"/>
                      <a:gd name="T21" fmla="*/ 13 h 18"/>
                      <a:gd name="T22" fmla="*/ 0 w 169"/>
                      <a:gd name="T23" fmla="*/ 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69" h="18">
                        <a:moveTo>
                          <a:pt x="0" y="5"/>
                        </a:moveTo>
                        <a:cubicBezTo>
                          <a:pt x="3" y="5"/>
                          <a:pt x="7" y="5"/>
                          <a:pt x="14" y="6"/>
                        </a:cubicBezTo>
                        <a:cubicBezTo>
                          <a:pt x="39" y="7"/>
                          <a:pt x="63" y="7"/>
                          <a:pt x="88" y="5"/>
                        </a:cubicBezTo>
                        <a:cubicBezTo>
                          <a:pt x="110" y="4"/>
                          <a:pt x="131" y="2"/>
                          <a:pt x="152" y="1"/>
                        </a:cubicBezTo>
                        <a:cubicBezTo>
                          <a:pt x="158" y="1"/>
                          <a:pt x="164" y="0"/>
                          <a:pt x="169" y="0"/>
                        </a:cubicBezTo>
                        <a:cubicBezTo>
                          <a:pt x="168" y="3"/>
                          <a:pt x="168" y="6"/>
                          <a:pt x="168" y="9"/>
                        </a:cubicBezTo>
                        <a:cubicBezTo>
                          <a:pt x="168" y="12"/>
                          <a:pt x="168" y="15"/>
                          <a:pt x="169" y="18"/>
                        </a:cubicBezTo>
                        <a:cubicBezTo>
                          <a:pt x="164" y="18"/>
                          <a:pt x="158" y="17"/>
                          <a:pt x="152" y="17"/>
                        </a:cubicBezTo>
                        <a:cubicBezTo>
                          <a:pt x="131" y="16"/>
                          <a:pt x="110" y="14"/>
                          <a:pt x="88" y="13"/>
                        </a:cubicBezTo>
                        <a:cubicBezTo>
                          <a:pt x="63" y="11"/>
                          <a:pt x="39" y="11"/>
                          <a:pt x="14" y="12"/>
                        </a:cubicBezTo>
                        <a:cubicBezTo>
                          <a:pt x="7" y="13"/>
                          <a:pt x="3" y="13"/>
                          <a:pt x="0" y="13"/>
                        </a:cubicBezTo>
                        <a:cubicBezTo>
                          <a:pt x="0" y="10"/>
                          <a:pt x="0" y="8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" name="Oval 91"/>
                  <p:cNvSpPr>
                    <a:spLocks noChangeArrowheads="1"/>
                  </p:cNvSpPr>
                  <p:nvPr/>
                </p:nvSpPr>
                <p:spPr bwMode="auto">
                  <a:xfrm>
                    <a:off x="2112" y="1660"/>
                    <a:ext cx="57" cy="58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" name="Freeform 92"/>
                  <p:cNvSpPr>
                    <a:spLocks/>
                  </p:cNvSpPr>
                  <p:nvPr/>
                </p:nvSpPr>
                <p:spPr bwMode="auto">
                  <a:xfrm>
                    <a:off x="5135" y="1651"/>
                    <a:ext cx="24" cy="76"/>
                  </a:xfrm>
                  <a:custGeom>
                    <a:avLst/>
                    <a:gdLst>
                      <a:gd name="T0" fmla="*/ 5 w 5"/>
                      <a:gd name="T1" fmla="*/ 2 h 16"/>
                      <a:gd name="T2" fmla="*/ 5 w 5"/>
                      <a:gd name="T3" fmla="*/ 14 h 16"/>
                      <a:gd name="T4" fmla="*/ 5 w 5"/>
                      <a:gd name="T5" fmla="*/ 14 h 16"/>
                      <a:gd name="T6" fmla="*/ 3 w 5"/>
                      <a:gd name="T7" fmla="*/ 16 h 16"/>
                      <a:gd name="T8" fmla="*/ 1 w 5"/>
                      <a:gd name="T9" fmla="*/ 14 h 16"/>
                      <a:gd name="T10" fmla="*/ 1 w 5"/>
                      <a:gd name="T11" fmla="*/ 14 h 16"/>
                      <a:gd name="T12" fmla="*/ 1 w 5"/>
                      <a:gd name="T13" fmla="*/ 2 h 16"/>
                      <a:gd name="T14" fmla="*/ 1 w 5"/>
                      <a:gd name="T15" fmla="*/ 2 h 16"/>
                      <a:gd name="T16" fmla="*/ 3 w 5"/>
                      <a:gd name="T17" fmla="*/ 0 h 16"/>
                      <a:gd name="T18" fmla="*/ 5 w 5"/>
                      <a:gd name="T19" fmla="*/ 2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" h="16">
                        <a:moveTo>
                          <a:pt x="5" y="2"/>
                        </a:moveTo>
                        <a:cubicBezTo>
                          <a:pt x="5" y="6"/>
                          <a:pt x="5" y="10"/>
                          <a:pt x="5" y="14"/>
                        </a:cubicBezTo>
                        <a:cubicBezTo>
                          <a:pt x="5" y="14"/>
                          <a:pt x="5" y="14"/>
                          <a:pt x="5" y="14"/>
                        </a:cubicBezTo>
                        <a:cubicBezTo>
                          <a:pt x="5" y="15"/>
                          <a:pt x="4" y="16"/>
                          <a:pt x="3" y="16"/>
                        </a:cubicBezTo>
                        <a:cubicBezTo>
                          <a:pt x="3" y="16"/>
                          <a:pt x="2" y="15"/>
                          <a:pt x="1" y="14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0" y="10"/>
                          <a:pt x="0" y="6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1"/>
                          <a:pt x="3" y="0"/>
                          <a:pt x="3" y="0"/>
                        </a:cubicBezTo>
                        <a:cubicBezTo>
                          <a:pt x="4" y="0"/>
                          <a:pt x="5" y="1"/>
                          <a:pt x="5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8" name="Freeform 93"/>
                  <p:cNvSpPr>
                    <a:spLocks/>
                  </p:cNvSpPr>
                  <p:nvPr/>
                </p:nvSpPr>
                <p:spPr bwMode="auto">
                  <a:xfrm>
                    <a:off x="4303" y="1646"/>
                    <a:ext cx="813" cy="86"/>
                  </a:xfrm>
                  <a:custGeom>
                    <a:avLst/>
                    <a:gdLst>
                      <a:gd name="T0" fmla="*/ 170 w 170"/>
                      <a:gd name="T1" fmla="*/ 5 h 18"/>
                      <a:gd name="T2" fmla="*/ 156 w 170"/>
                      <a:gd name="T3" fmla="*/ 6 h 18"/>
                      <a:gd name="T4" fmla="*/ 81 w 170"/>
                      <a:gd name="T5" fmla="*/ 5 h 18"/>
                      <a:gd name="T6" fmla="*/ 17 w 170"/>
                      <a:gd name="T7" fmla="*/ 1 h 18"/>
                      <a:gd name="T8" fmla="*/ 0 w 170"/>
                      <a:gd name="T9" fmla="*/ 0 h 18"/>
                      <a:gd name="T10" fmla="*/ 2 w 170"/>
                      <a:gd name="T11" fmla="*/ 9 h 18"/>
                      <a:gd name="T12" fmla="*/ 0 w 170"/>
                      <a:gd name="T13" fmla="*/ 18 h 18"/>
                      <a:gd name="T14" fmla="*/ 17 w 170"/>
                      <a:gd name="T15" fmla="*/ 17 h 18"/>
                      <a:gd name="T16" fmla="*/ 81 w 170"/>
                      <a:gd name="T17" fmla="*/ 13 h 18"/>
                      <a:gd name="T18" fmla="*/ 156 w 170"/>
                      <a:gd name="T19" fmla="*/ 12 h 18"/>
                      <a:gd name="T20" fmla="*/ 170 w 170"/>
                      <a:gd name="T21" fmla="*/ 13 h 18"/>
                      <a:gd name="T22" fmla="*/ 170 w 170"/>
                      <a:gd name="T23" fmla="*/ 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0" h="18">
                        <a:moveTo>
                          <a:pt x="170" y="5"/>
                        </a:moveTo>
                        <a:cubicBezTo>
                          <a:pt x="167" y="5"/>
                          <a:pt x="163" y="5"/>
                          <a:pt x="156" y="6"/>
                        </a:cubicBezTo>
                        <a:cubicBezTo>
                          <a:pt x="131" y="7"/>
                          <a:pt x="106" y="7"/>
                          <a:pt x="81" y="5"/>
                        </a:cubicBezTo>
                        <a:cubicBezTo>
                          <a:pt x="60" y="4"/>
                          <a:pt x="39" y="2"/>
                          <a:pt x="17" y="1"/>
                        </a:cubicBezTo>
                        <a:cubicBezTo>
                          <a:pt x="12" y="1"/>
                          <a:pt x="6" y="0"/>
                          <a:pt x="0" y="0"/>
                        </a:cubicBezTo>
                        <a:cubicBezTo>
                          <a:pt x="1" y="3"/>
                          <a:pt x="2" y="6"/>
                          <a:pt x="2" y="9"/>
                        </a:cubicBezTo>
                        <a:cubicBezTo>
                          <a:pt x="2" y="12"/>
                          <a:pt x="1" y="15"/>
                          <a:pt x="0" y="18"/>
                        </a:cubicBezTo>
                        <a:cubicBezTo>
                          <a:pt x="6" y="18"/>
                          <a:pt x="12" y="17"/>
                          <a:pt x="17" y="17"/>
                        </a:cubicBezTo>
                        <a:cubicBezTo>
                          <a:pt x="39" y="16"/>
                          <a:pt x="60" y="14"/>
                          <a:pt x="81" y="13"/>
                        </a:cubicBezTo>
                        <a:cubicBezTo>
                          <a:pt x="106" y="11"/>
                          <a:pt x="131" y="11"/>
                          <a:pt x="156" y="12"/>
                        </a:cubicBezTo>
                        <a:cubicBezTo>
                          <a:pt x="163" y="13"/>
                          <a:pt x="167" y="13"/>
                          <a:pt x="170" y="13"/>
                        </a:cubicBezTo>
                        <a:cubicBezTo>
                          <a:pt x="169" y="10"/>
                          <a:pt x="169" y="8"/>
                          <a:pt x="17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9" name="Oval 94"/>
                  <p:cNvSpPr>
                    <a:spLocks noChangeArrowheads="1"/>
                  </p:cNvSpPr>
                  <p:nvPr/>
                </p:nvSpPr>
                <p:spPr bwMode="auto">
                  <a:xfrm>
                    <a:off x="5178" y="1660"/>
                    <a:ext cx="53" cy="58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" name="Freeform 95"/>
                  <p:cNvSpPr>
                    <a:spLocks/>
                  </p:cNvSpPr>
                  <p:nvPr/>
                </p:nvSpPr>
                <p:spPr bwMode="auto">
                  <a:xfrm>
                    <a:off x="3566" y="1584"/>
                    <a:ext cx="211" cy="210"/>
                  </a:xfrm>
                  <a:custGeom>
                    <a:avLst/>
                    <a:gdLst>
                      <a:gd name="T0" fmla="*/ 31 w 44"/>
                      <a:gd name="T1" fmla="*/ 1 h 44"/>
                      <a:gd name="T2" fmla="*/ 22 w 44"/>
                      <a:gd name="T3" fmla="*/ 9 h 44"/>
                      <a:gd name="T4" fmla="*/ 22 w 44"/>
                      <a:gd name="T5" fmla="*/ 9 h 44"/>
                      <a:gd name="T6" fmla="*/ 13 w 44"/>
                      <a:gd name="T7" fmla="*/ 1 h 44"/>
                      <a:gd name="T8" fmla="*/ 0 w 44"/>
                      <a:gd name="T9" fmla="*/ 14 h 44"/>
                      <a:gd name="T10" fmla="*/ 8 w 44"/>
                      <a:gd name="T11" fmla="*/ 28 h 44"/>
                      <a:gd name="T12" fmla="*/ 12 w 44"/>
                      <a:gd name="T13" fmla="*/ 32 h 44"/>
                      <a:gd name="T14" fmla="*/ 12 w 44"/>
                      <a:gd name="T15" fmla="*/ 32 h 44"/>
                      <a:gd name="T16" fmla="*/ 22 w 44"/>
                      <a:gd name="T17" fmla="*/ 44 h 44"/>
                      <a:gd name="T18" fmla="*/ 23 w 44"/>
                      <a:gd name="T19" fmla="*/ 44 h 44"/>
                      <a:gd name="T20" fmla="*/ 33 w 44"/>
                      <a:gd name="T21" fmla="*/ 32 h 44"/>
                      <a:gd name="T22" fmla="*/ 33 w 44"/>
                      <a:gd name="T23" fmla="*/ 32 h 44"/>
                      <a:gd name="T24" fmla="*/ 37 w 44"/>
                      <a:gd name="T25" fmla="*/ 28 h 44"/>
                      <a:gd name="T26" fmla="*/ 44 w 44"/>
                      <a:gd name="T27" fmla="*/ 14 h 44"/>
                      <a:gd name="T28" fmla="*/ 31 w 44"/>
                      <a:gd name="T29" fmla="*/ 1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4" h="44">
                        <a:moveTo>
                          <a:pt x="31" y="1"/>
                        </a:moveTo>
                        <a:cubicBezTo>
                          <a:pt x="27" y="2"/>
                          <a:pt x="23" y="5"/>
                          <a:pt x="22" y="9"/>
                        </a:cubicBezTo>
                        <a:cubicBezTo>
                          <a:pt x="22" y="9"/>
                          <a:pt x="22" y="9"/>
                          <a:pt x="22" y="9"/>
                        </a:cubicBezTo>
                        <a:cubicBezTo>
                          <a:pt x="22" y="5"/>
                          <a:pt x="18" y="2"/>
                          <a:pt x="13" y="1"/>
                        </a:cubicBezTo>
                        <a:cubicBezTo>
                          <a:pt x="5" y="1"/>
                          <a:pt x="0" y="6"/>
                          <a:pt x="0" y="14"/>
                        </a:cubicBezTo>
                        <a:cubicBezTo>
                          <a:pt x="0" y="19"/>
                          <a:pt x="4" y="23"/>
                          <a:pt x="8" y="28"/>
                        </a:cubicBezTo>
                        <a:cubicBezTo>
                          <a:pt x="9" y="29"/>
                          <a:pt x="11" y="30"/>
                          <a:pt x="12" y="32"/>
                        </a:cubicBezTo>
                        <a:cubicBezTo>
                          <a:pt x="12" y="32"/>
                          <a:pt x="12" y="32"/>
                          <a:pt x="12" y="32"/>
                        </a:cubicBezTo>
                        <a:cubicBezTo>
                          <a:pt x="16" y="36"/>
                          <a:pt x="21" y="43"/>
                          <a:pt x="22" y="44"/>
                        </a:cubicBezTo>
                        <a:cubicBezTo>
                          <a:pt x="22" y="44"/>
                          <a:pt x="23" y="44"/>
                          <a:pt x="23" y="44"/>
                        </a:cubicBezTo>
                        <a:cubicBezTo>
                          <a:pt x="26" y="40"/>
                          <a:pt x="28" y="37"/>
                          <a:pt x="33" y="32"/>
                        </a:cubicBezTo>
                        <a:cubicBezTo>
                          <a:pt x="33" y="32"/>
                          <a:pt x="33" y="32"/>
                          <a:pt x="33" y="32"/>
                        </a:cubicBezTo>
                        <a:cubicBezTo>
                          <a:pt x="34" y="30"/>
                          <a:pt x="35" y="29"/>
                          <a:pt x="37" y="28"/>
                        </a:cubicBezTo>
                        <a:cubicBezTo>
                          <a:pt x="40" y="23"/>
                          <a:pt x="44" y="19"/>
                          <a:pt x="44" y="14"/>
                        </a:cubicBezTo>
                        <a:cubicBezTo>
                          <a:pt x="44" y="7"/>
                          <a:pt x="41" y="0"/>
                          <a:pt x="3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1" name="Freeform 96"/>
                  <p:cNvSpPr>
                    <a:spLocks noEditPoints="1"/>
                  </p:cNvSpPr>
                  <p:nvPr/>
                </p:nvSpPr>
                <p:spPr bwMode="auto">
                  <a:xfrm>
                    <a:off x="3064" y="1540"/>
                    <a:ext cx="507" cy="316"/>
                  </a:xfrm>
                  <a:custGeom>
                    <a:avLst/>
                    <a:gdLst>
                      <a:gd name="T0" fmla="*/ 80 w 106"/>
                      <a:gd name="T1" fmla="*/ 3 h 66"/>
                      <a:gd name="T2" fmla="*/ 44 w 106"/>
                      <a:gd name="T3" fmla="*/ 22 h 66"/>
                      <a:gd name="T4" fmla="*/ 61 w 106"/>
                      <a:gd name="T5" fmla="*/ 42 h 66"/>
                      <a:gd name="T6" fmla="*/ 80 w 106"/>
                      <a:gd name="T7" fmla="*/ 38 h 66"/>
                      <a:gd name="T8" fmla="*/ 81 w 106"/>
                      <a:gd name="T9" fmla="*/ 36 h 66"/>
                      <a:gd name="T10" fmla="*/ 79 w 106"/>
                      <a:gd name="T11" fmla="*/ 37 h 66"/>
                      <a:gd name="T12" fmla="*/ 62 w 106"/>
                      <a:gd name="T13" fmla="*/ 39 h 66"/>
                      <a:gd name="T14" fmla="*/ 46 w 106"/>
                      <a:gd name="T15" fmla="*/ 22 h 66"/>
                      <a:gd name="T16" fmla="*/ 78 w 106"/>
                      <a:gd name="T17" fmla="*/ 8 h 66"/>
                      <a:gd name="T18" fmla="*/ 102 w 106"/>
                      <a:gd name="T19" fmla="*/ 33 h 66"/>
                      <a:gd name="T20" fmla="*/ 49 w 106"/>
                      <a:gd name="T21" fmla="*/ 55 h 66"/>
                      <a:gd name="T22" fmla="*/ 18 w 106"/>
                      <a:gd name="T23" fmla="*/ 40 h 66"/>
                      <a:gd name="T24" fmla="*/ 38 w 106"/>
                      <a:gd name="T25" fmla="*/ 25 h 66"/>
                      <a:gd name="T26" fmla="*/ 30 w 106"/>
                      <a:gd name="T27" fmla="*/ 15 h 66"/>
                      <a:gd name="T28" fmla="*/ 14 w 106"/>
                      <a:gd name="T29" fmla="*/ 28 h 66"/>
                      <a:gd name="T30" fmla="*/ 16 w 106"/>
                      <a:gd name="T31" fmla="*/ 39 h 66"/>
                      <a:gd name="T32" fmla="*/ 10 w 106"/>
                      <a:gd name="T33" fmla="*/ 39 h 66"/>
                      <a:gd name="T34" fmla="*/ 1 w 106"/>
                      <a:gd name="T35" fmla="*/ 33 h 66"/>
                      <a:gd name="T36" fmla="*/ 8 w 106"/>
                      <a:gd name="T37" fmla="*/ 33 h 66"/>
                      <a:gd name="T38" fmla="*/ 10 w 106"/>
                      <a:gd name="T39" fmla="*/ 26 h 66"/>
                      <a:gd name="T40" fmla="*/ 3 w 106"/>
                      <a:gd name="T41" fmla="*/ 26 h 66"/>
                      <a:gd name="T42" fmla="*/ 2 w 106"/>
                      <a:gd name="T43" fmla="*/ 27 h 66"/>
                      <a:gd name="T44" fmla="*/ 1 w 106"/>
                      <a:gd name="T45" fmla="*/ 28 h 66"/>
                      <a:gd name="T46" fmla="*/ 0 w 106"/>
                      <a:gd name="T47" fmla="*/ 31 h 66"/>
                      <a:gd name="T48" fmla="*/ 10 w 106"/>
                      <a:gd name="T49" fmla="*/ 40 h 66"/>
                      <a:gd name="T50" fmla="*/ 16 w 106"/>
                      <a:gd name="T51" fmla="*/ 40 h 66"/>
                      <a:gd name="T52" fmla="*/ 49 w 106"/>
                      <a:gd name="T53" fmla="*/ 62 h 66"/>
                      <a:gd name="T54" fmla="*/ 103 w 106"/>
                      <a:gd name="T55" fmla="*/ 34 h 66"/>
                      <a:gd name="T56" fmla="*/ 103 w 106"/>
                      <a:gd name="T57" fmla="*/ 33 h 66"/>
                      <a:gd name="T58" fmla="*/ 80 w 106"/>
                      <a:gd name="T59" fmla="*/ 3 h 66"/>
                      <a:gd name="T60" fmla="*/ 16 w 106"/>
                      <a:gd name="T61" fmla="*/ 28 h 66"/>
                      <a:gd name="T62" fmla="*/ 29 w 106"/>
                      <a:gd name="T63" fmla="*/ 16 h 66"/>
                      <a:gd name="T64" fmla="*/ 35 w 106"/>
                      <a:gd name="T65" fmla="*/ 25 h 66"/>
                      <a:gd name="T66" fmla="*/ 35 w 106"/>
                      <a:gd name="T67" fmla="*/ 25 h 66"/>
                      <a:gd name="T68" fmla="*/ 17 w 106"/>
                      <a:gd name="T69" fmla="*/ 39 h 66"/>
                      <a:gd name="T70" fmla="*/ 16 w 106"/>
                      <a:gd name="T71" fmla="*/ 28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106" h="66">
                        <a:moveTo>
                          <a:pt x="80" y="3"/>
                        </a:moveTo>
                        <a:cubicBezTo>
                          <a:pt x="62" y="0"/>
                          <a:pt x="46" y="8"/>
                          <a:pt x="44" y="22"/>
                        </a:cubicBezTo>
                        <a:cubicBezTo>
                          <a:pt x="43" y="32"/>
                          <a:pt x="50" y="40"/>
                          <a:pt x="61" y="42"/>
                        </a:cubicBezTo>
                        <a:cubicBezTo>
                          <a:pt x="69" y="44"/>
                          <a:pt x="75" y="42"/>
                          <a:pt x="80" y="38"/>
                        </a:cubicBezTo>
                        <a:cubicBezTo>
                          <a:pt x="80" y="37"/>
                          <a:pt x="81" y="36"/>
                          <a:pt x="81" y="36"/>
                        </a:cubicBezTo>
                        <a:cubicBezTo>
                          <a:pt x="80" y="35"/>
                          <a:pt x="80" y="36"/>
                          <a:pt x="79" y="37"/>
                        </a:cubicBezTo>
                        <a:cubicBezTo>
                          <a:pt x="75" y="40"/>
                          <a:pt x="69" y="40"/>
                          <a:pt x="62" y="39"/>
                        </a:cubicBezTo>
                        <a:cubicBezTo>
                          <a:pt x="52" y="37"/>
                          <a:pt x="44" y="31"/>
                          <a:pt x="46" y="22"/>
                        </a:cubicBezTo>
                        <a:cubicBezTo>
                          <a:pt x="47" y="12"/>
                          <a:pt x="61" y="5"/>
                          <a:pt x="78" y="8"/>
                        </a:cubicBezTo>
                        <a:cubicBezTo>
                          <a:pt x="93" y="10"/>
                          <a:pt x="104" y="20"/>
                          <a:pt x="102" y="33"/>
                        </a:cubicBezTo>
                        <a:cubicBezTo>
                          <a:pt x="99" y="53"/>
                          <a:pt x="73" y="59"/>
                          <a:pt x="49" y="55"/>
                        </a:cubicBezTo>
                        <a:cubicBezTo>
                          <a:pt x="37" y="53"/>
                          <a:pt x="23" y="49"/>
                          <a:pt x="18" y="40"/>
                        </a:cubicBezTo>
                        <a:cubicBezTo>
                          <a:pt x="30" y="40"/>
                          <a:pt x="37" y="33"/>
                          <a:pt x="38" y="25"/>
                        </a:cubicBezTo>
                        <a:cubicBezTo>
                          <a:pt x="39" y="21"/>
                          <a:pt x="36" y="15"/>
                          <a:pt x="30" y="15"/>
                        </a:cubicBezTo>
                        <a:cubicBezTo>
                          <a:pt x="22" y="14"/>
                          <a:pt x="16" y="20"/>
                          <a:pt x="14" y="28"/>
                        </a:cubicBezTo>
                        <a:cubicBezTo>
                          <a:pt x="14" y="32"/>
                          <a:pt x="14" y="36"/>
                          <a:pt x="16" y="39"/>
                        </a:cubicBezTo>
                        <a:cubicBezTo>
                          <a:pt x="14" y="40"/>
                          <a:pt x="12" y="39"/>
                          <a:pt x="10" y="39"/>
                        </a:cubicBezTo>
                        <a:cubicBezTo>
                          <a:pt x="6" y="38"/>
                          <a:pt x="3" y="36"/>
                          <a:pt x="1" y="33"/>
                        </a:cubicBezTo>
                        <a:cubicBezTo>
                          <a:pt x="3" y="34"/>
                          <a:pt x="5" y="34"/>
                          <a:pt x="8" y="33"/>
                        </a:cubicBezTo>
                        <a:cubicBezTo>
                          <a:pt x="10" y="31"/>
                          <a:pt x="11" y="28"/>
                          <a:pt x="10" y="26"/>
                        </a:cubicBezTo>
                        <a:cubicBezTo>
                          <a:pt x="9" y="24"/>
                          <a:pt x="6" y="24"/>
                          <a:pt x="3" y="26"/>
                        </a:cubicBezTo>
                        <a:cubicBezTo>
                          <a:pt x="2" y="26"/>
                          <a:pt x="2" y="26"/>
                          <a:pt x="2" y="27"/>
                        </a:cubicBezTo>
                        <a:cubicBezTo>
                          <a:pt x="1" y="27"/>
                          <a:pt x="1" y="27"/>
                          <a:pt x="1" y="28"/>
                        </a:cubicBezTo>
                        <a:cubicBezTo>
                          <a:pt x="0" y="29"/>
                          <a:pt x="0" y="30"/>
                          <a:pt x="0" y="31"/>
                        </a:cubicBezTo>
                        <a:cubicBezTo>
                          <a:pt x="0" y="36"/>
                          <a:pt x="4" y="39"/>
                          <a:pt x="10" y="40"/>
                        </a:cubicBezTo>
                        <a:cubicBezTo>
                          <a:pt x="12" y="41"/>
                          <a:pt x="14" y="41"/>
                          <a:pt x="16" y="40"/>
                        </a:cubicBezTo>
                        <a:cubicBezTo>
                          <a:pt x="22" y="50"/>
                          <a:pt x="36" y="60"/>
                          <a:pt x="49" y="62"/>
                        </a:cubicBezTo>
                        <a:cubicBezTo>
                          <a:pt x="74" y="66"/>
                          <a:pt x="100" y="55"/>
                          <a:pt x="103" y="34"/>
                        </a:cubicBezTo>
                        <a:cubicBezTo>
                          <a:pt x="103" y="33"/>
                          <a:pt x="103" y="33"/>
                          <a:pt x="103" y="33"/>
                        </a:cubicBezTo>
                        <a:cubicBezTo>
                          <a:pt x="106" y="16"/>
                          <a:pt x="96" y="5"/>
                          <a:pt x="80" y="3"/>
                        </a:cubicBezTo>
                        <a:close/>
                        <a:moveTo>
                          <a:pt x="16" y="28"/>
                        </a:moveTo>
                        <a:cubicBezTo>
                          <a:pt x="17" y="21"/>
                          <a:pt x="23" y="15"/>
                          <a:pt x="29" y="16"/>
                        </a:cubicBezTo>
                        <a:cubicBezTo>
                          <a:pt x="33" y="17"/>
                          <a:pt x="35" y="21"/>
                          <a:pt x="35" y="25"/>
                        </a:cubicBezTo>
                        <a:cubicBezTo>
                          <a:pt x="35" y="25"/>
                          <a:pt x="35" y="25"/>
                          <a:pt x="35" y="25"/>
                        </a:cubicBezTo>
                        <a:cubicBezTo>
                          <a:pt x="33" y="32"/>
                          <a:pt x="26" y="38"/>
                          <a:pt x="17" y="39"/>
                        </a:cubicBezTo>
                        <a:cubicBezTo>
                          <a:pt x="16" y="36"/>
                          <a:pt x="15" y="33"/>
                          <a:pt x="16" y="2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Freeform 97"/>
                  <p:cNvSpPr>
                    <a:spLocks noEditPoints="1"/>
                  </p:cNvSpPr>
                  <p:nvPr/>
                </p:nvSpPr>
                <p:spPr bwMode="auto">
                  <a:xfrm>
                    <a:off x="3777" y="1540"/>
                    <a:ext cx="507" cy="316"/>
                  </a:xfrm>
                  <a:custGeom>
                    <a:avLst/>
                    <a:gdLst>
                      <a:gd name="T0" fmla="*/ 2 w 106"/>
                      <a:gd name="T1" fmla="*/ 33 h 66"/>
                      <a:gd name="T2" fmla="*/ 2 w 106"/>
                      <a:gd name="T3" fmla="*/ 34 h 66"/>
                      <a:gd name="T4" fmla="*/ 56 w 106"/>
                      <a:gd name="T5" fmla="*/ 62 h 66"/>
                      <a:gd name="T6" fmla="*/ 89 w 106"/>
                      <a:gd name="T7" fmla="*/ 40 h 66"/>
                      <a:gd name="T8" fmla="*/ 96 w 106"/>
                      <a:gd name="T9" fmla="*/ 40 h 66"/>
                      <a:gd name="T10" fmla="*/ 106 w 106"/>
                      <a:gd name="T11" fmla="*/ 31 h 66"/>
                      <a:gd name="T12" fmla="*/ 105 w 106"/>
                      <a:gd name="T13" fmla="*/ 28 h 66"/>
                      <a:gd name="T14" fmla="*/ 104 w 106"/>
                      <a:gd name="T15" fmla="*/ 27 h 66"/>
                      <a:gd name="T16" fmla="*/ 103 w 106"/>
                      <a:gd name="T17" fmla="*/ 26 h 66"/>
                      <a:gd name="T18" fmla="*/ 95 w 106"/>
                      <a:gd name="T19" fmla="*/ 26 h 66"/>
                      <a:gd name="T20" fmla="*/ 98 w 106"/>
                      <a:gd name="T21" fmla="*/ 33 h 66"/>
                      <a:gd name="T22" fmla="*/ 104 w 106"/>
                      <a:gd name="T23" fmla="*/ 33 h 66"/>
                      <a:gd name="T24" fmla="*/ 96 w 106"/>
                      <a:gd name="T25" fmla="*/ 39 h 66"/>
                      <a:gd name="T26" fmla="*/ 90 w 106"/>
                      <a:gd name="T27" fmla="*/ 39 h 66"/>
                      <a:gd name="T28" fmla="*/ 91 w 106"/>
                      <a:gd name="T29" fmla="*/ 28 h 66"/>
                      <a:gd name="T30" fmla="*/ 76 w 106"/>
                      <a:gd name="T31" fmla="*/ 15 h 66"/>
                      <a:gd name="T32" fmla="*/ 67 w 106"/>
                      <a:gd name="T33" fmla="*/ 25 h 66"/>
                      <a:gd name="T34" fmla="*/ 88 w 106"/>
                      <a:gd name="T35" fmla="*/ 40 h 66"/>
                      <a:gd name="T36" fmla="*/ 56 w 106"/>
                      <a:gd name="T37" fmla="*/ 55 h 66"/>
                      <a:gd name="T38" fmla="*/ 4 w 106"/>
                      <a:gd name="T39" fmla="*/ 33 h 66"/>
                      <a:gd name="T40" fmla="*/ 28 w 106"/>
                      <a:gd name="T41" fmla="*/ 8 h 66"/>
                      <a:gd name="T42" fmla="*/ 60 w 106"/>
                      <a:gd name="T43" fmla="*/ 22 h 66"/>
                      <a:gd name="T44" fmla="*/ 43 w 106"/>
                      <a:gd name="T45" fmla="*/ 39 h 66"/>
                      <a:gd name="T46" fmla="*/ 27 w 106"/>
                      <a:gd name="T47" fmla="*/ 37 h 66"/>
                      <a:gd name="T48" fmla="*/ 25 w 106"/>
                      <a:gd name="T49" fmla="*/ 36 h 66"/>
                      <a:gd name="T50" fmla="*/ 26 w 106"/>
                      <a:gd name="T51" fmla="*/ 38 h 66"/>
                      <a:gd name="T52" fmla="*/ 45 w 106"/>
                      <a:gd name="T53" fmla="*/ 42 h 66"/>
                      <a:gd name="T54" fmla="*/ 61 w 106"/>
                      <a:gd name="T55" fmla="*/ 22 h 66"/>
                      <a:gd name="T56" fmla="*/ 26 w 106"/>
                      <a:gd name="T57" fmla="*/ 3 h 66"/>
                      <a:gd name="T58" fmla="*/ 2 w 106"/>
                      <a:gd name="T59" fmla="*/ 33 h 66"/>
                      <a:gd name="T60" fmla="*/ 88 w 106"/>
                      <a:gd name="T61" fmla="*/ 39 h 66"/>
                      <a:gd name="T62" fmla="*/ 71 w 106"/>
                      <a:gd name="T63" fmla="*/ 25 h 66"/>
                      <a:gd name="T64" fmla="*/ 71 w 106"/>
                      <a:gd name="T65" fmla="*/ 25 h 66"/>
                      <a:gd name="T66" fmla="*/ 76 w 106"/>
                      <a:gd name="T67" fmla="*/ 16 h 66"/>
                      <a:gd name="T68" fmla="*/ 90 w 106"/>
                      <a:gd name="T69" fmla="*/ 28 h 66"/>
                      <a:gd name="T70" fmla="*/ 88 w 106"/>
                      <a:gd name="T71" fmla="*/ 39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106" h="66">
                        <a:moveTo>
                          <a:pt x="2" y="33"/>
                        </a:move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6" y="55"/>
                          <a:pt x="32" y="66"/>
                          <a:pt x="56" y="62"/>
                        </a:cubicBezTo>
                        <a:cubicBezTo>
                          <a:pt x="69" y="60"/>
                          <a:pt x="84" y="50"/>
                          <a:pt x="89" y="40"/>
                        </a:cubicBezTo>
                        <a:cubicBezTo>
                          <a:pt x="91" y="41"/>
                          <a:pt x="94" y="41"/>
                          <a:pt x="96" y="40"/>
                        </a:cubicBezTo>
                        <a:cubicBezTo>
                          <a:pt x="102" y="39"/>
                          <a:pt x="106" y="36"/>
                          <a:pt x="106" y="31"/>
                        </a:cubicBezTo>
                        <a:cubicBezTo>
                          <a:pt x="106" y="30"/>
                          <a:pt x="106" y="29"/>
                          <a:pt x="105" y="28"/>
                        </a:cubicBezTo>
                        <a:cubicBezTo>
                          <a:pt x="105" y="27"/>
                          <a:pt x="104" y="27"/>
                          <a:pt x="104" y="27"/>
                        </a:cubicBezTo>
                        <a:cubicBezTo>
                          <a:pt x="104" y="26"/>
                          <a:pt x="103" y="26"/>
                          <a:pt x="103" y="26"/>
                        </a:cubicBezTo>
                        <a:cubicBezTo>
                          <a:pt x="100" y="24"/>
                          <a:pt x="97" y="24"/>
                          <a:pt x="95" y="26"/>
                        </a:cubicBezTo>
                        <a:cubicBezTo>
                          <a:pt x="94" y="28"/>
                          <a:pt x="95" y="31"/>
                          <a:pt x="98" y="33"/>
                        </a:cubicBezTo>
                        <a:cubicBezTo>
                          <a:pt x="100" y="34"/>
                          <a:pt x="103" y="34"/>
                          <a:pt x="104" y="33"/>
                        </a:cubicBezTo>
                        <a:cubicBezTo>
                          <a:pt x="103" y="36"/>
                          <a:pt x="100" y="38"/>
                          <a:pt x="96" y="39"/>
                        </a:cubicBezTo>
                        <a:cubicBezTo>
                          <a:pt x="94" y="39"/>
                          <a:pt x="92" y="40"/>
                          <a:pt x="90" y="39"/>
                        </a:cubicBezTo>
                        <a:cubicBezTo>
                          <a:pt x="91" y="36"/>
                          <a:pt x="92" y="32"/>
                          <a:pt x="91" y="28"/>
                        </a:cubicBezTo>
                        <a:cubicBezTo>
                          <a:pt x="90" y="20"/>
                          <a:pt x="84" y="14"/>
                          <a:pt x="76" y="15"/>
                        </a:cubicBezTo>
                        <a:cubicBezTo>
                          <a:pt x="70" y="15"/>
                          <a:pt x="67" y="21"/>
                          <a:pt x="67" y="25"/>
                        </a:cubicBezTo>
                        <a:cubicBezTo>
                          <a:pt x="69" y="33"/>
                          <a:pt x="76" y="40"/>
                          <a:pt x="88" y="40"/>
                        </a:cubicBezTo>
                        <a:cubicBezTo>
                          <a:pt x="82" y="49"/>
                          <a:pt x="69" y="53"/>
                          <a:pt x="56" y="55"/>
                        </a:cubicBezTo>
                        <a:cubicBezTo>
                          <a:pt x="33" y="59"/>
                          <a:pt x="7" y="53"/>
                          <a:pt x="4" y="33"/>
                        </a:cubicBezTo>
                        <a:cubicBezTo>
                          <a:pt x="2" y="20"/>
                          <a:pt x="12" y="10"/>
                          <a:pt x="28" y="8"/>
                        </a:cubicBezTo>
                        <a:cubicBezTo>
                          <a:pt x="44" y="5"/>
                          <a:pt x="58" y="12"/>
                          <a:pt x="60" y="22"/>
                        </a:cubicBezTo>
                        <a:cubicBezTo>
                          <a:pt x="61" y="31"/>
                          <a:pt x="54" y="37"/>
                          <a:pt x="43" y="39"/>
                        </a:cubicBezTo>
                        <a:cubicBezTo>
                          <a:pt x="37" y="40"/>
                          <a:pt x="31" y="40"/>
                          <a:pt x="27" y="37"/>
                        </a:cubicBezTo>
                        <a:cubicBezTo>
                          <a:pt x="25" y="36"/>
                          <a:pt x="25" y="35"/>
                          <a:pt x="25" y="36"/>
                        </a:cubicBezTo>
                        <a:cubicBezTo>
                          <a:pt x="24" y="36"/>
                          <a:pt x="25" y="37"/>
                          <a:pt x="26" y="38"/>
                        </a:cubicBezTo>
                        <a:cubicBezTo>
                          <a:pt x="31" y="42"/>
                          <a:pt x="36" y="44"/>
                          <a:pt x="45" y="42"/>
                        </a:cubicBezTo>
                        <a:cubicBezTo>
                          <a:pt x="55" y="40"/>
                          <a:pt x="62" y="32"/>
                          <a:pt x="61" y="22"/>
                        </a:cubicBezTo>
                        <a:cubicBezTo>
                          <a:pt x="60" y="8"/>
                          <a:pt x="44" y="0"/>
                          <a:pt x="26" y="3"/>
                        </a:cubicBezTo>
                        <a:cubicBezTo>
                          <a:pt x="10" y="5"/>
                          <a:pt x="0" y="16"/>
                          <a:pt x="2" y="33"/>
                        </a:cubicBezTo>
                        <a:close/>
                        <a:moveTo>
                          <a:pt x="88" y="39"/>
                        </a:moveTo>
                        <a:cubicBezTo>
                          <a:pt x="80" y="38"/>
                          <a:pt x="72" y="32"/>
                          <a:pt x="71" y="25"/>
                        </a:cubicBezTo>
                        <a:cubicBezTo>
                          <a:pt x="71" y="25"/>
                          <a:pt x="71" y="25"/>
                          <a:pt x="71" y="25"/>
                        </a:cubicBezTo>
                        <a:cubicBezTo>
                          <a:pt x="70" y="21"/>
                          <a:pt x="72" y="17"/>
                          <a:pt x="76" y="16"/>
                        </a:cubicBezTo>
                        <a:cubicBezTo>
                          <a:pt x="83" y="15"/>
                          <a:pt x="89" y="21"/>
                          <a:pt x="90" y="28"/>
                        </a:cubicBezTo>
                        <a:cubicBezTo>
                          <a:pt x="91" y="33"/>
                          <a:pt x="90" y="36"/>
                          <a:pt x="88" y="3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30" name="椭圆 29"/>
          <p:cNvSpPr/>
          <p:nvPr/>
        </p:nvSpPr>
        <p:spPr>
          <a:xfrm>
            <a:off x="5067055" y="1491630"/>
            <a:ext cx="225025" cy="225025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247075" y="1716655"/>
            <a:ext cx="225025" cy="225025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394098" y="2034541"/>
            <a:ext cx="180540" cy="18053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818780" y="1852613"/>
            <a:ext cx="91506" cy="91504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914031" y="1947864"/>
            <a:ext cx="205804" cy="205802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967592" y="1757363"/>
            <a:ext cx="155340" cy="1553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57901" y="1995488"/>
            <a:ext cx="149960" cy="149960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5086758" y="2070468"/>
            <a:ext cx="185618" cy="185618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149987" y="1652589"/>
            <a:ext cx="145640" cy="1456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600209" y="2333026"/>
            <a:ext cx="162416" cy="162414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853119" y="1491544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521756" y="2125900"/>
            <a:ext cx="145494" cy="145494"/>
          </a:xfrm>
          <a:prstGeom prst="ellipse">
            <a:avLst/>
          </a:prstGeom>
          <a:solidFill>
            <a:schemeClr val="bg1">
              <a:alpha val="1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659867" y="2264012"/>
            <a:ext cx="174072" cy="174070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829176" y="2730960"/>
            <a:ext cx="121396" cy="121396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954906" y="2569521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413516" y="3258346"/>
            <a:ext cx="225025" cy="225025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501491" y="3217650"/>
            <a:ext cx="180048" cy="18004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686827" y="3698347"/>
            <a:ext cx="186674" cy="186674"/>
          </a:xfrm>
          <a:prstGeom prst="ellipse">
            <a:avLst/>
          </a:prstGeom>
          <a:solidFill>
            <a:schemeClr val="bg1">
              <a:alpha val="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2799148" y="3674269"/>
            <a:ext cx="88940" cy="88940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495539" y="3423771"/>
            <a:ext cx="119200" cy="1192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H="1">
            <a:off x="5699495" y="1547814"/>
            <a:ext cx="103118" cy="103118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5287069" y="1131590"/>
            <a:ext cx="225025" cy="225025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5899020" y="1807414"/>
            <a:ext cx="154118" cy="15411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962465" y="3360421"/>
            <a:ext cx="119530" cy="119528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4479001" y="3483370"/>
            <a:ext cx="225025" cy="225025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flipH="1">
            <a:off x="4310760" y="2657475"/>
            <a:ext cx="49118" cy="49118"/>
          </a:xfrm>
          <a:prstGeom prst="ellipse">
            <a:avLst/>
          </a:prstGeom>
          <a:solidFill>
            <a:schemeClr val="bg1">
              <a:alpha val="51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529433" y="3260963"/>
            <a:ext cx="101974" cy="101974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十字星 56"/>
          <p:cNvSpPr/>
          <p:nvPr/>
        </p:nvSpPr>
        <p:spPr>
          <a:xfrm>
            <a:off x="7200900" y="-334965"/>
            <a:ext cx="52788" cy="52788"/>
          </a:xfrm>
          <a:prstGeom prst="star4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十字星 57"/>
          <p:cNvSpPr/>
          <p:nvPr/>
        </p:nvSpPr>
        <p:spPr>
          <a:xfrm>
            <a:off x="7137285" y="-6686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十字星 58"/>
          <p:cNvSpPr/>
          <p:nvPr/>
        </p:nvSpPr>
        <p:spPr>
          <a:xfrm>
            <a:off x="8119612" y="-5162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十字星 59"/>
          <p:cNvSpPr/>
          <p:nvPr/>
        </p:nvSpPr>
        <p:spPr>
          <a:xfrm>
            <a:off x="7579552" y="-451368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十字星 60"/>
          <p:cNvSpPr/>
          <p:nvPr/>
        </p:nvSpPr>
        <p:spPr>
          <a:xfrm>
            <a:off x="6417205" y="-5786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十字星 61"/>
          <p:cNvSpPr/>
          <p:nvPr/>
        </p:nvSpPr>
        <p:spPr>
          <a:xfrm>
            <a:off x="6569605" y="-4262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7577526" y="2206171"/>
            <a:ext cx="438108" cy="438108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6031478" y="1465943"/>
            <a:ext cx="579492" cy="57949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4836640" y="1300200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6134440" y="733990"/>
            <a:ext cx="1132420" cy="1132420"/>
          </a:xfrm>
          <a:prstGeom prst="ellipse">
            <a:avLst/>
          </a:prstGeom>
          <a:solidFill>
            <a:srgbClr val="EE8012">
              <a:alpha val="3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957650" y="361850"/>
            <a:ext cx="859750" cy="85975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8097230" y="124652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6267450" y="2839775"/>
            <a:ext cx="593730" cy="5937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5200600" y="2381250"/>
            <a:ext cx="651030" cy="6510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4646614" y="3069774"/>
            <a:ext cx="622072" cy="62207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6355747" y="2119238"/>
            <a:ext cx="828824" cy="828824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487511" y="3876895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6988441" y="183659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6435011" y="41170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1736685" y="2619940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926695" y="3876895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81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6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64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 p14:bounceEnd="20000">
                                          <p:cBhvr>
                                            <p:cTn id="291" dur="5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 p14:bounceEnd="20000">
                                          <p:cBhvr>
                                            <p:cTn id="295" dur="6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 p14:presetBounceEnd="2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 p14:bounceEnd="20000">
                                          <p:cBhvr>
                                            <p:cTn id="299" dur="6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 p14:bounceEnd="20000">
                                          <p:cBhvr>
                                            <p:cTn id="303" dur="6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 p14:presetBounceEnd="20000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 p14:bounceEnd="20000">
                                          <p:cBhvr>
                                            <p:cTn id="307" dur="5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 p14:presetBounceEnd="2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 p14:bounceEnd="20000">
                                          <p:cBhvr>
                                            <p:cTn id="314" dur="5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 p14:bounceEnd="20000">
                                          <p:cBhvr>
                                            <p:cTn id="324" dur="6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 p14:presetBounceEnd="2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 p14:bounceEnd="20000">
                                          <p:cBhvr>
                                            <p:cTn id="334" dur="6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 p14:presetBounceEnd="2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 p14:bounceEnd="20000">
                                          <p:cBhvr>
                                            <p:cTn id="344" dur="6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0" grpId="0" animBg="1"/>
          <p:bldP spid="30" grpId="1" animBg="1"/>
          <p:bldP spid="30" grpId="2" animBg="1"/>
          <p:bldP spid="30" grpId="3" animBg="1"/>
          <p:bldP spid="31" grpId="0" animBg="1"/>
          <p:bldP spid="31" grpId="1" animBg="1"/>
          <p:bldP spid="31" grpId="2" animBg="1"/>
          <p:bldP spid="31" grpId="3" animBg="1"/>
          <p:bldP spid="32" grpId="0" animBg="1"/>
          <p:bldP spid="32" grpId="1" animBg="1"/>
          <p:bldP spid="32" grpId="2" animBg="1"/>
          <p:bldP spid="32" grpId="3" animBg="1"/>
          <p:bldP spid="33" grpId="0" animBg="1"/>
          <p:bldP spid="33" grpId="1" animBg="1"/>
          <p:bldP spid="33" grpId="2" animBg="1"/>
          <p:bldP spid="33" grpId="3" animBg="1"/>
          <p:bldP spid="34" grpId="0" animBg="1"/>
          <p:bldP spid="34" grpId="1" animBg="1"/>
          <p:bldP spid="34" grpId="2" animBg="1"/>
          <p:bldP spid="34" grpId="3" animBg="1"/>
          <p:bldP spid="35" grpId="0" animBg="1"/>
          <p:bldP spid="35" grpId="1" animBg="1"/>
          <p:bldP spid="35" grpId="2" animBg="1"/>
          <p:bldP spid="35" grpId="3" animBg="1"/>
          <p:bldP spid="36" grpId="0" animBg="1"/>
          <p:bldP spid="36" grpId="1" animBg="1"/>
          <p:bldP spid="36" grpId="2" animBg="1"/>
          <p:bldP spid="36" grpId="3" animBg="1"/>
          <p:bldP spid="37" grpId="0" animBg="1"/>
          <p:bldP spid="37" grpId="1" animBg="1"/>
          <p:bldP spid="37" grpId="2" animBg="1"/>
          <p:bldP spid="37" grpId="3" animBg="1"/>
          <p:bldP spid="38" grpId="0" animBg="1"/>
          <p:bldP spid="38" grpId="1" animBg="1"/>
          <p:bldP spid="38" grpId="2" animBg="1"/>
          <p:bldP spid="38" grpId="3" animBg="1"/>
          <p:bldP spid="39" grpId="0" animBg="1"/>
          <p:bldP spid="39" grpId="1" animBg="1"/>
          <p:bldP spid="39" grpId="2" animBg="1"/>
          <p:bldP spid="39" grpId="3" animBg="1"/>
          <p:bldP spid="40" grpId="0" animBg="1"/>
          <p:bldP spid="40" grpId="1" animBg="1"/>
          <p:bldP spid="40" grpId="2" animBg="1"/>
          <p:bldP spid="40" grpId="3" animBg="1"/>
          <p:bldP spid="41" grpId="0" animBg="1"/>
          <p:bldP spid="41" grpId="1" animBg="1"/>
          <p:bldP spid="41" grpId="2" animBg="1"/>
          <p:bldP spid="41" grpId="3" animBg="1"/>
          <p:bldP spid="42" grpId="0" animBg="1"/>
          <p:bldP spid="42" grpId="1" animBg="1"/>
          <p:bldP spid="42" grpId="2" animBg="1"/>
          <p:bldP spid="42" grpId="3" animBg="1"/>
          <p:bldP spid="43" grpId="0" animBg="1"/>
          <p:bldP spid="43" grpId="1" animBg="1"/>
          <p:bldP spid="43" grpId="2" animBg="1"/>
          <p:bldP spid="43" grpId="3" animBg="1"/>
          <p:bldP spid="44" grpId="0" animBg="1"/>
          <p:bldP spid="44" grpId="1" animBg="1"/>
          <p:bldP spid="44" grpId="2" animBg="1"/>
          <p:bldP spid="44" grpId="3" animBg="1"/>
          <p:bldP spid="45" grpId="0" animBg="1"/>
          <p:bldP spid="45" grpId="1" animBg="1"/>
          <p:bldP spid="45" grpId="2" animBg="1"/>
          <p:bldP spid="45" grpId="3" animBg="1"/>
          <p:bldP spid="46" grpId="0" animBg="1"/>
          <p:bldP spid="46" grpId="1" animBg="1"/>
          <p:bldP spid="46" grpId="2" animBg="1"/>
          <p:bldP spid="46" grpId="3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9" grpId="0" animBg="1"/>
          <p:bldP spid="49" grpId="1" animBg="1"/>
          <p:bldP spid="49" grpId="2" animBg="1"/>
          <p:bldP spid="49" grpId="3" animBg="1"/>
          <p:bldP spid="50" grpId="0" animBg="1"/>
          <p:bldP spid="50" grpId="1" animBg="1"/>
          <p:bldP spid="50" grpId="2" animBg="1"/>
          <p:bldP spid="5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2" grpId="3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54" grpId="3" animBg="1"/>
          <p:bldP spid="55" grpId="0" animBg="1"/>
          <p:bldP spid="55" grpId="1" animBg="1"/>
          <p:bldP spid="55" grpId="2" animBg="1"/>
          <p:bldP spid="55" grpId="3" animBg="1"/>
          <p:bldP spid="56" grpId="0" animBg="1"/>
          <p:bldP spid="56" grpId="1" animBg="1"/>
          <p:bldP spid="56" grpId="2" animBg="1"/>
          <p:bldP spid="56" grpId="3" animBg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1" grpId="2" animBg="1"/>
          <p:bldP spid="62" grpId="0" animBg="1"/>
          <p:bldP spid="62" grpId="1" animBg="1"/>
          <p:bldP spid="62" grpId="2" animBg="1"/>
          <p:bldP spid="63" grpId="0" animBg="1"/>
          <p:bldP spid="63" grpId="1" animBg="1"/>
          <p:bldP spid="63" grpId="2" animBg="1"/>
          <p:bldP spid="63" grpId="3" animBg="1"/>
          <p:bldP spid="64" grpId="0" animBg="1"/>
          <p:bldP spid="64" grpId="1" animBg="1"/>
          <p:bldP spid="64" grpId="2" animBg="1"/>
          <p:bldP spid="64" grpId="3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67" grpId="0" animBg="1"/>
          <p:bldP spid="67" grpId="1" animBg="1"/>
          <p:bldP spid="67" grpId="2" animBg="1"/>
          <p:bldP spid="67" grpId="3" animBg="1"/>
          <p:bldP spid="68" grpId="0" animBg="1"/>
          <p:bldP spid="68" grpId="1" animBg="1"/>
          <p:bldP spid="68" grpId="2" animBg="1"/>
          <p:bldP spid="68" grpId="3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  <p:bldP spid="79" grpId="0" animBg="1"/>
          <p:bldP spid="79" grpId="1" animBg="1"/>
          <p:bldP spid="79" grpId="2" animBg="1"/>
          <p:bldP spid="79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6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64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>
                                          <p:cBhvr>
                                            <p:cTn id="291" dur="5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>
                                          <p:cBhvr>
                                            <p:cTn id="295" dur="6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>
                                          <p:cBhvr>
                                            <p:cTn id="299" dur="6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>
                                          <p:cBhvr>
                                            <p:cTn id="303" dur="6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>
                                          <p:cBhvr>
                                            <p:cTn id="307" dur="5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>
                                          <p:cBhvr>
                                            <p:cTn id="314" dur="5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>
                                          <p:cBhvr>
                                            <p:cTn id="324" dur="6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>
                                          <p:cBhvr>
                                            <p:cTn id="334" dur="6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>
                                          <p:cBhvr>
                                            <p:cTn id="344" dur="6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0" grpId="0" animBg="1"/>
          <p:bldP spid="30" grpId="1" animBg="1"/>
          <p:bldP spid="30" grpId="2" animBg="1"/>
          <p:bldP spid="30" grpId="3" animBg="1"/>
          <p:bldP spid="31" grpId="0" animBg="1"/>
          <p:bldP spid="31" grpId="1" animBg="1"/>
          <p:bldP spid="31" grpId="2" animBg="1"/>
          <p:bldP spid="31" grpId="3" animBg="1"/>
          <p:bldP spid="32" grpId="0" animBg="1"/>
          <p:bldP spid="32" grpId="1" animBg="1"/>
          <p:bldP spid="32" grpId="2" animBg="1"/>
          <p:bldP spid="32" grpId="3" animBg="1"/>
          <p:bldP spid="33" grpId="0" animBg="1"/>
          <p:bldP spid="33" grpId="1" animBg="1"/>
          <p:bldP spid="33" grpId="2" animBg="1"/>
          <p:bldP spid="33" grpId="3" animBg="1"/>
          <p:bldP spid="34" grpId="0" animBg="1"/>
          <p:bldP spid="34" grpId="1" animBg="1"/>
          <p:bldP spid="34" grpId="2" animBg="1"/>
          <p:bldP spid="34" grpId="3" animBg="1"/>
          <p:bldP spid="35" grpId="0" animBg="1"/>
          <p:bldP spid="35" grpId="1" animBg="1"/>
          <p:bldP spid="35" grpId="2" animBg="1"/>
          <p:bldP spid="35" grpId="3" animBg="1"/>
          <p:bldP spid="36" grpId="0" animBg="1"/>
          <p:bldP spid="36" grpId="1" animBg="1"/>
          <p:bldP spid="36" grpId="2" animBg="1"/>
          <p:bldP spid="36" grpId="3" animBg="1"/>
          <p:bldP spid="37" grpId="0" animBg="1"/>
          <p:bldP spid="37" grpId="1" animBg="1"/>
          <p:bldP spid="37" grpId="2" animBg="1"/>
          <p:bldP spid="37" grpId="3" animBg="1"/>
          <p:bldP spid="38" grpId="0" animBg="1"/>
          <p:bldP spid="38" grpId="1" animBg="1"/>
          <p:bldP spid="38" grpId="2" animBg="1"/>
          <p:bldP spid="38" grpId="3" animBg="1"/>
          <p:bldP spid="39" grpId="0" animBg="1"/>
          <p:bldP spid="39" grpId="1" animBg="1"/>
          <p:bldP spid="39" grpId="2" animBg="1"/>
          <p:bldP spid="39" grpId="3" animBg="1"/>
          <p:bldP spid="40" grpId="0" animBg="1"/>
          <p:bldP spid="40" grpId="1" animBg="1"/>
          <p:bldP spid="40" grpId="2" animBg="1"/>
          <p:bldP spid="40" grpId="3" animBg="1"/>
          <p:bldP spid="41" grpId="0" animBg="1"/>
          <p:bldP spid="41" grpId="1" animBg="1"/>
          <p:bldP spid="41" grpId="2" animBg="1"/>
          <p:bldP spid="41" grpId="3" animBg="1"/>
          <p:bldP spid="42" grpId="0" animBg="1"/>
          <p:bldP spid="42" grpId="1" animBg="1"/>
          <p:bldP spid="42" grpId="2" animBg="1"/>
          <p:bldP spid="42" grpId="3" animBg="1"/>
          <p:bldP spid="43" grpId="0" animBg="1"/>
          <p:bldP spid="43" grpId="1" animBg="1"/>
          <p:bldP spid="43" grpId="2" animBg="1"/>
          <p:bldP spid="43" grpId="3" animBg="1"/>
          <p:bldP spid="44" grpId="0" animBg="1"/>
          <p:bldP spid="44" grpId="1" animBg="1"/>
          <p:bldP spid="44" grpId="2" animBg="1"/>
          <p:bldP spid="44" grpId="3" animBg="1"/>
          <p:bldP spid="45" grpId="0" animBg="1"/>
          <p:bldP spid="45" grpId="1" animBg="1"/>
          <p:bldP spid="45" grpId="2" animBg="1"/>
          <p:bldP spid="45" grpId="3" animBg="1"/>
          <p:bldP spid="46" grpId="0" animBg="1"/>
          <p:bldP spid="46" grpId="1" animBg="1"/>
          <p:bldP spid="46" grpId="2" animBg="1"/>
          <p:bldP spid="46" grpId="3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9" grpId="0" animBg="1"/>
          <p:bldP spid="49" grpId="1" animBg="1"/>
          <p:bldP spid="49" grpId="2" animBg="1"/>
          <p:bldP spid="49" grpId="3" animBg="1"/>
          <p:bldP spid="50" grpId="0" animBg="1"/>
          <p:bldP spid="50" grpId="1" animBg="1"/>
          <p:bldP spid="50" grpId="2" animBg="1"/>
          <p:bldP spid="5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2" grpId="3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54" grpId="3" animBg="1"/>
          <p:bldP spid="55" grpId="0" animBg="1"/>
          <p:bldP spid="55" grpId="1" animBg="1"/>
          <p:bldP spid="55" grpId="2" animBg="1"/>
          <p:bldP spid="55" grpId="3" animBg="1"/>
          <p:bldP spid="56" grpId="0" animBg="1"/>
          <p:bldP spid="56" grpId="1" animBg="1"/>
          <p:bldP spid="56" grpId="2" animBg="1"/>
          <p:bldP spid="56" grpId="3" animBg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1" grpId="2" animBg="1"/>
          <p:bldP spid="62" grpId="0" animBg="1"/>
          <p:bldP spid="62" grpId="1" animBg="1"/>
          <p:bldP spid="62" grpId="2" animBg="1"/>
          <p:bldP spid="63" grpId="0" animBg="1"/>
          <p:bldP spid="63" grpId="1" animBg="1"/>
          <p:bldP spid="63" grpId="2" animBg="1"/>
          <p:bldP spid="63" grpId="3" animBg="1"/>
          <p:bldP spid="64" grpId="0" animBg="1"/>
          <p:bldP spid="64" grpId="1" animBg="1"/>
          <p:bldP spid="64" grpId="2" animBg="1"/>
          <p:bldP spid="64" grpId="3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67" grpId="0" animBg="1"/>
          <p:bldP spid="67" grpId="1" animBg="1"/>
          <p:bldP spid="67" grpId="2" animBg="1"/>
          <p:bldP spid="67" grpId="3" animBg="1"/>
          <p:bldP spid="68" grpId="0" animBg="1"/>
          <p:bldP spid="68" grpId="1" animBg="1"/>
          <p:bldP spid="68" grpId="2" animBg="1"/>
          <p:bldP spid="68" grpId="3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  <p:bldP spid="79" grpId="0" animBg="1"/>
          <p:bldP spid="79" grpId="1" animBg="1"/>
          <p:bldP spid="79" grpId="2" animBg="1"/>
          <p:bldP spid="79" grpId="3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5"/>
                    </a14:imgEffect>
                    <a14:imgEffect>
                      <a14:saturation sat="2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3999" cy="514349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0"/>
            <a:ext cx="9143999" cy="5143499"/>
          </a:xfrm>
          <a:prstGeom prst="rect">
            <a:avLst/>
          </a:prstGeom>
          <a:solidFill>
            <a:schemeClr val="tx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" name="椭圆 63"/>
          <p:cNvSpPr/>
          <p:nvPr/>
        </p:nvSpPr>
        <p:spPr>
          <a:xfrm>
            <a:off x="5067055" y="1491630"/>
            <a:ext cx="225025" cy="225025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5247075" y="1716655"/>
            <a:ext cx="225025" cy="225025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5394098" y="2034541"/>
            <a:ext cx="180540" cy="18053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4818780" y="1852613"/>
            <a:ext cx="91506" cy="91504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914031" y="1947864"/>
            <a:ext cx="205804" cy="205802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4967592" y="1757363"/>
            <a:ext cx="155340" cy="1553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757901" y="1995488"/>
            <a:ext cx="149960" cy="149960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5086758" y="2070468"/>
            <a:ext cx="185618" cy="185618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4149987" y="1652589"/>
            <a:ext cx="145640" cy="1456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5600209" y="2333026"/>
            <a:ext cx="162416" cy="162414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3853119" y="1491544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4521756" y="2125900"/>
            <a:ext cx="145494" cy="145494"/>
          </a:xfrm>
          <a:prstGeom prst="ellipse">
            <a:avLst/>
          </a:prstGeom>
          <a:solidFill>
            <a:schemeClr val="bg1">
              <a:alpha val="1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4659867" y="2264012"/>
            <a:ext cx="174072" cy="174070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4829176" y="2730960"/>
            <a:ext cx="121396" cy="121396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954906" y="2569521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5413516" y="3258346"/>
            <a:ext cx="225025" cy="225025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4501491" y="3217650"/>
            <a:ext cx="180048" cy="18004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3686827" y="3698347"/>
            <a:ext cx="186674" cy="186674"/>
          </a:xfrm>
          <a:prstGeom prst="ellipse">
            <a:avLst/>
          </a:prstGeom>
          <a:solidFill>
            <a:schemeClr val="bg1">
              <a:alpha val="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2799148" y="3674269"/>
            <a:ext cx="88940" cy="88940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495539" y="3423771"/>
            <a:ext cx="119200" cy="1192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 flipH="1">
            <a:off x="5699495" y="1547814"/>
            <a:ext cx="103118" cy="103118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5287069" y="1131590"/>
            <a:ext cx="225025" cy="225025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5899020" y="1807414"/>
            <a:ext cx="154118" cy="15411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3962465" y="3360421"/>
            <a:ext cx="119530" cy="119528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4479001" y="3483370"/>
            <a:ext cx="225025" cy="225025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flipH="1">
            <a:off x="4310760" y="2657475"/>
            <a:ext cx="49118" cy="49118"/>
          </a:xfrm>
          <a:prstGeom prst="ellipse">
            <a:avLst/>
          </a:prstGeom>
          <a:solidFill>
            <a:schemeClr val="bg1">
              <a:alpha val="51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3529433" y="3260963"/>
            <a:ext cx="101974" cy="101974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十字星 90"/>
          <p:cNvSpPr/>
          <p:nvPr/>
        </p:nvSpPr>
        <p:spPr>
          <a:xfrm>
            <a:off x="7200900" y="-334965"/>
            <a:ext cx="52788" cy="52788"/>
          </a:xfrm>
          <a:prstGeom prst="star4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十字星 91"/>
          <p:cNvSpPr/>
          <p:nvPr/>
        </p:nvSpPr>
        <p:spPr>
          <a:xfrm>
            <a:off x="7137285" y="-6686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十字星 92"/>
          <p:cNvSpPr/>
          <p:nvPr/>
        </p:nvSpPr>
        <p:spPr>
          <a:xfrm>
            <a:off x="8119612" y="-5162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十字星 93"/>
          <p:cNvSpPr/>
          <p:nvPr/>
        </p:nvSpPr>
        <p:spPr>
          <a:xfrm>
            <a:off x="7579552" y="-451368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十字星 94"/>
          <p:cNvSpPr/>
          <p:nvPr/>
        </p:nvSpPr>
        <p:spPr>
          <a:xfrm>
            <a:off x="6417205" y="-5786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十字星 95"/>
          <p:cNvSpPr/>
          <p:nvPr/>
        </p:nvSpPr>
        <p:spPr>
          <a:xfrm>
            <a:off x="6569605" y="-4262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7577526" y="2206171"/>
            <a:ext cx="438108" cy="438108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6031478" y="1465943"/>
            <a:ext cx="579492" cy="57949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4836640" y="1300200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6134440" y="733990"/>
            <a:ext cx="1132420" cy="1132420"/>
          </a:xfrm>
          <a:prstGeom prst="ellipse">
            <a:avLst/>
          </a:prstGeom>
          <a:solidFill>
            <a:srgbClr val="EE8012">
              <a:alpha val="3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4957650" y="361850"/>
            <a:ext cx="859750" cy="85975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8097230" y="124652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6267450" y="2839775"/>
            <a:ext cx="593730" cy="5937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5200600" y="2381250"/>
            <a:ext cx="651030" cy="6510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4646614" y="3069774"/>
            <a:ext cx="622072" cy="62207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6355747" y="2119238"/>
            <a:ext cx="828824" cy="828824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6487511" y="3876895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6988441" y="183659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6435011" y="41170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1736685" y="2619940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1926695" y="3876895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6" name="组合 195"/>
          <p:cNvGrpSpPr/>
          <p:nvPr/>
        </p:nvGrpSpPr>
        <p:grpSpPr>
          <a:xfrm>
            <a:off x="341530" y="2806591"/>
            <a:ext cx="4572000" cy="1925399"/>
            <a:chOff x="2351822" y="1943322"/>
            <a:chExt cx="4572000" cy="1925399"/>
          </a:xfrm>
        </p:grpSpPr>
        <p:sp>
          <p:nvSpPr>
            <p:cNvPr id="197" name="矩形 196"/>
            <p:cNvSpPr/>
            <p:nvPr/>
          </p:nvSpPr>
          <p:spPr>
            <a:xfrm>
              <a:off x="2351822" y="2756416"/>
              <a:ext cx="4572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我想在五十年之后 我一定还是像现在一样爱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你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/>
              </a:r>
              <a:b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</a:b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（单击更换你想对他说的话）</a:t>
              </a:r>
              <a:endParaRPr lang="zh-CN" altLang="en-US" sz="1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198" name="组合 197"/>
            <p:cNvGrpSpPr/>
            <p:nvPr/>
          </p:nvGrpSpPr>
          <p:grpSpPr>
            <a:xfrm>
              <a:off x="2614511" y="3097477"/>
              <a:ext cx="3899246" cy="771244"/>
              <a:chOff x="1075979" y="1812925"/>
              <a:chExt cx="7408065" cy="1465264"/>
            </a:xfrm>
            <a:solidFill>
              <a:schemeClr val="bg1"/>
            </a:solidFill>
          </p:grpSpPr>
          <p:sp>
            <p:nvSpPr>
              <p:cNvPr id="218" name="Freeform 6"/>
              <p:cNvSpPr>
                <a:spLocks/>
              </p:cNvSpPr>
              <p:nvPr/>
            </p:nvSpPr>
            <p:spPr bwMode="auto">
              <a:xfrm>
                <a:off x="4781550" y="3073401"/>
                <a:ext cx="330200" cy="204788"/>
              </a:xfrm>
              <a:custGeom>
                <a:avLst/>
                <a:gdLst>
                  <a:gd name="T0" fmla="*/ 27 w 29"/>
                  <a:gd name="T1" fmla="*/ 1 h 18"/>
                  <a:gd name="T2" fmla="*/ 26 w 29"/>
                  <a:gd name="T3" fmla="*/ 7 h 18"/>
                  <a:gd name="T4" fmla="*/ 11 w 29"/>
                  <a:gd name="T5" fmla="*/ 16 h 18"/>
                  <a:gd name="T6" fmla="*/ 1 w 29"/>
                  <a:gd name="T7" fmla="*/ 16 h 18"/>
                  <a:gd name="T8" fmla="*/ 14 w 29"/>
                  <a:gd name="T9" fmla="*/ 10 h 18"/>
                  <a:gd name="T10" fmla="*/ 23 w 29"/>
                  <a:gd name="T11" fmla="*/ 2 h 18"/>
                  <a:gd name="T12" fmla="*/ 27 w 29"/>
                  <a:gd name="T13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8">
                    <a:moveTo>
                      <a:pt x="27" y="1"/>
                    </a:moveTo>
                    <a:cubicBezTo>
                      <a:pt x="29" y="1"/>
                      <a:pt x="29" y="3"/>
                      <a:pt x="26" y="7"/>
                    </a:cubicBezTo>
                    <a:cubicBezTo>
                      <a:pt x="24" y="10"/>
                      <a:pt x="15" y="15"/>
                      <a:pt x="11" y="16"/>
                    </a:cubicBezTo>
                    <a:cubicBezTo>
                      <a:pt x="7" y="16"/>
                      <a:pt x="1" y="18"/>
                      <a:pt x="1" y="16"/>
                    </a:cubicBezTo>
                    <a:cubicBezTo>
                      <a:pt x="0" y="14"/>
                      <a:pt x="9" y="14"/>
                      <a:pt x="14" y="10"/>
                    </a:cubicBezTo>
                    <a:cubicBezTo>
                      <a:pt x="20" y="6"/>
                      <a:pt x="21" y="4"/>
                      <a:pt x="23" y="2"/>
                    </a:cubicBezTo>
                    <a:cubicBezTo>
                      <a:pt x="25" y="0"/>
                      <a:pt x="27" y="1"/>
                      <a:pt x="2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7"/>
              <p:cNvSpPr>
                <a:spLocks/>
              </p:cNvSpPr>
              <p:nvPr/>
            </p:nvSpPr>
            <p:spPr bwMode="auto">
              <a:xfrm>
                <a:off x="4416425" y="3095626"/>
                <a:ext cx="330200" cy="182563"/>
              </a:xfrm>
              <a:custGeom>
                <a:avLst/>
                <a:gdLst>
                  <a:gd name="T0" fmla="*/ 29 w 29"/>
                  <a:gd name="T1" fmla="*/ 14 h 16"/>
                  <a:gd name="T2" fmla="*/ 21 w 29"/>
                  <a:gd name="T3" fmla="*/ 16 h 16"/>
                  <a:gd name="T4" fmla="*/ 11 w 29"/>
                  <a:gd name="T5" fmla="*/ 13 h 16"/>
                  <a:gd name="T6" fmla="*/ 2 w 29"/>
                  <a:gd name="T7" fmla="*/ 5 h 16"/>
                  <a:gd name="T8" fmla="*/ 2 w 29"/>
                  <a:gd name="T9" fmla="*/ 1 h 16"/>
                  <a:gd name="T10" fmla="*/ 8 w 29"/>
                  <a:gd name="T11" fmla="*/ 3 h 16"/>
                  <a:gd name="T12" fmla="*/ 18 w 29"/>
                  <a:gd name="T13" fmla="*/ 11 h 16"/>
                  <a:gd name="T14" fmla="*/ 25 w 29"/>
                  <a:gd name="T15" fmla="*/ 12 h 16"/>
                  <a:gd name="T16" fmla="*/ 29 w 29"/>
                  <a:gd name="T1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6">
                    <a:moveTo>
                      <a:pt x="29" y="14"/>
                    </a:moveTo>
                    <a:cubicBezTo>
                      <a:pt x="29" y="16"/>
                      <a:pt x="25" y="16"/>
                      <a:pt x="21" y="16"/>
                    </a:cubicBezTo>
                    <a:cubicBezTo>
                      <a:pt x="17" y="16"/>
                      <a:pt x="14" y="15"/>
                      <a:pt x="11" y="13"/>
                    </a:cubicBezTo>
                    <a:cubicBezTo>
                      <a:pt x="8" y="11"/>
                      <a:pt x="3" y="7"/>
                      <a:pt x="2" y="5"/>
                    </a:cubicBezTo>
                    <a:cubicBezTo>
                      <a:pt x="0" y="3"/>
                      <a:pt x="0" y="3"/>
                      <a:pt x="2" y="1"/>
                    </a:cubicBezTo>
                    <a:cubicBezTo>
                      <a:pt x="4" y="0"/>
                      <a:pt x="6" y="0"/>
                      <a:pt x="8" y="3"/>
                    </a:cubicBezTo>
                    <a:cubicBezTo>
                      <a:pt x="11" y="6"/>
                      <a:pt x="15" y="11"/>
                      <a:pt x="18" y="11"/>
                    </a:cubicBezTo>
                    <a:cubicBezTo>
                      <a:pt x="20" y="10"/>
                      <a:pt x="23" y="10"/>
                      <a:pt x="25" y="12"/>
                    </a:cubicBezTo>
                    <a:cubicBezTo>
                      <a:pt x="28" y="13"/>
                      <a:pt x="29" y="14"/>
                      <a:pt x="29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8"/>
              <p:cNvSpPr>
                <a:spLocks/>
              </p:cNvSpPr>
              <p:nvPr/>
            </p:nvSpPr>
            <p:spPr bwMode="auto">
              <a:xfrm>
                <a:off x="4210050" y="2503489"/>
                <a:ext cx="228600" cy="615950"/>
              </a:xfrm>
              <a:custGeom>
                <a:avLst/>
                <a:gdLst>
                  <a:gd name="T0" fmla="*/ 17 w 20"/>
                  <a:gd name="T1" fmla="*/ 45 h 54"/>
                  <a:gd name="T2" fmla="*/ 18 w 20"/>
                  <a:gd name="T3" fmla="*/ 45 h 54"/>
                  <a:gd name="T4" fmla="*/ 19 w 20"/>
                  <a:gd name="T5" fmla="*/ 51 h 54"/>
                  <a:gd name="T6" fmla="*/ 13 w 20"/>
                  <a:gd name="T7" fmla="*/ 51 h 54"/>
                  <a:gd name="T8" fmla="*/ 8 w 20"/>
                  <a:gd name="T9" fmla="*/ 40 h 54"/>
                  <a:gd name="T10" fmla="*/ 2 w 20"/>
                  <a:gd name="T11" fmla="*/ 26 h 54"/>
                  <a:gd name="T12" fmla="*/ 4 w 20"/>
                  <a:gd name="T13" fmla="*/ 8 h 54"/>
                  <a:gd name="T14" fmla="*/ 12 w 20"/>
                  <a:gd name="T15" fmla="*/ 1 h 54"/>
                  <a:gd name="T16" fmla="*/ 17 w 20"/>
                  <a:gd name="T17" fmla="*/ 7 h 54"/>
                  <a:gd name="T18" fmla="*/ 13 w 20"/>
                  <a:gd name="T19" fmla="*/ 23 h 54"/>
                  <a:gd name="T20" fmla="*/ 12 w 20"/>
                  <a:gd name="T21" fmla="*/ 33 h 54"/>
                  <a:gd name="T22" fmla="*/ 12 w 20"/>
                  <a:gd name="T23" fmla="*/ 43 h 54"/>
                  <a:gd name="T24" fmla="*/ 17 w 20"/>
                  <a:gd name="T25" fmla="*/ 4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54">
                    <a:moveTo>
                      <a:pt x="17" y="45"/>
                    </a:moveTo>
                    <a:cubicBezTo>
                      <a:pt x="18" y="45"/>
                      <a:pt x="18" y="45"/>
                      <a:pt x="18" y="45"/>
                    </a:cubicBezTo>
                    <a:cubicBezTo>
                      <a:pt x="19" y="46"/>
                      <a:pt x="20" y="50"/>
                      <a:pt x="19" y="51"/>
                    </a:cubicBezTo>
                    <a:cubicBezTo>
                      <a:pt x="18" y="52"/>
                      <a:pt x="15" y="54"/>
                      <a:pt x="13" y="51"/>
                    </a:cubicBezTo>
                    <a:cubicBezTo>
                      <a:pt x="12" y="48"/>
                      <a:pt x="9" y="44"/>
                      <a:pt x="8" y="40"/>
                    </a:cubicBezTo>
                    <a:cubicBezTo>
                      <a:pt x="6" y="37"/>
                      <a:pt x="3" y="29"/>
                      <a:pt x="2" y="26"/>
                    </a:cubicBezTo>
                    <a:cubicBezTo>
                      <a:pt x="1" y="22"/>
                      <a:pt x="0" y="14"/>
                      <a:pt x="4" y="8"/>
                    </a:cubicBezTo>
                    <a:cubicBezTo>
                      <a:pt x="8" y="2"/>
                      <a:pt x="9" y="0"/>
                      <a:pt x="12" y="1"/>
                    </a:cubicBezTo>
                    <a:cubicBezTo>
                      <a:pt x="16" y="3"/>
                      <a:pt x="18" y="5"/>
                      <a:pt x="17" y="7"/>
                    </a:cubicBezTo>
                    <a:cubicBezTo>
                      <a:pt x="16" y="9"/>
                      <a:pt x="13" y="19"/>
                      <a:pt x="13" y="23"/>
                    </a:cubicBezTo>
                    <a:cubicBezTo>
                      <a:pt x="13" y="28"/>
                      <a:pt x="13" y="31"/>
                      <a:pt x="12" y="33"/>
                    </a:cubicBezTo>
                    <a:cubicBezTo>
                      <a:pt x="10" y="35"/>
                      <a:pt x="10" y="41"/>
                      <a:pt x="12" y="43"/>
                    </a:cubicBezTo>
                    <a:cubicBezTo>
                      <a:pt x="14" y="44"/>
                      <a:pt x="16" y="44"/>
                      <a:pt x="17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9"/>
              <p:cNvSpPr>
                <a:spLocks/>
              </p:cNvSpPr>
              <p:nvPr/>
            </p:nvSpPr>
            <p:spPr bwMode="auto">
              <a:xfrm>
                <a:off x="4643438" y="3095626"/>
                <a:ext cx="149225" cy="125413"/>
              </a:xfrm>
              <a:custGeom>
                <a:avLst/>
                <a:gdLst>
                  <a:gd name="T0" fmla="*/ 13 w 13"/>
                  <a:gd name="T1" fmla="*/ 10 h 11"/>
                  <a:gd name="T2" fmla="*/ 5 w 13"/>
                  <a:gd name="T3" fmla="*/ 9 h 11"/>
                  <a:gd name="T4" fmla="*/ 1 w 13"/>
                  <a:gd name="T5" fmla="*/ 5 h 11"/>
                  <a:gd name="T6" fmla="*/ 3 w 13"/>
                  <a:gd name="T7" fmla="*/ 1 h 11"/>
                  <a:gd name="T8" fmla="*/ 9 w 13"/>
                  <a:gd name="T9" fmla="*/ 5 h 11"/>
                  <a:gd name="T10" fmla="*/ 13 w 13"/>
                  <a:gd name="T11" fmla="*/ 9 h 11"/>
                  <a:gd name="T12" fmla="*/ 13 w 13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1">
                    <a:moveTo>
                      <a:pt x="13" y="10"/>
                    </a:moveTo>
                    <a:cubicBezTo>
                      <a:pt x="12" y="11"/>
                      <a:pt x="9" y="10"/>
                      <a:pt x="5" y="9"/>
                    </a:cubicBezTo>
                    <a:cubicBezTo>
                      <a:pt x="2" y="8"/>
                      <a:pt x="1" y="7"/>
                      <a:pt x="1" y="5"/>
                    </a:cubicBezTo>
                    <a:cubicBezTo>
                      <a:pt x="0" y="3"/>
                      <a:pt x="1" y="2"/>
                      <a:pt x="3" y="1"/>
                    </a:cubicBezTo>
                    <a:cubicBezTo>
                      <a:pt x="5" y="0"/>
                      <a:pt x="7" y="2"/>
                      <a:pt x="9" y="5"/>
                    </a:cubicBezTo>
                    <a:cubicBezTo>
                      <a:pt x="12" y="8"/>
                      <a:pt x="13" y="9"/>
                      <a:pt x="13" y="9"/>
                    </a:cubicBezTo>
                    <a:lnTo>
                      <a:pt x="13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0"/>
              <p:cNvSpPr>
                <a:spLocks/>
              </p:cNvSpPr>
              <p:nvPr/>
            </p:nvSpPr>
            <p:spPr bwMode="auto">
              <a:xfrm>
                <a:off x="4541838" y="2901951"/>
                <a:ext cx="90487" cy="285750"/>
              </a:xfrm>
              <a:custGeom>
                <a:avLst/>
                <a:gdLst>
                  <a:gd name="T0" fmla="*/ 7 w 8"/>
                  <a:gd name="T1" fmla="*/ 25 h 25"/>
                  <a:gd name="T2" fmla="*/ 3 w 8"/>
                  <a:gd name="T3" fmla="*/ 22 h 25"/>
                  <a:gd name="T4" fmla="*/ 1 w 8"/>
                  <a:gd name="T5" fmla="*/ 8 h 25"/>
                  <a:gd name="T6" fmla="*/ 0 w 8"/>
                  <a:gd name="T7" fmla="*/ 1 h 25"/>
                  <a:gd name="T8" fmla="*/ 2 w 8"/>
                  <a:gd name="T9" fmla="*/ 0 h 25"/>
                  <a:gd name="T10" fmla="*/ 3 w 8"/>
                  <a:gd name="T11" fmla="*/ 6 h 25"/>
                  <a:gd name="T12" fmla="*/ 6 w 8"/>
                  <a:gd name="T13" fmla="*/ 21 h 25"/>
                  <a:gd name="T14" fmla="*/ 7 w 8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25">
                    <a:moveTo>
                      <a:pt x="7" y="25"/>
                    </a:moveTo>
                    <a:cubicBezTo>
                      <a:pt x="6" y="25"/>
                      <a:pt x="4" y="25"/>
                      <a:pt x="3" y="22"/>
                    </a:cubicBezTo>
                    <a:cubicBezTo>
                      <a:pt x="3" y="19"/>
                      <a:pt x="1" y="13"/>
                      <a:pt x="1" y="8"/>
                    </a:cubicBezTo>
                    <a:cubicBezTo>
                      <a:pt x="0" y="4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1"/>
                      <a:pt x="3" y="1"/>
                      <a:pt x="3" y="6"/>
                    </a:cubicBezTo>
                    <a:cubicBezTo>
                      <a:pt x="4" y="11"/>
                      <a:pt x="4" y="16"/>
                      <a:pt x="6" y="21"/>
                    </a:cubicBezTo>
                    <a:cubicBezTo>
                      <a:pt x="8" y="25"/>
                      <a:pt x="7" y="25"/>
                      <a:pt x="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1"/>
              <p:cNvSpPr>
                <a:spLocks/>
              </p:cNvSpPr>
              <p:nvPr/>
            </p:nvSpPr>
            <p:spPr bwMode="auto">
              <a:xfrm>
                <a:off x="4427538" y="2868614"/>
                <a:ext cx="114300" cy="238125"/>
              </a:xfrm>
              <a:custGeom>
                <a:avLst/>
                <a:gdLst>
                  <a:gd name="T0" fmla="*/ 9 w 10"/>
                  <a:gd name="T1" fmla="*/ 20 h 21"/>
                  <a:gd name="T2" fmla="*/ 9 w 10"/>
                  <a:gd name="T3" fmla="*/ 16 h 21"/>
                  <a:gd name="T4" fmla="*/ 8 w 10"/>
                  <a:gd name="T5" fmla="*/ 7 h 21"/>
                  <a:gd name="T6" fmla="*/ 6 w 10"/>
                  <a:gd name="T7" fmla="*/ 2 h 21"/>
                  <a:gd name="T8" fmla="*/ 0 w 10"/>
                  <a:gd name="T9" fmla="*/ 8 h 21"/>
                  <a:gd name="T10" fmla="*/ 2 w 10"/>
                  <a:gd name="T11" fmla="*/ 14 h 21"/>
                  <a:gd name="T12" fmla="*/ 7 w 10"/>
                  <a:gd name="T13" fmla="*/ 20 h 21"/>
                  <a:gd name="T14" fmla="*/ 9 w 10"/>
                  <a:gd name="T15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1">
                    <a:moveTo>
                      <a:pt x="9" y="20"/>
                    </a:moveTo>
                    <a:cubicBezTo>
                      <a:pt x="10" y="19"/>
                      <a:pt x="9" y="17"/>
                      <a:pt x="9" y="16"/>
                    </a:cubicBezTo>
                    <a:cubicBezTo>
                      <a:pt x="8" y="13"/>
                      <a:pt x="8" y="10"/>
                      <a:pt x="8" y="7"/>
                    </a:cubicBezTo>
                    <a:cubicBezTo>
                      <a:pt x="8" y="4"/>
                      <a:pt x="8" y="0"/>
                      <a:pt x="6" y="2"/>
                    </a:cubicBezTo>
                    <a:cubicBezTo>
                      <a:pt x="3" y="4"/>
                      <a:pt x="1" y="6"/>
                      <a:pt x="0" y="8"/>
                    </a:cubicBezTo>
                    <a:cubicBezTo>
                      <a:pt x="0" y="10"/>
                      <a:pt x="0" y="11"/>
                      <a:pt x="2" y="14"/>
                    </a:cubicBezTo>
                    <a:cubicBezTo>
                      <a:pt x="3" y="18"/>
                      <a:pt x="4" y="18"/>
                      <a:pt x="7" y="20"/>
                    </a:cubicBezTo>
                    <a:cubicBezTo>
                      <a:pt x="8" y="21"/>
                      <a:pt x="9" y="21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2"/>
              <p:cNvSpPr>
                <a:spLocks/>
              </p:cNvSpPr>
              <p:nvPr/>
            </p:nvSpPr>
            <p:spPr bwMode="auto">
              <a:xfrm>
                <a:off x="4348163" y="2411414"/>
                <a:ext cx="558800" cy="569913"/>
              </a:xfrm>
              <a:custGeom>
                <a:avLst/>
                <a:gdLst>
                  <a:gd name="T0" fmla="*/ 47 w 49"/>
                  <a:gd name="T1" fmla="*/ 6 h 50"/>
                  <a:gd name="T2" fmla="*/ 35 w 49"/>
                  <a:gd name="T3" fmla="*/ 23 h 50"/>
                  <a:gd name="T4" fmla="*/ 15 w 49"/>
                  <a:gd name="T5" fmla="*/ 37 h 50"/>
                  <a:gd name="T6" fmla="*/ 4 w 49"/>
                  <a:gd name="T7" fmla="*/ 47 h 50"/>
                  <a:gd name="T8" fmla="*/ 2 w 49"/>
                  <a:gd name="T9" fmla="*/ 48 h 50"/>
                  <a:gd name="T10" fmla="*/ 3 w 49"/>
                  <a:gd name="T11" fmla="*/ 43 h 50"/>
                  <a:gd name="T12" fmla="*/ 12 w 49"/>
                  <a:gd name="T13" fmla="*/ 33 h 50"/>
                  <a:gd name="T14" fmla="*/ 32 w 49"/>
                  <a:gd name="T15" fmla="*/ 20 h 50"/>
                  <a:gd name="T16" fmla="*/ 40 w 49"/>
                  <a:gd name="T17" fmla="*/ 8 h 50"/>
                  <a:gd name="T18" fmla="*/ 46 w 49"/>
                  <a:gd name="T19" fmla="*/ 1 h 50"/>
                  <a:gd name="T20" fmla="*/ 47 w 49"/>
                  <a:gd name="T21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50">
                    <a:moveTo>
                      <a:pt x="47" y="6"/>
                    </a:moveTo>
                    <a:cubicBezTo>
                      <a:pt x="44" y="12"/>
                      <a:pt x="41" y="19"/>
                      <a:pt x="35" y="23"/>
                    </a:cubicBezTo>
                    <a:cubicBezTo>
                      <a:pt x="29" y="26"/>
                      <a:pt x="21" y="31"/>
                      <a:pt x="15" y="37"/>
                    </a:cubicBezTo>
                    <a:cubicBezTo>
                      <a:pt x="8" y="42"/>
                      <a:pt x="5" y="45"/>
                      <a:pt x="4" y="47"/>
                    </a:cubicBezTo>
                    <a:cubicBezTo>
                      <a:pt x="4" y="50"/>
                      <a:pt x="3" y="50"/>
                      <a:pt x="2" y="48"/>
                    </a:cubicBezTo>
                    <a:cubicBezTo>
                      <a:pt x="0" y="47"/>
                      <a:pt x="2" y="46"/>
                      <a:pt x="3" y="43"/>
                    </a:cubicBezTo>
                    <a:cubicBezTo>
                      <a:pt x="4" y="39"/>
                      <a:pt x="4" y="36"/>
                      <a:pt x="12" y="33"/>
                    </a:cubicBezTo>
                    <a:cubicBezTo>
                      <a:pt x="19" y="29"/>
                      <a:pt x="30" y="23"/>
                      <a:pt x="32" y="20"/>
                    </a:cubicBezTo>
                    <a:cubicBezTo>
                      <a:pt x="34" y="18"/>
                      <a:pt x="38" y="13"/>
                      <a:pt x="40" y="8"/>
                    </a:cubicBezTo>
                    <a:cubicBezTo>
                      <a:pt x="42" y="3"/>
                      <a:pt x="43" y="0"/>
                      <a:pt x="46" y="1"/>
                    </a:cubicBezTo>
                    <a:cubicBezTo>
                      <a:pt x="49" y="2"/>
                      <a:pt x="47" y="6"/>
                      <a:pt x="47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3"/>
              <p:cNvSpPr>
                <a:spLocks/>
              </p:cNvSpPr>
              <p:nvPr/>
            </p:nvSpPr>
            <p:spPr bwMode="auto">
              <a:xfrm>
                <a:off x="4381500" y="2424114"/>
                <a:ext cx="433387" cy="398463"/>
              </a:xfrm>
              <a:custGeom>
                <a:avLst/>
                <a:gdLst>
                  <a:gd name="T0" fmla="*/ 37 w 38"/>
                  <a:gd name="T1" fmla="*/ 1 h 35"/>
                  <a:gd name="T2" fmla="*/ 35 w 38"/>
                  <a:gd name="T3" fmla="*/ 5 h 35"/>
                  <a:gd name="T4" fmla="*/ 27 w 38"/>
                  <a:gd name="T5" fmla="*/ 17 h 35"/>
                  <a:gd name="T6" fmla="*/ 11 w 38"/>
                  <a:gd name="T7" fmla="*/ 27 h 35"/>
                  <a:gd name="T8" fmla="*/ 4 w 38"/>
                  <a:gd name="T9" fmla="*/ 32 h 35"/>
                  <a:gd name="T10" fmla="*/ 1 w 38"/>
                  <a:gd name="T11" fmla="*/ 30 h 35"/>
                  <a:gd name="T12" fmla="*/ 7 w 38"/>
                  <a:gd name="T13" fmla="*/ 11 h 35"/>
                  <a:gd name="T14" fmla="*/ 22 w 38"/>
                  <a:gd name="T15" fmla="*/ 2 h 35"/>
                  <a:gd name="T16" fmla="*/ 34 w 38"/>
                  <a:gd name="T17" fmla="*/ 0 h 35"/>
                  <a:gd name="T18" fmla="*/ 37 w 38"/>
                  <a:gd name="T19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35">
                    <a:moveTo>
                      <a:pt x="37" y="1"/>
                    </a:moveTo>
                    <a:cubicBezTo>
                      <a:pt x="38" y="1"/>
                      <a:pt x="36" y="3"/>
                      <a:pt x="35" y="5"/>
                    </a:cubicBezTo>
                    <a:cubicBezTo>
                      <a:pt x="33" y="9"/>
                      <a:pt x="31" y="14"/>
                      <a:pt x="27" y="17"/>
                    </a:cubicBezTo>
                    <a:cubicBezTo>
                      <a:pt x="23" y="20"/>
                      <a:pt x="17" y="24"/>
                      <a:pt x="11" y="27"/>
                    </a:cubicBezTo>
                    <a:cubicBezTo>
                      <a:pt x="6" y="29"/>
                      <a:pt x="6" y="29"/>
                      <a:pt x="4" y="32"/>
                    </a:cubicBezTo>
                    <a:cubicBezTo>
                      <a:pt x="1" y="34"/>
                      <a:pt x="0" y="35"/>
                      <a:pt x="1" y="30"/>
                    </a:cubicBezTo>
                    <a:cubicBezTo>
                      <a:pt x="1" y="26"/>
                      <a:pt x="3" y="16"/>
                      <a:pt x="7" y="11"/>
                    </a:cubicBezTo>
                    <a:cubicBezTo>
                      <a:pt x="11" y="6"/>
                      <a:pt x="15" y="4"/>
                      <a:pt x="22" y="2"/>
                    </a:cubicBezTo>
                    <a:cubicBezTo>
                      <a:pt x="29" y="0"/>
                      <a:pt x="32" y="1"/>
                      <a:pt x="34" y="0"/>
                    </a:cubicBezTo>
                    <a:cubicBezTo>
                      <a:pt x="36" y="0"/>
                      <a:pt x="37" y="0"/>
                      <a:pt x="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4"/>
              <p:cNvSpPr>
                <a:spLocks/>
              </p:cNvSpPr>
              <p:nvPr/>
            </p:nvSpPr>
            <p:spPr bwMode="auto">
              <a:xfrm>
                <a:off x="4849813" y="2468564"/>
                <a:ext cx="295275" cy="457200"/>
              </a:xfrm>
              <a:custGeom>
                <a:avLst/>
                <a:gdLst>
                  <a:gd name="T0" fmla="*/ 4 w 26"/>
                  <a:gd name="T1" fmla="*/ 14 h 40"/>
                  <a:gd name="T2" fmla="*/ 18 w 26"/>
                  <a:gd name="T3" fmla="*/ 30 h 40"/>
                  <a:gd name="T4" fmla="*/ 22 w 26"/>
                  <a:gd name="T5" fmla="*/ 37 h 40"/>
                  <a:gd name="T6" fmla="*/ 24 w 26"/>
                  <a:gd name="T7" fmla="*/ 36 h 40"/>
                  <a:gd name="T8" fmla="*/ 24 w 26"/>
                  <a:gd name="T9" fmla="*/ 19 h 40"/>
                  <a:gd name="T10" fmla="*/ 16 w 26"/>
                  <a:gd name="T11" fmla="*/ 6 h 40"/>
                  <a:gd name="T12" fmla="*/ 8 w 26"/>
                  <a:gd name="T13" fmla="*/ 1 h 40"/>
                  <a:gd name="T14" fmla="*/ 5 w 26"/>
                  <a:gd name="T15" fmla="*/ 3 h 40"/>
                  <a:gd name="T16" fmla="*/ 2 w 26"/>
                  <a:gd name="T17" fmla="*/ 9 h 40"/>
                  <a:gd name="T18" fmla="*/ 2 w 26"/>
                  <a:gd name="T19" fmla="*/ 13 h 40"/>
                  <a:gd name="T20" fmla="*/ 4 w 26"/>
                  <a:gd name="T21" fmla="*/ 1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40">
                    <a:moveTo>
                      <a:pt x="4" y="14"/>
                    </a:moveTo>
                    <a:cubicBezTo>
                      <a:pt x="8" y="18"/>
                      <a:pt x="15" y="25"/>
                      <a:pt x="18" y="30"/>
                    </a:cubicBezTo>
                    <a:cubicBezTo>
                      <a:pt x="21" y="34"/>
                      <a:pt x="20" y="34"/>
                      <a:pt x="22" y="37"/>
                    </a:cubicBezTo>
                    <a:cubicBezTo>
                      <a:pt x="23" y="40"/>
                      <a:pt x="23" y="40"/>
                      <a:pt x="24" y="36"/>
                    </a:cubicBezTo>
                    <a:cubicBezTo>
                      <a:pt x="25" y="32"/>
                      <a:pt x="26" y="24"/>
                      <a:pt x="24" y="19"/>
                    </a:cubicBezTo>
                    <a:cubicBezTo>
                      <a:pt x="23" y="13"/>
                      <a:pt x="20" y="9"/>
                      <a:pt x="16" y="6"/>
                    </a:cubicBezTo>
                    <a:cubicBezTo>
                      <a:pt x="12" y="2"/>
                      <a:pt x="10" y="1"/>
                      <a:pt x="8" y="1"/>
                    </a:cubicBezTo>
                    <a:cubicBezTo>
                      <a:pt x="6" y="0"/>
                      <a:pt x="7" y="1"/>
                      <a:pt x="5" y="3"/>
                    </a:cubicBezTo>
                    <a:cubicBezTo>
                      <a:pt x="4" y="6"/>
                      <a:pt x="4" y="7"/>
                      <a:pt x="2" y="9"/>
                    </a:cubicBezTo>
                    <a:cubicBezTo>
                      <a:pt x="0" y="11"/>
                      <a:pt x="0" y="12"/>
                      <a:pt x="2" y="13"/>
                    </a:cubicBezTo>
                    <a:cubicBezTo>
                      <a:pt x="3" y="14"/>
                      <a:pt x="4" y="14"/>
                      <a:pt x="4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5"/>
              <p:cNvSpPr>
                <a:spLocks/>
              </p:cNvSpPr>
              <p:nvPr/>
            </p:nvSpPr>
            <p:spPr bwMode="auto">
              <a:xfrm>
                <a:off x="4781550" y="2606676"/>
                <a:ext cx="341312" cy="455613"/>
              </a:xfrm>
              <a:custGeom>
                <a:avLst/>
                <a:gdLst>
                  <a:gd name="T0" fmla="*/ 29 w 30"/>
                  <a:gd name="T1" fmla="*/ 37 h 40"/>
                  <a:gd name="T2" fmla="*/ 21 w 30"/>
                  <a:gd name="T3" fmla="*/ 19 h 40"/>
                  <a:gd name="T4" fmla="*/ 8 w 30"/>
                  <a:gd name="T5" fmla="*/ 5 h 40"/>
                  <a:gd name="T6" fmla="*/ 3 w 30"/>
                  <a:gd name="T7" fmla="*/ 3 h 40"/>
                  <a:gd name="T8" fmla="*/ 5 w 30"/>
                  <a:gd name="T9" fmla="*/ 8 h 40"/>
                  <a:gd name="T10" fmla="*/ 16 w 30"/>
                  <a:gd name="T11" fmla="*/ 18 h 40"/>
                  <a:gd name="T12" fmla="*/ 25 w 30"/>
                  <a:gd name="T13" fmla="*/ 33 h 40"/>
                  <a:gd name="T14" fmla="*/ 26 w 30"/>
                  <a:gd name="T15" fmla="*/ 39 h 40"/>
                  <a:gd name="T16" fmla="*/ 29 w 30"/>
                  <a:gd name="T17" fmla="*/ 38 h 40"/>
                  <a:gd name="T18" fmla="*/ 29 w 30"/>
                  <a:gd name="T19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40">
                    <a:moveTo>
                      <a:pt x="29" y="37"/>
                    </a:moveTo>
                    <a:cubicBezTo>
                      <a:pt x="28" y="33"/>
                      <a:pt x="25" y="24"/>
                      <a:pt x="21" y="19"/>
                    </a:cubicBezTo>
                    <a:cubicBezTo>
                      <a:pt x="18" y="13"/>
                      <a:pt x="12" y="8"/>
                      <a:pt x="8" y="5"/>
                    </a:cubicBezTo>
                    <a:cubicBezTo>
                      <a:pt x="5" y="2"/>
                      <a:pt x="5" y="0"/>
                      <a:pt x="3" y="3"/>
                    </a:cubicBezTo>
                    <a:cubicBezTo>
                      <a:pt x="1" y="6"/>
                      <a:pt x="0" y="5"/>
                      <a:pt x="5" y="8"/>
                    </a:cubicBezTo>
                    <a:cubicBezTo>
                      <a:pt x="9" y="12"/>
                      <a:pt x="12" y="14"/>
                      <a:pt x="16" y="18"/>
                    </a:cubicBezTo>
                    <a:cubicBezTo>
                      <a:pt x="20" y="22"/>
                      <a:pt x="24" y="29"/>
                      <a:pt x="25" y="33"/>
                    </a:cubicBezTo>
                    <a:cubicBezTo>
                      <a:pt x="25" y="37"/>
                      <a:pt x="24" y="38"/>
                      <a:pt x="26" y="39"/>
                    </a:cubicBezTo>
                    <a:cubicBezTo>
                      <a:pt x="29" y="40"/>
                      <a:pt x="30" y="40"/>
                      <a:pt x="29" y="38"/>
                    </a:cubicBezTo>
                    <a:cubicBezTo>
                      <a:pt x="29" y="37"/>
                      <a:pt x="29" y="37"/>
                      <a:pt x="29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6"/>
              <p:cNvSpPr>
                <a:spLocks/>
              </p:cNvSpPr>
              <p:nvPr/>
            </p:nvSpPr>
            <p:spPr bwMode="auto">
              <a:xfrm>
                <a:off x="5100638" y="2492376"/>
                <a:ext cx="204787" cy="603250"/>
              </a:xfrm>
              <a:custGeom>
                <a:avLst/>
                <a:gdLst>
                  <a:gd name="T0" fmla="*/ 4 w 18"/>
                  <a:gd name="T1" fmla="*/ 45 h 53"/>
                  <a:gd name="T2" fmla="*/ 7 w 18"/>
                  <a:gd name="T3" fmla="*/ 50 h 53"/>
                  <a:gd name="T4" fmla="*/ 11 w 18"/>
                  <a:gd name="T5" fmla="*/ 40 h 53"/>
                  <a:gd name="T6" fmla="*/ 17 w 18"/>
                  <a:gd name="T7" fmla="*/ 27 h 53"/>
                  <a:gd name="T8" fmla="*/ 16 w 18"/>
                  <a:gd name="T9" fmla="*/ 15 h 53"/>
                  <a:gd name="T10" fmla="*/ 12 w 18"/>
                  <a:gd name="T11" fmla="*/ 6 h 53"/>
                  <a:gd name="T12" fmla="*/ 8 w 18"/>
                  <a:gd name="T13" fmla="*/ 2 h 53"/>
                  <a:gd name="T14" fmla="*/ 5 w 18"/>
                  <a:gd name="T15" fmla="*/ 2 h 53"/>
                  <a:gd name="T16" fmla="*/ 1 w 18"/>
                  <a:gd name="T17" fmla="*/ 4 h 53"/>
                  <a:gd name="T18" fmla="*/ 2 w 18"/>
                  <a:gd name="T19" fmla="*/ 8 h 53"/>
                  <a:gd name="T20" fmla="*/ 6 w 18"/>
                  <a:gd name="T21" fmla="*/ 25 h 53"/>
                  <a:gd name="T22" fmla="*/ 4 w 18"/>
                  <a:gd name="T23" fmla="*/ 36 h 53"/>
                  <a:gd name="T24" fmla="*/ 3 w 18"/>
                  <a:gd name="T25" fmla="*/ 43 h 53"/>
                  <a:gd name="T26" fmla="*/ 4 w 18"/>
                  <a:gd name="T2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53">
                    <a:moveTo>
                      <a:pt x="4" y="45"/>
                    </a:moveTo>
                    <a:cubicBezTo>
                      <a:pt x="5" y="49"/>
                      <a:pt x="5" y="53"/>
                      <a:pt x="7" y="50"/>
                    </a:cubicBezTo>
                    <a:cubicBezTo>
                      <a:pt x="10" y="47"/>
                      <a:pt x="8" y="43"/>
                      <a:pt x="11" y="40"/>
                    </a:cubicBezTo>
                    <a:cubicBezTo>
                      <a:pt x="13" y="38"/>
                      <a:pt x="16" y="32"/>
                      <a:pt x="17" y="27"/>
                    </a:cubicBezTo>
                    <a:cubicBezTo>
                      <a:pt x="18" y="23"/>
                      <a:pt x="18" y="19"/>
                      <a:pt x="16" y="15"/>
                    </a:cubicBezTo>
                    <a:cubicBezTo>
                      <a:pt x="14" y="10"/>
                      <a:pt x="13" y="8"/>
                      <a:pt x="12" y="6"/>
                    </a:cubicBezTo>
                    <a:cubicBezTo>
                      <a:pt x="12" y="4"/>
                      <a:pt x="9" y="3"/>
                      <a:pt x="8" y="2"/>
                    </a:cubicBezTo>
                    <a:cubicBezTo>
                      <a:pt x="7" y="1"/>
                      <a:pt x="8" y="0"/>
                      <a:pt x="5" y="2"/>
                    </a:cubicBezTo>
                    <a:cubicBezTo>
                      <a:pt x="1" y="4"/>
                      <a:pt x="3" y="3"/>
                      <a:pt x="1" y="4"/>
                    </a:cubicBezTo>
                    <a:cubicBezTo>
                      <a:pt x="0" y="6"/>
                      <a:pt x="0" y="5"/>
                      <a:pt x="2" y="8"/>
                    </a:cubicBezTo>
                    <a:cubicBezTo>
                      <a:pt x="4" y="11"/>
                      <a:pt x="7" y="18"/>
                      <a:pt x="6" y="25"/>
                    </a:cubicBezTo>
                    <a:cubicBezTo>
                      <a:pt x="6" y="31"/>
                      <a:pt x="6" y="32"/>
                      <a:pt x="4" y="36"/>
                    </a:cubicBezTo>
                    <a:cubicBezTo>
                      <a:pt x="2" y="39"/>
                      <a:pt x="2" y="41"/>
                      <a:pt x="3" y="43"/>
                    </a:cubicBezTo>
                    <a:cubicBezTo>
                      <a:pt x="3" y="44"/>
                      <a:pt x="4" y="45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7"/>
              <p:cNvSpPr>
                <a:spLocks/>
              </p:cNvSpPr>
              <p:nvPr/>
            </p:nvSpPr>
            <p:spPr bwMode="auto">
              <a:xfrm>
                <a:off x="4335463" y="2184401"/>
                <a:ext cx="844550" cy="365125"/>
              </a:xfrm>
              <a:custGeom>
                <a:avLst/>
                <a:gdLst>
                  <a:gd name="T0" fmla="*/ 72 w 74"/>
                  <a:gd name="T1" fmla="*/ 25 h 32"/>
                  <a:gd name="T2" fmla="*/ 65 w 74"/>
                  <a:gd name="T3" fmla="*/ 29 h 32"/>
                  <a:gd name="T4" fmla="*/ 60 w 74"/>
                  <a:gd name="T5" fmla="*/ 25 h 32"/>
                  <a:gd name="T6" fmla="*/ 51 w 74"/>
                  <a:gd name="T7" fmla="*/ 21 h 32"/>
                  <a:gd name="T8" fmla="*/ 46 w 74"/>
                  <a:gd name="T9" fmla="*/ 17 h 32"/>
                  <a:gd name="T10" fmla="*/ 36 w 74"/>
                  <a:gd name="T11" fmla="*/ 18 h 32"/>
                  <a:gd name="T12" fmla="*/ 18 w 74"/>
                  <a:gd name="T13" fmla="*/ 22 h 32"/>
                  <a:gd name="T14" fmla="*/ 10 w 74"/>
                  <a:gd name="T15" fmla="*/ 28 h 32"/>
                  <a:gd name="T16" fmla="*/ 5 w 74"/>
                  <a:gd name="T17" fmla="*/ 29 h 32"/>
                  <a:gd name="T18" fmla="*/ 0 w 74"/>
                  <a:gd name="T19" fmla="*/ 18 h 32"/>
                  <a:gd name="T20" fmla="*/ 7 w 74"/>
                  <a:gd name="T21" fmla="*/ 13 h 32"/>
                  <a:gd name="T22" fmla="*/ 19 w 74"/>
                  <a:gd name="T23" fmla="*/ 7 h 32"/>
                  <a:gd name="T24" fmla="*/ 36 w 74"/>
                  <a:gd name="T25" fmla="*/ 0 h 32"/>
                  <a:gd name="T26" fmla="*/ 53 w 74"/>
                  <a:gd name="T27" fmla="*/ 7 h 32"/>
                  <a:gd name="T28" fmla="*/ 63 w 74"/>
                  <a:gd name="T29" fmla="*/ 15 h 32"/>
                  <a:gd name="T30" fmla="*/ 72 w 74"/>
                  <a:gd name="T31" fmla="*/ 20 h 32"/>
                  <a:gd name="T32" fmla="*/ 73 w 74"/>
                  <a:gd name="T33" fmla="*/ 24 h 32"/>
                  <a:gd name="T34" fmla="*/ 72 w 74"/>
                  <a:gd name="T35" fmla="*/ 2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4" h="32">
                    <a:moveTo>
                      <a:pt x="72" y="25"/>
                    </a:moveTo>
                    <a:cubicBezTo>
                      <a:pt x="69" y="28"/>
                      <a:pt x="67" y="30"/>
                      <a:pt x="65" y="29"/>
                    </a:cubicBezTo>
                    <a:cubicBezTo>
                      <a:pt x="64" y="29"/>
                      <a:pt x="62" y="27"/>
                      <a:pt x="60" y="25"/>
                    </a:cubicBezTo>
                    <a:cubicBezTo>
                      <a:pt x="57" y="24"/>
                      <a:pt x="52" y="23"/>
                      <a:pt x="51" y="21"/>
                    </a:cubicBezTo>
                    <a:cubicBezTo>
                      <a:pt x="51" y="19"/>
                      <a:pt x="49" y="17"/>
                      <a:pt x="46" y="17"/>
                    </a:cubicBezTo>
                    <a:cubicBezTo>
                      <a:pt x="43" y="17"/>
                      <a:pt x="41" y="18"/>
                      <a:pt x="36" y="18"/>
                    </a:cubicBezTo>
                    <a:cubicBezTo>
                      <a:pt x="30" y="18"/>
                      <a:pt x="22" y="19"/>
                      <a:pt x="18" y="22"/>
                    </a:cubicBezTo>
                    <a:cubicBezTo>
                      <a:pt x="15" y="24"/>
                      <a:pt x="11" y="26"/>
                      <a:pt x="10" y="28"/>
                    </a:cubicBezTo>
                    <a:cubicBezTo>
                      <a:pt x="8" y="31"/>
                      <a:pt x="7" y="32"/>
                      <a:pt x="5" y="29"/>
                    </a:cubicBezTo>
                    <a:cubicBezTo>
                      <a:pt x="2" y="26"/>
                      <a:pt x="0" y="21"/>
                      <a:pt x="0" y="18"/>
                    </a:cubicBezTo>
                    <a:cubicBezTo>
                      <a:pt x="0" y="16"/>
                      <a:pt x="3" y="14"/>
                      <a:pt x="7" y="13"/>
                    </a:cubicBezTo>
                    <a:cubicBezTo>
                      <a:pt x="11" y="12"/>
                      <a:pt x="16" y="10"/>
                      <a:pt x="19" y="7"/>
                    </a:cubicBezTo>
                    <a:cubicBezTo>
                      <a:pt x="21" y="5"/>
                      <a:pt x="31" y="0"/>
                      <a:pt x="36" y="0"/>
                    </a:cubicBezTo>
                    <a:cubicBezTo>
                      <a:pt x="42" y="0"/>
                      <a:pt x="49" y="4"/>
                      <a:pt x="53" y="7"/>
                    </a:cubicBezTo>
                    <a:cubicBezTo>
                      <a:pt x="57" y="11"/>
                      <a:pt x="59" y="13"/>
                      <a:pt x="63" y="15"/>
                    </a:cubicBezTo>
                    <a:cubicBezTo>
                      <a:pt x="68" y="17"/>
                      <a:pt x="71" y="18"/>
                      <a:pt x="72" y="20"/>
                    </a:cubicBezTo>
                    <a:cubicBezTo>
                      <a:pt x="74" y="22"/>
                      <a:pt x="73" y="23"/>
                      <a:pt x="73" y="24"/>
                    </a:cubicBezTo>
                    <a:cubicBezTo>
                      <a:pt x="72" y="25"/>
                      <a:pt x="72" y="25"/>
                      <a:pt x="72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8"/>
              <p:cNvSpPr>
                <a:spLocks/>
              </p:cNvSpPr>
              <p:nvPr/>
            </p:nvSpPr>
            <p:spPr bwMode="auto">
              <a:xfrm>
                <a:off x="4598988" y="2686051"/>
                <a:ext cx="330200" cy="204788"/>
              </a:xfrm>
              <a:custGeom>
                <a:avLst/>
                <a:gdLst>
                  <a:gd name="T0" fmla="*/ 25 w 29"/>
                  <a:gd name="T1" fmla="*/ 14 h 18"/>
                  <a:gd name="T2" fmla="*/ 9 w 29"/>
                  <a:gd name="T3" fmla="*/ 16 h 18"/>
                  <a:gd name="T4" fmla="*/ 3 w 29"/>
                  <a:gd name="T5" fmla="*/ 13 h 18"/>
                  <a:gd name="T6" fmla="*/ 3 w 29"/>
                  <a:gd name="T7" fmla="*/ 9 h 18"/>
                  <a:gd name="T8" fmla="*/ 13 w 29"/>
                  <a:gd name="T9" fmla="*/ 2 h 18"/>
                  <a:gd name="T10" fmla="*/ 19 w 29"/>
                  <a:gd name="T11" fmla="*/ 3 h 18"/>
                  <a:gd name="T12" fmla="*/ 26 w 29"/>
                  <a:gd name="T13" fmla="*/ 9 h 18"/>
                  <a:gd name="T14" fmla="*/ 28 w 29"/>
                  <a:gd name="T15" fmla="*/ 12 h 18"/>
                  <a:gd name="T16" fmla="*/ 25 w 29"/>
                  <a:gd name="T17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8">
                    <a:moveTo>
                      <a:pt x="25" y="14"/>
                    </a:moveTo>
                    <a:cubicBezTo>
                      <a:pt x="20" y="16"/>
                      <a:pt x="13" y="18"/>
                      <a:pt x="9" y="16"/>
                    </a:cubicBezTo>
                    <a:cubicBezTo>
                      <a:pt x="5" y="14"/>
                      <a:pt x="4" y="14"/>
                      <a:pt x="3" y="13"/>
                    </a:cubicBezTo>
                    <a:cubicBezTo>
                      <a:pt x="2" y="11"/>
                      <a:pt x="0" y="11"/>
                      <a:pt x="3" y="9"/>
                    </a:cubicBezTo>
                    <a:cubicBezTo>
                      <a:pt x="7" y="6"/>
                      <a:pt x="12" y="3"/>
                      <a:pt x="13" y="2"/>
                    </a:cubicBezTo>
                    <a:cubicBezTo>
                      <a:pt x="14" y="0"/>
                      <a:pt x="17" y="0"/>
                      <a:pt x="19" y="3"/>
                    </a:cubicBezTo>
                    <a:cubicBezTo>
                      <a:pt x="20" y="5"/>
                      <a:pt x="23" y="8"/>
                      <a:pt x="26" y="9"/>
                    </a:cubicBezTo>
                    <a:cubicBezTo>
                      <a:pt x="29" y="11"/>
                      <a:pt x="29" y="11"/>
                      <a:pt x="28" y="12"/>
                    </a:cubicBezTo>
                    <a:cubicBezTo>
                      <a:pt x="26" y="14"/>
                      <a:pt x="25" y="14"/>
                      <a:pt x="25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9"/>
              <p:cNvSpPr>
                <a:spLocks/>
              </p:cNvSpPr>
              <p:nvPr/>
            </p:nvSpPr>
            <p:spPr bwMode="auto">
              <a:xfrm>
                <a:off x="4781550" y="2936876"/>
                <a:ext cx="112712" cy="114300"/>
              </a:xfrm>
              <a:custGeom>
                <a:avLst/>
                <a:gdLst>
                  <a:gd name="T0" fmla="*/ 10 w 10"/>
                  <a:gd name="T1" fmla="*/ 4 h 10"/>
                  <a:gd name="T2" fmla="*/ 7 w 10"/>
                  <a:gd name="T3" fmla="*/ 8 h 10"/>
                  <a:gd name="T4" fmla="*/ 2 w 10"/>
                  <a:gd name="T5" fmla="*/ 4 h 10"/>
                  <a:gd name="T6" fmla="*/ 4 w 10"/>
                  <a:gd name="T7" fmla="*/ 1 h 10"/>
                  <a:gd name="T8" fmla="*/ 10 w 10"/>
                  <a:gd name="T9" fmla="*/ 0 h 10"/>
                  <a:gd name="T10" fmla="*/ 10 w 10"/>
                  <a:gd name="T11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10" y="4"/>
                    </a:moveTo>
                    <a:cubicBezTo>
                      <a:pt x="9" y="8"/>
                      <a:pt x="9" y="10"/>
                      <a:pt x="7" y="8"/>
                    </a:cubicBezTo>
                    <a:cubicBezTo>
                      <a:pt x="5" y="6"/>
                      <a:pt x="3" y="5"/>
                      <a:pt x="2" y="4"/>
                    </a:cubicBezTo>
                    <a:cubicBezTo>
                      <a:pt x="0" y="2"/>
                      <a:pt x="1" y="2"/>
                      <a:pt x="4" y="1"/>
                    </a:cubicBezTo>
                    <a:cubicBezTo>
                      <a:pt x="8" y="0"/>
                      <a:pt x="10" y="0"/>
                      <a:pt x="10" y="0"/>
                    </a:cubicBezTo>
                    <a:lnTo>
                      <a:pt x="10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20"/>
              <p:cNvSpPr>
                <a:spLocks/>
              </p:cNvSpPr>
              <p:nvPr/>
            </p:nvSpPr>
            <p:spPr bwMode="auto">
              <a:xfrm>
                <a:off x="4724400" y="2981326"/>
                <a:ext cx="147637" cy="114300"/>
              </a:xfrm>
              <a:custGeom>
                <a:avLst/>
                <a:gdLst>
                  <a:gd name="T0" fmla="*/ 12 w 13"/>
                  <a:gd name="T1" fmla="*/ 8 h 10"/>
                  <a:gd name="T2" fmla="*/ 5 w 13"/>
                  <a:gd name="T3" fmla="*/ 1 h 10"/>
                  <a:gd name="T4" fmla="*/ 2 w 13"/>
                  <a:gd name="T5" fmla="*/ 2 h 10"/>
                  <a:gd name="T6" fmla="*/ 8 w 13"/>
                  <a:gd name="T7" fmla="*/ 8 h 10"/>
                  <a:gd name="T8" fmla="*/ 13 w 13"/>
                  <a:gd name="T9" fmla="*/ 10 h 10"/>
                  <a:gd name="T10" fmla="*/ 12 w 13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0">
                    <a:moveTo>
                      <a:pt x="12" y="8"/>
                    </a:moveTo>
                    <a:cubicBezTo>
                      <a:pt x="10" y="5"/>
                      <a:pt x="7" y="3"/>
                      <a:pt x="5" y="1"/>
                    </a:cubicBezTo>
                    <a:cubicBezTo>
                      <a:pt x="3" y="0"/>
                      <a:pt x="0" y="0"/>
                      <a:pt x="2" y="2"/>
                    </a:cubicBezTo>
                    <a:cubicBezTo>
                      <a:pt x="4" y="4"/>
                      <a:pt x="5" y="5"/>
                      <a:pt x="8" y="8"/>
                    </a:cubicBezTo>
                    <a:cubicBezTo>
                      <a:pt x="12" y="10"/>
                      <a:pt x="13" y="10"/>
                      <a:pt x="13" y="10"/>
                    </a:cubicBezTo>
                    <a:cubicBezTo>
                      <a:pt x="13" y="9"/>
                      <a:pt x="12" y="8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21"/>
              <p:cNvSpPr>
                <a:spLocks/>
              </p:cNvSpPr>
              <p:nvPr/>
            </p:nvSpPr>
            <p:spPr bwMode="auto">
              <a:xfrm>
                <a:off x="4757738" y="3106739"/>
                <a:ext cx="92075" cy="92075"/>
              </a:xfrm>
              <a:custGeom>
                <a:avLst/>
                <a:gdLst>
                  <a:gd name="T0" fmla="*/ 8 w 8"/>
                  <a:gd name="T1" fmla="*/ 3 h 8"/>
                  <a:gd name="T2" fmla="*/ 4 w 8"/>
                  <a:gd name="T3" fmla="*/ 6 h 8"/>
                  <a:gd name="T4" fmla="*/ 2 w 8"/>
                  <a:gd name="T5" fmla="*/ 2 h 8"/>
                  <a:gd name="T6" fmla="*/ 7 w 8"/>
                  <a:gd name="T7" fmla="*/ 1 h 8"/>
                  <a:gd name="T8" fmla="*/ 8 w 8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3"/>
                    </a:moveTo>
                    <a:cubicBezTo>
                      <a:pt x="6" y="7"/>
                      <a:pt x="6" y="8"/>
                      <a:pt x="4" y="6"/>
                    </a:cubicBezTo>
                    <a:cubicBezTo>
                      <a:pt x="1" y="4"/>
                      <a:pt x="0" y="3"/>
                      <a:pt x="2" y="2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8" y="1"/>
                      <a:pt x="8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2"/>
              <p:cNvSpPr>
                <a:spLocks/>
              </p:cNvSpPr>
              <p:nvPr/>
            </p:nvSpPr>
            <p:spPr bwMode="auto">
              <a:xfrm>
                <a:off x="4860925" y="2925764"/>
                <a:ext cx="114300" cy="273050"/>
              </a:xfrm>
              <a:custGeom>
                <a:avLst/>
                <a:gdLst>
                  <a:gd name="T0" fmla="*/ 4 w 10"/>
                  <a:gd name="T1" fmla="*/ 21 h 24"/>
                  <a:gd name="T2" fmla="*/ 6 w 10"/>
                  <a:gd name="T3" fmla="*/ 10 h 24"/>
                  <a:gd name="T4" fmla="*/ 8 w 10"/>
                  <a:gd name="T5" fmla="*/ 0 h 24"/>
                  <a:gd name="T6" fmla="*/ 5 w 10"/>
                  <a:gd name="T7" fmla="*/ 5 h 24"/>
                  <a:gd name="T8" fmla="*/ 2 w 10"/>
                  <a:gd name="T9" fmla="*/ 15 h 24"/>
                  <a:gd name="T10" fmla="*/ 1 w 10"/>
                  <a:gd name="T11" fmla="*/ 22 h 24"/>
                  <a:gd name="T12" fmla="*/ 2 w 10"/>
                  <a:gd name="T13" fmla="*/ 22 h 24"/>
                  <a:gd name="T14" fmla="*/ 4 w 10"/>
                  <a:gd name="T15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4">
                    <a:moveTo>
                      <a:pt x="4" y="21"/>
                    </a:moveTo>
                    <a:cubicBezTo>
                      <a:pt x="5" y="17"/>
                      <a:pt x="5" y="14"/>
                      <a:pt x="6" y="10"/>
                    </a:cubicBezTo>
                    <a:cubicBezTo>
                      <a:pt x="7" y="6"/>
                      <a:pt x="10" y="0"/>
                      <a:pt x="8" y="0"/>
                    </a:cubicBezTo>
                    <a:cubicBezTo>
                      <a:pt x="6" y="0"/>
                      <a:pt x="6" y="1"/>
                      <a:pt x="5" y="5"/>
                    </a:cubicBezTo>
                    <a:cubicBezTo>
                      <a:pt x="4" y="9"/>
                      <a:pt x="4" y="12"/>
                      <a:pt x="2" y="15"/>
                    </a:cubicBezTo>
                    <a:cubicBezTo>
                      <a:pt x="1" y="19"/>
                      <a:pt x="1" y="20"/>
                      <a:pt x="1" y="22"/>
                    </a:cubicBezTo>
                    <a:cubicBezTo>
                      <a:pt x="0" y="23"/>
                      <a:pt x="0" y="24"/>
                      <a:pt x="2" y="22"/>
                    </a:cubicBezTo>
                    <a:cubicBezTo>
                      <a:pt x="4" y="21"/>
                      <a:pt x="4" y="21"/>
                      <a:pt x="4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23"/>
              <p:cNvSpPr>
                <a:spLocks/>
              </p:cNvSpPr>
              <p:nvPr/>
            </p:nvSpPr>
            <p:spPr bwMode="auto">
              <a:xfrm>
                <a:off x="4940300" y="2913064"/>
                <a:ext cx="103187" cy="263525"/>
              </a:xfrm>
              <a:custGeom>
                <a:avLst/>
                <a:gdLst>
                  <a:gd name="T0" fmla="*/ 8 w 9"/>
                  <a:gd name="T1" fmla="*/ 14 h 23"/>
                  <a:gd name="T2" fmla="*/ 1 w 9"/>
                  <a:gd name="T3" fmla="*/ 18 h 23"/>
                  <a:gd name="T4" fmla="*/ 3 w 9"/>
                  <a:gd name="T5" fmla="*/ 7 h 23"/>
                  <a:gd name="T6" fmla="*/ 5 w 9"/>
                  <a:gd name="T7" fmla="*/ 2 h 23"/>
                  <a:gd name="T8" fmla="*/ 7 w 9"/>
                  <a:gd name="T9" fmla="*/ 3 h 23"/>
                  <a:gd name="T10" fmla="*/ 9 w 9"/>
                  <a:gd name="T11" fmla="*/ 11 h 23"/>
                  <a:gd name="T12" fmla="*/ 8 w 9"/>
                  <a:gd name="T13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3">
                    <a:moveTo>
                      <a:pt x="8" y="14"/>
                    </a:moveTo>
                    <a:cubicBezTo>
                      <a:pt x="4" y="19"/>
                      <a:pt x="0" y="23"/>
                      <a:pt x="1" y="18"/>
                    </a:cubicBezTo>
                    <a:cubicBezTo>
                      <a:pt x="2" y="13"/>
                      <a:pt x="1" y="11"/>
                      <a:pt x="3" y="7"/>
                    </a:cubicBezTo>
                    <a:cubicBezTo>
                      <a:pt x="5" y="4"/>
                      <a:pt x="4" y="4"/>
                      <a:pt x="5" y="2"/>
                    </a:cubicBezTo>
                    <a:cubicBezTo>
                      <a:pt x="5" y="1"/>
                      <a:pt x="6" y="0"/>
                      <a:pt x="7" y="3"/>
                    </a:cubicBezTo>
                    <a:cubicBezTo>
                      <a:pt x="8" y="7"/>
                      <a:pt x="9" y="8"/>
                      <a:pt x="9" y="11"/>
                    </a:cubicBezTo>
                    <a:cubicBezTo>
                      <a:pt x="8" y="13"/>
                      <a:pt x="8" y="14"/>
                      <a:pt x="8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24"/>
              <p:cNvSpPr>
                <a:spLocks/>
              </p:cNvSpPr>
              <p:nvPr/>
            </p:nvSpPr>
            <p:spPr bwMode="auto">
              <a:xfrm>
                <a:off x="4711700" y="3038476"/>
                <a:ext cx="80962" cy="68263"/>
              </a:xfrm>
              <a:custGeom>
                <a:avLst/>
                <a:gdLst>
                  <a:gd name="T0" fmla="*/ 5 w 7"/>
                  <a:gd name="T1" fmla="*/ 5 h 6"/>
                  <a:gd name="T2" fmla="*/ 0 w 7"/>
                  <a:gd name="T3" fmla="*/ 4 h 6"/>
                  <a:gd name="T4" fmla="*/ 2 w 7"/>
                  <a:gd name="T5" fmla="*/ 0 h 6"/>
                  <a:gd name="T6" fmla="*/ 6 w 7"/>
                  <a:gd name="T7" fmla="*/ 2 h 6"/>
                  <a:gd name="T8" fmla="*/ 6 w 7"/>
                  <a:gd name="T9" fmla="*/ 5 h 6"/>
                  <a:gd name="T10" fmla="*/ 5 w 7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5" y="5"/>
                    </a:moveTo>
                    <a:cubicBezTo>
                      <a:pt x="2" y="6"/>
                      <a:pt x="1" y="5"/>
                      <a:pt x="0" y="4"/>
                    </a:cubicBezTo>
                    <a:cubicBezTo>
                      <a:pt x="0" y="3"/>
                      <a:pt x="1" y="1"/>
                      <a:pt x="2" y="0"/>
                    </a:cubicBezTo>
                    <a:cubicBezTo>
                      <a:pt x="3" y="0"/>
                      <a:pt x="4" y="0"/>
                      <a:pt x="6" y="2"/>
                    </a:cubicBezTo>
                    <a:cubicBezTo>
                      <a:pt x="7" y="3"/>
                      <a:pt x="6" y="5"/>
                      <a:pt x="6" y="5"/>
                    </a:cubicBez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5"/>
              <p:cNvSpPr>
                <a:spLocks/>
              </p:cNvSpPr>
              <p:nvPr/>
            </p:nvSpPr>
            <p:spPr bwMode="auto">
              <a:xfrm>
                <a:off x="4610100" y="2994026"/>
                <a:ext cx="125412" cy="112713"/>
              </a:xfrm>
              <a:custGeom>
                <a:avLst/>
                <a:gdLst>
                  <a:gd name="T0" fmla="*/ 8 w 11"/>
                  <a:gd name="T1" fmla="*/ 4 h 10"/>
                  <a:gd name="T2" fmla="*/ 1 w 11"/>
                  <a:gd name="T3" fmla="*/ 9 h 10"/>
                  <a:gd name="T4" fmla="*/ 5 w 11"/>
                  <a:gd name="T5" fmla="*/ 4 h 10"/>
                  <a:gd name="T6" fmla="*/ 10 w 11"/>
                  <a:gd name="T7" fmla="*/ 1 h 10"/>
                  <a:gd name="T8" fmla="*/ 10 w 11"/>
                  <a:gd name="T9" fmla="*/ 4 h 10"/>
                  <a:gd name="T10" fmla="*/ 8 w 11"/>
                  <a:gd name="T11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0">
                    <a:moveTo>
                      <a:pt x="8" y="4"/>
                    </a:moveTo>
                    <a:cubicBezTo>
                      <a:pt x="4" y="8"/>
                      <a:pt x="1" y="10"/>
                      <a:pt x="1" y="9"/>
                    </a:cubicBezTo>
                    <a:cubicBezTo>
                      <a:pt x="0" y="7"/>
                      <a:pt x="2" y="6"/>
                      <a:pt x="5" y="4"/>
                    </a:cubicBezTo>
                    <a:cubicBezTo>
                      <a:pt x="8" y="1"/>
                      <a:pt x="10" y="0"/>
                      <a:pt x="10" y="1"/>
                    </a:cubicBezTo>
                    <a:cubicBezTo>
                      <a:pt x="11" y="2"/>
                      <a:pt x="11" y="3"/>
                      <a:pt x="10" y="4"/>
                    </a:cubicBezTo>
                    <a:cubicBezTo>
                      <a:pt x="9" y="4"/>
                      <a:pt x="8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26"/>
              <p:cNvSpPr>
                <a:spLocks/>
              </p:cNvSpPr>
              <p:nvPr/>
            </p:nvSpPr>
            <p:spPr bwMode="auto">
              <a:xfrm>
                <a:off x="4575175" y="2925764"/>
                <a:ext cx="160337" cy="136525"/>
              </a:xfrm>
              <a:custGeom>
                <a:avLst/>
                <a:gdLst>
                  <a:gd name="T0" fmla="*/ 10 w 14"/>
                  <a:gd name="T1" fmla="*/ 5 h 12"/>
                  <a:gd name="T2" fmla="*/ 9 w 14"/>
                  <a:gd name="T3" fmla="*/ 7 h 12"/>
                  <a:gd name="T4" fmla="*/ 3 w 14"/>
                  <a:gd name="T5" fmla="*/ 8 h 12"/>
                  <a:gd name="T6" fmla="*/ 4 w 14"/>
                  <a:gd name="T7" fmla="*/ 1 h 12"/>
                  <a:gd name="T8" fmla="*/ 11 w 14"/>
                  <a:gd name="T9" fmla="*/ 3 h 12"/>
                  <a:gd name="T10" fmla="*/ 10 w 14"/>
                  <a:gd name="T11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10" y="5"/>
                    </a:moveTo>
                    <a:cubicBezTo>
                      <a:pt x="10" y="6"/>
                      <a:pt x="9" y="6"/>
                      <a:pt x="9" y="7"/>
                    </a:cubicBezTo>
                    <a:cubicBezTo>
                      <a:pt x="7" y="8"/>
                      <a:pt x="4" y="12"/>
                      <a:pt x="3" y="8"/>
                    </a:cubicBezTo>
                    <a:cubicBezTo>
                      <a:pt x="2" y="3"/>
                      <a:pt x="0" y="0"/>
                      <a:pt x="4" y="1"/>
                    </a:cubicBezTo>
                    <a:cubicBezTo>
                      <a:pt x="8" y="2"/>
                      <a:pt x="10" y="2"/>
                      <a:pt x="11" y="3"/>
                    </a:cubicBezTo>
                    <a:cubicBezTo>
                      <a:pt x="14" y="3"/>
                      <a:pt x="12" y="4"/>
                      <a:pt x="1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27"/>
              <p:cNvSpPr>
                <a:spLocks/>
              </p:cNvSpPr>
              <p:nvPr/>
            </p:nvSpPr>
            <p:spPr bwMode="auto">
              <a:xfrm>
                <a:off x="4530725" y="2822576"/>
                <a:ext cx="455612" cy="125413"/>
              </a:xfrm>
              <a:custGeom>
                <a:avLst/>
                <a:gdLst>
                  <a:gd name="T0" fmla="*/ 38 w 40"/>
                  <a:gd name="T1" fmla="*/ 6 h 11"/>
                  <a:gd name="T2" fmla="*/ 15 w 40"/>
                  <a:gd name="T3" fmla="*/ 10 h 11"/>
                  <a:gd name="T4" fmla="*/ 3 w 40"/>
                  <a:gd name="T5" fmla="*/ 5 h 11"/>
                  <a:gd name="T6" fmla="*/ 2 w 40"/>
                  <a:gd name="T7" fmla="*/ 1 h 11"/>
                  <a:gd name="T8" fmla="*/ 6 w 40"/>
                  <a:gd name="T9" fmla="*/ 3 h 11"/>
                  <a:gd name="T10" fmla="*/ 23 w 40"/>
                  <a:gd name="T11" fmla="*/ 7 h 11"/>
                  <a:gd name="T12" fmla="*/ 34 w 40"/>
                  <a:gd name="T13" fmla="*/ 4 h 11"/>
                  <a:gd name="T14" fmla="*/ 39 w 40"/>
                  <a:gd name="T15" fmla="*/ 3 h 11"/>
                  <a:gd name="T16" fmla="*/ 39 w 40"/>
                  <a:gd name="T17" fmla="*/ 5 h 11"/>
                  <a:gd name="T18" fmla="*/ 38 w 40"/>
                  <a:gd name="T1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11">
                    <a:moveTo>
                      <a:pt x="38" y="6"/>
                    </a:moveTo>
                    <a:cubicBezTo>
                      <a:pt x="32" y="8"/>
                      <a:pt x="21" y="11"/>
                      <a:pt x="15" y="10"/>
                    </a:cubicBezTo>
                    <a:cubicBezTo>
                      <a:pt x="9" y="8"/>
                      <a:pt x="6" y="7"/>
                      <a:pt x="3" y="5"/>
                    </a:cubicBezTo>
                    <a:cubicBezTo>
                      <a:pt x="1" y="3"/>
                      <a:pt x="0" y="3"/>
                      <a:pt x="2" y="1"/>
                    </a:cubicBezTo>
                    <a:cubicBezTo>
                      <a:pt x="4" y="0"/>
                      <a:pt x="3" y="0"/>
                      <a:pt x="6" y="3"/>
                    </a:cubicBezTo>
                    <a:cubicBezTo>
                      <a:pt x="10" y="5"/>
                      <a:pt x="19" y="8"/>
                      <a:pt x="23" y="7"/>
                    </a:cubicBezTo>
                    <a:cubicBezTo>
                      <a:pt x="28" y="6"/>
                      <a:pt x="31" y="5"/>
                      <a:pt x="34" y="4"/>
                    </a:cubicBezTo>
                    <a:cubicBezTo>
                      <a:pt x="37" y="3"/>
                      <a:pt x="38" y="2"/>
                      <a:pt x="39" y="3"/>
                    </a:cubicBezTo>
                    <a:cubicBezTo>
                      <a:pt x="40" y="5"/>
                      <a:pt x="40" y="5"/>
                      <a:pt x="39" y="5"/>
                    </a:cubicBezTo>
                    <a:cubicBezTo>
                      <a:pt x="39" y="6"/>
                      <a:pt x="38" y="6"/>
                      <a:pt x="38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28"/>
              <p:cNvSpPr>
                <a:spLocks/>
              </p:cNvSpPr>
              <p:nvPr/>
            </p:nvSpPr>
            <p:spPr bwMode="auto">
              <a:xfrm>
                <a:off x="3765550" y="2708276"/>
                <a:ext cx="468312" cy="193675"/>
              </a:xfrm>
              <a:custGeom>
                <a:avLst/>
                <a:gdLst>
                  <a:gd name="T0" fmla="*/ 40 w 41"/>
                  <a:gd name="T1" fmla="*/ 15 h 17"/>
                  <a:gd name="T2" fmla="*/ 34 w 41"/>
                  <a:gd name="T3" fmla="*/ 15 h 17"/>
                  <a:gd name="T4" fmla="*/ 22 w 41"/>
                  <a:gd name="T5" fmla="*/ 13 h 17"/>
                  <a:gd name="T6" fmla="*/ 7 w 41"/>
                  <a:gd name="T7" fmla="*/ 15 h 17"/>
                  <a:gd name="T8" fmla="*/ 2 w 41"/>
                  <a:gd name="T9" fmla="*/ 9 h 17"/>
                  <a:gd name="T10" fmla="*/ 2 w 41"/>
                  <a:gd name="T11" fmla="*/ 3 h 17"/>
                  <a:gd name="T12" fmla="*/ 11 w 41"/>
                  <a:gd name="T13" fmla="*/ 3 h 17"/>
                  <a:gd name="T14" fmla="*/ 26 w 41"/>
                  <a:gd name="T15" fmla="*/ 4 h 17"/>
                  <a:gd name="T16" fmla="*/ 35 w 41"/>
                  <a:gd name="T17" fmla="*/ 0 h 17"/>
                  <a:gd name="T18" fmla="*/ 38 w 41"/>
                  <a:gd name="T19" fmla="*/ 7 h 17"/>
                  <a:gd name="T20" fmla="*/ 40 w 41"/>
                  <a:gd name="T21" fmla="*/ 13 h 17"/>
                  <a:gd name="T22" fmla="*/ 40 w 41"/>
                  <a:gd name="T23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" h="17">
                    <a:moveTo>
                      <a:pt x="40" y="15"/>
                    </a:moveTo>
                    <a:cubicBezTo>
                      <a:pt x="39" y="17"/>
                      <a:pt x="37" y="16"/>
                      <a:pt x="34" y="15"/>
                    </a:cubicBezTo>
                    <a:cubicBezTo>
                      <a:pt x="30" y="14"/>
                      <a:pt x="25" y="13"/>
                      <a:pt x="22" y="13"/>
                    </a:cubicBezTo>
                    <a:cubicBezTo>
                      <a:pt x="18" y="14"/>
                      <a:pt x="9" y="16"/>
                      <a:pt x="7" y="15"/>
                    </a:cubicBezTo>
                    <a:cubicBezTo>
                      <a:pt x="5" y="14"/>
                      <a:pt x="3" y="12"/>
                      <a:pt x="2" y="9"/>
                    </a:cubicBezTo>
                    <a:cubicBezTo>
                      <a:pt x="1" y="7"/>
                      <a:pt x="0" y="4"/>
                      <a:pt x="2" y="3"/>
                    </a:cubicBezTo>
                    <a:cubicBezTo>
                      <a:pt x="5" y="1"/>
                      <a:pt x="7" y="2"/>
                      <a:pt x="11" y="3"/>
                    </a:cubicBezTo>
                    <a:cubicBezTo>
                      <a:pt x="14" y="4"/>
                      <a:pt x="22" y="5"/>
                      <a:pt x="26" y="4"/>
                    </a:cubicBezTo>
                    <a:cubicBezTo>
                      <a:pt x="29" y="3"/>
                      <a:pt x="34" y="0"/>
                      <a:pt x="35" y="0"/>
                    </a:cubicBezTo>
                    <a:cubicBezTo>
                      <a:pt x="37" y="0"/>
                      <a:pt x="37" y="3"/>
                      <a:pt x="38" y="7"/>
                    </a:cubicBezTo>
                    <a:cubicBezTo>
                      <a:pt x="39" y="11"/>
                      <a:pt x="39" y="11"/>
                      <a:pt x="40" y="13"/>
                    </a:cubicBezTo>
                    <a:cubicBezTo>
                      <a:pt x="41" y="14"/>
                      <a:pt x="40" y="15"/>
                      <a:pt x="40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29"/>
              <p:cNvSpPr>
                <a:spLocks/>
              </p:cNvSpPr>
              <p:nvPr/>
            </p:nvSpPr>
            <p:spPr bwMode="auto">
              <a:xfrm>
                <a:off x="3697288" y="2468564"/>
                <a:ext cx="433387" cy="274638"/>
              </a:xfrm>
              <a:custGeom>
                <a:avLst/>
                <a:gdLst>
                  <a:gd name="T0" fmla="*/ 36 w 38"/>
                  <a:gd name="T1" fmla="*/ 20 h 24"/>
                  <a:gd name="T2" fmla="*/ 16 w 38"/>
                  <a:gd name="T3" fmla="*/ 22 h 24"/>
                  <a:gd name="T4" fmla="*/ 6 w 38"/>
                  <a:gd name="T5" fmla="*/ 13 h 24"/>
                  <a:gd name="T6" fmla="*/ 2 w 38"/>
                  <a:gd name="T7" fmla="*/ 4 h 24"/>
                  <a:gd name="T8" fmla="*/ 4 w 38"/>
                  <a:gd name="T9" fmla="*/ 1 h 24"/>
                  <a:gd name="T10" fmla="*/ 17 w 38"/>
                  <a:gd name="T11" fmla="*/ 5 h 24"/>
                  <a:gd name="T12" fmla="*/ 30 w 38"/>
                  <a:gd name="T13" fmla="*/ 13 h 24"/>
                  <a:gd name="T14" fmla="*/ 37 w 38"/>
                  <a:gd name="T15" fmla="*/ 18 h 24"/>
                  <a:gd name="T16" fmla="*/ 36 w 38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24">
                    <a:moveTo>
                      <a:pt x="36" y="20"/>
                    </a:moveTo>
                    <a:cubicBezTo>
                      <a:pt x="31" y="22"/>
                      <a:pt x="20" y="24"/>
                      <a:pt x="16" y="22"/>
                    </a:cubicBezTo>
                    <a:cubicBezTo>
                      <a:pt x="12" y="20"/>
                      <a:pt x="7" y="17"/>
                      <a:pt x="6" y="13"/>
                    </a:cubicBezTo>
                    <a:cubicBezTo>
                      <a:pt x="4" y="10"/>
                      <a:pt x="3" y="8"/>
                      <a:pt x="2" y="4"/>
                    </a:cubicBezTo>
                    <a:cubicBezTo>
                      <a:pt x="0" y="1"/>
                      <a:pt x="0" y="0"/>
                      <a:pt x="4" y="1"/>
                    </a:cubicBezTo>
                    <a:cubicBezTo>
                      <a:pt x="8" y="2"/>
                      <a:pt x="14" y="5"/>
                      <a:pt x="17" y="5"/>
                    </a:cubicBezTo>
                    <a:cubicBezTo>
                      <a:pt x="20" y="6"/>
                      <a:pt x="26" y="9"/>
                      <a:pt x="30" y="13"/>
                    </a:cubicBezTo>
                    <a:cubicBezTo>
                      <a:pt x="35" y="17"/>
                      <a:pt x="36" y="17"/>
                      <a:pt x="37" y="18"/>
                    </a:cubicBezTo>
                    <a:cubicBezTo>
                      <a:pt x="38" y="19"/>
                      <a:pt x="36" y="20"/>
                      <a:pt x="36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30"/>
              <p:cNvSpPr>
                <a:spLocks/>
              </p:cNvSpPr>
              <p:nvPr/>
            </p:nvSpPr>
            <p:spPr bwMode="auto">
              <a:xfrm>
                <a:off x="3560763" y="2230439"/>
                <a:ext cx="228600" cy="523875"/>
              </a:xfrm>
              <a:custGeom>
                <a:avLst/>
                <a:gdLst>
                  <a:gd name="T0" fmla="*/ 19 w 20"/>
                  <a:gd name="T1" fmla="*/ 42 h 46"/>
                  <a:gd name="T2" fmla="*/ 12 w 20"/>
                  <a:gd name="T3" fmla="*/ 44 h 46"/>
                  <a:gd name="T4" fmla="*/ 3 w 20"/>
                  <a:gd name="T5" fmla="*/ 34 h 46"/>
                  <a:gd name="T6" fmla="*/ 1 w 20"/>
                  <a:gd name="T7" fmla="*/ 24 h 46"/>
                  <a:gd name="T8" fmla="*/ 0 w 20"/>
                  <a:gd name="T9" fmla="*/ 12 h 46"/>
                  <a:gd name="T10" fmla="*/ 3 w 20"/>
                  <a:gd name="T11" fmla="*/ 3 h 46"/>
                  <a:gd name="T12" fmla="*/ 7 w 20"/>
                  <a:gd name="T13" fmla="*/ 2 h 46"/>
                  <a:gd name="T14" fmla="*/ 9 w 20"/>
                  <a:gd name="T15" fmla="*/ 10 h 46"/>
                  <a:gd name="T16" fmla="*/ 10 w 20"/>
                  <a:gd name="T17" fmla="*/ 23 h 46"/>
                  <a:gd name="T18" fmla="*/ 15 w 20"/>
                  <a:gd name="T19" fmla="*/ 35 h 46"/>
                  <a:gd name="T20" fmla="*/ 20 w 20"/>
                  <a:gd name="T21" fmla="*/ 41 h 46"/>
                  <a:gd name="T22" fmla="*/ 19 w 20"/>
                  <a:gd name="T23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46">
                    <a:moveTo>
                      <a:pt x="19" y="42"/>
                    </a:moveTo>
                    <a:cubicBezTo>
                      <a:pt x="16" y="45"/>
                      <a:pt x="15" y="46"/>
                      <a:pt x="12" y="44"/>
                    </a:cubicBezTo>
                    <a:cubicBezTo>
                      <a:pt x="9" y="41"/>
                      <a:pt x="5" y="37"/>
                      <a:pt x="3" y="34"/>
                    </a:cubicBezTo>
                    <a:cubicBezTo>
                      <a:pt x="1" y="32"/>
                      <a:pt x="0" y="29"/>
                      <a:pt x="1" y="24"/>
                    </a:cubicBezTo>
                    <a:cubicBezTo>
                      <a:pt x="1" y="20"/>
                      <a:pt x="0" y="17"/>
                      <a:pt x="0" y="12"/>
                    </a:cubicBezTo>
                    <a:cubicBezTo>
                      <a:pt x="1" y="8"/>
                      <a:pt x="1" y="5"/>
                      <a:pt x="3" y="3"/>
                    </a:cubicBezTo>
                    <a:cubicBezTo>
                      <a:pt x="5" y="0"/>
                      <a:pt x="5" y="0"/>
                      <a:pt x="7" y="2"/>
                    </a:cubicBezTo>
                    <a:cubicBezTo>
                      <a:pt x="10" y="4"/>
                      <a:pt x="11" y="7"/>
                      <a:pt x="9" y="10"/>
                    </a:cubicBezTo>
                    <a:cubicBezTo>
                      <a:pt x="7" y="13"/>
                      <a:pt x="8" y="19"/>
                      <a:pt x="10" y="23"/>
                    </a:cubicBezTo>
                    <a:cubicBezTo>
                      <a:pt x="12" y="27"/>
                      <a:pt x="13" y="31"/>
                      <a:pt x="15" y="35"/>
                    </a:cubicBezTo>
                    <a:cubicBezTo>
                      <a:pt x="18" y="40"/>
                      <a:pt x="20" y="40"/>
                      <a:pt x="20" y="41"/>
                    </a:cubicBezTo>
                    <a:cubicBezTo>
                      <a:pt x="20" y="42"/>
                      <a:pt x="19" y="42"/>
                      <a:pt x="19" y="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31"/>
              <p:cNvSpPr>
                <a:spLocks/>
              </p:cNvSpPr>
              <p:nvPr/>
            </p:nvSpPr>
            <p:spPr bwMode="auto">
              <a:xfrm>
                <a:off x="3663950" y="2366964"/>
                <a:ext cx="546100" cy="319088"/>
              </a:xfrm>
              <a:custGeom>
                <a:avLst/>
                <a:gdLst>
                  <a:gd name="T0" fmla="*/ 47 w 48"/>
                  <a:gd name="T1" fmla="*/ 26 h 28"/>
                  <a:gd name="T2" fmla="*/ 41 w 48"/>
                  <a:gd name="T3" fmla="*/ 26 h 28"/>
                  <a:gd name="T4" fmla="*/ 31 w 48"/>
                  <a:gd name="T5" fmla="*/ 16 h 28"/>
                  <a:gd name="T6" fmla="*/ 16 w 48"/>
                  <a:gd name="T7" fmla="*/ 11 h 28"/>
                  <a:gd name="T8" fmla="*/ 4 w 48"/>
                  <a:gd name="T9" fmla="*/ 6 h 28"/>
                  <a:gd name="T10" fmla="*/ 1 w 48"/>
                  <a:gd name="T11" fmla="*/ 2 h 28"/>
                  <a:gd name="T12" fmla="*/ 4 w 48"/>
                  <a:gd name="T13" fmla="*/ 1 h 28"/>
                  <a:gd name="T14" fmla="*/ 18 w 48"/>
                  <a:gd name="T15" fmla="*/ 8 h 28"/>
                  <a:gd name="T16" fmla="*/ 34 w 48"/>
                  <a:gd name="T17" fmla="*/ 15 h 28"/>
                  <a:gd name="T18" fmla="*/ 45 w 48"/>
                  <a:gd name="T19" fmla="*/ 22 h 28"/>
                  <a:gd name="T20" fmla="*/ 47 w 48"/>
                  <a:gd name="T21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28">
                    <a:moveTo>
                      <a:pt x="47" y="26"/>
                    </a:moveTo>
                    <a:cubicBezTo>
                      <a:pt x="45" y="28"/>
                      <a:pt x="43" y="28"/>
                      <a:pt x="41" y="26"/>
                    </a:cubicBezTo>
                    <a:cubicBezTo>
                      <a:pt x="39" y="24"/>
                      <a:pt x="35" y="19"/>
                      <a:pt x="31" y="16"/>
                    </a:cubicBezTo>
                    <a:cubicBezTo>
                      <a:pt x="27" y="14"/>
                      <a:pt x="21" y="12"/>
                      <a:pt x="16" y="11"/>
                    </a:cubicBezTo>
                    <a:cubicBezTo>
                      <a:pt x="11" y="9"/>
                      <a:pt x="7" y="6"/>
                      <a:pt x="4" y="6"/>
                    </a:cubicBezTo>
                    <a:cubicBezTo>
                      <a:pt x="1" y="6"/>
                      <a:pt x="1" y="5"/>
                      <a:pt x="1" y="2"/>
                    </a:cubicBezTo>
                    <a:cubicBezTo>
                      <a:pt x="1" y="0"/>
                      <a:pt x="0" y="0"/>
                      <a:pt x="4" y="1"/>
                    </a:cubicBezTo>
                    <a:cubicBezTo>
                      <a:pt x="8" y="2"/>
                      <a:pt x="14" y="6"/>
                      <a:pt x="18" y="8"/>
                    </a:cubicBezTo>
                    <a:cubicBezTo>
                      <a:pt x="22" y="9"/>
                      <a:pt x="30" y="13"/>
                      <a:pt x="34" y="15"/>
                    </a:cubicBezTo>
                    <a:cubicBezTo>
                      <a:pt x="38" y="17"/>
                      <a:pt x="42" y="19"/>
                      <a:pt x="45" y="22"/>
                    </a:cubicBezTo>
                    <a:cubicBezTo>
                      <a:pt x="48" y="25"/>
                      <a:pt x="47" y="26"/>
                      <a:pt x="47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32"/>
              <p:cNvSpPr>
                <a:spLocks/>
              </p:cNvSpPr>
              <p:nvPr/>
            </p:nvSpPr>
            <p:spPr bwMode="auto">
              <a:xfrm>
                <a:off x="4108450" y="2206626"/>
                <a:ext cx="204787" cy="411163"/>
              </a:xfrm>
              <a:custGeom>
                <a:avLst/>
                <a:gdLst>
                  <a:gd name="T0" fmla="*/ 13 w 18"/>
                  <a:gd name="T1" fmla="*/ 29 h 36"/>
                  <a:gd name="T2" fmla="*/ 7 w 18"/>
                  <a:gd name="T3" fmla="*/ 34 h 36"/>
                  <a:gd name="T4" fmla="*/ 2 w 18"/>
                  <a:gd name="T5" fmla="*/ 29 h 36"/>
                  <a:gd name="T6" fmla="*/ 3 w 18"/>
                  <a:gd name="T7" fmla="*/ 24 h 36"/>
                  <a:gd name="T8" fmla="*/ 10 w 18"/>
                  <a:gd name="T9" fmla="*/ 11 h 36"/>
                  <a:gd name="T10" fmla="*/ 14 w 18"/>
                  <a:gd name="T11" fmla="*/ 4 h 36"/>
                  <a:gd name="T12" fmla="*/ 17 w 18"/>
                  <a:gd name="T13" fmla="*/ 14 h 36"/>
                  <a:gd name="T14" fmla="*/ 17 w 18"/>
                  <a:gd name="T15" fmla="*/ 21 h 36"/>
                  <a:gd name="T16" fmla="*/ 16 w 18"/>
                  <a:gd name="T17" fmla="*/ 26 h 36"/>
                  <a:gd name="T18" fmla="*/ 13 w 18"/>
                  <a:gd name="T19" fmla="*/ 2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36">
                    <a:moveTo>
                      <a:pt x="13" y="29"/>
                    </a:moveTo>
                    <a:cubicBezTo>
                      <a:pt x="10" y="33"/>
                      <a:pt x="10" y="36"/>
                      <a:pt x="7" y="34"/>
                    </a:cubicBezTo>
                    <a:cubicBezTo>
                      <a:pt x="4" y="31"/>
                      <a:pt x="3" y="30"/>
                      <a:pt x="2" y="29"/>
                    </a:cubicBezTo>
                    <a:cubicBezTo>
                      <a:pt x="1" y="28"/>
                      <a:pt x="0" y="28"/>
                      <a:pt x="3" y="24"/>
                    </a:cubicBezTo>
                    <a:cubicBezTo>
                      <a:pt x="6" y="20"/>
                      <a:pt x="8" y="17"/>
                      <a:pt x="10" y="11"/>
                    </a:cubicBezTo>
                    <a:cubicBezTo>
                      <a:pt x="12" y="6"/>
                      <a:pt x="12" y="0"/>
                      <a:pt x="14" y="4"/>
                    </a:cubicBezTo>
                    <a:cubicBezTo>
                      <a:pt x="17" y="9"/>
                      <a:pt x="18" y="11"/>
                      <a:pt x="17" y="14"/>
                    </a:cubicBezTo>
                    <a:cubicBezTo>
                      <a:pt x="16" y="17"/>
                      <a:pt x="16" y="20"/>
                      <a:pt x="17" y="21"/>
                    </a:cubicBezTo>
                    <a:cubicBezTo>
                      <a:pt x="18" y="23"/>
                      <a:pt x="18" y="23"/>
                      <a:pt x="16" y="26"/>
                    </a:cubicBezTo>
                    <a:cubicBezTo>
                      <a:pt x="14" y="28"/>
                      <a:pt x="13" y="29"/>
                      <a:pt x="13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33"/>
              <p:cNvSpPr>
                <a:spLocks/>
              </p:cNvSpPr>
              <p:nvPr/>
            </p:nvSpPr>
            <p:spPr bwMode="auto">
              <a:xfrm>
                <a:off x="4051300" y="2149476"/>
                <a:ext cx="204787" cy="365125"/>
              </a:xfrm>
              <a:custGeom>
                <a:avLst/>
                <a:gdLst>
                  <a:gd name="T0" fmla="*/ 9 w 18"/>
                  <a:gd name="T1" fmla="*/ 23 h 32"/>
                  <a:gd name="T2" fmla="*/ 4 w 18"/>
                  <a:gd name="T3" fmla="*/ 30 h 32"/>
                  <a:gd name="T4" fmla="*/ 2 w 18"/>
                  <a:gd name="T5" fmla="*/ 29 h 32"/>
                  <a:gd name="T6" fmla="*/ 9 w 18"/>
                  <a:gd name="T7" fmla="*/ 19 h 32"/>
                  <a:gd name="T8" fmla="*/ 11 w 18"/>
                  <a:gd name="T9" fmla="*/ 8 h 32"/>
                  <a:gd name="T10" fmla="*/ 14 w 18"/>
                  <a:gd name="T11" fmla="*/ 1 h 32"/>
                  <a:gd name="T12" fmla="*/ 16 w 18"/>
                  <a:gd name="T13" fmla="*/ 5 h 32"/>
                  <a:gd name="T14" fmla="*/ 14 w 18"/>
                  <a:gd name="T15" fmla="*/ 14 h 32"/>
                  <a:gd name="T16" fmla="*/ 11 w 18"/>
                  <a:gd name="T17" fmla="*/ 20 h 32"/>
                  <a:gd name="T18" fmla="*/ 9 w 18"/>
                  <a:gd name="T19" fmla="*/ 2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32">
                    <a:moveTo>
                      <a:pt x="9" y="23"/>
                    </a:moveTo>
                    <a:cubicBezTo>
                      <a:pt x="7" y="27"/>
                      <a:pt x="6" y="28"/>
                      <a:pt x="4" y="30"/>
                    </a:cubicBezTo>
                    <a:cubicBezTo>
                      <a:pt x="3" y="32"/>
                      <a:pt x="0" y="32"/>
                      <a:pt x="2" y="29"/>
                    </a:cubicBezTo>
                    <a:cubicBezTo>
                      <a:pt x="4" y="26"/>
                      <a:pt x="8" y="23"/>
                      <a:pt x="9" y="19"/>
                    </a:cubicBezTo>
                    <a:cubicBezTo>
                      <a:pt x="10" y="15"/>
                      <a:pt x="11" y="13"/>
                      <a:pt x="11" y="8"/>
                    </a:cubicBezTo>
                    <a:cubicBezTo>
                      <a:pt x="12" y="3"/>
                      <a:pt x="12" y="0"/>
                      <a:pt x="14" y="1"/>
                    </a:cubicBezTo>
                    <a:cubicBezTo>
                      <a:pt x="16" y="2"/>
                      <a:pt x="18" y="2"/>
                      <a:pt x="16" y="5"/>
                    </a:cubicBezTo>
                    <a:cubicBezTo>
                      <a:pt x="15" y="9"/>
                      <a:pt x="15" y="10"/>
                      <a:pt x="14" y="14"/>
                    </a:cubicBezTo>
                    <a:cubicBezTo>
                      <a:pt x="12" y="18"/>
                      <a:pt x="12" y="19"/>
                      <a:pt x="11" y="20"/>
                    </a:cubicBezTo>
                    <a:cubicBezTo>
                      <a:pt x="10" y="22"/>
                      <a:pt x="9" y="23"/>
                      <a:pt x="9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34"/>
              <p:cNvSpPr>
                <a:spLocks/>
              </p:cNvSpPr>
              <p:nvPr/>
            </p:nvSpPr>
            <p:spPr bwMode="auto">
              <a:xfrm>
                <a:off x="3857625" y="2320926"/>
                <a:ext cx="284162" cy="182563"/>
              </a:xfrm>
              <a:custGeom>
                <a:avLst/>
                <a:gdLst>
                  <a:gd name="T0" fmla="*/ 22 w 25"/>
                  <a:gd name="T1" fmla="*/ 3 h 16"/>
                  <a:gd name="T2" fmla="*/ 17 w 25"/>
                  <a:gd name="T3" fmla="*/ 12 h 16"/>
                  <a:gd name="T4" fmla="*/ 10 w 25"/>
                  <a:gd name="T5" fmla="*/ 13 h 16"/>
                  <a:gd name="T6" fmla="*/ 2 w 25"/>
                  <a:gd name="T7" fmla="*/ 9 h 16"/>
                  <a:gd name="T8" fmla="*/ 5 w 25"/>
                  <a:gd name="T9" fmla="*/ 5 h 16"/>
                  <a:gd name="T10" fmla="*/ 20 w 25"/>
                  <a:gd name="T11" fmla="*/ 0 h 16"/>
                  <a:gd name="T12" fmla="*/ 24 w 25"/>
                  <a:gd name="T13" fmla="*/ 1 h 16"/>
                  <a:gd name="T14" fmla="*/ 22 w 25"/>
                  <a:gd name="T15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6">
                    <a:moveTo>
                      <a:pt x="22" y="3"/>
                    </a:moveTo>
                    <a:cubicBezTo>
                      <a:pt x="19" y="10"/>
                      <a:pt x="19" y="10"/>
                      <a:pt x="17" y="12"/>
                    </a:cubicBezTo>
                    <a:cubicBezTo>
                      <a:pt x="16" y="14"/>
                      <a:pt x="17" y="16"/>
                      <a:pt x="10" y="13"/>
                    </a:cubicBezTo>
                    <a:cubicBezTo>
                      <a:pt x="4" y="11"/>
                      <a:pt x="4" y="10"/>
                      <a:pt x="2" y="9"/>
                    </a:cubicBezTo>
                    <a:cubicBezTo>
                      <a:pt x="0" y="9"/>
                      <a:pt x="0" y="8"/>
                      <a:pt x="5" y="5"/>
                    </a:cubicBezTo>
                    <a:cubicBezTo>
                      <a:pt x="11" y="3"/>
                      <a:pt x="17" y="1"/>
                      <a:pt x="20" y="0"/>
                    </a:cubicBezTo>
                    <a:cubicBezTo>
                      <a:pt x="23" y="0"/>
                      <a:pt x="25" y="0"/>
                      <a:pt x="24" y="1"/>
                    </a:cubicBezTo>
                    <a:cubicBezTo>
                      <a:pt x="23" y="2"/>
                      <a:pt x="22" y="3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35"/>
              <p:cNvSpPr>
                <a:spLocks/>
              </p:cNvSpPr>
              <p:nvPr/>
            </p:nvSpPr>
            <p:spPr bwMode="auto">
              <a:xfrm>
                <a:off x="3765550" y="2241551"/>
                <a:ext cx="376237" cy="147638"/>
              </a:xfrm>
              <a:custGeom>
                <a:avLst/>
                <a:gdLst>
                  <a:gd name="T0" fmla="*/ 30 w 33"/>
                  <a:gd name="T1" fmla="*/ 5 h 13"/>
                  <a:gd name="T2" fmla="*/ 13 w 33"/>
                  <a:gd name="T3" fmla="*/ 10 h 13"/>
                  <a:gd name="T4" fmla="*/ 5 w 33"/>
                  <a:gd name="T5" fmla="*/ 13 h 13"/>
                  <a:gd name="T6" fmla="*/ 3 w 33"/>
                  <a:gd name="T7" fmla="*/ 11 h 13"/>
                  <a:gd name="T8" fmla="*/ 16 w 33"/>
                  <a:gd name="T9" fmla="*/ 6 h 13"/>
                  <a:gd name="T10" fmla="*/ 29 w 33"/>
                  <a:gd name="T11" fmla="*/ 1 h 13"/>
                  <a:gd name="T12" fmla="*/ 33 w 33"/>
                  <a:gd name="T13" fmla="*/ 2 h 13"/>
                  <a:gd name="T14" fmla="*/ 32 w 33"/>
                  <a:gd name="T15" fmla="*/ 4 h 13"/>
                  <a:gd name="T16" fmla="*/ 30 w 33"/>
                  <a:gd name="T1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3">
                    <a:moveTo>
                      <a:pt x="30" y="5"/>
                    </a:moveTo>
                    <a:cubicBezTo>
                      <a:pt x="24" y="7"/>
                      <a:pt x="17" y="8"/>
                      <a:pt x="13" y="10"/>
                    </a:cubicBezTo>
                    <a:cubicBezTo>
                      <a:pt x="8" y="12"/>
                      <a:pt x="6" y="12"/>
                      <a:pt x="5" y="13"/>
                    </a:cubicBezTo>
                    <a:cubicBezTo>
                      <a:pt x="4" y="13"/>
                      <a:pt x="0" y="12"/>
                      <a:pt x="3" y="11"/>
                    </a:cubicBezTo>
                    <a:cubicBezTo>
                      <a:pt x="7" y="9"/>
                      <a:pt x="11" y="8"/>
                      <a:pt x="16" y="6"/>
                    </a:cubicBezTo>
                    <a:cubicBezTo>
                      <a:pt x="21" y="3"/>
                      <a:pt x="24" y="2"/>
                      <a:pt x="29" y="1"/>
                    </a:cubicBezTo>
                    <a:cubicBezTo>
                      <a:pt x="33" y="0"/>
                      <a:pt x="33" y="1"/>
                      <a:pt x="33" y="2"/>
                    </a:cubicBezTo>
                    <a:cubicBezTo>
                      <a:pt x="33" y="4"/>
                      <a:pt x="33" y="4"/>
                      <a:pt x="32" y="4"/>
                    </a:cubicBezTo>
                    <a:cubicBezTo>
                      <a:pt x="31" y="4"/>
                      <a:pt x="30" y="5"/>
                      <a:pt x="3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36"/>
              <p:cNvSpPr>
                <a:spLocks/>
              </p:cNvSpPr>
              <p:nvPr/>
            </p:nvSpPr>
            <p:spPr bwMode="auto">
              <a:xfrm>
                <a:off x="4291013" y="2184401"/>
                <a:ext cx="147637" cy="158750"/>
              </a:xfrm>
              <a:custGeom>
                <a:avLst/>
                <a:gdLst>
                  <a:gd name="T0" fmla="*/ 12 w 13"/>
                  <a:gd name="T1" fmla="*/ 7 h 14"/>
                  <a:gd name="T2" fmla="*/ 8 w 13"/>
                  <a:gd name="T3" fmla="*/ 1 h 14"/>
                  <a:gd name="T4" fmla="*/ 3 w 13"/>
                  <a:gd name="T5" fmla="*/ 4 h 14"/>
                  <a:gd name="T6" fmla="*/ 2 w 13"/>
                  <a:gd name="T7" fmla="*/ 8 h 14"/>
                  <a:gd name="T8" fmla="*/ 3 w 13"/>
                  <a:gd name="T9" fmla="*/ 12 h 14"/>
                  <a:gd name="T10" fmla="*/ 5 w 13"/>
                  <a:gd name="T11" fmla="*/ 12 h 14"/>
                  <a:gd name="T12" fmla="*/ 10 w 13"/>
                  <a:gd name="T13" fmla="*/ 11 h 14"/>
                  <a:gd name="T14" fmla="*/ 12 w 13"/>
                  <a:gd name="T15" fmla="*/ 9 h 14"/>
                  <a:gd name="T16" fmla="*/ 12 w 13"/>
                  <a:gd name="T1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4">
                    <a:moveTo>
                      <a:pt x="12" y="7"/>
                    </a:moveTo>
                    <a:cubicBezTo>
                      <a:pt x="10" y="4"/>
                      <a:pt x="9" y="0"/>
                      <a:pt x="8" y="1"/>
                    </a:cubicBezTo>
                    <a:cubicBezTo>
                      <a:pt x="6" y="2"/>
                      <a:pt x="3" y="4"/>
                      <a:pt x="3" y="4"/>
                    </a:cubicBezTo>
                    <a:cubicBezTo>
                      <a:pt x="1" y="6"/>
                      <a:pt x="0" y="5"/>
                      <a:pt x="2" y="8"/>
                    </a:cubicBezTo>
                    <a:cubicBezTo>
                      <a:pt x="3" y="11"/>
                      <a:pt x="2" y="11"/>
                      <a:pt x="3" y="12"/>
                    </a:cubicBezTo>
                    <a:cubicBezTo>
                      <a:pt x="4" y="14"/>
                      <a:pt x="3" y="14"/>
                      <a:pt x="5" y="12"/>
                    </a:cubicBezTo>
                    <a:cubicBezTo>
                      <a:pt x="7" y="11"/>
                      <a:pt x="8" y="12"/>
                      <a:pt x="10" y="11"/>
                    </a:cubicBezTo>
                    <a:cubicBezTo>
                      <a:pt x="13" y="10"/>
                      <a:pt x="12" y="10"/>
                      <a:pt x="12" y="9"/>
                    </a:cubicBezTo>
                    <a:cubicBezTo>
                      <a:pt x="12" y="8"/>
                      <a:pt x="12" y="7"/>
                      <a:pt x="1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37"/>
              <p:cNvSpPr>
                <a:spLocks/>
              </p:cNvSpPr>
              <p:nvPr/>
            </p:nvSpPr>
            <p:spPr bwMode="auto">
              <a:xfrm>
                <a:off x="3971925" y="2024064"/>
                <a:ext cx="398462" cy="206375"/>
              </a:xfrm>
              <a:custGeom>
                <a:avLst/>
                <a:gdLst>
                  <a:gd name="T0" fmla="*/ 33 w 35"/>
                  <a:gd name="T1" fmla="*/ 13 h 18"/>
                  <a:gd name="T2" fmla="*/ 28 w 35"/>
                  <a:gd name="T3" fmla="*/ 17 h 18"/>
                  <a:gd name="T4" fmla="*/ 26 w 35"/>
                  <a:gd name="T5" fmla="*/ 15 h 18"/>
                  <a:gd name="T6" fmla="*/ 20 w 35"/>
                  <a:gd name="T7" fmla="*/ 8 h 18"/>
                  <a:gd name="T8" fmla="*/ 14 w 35"/>
                  <a:gd name="T9" fmla="*/ 5 h 18"/>
                  <a:gd name="T10" fmla="*/ 7 w 35"/>
                  <a:gd name="T11" fmla="*/ 4 h 18"/>
                  <a:gd name="T12" fmla="*/ 3 w 35"/>
                  <a:gd name="T13" fmla="*/ 1 h 18"/>
                  <a:gd name="T14" fmla="*/ 10 w 35"/>
                  <a:gd name="T15" fmla="*/ 1 h 18"/>
                  <a:gd name="T16" fmla="*/ 17 w 35"/>
                  <a:gd name="T17" fmla="*/ 2 h 18"/>
                  <a:gd name="T18" fmla="*/ 27 w 35"/>
                  <a:gd name="T19" fmla="*/ 5 h 18"/>
                  <a:gd name="T20" fmla="*/ 33 w 35"/>
                  <a:gd name="T21" fmla="*/ 11 h 18"/>
                  <a:gd name="T22" fmla="*/ 33 w 35"/>
                  <a:gd name="T23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18">
                    <a:moveTo>
                      <a:pt x="33" y="13"/>
                    </a:moveTo>
                    <a:cubicBezTo>
                      <a:pt x="30" y="15"/>
                      <a:pt x="28" y="16"/>
                      <a:pt x="28" y="17"/>
                    </a:cubicBezTo>
                    <a:cubicBezTo>
                      <a:pt x="27" y="18"/>
                      <a:pt x="27" y="18"/>
                      <a:pt x="26" y="15"/>
                    </a:cubicBezTo>
                    <a:cubicBezTo>
                      <a:pt x="25" y="12"/>
                      <a:pt x="22" y="8"/>
                      <a:pt x="20" y="8"/>
                    </a:cubicBezTo>
                    <a:cubicBezTo>
                      <a:pt x="18" y="7"/>
                      <a:pt x="16" y="6"/>
                      <a:pt x="14" y="5"/>
                    </a:cubicBezTo>
                    <a:cubicBezTo>
                      <a:pt x="12" y="4"/>
                      <a:pt x="11" y="4"/>
                      <a:pt x="7" y="4"/>
                    </a:cubicBezTo>
                    <a:cubicBezTo>
                      <a:pt x="3" y="4"/>
                      <a:pt x="0" y="3"/>
                      <a:pt x="3" y="1"/>
                    </a:cubicBezTo>
                    <a:cubicBezTo>
                      <a:pt x="5" y="0"/>
                      <a:pt x="7" y="0"/>
                      <a:pt x="10" y="1"/>
                    </a:cubicBezTo>
                    <a:cubicBezTo>
                      <a:pt x="13" y="2"/>
                      <a:pt x="14" y="2"/>
                      <a:pt x="17" y="2"/>
                    </a:cubicBezTo>
                    <a:cubicBezTo>
                      <a:pt x="20" y="2"/>
                      <a:pt x="23" y="3"/>
                      <a:pt x="27" y="5"/>
                    </a:cubicBezTo>
                    <a:cubicBezTo>
                      <a:pt x="32" y="8"/>
                      <a:pt x="31" y="10"/>
                      <a:pt x="33" y="11"/>
                    </a:cubicBezTo>
                    <a:cubicBezTo>
                      <a:pt x="35" y="12"/>
                      <a:pt x="33" y="13"/>
                      <a:pt x="3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38"/>
              <p:cNvSpPr>
                <a:spLocks/>
              </p:cNvSpPr>
              <p:nvPr/>
            </p:nvSpPr>
            <p:spPr bwMode="auto">
              <a:xfrm>
                <a:off x="3983038" y="2092326"/>
                <a:ext cx="182562" cy="149225"/>
              </a:xfrm>
              <a:custGeom>
                <a:avLst/>
                <a:gdLst>
                  <a:gd name="T0" fmla="*/ 16 w 16"/>
                  <a:gd name="T1" fmla="*/ 6 h 13"/>
                  <a:gd name="T2" fmla="*/ 13 w 16"/>
                  <a:gd name="T3" fmla="*/ 11 h 13"/>
                  <a:gd name="T4" fmla="*/ 7 w 16"/>
                  <a:gd name="T5" fmla="*/ 9 h 13"/>
                  <a:gd name="T6" fmla="*/ 4 w 16"/>
                  <a:gd name="T7" fmla="*/ 3 h 13"/>
                  <a:gd name="T8" fmla="*/ 4 w 16"/>
                  <a:gd name="T9" fmla="*/ 0 h 13"/>
                  <a:gd name="T10" fmla="*/ 12 w 16"/>
                  <a:gd name="T11" fmla="*/ 3 h 13"/>
                  <a:gd name="T12" fmla="*/ 16 w 16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16" y="6"/>
                    </a:moveTo>
                    <a:cubicBezTo>
                      <a:pt x="16" y="9"/>
                      <a:pt x="15" y="10"/>
                      <a:pt x="13" y="11"/>
                    </a:cubicBezTo>
                    <a:cubicBezTo>
                      <a:pt x="10" y="12"/>
                      <a:pt x="9" y="13"/>
                      <a:pt x="7" y="9"/>
                    </a:cubicBezTo>
                    <a:cubicBezTo>
                      <a:pt x="5" y="6"/>
                      <a:pt x="5" y="5"/>
                      <a:pt x="4" y="3"/>
                    </a:cubicBezTo>
                    <a:cubicBezTo>
                      <a:pt x="2" y="0"/>
                      <a:pt x="0" y="0"/>
                      <a:pt x="4" y="0"/>
                    </a:cubicBezTo>
                    <a:cubicBezTo>
                      <a:pt x="8" y="0"/>
                      <a:pt x="9" y="1"/>
                      <a:pt x="12" y="3"/>
                    </a:cubicBezTo>
                    <a:cubicBezTo>
                      <a:pt x="15" y="4"/>
                      <a:pt x="16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39"/>
              <p:cNvSpPr>
                <a:spLocks/>
              </p:cNvSpPr>
              <p:nvPr/>
            </p:nvSpPr>
            <p:spPr bwMode="auto">
              <a:xfrm>
                <a:off x="3925888" y="2092326"/>
                <a:ext cx="136525" cy="171450"/>
              </a:xfrm>
              <a:custGeom>
                <a:avLst/>
                <a:gdLst>
                  <a:gd name="T0" fmla="*/ 10 w 12"/>
                  <a:gd name="T1" fmla="*/ 10 h 15"/>
                  <a:gd name="T2" fmla="*/ 8 w 12"/>
                  <a:gd name="T3" fmla="*/ 12 h 15"/>
                  <a:gd name="T4" fmla="*/ 4 w 12"/>
                  <a:gd name="T5" fmla="*/ 5 h 15"/>
                  <a:gd name="T6" fmla="*/ 3 w 12"/>
                  <a:gd name="T7" fmla="*/ 1 h 15"/>
                  <a:gd name="T8" fmla="*/ 8 w 12"/>
                  <a:gd name="T9" fmla="*/ 5 h 15"/>
                  <a:gd name="T10" fmla="*/ 10 w 12"/>
                  <a:gd name="T11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5">
                    <a:moveTo>
                      <a:pt x="10" y="10"/>
                    </a:moveTo>
                    <a:cubicBezTo>
                      <a:pt x="12" y="13"/>
                      <a:pt x="10" y="15"/>
                      <a:pt x="8" y="12"/>
                    </a:cubicBezTo>
                    <a:cubicBezTo>
                      <a:pt x="6" y="9"/>
                      <a:pt x="6" y="8"/>
                      <a:pt x="4" y="5"/>
                    </a:cubicBezTo>
                    <a:cubicBezTo>
                      <a:pt x="2" y="2"/>
                      <a:pt x="0" y="0"/>
                      <a:pt x="3" y="1"/>
                    </a:cubicBezTo>
                    <a:cubicBezTo>
                      <a:pt x="6" y="2"/>
                      <a:pt x="6" y="3"/>
                      <a:pt x="8" y="5"/>
                    </a:cubicBezTo>
                    <a:cubicBezTo>
                      <a:pt x="9" y="8"/>
                      <a:pt x="10" y="10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40"/>
              <p:cNvSpPr>
                <a:spLocks/>
              </p:cNvSpPr>
              <p:nvPr/>
            </p:nvSpPr>
            <p:spPr bwMode="auto">
              <a:xfrm>
                <a:off x="3857625" y="2206626"/>
                <a:ext cx="147637" cy="103188"/>
              </a:xfrm>
              <a:custGeom>
                <a:avLst/>
                <a:gdLst>
                  <a:gd name="T0" fmla="*/ 12 w 13"/>
                  <a:gd name="T1" fmla="*/ 5 h 9"/>
                  <a:gd name="T2" fmla="*/ 3 w 13"/>
                  <a:gd name="T3" fmla="*/ 7 h 9"/>
                  <a:gd name="T4" fmla="*/ 4 w 13"/>
                  <a:gd name="T5" fmla="*/ 2 h 9"/>
                  <a:gd name="T6" fmla="*/ 10 w 13"/>
                  <a:gd name="T7" fmla="*/ 0 h 9"/>
                  <a:gd name="T8" fmla="*/ 12 w 13"/>
                  <a:gd name="T9" fmla="*/ 3 h 9"/>
                  <a:gd name="T10" fmla="*/ 12 w 13"/>
                  <a:gd name="T11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9">
                    <a:moveTo>
                      <a:pt x="12" y="5"/>
                    </a:moveTo>
                    <a:cubicBezTo>
                      <a:pt x="6" y="7"/>
                      <a:pt x="4" y="9"/>
                      <a:pt x="3" y="7"/>
                    </a:cubicBezTo>
                    <a:cubicBezTo>
                      <a:pt x="2" y="5"/>
                      <a:pt x="0" y="5"/>
                      <a:pt x="4" y="2"/>
                    </a:cubicBezTo>
                    <a:cubicBezTo>
                      <a:pt x="7" y="0"/>
                      <a:pt x="10" y="0"/>
                      <a:pt x="10" y="0"/>
                    </a:cubicBezTo>
                    <a:cubicBezTo>
                      <a:pt x="10" y="0"/>
                      <a:pt x="12" y="1"/>
                      <a:pt x="12" y="3"/>
                    </a:cubicBezTo>
                    <a:cubicBezTo>
                      <a:pt x="13" y="4"/>
                      <a:pt x="12" y="5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41"/>
              <p:cNvSpPr>
                <a:spLocks/>
              </p:cNvSpPr>
              <p:nvPr/>
            </p:nvSpPr>
            <p:spPr bwMode="auto">
              <a:xfrm>
                <a:off x="3765550" y="2138364"/>
                <a:ext cx="114300" cy="182563"/>
              </a:xfrm>
              <a:custGeom>
                <a:avLst/>
                <a:gdLst>
                  <a:gd name="T0" fmla="*/ 9 w 10"/>
                  <a:gd name="T1" fmla="*/ 14 h 16"/>
                  <a:gd name="T2" fmla="*/ 5 w 10"/>
                  <a:gd name="T3" fmla="*/ 5 h 16"/>
                  <a:gd name="T4" fmla="*/ 2 w 10"/>
                  <a:gd name="T5" fmla="*/ 1 h 16"/>
                  <a:gd name="T6" fmla="*/ 2 w 10"/>
                  <a:gd name="T7" fmla="*/ 6 h 16"/>
                  <a:gd name="T8" fmla="*/ 6 w 10"/>
                  <a:gd name="T9" fmla="*/ 14 h 16"/>
                  <a:gd name="T10" fmla="*/ 9 w 10"/>
                  <a:gd name="T11" fmla="*/ 16 h 16"/>
                  <a:gd name="T12" fmla="*/ 9 w 10"/>
                  <a:gd name="T1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6">
                    <a:moveTo>
                      <a:pt x="9" y="14"/>
                    </a:moveTo>
                    <a:cubicBezTo>
                      <a:pt x="7" y="9"/>
                      <a:pt x="6" y="8"/>
                      <a:pt x="5" y="5"/>
                    </a:cubicBezTo>
                    <a:cubicBezTo>
                      <a:pt x="4" y="2"/>
                      <a:pt x="3" y="0"/>
                      <a:pt x="2" y="1"/>
                    </a:cubicBezTo>
                    <a:cubicBezTo>
                      <a:pt x="1" y="2"/>
                      <a:pt x="0" y="2"/>
                      <a:pt x="2" y="6"/>
                    </a:cubicBezTo>
                    <a:cubicBezTo>
                      <a:pt x="5" y="11"/>
                      <a:pt x="6" y="12"/>
                      <a:pt x="6" y="14"/>
                    </a:cubicBezTo>
                    <a:cubicBezTo>
                      <a:pt x="7" y="16"/>
                      <a:pt x="7" y="16"/>
                      <a:pt x="9" y="16"/>
                    </a:cubicBezTo>
                    <a:cubicBezTo>
                      <a:pt x="10" y="15"/>
                      <a:pt x="9" y="14"/>
                      <a:pt x="9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42"/>
              <p:cNvSpPr>
                <a:spLocks/>
              </p:cNvSpPr>
              <p:nvPr/>
            </p:nvSpPr>
            <p:spPr bwMode="auto">
              <a:xfrm>
                <a:off x="3686175" y="2173289"/>
                <a:ext cx="136525" cy="193675"/>
              </a:xfrm>
              <a:custGeom>
                <a:avLst/>
                <a:gdLst>
                  <a:gd name="T0" fmla="*/ 10 w 12"/>
                  <a:gd name="T1" fmla="*/ 14 h 17"/>
                  <a:gd name="T2" fmla="*/ 6 w 12"/>
                  <a:gd name="T3" fmla="*/ 16 h 17"/>
                  <a:gd name="T4" fmla="*/ 3 w 12"/>
                  <a:gd name="T5" fmla="*/ 15 h 17"/>
                  <a:gd name="T6" fmla="*/ 1 w 12"/>
                  <a:gd name="T7" fmla="*/ 11 h 17"/>
                  <a:gd name="T8" fmla="*/ 4 w 12"/>
                  <a:gd name="T9" fmla="*/ 4 h 17"/>
                  <a:gd name="T10" fmla="*/ 8 w 12"/>
                  <a:gd name="T11" fmla="*/ 4 h 17"/>
                  <a:gd name="T12" fmla="*/ 11 w 12"/>
                  <a:gd name="T13" fmla="*/ 12 h 17"/>
                  <a:gd name="T14" fmla="*/ 10 w 12"/>
                  <a:gd name="T15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7">
                    <a:moveTo>
                      <a:pt x="10" y="14"/>
                    </a:moveTo>
                    <a:cubicBezTo>
                      <a:pt x="8" y="14"/>
                      <a:pt x="7" y="15"/>
                      <a:pt x="6" y="16"/>
                    </a:cubicBezTo>
                    <a:cubicBezTo>
                      <a:pt x="5" y="17"/>
                      <a:pt x="4" y="16"/>
                      <a:pt x="3" y="15"/>
                    </a:cubicBezTo>
                    <a:cubicBezTo>
                      <a:pt x="1" y="15"/>
                      <a:pt x="0" y="16"/>
                      <a:pt x="1" y="11"/>
                    </a:cubicBezTo>
                    <a:cubicBezTo>
                      <a:pt x="2" y="7"/>
                      <a:pt x="3" y="6"/>
                      <a:pt x="4" y="4"/>
                    </a:cubicBezTo>
                    <a:cubicBezTo>
                      <a:pt x="5" y="1"/>
                      <a:pt x="5" y="0"/>
                      <a:pt x="8" y="4"/>
                    </a:cubicBezTo>
                    <a:cubicBezTo>
                      <a:pt x="10" y="9"/>
                      <a:pt x="11" y="11"/>
                      <a:pt x="11" y="12"/>
                    </a:cubicBezTo>
                    <a:cubicBezTo>
                      <a:pt x="12" y="14"/>
                      <a:pt x="10" y="14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43"/>
              <p:cNvSpPr>
                <a:spLocks/>
              </p:cNvSpPr>
              <p:nvPr/>
            </p:nvSpPr>
            <p:spPr bwMode="auto">
              <a:xfrm>
                <a:off x="3617913" y="2036764"/>
                <a:ext cx="365125" cy="204788"/>
              </a:xfrm>
              <a:custGeom>
                <a:avLst/>
                <a:gdLst>
                  <a:gd name="T0" fmla="*/ 30 w 32"/>
                  <a:gd name="T1" fmla="*/ 4 h 18"/>
                  <a:gd name="T2" fmla="*/ 15 w 32"/>
                  <a:gd name="T3" fmla="*/ 6 h 18"/>
                  <a:gd name="T4" fmla="*/ 9 w 32"/>
                  <a:gd name="T5" fmla="*/ 13 h 18"/>
                  <a:gd name="T6" fmla="*/ 4 w 32"/>
                  <a:gd name="T7" fmla="*/ 16 h 18"/>
                  <a:gd name="T8" fmla="*/ 3 w 32"/>
                  <a:gd name="T9" fmla="*/ 12 h 18"/>
                  <a:gd name="T10" fmla="*/ 11 w 32"/>
                  <a:gd name="T11" fmla="*/ 3 h 18"/>
                  <a:gd name="T12" fmla="*/ 23 w 32"/>
                  <a:gd name="T13" fmla="*/ 0 h 18"/>
                  <a:gd name="T14" fmla="*/ 31 w 32"/>
                  <a:gd name="T15" fmla="*/ 1 h 18"/>
                  <a:gd name="T16" fmla="*/ 31 w 32"/>
                  <a:gd name="T17" fmla="*/ 3 h 18"/>
                  <a:gd name="T18" fmla="*/ 30 w 32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18">
                    <a:moveTo>
                      <a:pt x="30" y="4"/>
                    </a:moveTo>
                    <a:cubicBezTo>
                      <a:pt x="26" y="3"/>
                      <a:pt x="18" y="4"/>
                      <a:pt x="15" y="6"/>
                    </a:cubicBezTo>
                    <a:cubicBezTo>
                      <a:pt x="12" y="9"/>
                      <a:pt x="12" y="8"/>
                      <a:pt x="9" y="13"/>
                    </a:cubicBezTo>
                    <a:cubicBezTo>
                      <a:pt x="6" y="17"/>
                      <a:pt x="6" y="18"/>
                      <a:pt x="4" y="16"/>
                    </a:cubicBezTo>
                    <a:cubicBezTo>
                      <a:pt x="2" y="15"/>
                      <a:pt x="0" y="16"/>
                      <a:pt x="3" y="12"/>
                    </a:cubicBezTo>
                    <a:cubicBezTo>
                      <a:pt x="5" y="7"/>
                      <a:pt x="6" y="6"/>
                      <a:pt x="11" y="3"/>
                    </a:cubicBezTo>
                    <a:cubicBezTo>
                      <a:pt x="16" y="0"/>
                      <a:pt x="18" y="0"/>
                      <a:pt x="23" y="0"/>
                    </a:cubicBezTo>
                    <a:cubicBezTo>
                      <a:pt x="29" y="0"/>
                      <a:pt x="30" y="0"/>
                      <a:pt x="31" y="1"/>
                    </a:cubicBezTo>
                    <a:cubicBezTo>
                      <a:pt x="32" y="2"/>
                      <a:pt x="31" y="3"/>
                      <a:pt x="31" y="3"/>
                    </a:cubicBezTo>
                    <a:lnTo>
                      <a:pt x="30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44"/>
              <p:cNvSpPr>
                <a:spLocks/>
              </p:cNvSpPr>
              <p:nvPr/>
            </p:nvSpPr>
            <p:spPr bwMode="auto">
              <a:xfrm>
                <a:off x="3811588" y="2092326"/>
                <a:ext cx="125412" cy="80963"/>
              </a:xfrm>
              <a:custGeom>
                <a:avLst/>
                <a:gdLst>
                  <a:gd name="T0" fmla="*/ 10 w 11"/>
                  <a:gd name="T1" fmla="*/ 4 h 7"/>
                  <a:gd name="T2" fmla="*/ 5 w 11"/>
                  <a:gd name="T3" fmla="*/ 1 h 7"/>
                  <a:gd name="T4" fmla="*/ 1 w 11"/>
                  <a:gd name="T5" fmla="*/ 3 h 7"/>
                  <a:gd name="T6" fmla="*/ 2 w 11"/>
                  <a:gd name="T7" fmla="*/ 6 h 7"/>
                  <a:gd name="T8" fmla="*/ 5 w 11"/>
                  <a:gd name="T9" fmla="*/ 6 h 7"/>
                  <a:gd name="T10" fmla="*/ 9 w 11"/>
                  <a:gd name="T11" fmla="*/ 5 h 7"/>
                  <a:gd name="T12" fmla="*/ 10 w 11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10" y="4"/>
                    </a:moveTo>
                    <a:cubicBezTo>
                      <a:pt x="9" y="1"/>
                      <a:pt x="8" y="0"/>
                      <a:pt x="5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0" y="4"/>
                      <a:pt x="1" y="4"/>
                      <a:pt x="2" y="6"/>
                    </a:cubicBezTo>
                    <a:cubicBezTo>
                      <a:pt x="3" y="7"/>
                      <a:pt x="2" y="7"/>
                      <a:pt x="5" y="6"/>
                    </a:cubicBezTo>
                    <a:cubicBezTo>
                      <a:pt x="8" y="5"/>
                      <a:pt x="8" y="6"/>
                      <a:pt x="9" y="5"/>
                    </a:cubicBezTo>
                    <a:cubicBezTo>
                      <a:pt x="11" y="5"/>
                      <a:pt x="10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45"/>
              <p:cNvSpPr>
                <a:spLocks/>
              </p:cNvSpPr>
              <p:nvPr/>
            </p:nvSpPr>
            <p:spPr bwMode="auto">
              <a:xfrm>
                <a:off x="3857625" y="2149476"/>
                <a:ext cx="101600" cy="68263"/>
              </a:xfrm>
              <a:custGeom>
                <a:avLst/>
                <a:gdLst>
                  <a:gd name="T0" fmla="*/ 8 w 9"/>
                  <a:gd name="T1" fmla="*/ 3 h 6"/>
                  <a:gd name="T2" fmla="*/ 1 w 9"/>
                  <a:gd name="T3" fmla="*/ 6 h 6"/>
                  <a:gd name="T4" fmla="*/ 0 w 9"/>
                  <a:gd name="T5" fmla="*/ 4 h 6"/>
                  <a:gd name="T6" fmla="*/ 3 w 9"/>
                  <a:gd name="T7" fmla="*/ 3 h 6"/>
                  <a:gd name="T8" fmla="*/ 8 w 9"/>
                  <a:gd name="T9" fmla="*/ 1 h 6"/>
                  <a:gd name="T10" fmla="*/ 9 w 9"/>
                  <a:gd name="T11" fmla="*/ 3 h 6"/>
                  <a:gd name="T12" fmla="*/ 8 w 9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6">
                    <a:moveTo>
                      <a:pt x="8" y="3"/>
                    </a:moveTo>
                    <a:cubicBezTo>
                      <a:pt x="4" y="5"/>
                      <a:pt x="3" y="5"/>
                      <a:pt x="1" y="6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3"/>
                      <a:pt x="0" y="5"/>
                      <a:pt x="3" y="3"/>
                    </a:cubicBezTo>
                    <a:cubicBezTo>
                      <a:pt x="6" y="1"/>
                      <a:pt x="7" y="0"/>
                      <a:pt x="8" y="1"/>
                    </a:cubicBezTo>
                    <a:cubicBezTo>
                      <a:pt x="9" y="2"/>
                      <a:pt x="9" y="3"/>
                      <a:pt x="9" y="3"/>
                    </a:cubicBez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46"/>
              <p:cNvSpPr>
                <a:spLocks/>
              </p:cNvSpPr>
              <p:nvPr/>
            </p:nvSpPr>
            <p:spPr bwMode="auto">
              <a:xfrm>
                <a:off x="5305425" y="2708276"/>
                <a:ext cx="466725" cy="193675"/>
              </a:xfrm>
              <a:custGeom>
                <a:avLst/>
                <a:gdLst>
                  <a:gd name="T0" fmla="*/ 0 w 41"/>
                  <a:gd name="T1" fmla="*/ 15 h 17"/>
                  <a:gd name="T2" fmla="*/ 7 w 41"/>
                  <a:gd name="T3" fmla="*/ 15 h 17"/>
                  <a:gd name="T4" fmla="*/ 19 w 41"/>
                  <a:gd name="T5" fmla="*/ 13 h 17"/>
                  <a:gd name="T6" fmla="*/ 33 w 41"/>
                  <a:gd name="T7" fmla="*/ 15 h 17"/>
                  <a:gd name="T8" fmla="*/ 38 w 41"/>
                  <a:gd name="T9" fmla="*/ 9 h 17"/>
                  <a:gd name="T10" fmla="*/ 38 w 41"/>
                  <a:gd name="T11" fmla="*/ 3 h 17"/>
                  <a:gd name="T12" fmla="*/ 30 w 41"/>
                  <a:gd name="T13" fmla="*/ 3 h 17"/>
                  <a:gd name="T14" fmla="*/ 15 w 41"/>
                  <a:gd name="T15" fmla="*/ 4 h 17"/>
                  <a:gd name="T16" fmla="*/ 5 w 41"/>
                  <a:gd name="T17" fmla="*/ 0 h 17"/>
                  <a:gd name="T18" fmla="*/ 2 w 41"/>
                  <a:gd name="T19" fmla="*/ 7 h 17"/>
                  <a:gd name="T20" fmla="*/ 0 w 41"/>
                  <a:gd name="T21" fmla="*/ 13 h 17"/>
                  <a:gd name="T22" fmla="*/ 0 w 41"/>
                  <a:gd name="T23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" h="17">
                    <a:moveTo>
                      <a:pt x="0" y="15"/>
                    </a:moveTo>
                    <a:cubicBezTo>
                      <a:pt x="1" y="17"/>
                      <a:pt x="3" y="16"/>
                      <a:pt x="7" y="15"/>
                    </a:cubicBezTo>
                    <a:cubicBezTo>
                      <a:pt x="10" y="14"/>
                      <a:pt x="15" y="13"/>
                      <a:pt x="19" y="13"/>
                    </a:cubicBezTo>
                    <a:cubicBezTo>
                      <a:pt x="22" y="14"/>
                      <a:pt x="31" y="16"/>
                      <a:pt x="33" y="15"/>
                    </a:cubicBezTo>
                    <a:cubicBezTo>
                      <a:pt x="36" y="14"/>
                      <a:pt x="37" y="12"/>
                      <a:pt x="38" y="9"/>
                    </a:cubicBezTo>
                    <a:cubicBezTo>
                      <a:pt x="39" y="7"/>
                      <a:pt x="41" y="4"/>
                      <a:pt x="38" y="3"/>
                    </a:cubicBezTo>
                    <a:cubicBezTo>
                      <a:pt x="35" y="1"/>
                      <a:pt x="33" y="2"/>
                      <a:pt x="30" y="3"/>
                    </a:cubicBezTo>
                    <a:cubicBezTo>
                      <a:pt x="26" y="4"/>
                      <a:pt x="18" y="5"/>
                      <a:pt x="15" y="4"/>
                    </a:cubicBezTo>
                    <a:cubicBezTo>
                      <a:pt x="11" y="3"/>
                      <a:pt x="7" y="0"/>
                      <a:pt x="5" y="0"/>
                    </a:cubicBezTo>
                    <a:cubicBezTo>
                      <a:pt x="3" y="0"/>
                      <a:pt x="3" y="3"/>
                      <a:pt x="2" y="7"/>
                    </a:cubicBezTo>
                    <a:cubicBezTo>
                      <a:pt x="1" y="11"/>
                      <a:pt x="1" y="11"/>
                      <a:pt x="0" y="13"/>
                    </a:cubicBezTo>
                    <a:cubicBezTo>
                      <a:pt x="0" y="14"/>
                      <a:pt x="0" y="15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47"/>
              <p:cNvSpPr>
                <a:spLocks/>
              </p:cNvSpPr>
              <p:nvPr/>
            </p:nvSpPr>
            <p:spPr bwMode="auto">
              <a:xfrm>
                <a:off x="5395913" y="2468564"/>
                <a:ext cx="446087" cy="274638"/>
              </a:xfrm>
              <a:custGeom>
                <a:avLst/>
                <a:gdLst>
                  <a:gd name="T0" fmla="*/ 2 w 39"/>
                  <a:gd name="T1" fmla="*/ 20 h 24"/>
                  <a:gd name="T2" fmla="*/ 22 w 39"/>
                  <a:gd name="T3" fmla="*/ 22 h 24"/>
                  <a:gd name="T4" fmla="*/ 33 w 39"/>
                  <a:gd name="T5" fmla="*/ 13 h 24"/>
                  <a:gd name="T6" fmla="*/ 37 w 39"/>
                  <a:gd name="T7" fmla="*/ 4 h 24"/>
                  <a:gd name="T8" fmla="*/ 34 w 39"/>
                  <a:gd name="T9" fmla="*/ 1 h 24"/>
                  <a:gd name="T10" fmla="*/ 21 w 39"/>
                  <a:gd name="T11" fmla="*/ 5 h 24"/>
                  <a:gd name="T12" fmla="*/ 8 w 39"/>
                  <a:gd name="T13" fmla="*/ 13 h 24"/>
                  <a:gd name="T14" fmla="*/ 1 w 39"/>
                  <a:gd name="T15" fmla="*/ 18 h 24"/>
                  <a:gd name="T16" fmla="*/ 2 w 39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24">
                    <a:moveTo>
                      <a:pt x="2" y="20"/>
                    </a:moveTo>
                    <a:cubicBezTo>
                      <a:pt x="7" y="22"/>
                      <a:pt x="18" y="24"/>
                      <a:pt x="22" y="22"/>
                    </a:cubicBezTo>
                    <a:cubicBezTo>
                      <a:pt x="26" y="20"/>
                      <a:pt x="31" y="17"/>
                      <a:pt x="33" y="13"/>
                    </a:cubicBezTo>
                    <a:cubicBezTo>
                      <a:pt x="34" y="10"/>
                      <a:pt x="35" y="8"/>
                      <a:pt x="37" y="4"/>
                    </a:cubicBezTo>
                    <a:cubicBezTo>
                      <a:pt x="38" y="1"/>
                      <a:pt x="39" y="0"/>
                      <a:pt x="34" y="1"/>
                    </a:cubicBezTo>
                    <a:cubicBezTo>
                      <a:pt x="30" y="2"/>
                      <a:pt x="24" y="5"/>
                      <a:pt x="21" y="5"/>
                    </a:cubicBezTo>
                    <a:cubicBezTo>
                      <a:pt x="18" y="6"/>
                      <a:pt x="12" y="9"/>
                      <a:pt x="8" y="13"/>
                    </a:cubicBezTo>
                    <a:cubicBezTo>
                      <a:pt x="3" y="17"/>
                      <a:pt x="2" y="17"/>
                      <a:pt x="1" y="18"/>
                    </a:cubicBezTo>
                    <a:cubicBezTo>
                      <a:pt x="0" y="19"/>
                      <a:pt x="2" y="20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48"/>
              <p:cNvSpPr>
                <a:spLocks/>
              </p:cNvSpPr>
              <p:nvPr/>
            </p:nvSpPr>
            <p:spPr bwMode="auto">
              <a:xfrm>
                <a:off x="5738813" y="2230439"/>
                <a:ext cx="228600" cy="523875"/>
              </a:xfrm>
              <a:custGeom>
                <a:avLst/>
                <a:gdLst>
                  <a:gd name="T0" fmla="*/ 1 w 20"/>
                  <a:gd name="T1" fmla="*/ 42 h 46"/>
                  <a:gd name="T2" fmla="*/ 8 w 20"/>
                  <a:gd name="T3" fmla="*/ 44 h 46"/>
                  <a:gd name="T4" fmla="*/ 17 w 20"/>
                  <a:gd name="T5" fmla="*/ 34 h 46"/>
                  <a:gd name="T6" fmla="*/ 20 w 20"/>
                  <a:gd name="T7" fmla="*/ 24 h 46"/>
                  <a:gd name="T8" fmla="*/ 20 w 20"/>
                  <a:gd name="T9" fmla="*/ 12 h 46"/>
                  <a:gd name="T10" fmla="*/ 17 w 20"/>
                  <a:gd name="T11" fmla="*/ 3 h 46"/>
                  <a:gd name="T12" fmla="*/ 13 w 20"/>
                  <a:gd name="T13" fmla="*/ 2 h 46"/>
                  <a:gd name="T14" fmla="*/ 11 w 20"/>
                  <a:gd name="T15" fmla="*/ 10 h 46"/>
                  <a:gd name="T16" fmla="*/ 10 w 20"/>
                  <a:gd name="T17" fmla="*/ 23 h 46"/>
                  <a:gd name="T18" fmla="*/ 5 w 20"/>
                  <a:gd name="T19" fmla="*/ 35 h 46"/>
                  <a:gd name="T20" fmla="*/ 0 w 20"/>
                  <a:gd name="T21" fmla="*/ 41 h 46"/>
                  <a:gd name="T22" fmla="*/ 1 w 20"/>
                  <a:gd name="T23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46">
                    <a:moveTo>
                      <a:pt x="1" y="42"/>
                    </a:moveTo>
                    <a:cubicBezTo>
                      <a:pt x="4" y="45"/>
                      <a:pt x="5" y="46"/>
                      <a:pt x="8" y="44"/>
                    </a:cubicBezTo>
                    <a:cubicBezTo>
                      <a:pt x="11" y="41"/>
                      <a:pt x="15" y="37"/>
                      <a:pt x="17" y="34"/>
                    </a:cubicBezTo>
                    <a:cubicBezTo>
                      <a:pt x="20" y="32"/>
                      <a:pt x="20" y="29"/>
                      <a:pt x="20" y="24"/>
                    </a:cubicBezTo>
                    <a:cubicBezTo>
                      <a:pt x="19" y="20"/>
                      <a:pt x="20" y="17"/>
                      <a:pt x="20" y="12"/>
                    </a:cubicBezTo>
                    <a:cubicBezTo>
                      <a:pt x="19" y="8"/>
                      <a:pt x="19" y="5"/>
                      <a:pt x="17" y="3"/>
                    </a:cubicBezTo>
                    <a:cubicBezTo>
                      <a:pt x="15" y="0"/>
                      <a:pt x="15" y="0"/>
                      <a:pt x="13" y="2"/>
                    </a:cubicBezTo>
                    <a:cubicBezTo>
                      <a:pt x="10" y="4"/>
                      <a:pt x="9" y="7"/>
                      <a:pt x="11" y="10"/>
                    </a:cubicBezTo>
                    <a:cubicBezTo>
                      <a:pt x="13" y="13"/>
                      <a:pt x="12" y="19"/>
                      <a:pt x="10" y="23"/>
                    </a:cubicBezTo>
                    <a:cubicBezTo>
                      <a:pt x="9" y="27"/>
                      <a:pt x="8" y="31"/>
                      <a:pt x="5" y="35"/>
                    </a:cubicBezTo>
                    <a:cubicBezTo>
                      <a:pt x="2" y="40"/>
                      <a:pt x="0" y="40"/>
                      <a:pt x="0" y="41"/>
                    </a:cubicBezTo>
                    <a:cubicBezTo>
                      <a:pt x="1" y="42"/>
                      <a:pt x="1" y="42"/>
                      <a:pt x="1" y="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49"/>
              <p:cNvSpPr>
                <a:spLocks/>
              </p:cNvSpPr>
              <p:nvPr/>
            </p:nvSpPr>
            <p:spPr bwMode="auto">
              <a:xfrm>
                <a:off x="5327650" y="2366964"/>
                <a:ext cx="536575" cy="319088"/>
              </a:xfrm>
              <a:custGeom>
                <a:avLst/>
                <a:gdLst>
                  <a:gd name="T0" fmla="*/ 1 w 47"/>
                  <a:gd name="T1" fmla="*/ 26 h 28"/>
                  <a:gd name="T2" fmla="*/ 6 w 47"/>
                  <a:gd name="T3" fmla="*/ 26 h 28"/>
                  <a:gd name="T4" fmla="*/ 16 w 47"/>
                  <a:gd name="T5" fmla="*/ 16 h 28"/>
                  <a:gd name="T6" fmla="*/ 31 w 47"/>
                  <a:gd name="T7" fmla="*/ 11 h 28"/>
                  <a:gd name="T8" fmla="*/ 43 w 47"/>
                  <a:gd name="T9" fmla="*/ 6 h 28"/>
                  <a:gd name="T10" fmla="*/ 46 w 47"/>
                  <a:gd name="T11" fmla="*/ 2 h 28"/>
                  <a:gd name="T12" fmla="*/ 43 w 47"/>
                  <a:gd name="T13" fmla="*/ 1 h 28"/>
                  <a:gd name="T14" fmla="*/ 29 w 47"/>
                  <a:gd name="T15" fmla="*/ 8 h 28"/>
                  <a:gd name="T16" fmla="*/ 13 w 47"/>
                  <a:gd name="T17" fmla="*/ 15 h 28"/>
                  <a:gd name="T18" fmla="*/ 3 w 47"/>
                  <a:gd name="T19" fmla="*/ 22 h 28"/>
                  <a:gd name="T20" fmla="*/ 1 w 47"/>
                  <a:gd name="T21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28">
                    <a:moveTo>
                      <a:pt x="1" y="26"/>
                    </a:moveTo>
                    <a:cubicBezTo>
                      <a:pt x="2" y="28"/>
                      <a:pt x="4" y="28"/>
                      <a:pt x="6" y="26"/>
                    </a:cubicBezTo>
                    <a:cubicBezTo>
                      <a:pt x="8" y="24"/>
                      <a:pt x="12" y="19"/>
                      <a:pt x="16" y="16"/>
                    </a:cubicBezTo>
                    <a:cubicBezTo>
                      <a:pt x="20" y="14"/>
                      <a:pt x="27" y="12"/>
                      <a:pt x="31" y="11"/>
                    </a:cubicBezTo>
                    <a:cubicBezTo>
                      <a:pt x="36" y="9"/>
                      <a:pt x="40" y="6"/>
                      <a:pt x="43" y="6"/>
                    </a:cubicBezTo>
                    <a:cubicBezTo>
                      <a:pt x="46" y="6"/>
                      <a:pt x="46" y="5"/>
                      <a:pt x="46" y="2"/>
                    </a:cubicBezTo>
                    <a:cubicBezTo>
                      <a:pt x="46" y="0"/>
                      <a:pt x="47" y="0"/>
                      <a:pt x="43" y="1"/>
                    </a:cubicBezTo>
                    <a:cubicBezTo>
                      <a:pt x="39" y="2"/>
                      <a:pt x="33" y="6"/>
                      <a:pt x="29" y="8"/>
                    </a:cubicBezTo>
                    <a:cubicBezTo>
                      <a:pt x="25" y="9"/>
                      <a:pt x="18" y="13"/>
                      <a:pt x="13" y="15"/>
                    </a:cubicBezTo>
                    <a:cubicBezTo>
                      <a:pt x="9" y="17"/>
                      <a:pt x="5" y="19"/>
                      <a:pt x="3" y="22"/>
                    </a:cubicBezTo>
                    <a:cubicBezTo>
                      <a:pt x="0" y="25"/>
                      <a:pt x="1" y="26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50"/>
              <p:cNvSpPr>
                <a:spLocks/>
              </p:cNvSpPr>
              <p:nvPr/>
            </p:nvSpPr>
            <p:spPr bwMode="auto">
              <a:xfrm>
                <a:off x="5213350" y="2206626"/>
                <a:ext cx="206375" cy="411163"/>
              </a:xfrm>
              <a:custGeom>
                <a:avLst/>
                <a:gdLst>
                  <a:gd name="T0" fmla="*/ 5 w 18"/>
                  <a:gd name="T1" fmla="*/ 29 h 36"/>
                  <a:gd name="T2" fmla="*/ 11 w 18"/>
                  <a:gd name="T3" fmla="*/ 34 h 36"/>
                  <a:gd name="T4" fmla="*/ 16 w 18"/>
                  <a:gd name="T5" fmla="*/ 29 h 36"/>
                  <a:gd name="T6" fmla="*/ 15 w 18"/>
                  <a:gd name="T7" fmla="*/ 24 h 36"/>
                  <a:gd name="T8" fmla="*/ 8 w 18"/>
                  <a:gd name="T9" fmla="*/ 11 h 36"/>
                  <a:gd name="T10" fmla="*/ 4 w 18"/>
                  <a:gd name="T11" fmla="*/ 4 h 36"/>
                  <a:gd name="T12" fmla="*/ 1 w 18"/>
                  <a:gd name="T13" fmla="*/ 14 h 36"/>
                  <a:gd name="T14" fmla="*/ 1 w 18"/>
                  <a:gd name="T15" fmla="*/ 21 h 36"/>
                  <a:gd name="T16" fmla="*/ 2 w 18"/>
                  <a:gd name="T17" fmla="*/ 26 h 36"/>
                  <a:gd name="T18" fmla="*/ 5 w 18"/>
                  <a:gd name="T19" fmla="*/ 2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36">
                    <a:moveTo>
                      <a:pt x="5" y="29"/>
                    </a:moveTo>
                    <a:cubicBezTo>
                      <a:pt x="8" y="33"/>
                      <a:pt x="8" y="36"/>
                      <a:pt x="11" y="34"/>
                    </a:cubicBezTo>
                    <a:cubicBezTo>
                      <a:pt x="14" y="31"/>
                      <a:pt x="15" y="30"/>
                      <a:pt x="16" y="29"/>
                    </a:cubicBezTo>
                    <a:cubicBezTo>
                      <a:pt x="18" y="28"/>
                      <a:pt x="18" y="28"/>
                      <a:pt x="15" y="24"/>
                    </a:cubicBezTo>
                    <a:cubicBezTo>
                      <a:pt x="12" y="20"/>
                      <a:pt x="10" y="17"/>
                      <a:pt x="8" y="11"/>
                    </a:cubicBezTo>
                    <a:cubicBezTo>
                      <a:pt x="7" y="6"/>
                      <a:pt x="6" y="0"/>
                      <a:pt x="4" y="4"/>
                    </a:cubicBezTo>
                    <a:cubicBezTo>
                      <a:pt x="2" y="9"/>
                      <a:pt x="0" y="11"/>
                      <a:pt x="1" y="14"/>
                    </a:cubicBezTo>
                    <a:cubicBezTo>
                      <a:pt x="2" y="17"/>
                      <a:pt x="2" y="20"/>
                      <a:pt x="1" y="21"/>
                    </a:cubicBezTo>
                    <a:cubicBezTo>
                      <a:pt x="1" y="23"/>
                      <a:pt x="0" y="23"/>
                      <a:pt x="2" y="26"/>
                    </a:cubicBezTo>
                    <a:cubicBezTo>
                      <a:pt x="4" y="28"/>
                      <a:pt x="5" y="29"/>
                      <a:pt x="5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51"/>
              <p:cNvSpPr>
                <a:spLocks/>
              </p:cNvSpPr>
              <p:nvPr/>
            </p:nvSpPr>
            <p:spPr bwMode="auto">
              <a:xfrm>
                <a:off x="5270500" y="2149476"/>
                <a:ext cx="206375" cy="365125"/>
              </a:xfrm>
              <a:custGeom>
                <a:avLst/>
                <a:gdLst>
                  <a:gd name="T0" fmla="*/ 9 w 18"/>
                  <a:gd name="T1" fmla="*/ 23 h 32"/>
                  <a:gd name="T2" fmla="*/ 14 w 18"/>
                  <a:gd name="T3" fmla="*/ 30 h 32"/>
                  <a:gd name="T4" fmla="*/ 16 w 18"/>
                  <a:gd name="T5" fmla="*/ 29 h 32"/>
                  <a:gd name="T6" fmla="*/ 9 w 18"/>
                  <a:gd name="T7" fmla="*/ 19 h 32"/>
                  <a:gd name="T8" fmla="*/ 7 w 18"/>
                  <a:gd name="T9" fmla="*/ 8 h 32"/>
                  <a:gd name="T10" fmla="*/ 4 w 18"/>
                  <a:gd name="T11" fmla="*/ 1 h 32"/>
                  <a:gd name="T12" fmla="*/ 2 w 18"/>
                  <a:gd name="T13" fmla="*/ 5 h 32"/>
                  <a:gd name="T14" fmla="*/ 4 w 18"/>
                  <a:gd name="T15" fmla="*/ 14 h 32"/>
                  <a:gd name="T16" fmla="*/ 7 w 18"/>
                  <a:gd name="T17" fmla="*/ 20 h 32"/>
                  <a:gd name="T18" fmla="*/ 9 w 18"/>
                  <a:gd name="T19" fmla="*/ 2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32">
                    <a:moveTo>
                      <a:pt x="9" y="23"/>
                    </a:moveTo>
                    <a:cubicBezTo>
                      <a:pt x="11" y="27"/>
                      <a:pt x="12" y="28"/>
                      <a:pt x="14" y="30"/>
                    </a:cubicBezTo>
                    <a:cubicBezTo>
                      <a:pt x="16" y="32"/>
                      <a:pt x="18" y="32"/>
                      <a:pt x="16" y="29"/>
                    </a:cubicBezTo>
                    <a:cubicBezTo>
                      <a:pt x="14" y="26"/>
                      <a:pt x="10" y="23"/>
                      <a:pt x="9" y="19"/>
                    </a:cubicBezTo>
                    <a:cubicBezTo>
                      <a:pt x="8" y="15"/>
                      <a:pt x="8" y="13"/>
                      <a:pt x="7" y="8"/>
                    </a:cubicBezTo>
                    <a:cubicBezTo>
                      <a:pt x="6" y="3"/>
                      <a:pt x="6" y="0"/>
                      <a:pt x="4" y="1"/>
                    </a:cubicBezTo>
                    <a:cubicBezTo>
                      <a:pt x="2" y="2"/>
                      <a:pt x="0" y="2"/>
                      <a:pt x="2" y="5"/>
                    </a:cubicBezTo>
                    <a:cubicBezTo>
                      <a:pt x="3" y="9"/>
                      <a:pt x="3" y="10"/>
                      <a:pt x="4" y="14"/>
                    </a:cubicBezTo>
                    <a:cubicBezTo>
                      <a:pt x="6" y="18"/>
                      <a:pt x="6" y="19"/>
                      <a:pt x="7" y="20"/>
                    </a:cubicBezTo>
                    <a:cubicBezTo>
                      <a:pt x="8" y="22"/>
                      <a:pt x="9" y="23"/>
                      <a:pt x="9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52"/>
              <p:cNvSpPr>
                <a:spLocks/>
              </p:cNvSpPr>
              <p:nvPr/>
            </p:nvSpPr>
            <p:spPr bwMode="auto">
              <a:xfrm>
                <a:off x="5384800" y="2320926"/>
                <a:ext cx="285750" cy="182563"/>
              </a:xfrm>
              <a:custGeom>
                <a:avLst/>
                <a:gdLst>
                  <a:gd name="T0" fmla="*/ 3 w 25"/>
                  <a:gd name="T1" fmla="*/ 3 h 16"/>
                  <a:gd name="T2" fmla="*/ 8 w 25"/>
                  <a:gd name="T3" fmla="*/ 12 h 16"/>
                  <a:gd name="T4" fmla="*/ 15 w 25"/>
                  <a:gd name="T5" fmla="*/ 13 h 16"/>
                  <a:gd name="T6" fmla="*/ 23 w 25"/>
                  <a:gd name="T7" fmla="*/ 9 h 16"/>
                  <a:gd name="T8" fmla="*/ 20 w 25"/>
                  <a:gd name="T9" fmla="*/ 5 h 16"/>
                  <a:gd name="T10" fmla="*/ 5 w 25"/>
                  <a:gd name="T11" fmla="*/ 0 h 16"/>
                  <a:gd name="T12" fmla="*/ 1 w 25"/>
                  <a:gd name="T13" fmla="*/ 1 h 16"/>
                  <a:gd name="T14" fmla="*/ 3 w 25"/>
                  <a:gd name="T15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6">
                    <a:moveTo>
                      <a:pt x="3" y="3"/>
                    </a:moveTo>
                    <a:cubicBezTo>
                      <a:pt x="6" y="10"/>
                      <a:pt x="7" y="10"/>
                      <a:pt x="8" y="12"/>
                    </a:cubicBezTo>
                    <a:cubicBezTo>
                      <a:pt x="9" y="14"/>
                      <a:pt x="9" y="16"/>
                      <a:pt x="15" y="13"/>
                    </a:cubicBezTo>
                    <a:cubicBezTo>
                      <a:pt x="21" y="11"/>
                      <a:pt x="21" y="10"/>
                      <a:pt x="23" y="9"/>
                    </a:cubicBezTo>
                    <a:cubicBezTo>
                      <a:pt x="25" y="9"/>
                      <a:pt x="25" y="8"/>
                      <a:pt x="20" y="5"/>
                    </a:cubicBezTo>
                    <a:cubicBezTo>
                      <a:pt x="14" y="3"/>
                      <a:pt x="9" y="1"/>
                      <a:pt x="5" y="0"/>
                    </a:cubicBezTo>
                    <a:cubicBezTo>
                      <a:pt x="2" y="0"/>
                      <a:pt x="0" y="0"/>
                      <a:pt x="1" y="1"/>
                    </a:cubicBezTo>
                    <a:cubicBezTo>
                      <a:pt x="2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53"/>
              <p:cNvSpPr>
                <a:spLocks/>
              </p:cNvSpPr>
              <p:nvPr/>
            </p:nvSpPr>
            <p:spPr bwMode="auto">
              <a:xfrm>
                <a:off x="5384800" y="2241551"/>
                <a:ext cx="387350" cy="147638"/>
              </a:xfrm>
              <a:custGeom>
                <a:avLst/>
                <a:gdLst>
                  <a:gd name="T0" fmla="*/ 3 w 34"/>
                  <a:gd name="T1" fmla="*/ 5 h 13"/>
                  <a:gd name="T2" fmla="*/ 20 w 34"/>
                  <a:gd name="T3" fmla="*/ 10 h 13"/>
                  <a:gd name="T4" fmla="*/ 28 w 34"/>
                  <a:gd name="T5" fmla="*/ 13 h 13"/>
                  <a:gd name="T6" fmla="*/ 30 w 34"/>
                  <a:gd name="T7" fmla="*/ 11 h 13"/>
                  <a:gd name="T8" fmla="*/ 17 w 34"/>
                  <a:gd name="T9" fmla="*/ 6 h 13"/>
                  <a:gd name="T10" fmla="*/ 4 w 34"/>
                  <a:gd name="T11" fmla="*/ 1 h 13"/>
                  <a:gd name="T12" fmla="*/ 0 w 34"/>
                  <a:gd name="T13" fmla="*/ 2 h 13"/>
                  <a:gd name="T14" fmla="*/ 1 w 34"/>
                  <a:gd name="T15" fmla="*/ 4 h 13"/>
                  <a:gd name="T16" fmla="*/ 3 w 34"/>
                  <a:gd name="T1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" y="5"/>
                    </a:moveTo>
                    <a:cubicBezTo>
                      <a:pt x="9" y="7"/>
                      <a:pt x="16" y="8"/>
                      <a:pt x="20" y="10"/>
                    </a:cubicBezTo>
                    <a:cubicBezTo>
                      <a:pt x="25" y="12"/>
                      <a:pt x="27" y="12"/>
                      <a:pt x="28" y="13"/>
                    </a:cubicBezTo>
                    <a:cubicBezTo>
                      <a:pt x="30" y="13"/>
                      <a:pt x="34" y="12"/>
                      <a:pt x="30" y="11"/>
                    </a:cubicBezTo>
                    <a:cubicBezTo>
                      <a:pt x="26" y="9"/>
                      <a:pt x="22" y="8"/>
                      <a:pt x="17" y="6"/>
                    </a:cubicBezTo>
                    <a:cubicBezTo>
                      <a:pt x="12" y="3"/>
                      <a:pt x="9" y="2"/>
                      <a:pt x="4" y="1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3" y="4"/>
                      <a:pt x="3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54"/>
              <p:cNvSpPr>
                <a:spLocks/>
              </p:cNvSpPr>
              <p:nvPr/>
            </p:nvSpPr>
            <p:spPr bwMode="auto">
              <a:xfrm>
                <a:off x="5168900" y="2024064"/>
                <a:ext cx="387350" cy="206375"/>
              </a:xfrm>
              <a:custGeom>
                <a:avLst/>
                <a:gdLst>
                  <a:gd name="T0" fmla="*/ 1 w 34"/>
                  <a:gd name="T1" fmla="*/ 13 h 18"/>
                  <a:gd name="T2" fmla="*/ 6 w 34"/>
                  <a:gd name="T3" fmla="*/ 17 h 18"/>
                  <a:gd name="T4" fmla="*/ 8 w 34"/>
                  <a:gd name="T5" fmla="*/ 15 h 18"/>
                  <a:gd name="T6" fmla="*/ 14 w 34"/>
                  <a:gd name="T7" fmla="*/ 8 h 18"/>
                  <a:gd name="T8" fmla="*/ 21 w 34"/>
                  <a:gd name="T9" fmla="*/ 5 h 18"/>
                  <a:gd name="T10" fmla="*/ 27 w 34"/>
                  <a:gd name="T11" fmla="*/ 4 h 18"/>
                  <a:gd name="T12" fmla="*/ 32 w 34"/>
                  <a:gd name="T13" fmla="*/ 1 h 18"/>
                  <a:gd name="T14" fmla="*/ 24 w 34"/>
                  <a:gd name="T15" fmla="*/ 1 h 18"/>
                  <a:gd name="T16" fmla="*/ 17 w 34"/>
                  <a:gd name="T17" fmla="*/ 2 h 18"/>
                  <a:gd name="T18" fmla="*/ 7 w 34"/>
                  <a:gd name="T19" fmla="*/ 5 h 18"/>
                  <a:gd name="T20" fmla="*/ 1 w 34"/>
                  <a:gd name="T21" fmla="*/ 11 h 18"/>
                  <a:gd name="T22" fmla="*/ 1 w 34"/>
                  <a:gd name="T23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18">
                    <a:moveTo>
                      <a:pt x="1" y="13"/>
                    </a:moveTo>
                    <a:cubicBezTo>
                      <a:pt x="4" y="15"/>
                      <a:pt x="6" y="16"/>
                      <a:pt x="6" y="17"/>
                    </a:cubicBezTo>
                    <a:cubicBezTo>
                      <a:pt x="7" y="18"/>
                      <a:pt x="7" y="18"/>
                      <a:pt x="8" y="15"/>
                    </a:cubicBezTo>
                    <a:cubicBezTo>
                      <a:pt x="9" y="12"/>
                      <a:pt x="12" y="8"/>
                      <a:pt x="14" y="8"/>
                    </a:cubicBezTo>
                    <a:cubicBezTo>
                      <a:pt x="16" y="7"/>
                      <a:pt x="19" y="6"/>
                      <a:pt x="21" y="5"/>
                    </a:cubicBezTo>
                    <a:cubicBezTo>
                      <a:pt x="23" y="4"/>
                      <a:pt x="23" y="4"/>
                      <a:pt x="27" y="4"/>
                    </a:cubicBezTo>
                    <a:cubicBezTo>
                      <a:pt x="31" y="4"/>
                      <a:pt x="34" y="3"/>
                      <a:pt x="32" y="1"/>
                    </a:cubicBezTo>
                    <a:cubicBezTo>
                      <a:pt x="29" y="0"/>
                      <a:pt x="27" y="0"/>
                      <a:pt x="24" y="1"/>
                    </a:cubicBezTo>
                    <a:cubicBezTo>
                      <a:pt x="21" y="2"/>
                      <a:pt x="20" y="2"/>
                      <a:pt x="17" y="2"/>
                    </a:cubicBezTo>
                    <a:cubicBezTo>
                      <a:pt x="15" y="2"/>
                      <a:pt x="11" y="3"/>
                      <a:pt x="7" y="5"/>
                    </a:cubicBezTo>
                    <a:cubicBezTo>
                      <a:pt x="3" y="8"/>
                      <a:pt x="3" y="10"/>
                      <a:pt x="1" y="11"/>
                    </a:cubicBezTo>
                    <a:cubicBezTo>
                      <a:pt x="0" y="12"/>
                      <a:pt x="1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55"/>
              <p:cNvSpPr>
                <a:spLocks/>
              </p:cNvSpPr>
              <p:nvPr/>
            </p:nvSpPr>
            <p:spPr bwMode="auto">
              <a:xfrm>
                <a:off x="5362575" y="2092326"/>
                <a:ext cx="182562" cy="149225"/>
              </a:xfrm>
              <a:custGeom>
                <a:avLst/>
                <a:gdLst>
                  <a:gd name="T0" fmla="*/ 0 w 16"/>
                  <a:gd name="T1" fmla="*/ 6 h 13"/>
                  <a:gd name="T2" fmla="*/ 3 w 16"/>
                  <a:gd name="T3" fmla="*/ 11 h 13"/>
                  <a:gd name="T4" fmla="*/ 9 w 16"/>
                  <a:gd name="T5" fmla="*/ 9 h 13"/>
                  <a:gd name="T6" fmla="*/ 13 w 16"/>
                  <a:gd name="T7" fmla="*/ 3 h 13"/>
                  <a:gd name="T8" fmla="*/ 12 w 16"/>
                  <a:gd name="T9" fmla="*/ 0 h 13"/>
                  <a:gd name="T10" fmla="*/ 4 w 16"/>
                  <a:gd name="T11" fmla="*/ 3 h 13"/>
                  <a:gd name="T12" fmla="*/ 0 w 16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0" y="6"/>
                    </a:moveTo>
                    <a:cubicBezTo>
                      <a:pt x="0" y="9"/>
                      <a:pt x="1" y="10"/>
                      <a:pt x="3" y="11"/>
                    </a:cubicBezTo>
                    <a:cubicBezTo>
                      <a:pt x="6" y="12"/>
                      <a:pt x="7" y="13"/>
                      <a:pt x="9" y="9"/>
                    </a:cubicBezTo>
                    <a:cubicBezTo>
                      <a:pt x="11" y="6"/>
                      <a:pt x="11" y="5"/>
                      <a:pt x="13" y="3"/>
                    </a:cubicBezTo>
                    <a:cubicBezTo>
                      <a:pt x="14" y="0"/>
                      <a:pt x="16" y="0"/>
                      <a:pt x="12" y="0"/>
                    </a:cubicBezTo>
                    <a:cubicBezTo>
                      <a:pt x="9" y="0"/>
                      <a:pt x="7" y="1"/>
                      <a:pt x="4" y="3"/>
                    </a:cubicBezTo>
                    <a:cubicBezTo>
                      <a:pt x="1" y="4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56"/>
              <p:cNvSpPr>
                <a:spLocks/>
              </p:cNvSpPr>
              <p:nvPr/>
            </p:nvSpPr>
            <p:spPr bwMode="auto">
              <a:xfrm>
                <a:off x="5476875" y="2092326"/>
                <a:ext cx="125412" cy="171450"/>
              </a:xfrm>
              <a:custGeom>
                <a:avLst/>
                <a:gdLst>
                  <a:gd name="T0" fmla="*/ 1 w 11"/>
                  <a:gd name="T1" fmla="*/ 10 h 15"/>
                  <a:gd name="T2" fmla="*/ 3 w 11"/>
                  <a:gd name="T3" fmla="*/ 12 h 15"/>
                  <a:gd name="T4" fmla="*/ 7 w 11"/>
                  <a:gd name="T5" fmla="*/ 5 h 15"/>
                  <a:gd name="T6" fmla="*/ 8 w 11"/>
                  <a:gd name="T7" fmla="*/ 1 h 15"/>
                  <a:gd name="T8" fmla="*/ 4 w 11"/>
                  <a:gd name="T9" fmla="*/ 5 h 15"/>
                  <a:gd name="T10" fmla="*/ 1 w 11"/>
                  <a:gd name="T11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5">
                    <a:moveTo>
                      <a:pt x="1" y="10"/>
                    </a:moveTo>
                    <a:cubicBezTo>
                      <a:pt x="0" y="13"/>
                      <a:pt x="1" y="15"/>
                      <a:pt x="3" y="12"/>
                    </a:cubicBezTo>
                    <a:cubicBezTo>
                      <a:pt x="5" y="9"/>
                      <a:pt x="5" y="8"/>
                      <a:pt x="7" y="5"/>
                    </a:cubicBezTo>
                    <a:cubicBezTo>
                      <a:pt x="10" y="2"/>
                      <a:pt x="11" y="0"/>
                      <a:pt x="8" y="1"/>
                    </a:cubicBezTo>
                    <a:cubicBezTo>
                      <a:pt x="6" y="2"/>
                      <a:pt x="5" y="3"/>
                      <a:pt x="4" y="5"/>
                    </a:cubicBezTo>
                    <a:cubicBezTo>
                      <a:pt x="2" y="8"/>
                      <a:pt x="1" y="10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57"/>
              <p:cNvSpPr>
                <a:spLocks/>
              </p:cNvSpPr>
              <p:nvPr/>
            </p:nvSpPr>
            <p:spPr bwMode="auto">
              <a:xfrm>
                <a:off x="5521325" y="2206626"/>
                <a:ext cx="149225" cy="103188"/>
              </a:xfrm>
              <a:custGeom>
                <a:avLst/>
                <a:gdLst>
                  <a:gd name="T0" fmla="*/ 2 w 13"/>
                  <a:gd name="T1" fmla="*/ 5 h 9"/>
                  <a:gd name="T2" fmla="*/ 10 w 13"/>
                  <a:gd name="T3" fmla="*/ 7 h 9"/>
                  <a:gd name="T4" fmla="*/ 10 w 13"/>
                  <a:gd name="T5" fmla="*/ 2 h 9"/>
                  <a:gd name="T6" fmla="*/ 3 w 13"/>
                  <a:gd name="T7" fmla="*/ 0 h 9"/>
                  <a:gd name="T8" fmla="*/ 1 w 13"/>
                  <a:gd name="T9" fmla="*/ 3 h 9"/>
                  <a:gd name="T10" fmla="*/ 2 w 13"/>
                  <a:gd name="T11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9">
                    <a:moveTo>
                      <a:pt x="2" y="5"/>
                    </a:moveTo>
                    <a:cubicBezTo>
                      <a:pt x="7" y="7"/>
                      <a:pt x="9" y="9"/>
                      <a:pt x="10" y="7"/>
                    </a:cubicBezTo>
                    <a:cubicBezTo>
                      <a:pt x="11" y="5"/>
                      <a:pt x="13" y="5"/>
                      <a:pt x="10" y="2"/>
                    </a:cubicBezTo>
                    <a:cubicBezTo>
                      <a:pt x="6" y="0"/>
                      <a:pt x="3" y="0"/>
                      <a:pt x="3" y="0"/>
                    </a:cubicBezTo>
                    <a:cubicBezTo>
                      <a:pt x="3" y="0"/>
                      <a:pt x="1" y="1"/>
                      <a:pt x="1" y="3"/>
                    </a:cubicBezTo>
                    <a:cubicBezTo>
                      <a:pt x="0" y="4"/>
                      <a:pt x="2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58"/>
              <p:cNvSpPr>
                <a:spLocks/>
              </p:cNvSpPr>
              <p:nvPr/>
            </p:nvSpPr>
            <p:spPr bwMode="auto">
              <a:xfrm>
                <a:off x="5646738" y="2138364"/>
                <a:ext cx="125412" cy="182563"/>
              </a:xfrm>
              <a:custGeom>
                <a:avLst/>
                <a:gdLst>
                  <a:gd name="T0" fmla="*/ 1 w 11"/>
                  <a:gd name="T1" fmla="*/ 14 h 16"/>
                  <a:gd name="T2" fmla="*/ 5 w 11"/>
                  <a:gd name="T3" fmla="*/ 5 h 16"/>
                  <a:gd name="T4" fmla="*/ 8 w 11"/>
                  <a:gd name="T5" fmla="*/ 1 h 16"/>
                  <a:gd name="T6" fmla="*/ 8 w 11"/>
                  <a:gd name="T7" fmla="*/ 6 h 16"/>
                  <a:gd name="T8" fmla="*/ 4 w 11"/>
                  <a:gd name="T9" fmla="*/ 14 h 16"/>
                  <a:gd name="T10" fmla="*/ 2 w 11"/>
                  <a:gd name="T11" fmla="*/ 16 h 16"/>
                  <a:gd name="T12" fmla="*/ 1 w 11"/>
                  <a:gd name="T1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6">
                    <a:moveTo>
                      <a:pt x="1" y="14"/>
                    </a:moveTo>
                    <a:cubicBezTo>
                      <a:pt x="3" y="9"/>
                      <a:pt x="4" y="8"/>
                      <a:pt x="5" y="5"/>
                    </a:cubicBezTo>
                    <a:cubicBezTo>
                      <a:pt x="7" y="2"/>
                      <a:pt x="7" y="0"/>
                      <a:pt x="8" y="1"/>
                    </a:cubicBezTo>
                    <a:cubicBezTo>
                      <a:pt x="9" y="2"/>
                      <a:pt x="11" y="2"/>
                      <a:pt x="8" y="6"/>
                    </a:cubicBezTo>
                    <a:cubicBezTo>
                      <a:pt x="5" y="11"/>
                      <a:pt x="5" y="12"/>
                      <a:pt x="4" y="14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0" y="15"/>
                      <a:pt x="1" y="14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59"/>
              <p:cNvSpPr>
                <a:spLocks/>
              </p:cNvSpPr>
              <p:nvPr/>
            </p:nvSpPr>
            <p:spPr bwMode="auto">
              <a:xfrm>
                <a:off x="5703888" y="2173289"/>
                <a:ext cx="138112" cy="193675"/>
              </a:xfrm>
              <a:custGeom>
                <a:avLst/>
                <a:gdLst>
                  <a:gd name="T0" fmla="*/ 2 w 12"/>
                  <a:gd name="T1" fmla="*/ 14 h 17"/>
                  <a:gd name="T2" fmla="*/ 6 w 12"/>
                  <a:gd name="T3" fmla="*/ 16 h 17"/>
                  <a:gd name="T4" fmla="*/ 10 w 12"/>
                  <a:gd name="T5" fmla="*/ 15 h 17"/>
                  <a:gd name="T6" fmla="*/ 11 w 12"/>
                  <a:gd name="T7" fmla="*/ 11 h 17"/>
                  <a:gd name="T8" fmla="*/ 8 w 12"/>
                  <a:gd name="T9" fmla="*/ 4 h 17"/>
                  <a:gd name="T10" fmla="*/ 5 w 12"/>
                  <a:gd name="T11" fmla="*/ 4 h 17"/>
                  <a:gd name="T12" fmla="*/ 1 w 12"/>
                  <a:gd name="T13" fmla="*/ 12 h 17"/>
                  <a:gd name="T14" fmla="*/ 2 w 12"/>
                  <a:gd name="T15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7">
                    <a:moveTo>
                      <a:pt x="2" y="14"/>
                    </a:moveTo>
                    <a:cubicBezTo>
                      <a:pt x="4" y="14"/>
                      <a:pt x="5" y="15"/>
                      <a:pt x="6" y="16"/>
                    </a:cubicBezTo>
                    <a:cubicBezTo>
                      <a:pt x="7" y="17"/>
                      <a:pt x="8" y="16"/>
                      <a:pt x="10" y="15"/>
                    </a:cubicBezTo>
                    <a:cubicBezTo>
                      <a:pt x="11" y="15"/>
                      <a:pt x="12" y="16"/>
                      <a:pt x="11" y="11"/>
                    </a:cubicBezTo>
                    <a:cubicBezTo>
                      <a:pt x="10" y="7"/>
                      <a:pt x="9" y="6"/>
                      <a:pt x="8" y="4"/>
                    </a:cubicBezTo>
                    <a:cubicBezTo>
                      <a:pt x="7" y="1"/>
                      <a:pt x="7" y="0"/>
                      <a:pt x="5" y="4"/>
                    </a:cubicBezTo>
                    <a:cubicBezTo>
                      <a:pt x="2" y="9"/>
                      <a:pt x="2" y="11"/>
                      <a:pt x="1" y="12"/>
                    </a:cubicBezTo>
                    <a:cubicBezTo>
                      <a:pt x="0" y="14"/>
                      <a:pt x="2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60"/>
              <p:cNvSpPr>
                <a:spLocks/>
              </p:cNvSpPr>
              <p:nvPr/>
            </p:nvSpPr>
            <p:spPr bwMode="auto">
              <a:xfrm>
                <a:off x="5545138" y="2036764"/>
                <a:ext cx="365125" cy="204788"/>
              </a:xfrm>
              <a:custGeom>
                <a:avLst/>
                <a:gdLst>
                  <a:gd name="T0" fmla="*/ 2 w 32"/>
                  <a:gd name="T1" fmla="*/ 4 h 18"/>
                  <a:gd name="T2" fmla="*/ 17 w 32"/>
                  <a:gd name="T3" fmla="*/ 6 h 18"/>
                  <a:gd name="T4" fmla="*/ 23 w 32"/>
                  <a:gd name="T5" fmla="*/ 13 h 18"/>
                  <a:gd name="T6" fmla="*/ 28 w 32"/>
                  <a:gd name="T7" fmla="*/ 16 h 18"/>
                  <a:gd name="T8" fmla="*/ 29 w 32"/>
                  <a:gd name="T9" fmla="*/ 12 h 18"/>
                  <a:gd name="T10" fmla="*/ 21 w 32"/>
                  <a:gd name="T11" fmla="*/ 3 h 18"/>
                  <a:gd name="T12" fmla="*/ 9 w 32"/>
                  <a:gd name="T13" fmla="*/ 0 h 18"/>
                  <a:gd name="T14" fmla="*/ 1 w 32"/>
                  <a:gd name="T15" fmla="*/ 1 h 18"/>
                  <a:gd name="T16" fmla="*/ 1 w 32"/>
                  <a:gd name="T17" fmla="*/ 3 h 18"/>
                  <a:gd name="T18" fmla="*/ 2 w 32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18">
                    <a:moveTo>
                      <a:pt x="2" y="4"/>
                    </a:moveTo>
                    <a:cubicBezTo>
                      <a:pt x="6" y="3"/>
                      <a:pt x="14" y="4"/>
                      <a:pt x="17" y="6"/>
                    </a:cubicBezTo>
                    <a:cubicBezTo>
                      <a:pt x="20" y="9"/>
                      <a:pt x="21" y="8"/>
                      <a:pt x="23" y="13"/>
                    </a:cubicBezTo>
                    <a:cubicBezTo>
                      <a:pt x="26" y="17"/>
                      <a:pt x="26" y="18"/>
                      <a:pt x="28" y="16"/>
                    </a:cubicBezTo>
                    <a:cubicBezTo>
                      <a:pt x="31" y="15"/>
                      <a:pt x="32" y="16"/>
                      <a:pt x="29" y="12"/>
                    </a:cubicBezTo>
                    <a:cubicBezTo>
                      <a:pt x="27" y="7"/>
                      <a:pt x="26" y="6"/>
                      <a:pt x="21" y="3"/>
                    </a:cubicBezTo>
                    <a:cubicBezTo>
                      <a:pt x="16" y="0"/>
                      <a:pt x="15" y="0"/>
                      <a:pt x="9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3"/>
                    </a:cubicBez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61"/>
              <p:cNvSpPr>
                <a:spLocks/>
              </p:cNvSpPr>
              <p:nvPr/>
            </p:nvSpPr>
            <p:spPr bwMode="auto">
              <a:xfrm>
                <a:off x="5591175" y="2092326"/>
                <a:ext cx="125412" cy="80963"/>
              </a:xfrm>
              <a:custGeom>
                <a:avLst/>
                <a:gdLst>
                  <a:gd name="T0" fmla="*/ 1 w 11"/>
                  <a:gd name="T1" fmla="*/ 4 h 7"/>
                  <a:gd name="T2" fmla="*/ 7 w 11"/>
                  <a:gd name="T3" fmla="*/ 1 h 7"/>
                  <a:gd name="T4" fmla="*/ 10 w 11"/>
                  <a:gd name="T5" fmla="*/ 3 h 7"/>
                  <a:gd name="T6" fmla="*/ 9 w 11"/>
                  <a:gd name="T7" fmla="*/ 6 h 7"/>
                  <a:gd name="T8" fmla="*/ 6 w 11"/>
                  <a:gd name="T9" fmla="*/ 6 h 7"/>
                  <a:gd name="T10" fmla="*/ 2 w 11"/>
                  <a:gd name="T11" fmla="*/ 5 h 7"/>
                  <a:gd name="T12" fmla="*/ 1 w 11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1" y="4"/>
                    </a:moveTo>
                    <a:cubicBezTo>
                      <a:pt x="2" y="1"/>
                      <a:pt x="3" y="0"/>
                      <a:pt x="7" y="1"/>
                    </a:cubicBezTo>
                    <a:cubicBezTo>
                      <a:pt x="10" y="2"/>
                      <a:pt x="10" y="3"/>
                      <a:pt x="10" y="3"/>
                    </a:cubicBezTo>
                    <a:cubicBezTo>
                      <a:pt x="11" y="4"/>
                      <a:pt x="10" y="4"/>
                      <a:pt x="9" y="6"/>
                    </a:cubicBezTo>
                    <a:cubicBezTo>
                      <a:pt x="8" y="7"/>
                      <a:pt x="9" y="7"/>
                      <a:pt x="6" y="6"/>
                    </a:cubicBezTo>
                    <a:cubicBezTo>
                      <a:pt x="3" y="5"/>
                      <a:pt x="3" y="6"/>
                      <a:pt x="2" y="5"/>
                    </a:cubicBezTo>
                    <a:cubicBezTo>
                      <a:pt x="0" y="5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62"/>
              <p:cNvSpPr>
                <a:spLocks/>
              </p:cNvSpPr>
              <p:nvPr/>
            </p:nvSpPr>
            <p:spPr bwMode="auto">
              <a:xfrm>
                <a:off x="5567363" y="2149476"/>
                <a:ext cx="103187" cy="68263"/>
              </a:xfrm>
              <a:custGeom>
                <a:avLst/>
                <a:gdLst>
                  <a:gd name="T0" fmla="*/ 1 w 9"/>
                  <a:gd name="T1" fmla="*/ 3 h 6"/>
                  <a:gd name="T2" fmla="*/ 8 w 9"/>
                  <a:gd name="T3" fmla="*/ 6 h 6"/>
                  <a:gd name="T4" fmla="*/ 9 w 9"/>
                  <a:gd name="T5" fmla="*/ 4 h 6"/>
                  <a:gd name="T6" fmla="*/ 6 w 9"/>
                  <a:gd name="T7" fmla="*/ 3 h 6"/>
                  <a:gd name="T8" fmla="*/ 1 w 9"/>
                  <a:gd name="T9" fmla="*/ 1 h 6"/>
                  <a:gd name="T10" fmla="*/ 0 w 9"/>
                  <a:gd name="T11" fmla="*/ 3 h 6"/>
                  <a:gd name="T12" fmla="*/ 1 w 9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6">
                    <a:moveTo>
                      <a:pt x="1" y="3"/>
                    </a:moveTo>
                    <a:cubicBezTo>
                      <a:pt x="5" y="5"/>
                      <a:pt x="7" y="5"/>
                      <a:pt x="8" y="6"/>
                    </a:cubicBezTo>
                    <a:cubicBezTo>
                      <a:pt x="9" y="6"/>
                      <a:pt x="9" y="5"/>
                      <a:pt x="9" y="4"/>
                    </a:cubicBezTo>
                    <a:cubicBezTo>
                      <a:pt x="9" y="3"/>
                      <a:pt x="9" y="5"/>
                      <a:pt x="6" y="3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3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63"/>
              <p:cNvSpPr>
                <a:spLocks/>
              </p:cNvSpPr>
              <p:nvPr/>
            </p:nvSpPr>
            <p:spPr bwMode="auto">
              <a:xfrm>
                <a:off x="5065713" y="2173289"/>
                <a:ext cx="160337" cy="238125"/>
              </a:xfrm>
              <a:custGeom>
                <a:avLst/>
                <a:gdLst>
                  <a:gd name="T0" fmla="*/ 14 w 14"/>
                  <a:gd name="T1" fmla="*/ 7 h 21"/>
                  <a:gd name="T2" fmla="*/ 8 w 14"/>
                  <a:gd name="T3" fmla="*/ 2 h 21"/>
                  <a:gd name="T4" fmla="*/ 3 w 14"/>
                  <a:gd name="T5" fmla="*/ 3 h 21"/>
                  <a:gd name="T6" fmla="*/ 0 w 14"/>
                  <a:gd name="T7" fmla="*/ 11 h 21"/>
                  <a:gd name="T8" fmla="*/ 3 w 14"/>
                  <a:gd name="T9" fmla="*/ 15 h 21"/>
                  <a:gd name="T10" fmla="*/ 11 w 14"/>
                  <a:gd name="T11" fmla="*/ 19 h 21"/>
                  <a:gd name="T12" fmla="*/ 12 w 14"/>
                  <a:gd name="T13" fmla="*/ 12 h 21"/>
                  <a:gd name="T14" fmla="*/ 14 w 14"/>
                  <a:gd name="T15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1">
                    <a:moveTo>
                      <a:pt x="14" y="7"/>
                    </a:moveTo>
                    <a:cubicBezTo>
                      <a:pt x="11" y="4"/>
                      <a:pt x="9" y="3"/>
                      <a:pt x="8" y="2"/>
                    </a:cubicBezTo>
                    <a:cubicBezTo>
                      <a:pt x="6" y="1"/>
                      <a:pt x="4" y="0"/>
                      <a:pt x="3" y="3"/>
                    </a:cubicBezTo>
                    <a:cubicBezTo>
                      <a:pt x="2" y="6"/>
                      <a:pt x="0" y="8"/>
                      <a:pt x="0" y="11"/>
                    </a:cubicBezTo>
                    <a:cubicBezTo>
                      <a:pt x="0" y="13"/>
                      <a:pt x="0" y="14"/>
                      <a:pt x="3" y="15"/>
                    </a:cubicBezTo>
                    <a:cubicBezTo>
                      <a:pt x="6" y="16"/>
                      <a:pt x="11" y="21"/>
                      <a:pt x="11" y="19"/>
                    </a:cubicBezTo>
                    <a:cubicBezTo>
                      <a:pt x="11" y="16"/>
                      <a:pt x="11" y="15"/>
                      <a:pt x="12" y="12"/>
                    </a:cubicBezTo>
                    <a:cubicBezTo>
                      <a:pt x="13" y="9"/>
                      <a:pt x="14" y="7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64"/>
              <p:cNvSpPr>
                <a:spLocks/>
              </p:cNvSpPr>
              <p:nvPr/>
            </p:nvSpPr>
            <p:spPr bwMode="auto">
              <a:xfrm rot="19904868">
                <a:off x="5815457" y="1812925"/>
                <a:ext cx="2668587" cy="1060450"/>
              </a:xfrm>
              <a:custGeom>
                <a:avLst/>
                <a:gdLst>
                  <a:gd name="T0" fmla="*/ 3 w 234"/>
                  <a:gd name="T1" fmla="*/ 36 h 93"/>
                  <a:gd name="T2" fmla="*/ 27 w 234"/>
                  <a:gd name="T3" fmla="*/ 13 h 93"/>
                  <a:gd name="T4" fmla="*/ 89 w 234"/>
                  <a:gd name="T5" fmla="*/ 22 h 93"/>
                  <a:gd name="T6" fmla="*/ 123 w 234"/>
                  <a:gd name="T7" fmla="*/ 52 h 93"/>
                  <a:gd name="T8" fmla="*/ 139 w 234"/>
                  <a:gd name="T9" fmla="*/ 66 h 93"/>
                  <a:gd name="T10" fmla="*/ 189 w 234"/>
                  <a:gd name="T11" fmla="*/ 92 h 93"/>
                  <a:gd name="T12" fmla="*/ 223 w 234"/>
                  <a:gd name="T13" fmla="*/ 82 h 93"/>
                  <a:gd name="T14" fmla="*/ 234 w 234"/>
                  <a:gd name="T15" fmla="*/ 56 h 93"/>
                  <a:gd name="T16" fmla="*/ 222 w 234"/>
                  <a:gd name="T17" fmla="*/ 34 h 93"/>
                  <a:gd name="T18" fmla="*/ 197 w 234"/>
                  <a:gd name="T19" fmla="*/ 28 h 93"/>
                  <a:gd name="T20" fmla="*/ 184 w 234"/>
                  <a:gd name="T21" fmla="*/ 40 h 93"/>
                  <a:gd name="T22" fmla="*/ 186 w 234"/>
                  <a:gd name="T23" fmla="*/ 53 h 93"/>
                  <a:gd name="T24" fmla="*/ 200 w 234"/>
                  <a:gd name="T25" fmla="*/ 56 h 93"/>
                  <a:gd name="T26" fmla="*/ 203 w 234"/>
                  <a:gd name="T27" fmla="*/ 45 h 93"/>
                  <a:gd name="T28" fmla="*/ 203 w 234"/>
                  <a:gd name="T29" fmla="*/ 45 h 93"/>
                  <a:gd name="T30" fmla="*/ 201 w 234"/>
                  <a:gd name="T31" fmla="*/ 44 h 93"/>
                  <a:gd name="T32" fmla="*/ 201 w 234"/>
                  <a:gd name="T33" fmla="*/ 46 h 93"/>
                  <a:gd name="T34" fmla="*/ 201 w 234"/>
                  <a:gd name="T35" fmla="*/ 46 h 93"/>
                  <a:gd name="T36" fmla="*/ 199 w 234"/>
                  <a:gd name="T37" fmla="*/ 54 h 93"/>
                  <a:gd name="T38" fmla="*/ 188 w 234"/>
                  <a:gd name="T39" fmla="*/ 52 h 93"/>
                  <a:gd name="T40" fmla="*/ 186 w 234"/>
                  <a:gd name="T41" fmla="*/ 41 h 93"/>
                  <a:gd name="T42" fmla="*/ 198 w 234"/>
                  <a:gd name="T43" fmla="*/ 31 h 93"/>
                  <a:gd name="T44" fmla="*/ 219 w 234"/>
                  <a:gd name="T45" fmla="*/ 36 h 93"/>
                  <a:gd name="T46" fmla="*/ 227 w 234"/>
                  <a:gd name="T47" fmla="*/ 56 h 93"/>
                  <a:gd name="T48" fmla="*/ 216 w 234"/>
                  <a:gd name="T49" fmla="*/ 78 h 93"/>
                  <a:gd name="T50" fmla="*/ 189 w 234"/>
                  <a:gd name="T51" fmla="*/ 86 h 93"/>
                  <a:gd name="T52" fmla="*/ 141 w 234"/>
                  <a:gd name="T53" fmla="*/ 64 h 93"/>
                  <a:gd name="T54" fmla="*/ 125 w 234"/>
                  <a:gd name="T55" fmla="*/ 50 h 93"/>
                  <a:gd name="T56" fmla="*/ 90 w 234"/>
                  <a:gd name="T57" fmla="*/ 20 h 93"/>
                  <a:gd name="T58" fmla="*/ 25 w 234"/>
                  <a:gd name="T59" fmla="*/ 11 h 93"/>
                  <a:gd name="T60" fmla="*/ 0 w 234"/>
                  <a:gd name="T61" fmla="*/ 36 h 93"/>
                  <a:gd name="T62" fmla="*/ 0 w 234"/>
                  <a:gd name="T63" fmla="*/ 36 h 93"/>
                  <a:gd name="T64" fmla="*/ 1 w 234"/>
                  <a:gd name="T65" fmla="*/ 37 h 93"/>
                  <a:gd name="T66" fmla="*/ 3 w 234"/>
                  <a:gd name="T67" fmla="*/ 3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4" h="93">
                    <a:moveTo>
                      <a:pt x="3" y="36"/>
                    </a:moveTo>
                    <a:cubicBezTo>
                      <a:pt x="4" y="29"/>
                      <a:pt x="13" y="19"/>
                      <a:pt x="27" y="13"/>
                    </a:cubicBezTo>
                    <a:cubicBezTo>
                      <a:pt x="38" y="8"/>
                      <a:pt x="61" y="3"/>
                      <a:pt x="89" y="22"/>
                    </a:cubicBezTo>
                    <a:cubicBezTo>
                      <a:pt x="101" y="31"/>
                      <a:pt x="113" y="41"/>
                      <a:pt x="123" y="52"/>
                    </a:cubicBezTo>
                    <a:cubicBezTo>
                      <a:pt x="128" y="57"/>
                      <a:pt x="134" y="62"/>
                      <a:pt x="139" y="66"/>
                    </a:cubicBezTo>
                    <a:cubicBezTo>
                      <a:pt x="153" y="79"/>
                      <a:pt x="171" y="90"/>
                      <a:pt x="189" y="92"/>
                    </a:cubicBezTo>
                    <a:cubicBezTo>
                      <a:pt x="199" y="93"/>
                      <a:pt x="213" y="91"/>
                      <a:pt x="223" y="82"/>
                    </a:cubicBezTo>
                    <a:cubicBezTo>
                      <a:pt x="231" y="75"/>
                      <a:pt x="233" y="66"/>
                      <a:pt x="234" y="56"/>
                    </a:cubicBezTo>
                    <a:cubicBezTo>
                      <a:pt x="234" y="48"/>
                      <a:pt x="230" y="40"/>
                      <a:pt x="222" y="34"/>
                    </a:cubicBezTo>
                    <a:cubicBezTo>
                      <a:pt x="215" y="29"/>
                      <a:pt x="206" y="27"/>
                      <a:pt x="197" y="28"/>
                    </a:cubicBezTo>
                    <a:cubicBezTo>
                      <a:pt x="191" y="30"/>
                      <a:pt x="186" y="34"/>
                      <a:pt x="184" y="40"/>
                    </a:cubicBezTo>
                    <a:cubicBezTo>
                      <a:pt x="182" y="45"/>
                      <a:pt x="183" y="49"/>
                      <a:pt x="186" y="53"/>
                    </a:cubicBezTo>
                    <a:cubicBezTo>
                      <a:pt x="190" y="59"/>
                      <a:pt x="196" y="59"/>
                      <a:pt x="200" y="56"/>
                    </a:cubicBezTo>
                    <a:cubicBezTo>
                      <a:pt x="204" y="54"/>
                      <a:pt x="206" y="49"/>
                      <a:pt x="203" y="45"/>
                    </a:cubicBezTo>
                    <a:cubicBezTo>
                      <a:pt x="203" y="45"/>
                      <a:pt x="203" y="45"/>
                      <a:pt x="203" y="45"/>
                    </a:cubicBezTo>
                    <a:cubicBezTo>
                      <a:pt x="203" y="44"/>
                      <a:pt x="202" y="44"/>
                      <a:pt x="201" y="44"/>
                    </a:cubicBezTo>
                    <a:cubicBezTo>
                      <a:pt x="201" y="45"/>
                      <a:pt x="201" y="45"/>
                      <a:pt x="201" y="46"/>
                    </a:cubicBezTo>
                    <a:cubicBezTo>
                      <a:pt x="201" y="46"/>
                      <a:pt x="201" y="46"/>
                      <a:pt x="201" y="46"/>
                    </a:cubicBezTo>
                    <a:cubicBezTo>
                      <a:pt x="203" y="49"/>
                      <a:pt x="201" y="52"/>
                      <a:pt x="199" y="54"/>
                    </a:cubicBezTo>
                    <a:cubicBezTo>
                      <a:pt x="196" y="56"/>
                      <a:pt x="191" y="56"/>
                      <a:pt x="188" y="52"/>
                    </a:cubicBezTo>
                    <a:cubicBezTo>
                      <a:pt x="185" y="49"/>
                      <a:pt x="185" y="45"/>
                      <a:pt x="186" y="41"/>
                    </a:cubicBezTo>
                    <a:cubicBezTo>
                      <a:pt x="188" y="36"/>
                      <a:pt x="193" y="32"/>
                      <a:pt x="198" y="31"/>
                    </a:cubicBezTo>
                    <a:cubicBezTo>
                      <a:pt x="206" y="29"/>
                      <a:pt x="213" y="31"/>
                      <a:pt x="219" y="36"/>
                    </a:cubicBezTo>
                    <a:cubicBezTo>
                      <a:pt x="225" y="41"/>
                      <a:pt x="228" y="48"/>
                      <a:pt x="227" y="56"/>
                    </a:cubicBezTo>
                    <a:cubicBezTo>
                      <a:pt x="227" y="64"/>
                      <a:pt x="223" y="72"/>
                      <a:pt x="216" y="78"/>
                    </a:cubicBezTo>
                    <a:cubicBezTo>
                      <a:pt x="209" y="84"/>
                      <a:pt x="199" y="87"/>
                      <a:pt x="189" y="86"/>
                    </a:cubicBezTo>
                    <a:cubicBezTo>
                      <a:pt x="171" y="84"/>
                      <a:pt x="155" y="77"/>
                      <a:pt x="141" y="64"/>
                    </a:cubicBezTo>
                    <a:cubicBezTo>
                      <a:pt x="135" y="60"/>
                      <a:pt x="130" y="55"/>
                      <a:pt x="125" y="50"/>
                    </a:cubicBezTo>
                    <a:cubicBezTo>
                      <a:pt x="114" y="39"/>
                      <a:pt x="103" y="29"/>
                      <a:pt x="90" y="20"/>
                    </a:cubicBezTo>
                    <a:cubicBezTo>
                      <a:pt x="62" y="0"/>
                      <a:pt x="37" y="6"/>
                      <a:pt x="25" y="11"/>
                    </a:cubicBezTo>
                    <a:cubicBezTo>
                      <a:pt x="11" y="17"/>
                      <a:pt x="2" y="28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1" y="37"/>
                      <a:pt x="1" y="37"/>
                    </a:cubicBezTo>
                    <a:cubicBezTo>
                      <a:pt x="2" y="37"/>
                      <a:pt x="3" y="37"/>
                      <a:pt x="3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66"/>
              <p:cNvSpPr>
                <a:spLocks/>
              </p:cNvSpPr>
              <p:nvPr/>
            </p:nvSpPr>
            <p:spPr bwMode="auto">
              <a:xfrm rot="1714581">
                <a:off x="1075979" y="1812927"/>
                <a:ext cx="2657475" cy="1060450"/>
              </a:xfrm>
              <a:custGeom>
                <a:avLst/>
                <a:gdLst>
                  <a:gd name="T0" fmla="*/ 231 w 233"/>
                  <a:gd name="T1" fmla="*/ 36 h 93"/>
                  <a:gd name="T2" fmla="*/ 207 w 233"/>
                  <a:gd name="T3" fmla="*/ 13 h 93"/>
                  <a:gd name="T4" fmla="*/ 145 w 233"/>
                  <a:gd name="T5" fmla="*/ 22 h 93"/>
                  <a:gd name="T6" fmla="*/ 110 w 233"/>
                  <a:gd name="T7" fmla="*/ 52 h 93"/>
                  <a:gd name="T8" fmla="*/ 95 w 233"/>
                  <a:gd name="T9" fmla="*/ 66 h 93"/>
                  <a:gd name="T10" fmla="*/ 45 w 233"/>
                  <a:gd name="T11" fmla="*/ 92 h 93"/>
                  <a:gd name="T12" fmla="*/ 11 w 233"/>
                  <a:gd name="T13" fmla="*/ 82 h 93"/>
                  <a:gd name="T14" fmla="*/ 0 w 233"/>
                  <a:gd name="T15" fmla="*/ 56 h 93"/>
                  <a:gd name="T16" fmla="*/ 12 w 233"/>
                  <a:gd name="T17" fmla="*/ 34 h 93"/>
                  <a:gd name="T18" fmla="*/ 36 w 233"/>
                  <a:gd name="T19" fmla="*/ 28 h 93"/>
                  <a:gd name="T20" fmla="*/ 50 w 233"/>
                  <a:gd name="T21" fmla="*/ 40 h 93"/>
                  <a:gd name="T22" fmla="*/ 48 w 233"/>
                  <a:gd name="T23" fmla="*/ 53 h 93"/>
                  <a:gd name="T24" fmla="*/ 33 w 233"/>
                  <a:gd name="T25" fmla="*/ 56 h 93"/>
                  <a:gd name="T26" fmla="*/ 30 w 233"/>
                  <a:gd name="T27" fmla="*/ 45 h 93"/>
                  <a:gd name="T28" fmla="*/ 30 w 233"/>
                  <a:gd name="T29" fmla="*/ 45 h 93"/>
                  <a:gd name="T30" fmla="*/ 32 w 233"/>
                  <a:gd name="T31" fmla="*/ 44 h 93"/>
                  <a:gd name="T32" fmla="*/ 33 w 233"/>
                  <a:gd name="T33" fmla="*/ 46 h 93"/>
                  <a:gd name="T34" fmla="*/ 33 w 233"/>
                  <a:gd name="T35" fmla="*/ 46 h 93"/>
                  <a:gd name="T36" fmla="*/ 35 w 233"/>
                  <a:gd name="T37" fmla="*/ 54 h 93"/>
                  <a:gd name="T38" fmla="*/ 46 w 233"/>
                  <a:gd name="T39" fmla="*/ 52 h 93"/>
                  <a:gd name="T40" fmla="*/ 47 w 233"/>
                  <a:gd name="T41" fmla="*/ 41 h 93"/>
                  <a:gd name="T42" fmla="*/ 36 w 233"/>
                  <a:gd name="T43" fmla="*/ 31 h 93"/>
                  <a:gd name="T44" fmla="*/ 15 w 233"/>
                  <a:gd name="T45" fmla="*/ 36 h 93"/>
                  <a:gd name="T46" fmla="*/ 6 w 233"/>
                  <a:gd name="T47" fmla="*/ 56 h 93"/>
                  <a:gd name="T48" fmla="*/ 17 w 233"/>
                  <a:gd name="T49" fmla="*/ 78 h 93"/>
                  <a:gd name="T50" fmla="*/ 45 w 233"/>
                  <a:gd name="T51" fmla="*/ 86 h 93"/>
                  <a:gd name="T52" fmla="*/ 93 w 233"/>
                  <a:gd name="T53" fmla="*/ 64 h 93"/>
                  <a:gd name="T54" fmla="*/ 108 w 233"/>
                  <a:gd name="T55" fmla="*/ 50 h 93"/>
                  <a:gd name="T56" fmla="*/ 143 w 233"/>
                  <a:gd name="T57" fmla="*/ 20 h 93"/>
                  <a:gd name="T58" fmla="*/ 208 w 233"/>
                  <a:gd name="T59" fmla="*/ 11 h 93"/>
                  <a:gd name="T60" fmla="*/ 233 w 233"/>
                  <a:gd name="T61" fmla="*/ 36 h 93"/>
                  <a:gd name="T62" fmla="*/ 233 w 233"/>
                  <a:gd name="T63" fmla="*/ 36 h 93"/>
                  <a:gd name="T64" fmla="*/ 232 w 233"/>
                  <a:gd name="T65" fmla="*/ 37 h 93"/>
                  <a:gd name="T66" fmla="*/ 231 w 233"/>
                  <a:gd name="T67" fmla="*/ 3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3" h="93">
                    <a:moveTo>
                      <a:pt x="231" y="36"/>
                    </a:moveTo>
                    <a:cubicBezTo>
                      <a:pt x="230" y="29"/>
                      <a:pt x="221" y="19"/>
                      <a:pt x="207" y="13"/>
                    </a:cubicBezTo>
                    <a:cubicBezTo>
                      <a:pt x="196" y="8"/>
                      <a:pt x="172" y="3"/>
                      <a:pt x="145" y="22"/>
                    </a:cubicBezTo>
                    <a:cubicBezTo>
                      <a:pt x="132" y="31"/>
                      <a:pt x="121" y="41"/>
                      <a:pt x="110" y="52"/>
                    </a:cubicBezTo>
                    <a:cubicBezTo>
                      <a:pt x="105" y="57"/>
                      <a:pt x="100" y="62"/>
                      <a:pt x="95" y="66"/>
                    </a:cubicBezTo>
                    <a:cubicBezTo>
                      <a:pt x="80" y="79"/>
                      <a:pt x="63" y="90"/>
                      <a:pt x="45" y="92"/>
                    </a:cubicBezTo>
                    <a:cubicBezTo>
                      <a:pt x="34" y="93"/>
                      <a:pt x="21" y="91"/>
                      <a:pt x="11" y="82"/>
                    </a:cubicBezTo>
                    <a:cubicBezTo>
                      <a:pt x="3" y="75"/>
                      <a:pt x="1" y="66"/>
                      <a:pt x="0" y="56"/>
                    </a:cubicBezTo>
                    <a:cubicBezTo>
                      <a:pt x="0" y="48"/>
                      <a:pt x="4" y="40"/>
                      <a:pt x="12" y="34"/>
                    </a:cubicBezTo>
                    <a:cubicBezTo>
                      <a:pt x="18" y="29"/>
                      <a:pt x="28" y="27"/>
                      <a:pt x="36" y="28"/>
                    </a:cubicBezTo>
                    <a:cubicBezTo>
                      <a:pt x="42" y="30"/>
                      <a:pt x="48" y="34"/>
                      <a:pt x="50" y="40"/>
                    </a:cubicBezTo>
                    <a:cubicBezTo>
                      <a:pt x="52" y="45"/>
                      <a:pt x="51" y="49"/>
                      <a:pt x="48" y="53"/>
                    </a:cubicBezTo>
                    <a:cubicBezTo>
                      <a:pt x="44" y="59"/>
                      <a:pt x="37" y="59"/>
                      <a:pt x="33" y="56"/>
                    </a:cubicBezTo>
                    <a:cubicBezTo>
                      <a:pt x="30" y="54"/>
                      <a:pt x="28" y="49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1" y="44"/>
                      <a:pt x="32" y="44"/>
                      <a:pt x="32" y="44"/>
                    </a:cubicBezTo>
                    <a:cubicBezTo>
                      <a:pt x="33" y="45"/>
                      <a:pt x="33" y="45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1" y="49"/>
                      <a:pt x="33" y="52"/>
                      <a:pt x="35" y="54"/>
                    </a:cubicBezTo>
                    <a:cubicBezTo>
                      <a:pt x="38" y="56"/>
                      <a:pt x="43" y="56"/>
                      <a:pt x="46" y="52"/>
                    </a:cubicBezTo>
                    <a:cubicBezTo>
                      <a:pt x="48" y="49"/>
                      <a:pt x="49" y="45"/>
                      <a:pt x="47" y="41"/>
                    </a:cubicBezTo>
                    <a:cubicBezTo>
                      <a:pt x="46" y="36"/>
                      <a:pt x="41" y="32"/>
                      <a:pt x="36" y="31"/>
                    </a:cubicBezTo>
                    <a:cubicBezTo>
                      <a:pt x="28" y="29"/>
                      <a:pt x="20" y="31"/>
                      <a:pt x="15" y="36"/>
                    </a:cubicBezTo>
                    <a:cubicBezTo>
                      <a:pt x="9" y="41"/>
                      <a:pt x="6" y="48"/>
                      <a:pt x="6" y="56"/>
                    </a:cubicBezTo>
                    <a:cubicBezTo>
                      <a:pt x="7" y="64"/>
                      <a:pt x="11" y="72"/>
                      <a:pt x="17" y="78"/>
                    </a:cubicBezTo>
                    <a:cubicBezTo>
                      <a:pt x="25" y="84"/>
                      <a:pt x="35" y="87"/>
                      <a:pt x="45" y="86"/>
                    </a:cubicBezTo>
                    <a:cubicBezTo>
                      <a:pt x="62" y="84"/>
                      <a:pt x="79" y="77"/>
                      <a:pt x="93" y="64"/>
                    </a:cubicBezTo>
                    <a:cubicBezTo>
                      <a:pt x="98" y="60"/>
                      <a:pt x="103" y="55"/>
                      <a:pt x="108" y="50"/>
                    </a:cubicBezTo>
                    <a:cubicBezTo>
                      <a:pt x="119" y="39"/>
                      <a:pt x="131" y="29"/>
                      <a:pt x="143" y="20"/>
                    </a:cubicBezTo>
                    <a:cubicBezTo>
                      <a:pt x="172" y="0"/>
                      <a:pt x="196" y="6"/>
                      <a:pt x="208" y="11"/>
                    </a:cubicBezTo>
                    <a:cubicBezTo>
                      <a:pt x="223" y="17"/>
                      <a:pt x="232" y="28"/>
                      <a:pt x="233" y="36"/>
                    </a:cubicBezTo>
                    <a:cubicBezTo>
                      <a:pt x="233" y="36"/>
                      <a:pt x="233" y="36"/>
                      <a:pt x="233" y="36"/>
                    </a:cubicBezTo>
                    <a:cubicBezTo>
                      <a:pt x="233" y="36"/>
                      <a:pt x="233" y="37"/>
                      <a:pt x="232" y="37"/>
                    </a:cubicBezTo>
                    <a:cubicBezTo>
                      <a:pt x="231" y="37"/>
                      <a:pt x="231" y="37"/>
                      <a:pt x="231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9" name="Group 79"/>
            <p:cNvGrpSpPr>
              <a:grpSpLocks noChangeAspect="1"/>
            </p:cNvGrpSpPr>
            <p:nvPr/>
          </p:nvGrpSpPr>
          <p:grpSpPr bwMode="auto">
            <a:xfrm>
              <a:off x="3266855" y="1991285"/>
              <a:ext cx="926672" cy="623928"/>
              <a:chOff x="1798" y="874"/>
              <a:chExt cx="2060" cy="1387"/>
            </a:xfrm>
            <a:solidFill>
              <a:schemeClr val="bg1"/>
            </a:solidFill>
          </p:grpSpPr>
          <p:sp>
            <p:nvSpPr>
              <p:cNvPr id="214" name="Freeform 81"/>
              <p:cNvSpPr>
                <a:spLocks/>
              </p:cNvSpPr>
              <p:nvPr/>
            </p:nvSpPr>
            <p:spPr bwMode="auto">
              <a:xfrm>
                <a:off x="3369" y="1314"/>
                <a:ext cx="35" cy="75"/>
              </a:xfrm>
              <a:custGeom>
                <a:avLst/>
                <a:gdLst>
                  <a:gd name="T0" fmla="*/ 3 w 15"/>
                  <a:gd name="T1" fmla="*/ 31 h 32"/>
                  <a:gd name="T2" fmla="*/ 0 w 15"/>
                  <a:gd name="T3" fmla="*/ 32 h 32"/>
                  <a:gd name="T4" fmla="*/ 0 w 15"/>
                  <a:gd name="T5" fmla="*/ 32 h 32"/>
                  <a:gd name="T6" fmla="*/ 5 w 15"/>
                  <a:gd name="T7" fmla="*/ 3 h 32"/>
                  <a:gd name="T8" fmla="*/ 11 w 15"/>
                  <a:gd name="T9" fmla="*/ 0 h 32"/>
                  <a:gd name="T10" fmla="*/ 15 w 15"/>
                  <a:gd name="T11" fmla="*/ 1 h 32"/>
                  <a:gd name="T12" fmla="*/ 3 w 15"/>
                  <a:gd name="T13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2">
                    <a:moveTo>
                      <a:pt x="3" y="31"/>
                    </a:moveTo>
                    <a:cubicBezTo>
                      <a:pt x="2" y="32"/>
                      <a:pt x="1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0"/>
                      <a:pt x="5" y="3"/>
                      <a:pt x="5" y="3"/>
                    </a:cubicBezTo>
                    <a:cubicBezTo>
                      <a:pt x="6" y="2"/>
                      <a:pt x="8" y="1"/>
                      <a:pt x="11" y="0"/>
                    </a:cubicBezTo>
                    <a:cubicBezTo>
                      <a:pt x="13" y="0"/>
                      <a:pt x="14" y="0"/>
                      <a:pt x="15" y="1"/>
                    </a:cubicBezTo>
                    <a:cubicBezTo>
                      <a:pt x="15" y="2"/>
                      <a:pt x="7" y="19"/>
                      <a:pt x="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5" name="Freeform 82"/>
              <p:cNvSpPr>
                <a:spLocks noEditPoints="1"/>
              </p:cNvSpPr>
              <p:nvPr/>
            </p:nvSpPr>
            <p:spPr bwMode="auto">
              <a:xfrm>
                <a:off x="1798" y="1243"/>
                <a:ext cx="1682" cy="845"/>
              </a:xfrm>
              <a:custGeom>
                <a:avLst/>
                <a:gdLst>
                  <a:gd name="T0" fmla="*/ 513 w 712"/>
                  <a:gd name="T1" fmla="*/ 149 h 358"/>
                  <a:gd name="T2" fmla="*/ 494 w 712"/>
                  <a:gd name="T3" fmla="*/ 146 h 358"/>
                  <a:gd name="T4" fmla="*/ 245 w 712"/>
                  <a:gd name="T5" fmla="*/ 184 h 358"/>
                  <a:gd name="T6" fmla="*/ 246 w 712"/>
                  <a:gd name="T7" fmla="*/ 132 h 358"/>
                  <a:gd name="T8" fmla="*/ 211 w 712"/>
                  <a:gd name="T9" fmla="*/ 188 h 358"/>
                  <a:gd name="T10" fmla="*/ 247 w 712"/>
                  <a:gd name="T11" fmla="*/ 185 h 358"/>
                  <a:gd name="T12" fmla="*/ 225 w 712"/>
                  <a:gd name="T13" fmla="*/ 144 h 358"/>
                  <a:gd name="T14" fmla="*/ 470 w 712"/>
                  <a:gd name="T15" fmla="*/ 153 h 358"/>
                  <a:gd name="T16" fmla="*/ 482 w 712"/>
                  <a:gd name="T17" fmla="*/ 28 h 358"/>
                  <a:gd name="T18" fmla="*/ 470 w 712"/>
                  <a:gd name="T19" fmla="*/ 66 h 358"/>
                  <a:gd name="T20" fmla="*/ 263 w 712"/>
                  <a:gd name="T21" fmla="*/ 193 h 358"/>
                  <a:gd name="T22" fmla="*/ 292 w 712"/>
                  <a:gd name="T23" fmla="*/ 78 h 358"/>
                  <a:gd name="T24" fmla="*/ 299 w 712"/>
                  <a:gd name="T25" fmla="*/ 29 h 358"/>
                  <a:gd name="T26" fmla="*/ 199 w 712"/>
                  <a:gd name="T27" fmla="*/ 76 h 358"/>
                  <a:gd name="T28" fmla="*/ 115 w 712"/>
                  <a:gd name="T29" fmla="*/ 142 h 358"/>
                  <a:gd name="T30" fmla="*/ 59 w 712"/>
                  <a:gd name="T31" fmla="*/ 121 h 358"/>
                  <a:gd name="T32" fmla="*/ 103 w 712"/>
                  <a:gd name="T33" fmla="*/ 151 h 358"/>
                  <a:gd name="T34" fmla="*/ 179 w 712"/>
                  <a:gd name="T35" fmla="*/ 124 h 358"/>
                  <a:gd name="T36" fmla="*/ 289 w 712"/>
                  <a:gd name="T37" fmla="*/ 82 h 358"/>
                  <a:gd name="T38" fmla="*/ 282 w 712"/>
                  <a:gd name="T39" fmla="*/ 179 h 358"/>
                  <a:gd name="T40" fmla="*/ 174 w 712"/>
                  <a:gd name="T41" fmla="*/ 122 h 358"/>
                  <a:gd name="T42" fmla="*/ 712 w 712"/>
                  <a:gd name="T43" fmla="*/ 73 h 358"/>
                  <a:gd name="T44" fmla="*/ 664 w 712"/>
                  <a:gd name="T45" fmla="*/ 113 h 358"/>
                  <a:gd name="T46" fmla="*/ 649 w 712"/>
                  <a:gd name="T47" fmla="*/ 118 h 358"/>
                  <a:gd name="T48" fmla="*/ 606 w 712"/>
                  <a:gd name="T49" fmla="*/ 126 h 358"/>
                  <a:gd name="T50" fmla="*/ 644 w 712"/>
                  <a:gd name="T51" fmla="*/ 134 h 358"/>
                  <a:gd name="T52" fmla="*/ 703 w 712"/>
                  <a:gd name="T53" fmla="*/ 73 h 358"/>
                  <a:gd name="T54" fmla="*/ 608 w 712"/>
                  <a:gd name="T55" fmla="*/ 123 h 358"/>
                  <a:gd name="T56" fmla="*/ 348 w 712"/>
                  <a:gd name="T57" fmla="*/ 161 h 358"/>
                  <a:gd name="T58" fmla="*/ 353 w 712"/>
                  <a:gd name="T59" fmla="*/ 125 h 358"/>
                  <a:gd name="T60" fmla="*/ 306 w 712"/>
                  <a:gd name="T61" fmla="*/ 165 h 358"/>
                  <a:gd name="T62" fmla="*/ 593 w 712"/>
                  <a:gd name="T63" fmla="*/ 92 h 358"/>
                  <a:gd name="T64" fmla="*/ 546 w 712"/>
                  <a:gd name="T65" fmla="*/ 89 h 358"/>
                  <a:gd name="T66" fmla="*/ 514 w 712"/>
                  <a:gd name="T67" fmla="*/ 171 h 358"/>
                  <a:gd name="T68" fmla="*/ 577 w 712"/>
                  <a:gd name="T69" fmla="*/ 102 h 358"/>
                  <a:gd name="T70" fmla="*/ 603 w 712"/>
                  <a:gd name="T71" fmla="*/ 183 h 358"/>
                  <a:gd name="T72" fmla="*/ 558 w 712"/>
                  <a:gd name="T73" fmla="*/ 287 h 358"/>
                  <a:gd name="T74" fmla="*/ 551 w 712"/>
                  <a:gd name="T75" fmla="*/ 244 h 358"/>
                  <a:gd name="T76" fmla="*/ 581 w 712"/>
                  <a:gd name="T77" fmla="*/ 315 h 358"/>
                  <a:gd name="T78" fmla="*/ 614 w 712"/>
                  <a:gd name="T79" fmla="*/ 218 h 358"/>
                  <a:gd name="T80" fmla="*/ 664 w 712"/>
                  <a:gd name="T81" fmla="*/ 155 h 358"/>
                  <a:gd name="T82" fmla="*/ 653 w 712"/>
                  <a:gd name="T83" fmla="*/ 191 h 358"/>
                  <a:gd name="T84" fmla="*/ 411 w 712"/>
                  <a:gd name="T85" fmla="*/ 186 h 358"/>
                  <a:gd name="T86" fmla="*/ 410 w 712"/>
                  <a:gd name="T87" fmla="*/ 171 h 358"/>
                  <a:gd name="T88" fmla="*/ 381 w 712"/>
                  <a:gd name="T89" fmla="*/ 112 h 358"/>
                  <a:gd name="T90" fmla="*/ 356 w 712"/>
                  <a:gd name="T91" fmla="*/ 167 h 358"/>
                  <a:gd name="T92" fmla="*/ 334 w 712"/>
                  <a:gd name="T93" fmla="*/ 263 h 358"/>
                  <a:gd name="T94" fmla="*/ 377 w 712"/>
                  <a:gd name="T95" fmla="*/ 190 h 358"/>
                  <a:gd name="T96" fmla="*/ 389 w 712"/>
                  <a:gd name="T97" fmla="*/ 203 h 358"/>
                  <a:gd name="T98" fmla="*/ 362 w 712"/>
                  <a:gd name="T99" fmla="*/ 219 h 358"/>
                  <a:gd name="T100" fmla="*/ 327 w 712"/>
                  <a:gd name="T101" fmla="*/ 354 h 358"/>
                  <a:gd name="T102" fmla="*/ 396 w 712"/>
                  <a:gd name="T103" fmla="*/ 183 h 358"/>
                  <a:gd name="T104" fmla="*/ 408 w 712"/>
                  <a:gd name="T105" fmla="*/ 121 h 358"/>
                  <a:gd name="T106" fmla="*/ 507 w 712"/>
                  <a:gd name="T107" fmla="*/ 248 h 358"/>
                  <a:gd name="T108" fmla="*/ 504 w 712"/>
                  <a:gd name="T109" fmla="*/ 319 h 358"/>
                  <a:gd name="T110" fmla="*/ 522 w 712"/>
                  <a:gd name="T111" fmla="*/ 312 h 358"/>
                  <a:gd name="T112" fmla="*/ 470 w 712"/>
                  <a:gd name="T113" fmla="*/ 315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12" h="358">
                    <a:moveTo>
                      <a:pt x="487" y="99"/>
                    </a:moveTo>
                    <a:cubicBezTo>
                      <a:pt x="487" y="100"/>
                      <a:pt x="488" y="101"/>
                      <a:pt x="489" y="101"/>
                    </a:cubicBezTo>
                    <a:cubicBezTo>
                      <a:pt x="491" y="100"/>
                      <a:pt x="493" y="100"/>
                      <a:pt x="493" y="102"/>
                    </a:cubicBezTo>
                    <a:cubicBezTo>
                      <a:pt x="495" y="113"/>
                      <a:pt x="475" y="156"/>
                      <a:pt x="477" y="171"/>
                    </a:cubicBezTo>
                    <a:cubicBezTo>
                      <a:pt x="478" y="175"/>
                      <a:pt x="480" y="178"/>
                      <a:pt x="485" y="177"/>
                    </a:cubicBezTo>
                    <a:cubicBezTo>
                      <a:pt x="497" y="176"/>
                      <a:pt x="511" y="154"/>
                      <a:pt x="513" y="149"/>
                    </a:cubicBezTo>
                    <a:cubicBezTo>
                      <a:pt x="513" y="148"/>
                      <a:pt x="513" y="148"/>
                      <a:pt x="513" y="148"/>
                    </a:cubicBezTo>
                    <a:cubicBezTo>
                      <a:pt x="513" y="147"/>
                      <a:pt x="512" y="146"/>
                      <a:pt x="511" y="146"/>
                    </a:cubicBezTo>
                    <a:cubicBezTo>
                      <a:pt x="510" y="146"/>
                      <a:pt x="510" y="147"/>
                      <a:pt x="510" y="147"/>
                    </a:cubicBezTo>
                    <a:cubicBezTo>
                      <a:pt x="505" y="156"/>
                      <a:pt x="498" y="163"/>
                      <a:pt x="494" y="163"/>
                    </a:cubicBezTo>
                    <a:cubicBezTo>
                      <a:pt x="493" y="163"/>
                      <a:pt x="491" y="164"/>
                      <a:pt x="491" y="161"/>
                    </a:cubicBezTo>
                    <a:cubicBezTo>
                      <a:pt x="491" y="159"/>
                      <a:pt x="491" y="155"/>
                      <a:pt x="494" y="146"/>
                    </a:cubicBezTo>
                    <a:cubicBezTo>
                      <a:pt x="504" y="109"/>
                      <a:pt x="508" y="98"/>
                      <a:pt x="508" y="96"/>
                    </a:cubicBezTo>
                    <a:cubicBezTo>
                      <a:pt x="507" y="95"/>
                      <a:pt x="507" y="95"/>
                      <a:pt x="506" y="95"/>
                    </a:cubicBezTo>
                    <a:cubicBezTo>
                      <a:pt x="504" y="95"/>
                      <a:pt x="502" y="95"/>
                      <a:pt x="499" y="96"/>
                    </a:cubicBezTo>
                    <a:cubicBezTo>
                      <a:pt x="495" y="96"/>
                      <a:pt x="490" y="97"/>
                      <a:pt x="488" y="97"/>
                    </a:cubicBezTo>
                    <a:cubicBezTo>
                      <a:pt x="487" y="97"/>
                      <a:pt x="487" y="98"/>
                      <a:pt x="487" y="99"/>
                    </a:cubicBezTo>
                    <a:close/>
                    <a:moveTo>
                      <a:pt x="245" y="184"/>
                    </a:moveTo>
                    <a:cubicBezTo>
                      <a:pt x="244" y="184"/>
                      <a:pt x="244" y="184"/>
                      <a:pt x="243" y="185"/>
                    </a:cubicBezTo>
                    <a:cubicBezTo>
                      <a:pt x="238" y="194"/>
                      <a:pt x="233" y="199"/>
                      <a:pt x="229" y="200"/>
                    </a:cubicBezTo>
                    <a:cubicBezTo>
                      <a:pt x="226" y="200"/>
                      <a:pt x="225" y="199"/>
                      <a:pt x="225" y="196"/>
                    </a:cubicBezTo>
                    <a:cubicBezTo>
                      <a:pt x="223" y="183"/>
                      <a:pt x="242" y="144"/>
                      <a:pt x="246" y="136"/>
                    </a:cubicBezTo>
                    <a:cubicBezTo>
                      <a:pt x="247" y="134"/>
                      <a:pt x="249" y="133"/>
                      <a:pt x="248" y="132"/>
                    </a:cubicBezTo>
                    <a:cubicBezTo>
                      <a:pt x="248" y="132"/>
                      <a:pt x="248" y="131"/>
                      <a:pt x="246" y="132"/>
                    </a:cubicBezTo>
                    <a:cubicBezTo>
                      <a:pt x="236" y="133"/>
                      <a:pt x="235" y="134"/>
                      <a:pt x="233" y="136"/>
                    </a:cubicBezTo>
                    <a:cubicBezTo>
                      <a:pt x="231" y="142"/>
                      <a:pt x="231" y="142"/>
                      <a:pt x="231" y="142"/>
                    </a:cubicBezTo>
                    <a:cubicBezTo>
                      <a:pt x="230" y="140"/>
                      <a:pt x="228" y="134"/>
                      <a:pt x="216" y="136"/>
                    </a:cubicBezTo>
                    <a:cubicBezTo>
                      <a:pt x="188" y="139"/>
                      <a:pt x="159" y="190"/>
                      <a:pt x="162" y="211"/>
                    </a:cubicBezTo>
                    <a:cubicBezTo>
                      <a:pt x="163" y="218"/>
                      <a:pt x="167" y="221"/>
                      <a:pt x="175" y="220"/>
                    </a:cubicBezTo>
                    <a:cubicBezTo>
                      <a:pt x="191" y="218"/>
                      <a:pt x="208" y="193"/>
                      <a:pt x="211" y="188"/>
                    </a:cubicBezTo>
                    <a:cubicBezTo>
                      <a:pt x="211" y="187"/>
                      <a:pt x="211" y="187"/>
                      <a:pt x="211" y="187"/>
                    </a:cubicBezTo>
                    <a:cubicBezTo>
                      <a:pt x="212" y="187"/>
                      <a:pt x="212" y="188"/>
                      <a:pt x="212" y="188"/>
                    </a:cubicBezTo>
                    <a:cubicBezTo>
                      <a:pt x="211" y="194"/>
                      <a:pt x="210" y="201"/>
                      <a:pt x="210" y="207"/>
                    </a:cubicBezTo>
                    <a:cubicBezTo>
                      <a:pt x="211" y="212"/>
                      <a:pt x="214" y="216"/>
                      <a:pt x="219" y="215"/>
                    </a:cubicBezTo>
                    <a:cubicBezTo>
                      <a:pt x="231" y="213"/>
                      <a:pt x="245" y="192"/>
                      <a:pt x="246" y="186"/>
                    </a:cubicBezTo>
                    <a:cubicBezTo>
                      <a:pt x="246" y="186"/>
                      <a:pt x="247" y="186"/>
                      <a:pt x="247" y="185"/>
                    </a:cubicBezTo>
                    <a:cubicBezTo>
                      <a:pt x="246" y="184"/>
                      <a:pt x="245" y="184"/>
                      <a:pt x="245" y="184"/>
                    </a:cubicBezTo>
                    <a:close/>
                    <a:moveTo>
                      <a:pt x="219" y="168"/>
                    </a:moveTo>
                    <a:cubicBezTo>
                      <a:pt x="212" y="182"/>
                      <a:pt x="197" y="205"/>
                      <a:pt x="184" y="207"/>
                    </a:cubicBezTo>
                    <a:cubicBezTo>
                      <a:pt x="180" y="207"/>
                      <a:pt x="178" y="205"/>
                      <a:pt x="178" y="201"/>
                    </a:cubicBezTo>
                    <a:cubicBezTo>
                      <a:pt x="175" y="186"/>
                      <a:pt x="198" y="141"/>
                      <a:pt x="217" y="139"/>
                    </a:cubicBezTo>
                    <a:cubicBezTo>
                      <a:pt x="222" y="138"/>
                      <a:pt x="225" y="140"/>
                      <a:pt x="225" y="144"/>
                    </a:cubicBezTo>
                    <a:cubicBezTo>
                      <a:pt x="226" y="149"/>
                      <a:pt x="224" y="157"/>
                      <a:pt x="219" y="168"/>
                    </a:cubicBezTo>
                    <a:close/>
                    <a:moveTo>
                      <a:pt x="444" y="183"/>
                    </a:moveTo>
                    <a:cubicBezTo>
                      <a:pt x="456" y="181"/>
                      <a:pt x="471" y="160"/>
                      <a:pt x="473" y="154"/>
                    </a:cubicBezTo>
                    <a:cubicBezTo>
                      <a:pt x="473" y="154"/>
                      <a:pt x="473" y="154"/>
                      <a:pt x="473" y="153"/>
                    </a:cubicBezTo>
                    <a:cubicBezTo>
                      <a:pt x="473" y="152"/>
                      <a:pt x="472" y="152"/>
                      <a:pt x="471" y="152"/>
                    </a:cubicBezTo>
                    <a:cubicBezTo>
                      <a:pt x="471" y="152"/>
                      <a:pt x="470" y="152"/>
                      <a:pt x="470" y="153"/>
                    </a:cubicBezTo>
                    <a:cubicBezTo>
                      <a:pt x="465" y="160"/>
                      <a:pt x="458" y="168"/>
                      <a:pt x="453" y="169"/>
                    </a:cubicBezTo>
                    <a:cubicBezTo>
                      <a:pt x="452" y="169"/>
                      <a:pt x="451" y="168"/>
                      <a:pt x="450" y="166"/>
                    </a:cubicBezTo>
                    <a:cubicBezTo>
                      <a:pt x="450" y="161"/>
                      <a:pt x="469" y="99"/>
                      <a:pt x="471" y="91"/>
                    </a:cubicBezTo>
                    <a:cubicBezTo>
                      <a:pt x="473" y="87"/>
                      <a:pt x="490" y="29"/>
                      <a:pt x="490" y="28"/>
                    </a:cubicBezTo>
                    <a:cubicBezTo>
                      <a:pt x="490" y="27"/>
                      <a:pt x="490" y="27"/>
                      <a:pt x="489" y="27"/>
                    </a:cubicBezTo>
                    <a:cubicBezTo>
                      <a:pt x="488" y="28"/>
                      <a:pt x="486" y="28"/>
                      <a:pt x="482" y="28"/>
                    </a:cubicBezTo>
                    <a:cubicBezTo>
                      <a:pt x="479" y="29"/>
                      <a:pt x="475" y="29"/>
                      <a:pt x="474" y="29"/>
                    </a:cubicBezTo>
                    <a:cubicBezTo>
                      <a:pt x="473" y="30"/>
                      <a:pt x="472" y="30"/>
                      <a:pt x="472" y="31"/>
                    </a:cubicBezTo>
                    <a:cubicBezTo>
                      <a:pt x="472" y="32"/>
                      <a:pt x="473" y="33"/>
                      <a:pt x="475" y="33"/>
                    </a:cubicBezTo>
                    <a:cubicBezTo>
                      <a:pt x="475" y="33"/>
                      <a:pt x="476" y="33"/>
                      <a:pt x="477" y="35"/>
                    </a:cubicBezTo>
                    <a:cubicBezTo>
                      <a:pt x="477" y="39"/>
                      <a:pt x="475" y="49"/>
                      <a:pt x="471" y="62"/>
                    </a:cubicBezTo>
                    <a:cubicBezTo>
                      <a:pt x="470" y="64"/>
                      <a:pt x="470" y="65"/>
                      <a:pt x="470" y="66"/>
                    </a:cubicBezTo>
                    <a:cubicBezTo>
                      <a:pt x="458" y="104"/>
                      <a:pt x="434" y="165"/>
                      <a:pt x="436" y="177"/>
                    </a:cubicBezTo>
                    <a:cubicBezTo>
                      <a:pt x="436" y="181"/>
                      <a:pt x="438" y="184"/>
                      <a:pt x="444" y="183"/>
                    </a:cubicBezTo>
                    <a:close/>
                    <a:moveTo>
                      <a:pt x="282" y="179"/>
                    </a:moveTo>
                    <a:cubicBezTo>
                      <a:pt x="282" y="179"/>
                      <a:pt x="282" y="179"/>
                      <a:pt x="281" y="179"/>
                    </a:cubicBezTo>
                    <a:cubicBezTo>
                      <a:pt x="276" y="188"/>
                      <a:pt x="270" y="194"/>
                      <a:pt x="266" y="194"/>
                    </a:cubicBezTo>
                    <a:cubicBezTo>
                      <a:pt x="265" y="195"/>
                      <a:pt x="264" y="195"/>
                      <a:pt x="263" y="193"/>
                    </a:cubicBezTo>
                    <a:cubicBezTo>
                      <a:pt x="263" y="191"/>
                      <a:pt x="264" y="186"/>
                      <a:pt x="266" y="176"/>
                    </a:cubicBezTo>
                    <a:cubicBezTo>
                      <a:pt x="275" y="141"/>
                      <a:pt x="286" y="106"/>
                      <a:pt x="298" y="81"/>
                    </a:cubicBezTo>
                    <a:cubicBezTo>
                      <a:pt x="300" y="81"/>
                      <a:pt x="302" y="81"/>
                      <a:pt x="304" y="81"/>
                    </a:cubicBezTo>
                    <a:cubicBezTo>
                      <a:pt x="336" y="76"/>
                      <a:pt x="350" y="62"/>
                      <a:pt x="348" y="53"/>
                    </a:cubicBezTo>
                    <a:cubicBezTo>
                      <a:pt x="348" y="47"/>
                      <a:pt x="342" y="44"/>
                      <a:pt x="331" y="45"/>
                    </a:cubicBezTo>
                    <a:cubicBezTo>
                      <a:pt x="315" y="48"/>
                      <a:pt x="303" y="60"/>
                      <a:pt x="292" y="78"/>
                    </a:cubicBezTo>
                    <a:cubicBezTo>
                      <a:pt x="270" y="77"/>
                      <a:pt x="238" y="74"/>
                      <a:pt x="213" y="75"/>
                    </a:cubicBezTo>
                    <a:cubicBezTo>
                      <a:pt x="253" y="24"/>
                      <a:pt x="283" y="10"/>
                      <a:pt x="304" y="6"/>
                    </a:cubicBezTo>
                    <a:cubicBezTo>
                      <a:pt x="318" y="5"/>
                      <a:pt x="326" y="12"/>
                      <a:pt x="327" y="20"/>
                    </a:cubicBezTo>
                    <a:cubicBezTo>
                      <a:pt x="329" y="31"/>
                      <a:pt x="323" y="39"/>
                      <a:pt x="316" y="40"/>
                    </a:cubicBezTo>
                    <a:cubicBezTo>
                      <a:pt x="311" y="40"/>
                      <a:pt x="306" y="38"/>
                      <a:pt x="303" y="31"/>
                    </a:cubicBezTo>
                    <a:cubicBezTo>
                      <a:pt x="302" y="29"/>
                      <a:pt x="300" y="29"/>
                      <a:pt x="299" y="29"/>
                    </a:cubicBezTo>
                    <a:cubicBezTo>
                      <a:pt x="296" y="29"/>
                      <a:pt x="294" y="31"/>
                      <a:pt x="295" y="34"/>
                    </a:cubicBezTo>
                    <a:cubicBezTo>
                      <a:pt x="296" y="42"/>
                      <a:pt x="304" y="45"/>
                      <a:pt x="313" y="43"/>
                    </a:cubicBezTo>
                    <a:cubicBezTo>
                      <a:pt x="324" y="42"/>
                      <a:pt x="337" y="33"/>
                      <a:pt x="335" y="18"/>
                    </a:cubicBezTo>
                    <a:cubicBezTo>
                      <a:pt x="334" y="9"/>
                      <a:pt x="324" y="0"/>
                      <a:pt x="307" y="2"/>
                    </a:cubicBezTo>
                    <a:cubicBezTo>
                      <a:pt x="269" y="8"/>
                      <a:pt x="236" y="35"/>
                      <a:pt x="206" y="75"/>
                    </a:cubicBezTo>
                    <a:cubicBezTo>
                      <a:pt x="203" y="75"/>
                      <a:pt x="201" y="76"/>
                      <a:pt x="199" y="76"/>
                    </a:cubicBezTo>
                    <a:cubicBezTo>
                      <a:pt x="159" y="81"/>
                      <a:pt x="139" y="101"/>
                      <a:pt x="141" y="114"/>
                    </a:cubicBezTo>
                    <a:cubicBezTo>
                      <a:pt x="142" y="123"/>
                      <a:pt x="152" y="128"/>
                      <a:pt x="170" y="126"/>
                    </a:cubicBezTo>
                    <a:cubicBezTo>
                      <a:pt x="171" y="126"/>
                      <a:pt x="171" y="125"/>
                      <a:pt x="172" y="125"/>
                    </a:cubicBezTo>
                    <a:cubicBezTo>
                      <a:pt x="155" y="153"/>
                      <a:pt x="139" y="184"/>
                      <a:pt x="123" y="216"/>
                    </a:cubicBezTo>
                    <a:cubicBezTo>
                      <a:pt x="122" y="216"/>
                      <a:pt x="122" y="215"/>
                      <a:pt x="122" y="215"/>
                    </a:cubicBezTo>
                    <a:cubicBezTo>
                      <a:pt x="119" y="192"/>
                      <a:pt x="118" y="166"/>
                      <a:pt x="115" y="142"/>
                    </a:cubicBezTo>
                    <a:cubicBezTo>
                      <a:pt x="109" y="100"/>
                      <a:pt x="96" y="66"/>
                      <a:pt x="53" y="72"/>
                    </a:cubicBezTo>
                    <a:cubicBezTo>
                      <a:pt x="15" y="77"/>
                      <a:pt x="0" y="106"/>
                      <a:pt x="3" y="129"/>
                    </a:cubicBezTo>
                    <a:cubicBezTo>
                      <a:pt x="6" y="146"/>
                      <a:pt x="19" y="160"/>
                      <a:pt x="41" y="157"/>
                    </a:cubicBezTo>
                    <a:cubicBezTo>
                      <a:pt x="63" y="154"/>
                      <a:pt x="71" y="134"/>
                      <a:pt x="69" y="124"/>
                    </a:cubicBezTo>
                    <a:cubicBezTo>
                      <a:pt x="69" y="120"/>
                      <a:pt x="67" y="117"/>
                      <a:pt x="63" y="117"/>
                    </a:cubicBezTo>
                    <a:cubicBezTo>
                      <a:pt x="61" y="118"/>
                      <a:pt x="59" y="119"/>
                      <a:pt x="59" y="121"/>
                    </a:cubicBezTo>
                    <a:cubicBezTo>
                      <a:pt x="60" y="122"/>
                      <a:pt x="60" y="123"/>
                      <a:pt x="61" y="124"/>
                    </a:cubicBezTo>
                    <a:cubicBezTo>
                      <a:pt x="62" y="126"/>
                      <a:pt x="63" y="128"/>
                      <a:pt x="63" y="130"/>
                    </a:cubicBezTo>
                    <a:cubicBezTo>
                      <a:pt x="65" y="139"/>
                      <a:pt x="60" y="151"/>
                      <a:pt x="42" y="154"/>
                    </a:cubicBezTo>
                    <a:cubicBezTo>
                      <a:pt x="27" y="156"/>
                      <a:pt x="16" y="143"/>
                      <a:pt x="14" y="126"/>
                    </a:cubicBezTo>
                    <a:cubicBezTo>
                      <a:pt x="11" y="105"/>
                      <a:pt x="22" y="79"/>
                      <a:pt x="52" y="75"/>
                    </a:cubicBezTo>
                    <a:cubicBezTo>
                      <a:pt x="85" y="70"/>
                      <a:pt x="97" y="110"/>
                      <a:pt x="103" y="151"/>
                    </a:cubicBezTo>
                    <a:cubicBezTo>
                      <a:pt x="106" y="175"/>
                      <a:pt x="107" y="200"/>
                      <a:pt x="109" y="216"/>
                    </a:cubicBezTo>
                    <a:cubicBezTo>
                      <a:pt x="110" y="225"/>
                      <a:pt x="110" y="233"/>
                      <a:pt x="110" y="236"/>
                    </a:cubicBezTo>
                    <a:cubicBezTo>
                      <a:pt x="110" y="237"/>
                      <a:pt x="109" y="237"/>
                      <a:pt x="110" y="238"/>
                    </a:cubicBezTo>
                    <a:cubicBezTo>
                      <a:pt x="110" y="239"/>
                      <a:pt x="111" y="240"/>
                      <a:pt x="112" y="240"/>
                    </a:cubicBezTo>
                    <a:cubicBezTo>
                      <a:pt x="114" y="239"/>
                      <a:pt x="116" y="237"/>
                      <a:pt x="117" y="237"/>
                    </a:cubicBezTo>
                    <a:cubicBezTo>
                      <a:pt x="140" y="190"/>
                      <a:pt x="160" y="153"/>
                      <a:pt x="179" y="124"/>
                    </a:cubicBezTo>
                    <a:cubicBezTo>
                      <a:pt x="194" y="119"/>
                      <a:pt x="208" y="110"/>
                      <a:pt x="207" y="100"/>
                    </a:cubicBezTo>
                    <a:cubicBezTo>
                      <a:pt x="207" y="99"/>
                      <a:pt x="206" y="98"/>
                      <a:pt x="204" y="99"/>
                    </a:cubicBezTo>
                    <a:cubicBezTo>
                      <a:pt x="202" y="99"/>
                      <a:pt x="201" y="100"/>
                      <a:pt x="201" y="100"/>
                    </a:cubicBezTo>
                    <a:cubicBezTo>
                      <a:pt x="201" y="110"/>
                      <a:pt x="192" y="117"/>
                      <a:pt x="181" y="120"/>
                    </a:cubicBezTo>
                    <a:cubicBezTo>
                      <a:pt x="190" y="106"/>
                      <a:pt x="199" y="94"/>
                      <a:pt x="207" y="83"/>
                    </a:cubicBezTo>
                    <a:cubicBezTo>
                      <a:pt x="235" y="80"/>
                      <a:pt x="265" y="83"/>
                      <a:pt x="289" y="82"/>
                    </a:cubicBezTo>
                    <a:cubicBezTo>
                      <a:pt x="274" y="108"/>
                      <a:pt x="263" y="145"/>
                      <a:pt x="252" y="182"/>
                    </a:cubicBezTo>
                    <a:cubicBezTo>
                      <a:pt x="250" y="190"/>
                      <a:pt x="248" y="198"/>
                      <a:pt x="249" y="203"/>
                    </a:cubicBezTo>
                    <a:cubicBezTo>
                      <a:pt x="249" y="208"/>
                      <a:pt x="251" y="210"/>
                      <a:pt x="256" y="209"/>
                    </a:cubicBezTo>
                    <a:cubicBezTo>
                      <a:pt x="268" y="208"/>
                      <a:pt x="282" y="186"/>
                      <a:pt x="284" y="181"/>
                    </a:cubicBezTo>
                    <a:cubicBezTo>
                      <a:pt x="284" y="181"/>
                      <a:pt x="284" y="180"/>
                      <a:pt x="284" y="180"/>
                    </a:cubicBezTo>
                    <a:cubicBezTo>
                      <a:pt x="284" y="179"/>
                      <a:pt x="283" y="178"/>
                      <a:pt x="282" y="179"/>
                    </a:cubicBezTo>
                    <a:close/>
                    <a:moveTo>
                      <a:pt x="329" y="49"/>
                    </a:moveTo>
                    <a:cubicBezTo>
                      <a:pt x="336" y="48"/>
                      <a:pt x="340" y="50"/>
                      <a:pt x="340" y="54"/>
                    </a:cubicBezTo>
                    <a:cubicBezTo>
                      <a:pt x="341" y="61"/>
                      <a:pt x="330" y="73"/>
                      <a:pt x="306" y="77"/>
                    </a:cubicBezTo>
                    <a:cubicBezTo>
                      <a:pt x="304" y="77"/>
                      <a:pt x="302" y="77"/>
                      <a:pt x="300" y="77"/>
                    </a:cubicBezTo>
                    <a:cubicBezTo>
                      <a:pt x="309" y="61"/>
                      <a:pt x="318" y="50"/>
                      <a:pt x="329" y="49"/>
                    </a:cubicBezTo>
                    <a:close/>
                    <a:moveTo>
                      <a:pt x="174" y="122"/>
                    </a:moveTo>
                    <a:cubicBezTo>
                      <a:pt x="173" y="122"/>
                      <a:pt x="172" y="122"/>
                      <a:pt x="172" y="123"/>
                    </a:cubicBezTo>
                    <a:cubicBezTo>
                      <a:pt x="155" y="125"/>
                      <a:pt x="146" y="121"/>
                      <a:pt x="145" y="115"/>
                    </a:cubicBezTo>
                    <a:cubicBezTo>
                      <a:pt x="144" y="105"/>
                      <a:pt x="163" y="89"/>
                      <a:pt x="199" y="84"/>
                    </a:cubicBezTo>
                    <a:cubicBezTo>
                      <a:pt x="199" y="84"/>
                      <a:pt x="199" y="84"/>
                      <a:pt x="199" y="84"/>
                    </a:cubicBezTo>
                    <a:cubicBezTo>
                      <a:pt x="190" y="96"/>
                      <a:pt x="182" y="109"/>
                      <a:pt x="174" y="122"/>
                    </a:cubicBezTo>
                    <a:close/>
                    <a:moveTo>
                      <a:pt x="712" y="73"/>
                    </a:moveTo>
                    <a:cubicBezTo>
                      <a:pt x="711" y="67"/>
                      <a:pt x="704" y="65"/>
                      <a:pt x="695" y="66"/>
                    </a:cubicBezTo>
                    <a:cubicBezTo>
                      <a:pt x="683" y="68"/>
                      <a:pt x="669" y="77"/>
                      <a:pt x="671" y="90"/>
                    </a:cubicBezTo>
                    <a:cubicBezTo>
                      <a:pt x="673" y="99"/>
                      <a:pt x="688" y="111"/>
                      <a:pt x="689" y="121"/>
                    </a:cubicBezTo>
                    <a:cubicBezTo>
                      <a:pt x="692" y="137"/>
                      <a:pt x="682" y="146"/>
                      <a:pt x="672" y="148"/>
                    </a:cubicBezTo>
                    <a:cubicBezTo>
                      <a:pt x="659" y="150"/>
                      <a:pt x="653" y="142"/>
                      <a:pt x="651" y="133"/>
                    </a:cubicBezTo>
                    <a:cubicBezTo>
                      <a:pt x="650" y="124"/>
                      <a:pt x="654" y="115"/>
                      <a:pt x="664" y="113"/>
                    </a:cubicBezTo>
                    <a:cubicBezTo>
                      <a:pt x="668" y="113"/>
                      <a:pt x="671" y="115"/>
                      <a:pt x="671" y="118"/>
                    </a:cubicBezTo>
                    <a:cubicBezTo>
                      <a:pt x="672" y="121"/>
                      <a:pt x="671" y="123"/>
                      <a:pt x="671" y="125"/>
                    </a:cubicBezTo>
                    <a:cubicBezTo>
                      <a:pt x="672" y="126"/>
                      <a:pt x="672" y="126"/>
                      <a:pt x="674" y="126"/>
                    </a:cubicBezTo>
                    <a:cubicBezTo>
                      <a:pt x="679" y="125"/>
                      <a:pt x="681" y="122"/>
                      <a:pt x="680" y="118"/>
                    </a:cubicBezTo>
                    <a:cubicBezTo>
                      <a:pt x="680" y="113"/>
                      <a:pt x="675" y="109"/>
                      <a:pt x="666" y="110"/>
                    </a:cubicBezTo>
                    <a:cubicBezTo>
                      <a:pt x="659" y="111"/>
                      <a:pt x="653" y="114"/>
                      <a:pt x="649" y="118"/>
                    </a:cubicBezTo>
                    <a:cubicBezTo>
                      <a:pt x="649" y="118"/>
                      <a:pt x="649" y="119"/>
                      <a:pt x="648" y="119"/>
                    </a:cubicBezTo>
                    <a:cubicBezTo>
                      <a:pt x="648" y="119"/>
                      <a:pt x="648" y="119"/>
                      <a:pt x="648" y="120"/>
                    </a:cubicBezTo>
                    <a:cubicBezTo>
                      <a:pt x="647" y="121"/>
                      <a:pt x="646" y="123"/>
                      <a:pt x="645" y="126"/>
                    </a:cubicBezTo>
                    <a:cubicBezTo>
                      <a:pt x="638" y="137"/>
                      <a:pt x="629" y="146"/>
                      <a:pt x="618" y="147"/>
                    </a:cubicBezTo>
                    <a:cubicBezTo>
                      <a:pt x="610" y="149"/>
                      <a:pt x="606" y="144"/>
                      <a:pt x="605" y="137"/>
                    </a:cubicBezTo>
                    <a:cubicBezTo>
                      <a:pt x="605" y="134"/>
                      <a:pt x="605" y="130"/>
                      <a:pt x="606" y="126"/>
                    </a:cubicBezTo>
                    <a:cubicBezTo>
                      <a:pt x="607" y="126"/>
                      <a:pt x="607" y="126"/>
                      <a:pt x="608" y="126"/>
                    </a:cubicBezTo>
                    <a:cubicBezTo>
                      <a:pt x="633" y="122"/>
                      <a:pt x="657" y="95"/>
                      <a:pt x="655" y="82"/>
                    </a:cubicBezTo>
                    <a:cubicBezTo>
                      <a:pt x="654" y="77"/>
                      <a:pt x="650" y="74"/>
                      <a:pt x="640" y="76"/>
                    </a:cubicBezTo>
                    <a:cubicBezTo>
                      <a:pt x="614" y="79"/>
                      <a:pt x="586" y="125"/>
                      <a:pt x="589" y="147"/>
                    </a:cubicBezTo>
                    <a:cubicBezTo>
                      <a:pt x="591" y="156"/>
                      <a:pt x="596" y="161"/>
                      <a:pt x="607" y="159"/>
                    </a:cubicBezTo>
                    <a:cubicBezTo>
                      <a:pt x="622" y="157"/>
                      <a:pt x="635" y="146"/>
                      <a:pt x="644" y="134"/>
                    </a:cubicBezTo>
                    <a:cubicBezTo>
                      <a:pt x="644" y="135"/>
                      <a:pt x="644" y="135"/>
                      <a:pt x="644" y="136"/>
                    </a:cubicBezTo>
                    <a:cubicBezTo>
                      <a:pt x="645" y="146"/>
                      <a:pt x="654" y="154"/>
                      <a:pt x="672" y="152"/>
                    </a:cubicBezTo>
                    <a:cubicBezTo>
                      <a:pt x="689" y="149"/>
                      <a:pt x="708" y="135"/>
                      <a:pt x="705" y="115"/>
                    </a:cubicBezTo>
                    <a:cubicBezTo>
                      <a:pt x="703" y="103"/>
                      <a:pt x="686" y="93"/>
                      <a:pt x="684" y="82"/>
                    </a:cubicBezTo>
                    <a:cubicBezTo>
                      <a:pt x="683" y="75"/>
                      <a:pt x="690" y="70"/>
                      <a:pt x="696" y="70"/>
                    </a:cubicBezTo>
                    <a:cubicBezTo>
                      <a:pt x="700" y="69"/>
                      <a:pt x="703" y="70"/>
                      <a:pt x="703" y="73"/>
                    </a:cubicBezTo>
                    <a:cubicBezTo>
                      <a:pt x="703" y="74"/>
                      <a:pt x="702" y="77"/>
                      <a:pt x="703" y="78"/>
                    </a:cubicBezTo>
                    <a:cubicBezTo>
                      <a:pt x="703" y="80"/>
                      <a:pt x="705" y="81"/>
                      <a:pt x="707" y="80"/>
                    </a:cubicBezTo>
                    <a:cubicBezTo>
                      <a:pt x="710" y="80"/>
                      <a:pt x="712" y="76"/>
                      <a:pt x="712" y="73"/>
                    </a:cubicBezTo>
                    <a:close/>
                    <a:moveTo>
                      <a:pt x="638" y="80"/>
                    </a:moveTo>
                    <a:cubicBezTo>
                      <a:pt x="640" y="80"/>
                      <a:pt x="641" y="81"/>
                      <a:pt x="642" y="84"/>
                    </a:cubicBezTo>
                    <a:cubicBezTo>
                      <a:pt x="643" y="93"/>
                      <a:pt x="629" y="120"/>
                      <a:pt x="608" y="123"/>
                    </a:cubicBezTo>
                    <a:cubicBezTo>
                      <a:pt x="607" y="123"/>
                      <a:pt x="607" y="123"/>
                      <a:pt x="606" y="123"/>
                    </a:cubicBezTo>
                    <a:cubicBezTo>
                      <a:pt x="610" y="104"/>
                      <a:pt x="623" y="82"/>
                      <a:pt x="638" y="80"/>
                    </a:cubicBezTo>
                    <a:close/>
                    <a:moveTo>
                      <a:pt x="305" y="202"/>
                    </a:moveTo>
                    <a:cubicBezTo>
                      <a:pt x="326" y="199"/>
                      <a:pt x="342" y="180"/>
                      <a:pt x="349" y="164"/>
                    </a:cubicBezTo>
                    <a:cubicBezTo>
                      <a:pt x="350" y="163"/>
                      <a:pt x="350" y="163"/>
                      <a:pt x="350" y="163"/>
                    </a:cubicBezTo>
                    <a:cubicBezTo>
                      <a:pt x="349" y="162"/>
                      <a:pt x="348" y="161"/>
                      <a:pt x="348" y="161"/>
                    </a:cubicBezTo>
                    <a:cubicBezTo>
                      <a:pt x="347" y="161"/>
                      <a:pt x="347" y="161"/>
                      <a:pt x="347" y="162"/>
                    </a:cubicBezTo>
                    <a:cubicBezTo>
                      <a:pt x="340" y="176"/>
                      <a:pt x="329" y="188"/>
                      <a:pt x="317" y="190"/>
                    </a:cubicBezTo>
                    <a:cubicBezTo>
                      <a:pt x="309" y="191"/>
                      <a:pt x="305" y="187"/>
                      <a:pt x="304" y="179"/>
                    </a:cubicBezTo>
                    <a:cubicBezTo>
                      <a:pt x="303" y="176"/>
                      <a:pt x="303" y="172"/>
                      <a:pt x="304" y="168"/>
                    </a:cubicBezTo>
                    <a:cubicBezTo>
                      <a:pt x="305" y="168"/>
                      <a:pt x="305" y="168"/>
                      <a:pt x="306" y="168"/>
                    </a:cubicBezTo>
                    <a:cubicBezTo>
                      <a:pt x="331" y="165"/>
                      <a:pt x="355" y="138"/>
                      <a:pt x="353" y="125"/>
                    </a:cubicBezTo>
                    <a:cubicBezTo>
                      <a:pt x="352" y="120"/>
                      <a:pt x="348" y="117"/>
                      <a:pt x="338" y="118"/>
                    </a:cubicBezTo>
                    <a:cubicBezTo>
                      <a:pt x="312" y="122"/>
                      <a:pt x="285" y="168"/>
                      <a:pt x="288" y="190"/>
                    </a:cubicBezTo>
                    <a:cubicBezTo>
                      <a:pt x="289" y="198"/>
                      <a:pt x="294" y="203"/>
                      <a:pt x="305" y="202"/>
                    </a:cubicBezTo>
                    <a:close/>
                    <a:moveTo>
                      <a:pt x="336" y="123"/>
                    </a:moveTo>
                    <a:cubicBezTo>
                      <a:pt x="338" y="122"/>
                      <a:pt x="340" y="124"/>
                      <a:pt x="340" y="126"/>
                    </a:cubicBezTo>
                    <a:cubicBezTo>
                      <a:pt x="341" y="136"/>
                      <a:pt x="327" y="163"/>
                      <a:pt x="306" y="165"/>
                    </a:cubicBezTo>
                    <a:cubicBezTo>
                      <a:pt x="305" y="166"/>
                      <a:pt x="305" y="166"/>
                      <a:pt x="304" y="166"/>
                    </a:cubicBezTo>
                    <a:cubicBezTo>
                      <a:pt x="308" y="147"/>
                      <a:pt x="321" y="125"/>
                      <a:pt x="336" y="123"/>
                    </a:cubicBezTo>
                    <a:close/>
                    <a:moveTo>
                      <a:pt x="664" y="155"/>
                    </a:moveTo>
                    <a:cubicBezTo>
                      <a:pt x="639" y="159"/>
                      <a:pt x="619" y="168"/>
                      <a:pt x="606" y="179"/>
                    </a:cubicBezTo>
                    <a:cubicBezTo>
                      <a:pt x="589" y="170"/>
                      <a:pt x="574" y="159"/>
                      <a:pt x="561" y="156"/>
                    </a:cubicBezTo>
                    <a:cubicBezTo>
                      <a:pt x="578" y="138"/>
                      <a:pt x="595" y="107"/>
                      <a:pt x="593" y="92"/>
                    </a:cubicBezTo>
                    <a:cubicBezTo>
                      <a:pt x="592" y="86"/>
                      <a:pt x="588" y="83"/>
                      <a:pt x="580" y="84"/>
                    </a:cubicBezTo>
                    <a:cubicBezTo>
                      <a:pt x="566" y="86"/>
                      <a:pt x="553" y="101"/>
                      <a:pt x="545" y="112"/>
                    </a:cubicBezTo>
                    <a:cubicBezTo>
                      <a:pt x="544" y="113"/>
                      <a:pt x="543" y="114"/>
                      <a:pt x="543" y="114"/>
                    </a:cubicBezTo>
                    <a:cubicBezTo>
                      <a:pt x="542" y="114"/>
                      <a:pt x="542" y="113"/>
                      <a:pt x="542" y="113"/>
                    </a:cubicBezTo>
                    <a:cubicBezTo>
                      <a:pt x="547" y="96"/>
                      <a:pt x="548" y="92"/>
                      <a:pt x="548" y="90"/>
                    </a:cubicBezTo>
                    <a:cubicBezTo>
                      <a:pt x="548" y="89"/>
                      <a:pt x="547" y="89"/>
                      <a:pt x="546" y="89"/>
                    </a:cubicBezTo>
                    <a:cubicBezTo>
                      <a:pt x="544" y="89"/>
                      <a:pt x="542" y="90"/>
                      <a:pt x="539" y="90"/>
                    </a:cubicBezTo>
                    <a:cubicBezTo>
                      <a:pt x="536" y="91"/>
                      <a:pt x="530" y="91"/>
                      <a:pt x="529" y="91"/>
                    </a:cubicBezTo>
                    <a:cubicBezTo>
                      <a:pt x="528" y="91"/>
                      <a:pt x="527" y="92"/>
                      <a:pt x="527" y="93"/>
                    </a:cubicBezTo>
                    <a:cubicBezTo>
                      <a:pt x="527" y="94"/>
                      <a:pt x="528" y="95"/>
                      <a:pt x="530" y="95"/>
                    </a:cubicBezTo>
                    <a:cubicBezTo>
                      <a:pt x="532" y="95"/>
                      <a:pt x="533" y="94"/>
                      <a:pt x="533" y="97"/>
                    </a:cubicBezTo>
                    <a:cubicBezTo>
                      <a:pt x="534" y="104"/>
                      <a:pt x="517" y="157"/>
                      <a:pt x="514" y="171"/>
                    </a:cubicBezTo>
                    <a:cubicBezTo>
                      <a:pt x="514" y="171"/>
                      <a:pt x="513" y="171"/>
                      <a:pt x="514" y="172"/>
                    </a:cubicBezTo>
                    <a:cubicBezTo>
                      <a:pt x="514" y="173"/>
                      <a:pt x="516" y="173"/>
                      <a:pt x="518" y="173"/>
                    </a:cubicBezTo>
                    <a:cubicBezTo>
                      <a:pt x="522" y="172"/>
                      <a:pt x="526" y="171"/>
                      <a:pt x="526" y="170"/>
                    </a:cubicBezTo>
                    <a:cubicBezTo>
                      <a:pt x="526" y="170"/>
                      <a:pt x="536" y="132"/>
                      <a:pt x="539" y="125"/>
                    </a:cubicBezTo>
                    <a:cubicBezTo>
                      <a:pt x="542" y="118"/>
                      <a:pt x="560" y="96"/>
                      <a:pt x="569" y="95"/>
                    </a:cubicBezTo>
                    <a:cubicBezTo>
                      <a:pt x="574" y="94"/>
                      <a:pt x="577" y="97"/>
                      <a:pt x="577" y="102"/>
                    </a:cubicBezTo>
                    <a:cubicBezTo>
                      <a:pt x="579" y="115"/>
                      <a:pt x="569" y="141"/>
                      <a:pt x="556" y="156"/>
                    </a:cubicBezTo>
                    <a:cubicBezTo>
                      <a:pt x="555" y="156"/>
                      <a:pt x="553" y="155"/>
                      <a:pt x="552" y="156"/>
                    </a:cubicBezTo>
                    <a:cubicBezTo>
                      <a:pt x="542" y="157"/>
                      <a:pt x="536" y="164"/>
                      <a:pt x="536" y="167"/>
                    </a:cubicBezTo>
                    <a:cubicBezTo>
                      <a:pt x="536" y="169"/>
                      <a:pt x="538" y="170"/>
                      <a:pt x="541" y="169"/>
                    </a:cubicBezTo>
                    <a:cubicBezTo>
                      <a:pt x="546" y="169"/>
                      <a:pt x="552" y="165"/>
                      <a:pt x="558" y="159"/>
                    </a:cubicBezTo>
                    <a:cubicBezTo>
                      <a:pt x="571" y="162"/>
                      <a:pt x="586" y="173"/>
                      <a:pt x="603" y="183"/>
                    </a:cubicBezTo>
                    <a:cubicBezTo>
                      <a:pt x="590" y="195"/>
                      <a:pt x="585" y="208"/>
                      <a:pt x="586" y="218"/>
                    </a:cubicBezTo>
                    <a:cubicBezTo>
                      <a:pt x="587" y="229"/>
                      <a:pt x="596" y="229"/>
                      <a:pt x="597" y="234"/>
                    </a:cubicBezTo>
                    <a:cubicBezTo>
                      <a:pt x="597" y="238"/>
                      <a:pt x="596" y="248"/>
                      <a:pt x="594" y="258"/>
                    </a:cubicBezTo>
                    <a:cubicBezTo>
                      <a:pt x="589" y="280"/>
                      <a:pt x="570" y="304"/>
                      <a:pt x="560" y="306"/>
                    </a:cubicBezTo>
                    <a:cubicBezTo>
                      <a:pt x="558" y="306"/>
                      <a:pt x="557" y="305"/>
                      <a:pt x="556" y="302"/>
                    </a:cubicBezTo>
                    <a:cubicBezTo>
                      <a:pt x="556" y="299"/>
                      <a:pt x="556" y="294"/>
                      <a:pt x="558" y="287"/>
                    </a:cubicBezTo>
                    <a:cubicBezTo>
                      <a:pt x="567" y="251"/>
                      <a:pt x="570" y="241"/>
                      <a:pt x="570" y="238"/>
                    </a:cubicBezTo>
                    <a:cubicBezTo>
                      <a:pt x="569" y="237"/>
                      <a:pt x="569" y="237"/>
                      <a:pt x="568" y="237"/>
                    </a:cubicBezTo>
                    <a:cubicBezTo>
                      <a:pt x="566" y="238"/>
                      <a:pt x="564" y="238"/>
                      <a:pt x="561" y="239"/>
                    </a:cubicBezTo>
                    <a:cubicBezTo>
                      <a:pt x="557" y="239"/>
                      <a:pt x="552" y="240"/>
                      <a:pt x="550" y="240"/>
                    </a:cubicBezTo>
                    <a:cubicBezTo>
                      <a:pt x="549" y="240"/>
                      <a:pt x="549" y="241"/>
                      <a:pt x="549" y="242"/>
                    </a:cubicBezTo>
                    <a:cubicBezTo>
                      <a:pt x="549" y="243"/>
                      <a:pt x="550" y="244"/>
                      <a:pt x="551" y="244"/>
                    </a:cubicBezTo>
                    <a:cubicBezTo>
                      <a:pt x="553" y="243"/>
                      <a:pt x="555" y="243"/>
                      <a:pt x="555" y="245"/>
                    </a:cubicBezTo>
                    <a:cubicBezTo>
                      <a:pt x="557" y="256"/>
                      <a:pt x="539" y="298"/>
                      <a:pt x="542" y="314"/>
                    </a:cubicBezTo>
                    <a:cubicBezTo>
                      <a:pt x="542" y="318"/>
                      <a:pt x="545" y="321"/>
                      <a:pt x="550" y="320"/>
                    </a:cubicBezTo>
                    <a:cubicBezTo>
                      <a:pt x="564" y="317"/>
                      <a:pt x="586" y="285"/>
                      <a:pt x="586" y="285"/>
                    </a:cubicBezTo>
                    <a:cubicBezTo>
                      <a:pt x="586" y="285"/>
                      <a:pt x="586" y="285"/>
                      <a:pt x="586" y="286"/>
                    </a:cubicBezTo>
                    <a:cubicBezTo>
                      <a:pt x="586" y="287"/>
                      <a:pt x="586" y="299"/>
                      <a:pt x="581" y="315"/>
                    </a:cubicBezTo>
                    <a:cubicBezTo>
                      <a:pt x="591" y="312"/>
                      <a:pt x="591" y="312"/>
                      <a:pt x="591" y="312"/>
                    </a:cubicBezTo>
                    <a:cubicBezTo>
                      <a:pt x="599" y="292"/>
                      <a:pt x="603" y="271"/>
                      <a:pt x="607" y="250"/>
                    </a:cubicBezTo>
                    <a:cubicBezTo>
                      <a:pt x="608" y="247"/>
                      <a:pt x="609" y="243"/>
                      <a:pt x="609" y="239"/>
                    </a:cubicBezTo>
                    <a:cubicBezTo>
                      <a:pt x="610" y="238"/>
                      <a:pt x="611" y="231"/>
                      <a:pt x="612" y="231"/>
                    </a:cubicBezTo>
                    <a:cubicBezTo>
                      <a:pt x="616" y="229"/>
                      <a:pt x="618" y="225"/>
                      <a:pt x="617" y="222"/>
                    </a:cubicBezTo>
                    <a:cubicBezTo>
                      <a:pt x="617" y="220"/>
                      <a:pt x="616" y="218"/>
                      <a:pt x="614" y="218"/>
                    </a:cubicBezTo>
                    <a:cubicBezTo>
                      <a:pt x="611" y="219"/>
                      <a:pt x="610" y="221"/>
                      <a:pt x="606" y="221"/>
                    </a:cubicBezTo>
                    <a:cubicBezTo>
                      <a:pt x="596" y="223"/>
                      <a:pt x="591" y="219"/>
                      <a:pt x="590" y="213"/>
                    </a:cubicBezTo>
                    <a:cubicBezTo>
                      <a:pt x="589" y="206"/>
                      <a:pt x="595" y="195"/>
                      <a:pt x="606" y="184"/>
                    </a:cubicBezTo>
                    <a:cubicBezTo>
                      <a:pt x="621" y="193"/>
                      <a:pt x="638" y="199"/>
                      <a:pt x="657" y="197"/>
                    </a:cubicBezTo>
                    <a:cubicBezTo>
                      <a:pt x="687" y="192"/>
                      <a:pt x="703" y="177"/>
                      <a:pt x="701" y="166"/>
                    </a:cubicBezTo>
                    <a:cubicBezTo>
                      <a:pt x="700" y="158"/>
                      <a:pt x="688" y="152"/>
                      <a:pt x="664" y="155"/>
                    </a:cubicBezTo>
                    <a:close/>
                    <a:moveTo>
                      <a:pt x="543" y="166"/>
                    </a:moveTo>
                    <a:cubicBezTo>
                      <a:pt x="541" y="166"/>
                      <a:pt x="541" y="165"/>
                      <a:pt x="540" y="165"/>
                    </a:cubicBezTo>
                    <a:cubicBezTo>
                      <a:pt x="540" y="163"/>
                      <a:pt x="543" y="160"/>
                      <a:pt x="549" y="159"/>
                    </a:cubicBezTo>
                    <a:cubicBezTo>
                      <a:pt x="551" y="159"/>
                      <a:pt x="552" y="159"/>
                      <a:pt x="554" y="159"/>
                    </a:cubicBezTo>
                    <a:cubicBezTo>
                      <a:pt x="550" y="162"/>
                      <a:pt x="546" y="165"/>
                      <a:pt x="543" y="166"/>
                    </a:cubicBezTo>
                    <a:close/>
                    <a:moveTo>
                      <a:pt x="653" y="191"/>
                    </a:moveTo>
                    <a:cubicBezTo>
                      <a:pt x="638" y="193"/>
                      <a:pt x="623" y="188"/>
                      <a:pt x="609" y="181"/>
                    </a:cubicBezTo>
                    <a:cubicBezTo>
                      <a:pt x="622" y="171"/>
                      <a:pt x="639" y="162"/>
                      <a:pt x="661" y="159"/>
                    </a:cubicBezTo>
                    <a:cubicBezTo>
                      <a:pt x="677" y="157"/>
                      <a:pt x="686" y="161"/>
                      <a:pt x="687" y="168"/>
                    </a:cubicBezTo>
                    <a:cubicBezTo>
                      <a:pt x="688" y="176"/>
                      <a:pt x="677" y="188"/>
                      <a:pt x="653" y="191"/>
                    </a:cubicBezTo>
                    <a:close/>
                    <a:moveTo>
                      <a:pt x="460" y="234"/>
                    </a:moveTo>
                    <a:cubicBezTo>
                      <a:pt x="456" y="210"/>
                      <a:pt x="439" y="190"/>
                      <a:pt x="411" y="186"/>
                    </a:cubicBezTo>
                    <a:cubicBezTo>
                      <a:pt x="421" y="179"/>
                      <a:pt x="430" y="165"/>
                      <a:pt x="431" y="160"/>
                    </a:cubicBezTo>
                    <a:cubicBezTo>
                      <a:pt x="432" y="160"/>
                      <a:pt x="432" y="159"/>
                      <a:pt x="432" y="159"/>
                    </a:cubicBezTo>
                    <a:cubicBezTo>
                      <a:pt x="431" y="158"/>
                      <a:pt x="430" y="158"/>
                      <a:pt x="430" y="158"/>
                    </a:cubicBezTo>
                    <a:cubicBezTo>
                      <a:pt x="429" y="158"/>
                      <a:pt x="429" y="158"/>
                      <a:pt x="428" y="159"/>
                    </a:cubicBezTo>
                    <a:cubicBezTo>
                      <a:pt x="424" y="167"/>
                      <a:pt x="417" y="173"/>
                      <a:pt x="413" y="174"/>
                    </a:cubicBezTo>
                    <a:cubicBezTo>
                      <a:pt x="412" y="174"/>
                      <a:pt x="410" y="173"/>
                      <a:pt x="410" y="171"/>
                    </a:cubicBezTo>
                    <a:cubicBezTo>
                      <a:pt x="409" y="164"/>
                      <a:pt x="425" y="123"/>
                      <a:pt x="424" y="113"/>
                    </a:cubicBezTo>
                    <a:cubicBezTo>
                      <a:pt x="423" y="108"/>
                      <a:pt x="419" y="107"/>
                      <a:pt x="414" y="107"/>
                    </a:cubicBezTo>
                    <a:cubicBezTo>
                      <a:pt x="399" y="110"/>
                      <a:pt x="386" y="128"/>
                      <a:pt x="377" y="138"/>
                    </a:cubicBezTo>
                    <a:cubicBezTo>
                      <a:pt x="377" y="138"/>
                      <a:pt x="377" y="137"/>
                      <a:pt x="377" y="137"/>
                    </a:cubicBezTo>
                    <a:cubicBezTo>
                      <a:pt x="381" y="119"/>
                      <a:pt x="383" y="115"/>
                      <a:pt x="383" y="113"/>
                    </a:cubicBezTo>
                    <a:cubicBezTo>
                      <a:pt x="383" y="112"/>
                      <a:pt x="382" y="112"/>
                      <a:pt x="381" y="112"/>
                    </a:cubicBezTo>
                    <a:cubicBezTo>
                      <a:pt x="379" y="113"/>
                      <a:pt x="377" y="113"/>
                      <a:pt x="374" y="114"/>
                    </a:cubicBezTo>
                    <a:cubicBezTo>
                      <a:pt x="371" y="114"/>
                      <a:pt x="365" y="114"/>
                      <a:pt x="364" y="115"/>
                    </a:cubicBezTo>
                    <a:cubicBezTo>
                      <a:pt x="362" y="115"/>
                      <a:pt x="362" y="116"/>
                      <a:pt x="362" y="116"/>
                    </a:cubicBezTo>
                    <a:cubicBezTo>
                      <a:pt x="362" y="117"/>
                      <a:pt x="363" y="118"/>
                      <a:pt x="364" y="118"/>
                    </a:cubicBezTo>
                    <a:cubicBezTo>
                      <a:pt x="366" y="118"/>
                      <a:pt x="368" y="118"/>
                      <a:pt x="368" y="120"/>
                    </a:cubicBezTo>
                    <a:cubicBezTo>
                      <a:pt x="368" y="124"/>
                      <a:pt x="365" y="135"/>
                      <a:pt x="356" y="167"/>
                    </a:cubicBezTo>
                    <a:cubicBezTo>
                      <a:pt x="352" y="180"/>
                      <a:pt x="349" y="193"/>
                      <a:pt x="348" y="194"/>
                    </a:cubicBezTo>
                    <a:cubicBezTo>
                      <a:pt x="348" y="194"/>
                      <a:pt x="348" y="196"/>
                      <a:pt x="348" y="196"/>
                    </a:cubicBezTo>
                    <a:cubicBezTo>
                      <a:pt x="304" y="217"/>
                      <a:pt x="285" y="261"/>
                      <a:pt x="290" y="286"/>
                    </a:cubicBezTo>
                    <a:cubicBezTo>
                      <a:pt x="292" y="298"/>
                      <a:pt x="300" y="305"/>
                      <a:pt x="313" y="303"/>
                    </a:cubicBezTo>
                    <a:cubicBezTo>
                      <a:pt x="335" y="299"/>
                      <a:pt x="342" y="279"/>
                      <a:pt x="341" y="269"/>
                    </a:cubicBezTo>
                    <a:cubicBezTo>
                      <a:pt x="340" y="265"/>
                      <a:pt x="337" y="262"/>
                      <a:pt x="334" y="263"/>
                    </a:cubicBezTo>
                    <a:cubicBezTo>
                      <a:pt x="332" y="263"/>
                      <a:pt x="330" y="264"/>
                      <a:pt x="331" y="266"/>
                    </a:cubicBezTo>
                    <a:cubicBezTo>
                      <a:pt x="331" y="267"/>
                      <a:pt x="331" y="268"/>
                      <a:pt x="332" y="269"/>
                    </a:cubicBezTo>
                    <a:cubicBezTo>
                      <a:pt x="334" y="271"/>
                      <a:pt x="334" y="273"/>
                      <a:pt x="335" y="275"/>
                    </a:cubicBezTo>
                    <a:cubicBezTo>
                      <a:pt x="336" y="284"/>
                      <a:pt x="332" y="296"/>
                      <a:pt x="315" y="299"/>
                    </a:cubicBezTo>
                    <a:cubicBezTo>
                      <a:pt x="306" y="301"/>
                      <a:pt x="301" y="295"/>
                      <a:pt x="300" y="286"/>
                    </a:cubicBezTo>
                    <a:cubicBezTo>
                      <a:pt x="295" y="259"/>
                      <a:pt x="320" y="200"/>
                      <a:pt x="377" y="190"/>
                    </a:cubicBezTo>
                    <a:cubicBezTo>
                      <a:pt x="417" y="183"/>
                      <a:pt x="439" y="204"/>
                      <a:pt x="444" y="233"/>
                    </a:cubicBezTo>
                    <a:cubicBezTo>
                      <a:pt x="451" y="277"/>
                      <a:pt x="423" y="338"/>
                      <a:pt x="370" y="347"/>
                    </a:cubicBezTo>
                    <a:cubicBezTo>
                      <a:pt x="357" y="349"/>
                      <a:pt x="353" y="350"/>
                      <a:pt x="352" y="346"/>
                    </a:cubicBezTo>
                    <a:cubicBezTo>
                      <a:pt x="352" y="345"/>
                      <a:pt x="352" y="344"/>
                      <a:pt x="352" y="342"/>
                    </a:cubicBezTo>
                    <a:cubicBezTo>
                      <a:pt x="373" y="243"/>
                      <a:pt x="382" y="219"/>
                      <a:pt x="384" y="212"/>
                    </a:cubicBezTo>
                    <a:cubicBezTo>
                      <a:pt x="385" y="206"/>
                      <a:pt x="387" y="205"/>
                      <a:pt x="389" y="203"/>
                    </a:cubicBezTo>
                    <a:cubicBezTo>
                      <a:pt x="389" y="202"/>
                      <a:pt x="389" y="202"/>
                      <a:pt x="389" y="201"/>
                    </a:cubicBezTo>
                    <a:cubicBezTo>
                      <a:pt x="389" y="201"/>
                      <a:pt x="389" y="200"/>
                      <a:pt x="388" y="200"/>
                    </a:cubicBezTo>
                    <a:cubicBezTo>
                      <a:pt x="387" y="200"/>
                      <a:pt x="387" y="200"/>
                      <a:pt x="386" y="201"/>
                    </a:cubicBezTo>
                    <a:cubicBezTo>
                      <a:pt x="383" y="204"/>
                      <a:pt x="378" y="208"/>
                      <a:pt x="374" y="211"/>
                    </a:cubicBezTo>
                    <a:cubicBezTo>
                      <a:pt x="370" y="213"/>
                      <a:pt x="364" y="216"/>
                      <a:pt x="363" y="217"/>
                    </a:cubicBezTo>
                    <a:cubicBezTo>
                      <a:pt x="362" y="217"/>
                      <a:pt x="362" y="218"/>
                      <a:pt x="362" y="219"/>
                    </a:cubicBezTo>
                    <a:cubicBezTo>
                      <a:pt x="362" y="220"/>
                      <a:pt x="363" y="220"/>
                      <a:pt x="364" y="220"/>
                    </a:cubicBezTo>
                    <a:cubicBezTo>
                      <a:pt x="364" y="220"/>
                      <a:pt x="365" y="220"/>
                      <a:pt x="365" y="220"/>
                    </a:cubicBezTo>
                    <a:cubicBezTo>
                      <a:pt x="367" y="219"/>
                      <a:pt x="368" y="220"/>
                      <a:pt x="368" y="221"/>
                    </a:cubicBezTo>
                    <a:cubicBezTo>
                      <a:pt x="368" y="222"/>
                      <a:pt x="368" y="223"/>
                      <a:pt x="368" y="223"/>
                    </a:cubicBezTo>
                    <a:cubicBezTo>
                      <a:pt x="357" y="268"/>
                      <a:pt x="342" y="334"/>
                      <a:pt x="340" y="340"/>
                    </a:cubicBezTo>
                    <a:cubicBezTo>
                      <a:pt x="338" y="349"/>
                      <a:pt x="336" y="352"/>
                      <a:pt x="327" y="354"/>
                    </a:cubicBezTo>
                    <a:cubicBezTo>
                      <a:pt x="326" y="354"/>
                      <a:pt x="326" y="355"/>
                      <a:pt x="326" y="356"/>
                    </a:cubicBezTo>
                    <a:cubicBezTo>
                      <a:pt x="326" y="357"/>
                      <a:pt x="326" y="358"/>
                      <a:pt x="327" y="357"/>
                    </a:cubicBezTo>
                    <a:cubicBezTo>
                      <a:pt x="329" y="357"/>
                      <a:pt x="340" y="355"/>
                      <a:pt x="346" y="354"/>
                    </a:cubicBezTo>
                    <a:cubicBezTo>
                      <a:pt x="352" y="353"/>
                      <a:pt x="363" y="351"/>
                      <a:pt x="366" y="350"/>
                    </a:cubicBezTo>
                    <a:cubicBezTo>
                      <a:pt x="435" y="338"/>
                      <a:pt x="468" y="278"/>
                      <a:pt x="460" y="234"/>
                    </a:cubicBezTo>
                    <a:close/>
                    <a:moveTo>
                      <a:pt x="396" y="183"/>
                    </a:moveTo>
                    <a:cubicBezTo>
                      <a:pt x="396" y="183"/>
                      <a:pt x="396" y="184"/>
                      <a:pt x="396" y="185"/>
                    </a:cubicBezTo>
                    <a:cubicBezTo>
                      <a:pt x="391" y="185"/>
                      <a:pt x="385" y="185"/>
                      <a:pt x="379" y="186"/>
                    </a:cubicBezTo>
                    <a:cubicBezTo>
                      <a:pt x="373" y="187"/>
                      <a:pt x="367" y="189"/>
                      <a:pt x="362" y="191"/>
                    </a:cubicBezTo>
                    <a:cubicBezTo>
                      <a:pt x="364" y="182"/>
                      <a:pt x="371" y="155"/>
                      <a:pt x="374" y="149"/>
                    </a:cubicBezTo>
                    <a:cubicBezTo>
                      <a:pt x="377" y="142"/>
                      <a:pt x="397" y="118"/>
                      <a:pt x="404" y="117"/>
                    </a:cubicBezTo>
                    <a:cubicBezTo>
                      <a:pt x="407" y="117"/>
                      <a:pt x="408" y="118"/>
                      <a:pt x="408" y="121"/>
                    </a:cubicBezTo>
                    <a:cubicBezTo>
                      <a:pt x="410" y="133"/>
                      <a:pt x="394" y="171"/>
                      <a:pt x="396" y="183"/>
                    </a:cubicBezTo>
                    <a:close/>
                    <a:moveTo>
                      <a:pt x="539" y="244"/>
                    </a:moveTo>
                    <a:cubicBezTo>
                      <a:pt x="539" y="243"/>
                      <a:pt x="538" y="243"/>
                      <a:pt x="536" y="243"/>
                    </a:cubicBezTo>
                    <a:cubicBezTo>
                      <a:pt x="526" y="245"/>
                      <a:pt x="525" y="246"/>
                      <a:pt x="524" y="248"/>
                    </a:cubicBezTo>
                    <a:cubicBezTo>
                      <a:pt x="521" y="254"/>
                      <a:pt x="521" y="254"/>
                      <a:pt x="521" y="254"/>
                    </a:cubicBezTo>
                    <a:cubicBezTo>
                      <a:pt x="521" y="252"/>
                      <a:pt x="518" y="246"/>
                      <a:pt x="507" y="248"/>
                    </a:cubicBezTo>
                    <a:cubicBezTo>
                      <a:pt x="479" y="253"/>
                      <a:pt x="452" y="304"/>
                      <a:pt x="455" y="325"/>
                    </a:cubicBezTo>
                    <a:cubicBezTo>
                      <a:pt x="457" y="332"/>
                      <a:pt x="461" y="335"/>
                      <a:pt x="469" y="334"/>
                    </a:cubicBezTo>
                    <a:cubicBezTo>
                      <a:pt x="485" y="331"/>
                      <a:pt x="500" y="306"/>
                      <a:pt x="503" y="300"/>
                    </a:cubicBezTo>
                    <a:cubicBezTo>
                      <a:pt x="503" y="300"/>
                      <a:pt x="503" y="300"/>
                      <a:pt x="504" y="300"/>
                    </a:cubicBezTo>
                    <a:cubicBezTo>
                      <a:pt x="504" y="300"/>
                      <a:pt x="504" y="300"/>
                      <a:pt x="504" y="300"/>
                    </a:cubicBezTo>
                    <a:cubicBezTo>
                      <a:pt x="503" y="306"/>
                      <a:pt x="503" y="314"/>
                      <a:pt x="504" y="319"/>
                    </a:cubicBezTo>
                    <a:cubicBezTo>
                      <a:pt x="504" y="325"/>
                      <a:pt x="507" y="329"/>
                      <a:pt x="512" y="328"/>
                    </a:cubicBezTo>
                    <a:cubicBezTo>
                      <a:pt x="524" y="325"/>
                      <a:pt x="537" y="303"/>
                      <a:pt x="539" y="297"/>
                    </a:cubicBezTo>
                    <a:cubicBezTo>
                      <a:pt x="539" y="297"/>
                      <a:pt x="539" y="297"/>
                      <a:pt x="539" y="297"/>
                    </a:cubicBezTo>
                    <a:cubicBezTo>
                      <a:pt x="539" y="296"/>
                      <a:pt x="538" y="295"/>
                      <a:pt x="537" y="295"/>
                    </a:cubicBezTo>
                    <a:cubicBezTo>
                      <a:pt x="536" y="295"/>
                      <a:pt x="536" y="296"/>
                      <a:pt x="536" y="296"/>
                    </a:cubicBezTo>
                    <a:cubicBezTo>
                      <a:pt x="531" y="305"/>
                      <a:pt x="526" y="311"/>
                      <a:pt x="522" y="312"/>
                    </a:cubicBezTo>
                    <a:cubicBezTo>
                      <a:pt x="519" y="312"/>
                      <a:pt x="518" y="311"/>
                      <a:pt x="517" y="308"/>
                    </a:cubicBezTo>
                    <a:cubicBezTo>
                      <a:pt x="515" y="295"/>
                      <a:pt x="533" y="256"/>
                      <a:pt x="537" y="248"/>
                    </a:cubicBezTo>
                    <a:cubicBezTo>
                      <a:pt x="538" y="246"/>
                      <a:pt x="539" y="244"/>
                      <a:pt x="539" y="244"/>
                    </a:cubicBezTo>
                    <a:close/>
                    <a:moveTo>
                      <a:pt x="510" y="280"/>
                    </a:moveTo>
                    <a:cubicBezTo>
                      <a:pt x="504" y="294"/>
                      <a:pt x="490" y="318"/>
                      <a:pt x="477" y="320"/>
                    </a:cubicBezTo>
                    <a:cubicBezTo>
                      <a:pt x="473" y="321"/>
                      <a:pt x="471" y="319"/>
                      <a:pt x="470" y="315"/>
                    </a:cubicBezTo>
                    <a:cubicBezTo>
                      <a:pt x="468" y="299"/>
                      <a:pt x="489" y="254"/>
                      <a:pt x="508" y="251"/>
                    </a:cubicBezTo>
                    <a:cubicBezTo>
                      <a:pt x="513" y="250"/>
                      <a:pt x="516" y="252"/>
                      <a:pt x="516" y="256"/>
                    </a:cubicBezTo>
                    <a:cubicBezTo>
                      <a:pt x="517" y="261"/>
                      <a:pt x="515" y="269"/>
                      <a:pt x="51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6" name="Freeform 83"/>
              <p:cNvSpPr>
                <a:spLocks/>
              </p:cNvSpPr>
              <p:nvPr/>
            </p:nvSpPr>
            <p:spPr bwMode="auto">
              <a:xfrm>
                <a:off x="2977" y="1340"/>
                <a:ext cx="49" cy="59"/>
              </a:xfrm>
              <a:custGeom>
                <a:avLst/>
                <a:gdLst>
                  <a:gd name="T0" fmla="*/ 16 w 21"/>
                  <a:gd name="T1" fmla="*/ 2 h 25"/>
                  <a:gd name="T2" fmla="*/ 11 w 21"/>
                  <a:gd name="T3" fmla="*/ 5 h 25"/>
                  <a:gd name="T4" fmla="*/ 7 w 21"/>
                  <a:gd name="T5" fmla="*/ 1 h 25"/>
                  <a:gd name="T6" fmla="*/ 0 w 21"/>
                  <a:gd name="T7" fmla="*/ 11 h 25"/>
                  <a:gd name="T8" fmla="*/ 4 w 21"/>
                  <a:gd name="T9" fmla="*/ 25 h 25"/>
                  <a:gd name="T10" fmla="*/ 5 w 21"/>
                  <a:gd name="T11" fmla="*/ 25 h 25"/>
                  <a:gd name="T12" fmla="*/ 21 w 21"/>
                  <a:gd name="T13" fmla="*/ 9 h 25"/>
                  <a:gd name="T14" fmla="*/ 16 w 21"/>
                  <a:gd name="T15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5">
                    <a:moveTo>
                      <a:pt x="16" y="2"/>
                    </a:moveTo>
                    <a:cubicBezTo>
                      <a:pt x="13" y="2"/>
                      <a:pt x="12" y="4"/>
                      <a:pt x="11" y="5"/>
                    </a:cubicBezTo>
                    <a:cubicBezTo>
                      <a:pt x="11" y="4"/>
                      <a:pt x="9" y="2"/>
                      <a:pt x="7" y="1"/>
                    </a:cubicBezTo>
                    <a:cubicBezTo>
                      <a:pt x="1" y="0"/>
                      <a:pt x="0" y="6"/>
                      <a:pt x="0" y="11"/>
                    </a:cubicBezTo>
                    <a:cubicBezTo>
                      <a:pt x="0" y="16"/>
                      <a:pt x="1" y="20"/>
                      <a:pt x="4" y="25"/>
                    </a:cubicBezTo>
                    <a:cubicBezTo>
                      <a:pt x="4" y="25"/>
                      <a:pt x="5" y="25"/>
                      <a:pt x="5" y="25"/>
                    </a:cubicBezTo>
                    <a:cubicBezTo>
                      <a:pt x="10" y="24"/>
                      <a:pt x="20" y="15"/>
                      <a:pt x="21" y="9"/>
                    </a:cubicBezTo>
                    <a:cubicBezTo>
                      <a:pt x="21" y="6"/>
                      <a:pt x="20" y="2"/>
                      <a:pt x="1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7" name="Freeform 84"/>
              <p:cNvSpPr>
                <a:spLocks noEditPoints="1"/>
              </p:cNvSpPr>
              <p:nvPr/>
            </p:nvSpPr>
            <p:spPr bwMode="auto">
              <a:xfrm>
                <a:off x="2663" y="874"/>
                <a:ext cx="1195" cy="1387"/>
              </a:xfrm>
              <a:custGeom>
                <a:avLst/>
                <a:gdLst>
                  <a:gd name="T0" fmla="*/ 502 w 506"/>
                  <a:gd name="T1" fmla="*/ 168 h 587"/>
                  <a:gd name="T2" fmla="*/ 415 w 506"/>
                  <a:gd name="T3" fmla="*/ 55 h 587"/>
                  <a:gd name="T4" fmla="*/ 269 w 506"/>
                  <a:gd name="T5" fmla="*/ 79 h 587"/>
                  <a:gd name="T6" fmla="*/ 268 w 506"/>
                  <a:gd name="T7" fmla="*/ 76 h 587"/>
                  <a:gd name="T8" fmla="*/ 138 w 506"/>
                  <a:gd name="T9" fmla="*/ 1 h 587"/>
                  <a:gd name="T10" fmla="*/ 18 w 506"/>
                  <a:gd name="T11" fmla="*/ 74 h 587"/>
                  <a:gd name="T12" fmla="*/ 6 w 506"/>
                  <a:gd name="T13" fmla="*/ 153 h 587"/>
                  <a:gd name="T14" fmla="*/ 55 w 506"/>
                  <a:gd name="T15" fmla="*/ 225 h 587"/>
                  <a:gd name="T16" fmla="*/ 182 w 506"/>
                  <a:gd name="T17" fmla="*/ 213 h 587"/>
                  <a:gd name="T18" fmla="*/ 201 w 506"/>
                  <a:gd name="T19" fmla="*/ 161 h 587"/>
                  <a:gd name="T20" fmla="*/ 102 w 506"/>
                  <a:gd name="T21" fmla="*/ 112 h 587"/>
                  <a:gd name="T22" fmla="*/ 83 w 506"/>
                  <a:gd name="T23" fmla="*/ 133 h 587"/>
                  <a:gd name="T24" fmla="*/ 80 w 506"/>
                  <a:gd name="T25" fmla="*/ 157 h 587"/>
                  <a:gd name="T26" fmla="*/ 89 w 506"/>
                  <a:gd name="T27" fmla="*/ 170 h 587"/>
                  <a:gd name="T28" fmla="*/ 90 w 506"/>
                  <a:gd name="T29" fmla="*/ 160 h 587"/>
                  <a:gd name="T30" fmla="*/ 95 w 506"/>
                  <a:gd name="T31" fmla="*/ 125 h 587"/>
                  <a:gd name="T32" fmla="*/ 105 w 506"/>
                  <a:gd name="T33" fmla="*/ 116 h 587"/>
                  <a:gd name="T34" fmla="*/ 141 w 506"/>
                  <a:gd name="T35" fmla="*/ 230 h 587"/>
                  <a:gd name="T36" fmla="*/ 59 w 506"/>
                  <a:gd name="T37" fmla="*/ 220 h 587"/>
                  <a:gd name="T38" fmla="*/ 10 w 506"/>
                  <a:gd name="T39" fmla="*/ 153 h 587"/>
                  <a:gd name="T40" fmla="*/ 23 w 506"/>
                  <a:gd name="T41" fmla="*/ 79 h 587"/>
                  <a:gd name="T42" fmla="*/ 138 w 506"/>
                  <a:gd name="T43" fmla="*/ 12 h 587"/>
                  <a:gd name="T44" fmla="*/ 255 w 506"/>
                  <a:gd name="T45" fmla="*/ 80 h 587"/>
                  <a:gd name="T46" fmla="*/ 259 w 506"/>
                  <a:gd name="T47" fmla="*/ 88 h 587"/>
                  <a:gd name="T48" fmla="*/ 252 w 506"/>
                  <a:gd name="T49" fmla="*/ 93 h 587"/>
                  <a:gd name="T50" fmla="*/ 228 w 506"/>
                  <a:gd name="T51" fmla="*/ 164 h 587"/>
                  <a:gd name="T52" fmla="*/ 242 w 506"/>
                  <a:gd name="T53" fmla="*/ 175 h 587"/>
                  <a:gd name="T54" fmla="*/ 268 w 506"/>
                  <a:gd name="T55" fmla="*/ 162 h 587"/>
                  <a:gd name="T56" fmla="*/ 271 w 506"/>
                  <a:gd name="T57" fmla="*/ 84 h 587"/>
                  <a:gd name="T58" fmla="*/ 407 w 506"/>
                  <a:gd name="T59" fmla="*/ 65 h 587"/>
                  <a:gd name="T60" fmla="*/ 485 w 506"/>
                  <a:gd name="T61" fmla="*/ 172 h 587"/>
                  <a:gd name="T62" fmla="*/ 441 w 506"/>
                  <a:gd name="T63" fmla="*/ 288 h 587"/>
                  <a:gd name="T64" fmla="*/ 342 w 506"/>
                  <a:gd name="T65" fmla="*/ 366 h 587"/>
                  <a:gd name="T66" fmla="*/ 231 w 506"/>
                  <a:gd name="T67" fmla="*/ 455 h 587"/>
                  <a:gd name="T68" fmla="*/ 236 w 506"/>
                  <a:gd name="T69" fmla="*/ 432 h 587"/>
                  <a:gd name="T70" fmla="*/ 238 w 506"/>
                  <a:gd name="T71" fmla="*/ 420 h 587"/>
                  <a:gd name="T72" fmla="*/ 227 w 506"/>
                  <a:gd name="T73" fmla="*/ 418 h 587"/>
                  <a:gd name="T74" fmla="*/ 221 w 506"/>
                  <a:gd name="T75" fmla="*/ 437 h 587"/>
                  <a:gd name="T76" fmla="*/ 214 w 506"/>
                  <a:gd name="T77" fmla="*/ 473 h 587"/>
                  <a:gd name="T78" fmla="*/ 197 w 506"/>
                  <a:gd name="T79" fmla="*/ 493 h 587"/>
                  <a:gd name="T80" fmla="*/ 170 w 506"/>
                  <a:gd name="T81" fmla="*/ 537 h 587"/>
                  <a:gd name="T82" fmla="*/ 170 w 506"/>
                  <a:gd name="T83" fmla="*/ 538 h 587"/>
                  <a:gd name="T84" fmla="*/ 163 w 506"/>
                  <a:gd name="T85" fmla="*/ 573 h 587"/>
                  <a:gd name="T86" fmla="*/ 187 w 506"/>
                  <a:gd name="T87" fmla="*/ 573 h 587"/>
                  <a:gd name="T88" fmla="*/ 211 w 506"/>
                  <a:gd name="T89" fmla="*/ 527 h 587"/>
                  <a:gd name="T90" fmla="*/ 228 w 506"/>
                  <a:gd name="T91" fmla="*/ 466 h 587"/>
                  <a:gd name="T92" fmla="*/ 229 w 506"/>
                  <a:gd name="T93" fmla="*/ 463 h 587"/>
                  <a:gd name="T94" fmla="*/ 348 w 506"/>
                  <a:gd name="T95" fmla="*/ 374 h 587"/>
                  <a:gd name="T96" fmla="*/ 453 w 506"/>
                  <a:gd name="T97" fmla="*/ 295 h 587"/>
                  <a:gd name="T98" fmla="*/ 502 w 506"/>
                  <a:gd name="T99" fmla="*/ 168 h 587"/>
                  <a:gd name="T100" fmla="*/ 259 w 506"/>
                  <a:gd name="T101" fmla="*/ 158 h 587"/>
                  <a:gd name="T102" fmla="*/ 241 w 506"/>
                  <a:gd name="T103" fmla="*/ 169 h 587"/>
                  <a:gd name="T104" fmla="*/ 232 w 506"/>
                  <a:gd name="T105" fmla="*/ 162 h 587"/>
                  <a:gd name="T106" fmla="*/ 252 w 506"/>
                  <a:gd name="T107" fmla="*/ 100 h 587"/>
                  <a:gd name="T108" fmla="*/ 261 w 506"/>
                  <a:gd name="T109" fmla="*/ 93 h 587"/>
                  <a:gd name="T110" fmla="*/ 259 w 506"/>
                  <a:gd name="T111" fmla="*/ 158 h 587"/>
                  <a:gd name="T112" fmla="*/ 210 w 506"/>
                  <a:gd name="T113" fmla="*/ 494 h 587"/>
                  <a:gd name="T114" fmla="*/ 171 w 506"/>
                  <a:gd name="T115" fmla="*/ 573 h 587"/>
                  <a:gd name="T116" fmla="*/ 173 w 506"/>
                  <a:gd name="T117" fmla="*/ 539 h 587"/>
                  <a:gd name="T118" fmla="*/ 174 w 506"/>
                  <a:gd name="T119" fmla="*/ 538 h 587"/>
                  <a:gd name="T120" fmla="*/ 199 w 506"/>
                  <a:gd name="T121" fmla="*/ 495 h 587"/>
                  <a:gd name="T122" fmla="*/ 213 w 506"/>
                  <a:gd name="T123" fmla="*/ 480 h 587"/>
                  <a:gd name="T124" fmla="*/ 210 w 506"/>
                  <a:gd name="T125" fmla="*/ 494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06" h="587">
                    <a:moveTo>
                      <a:pt x="502" y="168"/>
                    </a:moveTo>
                    <a:cubicBezTo>
                      <a:pt x="499" y="115"/>
                      <a:pt x="465" y="72"/>
                      <a:pt x="415" y="55"/>
                    </a:cubicBezTo>
                    <a:cubicBezTo>
                      <a:pt x="368" y="40"/>
                      <a:pt x="310" y="48"/>
                      <a:pt x="269" y="79"/>
                    </a:cubicBezTo>
                    <a:cubicBezTo>
                      <a:pt x="269" y="78"/>
                      <a:pt x="268" y="77"/>
                      <a:pt x="268" y="76"/>
                    </a:cubicBezTo>
                    <a:cubicBezTo>
                      <a:pt x="245" y="32"/>
                      <a:pt x="196" y="0"/>
                      <a:pt x="138" y="1"/>
                    </a:cubicBezTo>
                    <a:cubicBezTo>
                      <a:pt x="87" y="2"/>
                      <a:pt x="41" y="31"/>
                      <a:pt x="18" y="74"/>
                    </a:cubicBezTo>
                    <a:cubicBezTo>
                      <a:pt x="3" y="102"/>
                      <a:pt x="0" y="125"/>
                      <a:pt x="6" y="153"/>
                    </a:cubicBezTo>
                    <a:cubicBezTo>
                      <a:pt x="12" y="184"/>
                      <a:pt x="30" y="208"/>
                      <a:pt x="55" y="225"/>
                    </a:cubicBezTo>
                    <a:cubicBezTo>
                      <a:pt x="93" y="249"/>
                      <a:pt x="151" y="245"/>
                      <a:pt x="182" y="213"/>
                    </a:cubicBezTo>
                    <a:cubicBezTo>
                      <a:pt x="195" y="199"/>
                      <a:pt x="203" y="181"/>
                      <a:pt x="201" y="161"/>
                    </a:cubicBezTo>
                    <a:cubicBezTo>
                      <a:pt x="198" y="116"/>
                      <a:pt x="148" y="81"/>
                      <a:pt x="102" y="112"/>
                    </a:cubicBezTo>
                    <a:cubicBezTo>
                      <a:pt x="94" y="117"/>
                      <a:pt x="87" y="124"/>
                      <a:pt x="83" y="133"/>
                    </a:cubicBezTo>
                    <a:cubicBezTo>
                      <a:pt x="80" y="140"/>
                      <a:pt x="79" y="149"/>
                      <a:pt x="80" y="157"/>
                    </a:cubicBezTo>
                    <a:cubicBezTo>
                      <a:pt x="80" y="163"/>
                      <a:pt x="84" y="169"/>
                      <a:pt x="89" y="170"/>
                    </a:cubicBezTo>
                    <a:cubicBezTo>
                      <a:pt x="95" y="170"/>
                      <a:pt x="95" y="163"/>
                      <a:pt x="90" y="160"/>
                    </a:cubicBezTo>
                    <a:cubicBezTo>
                      <a:pt x="77" y="151"/>
                      <a:pt x="86" y="133"/>
                      <a:pt x="95" y="125"/>
                    </a:cubicBezTo>
                    <a:cubicBezTo>
                      <a:pt x="97" y="122"/>
                      <a:pt x="102" y="118"/>
                      <a:pt x="105" y="116"/>
                    </a:cubicBezTo>
                    <a:cubicBezTo>
                      <a:pt x="184" y="72"/>
                      <a:pt x="231" y="197"/>
                      <a:pt x="141" y="230"/>
                    </a:cubicBezTo>
                    <a:cubicBezTo>
                      <a:pt x="119" y="238"/>
                      <a:pt x="80" y="232"/>
                      <a:pt x="59" y="220"/>
                    </a:cubicBezTo>
                    <a:cubicBezTo>
                      <a:pt x="37" y="206"/>
                      <a:pt x="16" y="182"/>
                      <a:pt x="10" y="153"/>
                    </a:cubicBezTo>
                    <a:cubicBezTo>
                      <a:pt x="5" y="126"/>
                      <a:pt x="9" y="105"/>
                      <a:pt x="23" y="79"/>
                    </a:cubicBezTo>
                    <a:cubicBezTo>
                      <a:pt x="45" y="37"/>
                      <a:pt x="89" y="12"/>
                      <a:pt x="138" y="12"/>
                    </a:cubicBezTo>
                    <a:cubicBezTo>
                      <a:pt x="188" y="12"/>
                      <a:pt x="233" y="38"/>
                      <a:pt x="255" y="80"/>
                    </a:cubicBezTo>
                    <a:cubicBezTo>
                      <a:pt x="257" y="83"/>
                      <a:pt x="258" y="85"/>
                      <a:pt x="259" y="88"/>
                    </a:cubicBezTo>
                    <a:cubicBezTo>
                      <a:pt x="256" y="89"/>
                      <a:pt x="254" y="91"/>
                      <a:pt x="252" y="93"/>
                    </a:cubicBezTo>
                    <a:cubicBezTo>
                      <a:pt x="233" y="113"/>
                      <a:pt x="221" y="147"/>
                      <a:pt x="228" y="164"/>
                    </a:cubicBezTo>
                    <a:cubicBezTo>
                      <a:pt x="231" y="169"/>
                      <a:pt x="236" y="173"/>
                      <a:pt x="242" y="175"/>
                    </a:cubicBezTo>
                    <a:cubicBezTo>
                      <a:pt x="252" y="178"/>
                      <a:pt x="263" y="170"/>
                      <a:pt x="268" y="162"/>
                    </a:cubicBezTo>
                    <a:cubicBezTo>
                      <a:pt x="280" y="141"/>
                      <a:pt x="280" y="107"/>
                      <a:pt x="271" y="84"/>
                    </a:cubicBezTo>
                    <a:cubicBezTo>
                      <a:pt x="311" y="56"/>
                      <a:pt x="362" y="48"/>
                      <a:pt x="407" y="65"/>
                    </a:cubicBezTo>
                    <a:cubicBezTo>
                      <a:pt x="453" y="82"/>
                      <a:pt x="482" y="121"/>
                      <a:pt x="485" y="172"/>
                    </a:cubicBezTo>
                    <a:cubicBezTo>
                      <a:pt x="487" y="214"/>
                      <a:pt x="473" y="252"/>
                      <a:pt x="441" y="288"/>
                    </a:cubicBezTo>
                    <a:cubicBezTo>
                      <a:pt x="415" y="318"/>
                      <a:pt x="381" y="341"/>
                      <a:pt x="342" y="366"/>
                    </a:cubicBezTo>
                    <a:cubicBezTo>
                      <a:pt x="298" y="396"/>
                      <a:pt x="261" y="425"/>
                      <a:pt x="231" y="455"/>
                    </a:cubicBezTo>
                    <a:cubicBezTo>
                      <a:pt x="232" y="448"/>
                      <a:pt x="234" y="440"/>
                      <a:pt x="236" y="432"/>
                    </a:cubicBezTo>
                    <a:cubicBezTo>
                      <a:pt x="238" y="420"/>
                      <a:pt x="238" y="420"/>
                      <a:pt x="238" y="420"/>
                    </a:cubicBezTo>
                    <a:cubicBezTo>
                      <a:pt x="227" y="418"/>
                      <a:pt x="227" y="418"/>
                      <a:pt x="227" y="418"/>
                    </a:cubicBezTo>
                    <a:cubicBezTo>
                      <a:pt x="227" y="418"/>
                      <a:pt x="221" y="437"/>
                      <a:pt x="221" y="437"/>
                    </a:cubicBezTo>
                    <a:cubicBezTo>
                      <a:pt x="218" y="448"/>
                      <a:pt x="216" y="461"/>
                      <a:pt x="214" y="473"/>
                    </a:cubicBezTo>
                    <a:cubicBezTo>
                      <a:pt x="208" y="479"/>
                      <a:pt x="202" y="486"/>
                      <a:pt x="197" y="493"/>
                    </a:cubicBezTo>
                    <a:cubicBezTo>
                      <a:pt x="184" y="508"/>
                      <a:pt x="176" y="522"/>
                      <a:pt x="170" y="537"/>
                    </a:cubicBezTo>
                    <a:cubicBezTo>
                      <a:pt x="170" y="538"/>
                      <a:pt x="170" y="538"/>
                      <a:pt x="170" y="538"/>
                    </a:cubicBezTo>
                    <a:cubicBezTo>
                      <a:pt x="166" y="549"/>
                      <a:pt x="161" y="561"/>
                      <a:pt x="163" y="573"/>
                    </a:cubicBezTo>
                    <a:cubicBezTo>
                      <a:pt x="165" y="583"/>
                      <a:pt x="175" y="587"/>
                      <a:pt x="187" y="573"/>
                    </a:cubicBezTo>
                    <a:cubicBezTo>
                      <a:pt x="200" y="558"/>
                      <a:pt x="205" y="543"/>
                      <a:pt x="211" y="527"/>
                    </a:cubicBezTo>
                    <a:cubicBezTo>
                      <a:pt x="219" y="507"/>
                      <a:pt x="224" y="486"/>
                      <a:pt x="228" y="466"/>
                    </a:cubicBezTo>
                    <a:cubicBezTo>
                      <a:pt x="229" y="465"/>
                      <a:pt x="229" y="464"/>
                      <a:pt x="229" y="463"/>
                    </a:cubicBezTo>
                    <a:cubicBezTo>
                      <a:pt x="261" y="433"/>
                      <a:pt x="301" y="404"/>
                      <a:pt x="348" y="374"/>
                    </a:cubicBezTo>
                    <a:cubicBezTo>
                      <a:pt x="387" y="348"/>
                      <a:pt x="424" y="323"/>
                      <a:pt x="453" y="295"/>
                    </a:cubicBezTo>
                    <a:cubicBezTo>
                      <a:pt x="488" y="261"/>
                      <a:pt x="506" y="221"/>
                      <a:pt x="502" y="168"/>
                    </a:cubicBezTo>
                    <a:close/>
                    <a:moveTo>
                      <a:pt x="259" y="158"/>
                    </a:moveTo>
                    <a:cubicBezTo>
                      <a:pt x="255" y="165"/>
                      <a:pt x="248" y="170"/>
                      <a:pt x="241" y="169"/>
                    </a:cubicBezTo>
                    <a:cubicBezTo>
                      <a:pt x="237" y="169"/>
                      <a:pt x="234" y="167"/>
                      <a:pt x="232" y="162"/>
                    </a:cubicBezTo>
                    <a:cubicBezTo>
                      <a:pt x="225" y="147"/>
                      <a:pt x="234" y="119"/>
                      <a:pt x="252" y="100"/>
                    </a:cubicBezTo>
                    <a:cubicBezTo>
                      <a:pt x="255" y="98"/>
                      <a:pt x="258" y="95"/>
                      <a:pt x="261" y="93"/>
                    </a:cubicBezTo>
                    <a:cubicBezTo>
                      <a:pt x="268" y="114"/>
                      <a:pt x="269" y="140"/>
                      <a:pt x="259" y="158"/>
                    </a:cubicBezTo>
                    <a:close/>
                    <a:moveTo>
                      <a:pt x="210" y="494"/>
                    </a:moveTo>
                    <a:cubicBezTo>
                      <a:pt x="208" y="503"/>
                      <a:pt x="186" y="584"/>
                      <a:pt x="171" y="573"/>
                    </a:cubicBezTo>
                    <a:cubicBezTo>
                      <a:pt x="162" y="566"/>
                      <a:pt x="170" y="548"/>
                      <a:pt x="173" y="539"/>
                    </a:cubicBezTo>
                    <a:cubicBezTo>
                      <a:pt x="174" y="538"/>
                      <a:pt x="174" y="538"/>
                      <a:pt x="174" y="538"/>
                    </a:cubicBezTo>
                    <a:cubicBezTo>
                      <a:pt x="179" y="524"/>
                      <a:pt x="187" y="510"/>
                      <a:pt x="199" y="495"/>
                    </a:cubicBezTo>
                    <a:cubicBezTo>
                      <a:pt x="204" y="490"/>
                      <a:pt x="208" y="485"/>
                      <a:pt x="213" y="480"/>
                    </a:cubicBezTo>
                    <a:cubicBezTo>
                      <a:pt x="212" y="484"/>
                      <a:pt x="211" y="489"/>
                      <a:pt x="210" y="4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200" name="组合 199"/>
            <p:cNvGrpSpPr/>
            <p:nvPr/>
          </p:nvGrpSpPr>
          <p:grpSpPr>
            <a:xfrm>
              <a:off x="4197365" y="1943322"/>
              <a:ext cx="1651112" cy="700681"/>
              <a:chOff x="4192692" y="1963767"/>
              <a:chExt cx="1651112" cy="700681"/>
            </a:xfrm>
          </p:grpSpPr>
          <p:sp>
            <p:nvSpPr>
              <p:cNvPr id="211" name="TextBox 210"/>
              <p:cNvSpPr txBox="1"/>
              <p:nvPr/>
            </p:nvSpPr>
            <p:spPr>
              <a:xfrm>
                <a:off x="4192692" y="2143244"/>
                <a:ext cx="16511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dirty="0" smtClean="0">
                    <a:solidFill>
                      <a:schemeClr val="bg1">
                        <a:lumMod val="95000"/>
                      </a:schemeClr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rPr>
                  <a:t>七夕节快乐</a:t>
                </a:r>
                <a:endParaRPr lang="zh-CN" altLang="en-US" dirty="0">
                  <a:solidFill>
                    <a:schemeClr val="bg1">
                      <a:lumMod val="95000"/>
                    </a:schemeClr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endParaRPr>
              </a:p>
            </p:txBody>
          </p:sp>
          <p:sp>
            <p:nvSpPr>
              <p:cNvPr id="212" name="TextBox 211"/>
              <p:cNvSpPr txBox="1"/>
              <p:nvPr/>
            </p:nvSpPr>
            <p:spPr>
              <a:xfrm>
                <a:off x="4678582" y="1963767"/>
                <a:ext cx="75795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100" dirty="0" smtClean="0">
                    <a:solidFill>
                      <a:schemeClr val="bg1">
                        <a:lumMod val="95000"/>
                      </a:schemeClr>
                    </a:solidFill>
                  </a:rPr>
                  <a:t>2016</a:t>
                </a:r>
                <a:endParaRPr lang="zh-CN" altLang="en-US" sz="11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3" name="TextBox 212"/>
              <p:cNvSpPr txBox="1"/>
              <p:nvPr/>
            </p:nvSpPr>
            <p:spPr>
              <a:xfrm>
                <a:off x="4192692" y="2433616"/>
                <a:ext cx="1651112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900" dirty="0" smtClean="0">
                    <a:solidFill>
                      <a:schemeClr val="bg1">
                        <a:lumMod val="95000"/>
                      </a:schemeClr>
                    </a:solidFill>
                  </a:rPr>
                  <a:t>永远爱你的亲</a:t>
                </a:r>
                <a:endParaRPr lang="zh-CN" altLang="en-US" sz="9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201" name="Group 88"/>
            <p:cNvGrpSpPr>
              <a:grpSpLocks noChangeAspect="1"/>
            </p:cNvGrpSpPr>
            <p:nvPr/>
          </p:nvGrpSpPr>
          <p:grpSpPr bwMode="auto">
            <a:xfrm>
              <a:off x="4143549" y="2715436"/>
              <a:ext cx="817722" cy="82847"/>
              <a:chOff x="2112" y="1540"/>
              <a:chExt cx="3119" cy="316"/>
            </a:xfrm>
            <a:solidFill>
              <a:schemeClr val="bg1"/>
            </a:solidFill>
          </p:grpSpPr>
          <p:sp>
            <p:nvSpPr>
              <p:cNvPr id="202" name="Freeform 89"/>
              <p:cNvSpPr>
                <a:spLocks/>
              </p:cNvSpPr>
              <p:nvPr/>
            </p:nvSpPr>
            <p:spPr bwMode="auto">
              <a:xfrm>
                <a:off x="2188" y="1651"/>
                <a:ext cx="24" cy="76"/>
              </a:xfrm>
              <a:custGeom>
                <a:avLst/>
                <a:gdLst>
                  <a:gd name="T0" fmla="*/ 0 w 5"/>
                  <a:gd name="T1" fmla="*/ 2 h 16"/>
                  <a:gd name="T2" fmla="*/ 0 w 5"/>
                  <a:gd name="T3" fmla="*/ 14 h 16"/>
                  <a:gd name="T4" fmla="*/ 0 w 5"/>
                  <a:gd name="T5" fmla="*/ 14 h 16"/>
                  <a:gd name="T6" fmla="*/ 1 w 5"/>
                  <a:gd name="T7" fmla="*/ 16 h 16"/>
                  <a:gd name="T8" fmla="*/ 3 w 5"/>
                  <a:gd name="T9" fmla="*/ 14 h 16"/>
                  <a:gd name="T10" fmla="*/ 3 w 5"/>
                  <a:gd name="T11" fmla="*/ 14 h 16"/>
                  <a:gd name="T12" fmla="*/ 3 w 5"/>
                  <a:gd name="T13" fmla="*/ 2 h 16"/>
                  <a:gd name="T14" fmla="*/ 3 w 5"/>
                  <a:gd name="T15" fmla="*/ 2 h 16"/>
                  <a:gd name="T16" fmla="*/ 1 w 5"/>
                  <a:gd name="T17" fmla="*/ 0 h 16"/>
                  <a:gd name="T18" fmla="*/ 0 w 5"/>
                  <a:gd name="T1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6">
                    <a:moveTo>
                      <a:pt x="0" y="2"/>
                    </a:moveTo>
                    <a:cubicBezTo>
                      <a:pt x="0" y="6"/>
                      <a:pt x="0" y="10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6"/>
                      <a:pt x="1" y="16"/>
                    </a:cubicBezTo>
                    <a:cubicBezTo>
                      <a:pt x="2" y="16"/>
                      <a:pt x="3" y="15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5" y="10"/>
                      <a:pt x="5" y="6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90"/>
              <p:cNvSpPr>
                <a:spLocks/>
              </p:cNvSpPr>
              <p:nvPr/>
            </p:nvSpPr>
            <p:spPr bwMode="auto">
              <a:xfrm>
                <a:off x="2232" y="1646"/>
                <a:ext cx="808" cy="86"/>
              </a:xfrm>
              <a:custGeom>
                <a:avLst/>
                <a:gdLst>
                  <a:gd name="T0" fmla="*/ 0 w 169"/>
                  <a:gd name="T1" fmla="*/ 5 h 18"/>
                  <a:gd name="T2" fmla="*/ 14 w 169"/>
                  <a:gd name="T3" fmla="*/ 6 h 18"/>
                  <a:gd name="T4" fmla="*/ 88 w 169"/>
                  <a:gd name="T5" fmla="*/ 5 h 18"/>
                  <a:gd name="T6" fmla="*/ 152 w 169"/>
                  <a:gd name="T7" fmla="*/ 1 h 18"/>
                  <a:gd name="T8" fmla="*/ 169 w 169"/>
                  <a:gd name="T9" fmla="*/ 0 h 18"/>
                  <a:gd name="T10" fmla="*/ 168 w 169"/>
                  <a:gd name="T11" fmla="*/ 9 h 18"/>
                  <a:gd name="T12" fmla="*/ 169 w 169"/>
                  <a:gd name="T13" fmla="*/ 18 h 18"/>
                  <a:gd name="T14" fmla="*/ 152 w 169"/>
                  <a:gd name="T15" fmla="*/ 17 h 18"/>
                  <a:gd name="T16" fmla="*/ 88 w 169"/>
                  <a:gd name="T17" fmla="*/ 13 h 18"/>
                  <a:gd name="T18" fmla="*/ 14 w 169"/>
                  <a:gd name="T19" fmla="*/ 12 h 18"/>
                  <a:gd name="T20" fmla="*/ 0 w 169"/>
                  <a:gd name="T21" fmla="*/ 13 h 18"/>
                  <a:gd name="T22" fmla="*/ 0 w 169"/>
                  <a:gd name="T23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9" h="18">
                    <a:moveTo>
                      <a:pt x="0" y="5"/>
                    </a:moveTo>
                    <a:cubicBezTo>
                      <a:pt x="3" y="5"/>
                      <a:pt x="7" y="5"/>
                      <a:pt x="14" y="6"/>
                    </a:cubicBezTo>
                    <a:cubicBezTo>
                      <a:pt x="39" y="7"/>
                      <a:pt x="63" y="7"/>
                      <a:pt x="88" y="5"/>
                    </a:cubicBezTo>
                    <a:cubicBezTo>
                      <a:pt x="110" y="4"/>
                      <a:pt x="131" y="2"/>
                      <a:pt x="152" y="1"/>
                    </a:cubicBezTo>
                    <a:cubicBezTo>
                      <a:pt x="158" y="1"/>
                      <a:pt x="164" y="0"/>
                      <a:pt x="169" y="0"/>
                    </a:cubicBezTo>
                    <a:cubicBezTo>
                      <a:pt x="168" y="3"/>
                      <a:pt x="168" y="6"/>
                      <a:pt x="168" y="9"/>
                    </a:cubicBezTo>
                    <a:cubicBezTo>
                      <a:pt x="168" y="12"/>
                      <a:pt x="168" y="15"/>
                      <a:pt x="169" y="18"/>
                    </a:cubicBezTo>
                    <a:cubicBezTo>
                      <a:pt x="164" y="18"/>
                      <a:pt x="158" y="17"/>
                      <a:pt x="152" y="17"/>
                    </a:cubicBezTo>
                    <a:cubicBezTo>
                      <a:pt x="131" y="16"/>
                      <a:pt x="110" y="14"/>
                      <a:pt x="88" y="13"/>
                    </a:cubicBezTo>
                    <a:cubicBezTo>
                      <a:pt x="63" y="11"/>
                      <a:pt x="39" y="11"/>
                      <a:pt x="14" y="12"/>
                    </a:cubicBezTo>
                    <a:cubicBezTo>
                      <a:pt x="7" y="13"/>
                      <a:pt x="3" y="13"/>
                      <a:pt x="0" y="13"/>
                    </a:cubicBezTo>
                    <a:cubicBezTo>
                      <a:pt x="0" y="10"/>
                      <a:pt x="0" y="8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Oval 91"/>
              <p:cNvSpPr>
                <a:spLocks noChangeArrowheads="1"/>
              </p:cNvSpPr>
              <p:nvPr/>
            </p:nvSpPr>
            <p:spPr bwMode="auto">
              <a:xfrm>
                <a:off x="2112" y="1660"/>
                <a:ext cx="57" cy="5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92"/>
              <p:cNvSpPr>
                <a:spLocks/>
              </p:cNvSpPr>
              <p:nvPr/>
            </p:nvSpPr>
            <p:spPr bwMode="auto">
              <a:xfrm>
                <a:off x="5135" y="1651"/>
                <a:ext cx="24" cy="76"/>
              </a:xfrm>
              <a:custGeom>
                <a:avLst/>
                <a:gdLst>
                  <a:gd name="T0" fmla="*/ 5 w 5"/>
                  <a:gd name="T1" fmla="*/ 2 h 16"/>
                  <a:gd name="T2" fmla="*/ 5 w 5"/>
                  <a:gd name="T3" fmla="*/ 14 h 16"/>
                  <a:gd name="T4" fmla="*/ 5 w 5"/>
                  <a:gd name="T5" fmla="*/ 14 h 16"/>
                  <a:gd name="T6" fmla="*/ 3 w 5"/>
                  <a:gd name="T7" fmla="*/ 16 h 16"/>
                  <a:gd name="T8" fmla="*/ 1 w 5"/>
                  <a:gd name="T9" fmla="*/ 14 h 16"/>
                  <a:gd name="T10" fmla="*/ 1 w 5"/>
                  <a:gd name="T11" fmla="*/ 14 h 16"/>
                  <a:gd name="T12" fmla="*/ 1 w 5"/>
                  <a:gd name="T13" fmla="*/ 2 h 16"/>
                  <a:gd name="T14" fmla="*/ 1 w 5"/>
                  <a:gd name="T15" fmla="*/ 2 h 16"/>
                  <a:gd name="T16" fmla="*/ 3 w 5"/>
                  <a:gd name="T17" fmla="*/ 0 h 16"/>
                  <a:gd name="T18" fmla="*/ 5 w 5"/>
                  <a:gd name="T1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6">
                    <a:moveTo>
                      <a:pt x="5" y="2"/>
                    </a:moveTo>
                    <a:cubicBezTo>
                      <a:pt x="5" y="6"/>
                      <a:pt x="5" y="10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4" y="16"/>
                      <a:pt x="3" y="16"/>
                    </a:cubicBezTo>
                    <a:cubicBezTo>
                      <a:pt x="3" y="16"/>
                      <a:pt x="2" y="15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0"/>
                      <a:pt x="0" y="6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93"/>
              <p:cNvSpPr>
                <a:spLocks/>
              </p:cNvSpPr>
              <p:nvPr/>
            </p:nvSpPr>
            <p:spPr bwMode="auto">
              <a:xfrm>
                <a:off x="4303" y="1646"/>
                <a:ext cx="813" cy="86"/>
              </a:xfrm>
              <a:custGeom>
                <a:avLst/>
                <a:gdLst>
                  <a:gd name="T0" fmla="*/ 170 w 170"/>
                  <a:gd name="T1" fmla="*/ 5 h 18"/>
                  <a:gd name="T2" fmla="*/ 156 w 170"/>
                  <a:gd name="T3" fmla="*/ 6 h 18"/>
                  <a:gd name="T4" fmla="*/ 81 w 170"/>
                  <a:gd name="T5" fmla="*/ 5 h 18"/>
                  <a:gd name="T6" fmla="*/ 17 w 170"/>
                  <a:gd name="T7" fmla="*/ 1 h 18"/>
                  <a:gd name="T8" fmla="*/ 0 w 170"/>
                  <a:gd name="T9" fmla="*/ 0 h 18"/>
                  <a:gd name="T10" fmla="*/ 2 w 170"/>
                  <a:gd name="T11" fmla="*/ 9 h 18"/>
                  <a:gd name="T12" fmla="*/ 0 w 170"/>
                  <a:gd name="T13" fmla="*/ 18 h 18"/>
                  <a:gd name="T14" fmla="*/ 17 w 170"/>
                  <a:gd name="T15" fmla="*/ 17 h 18"/>
                  <a:gd name="T16" fmla="*/ 81 w 170"/>
                  <a:gd name="T17" fmla="*/ 13 h 18"/>
                  <a:gd name="T18" fmla="*/ 156 w 170"/>
                  <a:gd name="T19" fmla="*/ 12 h 18"/>
                  <a:gd name="T20" fmla="*/ 170 w 170"/>
                  <a:gd name="T21" fmla="*/ 13 h 18"/>
                  <a:gd name="T22" fmla="*/ 170 w 170"/>
                  <a:gd name="T23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18">
                    <a:moveTo>
                      <a:pt x="170" y="5"/>
                    </a:moveTo>
                    <a:cubicBezTo>
                      <a:pt x="167" y="5"/>
                      <a:pt x="163" y="5"/>
                      <a:pt x="156" y="6"/>
                    </a:cubicBezTo>
                    <a:cubicBezTo>
                      <a:pt x="131" y="7"/>
                      <a:pt x="106" y="7"/>
                      <a:pt x="81" y="5"/>
                    </a:cubicBezTo>
                    <a:cubicBezTo>
                      <a:pt x="60" y="4"/>
                      <a:pt x="39" y="2"/>
                      <a:pt x="17" y="1"/>
                    </a:cubicBezTo>
                    <a:cubicBezTo>
                      <a:pt x="12" y="1"/>
                      <a:pt x="6" y="0"/>
                      <a:pt x="0" y="0"/>
                    </a:cubicBezTo>
                    <a:cubicBezTo>
                      <a:pt x="1" y="3"/>
                      <a:pt x="2" y="6"/>
                      <a:pt x="2" y="9"/>
                    </a:cubicBezTo>
                    <a:cubicBezTo>
                      <a:pt x="2" y="12"/>
                      <a:pt x="1" y="15"/>
                      <a:pt x="0" y="18"/>
                    </a:cubicBezTo>
                    <a:cubicBezTo>
                      <a:pt x="6" y="18"/>
                      <a:pt x="12" y="17"/>
                      <a:pt x="17" y="17"/>
                    </a:cubicBezTo>
                    <a:cubicBezTo>
                      <a:pt x="39" y="16"/>
                      <a:pt x="60" y="14"/>
                      <a:pt x="81" y="13"/>
                    </a:cubicBezTo>
                    <a:cubicBezTo>
                      <a:pt x="106" y="11"/>
                      <a:pt x="131" y="11"/>
                      <a:pt x="156" y="12"/>
                    </a:cubicBezTo>
                    <a:cubicBezTo>
                      <a:pt x="163" y="13"/>
                      <a:pt x="167" y="13"/>
                      <a:pt x="170" y="13"/>
                    </a:cubicBezTo>
                    <a:cubicBezTo>
                      <a:pt x="169" y="10"/>
                      <a:pt x="169" y="8"/>
                      <a:pt x="17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Oval 94"/>
              <p:cNvSpPr>
                <a:spLocks noChangeArrowheads="1"/>
              </p:cNvSpPr>
              <p:nvPr/>
            </p:nvSpPr>
            <p:spPr bwMode="auto">
              <a:xfrm>
                <a:off x="5178" y="1660"/>
                <a:ext cx="53" cy="5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95"/>
              <p:cNvSpPr>
                <a:spLocks/>
              </p:cNvSpPr>
              <p:nvPr/>
            </p:nvSpPr>
            <p:spPr bwMode="auto">
              <a:xfrm>
                <a:off x="3566" y="1584"/>
                <a:ext cx="211" cy="210"/>
              </a:xfrm>
              <a:custGeom>
                <a:avLst/>
                <a:gdLst>
                  <a:gd name="T0" fmla="*/ 31 w 44"/>
                  <a:gd name="T1" fmla="*/ 1 h 44"/>
                  <a:gd name="T2" fmla="*/ 22 w 44"/>
                  <a:gd name="T3" fmla="*/ 9 h 44"/>
                  <a:gd name="T4" fmla="*/ 22 w 44"/>
                  <a:gd name="T5" fmla="*/ 9 h 44"/>
                  <a:gd name="T6" fmla="*/ 13 w 44"/>
                  <a:gd name="T7" fmla="*/ 1 h 44"/>
                  <a:gd name="T8" fmla="*/ 0 w 44"/>
                  <a:gd name="T9" fmla="*/ 14 h 44"/>
                  <a:gd name="T10" fmla="*/ 8 w 44"/>
                  <a:gd name="T11" fmla="*/ 28 h 44"/>
                  <a:gd name="T12" fmla="*/ 12 w 44"/>
                  <a:gd name="T13" fmla="*/ 32 h 44"/>
                  <a:gd name="T14" fmla="*/ 12 w 44"/>
                  <a:gd name="T15" fmla="*/ 32 h 44"/>
                  <a:gd name="T16" fmla="*/ 22 w 44"/>
                  <a:gd name="T17" fmla="*/ 44 h 44"/>
                  <a:gd name="T18" fmla="*/ 23 w 44"/>
                  <a:gd name="T19" fmla="*/ 44 h 44"/>
                  <a:gd name="T20" fmla="*/ 33 w 44"/>
                  <a:gd name="T21" fmla="*/ 32 h 44"/>
                  <a:gd name="T22" fmla="*/ 33 w 44"/>
                  <a:gd name="T23" fmla="*/ 32 h 44"/>
                  <a:gd name="T24" fmla="*/ 37 w 44"/>
                  <a:gd name="T25" fmla="*/ 28 h 44"/>
                  <a:gd name="T26" fmla="*/ 44 w 44"/>
                  <a:gd name="T27" fmla="*/ 14 h 44"/>
                  <a:gd name="T28" fmla="*/ 31 w 44"/>
                  <a:gd name="T29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44">
                    <a:moveTo>
                      <a:pt x="31" y="1"/>
                    </a:moveTo>
                    <a:cubicBezTo>
                      <a:pt x="27" y="2"/>
                      <a:pt x="23" y="5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5"/>
                      <a:pt x="18" y="2"/>
                      <a:pt x="13" y="1"/>
                    </a:cubicBezTo>
                    <a:cubicBezTo>
                      <a:pt x="5" y="1"/>
                      <a:pt x="0" y="6"/>
                      <a:pt x="0" y="14"/>
                    </a:cubicBezTo>
                    <a:cubicBezTo>
                      <a:pt x="0" y="19"/>
                      <a:pt x="4" y="23"/>
                      <a:pt x="8" y="28"/>
                    </a:cubicBezTo>
                    <a:cubicBezTo>
                      <a:pt x="9" y="29"/>
                      <a:pt x="11" y="30"/>
                      <a:pt x="12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6" y="36"/>
                      <a:pt x="21" y="43"/>
                      <a:pt x="22" y="44"/>
                    </a:cubicBezTo>
                    <a:cubicBezTo>
                      <a:pt x="22" y="44"/>
                      <a:pt x="23" y="44"/>
                      <a:pt x="23" y="44"/>
                    </a:cubicBezTo>
                    <a:cubicBezTo>
                      <a:pt x="26" y="40"/>
                      <a:pt x="28" y="37"/>
                      <a:pt x="33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4" y="30"/>
                      <a:pt x="35" y="29"/>
                      <a:pt x="37" y="28"/>
                    </a:cubicBezTo>
                    <a:cubicBezTo>
                      <a:pt x="40" y="23"/>
                      <a:pt x="44" y="19"/>
                      <a:pt x="44" y="14"/>
                    </a:cubicBezTo>
                    <a:cubicBezTo>
                      <a:pt x="44" y="7"/>
                      <a:pt x="41" y="0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96"/>
              <p:cNvSpPr>
                <a:spLocks noEditPoints="1"/>
              </p:cNvSpPr>
              <p:nvPr/>
            </p:nvSpPr>
            <p:spPr bwMode="auto">
              <a:xfrm>
                <a:off x="3064" y="1540"/>
                <a:ext cx="507" cy="316"/>
              </a:xfrm>
              <a:custGeom>
                <a:avLst/>
                <a:gdLst>
                  <a:gd name="T0" fmla="*/ 80 w 106"/>
                  <a:gd name="T1" fmla="*/ 3 h 66"/>
                  <a:gd name="T2" fmla="*/ 44 w 106"/>
                  <a:gd name="T3" fmla="*/ 22 h 66"/>
                  <a:gd name="T4" fmla="*/ 61 w 106"/>
                  <a:gd name="T5" fmla="*/ 42 h 66"/>
                  <a:gd name="T6" fmla="*/ 80 w 106"/>
                  <a:gd name="T7" fmla="*/ 38 h 66"/>
                  <a:gd name="T8" fmla="*/ 81 w 106"/>
                  <a:gd name="T9" fmla="*/ 36 h 66"/>
                  <a:gd name="T10" fmla="*/ 79 w 106"/>
                  <a:gd name="T11" fmla="*/ 37 h 66"/>
                  <a:gd name="T12" fmla="*/ 62 w 106"/>
                  <a:gd name="T13" fmla="*/ 39 h 66"/>
                  <a:gd name="T14" fmla="*/ 46 w 106"/>
                  <a:gd name="T15" fmla="*/ 22 h 66"/>
                  <a:gd name="T16" fmla="*/ 78 w 106"/>
                  <a:gd name="T17" fmla="*/ 8 h 66"/>
                  <a:gd name="T18" fmla="*/ 102 w 106"/>
                  <a:gd name="T19" fmla="*/ 33 h 66"/>
                  <a:gd name="T20" fmla="*/ 49 w 106"/>
                  <a:gd name="T21" fmla="*/ 55 h 66"/>
                  <a:gd name="T22" fmla="*/ 18 w 106"/>
                  <a:gd name="T23" fmla="*/ 40 h 66"/>
                  <a:gd name="T24" fmla="*/ 38 w 106"/>
                  <a:gd name="T25" fmla="*/ 25 h 66"/>
                  <a:gd name="T26" fmla="*/ 30 w 106"/>
                  <a:gd name="T27" fmla="*/ 15 h 66"/>
                  <a:gd name="T28" fmla="*/ 14 w 106"/>
                  <a:gd name="T29" fmla="*/ 28 h 66"/>
                  <a:gd name="T30" fmla="*/ 16 w 106"/>
                  <a:gd name="T31" fmla="*/ 39 h 66"/>
                  <a:gd name="T32" fmla="*/ 10 w 106"/>
                  <a:gd name="T33" fmla="*/ 39 h 66"/>
                  <a:gd name="T34" fmla="*/ 1 w 106"/>
                  <a:gd name="T35" fmla="*/ 33 h 66"/>
                  <a:gd name="T36" fmla="*/ 8 w 106"/>
                  <a:gd name="T37" fmla="*/ 33 h 66"/>
                  <a:gd name="T38" fmla="*/ 10 w 106"/>
                  <a:gd name="T39" fmla="*/ 26 h 66"/>
                  <a:gd name="T40" fmla="*/ 3 w 106"/>
                  <a:gd name="T41" fmla="*/ 26 h 66"/>
                  <a:gd name="T42" fmla="*/ 2 w 106"/>
                  <a:gd name="T43" fmla="*/ 27 h 66"/>
                  <a:gd name="T44" fmla="*/ 1 w 106"/>
                  <a:gd name="T45" fmla="*/ 28 h 66"/>
                  <a:gd name="T46" fmla="*/ 0 w 106"/>
                  <a:gd name="T47" fmla="*/ 31 h 66"/>
                  <a:gd name="T48" fmla="*/ 10 w 106"/>
                  <a:gd name="T49" fmla="*/ 40 h 66"/>
                  <a:gd name="T50" fmla="*/ 16 w 106"/>
                  <a:gd name="T51" fmla="*/ 40 h 66"/>
                  <a:gd name="T52" fmla="*/ 49 w 106"/>
                  <a:gd name="T53" fmla="*/ 62 h 66"/>
                  <a:gd name="T54" fmla="*/ 103 w 106"/>
                  <a:gd name="T55" fmla="*/ 34 h 66"/>
                  <a:gd name="T56" fmla="*/ 103 w 106"/>
                  <a:gd name="T57" fmla="*/ 33 h 66"/>
                  <a:gd name="T58" fmla="*/ 80 w 106"/>
                  <a:gd name="T59" fmla="*/ 3 h 66"/>
                  <a:gd name="T60" fmla="*/ 16 w 106"/>
                  <a:gd name="T61" fmla="*/ 28 h 66"/>
                  <a:gd name="T62" fmla="*/ 29 w 106"/>
                  <a:gd name="T63" fmla="*/ 16 h 66"/>
                  <a:gd name="T64" fmla="*/ 35 w 106"/>
                  <a:gd name="T65" fmla="*/ 25 h 66"/>
                  <a:gd name="T66" fmla="*/ 35 w 106"/>
                  <a:gd name="T67" fmla="*/ 25 h 66"/>
                  <a:gd name="T68" fmla="*/ 17 w 106"/>
                  <a:gd name="T69" fmla="*/ 39 h 66"/>
                  <a:gd name="T70" fmla="*/ 16 w 106"/>
                  <a:gd name="T71" fmla="*/ 2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6" h="66">
                    <a:moveTo>
                      <a:pt x="80" y="3"/>
                    </a:moveTo>
                    <a:cubicBezTo>
                      <a:pt x="62" y="0"/>
                      <a:pt x="46" y="8"/>
                      <a:pt x="44" y="22"/>
                    </a:cubicBezTo>
                    <a:cubicBezTo>
                      <a:pt x="43" y="32"/>
                      <a:pt x="50" y="40"/>
                      <a:pt x="61" y="42"/>
                    </a:cubicBezTo>
                    <a:cubicBezTo>
                      <a:pt x="69" y="44"/>
                      <a:pt x="75" y="42"/>
                      <a:pt x="80" y="38"/>
                    </a:cubicBezTo>
                    <a:cubicBezTo>
                      <a:pt x="80" y="37"/>
                      <a:pt x="81" y="36"/>
                      <a:pt x="81" y="36"/>
                    </a:cubicBezTo>
                    <a:cubicBezTo>
                      <a:pt x="80" y="35"/>
                      <a:pt x="80" y="36"/>
                      <a:pt x="79" y="37"/>
                    </a:cubicBezTo>
                    <a:cubicBezTo>
                      <a:pt x="75" y="40"/>
                      <a:pt x="69" y="40"/>
                      <a:pt x="62" y="39"/>
                    </a:cubicBezTo>
                    <a:cubicBezTo>
                      <a:pt x="52" y="37"/>
                      <a:pt x="44" y="31"/>
                      <a:pt x="46" y="22"/>
                    </a:cubicBezTo>
                    <a:cubicBezTo>
                      <a:pt x="47" y="12"/>
                      <a:pt x="61" y="5"/>
                      <a:pt x="78" y="8"/>
                    </a:cubicBezTo>
                    <a:cubicBezTo>
                      <a:pt x="93" y="10"/>
                      <a:pt x="104" y="20"/>
                      <a:pt x="102" y="33"/>
                    </a:cubicBezTo>
                    <a:cubicBezTo>
                      <a:pt x="99" y="53"/>
                      <a:pt x="73" y="59"/>
                      <a:pt x="49" y="55"/>
                    </a:cubicBezTo>
                    <a:cubicBezTo>
                      <a:pt x="37" y="53"/>
                      <a:pt x="23" y="49"/>
                      <a:pt x="18" y="40"/>
                    </a:cubicBezTo>
                    <a:cubicBezTo>
                      <a:pt x="30" y="40"/>
                      <a:pt x="37" y="33"/>
                      <a:pt x="38" y="25"/>
                    </a:cubicBezTo>
                    <a:cubicBezTo>
                      <a:pt x="39" y="21"/>
                      <a:pt x="36" y="15"/>
                      <a:pt x="30" y="15"/>
                    </a:cubicBezTo>
                    <a:cubicBezTo>
                      <a:pt x="22" y="14"/>
                      <a:pt x="16" y="20"/>
                      <a:pt x="14" y="28"/>
                    </a:cubicBezTo>
                    <a:cubicBezTo>
                      <a:pt x="14" y="32"/>
                      <a:pt x="14" y="36"/>
                      <a:pt x="16" y="39"/>
                    </a:cubicBezTo>
                    <a:cubicBezTo>
                      <a:pt x="14" y="40"/>
                      <a:pt x="12" y="39"/>
                      <a:pt x="10" y="39"/>
                    </a:cubicBezTo>
                    <a:cubicBezTo>
                      <a:pt x="6" y="38"/>
                      <a:pt x="3" y="36"/>
                      <a:pt x="1" y="33"/>
                    </a:cubicBezTo>
                    <a:cubicBezTo>
                      <a:pt x="3" y="34"/>
                      <a:pt x="5" y="34"/>
                      <a:pt x="8" y="33"/>
                    </a:cubicBezTo>
                    <a:cubicBezTo>
                      <a:pt x="10" y="31"/>
                      <a:pt x="11" y="28"/>
                      <a:pt x="10" y="26"/>
                    </a:cubicBezTo>
                    <a:cubicBezTo>
                      <a:pt x="9" y="24"/>
                      <a:pt x="6" y="24"/>
                      <a:pt x="3" y="26"/>
                    </a:cubicBezTo>
                    <a:cubicBezTo>
                      <a:pt x="2" y="26"/>
                      <a:pt x="2" y="26"/>
                      <a:pt x="2" y="27"/>
                    </a:cubicBezTo>
                    <a:cubicBezTo>
                      <a:pt x="1" y="27"/>
                      <a:pt x="1" y="27"/>
                      <a:pt x="1" y="28"/>
                    </a:cubicBezTo>
                    <a:cubicBezTo>
                      <a:pt x="0" y="29"/>
                      <a:pt x="0" y="30"/>
                      <a:pt x="0" y="31"/>
                    </a:cubicBezTo>
                    <a:cubicBezTo>
                      <a:pt x="0" y="36"/>
                      <a:pt x="4" y="39"/>
                      <a:pt x="10" y="40"/>
                    </a:cubicBezTo>
                    <a:cubicBezTo>
                      <a:pt x="12" y="41"/>
                      <a:pt x="14" y="41"/>
                      <a:pt x="16" y="40"/>
                    </a:cubicBezTo>
                    <a:cubicBezTo>
                      <a:pt x="22" y="50"/>
                      <a:pt x="36" y="60"/>
                      <a:pt x="49" y="62"/>
                    </a:cubicBezTo>
                    <a:cubicBezTo>
                      <a:pt x="74" y="66"/>
                      <a:pt x="100" y="55"/>
                      <a:pt x="103" y="34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6" y="16"/>
                      <a:pt x="96" y="5"/>
                      <a:pt x="80" y="3"/>
                    </a:cubicBezTo>
                    <a:close/>
                    <a:moveTo>
                      <a:pt x="16" y="28"/>
                    </a:moveTo>
                    <a:cubicBezTo>
                      <a:pt x="17" y="21"/>
                      <a:pt x="23" y="15"/>
                      <a:pt x="29" y="16"/>
                    </a:cubicBezTo>
                    <a:cubicBezTo>
                      <a:pt x="33" y="17"/>
                      <a:pt x="35" y="21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32"/>
                      <a:pt x="26" y="38"/>
                      <a:pt x="17" y="39"/>
                    </a:cubicBezTo>
                    <a:cubicBezTo>
                      <a:pt x="16" y="36"/>
                      <a:pt x="15" y="33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97"/>
              <p:cNvSpPr>
                <a:spLocks noEditPoints="1"/>
              </p:cNvSpPr>
              <p:nvPr/>
            </p:nvSpPr>
            <p:spPr bwMode="auto">
              <a:xfrm>
                <a:off x="3777" y="1540"/>
                <a:ext cx="507" cy="316"/>
              </a:xfrm>
              <a:custGeom>
                <a:avLst/>
                <a:gdLst>
                  <a:gd name="T0" fmla="*/ 2 w 106"/>
                  <a:gd name="T1" fmla="*/ 33 h 66"/>
                  <a:gd name="T2" fmla="*/ 2 w 106"/>
                  <a:gd name="T3" fmla="*/ 34 h 66"/>
                  <a:gd name="T4" fmla="*/ 56 w 106"/>
                  <a:gd name="T5" fmla="*/ 62 h 66"/>
                  <a:gd name="T6" fmla="*/ 89 w 106"/>
                  <a:gd name="T7" fmla="*/ 40 h 66"/>
                  <a:gd name="T8" fmla="*/ 96 w 106"/>
                  <a:gd name="T9" fmla="*/ 40 h 66"/>
                  <a:gd name="T10" fmla="*/ 106 w 106"/>
                  <a:gd name="T11" fmla="*/ 31 h 66"/>
                  <a:gd name="T12" fmla="*/ 105 w 106"/>
                  <a:gd name="T13" fmla="*/ 28 h 66"/>
                  <a:gd name="T14" fmla="*/ 104 w 106"/>
                  <a:gd name="T15" fmla="*/ 27 h 66"/>
                  <a:gd name="T16" fmla="*/ 103 w 106"/>
                  <a:gd name="T17" fmla="*/ 26 h 66"/>
                  <a:gd name="T18" fmla="*/ 95 w 106"/>
                  <a:gd name="T19" fmla="*/ 26 h 66"/>
                  <a:gd name="T20" fmla="*/ 98 w 106"/>
                  <a:gd name="T21" fmla="*/ 33 h 66"/>
                  <a:gd name="T22" fmla="*/ 104 w 106"/>
                  <a:gd name="T23" fmla="*/ 33 h 66"/>
                  <a:gd name="T24" fmla="*/ 96 w 106"/>
                  <a:gd name="T25" fmla="*/ 39 h 66"/>
                  <a:gd name="T26" fmla="*/ 90 w 106"/>
                  <a:gd name="T27" fmla="*/ 39 h 66"/>
                  <a:gd name="T28" fmla="*/ 91 w 106"/>
                  <a:gd name="T29" fmla="*/ 28 h 66"/>
                  <a:gd name="T30" fmla="*/ 76 w 106"/>
                  <a:gd name="T31" fmla="*/ 15 h 66"/>
                  <a:gd name="T32" fmla="*/ 67 w 106"/>
                  <a:gd name="T33" fmla="*/ 25 h 66"/>
                  <a:gd name="T34" fmla="*/ 88 w 106"/>
                  <a:gd name="T35" fmla="*/ 40 h 66"/>
                  <a:gd name="T36" fmla="*/ 56 w 106"/>
                  <a:gd name="T37" fmla="*/ 55 h 66"/>
                  <a:gd name="T38" fmla="*/ 4 w 106"/>
                  <a:gd name="T39" fmla="*/ 33 h 66"/>
                  <a:gd name="T40" fmla="*/ 28 w 106"/>
                  <a:gd name="T41" fmla="*/ 8 h 66"/>
                  <a:gd name="T42" fmla="*/ 60 w 106"/>
                  <a:gd name="T43" fmla="*/ 22 h 66"/>
                  <a:gd name="T44" fmla="*/ 43 w 106"/>
                  <a:gd name="T45" fmla="*/ 39 h 66"/>
                  <a:gd name="T46" fmla="*/ 27 w 106"/>
                  <a:gd name="T47" fmla="*/ 37 h 66"/>
                  <a:gd name="T48" fmla="*/ 25 w 106"/>
                  <a:gd name="T49" fmla="*/ 36 h 66"/>
                  <a:gd name="T50" fmla="*/ 26 w 106"/>
                  <a:gd name="T51" fmla="*/ 38 h 66"/>
                  <a:gd name="T52" fmla="*/ 45 w 106"/>
                  <a:gd name="T53" fmla="*/ 42 h 66"/>
                  <a:gd name="T54" fmla="*/ 61 w 106"/>
                  <a:gd name="T55" fmla="*/ 22 h 66"/>
                  <a:gd name="T56" fmla="*/ 26 w 106"/>
                  <a:gd name="T57" fmla="*/ 3 h 66"/>
                  <a:gd name="T58" fmla="*/ 2 w 106"/>
                  <a:gd name="T59" fmla="*/ 33 h 66"/>
                  <a:gd name="T60" fmla="*/ 88 w 106"/>
                  <a:gd name="T61" fmla="*/ 39 h 66"/>
                  <a:gd name="T62" fmla="*/ 71 w 106"/>
                  <a:gd name="T63" fmla="*/ 25 h 66"/>
                  <a:gd name="T64" fmla="*/ 71 w 106"/>
                  <a:gd name="T65" fmla="*/ 25 h 66"/>
                  <a:gd name="T66" fmla="*/ 76 w 106"/>
                  <a:gd name="T67" fmla="*/ 16 h 66"/>
                  <a:gd name="T68" fmla="*/ 90 w 106"/>
                  <a:gd name="T69" fmla="*/ 28 h 66"/>
                  <a:gd name="T70" fmla="*/ 88 w 106"/>
                  <a:gd name="T71" fmla="*/ 3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6" h="66">
                    <a:moveTo>
                      <a:pt x="2" y="33"/>
                    </a:moveTo>
                    <a:cubicBezTo>
                      <a:pt x="2" y="34"/>
                      <a:pt x="2" y="34"/>
                      <a:pt x="2" y="34"/>
                    </a:cubicBezTo>
                    <a:cubicBezTo>
                      <a:pt x="6" y="55"/>
                      <a:pt x="32" y="66"/>
                      <a:pt x="56" y="62"/>
                    </a:cubicBezTo>
                    <a:cubicBezTo>
                      <a:pt x="69" y="60"/>
                      <a:pt x="84" y="50"/>
                      <a:pt x="89" y="40"/>
                    </a:cubicBezTo>
                    <a:cubicBezTo>
                      <a:pt x="91" y="41"/>
                      <a:pt x="94" y="41"/>
                      <a:pt x="96" y="40"/>
                    </a:cubicBezTo>
                    <a:cubicBezTo>
                      <a:pt x="102" y="39"/>
                      <a:pt x="106" y="36"/>
                      <a:pt x="106" y="31"/>
                    </a:cubicBezTo>
                    <a:cubicBezTo>
                      <a:pt x="106" y="30"/>
                      <a:pt x="106" y="29"/>
                      <a:pt x="105" y="28"/>
                    </a:cubicBezTo>
                    <a:cubicBezTo>
                      <a:pt x="105" y="27"/>
                      <a:pt x="104" y="27"/>
                      <a:pt x="104" y="27"/>
                    </a:cubicBezTo>
                    <a:cubicBezTo>
                      <a:pt x="104" y="26"/>
                      <a:pt x="103" y="26"/>
                      <a:pt x="103" y="26"/>
                    </a:cubicBezTo>
                    <a:cubicBezTo>
                      <a:pt x="100" y="24"/>
                      <a:pt x="97" y="24"/>
                      <a:pt x="95" y="26"/>
                    </a:cubicBezTo>
                    <a:cubicBezTo>
                      <a:pt x="94" y="28"/>
                      <a:pt x="95" y="31"/>
                      <a:pt x="98" y="33"/>
                    </a:cubicBezTo>
                    <a:cubicBezTo>
                      <a:pt x="100" y="34"/>
                      <a:pt x="103" y="34"/>
                      <a:pt x="104" y="33"/>
                    </a:cubicBezTo>
                    <a:cubicBezTo>
                      <a:pt x="103" y="36"/>
                      <a:pt x="100" y="38"/>
                      <a:pt x="96" y="39"/>
                    </a:cubicBezTo>
                    <a:cubicBezTo>
                      <a:pt x="94" y="39"/>
                      <a:pt x="92" y="40"/>
                      <a:pt x="90" y="39"/>
                    </a:cubicBezTo>
                    <a:cubicBezTo>
                      <a:pt x="91" y="36"/>
                      <a:pt x="92" y="32"/>
                      <a:pt x="91" y="28"/>
                    </a:cubicBezTo>
                    <a:cubicBezTo>
                      <a:pt x="90" y="20"/>
                      <a:pt x="84" y="14"/>
                      <a:pt x="76" y="15"/>
                    </a:cubicBezTo>
                    <a:cubicBezTo>
                      <a:pt x="70" y="15"/>
                      <a:pt x="67" y="21"/>
                      <a:pt x="67" y="25"/>
                    </a:cubicBezTo>
                    <a:cubicBezTo>
                      <a:pt x="69" y="33"/>
                      <a:pt x="76" y="40"/>
                      <a:pt x="88" y="40"/>
                    </a:cubicBezTo>
                    <a:cubicBezTo>
                      <a:pt x="82" y="49"/>
                      <a:pt x="69" y="53"/>
                      <a:pt x="56" y="55"/>
                    </a:cubicBezTo>
                    <a:cubicBezTo>
                      <a:pt x="33" y="59"/>
                      <a:pt x="7" y="53"/>
                      <a:pt x="4" y="33"/>
                    </a:cubicBezTo>
                    <a:cubicBezTo>
                      <a:pt x="2" y="20"/>
                      <a:pt x="12" y="10"/>
                      <a:pt x="28" y="8"/>
                    </a:cubicBezTo>
                    <a:cubicBezTo>
                      <a:pt x="44" y="5"/>
                      <a:pt x="58" y="12"/>
                      <a:pt x="60" y="22"/>
                    </a:cubicBezTo>
                    <a:cubicBezTo>
                      <a:pt x="61" y="31"/>
                      <a:pt x="54" y="37"/>
                      <a:pt x="43" y="39"/>
                    </a:cubicBezTo>
                    <a:cubicBezTo>
                      <a:pt x="37" y="40"/>
                      <a:pt x="31" y="40"/>
                      <a:pt x="27" y="37"/>
                    </a:cubicBezTo>
                    <a:cubicBezTo>
                      <a:pt x="25" y="36"/>
                      <a:pt x="25" y="35"/>
                      <a:pt x="25" y="36"/>
                    </a:cubicBezTo>
                    <a:cubicBezTo>
                      <a:pt x="24" y="36"/>
                      <a:pt x="25" y="37"/>
                      <a:pt x="26" y="38"/>
                    </a:cubicBezTo>
                    <a:cubicBezTo>
                      <a:pt x="31" y="42"/>
                      <a:pt x="36" y="44"/>
                      <a:pt x="45" y="42"/>
                    </a:cubicBezTo>
                    <a:cubicBezTo>
                      <a:pt x="55" y="40"/>
                      <a:pt x="62" y="32"/>
                      <a:pt x="61" y="22"/>
                    </a:cubicBezTo>
                    <a:cubicBezTo>
                      <a:pt x="60" y="8"/>
                      <a:pt x="44" y="0"/>
                      <a:pt x="26" y="3"/>
                    </a:cubicBezTo>
                    <a:cubicBezTo>
                      <a:pt x="10" y="5"/>
                      <a:pt x="0" y="16"/>
                      <a:pt x="2" y="33"/>
                    </a:cubicBezTo>
                    <a:close/>
                    <a:moveTo>
                      <a:pt x="88" y="39"/>
                    </a:moveTo>
                    <a:cubicBezTo>
                      <a:pt x="80" y="38"/>
                      <a:pt x="72" y="32"/>
                      <a:pt x="71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0" y="21"/>
                      <a:pt x="72" y="17"/>
                      <a:pt x="76" y="16"/>
                    </a:cubicBezTo>
                    <a:cubicBezTo>
                      <a:pt x="83" y="15"/>
                      <a:pt x="89" y="21"/>
                      <a:pt x="90" y="28"/>
                    </a:cubicBezTo>
                    <a:cubicBezTo>
                      <a:pt x="91" y="33"/>
                      <a:pt x="90" y="36"/>
                      <a:pt x="88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12183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78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68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19" dur="3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" dur="1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29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1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39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49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1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59" dur="3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1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69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1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79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1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89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99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1" dur="1875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09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1" dur="1175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19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1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29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0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1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39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1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3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49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0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1" dur="938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3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7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59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1" dur="1988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3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7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69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0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1" dur="1188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2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3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7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79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0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1" dur="5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2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3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7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89" dur="3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0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1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2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3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7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199" dur="3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0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1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3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7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09" dur="3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0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1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2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3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7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19" dur="3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0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1" dur="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2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3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7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8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29" dur="3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0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1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2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3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7" dur="1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8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39" dur="3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0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1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2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3" dur="1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7" dur="1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49" dur="3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1" dur="1275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2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3" dur="1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7" dur="1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59" dur="3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0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1" dur="613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2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3" dur="1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7" dur="1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8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69" dur="3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0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1" dur="438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2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3" dur="1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7" dur="1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8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79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0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1" dur="1075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2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3" dur="1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5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 p14:bounceEnd="20000">
                                          <p:cBhvr>
                                            <p:cTn id="286" dur="5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7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8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9" presetID="37" presetClass="path" presetSubtype="0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 p14:bounceEnd="20000">
                                          <p:cBhvr>
                                            <p:cTn id="290" dur="6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1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2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3" presetID="37" presetClass="path" presetSubtype="0" fill="hold" grpId="0" nodeType="withEffect" p14:presetBounceEnd="2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 p14:bounceEnd="20000">
                                          <p:cBhvr>
                                            <p:cTn id="294" dur="6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5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6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7" presetID="37" presetClass="path" presetSubtype="0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 p14:bounceEnd="20000">
                                          <p:cBhvr>
                                            <p:cTn id="298" dur="6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9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0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1" presetID="37" presetClass="path" presetSubtype="0" fill="hold" grpId="0" nodeType="withEffect" p14:presetBounceEnd="20000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 p14:bounceEnd="20000">
                                          <p:cBhvr>
                                            <p:cTn id="302" dur="5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3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4" dur="6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5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6" dur="1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8" presetID="37" presetClass="path" presetSubtype="0" fill="hold" grpId="0" nodeType="withEffect" p14:presetBounceEnd="2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 p14:bounceEnd="20000">
                                          <p:cBhvr>
                                            <p:cTn id="309" dur="5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0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1" dur="6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2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3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5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7" dur="9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8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 p14:bounceEnd="20000">
                                          <p:cBhvr>
                                            <p:cTn id="319" dur="6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0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1" dur="1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2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3" dur="11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7" dur="9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8" presetID="37" presetClass="path" presetSubtype="0" fill="hold" grpId="0" nodeType="withEffect" p14:presetBounceEnd="2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 p14:bounceEnd="20000">
                                          <p:cBhvr>
                                            <p:cTn id="329" dur="62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0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1" dur="147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2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3" dur="8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7" dur="9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8" presetID="37" presetClass="path" presetSubtype="0" fill="hold" grpId="0" nodeType="withEffect" p14:presetBounceEnd="2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 p14:bounceEnd="20000">
                                          <p:cBhvr>
                                            <p:cTn id="339" dur="6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0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1" dur="169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2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3" dur="8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7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8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49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0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1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2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3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7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8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59" dur="3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0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1" dur="7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2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3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7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8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69" dur="3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0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1" dur="17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2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3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5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7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79" dur="3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0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1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2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3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5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7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8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89" dur="3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0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1" dur="7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2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3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5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7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8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399" dur="3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0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1" dur="2238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2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3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5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7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8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09" dur="3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0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1" dur="14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2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3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5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7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8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19" dur="3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0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1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2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3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5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7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8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29" dur="3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0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1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2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3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5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7" dur="1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8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39" dur="3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0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1" dur="12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2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3" dur="1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5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7" dur="1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8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49" dur="3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0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1" dur="1688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2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3" dur="1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7" dur="1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8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59" dur="3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0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1" dur="775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2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3" dur="1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5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7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8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69" dur="3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0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1" dur="1738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2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3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5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7" dur="1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8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79" dur="3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0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1" dur="563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2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3" dur="1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7" dur="4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489" dur="4750" fill="hold"/>
                                            <p:tgtEl>
                                              <p:spTgt spid="19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64" grpId="0" animBg="1"/>
          <p:bldP spid="64" grpId="1" animBg="1"/>
          <p:bldP spid="64" grpId="2" animBg="1"/>
          <p:bldP spid="64" grpId="3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67" grpId="0" animBg="1"/>
          <p:bldP spid="67" grpId="1" animBg="1"/>
          <p:bldP spid="67" grpId="2" animBg="1"/>
          <p:bldP spid="67" grpId="3" animBg="1"/>
          <p:bldP spid="68" grpId="0" animBg="1"/>
          <p:bldP spid="68" grpId="1" animBg="1"/>
          <p:bldP spid="68" grpId="2" animBg="1"/>
          <p:bldP spid="68" grpId="3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  <p:bldP spid="79" grpId="0" animBg="1"/>
          <p:bldP spid="79" grpId="1" animBg="1"/>
          <p:bldP spid="79" grpId="2" animBg="1"/>
          <p:bldP spid="79" grpId="3" animBg="1"/>
          <p:bldP spid="80" grpId="0" animBg="1"/>
          <p:bldP spid="80" grpId="1" animBg="1"/>
          <p:bldP spid="80" grpId="2" animBg="1"/>
          <p:bldP spid="80" grpId="3" animBg="1"/>
          <p:bldP spid="81" grpId="0" animBg="1"/>
          <p:bldP spid="81" grpId="1" animBg="1"/>
          <p:bldP spid="81" grpId="2" animBg="1"/>
          <p:bldP spid="81" grpId="3" animBg="1"/>
          <p:bldP spid="82" grpId="0" animBg="1"/>
          <p:bldP spid="82" grpId="1" animBg="1"/>
          <p:bldP spid="82" grpId="2" animBg="1"/>
          <p:bldP spid="82" grpId="3" animBg="1"/>
          <p:bldP spid="83" grpId="0" animBg="1"/>
          <p:bldP spid="83" grpId="1" animBg="1"/>
          <p:bldP spid="83" grpId="2" animBg="1"/>
          <p:bldP spid="83" grpId="3" animBg="1"/>
          <p:bldP spid="84" grpId="0" animBg="1"/>
          <p:bldP spid="84" grpId="1" animBg="1"/>
          <p:bldP spid="84" grpId="2" animBg="1"/>
          <p:bldP spid="84" grpId="3" animBg="1"/>
          <p:bldP spid="85" grpId="0" animBg="1"/>
          <p:bldP spid="85" grpId="1" animBg="1"/>
          <p:bldP spid="85" grpId="2" animBg="1"/>
          <p:bldP spid="85" grpId="3" animBg="1"/>
          <p:bldP spid="86" grpId="0" animBg="1"/>
          <p:bldP spid="86" grpId="1" animBg="1"/>
          <p:bldP spid="86" grpId="2" animBg="1"/>
          <p:bldP spid="86" grpId="3" animBg="1"/>
          <p:bldP spid="87" grpId="0" animBg="1"/>
          <p:bldP spid="87" grpId="1" animBg="1"/>
          <p:bldP spid="87" grpId="2" animBg="1"/>
          <p:bldP spid="87" grpId="3" animBg="1"/>
          <p:bldP spid="88" grpId="0" animBg="1"/>
          <p:bldP spid="88" grpId="1" animBg="1"/>
          <p:bldP spid="88" grpId="2" animBg="1"/>
          <p:bldP spid="88" grpId="3" animBg="1"/>
          <p:bldP spid="89" grpId="0" animBg="1"/>
          <p:bldP spid="89" grpId="1" animBg="1"/>
          <p:bldP spid="89" grpId="2" animBg="1"/>
          <p:bldP spid="89" grpId="3" animBg="1"/>
          <p:bldP spid="90" grpId="0" animBg="1"/>
          <p:bldP spid="90" grpId="1" animBg="1"/>
          <p:bldP spid="90" grpId="2" animBg="1"/>
          <p:bldP spid="90" grpId="3" animBg="1"/>
          <p:bldP spid="91" grpId="0" animBg="1"/>
          <p:bldP spid="91" grpId="1" animBg="1"/>
          <p:bldP spid="92" grpId="0" animBg="1"/>
          <p:bldP spid="92" grpId="1" animBg="1"/>
          <p:bldP spid="93" grpId="0" animBg="1"/>
          <p:bldP spid="93" grpId="1" animBg="1"/>
          <p:bldP spid="94" grpId="0" animBg="1"/>
          <p:bldP spid="94" grpId="1" animBg="1"/>
          <p:bldP spid="95" grpId="0" animBg="1"/>
          <p:bldP spid="95" grpId="1" animBg="1"/>
          <p:bldP spid="95" grpId="2" animBg="1"/>
          <p:bldP spid="96" grpId="0" animBg="1"/>
          <p:bldP spid="96" grpId="1" animBg="1"/>
          <p:bldP spid="96" grpId="2" animBg="1"/>
          <p:bldP spid="97" grpId="0" animBg="1"/>
          <p:bldP spid="97" grpId="1" animBg="1"/>
          <p:bldP spid="97" grpId="2" animBg="1"/>
          <p:bldP spid="97" grpId="3" animBg="1"/>
          <p:bldP spid="98" grpId="0" animBg="1"/>
          <p:bldP spid="98" grpId="1" animBg="1"/>
          <p:bldP spid="98" grpId="2" animBg="1"/>
          <p:bldP spid="98" grpId="3" animBg="1"/>
          <p:bldP spid="99" grpId="0" animBg="1"/>
          <p:bldP spid="99" grpId="1" animBg="1"/>
          <p:bldP spid="99" grpId="2" animBg="1"/>
          <p:bldP spid="99" grpId="3" animBg="1"/>
          <p:bldP spid="100" grpId="0" animBg="1"/>
          <p:bldP spid="100" grpId="1" animBg="1"/>
          <p:bldP spid="100" grpId="2" animBg="1"/>
          <p:bldP spid="100" grpId="3" animBg="1"/>
          <p:bldP spid="101" grpId="0" animBg="1"/>
          <p:bldP spid="101" grpId="1" animBg="1"/>
          <p:bldP spid="101" grpId="2" animBg="1"/>
          <p:bldP spid="101" grpId="3" animBg="1"/>
          <p:bldP spid="102" grpId="0" animBg="1"/>
          <p:bldP spid="102" grpId="1" animBg="1"/>
          <p:bldP spid="102" grpId="2" animBg="1"/>
          <p:bldP spid="102" grpId="3" animBg="1"/>
          <p:bldP spid="103" grpId="0" animBg="1"/>
          <p:bldP spid="103" grpId="1" animBg="1"/>
          <p:bldP spid="103" grpId="2" animBg="1"/>
          <p:bldP spid="103" grpId="3" animBg="1"/>
          <p:bldP spid="104" grpId="0" animBg="1"/>
          <p:bldP spid="104" grpId="1" animBg="1"/>
          <p:bldP spid="104" grpId="2" animBg="1"/>
          <p:bldP spid="104" grpId="3" animBg="1"/>
          <p:bldP spid="105" grpId="0" animBg="1"/>
          <p:bldP spid="105" grpId="1" animBg="1"/>
          <p:bldP spid="105" grpId="2" animBg="1"/>
          <p:bldP spid="105" grpId="3" animBg="1"/>
          <p:bldP spid="106" grpId="0" animBg="1"/>
          <p:bldP spid="106" grpId="1" animBg="1"/>
          <p:bldP spid="106" grpId="2" animBg="1"/>
          <p:bldP spid="106" grpId="3" animBg="1"/>
          <p:bldP spid="107" grpId="0" animBg="1"/>
          <p:bldP spid="107" grpId="1" animBg="1"/>
          <p:bldP spid="107" grpId="2" animBg="1"/>
          <p:bldP spid="107" grpId="3" animBg="1"/>
          <p:bldP spid="108" grpId="0" animBg="1"/>
          <p:bldP spid="108" grpId="1" animBg="1"/>
          <p:bldP spid="108" grpId="2" animBg="1"/>
          <p:bldP spid="108" grpId="3" animBg="1"/>
          <p:bldP spid="109" grpId="0" animBg="1"/>
          <p:bldP spid="109" grpId="1" animBg="1"/>
          <p:bldP spid="109" grpId="2" animBg="1"/>
          <p:bldP spid="109" grpId="3" animBg="1"/>
          <p:bldP spid="110" grpId="0" animBg="1"/>
          <p:bldP spid="110" grpId="1" animBg="1"/>
          <p:bldP spid="110" grpId="2" animBg="1"/>
          <p:bldP spid="110" grpId="3" animBg="1"/>
          <p:bldP spid="111" grpId="0" animBg="1"/>
          <p:bldP spid="111" grpId="1" animBg="1"/>
          <p:bldP spid="111" grpId="2" animBg="1"/>
          <p:bldP spid="111" grpId="3" animBg="1"/>
          <p:bldP spid="112" grpId="0" animBg="1"/>
          <p:bldP spid="112" grpId="1" animBg="1"/>
          <p:bldP spid="112" grpId="2" animBg="1"/>
          <p:bldP spid="112" grpId="3" animBg="1"/>
          <p:bldP spid="113" grpId="0" animBg="1"/>
          <p:bldP spid="113" grpId="1" animBg="1"/>
          <p:bldP spid="113" grpId="2" animBg="1"/>
          <p:bldP spid="113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78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68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19" dur="3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" dur="1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29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1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39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49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1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59" dur="3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1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69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1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79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1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89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99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1" dur="1875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09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1" dur="1175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19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1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29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0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1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39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1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3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49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0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1" dur="938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3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7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59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1" dur="1988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3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7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69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0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1" dur="1188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2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3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7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79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0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1" dur="5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2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3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7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89" dur="3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0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1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2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3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7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199" dur="3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0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1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3" dur="1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7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09" dur="3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0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1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2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3" dur="1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7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19" dur="3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0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1" dur="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2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3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7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8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29" dur="3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0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1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2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3" dur="1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7" dur="1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8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39" dur="3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0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1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2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3" dur="1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7" dur="1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49" dur="3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1" dur="1275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2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3" dur="1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7" dur="1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59" dur="3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0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1" dur="613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2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3" dur="1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7" dur="1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8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69" dur="3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0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1" dur="438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2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3" dur="1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7" dur="1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8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79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0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1" dur="1075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2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3" dur="1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5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>
                                          <p:cBhvr>
                                            <p:cTn id="286" dur="5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7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8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9" presetID="37" presetClass="pat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>
                                          <p:cBhvr>
                                            <p:cTn id="290" dur="6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1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2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3" presetID="37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>
                                          <p:cBhvr>
                                            <p:cTn id="294" dur="6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5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6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7" presetID="37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>
                                          <p:cBhvr>
                                            <p:cTn id="298" dur="6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9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0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1" presetID="37" presetClass="path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>
                                          <p:cBhvr>
                                            <p:cTn id="302" dur="5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3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4" dur="6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5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6" dur="1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8" presetID="37" presetClass="path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>
                                          <p:cBhvr>
                                            <p:cTn id="309" dur="5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0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1" dur="6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2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3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5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7" dur="9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8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>
                                          <p:cBhvr>
                                            <p:cTn id="319" dur="6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0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1" dur="1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2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3" dur="11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7" dur="9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8" presetID="37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>
                                          <p:cBhvr>
                                            <p:cTn id="329" dur="62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0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1" dur="147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2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3" dur="8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7" dur="9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8" presetID="37" presetClass="path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>
                                          <p:cBhvr>
                                            <p:cTn id="339" dur="6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0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1" dur="169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2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3" dur="8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7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8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49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0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1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2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3" dur="1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7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8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59" dur="3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0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1" dur="7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2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3" dur="1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7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8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69" dur="3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0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1" dur="17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2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3" dur="1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5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7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79" dur="3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0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1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2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3" dur="1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5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7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8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89" dur="3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0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1" dur="7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2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3" dur="1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5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7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8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399" dur="3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0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1" dur="2238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2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3" dur="1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5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7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8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09" dur="3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0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1" dur="14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2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3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5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7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8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19" dur="3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0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1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2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3" dur="1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5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7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8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29" dur="3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0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1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2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3" dur="1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5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7" dur="1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8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39" dur="3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0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1" dur="12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2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3" dur="1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5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7" dur="1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8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49" dur="3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0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1" dur="1688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2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3" dur="1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7" dur="1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8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59" dur="3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0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1" dur="775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2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3" dur="1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5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7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8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69" dur="3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0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1" dur="1738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2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3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5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7" dur="1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8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79" dur="3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0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1" dur="563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2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3" dur="1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7" dur="4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489" dur="4750" fill="hold"/>
                                            <p:tgtEl>
                                              <p:spTgt spid="19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64" grpId="0" animBg="1"/>
          <p:bldP spid="64" grpId="1" animBg="1"/>
          <p:bldP spid="64" grpId="2" animBg="1"/>
          <p:bldP spid="64" grpId="3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67" grpId="0" animBg="1"/>
          <p:bldP spid="67" grpId="1" animBg="1"/>
          <p:bldP spid="67" grpId="2" animBg="1"/>
          <p:bldP spid="67" grpId="3" animBg="1"/>
          <p:bldP spid="68" grpId="0" animBg="1"/>
          <p:bldP spid="68" grpId="1" animBg="1"/>
          <p:bldP spid="68" grpId="2" animBg="1"/>
          <p:bldP spid="68" grpId="3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  <p:bldP spid="79" grpId="0" animBg="1"/>
          <p:bldP spid="79" grpId="1" animBg="1"/>
          <p:bldP spid="79" grpId="2" animBg="1"/>
          <p:bldP spid="79" grpId="3" animBg="1"/>
          <p:bldP spid="80" grpId="0" animBg="1"/>
          <p:bldP spid="80" grpId="1" animBg="1"/>
          <p:bldP spid="80" grpId="2" animBg="1"/>
          <p:bldP spid="80" grpId="3" animBg="1"/>
          <p:bldP spid="81" grpId="0" animBg="1"/>
          <p:bldP spid="81" grpId="1" animBg="1"/>
          <p:bldP spid="81" grpId="2" animBg="1"/>
          <p:bldP spid="81" grpId="3" animBg="1"/>
          <p:bldP spid="82" grpId="0" animBg="1"/>
          <p:bldP spid="82" grpId="1" animBg="1"/>
          <p:bldP spid="82" grpId="2" animBg="1"/>
          <p:bldP spid="82" grpId="3" animBg="1"/>
          <p:bldP spid="83" grpId="0" animBg="1"/>
          <p:bldP spid="83" grpId="1" animBg="1"/>
          <p:bldP spid="83" grpId="2" animBg="1"/>
          <p:bldP spid="83" grpId="3" animBg="1"/>
          <p:bldP spid="84" grpId="0" animBg="1"/>
          <p:bldP spid="84" grpId="1" animBg="1"/>
          <p:bldP spid="84" grpId="2" animBg="1"/>
          <p:bldP spid="84" grpId="3" animBg="1"/>
          <p:bldP spid="85" grpId="0" animBg="1"/>
          <p:bldP spid="85" grpId="1" animBg="1"/>
          <p:bldP spid="85" grpId="2" animBg="1"/>
          <p:bldP spid="85" grpId="3" animBg="1"/>
          <p:bldP spid="86" grpId="0" animBg="1"/>
          <p:bldP spid="86" grpId="1" animBg="1"/>
          <p:bldP spid="86" grpId="2" animBg="1"/>
          <p:bldP spid="86" grpId="3" animBg="1"/>
          <p:bldP spid="87" grpId="0" animBg="1"/>
          <p:bldP spid="87" grpId="1" animBg="1"/>
          <p:bldP spid="87" grpId="2" animBg="1"/>
          <p:bldP spid="87" grpId="3" animBg="1"/>
          <p:bldP spid="88" grpId="0" animBg="1"/>
          <p:bldP spid="88" grpId="1" animBg="1"/>
          <p:bldP spid="88" grpId="2" animBg="1"/>
          <p:bldP spid="88" grpId="3" animBg="1"/>
          <p:bldP spid="89" grpId="0" animBg="1"/>
          <p:bldP spid="89" grpId="1" animBg="1"/>
          <p:bldP spid="89" grpId="2" animBg="1"/>
          <p:bldP spid="89" grpId="3" animBg="1"/>
          <p:bldP spid="90" grpId="0" animBg="1"/>
          <p:bldP spid="90" grpId="1" animBg="1"/>
          <p:bldP spid="90" grpId="2" animBg="1"/>
          <p:bldP spid="90" grpId="3" animBg="1"/>
          <p:bldP spid="91" grpId="0" animBg="1"/>
          <p:bldP spid="91" grpId="1" animBg="1"/>
          <p:bldP spid="92" grpId="0" animBg="1"/>
          <p:bldP spid="92" grpId="1" animBg="1"/>
          <p:bldP spid="93" grpId="0" animBg="1"/>
          <p:bldP spid="93" grpId="1" animBg="1"/>
          <p:bldP spid="94" grpId="0" animBg="1"/>
          <p:bldP spid="94" grpId="1" animBg="1"/>
          <p:bldP spid="95" grpId="0" animBg="1"/>
          <p:bldP spid="95" grpId="1" animBg="1"/>
          <p:bldP spid="95" grpId="2" animBg="1"/>
          <p:bldP spid="96" grpId="0" animBg="1"/>
          <p:bldP spid="96" grpId="1" animBg="1"/>
          <p:bldP spid="96" grpId="2" animBg="1"/>
          <p:bldP spid="97" grpId="0" animBg="1"/>
          <p:bldP spid="97" grpId="1" animBg="1"/>
          <p:bldP spid="97" grpId="2" animBg="1"/>
          <p:bldP spid="97" grpId="3" animBg="1"/>
          <p:bldP spid="98" grpId="0" animBg="1"/>
          <p:bldP spid="98" grpId="1" animBg="1"/>
          <p:bldP spid="98" grpId="2" animBg="1"/>
          <p:bldP spid="98" grpId="3" animBg="1"/>
          <p:bldP spid="99" grpId="0" animBg="1"/>
          <p:bldP spid="99" grpId="1" animBg="1"/>
          <p:bldP spid="99" grpId="2" animBg="1"/>
          <p:bldP spid="99" grpId="3" animBg="1"/>
          <p:bldP spid="100" grpId="0" animBg="1"/>
          <p:bldP spid="100" grpId="1" animBg="1"/>
          <p:bldP spid="100" grpId="2" animBg="1"/>
          <p:bldP spid="100" grpId="3" animBg="1"/>
          <p:bldP spid="101" grpId="0" animBg="1"/>
          <p:bldP spid="101" grpId="1" animBg="1"/>
          <p:bldP spid="101" grpId="2" animBg="1"/>
          <p:bldP spid="101" grpId="3" animBg="1"/>
          <p:bldP spid="102" grpId="0" animBg="1"/>
          <p:bldP spid="102" grpId="1" animBg="1"/>
          <p:bldP spid="102" grpId="2" animBg="1"/>
          <p:bldP spid="102" grpId="3" animBg="1"/>
          <p:bldP spid="103" grpId="0" animBg="1"/>
          <p:bldP spid="103" grpId="1" animBg="1"/>
          <p:bldP spid="103" grpId="2" animBg="1"/>
          <p:bldP spid="103" grpId="3" animBg="1"/>
          <p:bldP spid="104" grpId="0" animBg="1"/>
          <p:bldP spid="104" grpId="1" animBg="1"/>
          <p:bldP spid="104" grpId="2" animBg="1"/>
          <p:bldP spid="104" grpId="3" animBg="1"/>
          <p:bldP spid="105" grpId="0" animBg="1"/>
          <p:bldP spid="105" grpId="1" animBg="1"/>
          <p:bldP spid="105" grpId="2" animBg="1"/>
          <p:bldP spid="105" grpId="3" animBg="1"/>
          <p:bldP spid="106" grpId="0" animBg="1"/>
          <p:bldP spid="106" grpId="1" animBg="1"/>
          <p:bldP spid="106" grpId="2" animBg="1"/>
          <p:bldP spid="106" grpId="3" animBg="1"/>
          <p:bldP spid="107" grpId="0" animBg="1"/>
          <p:bldP spid="107" grpId="1" animBg="1"/>
          <p:bldP spid="107" grpId="2" animBg="1"/>
          <p:bldP spid="107" grpId="3" animBg="1"/>
          <p:bldP spid="108" grpId="0" animBg="1"/>
          <p:bldP spid="108" grpId="1" animBg="1"/>
          <p:bldP spid="108" grpId="2" animBg="1"/>
          <p:bldP spid="108" grpId="3" animBg="1"/>
          <p:bldP spid="109" grpId="0" animBg="1"/>
          <p:bldP spid="109" grpId="1" animBg="1"/>
          <p:bldP spid="109" grpId="2" animBg="1"/>
          <p:bldP spid="109" grpId="3" animBg="1"/>
          <p:bldP spid="110" grpId="0" animBg="1"/>
          <p:bldP spid="110" grpId="1" animBg="1"/>
          <p:bldP spid="110" grpId="2" animBg="1"/>
          <p:bldP spid="110" grpId="3" animBg="1"/>
          <p:bldP spid="111" grpId="0" animBg="1"/>
          <p:bldP spid="111" grpId="1" animBg="1"/>
          <p:bldP spid="111" grpId="2" animBg="1"/>
          <p:bldP spid="111" grpId="3" animBg="1"/>
          <p:bldP spid="112" grpId="0" animBg="1"/>
          <p:bldP spid="112" grpId="1" animBg="1"/>
          <p:bldP spid="112" grpId="2" animBg="1"/>
          <p:bldP spid="112" grpId="3" animBg="1"/>
          <p:bldP spid="113" grpId="0" animBg="1"/>
          <p:bldP spid="113" grpId="1" animBg="1"/>
          <p:bldP spid="113" grpId="2" animBg="1"/>
          <p:bldP spid="113" grpId="3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30"/>
          <a:stretch/>
        </p:blipFill>
        <p:spPr>
          <a:xfrm>
            <a:off x="-28208" y="0"/>
            <a:ext cx="9190718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30"/>
          <a:stretch/>
        </p:blipFill>
        <p:spPr>
          <a:xfrm>
            <a:off x="-23359" y="0"/>
            <a:ext cx="9190718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9143999" cy="5143499"/>
          </a:xfrm>
          <a:prstGeom prst="rect">
            <a:avLst/>
          </a:prstGeom>
          <a:solidFill>
            <a:schemeClr val="tx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286000" y="1536635"/>
            <a:ext cx="4572000" cy="2021057"/>
            <a:chOff x="98447" y="2870022"/>
            <a:chExt cx="4572000" cy="2021057"/>
          </a:xfrm>
        </p:grpSpPr>
        <p:grpSp>
          <p:nvGrpSpPr>
            <p:cNvPr id="7" name="Group 23"/>
            <p:cNvGrpSpPr>
              <a:grpSpLocks noChangeAspect="1"/>
            </p:cNvGrpSpPr>
            <p:nvPr/>
          </p:nvGrpSpPr>
          <p:grpSpPr bwMode="auto">
            <a:xfrm>
              <a:off x="1117600" y="4141247"/>
              <a:ext cx="2406700" cy="749832"/>
              <a:chOff x="917" y="1775"/>
              <a:chExt cx="2128" cy="663"/>
            </a:xfrm>
            <a:solidFill>
              <a:schemeClr val="bg1"/>
            </a:solidFill>
          </p:grpSpPr>
          <p:sp>
            <p:nvSpPr>
              <p:cNvPr id="29" name="Freeform 24"/>
              <p:cNvSpPr>
                <a:spLocks/>
              </p:cNvSpPr>
              <p:nvPr/>
            </p:nvSpPr>
            <p:spPr bwMode="auto">
              <a:xfrm>
                <a:off x="917" y="1775"/>
                <a:ext cx="1097" cy="663"/>
              </a:xfrm>
              <a:custGeom>
                <a:avLst/>
                <a:gdLst>
                  <a:gd name="T0" fmla="*/ 14 w 134"/>
                  <a:gd name="T1" fmla="*/ 8 h 81"/>
                  <a:gd name="T2" fmla="*/ 32 w 134"/>
                  <a:gd name="T3" fmla="*/ 12 h 81"/>
                  <a:gd name="T4" fmla="*/ 32 w 134"/>
                  <a:gd name="T5" fmla="*/ 23 h 81"/>
                  <a:gd name="T6" fmla="*/ 41 w 134"/>
                  <a:gd name="T7" fmla="*/ 21 h 81"/>
                  <a:gd name="T8" fmla="*/ 73 w 134"/>
                  <a:gd name="T9" fmla="*/ 26 h 81"/>
                  <a:gd name="T10" fmla="*/ 62 w 134"/>
                  <a:gd name="T11" fmla="*/ 32 h 81"/>
                  <a:gd name="T12" fmla="*/ 54 w 134"/>
                  <a:gd name="T13" fmla="*/ 33 h 81"/>
                  <a:gd name="T14" fmla="*/ 60 w 134"/>
                  <a:gd name="T15" fmla="*/ 41 h 81"/>
                  <a:gd name="T16" fmla="*/ 66 w 134"/>
                  <a:gd name="T17" fmla="*/ 12 h 81"/>
                  <a:gd name="T18" fmla="*/ 80 w 134"/>
                  <a:gd name="T19" fmla="*/ 60 h 81"/>
                  <a:gd name="T20" fmla="*/ 76 w 134"/>
                  <a:gd name="T21" fmla="*/ 48 h 81"/>
                  <a:gd name="T22" fmla="*/ 78 w 134"/>
                  <a:gd name="T23" fmla="*/ 48 h 81"/>
                  <a:gd name="T24" fmla="*/ 74 w 134"/>
                  <a:gd name="T25" fmla="*/ 51 h 81"/>
                  <a:gd name="T26" fmla="*/ 103 w 134"/>
                  <a:gd name="T27" fmla="*/ 37 h 81"/>
                  <a:gd name="T28" fmla="*/ 108 w 134"/>
                  <a:gd name="T29" fmla="*/ 40 h 81"/>
                  <a:gd name="T30" fmla="*/ 114 w 134"/>
                  <a:gd name="T31" fmla="*/ 53 h 81"/>
                  <a:gd name="T32" fmla="*/ 116 w 134"/>
                  <a:gd name="T33" fmla="*/ 47 h 81"/>
                  <a:gd name="T34" fmla="*/ 114 w 134"/>
                  <a:gd name="T35" fmla="*/ 47 h 81"/>
                  <a:gd name="T36" fmla="*/ 114 w 134"/>
                  <a:gd name="T37" fmla="*/ 40 h 81"/>
                  <a:gd name="T38" fmla="*/ 112 w 134"/>
                  <a:gd name="T39" fmla="*/ 33 h 81"/>
                  <a:gd name="T40" fmla="*/ 95 w 134"/>
                  <a:gd name="T41" fmla="*/ 10 h 81"/>
                  <a:gd name="T42" fmla="*/ 83 w 134"/>
                  <a:gd name="T43" fmla="*/ 12 h 81"/>
                  <a:gd name="T44" fmla="*/ 94 w 134"/>
                  <a:gd name="T45" fmla="*/ 16 h 81"/>
                  <a:gd name="T46" fmla="*/ 116 w 134"/>
                  <a:gd name="T47" fmla="*/ 13 h 81"/>
                  <a:gd name="T48" fmla="*/ 106 w 134"/>
                  <a:gd name="T49" fmla="*/ 14 h 81"/>
                  <a:gd name="T50" fmla="*/ 103 w 134"/>
                  <a:gd name="T51" fmla="*/ 16 h 81"/>
                  <a:gd name="T52" fmla="*/ 98 w 134"/>
                  <a:gd name="T53" fmla="*/ 18 h 81"/>
                  <a:gd name="T54" fmla="*/ 121 w 134"/>
                  <a:gd name="T55" fmla="*/ 21 h 81"/>
                  <a:gd name="T56" fmla="*/ 99 w 134"/>
                  <a:gd name="T57" fmla="*/ 34 h 81"/>
                  <a:gd name="T58" fmla="*/ 44 w 134"/>
                  <a:gd name="T59" fmla="*/ 17 h 81"/>
                  <a:gd name="T60" fmla="*/ 22 w 134"/>
                  <a:gd name="T61" fmla="*/ 14 h 81"/>
                  <a:gd name="T62" fmla="*/ 10 w 134"/>
                  <a:gd name="T63" fmla="*/ 1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4" h="81">
                    <a:moveTo>
                      <a:pt x="10" y="14"/>
                    </a:moveTo>
                    <a:cubicBezTo>
                      <a:pt x="8" y="10"/>
                      <a:pt x="10" y="6"/>
                      <a:pt x="14" y="8"/>
                    </a:cubicBezTo>
                    <a:cubicBezTo>
                      <a:pt x="17" y="9"/>
                      <a:pt x="20" y="25"/>
                      <a:pt x="28" y="26"/>
                    </a:cubicBezTo>
                    <a:cubicBezTo>
                      <a:pt x="37" y="27"/>
                      <a:pt x="40" y="14"/>
                      <a:pt x="32" y="12"/>
                    </a:cubicBezTo>
                    <a:cubicBezTo>
                      <a:pt x="29" y="12"/>
                      <a:pt x="26" y="15"/>
                      <a:pt x="28" y="17"/>
                    </a:cubicBezTo>
                    <a:cubicBezTo>
                      <a:pt x="32" y="13"/>
                      <a:pt x="38" y="21"/>
                      <a:pt x="32" y="23"/>
                    </a:cubicBezTo>
                    <a:cubicBezTo>
                      <a:pt x="21" y="28"/>
                      <a:pt x="20" y="6"/>
                      <a:pt x="33" y="8"/>
                    </a:cubicBezTo>
                    <a:cubicBezTo>
                      <a:pt x="41" y="8"/>
                      <a:pt x="44" y="16"/>
                      <a:pt x="41" y="21"/>
                    </a:cubicBezTo>
                    <a:cubicBezTo>
                      <a:pt x="38" y="28"/>
                      <a:pt x="37" y="41"/>
                      <a:pt x="45" y="45"/>
                    </a:cubicBezTo>
                    <a:cubicBezTo>
                      <a:pt x="55" y="51"/>
                      <a:pt x="77" y="47"/>
                      <a:pt x="73" y="26"/>
                    </a:cubicBezTo>
                    <a:cubicBezTo>
                      <a:pt x="71" y="10"/>
                      <a:pt x="47" y="18"/>
                      <a:pt x="48" y="29"/>
                    </a:cubicBezTo>
                    <a:cubicBezTo>
                      <a:pt x="49" y="35"/>
                      <a:pt x="59" y="38"/>
                      <a:pt x="62" y="32"/>
                    </a:cubicBezTo>
                    <a:cubicBezTo>
                      <a:pt x="64" y="28"/>
                      <a:pt x="63" y="24"/>
                      <a:pt x="56" y="24"/>
                    </a:cubicBezTo>
                    <a:cubicBezTo>
                      <a:pt x="55" y="27"/>
                      <a:pt x="64" y="34"/>
                      <a:pt x="54" y="33"/>
                    </a:cubicBezTo>
                    <a:cubicBezTo>
                      <a:pt x="48" y="32"/>
                      <a:pt x="53" y="14"/>
                      <a:pt x="66" y="20"/>
                    </a:cubicBezTo>
                    <a:cubicBezTo>
                      <a:pt x="74" y="24"/>
                      <a:pt x="71" y="39"/>
                      <a:pt x="60" y="41"/>
                    </a:cubicBezTo>
                    <a:cubicBezTo>
                      <a:pt x="48" y="44"/>
                      <a:pt x="37" y="34"/>
                      <a:pt x="44" y="21"/>
                    </a:cubicBezTo>
                    <a:cubicBezTo>
                      <a:pt x="48" y="14"/>
                      <a:pt x="57" y="10"/>
                      <a:pt x="66" y="12"/>
                    </a:cubicBezTo>
                    <a:cubicBezTo>
                      <a:pt x="78" y="14"/>
                      <a:pt x="85" y="23"/>
                      <a:pt x="91" y="32"/>
                    </a:cubicBezTo>
                    <a:cubicBezTo>
                      <a:pt x="68" y="28"/>
                      <a:pt x="64" y="60"/>
                      <a:pt x="80" y="60"/>
                    </a:cubicBezTo>
                    <a:cubicBezTo>
                      <a:pt x="92" y="60"/>
                      <a:pt x="95" y="41"/>
                      <a:pt x="83" y="40"/>
                    </a:cubicBezTo>
                    <a:cubicBezTo>
                      <a:pt x="79" y="40"/>
                      <a:pt x="75" y="44"/>
                      <a:pt x="76" y="48"/>
                    </a:cubicBezTo>
                    <a:cubicBezTo>
                      <a:pt x="76" y="50"/>
                      <a:pt x="80" y="54"/>
                      <a:pt x="84" y="49"/>
                    </a:cubicBezTo>
                    <a:cubicBezTo>
                      <a:pt x="82" y="47"/>
                      <a:pt x="79" y="49"/>
                      <a:pt x="78" y="48"/>
                    </a:cubicBezTo>
                    <a:cubicBezTo>
                      <a:pt x="75" y="44"/>
                      <a:pt x="85" y="40"/>
                      <a:pt x="88" y="46"/>
                    </a:cubicBezTo>
                    <a:cubicBezTo>
                      <a:pt x="92" y="55"/>
                      <a:pt x="77" y="60"/>
                      <a:pt x="74" y="51"/>
                    </a:cubicBezTo>
                    <a:cubicBezTo>
                      <a:pt x="69" y="38"/>
                      <a:pt x="85" y="31"/>
                      <a:pt x="94" y="35"/>
                    </a:cubicBezTo>
                    <a:cubicBezTo>
                      <a:pt x="97" y="36"/>
                      <a:pt x="100" y="37"/>
                      <a:pt x="103" y="37"/>
                    </a:cubicBezTo>
                    <a:cubicBezTo>
                      <a:pt x="76" y="59"/>
                      <a:pt x="104" y="81"/>
                      <a:pt x="122" y="64"/>
                    </a:cubicBezTo>
                    <a:cubicBezTo>
                      <a:pt x="134" y="53"/>
                      <a:pt x="122" y="31"/>
                      <a:pt x="108" y="40"/>
                    </a:cubicBezTo>
                    <a:cubicBezTo>
                      <a:pt x="103" y="43"/>
                      <a:pt x="100" y="46"/>
                      <a:pt x="103" y="50"/>
                    </a:cubicBezTo>
                    <a:cubicBezTo>
                      <a:pt x="105" y="54"/>
                      <a:pt x="110" y="56"/>
                      <a:pt x="114" y="53"/>
                    </a:cubicBezTo>
                    <a:cubicBezTo>
                      <a:pt x="115" y="52"/>
                      <a:pt x="116" y="51"/>
                      <a:pt x="116" y="50"/>
                    </a:cubicBezTo>
                    <a:cubicBezTo>
                      <a:pt x="117" y="49"/>
                      <a:pt x="117" y="48"/>
                      <a:pt x="116" y="47"/>
                    </a:cubicBezTo>
                    <a:cubicBezTo>
                      <a:pt x="115" y="44"/>
                      <a:pt x="112" y="42"/>
                      <a:pt x="110" y="46"/>
                    </a:cubicBezTo>
                    <a:cubicBezTo>
                      <a:pt x="112" y="48"/>
                      <a:pt x="113" y="46"/>
                      <a:pt x="114" y="47"/>
                    </a:cubicBezTo>
                    <a:cubicBezTo>
                      <a:pt x="117" y="51"/>
                      <a:pt x="110" y="57"/>
                      <a:pt x="104" y="50"/>
                    </a:cubicBezTo>
                    <a:cubicBezTo>
                      <a:pt x="101" y="46"/>
                      <a:pt x="108" y="40"/>
                      <a:pt x="114" y="40"/>
                    </a:cubicBezTo>
                    <a:cubicBezTo>
                      <a:pt x="120" y="40"/>
                      <a:pt x="128" y="46"/>
                      <a:pt x="123" y="57"/>
                    </a:cubicBezTo>
                    <a:cubicBezTo>
                      <a:pt x="115" y="79"/>
                      <a:pt x="73" y="51"/>
                      <a:pt x="112" y="33"/>
                    </a:cubicBezTo>
                    <a:cubicBezTo>
                      <a:pt x="121" y="29"/>
                      <a:pt x="131" y="21"/>
                      <a:pt x="126" y="11"/>
                    </a:cubicBezTo>
                    <a:cubicBezTo>
                      <a:pt x="120" y="0"/>
                      <a:pt x="101" y="1"/>
                      <a:pt x="95" y="10"/>
                    </a:cubicBezTo>
                    <a:cubicBezTo>
                      <a:pt x="94" y="7"/>
                      <a:pt x="92" y="5"/>
                      <a:pt x="89" y="5"/>
                    </a:cubicBezTo>
                    <a:cubicBezTo>
                      <a:pt x="85" y="6"/>
                      <a:pt x="81" y="8"/>
                      <a:pt x="83" y="12"/>
                    </a:cubicBezTo>
                    <a:cubicBezTo>
                      <a:pt x="84" y="10"/>
                      <a:pt x="86" y="8"/>
                      <a:pt x="88" y="8"/>
                    </a:cubicBezTo>
                    <a:cubicBezTo>
                      <a:pt x="92" y="9"/>
                      <a:pt x="93" y="12"/>
                      <a:pt x="94" y="16"/>
                    </a:cubicBezTo>
                    <a:cubicBezTo>
                      <a:pt x="94" y="17"/>
                      <a:pt x="94" y="18"/>
                      <a:pt x="95" y="20"/>
                    </a:cubicBezTo>
                    <a:cubicBezTo>
                      <a:pt x="99" y="33"/>
                      <a:pt x="124" y="25"/>
                      <a:pt x="116" y="13"/>
                    </a:cubicBezTo>
                    <a:cubicBezTo>
                      <a:pt x="109" y="3"/>
                      <a:pt x="95" y="13"/>
                      <a:pt x="102" y="20"/>
                    </a:cubicBezTo>
                    <a:cubicBezTo>
                      <a:pt x="108" y="26"/>
                      <a:pt x="115" y="16"/>
                      <a:pt x="106" y="14"/>
                    </a:cubicBezTo>
                    <a:cubicBezTo>
                      <a:pt x="105" y="16"/>
                      <a:pt x="106" y="15"/>
                      <a:pt x="107" y="17"/>
                    </a:cubicBezTo>
                    <a:cubicBezTo>
                      <a:pt x="108" y="19"/>
                      <a:pt x="105" y="21"/>
                      <a:pt x="103" y="16"/>
                    </a:cubicBezTo>
                    <a:cubicBezTo>
                      <a:pt x="102" y="13"/>
                      <a:pt x="110" y="7"/>
                      <a:pt x="113" y="15"/>
                    </a:cubicBezTo>
                    <a:cubicBezTo>
                      <a:pt x="118" y="25"/>
                      <a:pt x="99" y="28"/>
                      <a:pt x="98" y="18"/>
                    </a:cubicBezTo>
                    <a:cubicBezTo>
                      <a:pt x="96" y="9"/>
                      <a:pt x="105" y="2"/>
                      <a:pt x="114" y="6"/>
                    </a:cubicBezTo>
                    <a:cubicBezTo>
                      <a:pt x="120" y="8"/>
                      <a:pt x="123" y="15"/>
                      <a:pt x="121" y="21"/>
                    </a:cubicBezTo>
                    <a:cubicBezTo>
                      <a:pt x="120" y="27"/>
                      <a:pt x="115" y="29"/>
                      <a:pt x="111" y="31"/>
                    </a:cubicBezTo>
                    <a:cubicBezTo>
                      <a:pt x="106" y="34"/>
                      <a:pt x="104" y="35"/>
                      <a:pt x="99" y="34"/>
                    </a:cubicBezTo>
                    <a:cubicBezTo>
                      <a:pt x="89" y="33"/>
                      <a:pt x="88" y="11"/>
                      <a:pt x="68" y="7"/>
                    </a:cubicBezTo>
                    <a:cubicBezTo>
                      <a:pt x="59" y="5"/>
                      <a:pt x="50" y="10"/>
                      <a:pt x="44" y="17"/>
                    </a:cubicBezTo>
                    <a:cubicBezTo>
                      <a:pt x="44" y="9"/>
                      <a:pt x="39" y="5"/>
                      <a:pt x="35" y="4"/>
                    </a:cubicBezTo>
                    <a:cubicBezTo>
                      <a:pt x="29" y="3"/>
                      <a:pt x="23" y="8"/>
                      <a:pt x="22" y="14"/>
                    </a:cubicBezTo>
                    <a:cubicBezTo>
                      <a:pt x="20" y="9"/>
                      <a:pt x="17" y="7"/>
                      <a:pt x="14" y="6"/>
                    </a:cubicBezTo>
                    <a:cubicBezTo>
                      <a:pt x="9" y="2"/>
                      <a:pt x="0" y="10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5"/>
              <p:cNvSpPr>
                <a:spLocks/>
              </p:cNvSpPr>
              <p:nvPr/>
            </p:nvSpPr>
            <p:spPr bwMode="auto">
              <a:xfrm>
                <a:off x="1940" y="1775"/>
                <a:ext cx="1105" cy="663"/>
              </a:xfrm>
              <a:custGeom>
                <a:avLst/>
                <a:gdLst>
                  <a:gd name="T0" fmla="*/ 121 w 135"/>
                  <a:gd name="T1" fmla="*/ 8 h 81"/>
                  <a:gd name="T2" fmla="*/ 103 w 135"/>
                  <a:gd name="T3" fmla="*/ 13 h 81"/>
                  <a:gd name="T4" fmla="*/ 102 w 135"/>
                  <a:gd name="T5" fmla="*/ 24 h 81"/>
                  <a:gd name="T6" fmla="*/ 93 w 135"/>
                  <a:gd name="T7" fmla="*/ 21 h 81"/>
                  <a:gd name="T8" fmla="*/ 61 w 135"/>
                  <a:gd name="T9" fmla="*/ 26 h 81"/>
                  <a:gd name="T10" fmla="*/ 73 w 135"/>
                  <a:gd name="T11" fmla="*/ 33 h 81"/>
                  <a:gd name="T12" fmla="*/ 80 w 135"/>
                  <a:gd name="T13" fmla="*/ 33 h 81"/>
                  <a:gd name="T14" fmla="*/ 74 w 135"/>
                  <a:gd name="T15" fmla="*/ 42 h 81"/>
                  <a:gd name="T16" fmla="*/ 68 w 135"/>
                  <a:gd name="T17" fmla="*/ 12 h 81"/>
                  <a:gd name="T18" fmla="*/ 54 w 135"/>
                  <a:gd name="T19" fmla="*/ 60 h 81"/>
                  <a:gd name="T20" fmla="*/ 59 w 135"/>
                  <a:gd name="T21" fmla="*/ 48 h 81"/>
                  <a:gd name="T22" fmla="*/ 56 w 135"/>
                  <a:gd name="T23" fmla="*/ 48 h 81"/>
                  <a:gd name="T24" fmla="*/ 60 w 135"/>
                  <a:gd name="T25" fmla="*/ 51 h 81"/>
                  <a:gd name="T26" fmla="*/ 32 w 135"/>
                  <a:gd name="T27" fmla="*/ 37 h 81"/>
                  <a:gd name="T28" fmla="*/ 26 w 135"/>
                  <a:gd name="T29" fmla="*/ 40 h 81"/>
                  <a:gd name="T30" fmla="*/ 20 w 135"/>
                  <a:gd name="T31" fmla="*/ 53 h 81"/>
                  <a:gd name="T32" fmla="*/ 18 w 135"/>
                  <a:gd name="T33" fmla="*/ 47 h 81"/>
                  <a:gd name="T34" fmla="*/ 21 w 135"/>
                  <a:gd name="T35" fmla="*/ 47 h 81"/>
                  <a:gd name="T36" fmla="*/ 21 w 135"/>
                  <a:gd name="T37" fmla="*/ 40 h 81"/>
                  <a:gd name="T38" fmla="*/ 23 w 135"/>
                  <a:gd name="T39" fmla="*/ 33 h 81"/>
                  <a:gd name="T40" fmla="*/ 39 w 135"/>
                  <a:gd name="T41" fmla="*/ 10 h 81"/>
                  <a:gd name="T42" fmla="*/ 51 w 135"/>
                  <a:gd name="T43" fmla="*/ 13 h 81"/>
                  <a:gd name="T44" fmla="*/ 41 w 135"/>
                  <a:gd name="T45" fmla="*/ 16 h 81"/>
                  <a:gd name="T46" fmla="*/ 19 w 135"/>
                  <a:gd name="T47" fmla="*/ 13 h 81"/>
                  <a:gd name="T48" fmla="*/ 28 w 135"/>
                  <a:gd name="T49" fmla="*/ 14 h 81"/>
                  <a:gd name="T50" fmla="*/ 31 w 135"/>
                  <a:gd name="T51" fmla="*/ 16 h 81"/>
                  <a:gd name="T52" fmla="*/ 36 w 135"/>
                  <a:gd name="T53" fmla="*/ 18 h 81"/>
                  <a:gd name="T54" fmla="*/ 13 w 135"/>
                  <a:gd name="T55" fmla="*/ 21 h 81"/>
                  <a:gd name="T56" fmla="*/ 35 w 135"/>
                  <a:gd name="T57" fmla="*/ 34 h 81"/>
                  <a:gd name="T58" fmla="*/ 90 w 135"/>
                  <a:gd name="T59" fmla="*/ 17 h 81"/>
                  <a:gd name="T60" fmla="*/ 112 w 135"/>
                  <a:gd name="T61" fmla="*/ 14 h 81"/>
                  <a:gd name="T62" fmla="*/ 125 w 135"/>
                  <a:gd name="T63" fmla="*/ 1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5" h="81">
                    <a:moveTo>
                      <a:pt x="125" y="14"/>
                    </a:moveTo>
                    <a:cubicBezTo>
                      <a:pt x="126" y="11"/>
                      <a:pt x="124" y="6"/>
                      <a:pt x="121" y="8"/>
                    </a:cubicBezTo>
                    <a:cubicBezTo>
                      <a:pt x="117" y="10"/>
                      <a:pt x="115" y="25"/>
                      <a:pt x="106" y="26"/>
                    </a:cubicBezTo>
                    <a:cubicBezTo>
                      <a:pt x="98" y="27"/>
                      <a:pt x="94" y="14"/>
                      <a:pt x="103" y="13"/>
                    </a:cubicBezTo>
                    <a:cubicBezTo>
                      <a:pt x="106" y="12"/>
                      <a:pt x="109" y="16"/>
                      <a:pt x="106" y="17"/>
                    </a:cubicBezTo>
                    <a:cubicBezTo>
                      <a:pt x="102" y="13"/>
                      <a:pt x="97" y="21"/>
                      <a:pt x="102" y="24"/>
                    </a:cubicBezTo>
                    <a:cubicBezTo>
                      <a:pt x="114" y="29"/>
                      <a:pt x="114" y="6"/>
                      <a:pt x="101" y="8"/>
                    </a:cubicBezTo>
                    <a:cubicBezTo>
                      <a:pt x="93" y="9"/>
                      <a:pt x="90" y="17"/>
                      <a:pt x="93" y="21"/>
                    </a:cubicBezTo>
                    <a:cubicBezTo>
                      <a:pt x="97" y="29"/>
                      <a:pt x="97" y="41"/>
                      <a:pt x="90" y="45"/>
                    </a:cubicBezTo>
                    <a:cubicBezTo>
                      <a:pt x="80" y="51"/>
                      <a:pt x="58" y="47"/>
                      <a:pt x="61" y="26"/>
                    </a:cubicBezTo>
                    <a:cubicBezTo>
                      <a:pt x="64" y="10"/>
                      <a:pt x="88" y="18"/>
                      <a:pt x="86" y="29"/>
                    </a:cubicBezTo>
                    <a:cubicBezTo>
                      <a:pt x="85" y="35"/>
                      <a:pt x="76" y="39"/>
                      <a:pt x="73" y="33"/>
                    </a:cubicBezTo>
                    <a:cubicBezTo>
                      <a:pt x="70" y="28"/>
                      <a:pt x="71" y="24"/>
                      <a:pt x="78" y="24"/>
                    </a:cubicBezTo>
                    <a:cubicBezTo>
                      <a:pt x="79" y="27"/>
                      <a:pt x="70" y="34"/>
                      <a:pt x="80" y="33"/>
                    </a:cubicBezTo>
                    <a:cubicBezTo>
                      <a:pt x="86" y="33"/>
                      <a:pt x="82" y="14"/>
                      <a:pt x="69" y="20"/>
                    </a:cubicBezTo>
                    <a:cubicBezTo>
                      <a:pt x="60" y="24"/>
                      <a:pt x="64" y="39"/>
                      <a:pt x="74" y="42"/>
                    </a:cubicBezTo>
                    <a:cubicBezTo>
                      <a:pt x="87" y="45"/>
                      <a:pt x="97" y="34"/>
                      <a:pt x="91" y="22"/>
                    </a:cubicBezTo>
                    <a:cubicBezTo>
                      <a:pt x="86" y="14"/>
                      <a:pt x="78" y="10"/>
                      <a:pt x="68" y="12"/>
                    </a:cubicBezTo>
                    <a:cubicBezTo>
                      <a:pt x="56" y="14"/>
                      <a:pt x="50" y="23"/>
                      <a:pt x="43" y="32"/>
                    </a:cubicBezTo>
                    <a:cubicBezTo>
                      <a:pt x="67" y="29"/>
                      <a:pt x="70" y="60"/>
                      <a:pt x="54" y="60"/>
                    </a:cubicBezTo>
                    <a:cubicBezTo>
                      <a:pt x="43" y="60"/>
                      <a:pt x="40" y="41"/>
                      <a:pt x="51" y="41"/>
                    </a:cubicBezTo>
                    <a:cubicBezTo>
                      <a:pt x="55" y="40"/>
                      <a:pt x="60" y="45"/>
                      <a:pt x="59" y="48"/>
                    </a:cubicBezTo>
                    <a:cubicBezTo>
                      <a:pt x="58" y="50"/>
                      <a:pt x="54" y="54"/>
                      <a:pt x="51" y="49"/>
                    </a:cubicBezTo>
                    <a:cubicBezTo>
                      <a:pt x="53" y="47"/>
                      <a:pt x="56" y="49"/>
                      <a:pt x="56" y="48"/>
                    </a:cubicBezTo>
                    <a:cubicBezTo>
                      <a:pt x="60" y="44"/>
                      <a:pt x="49" y="40"/>
                      <a:pt x="46" y="47"/>
                    </a:cubicBezTo>
                    <a:cubicBezTo>
                      <a:pt x="43" y="55"/>
                      <a:pt x="57" y="60"/>
                      <a:pt x="60" y="51"/>
                    </a:cubicBezTo>
                    <a:cubicBezTo>
                      <a:pt x="65" y="38"/>
                      <a:pt x="49" y="31"/>
                      <a:pt x="40" y="35"/>
                    </a:cubicBezTo>
                    <a:cubicBezTo>
                      <a:pt x="37" y="36"/>
                      <a:pt x="35" y="37"/>
                      <a:pt x="32" y="37"/>
                    </a:cubicBezTo>
                    <a:cubicBezTo>
                      <a:pt x="59" y="59"/>
                      <a:pt x="31" y="81"/>
                      <a:pt x="12" y="64"/>
                    </a:cubicBezTo>
                    <a:cubicBezTo>
                      <a:pt x="0" y="53"/>
                      <a:pt x="12" y="31"/>
                      <a:pt x="26" y="40"/>
                    </a:cubicBezTo>
                    <a:cubicBezTo>
                      <a:pt x="31" y="43"/>
                      <a:pt x="34" y="46"/>
                      <a:pt x="32" y="50"/>
                    </a:cubicBezTo>
                    <a:cubicBezTo>
                      <a:pt x="30" y="54"/>
                      <a:pt x="25" y="56"/>
                      <a:pt x="20" y="53"/>
                    </a:cubicBezTo>
                    <a:cubicBezTo>
                      <a:pt x="19" y="52"/>
                      <a:pt x="18" y="51"/>
                      <a:pt x="18" y="50"/>
                    </a:cubicBezTo>
                    <a:cubicBezTo>
                      <a:pt x="18" y="49"/>
                      <a:pt x="18" y="48"/>
                      <a:pt x="18" y="47"/>
                    </a:cubicBezTo>
                    <a:cubicBezTo>
                      <a:pt x="19" y="44"/>
                      <a:pt x="23" y="42"/>
                      <a:pt x="25" y="46"/>
                    </a:cubicBezTo>
                    <a:cubicBezTo>
                      <a:pt x="23" y="47"/>
                      <a:pt x="21" y="46"/>
                      <a:pt x="21" y="47"/>
                    </a:cubicBezTo>
                    <a:cubicBezTo>
                      <a:pt x="17" y="51"/>
                      <a:pt x="24" y="57"/>
                      <a:pt x="30" y="50"/>
                    </a:cubicBezTo>
                    <a:cubicBezTo>
                      <a:pt x="34" y="46"/>
                      <a:pt x="26" y="40"/>
                      <a:pt x="21" y="40"/>
                    </a:cubicBezTo>
                    <a:cubicBezTo>
                      <a:pt x="14" y="40"/>
                      <a:pt x="7" y="45"/>
                      <a:pt x="11" y="56"/>
                    </a:cubicBezTo>
                    <a:cubicBezTo>
                      <a:pt x="20" y="79"/>
                      <a:pt x="61" y="51"/>
                      <a:pt x="23" y="33"/>
                    </a:cubicBezTo>
                    <a:cubicBezTo>
                      <a:pt x="13" y="29"/>
                      <a:pt x="4" y="21"/>
                      <a:pt x="9" y="11"/>
                    </a:cubicBezTo>
                    <a:cubicBezTo>
                      <a:pt x="14" y="0"/>
                      <a:pt x="33" y="1"/>
                      <a:pt x="39" y="10"/>
                    </a:cubicBezTo>
                    <a:cubicBezTo>
                      <a:pt x="40" y="7"/>
                      <a:pt x="43" y="5"/>
                      <a:pt x="45" y="5"/>
                    </a:cubicBezTo>
                    <a:cubicBezTo>
                      <a:pt x="49" y="6"/>
                      <a:pt x="53" y="8"/>
                      <a:pt x="51" y="13"/>
                    </a:cubicBezTo>
                    <a:cubicBezTo>
                      <a:pt x="50" y="10"/>
                      <a:pt x="48" y="8"/>
                      <a:pt x="46" y="8"/>
                    </a:cubicBezTo>
                    <a:cubicBezTo>
                      <a:pt x="43" y="9"/>
                      <a:pt x="41" y="12"/>
                      <a:pt x="41" y="16"/>
                    </a:cubicBezTo>
                    <a:cubicBezTo>
                      <a:pt x="41" y="17"/>
                      <a:pt x="40" y="18"/>
                      <a:pt x="40" y="20"/>
                    </a:cubicBezTo>
                    <a:cubicBezTo>
                      <a:pt x="35" y="33"/>
                      <a:pt x="11" y="25"/>
                      <a:pt x="19" y="13"/>
                    </a:cubicBezTo>
                    <a:cubicBezTo>
                      <a:pt x="25" y="3"/>
                      <a:pt x="39" y="13"/>
                      <a:pt x="32" y="20"/>
                    </a:cubicBezTo>
                    <a:cubicBezTo>
                      <a:pt x="27" y="26"/>
                      <a:pt x="19" y="16"/>
                      <a:pt x="28" y="14"/>
                    </a:cubicBezTo>
                    <a:cubicBezTo>
                      <a:pt x="29" y="16"/>
                      <a:pt x="28" y="15"/>
                      <a:pt x="27" y="17"/>
                    </a:cubicBezTo>
                    <a:cubicBezTo>
                      <a:pt x="27" y="19"/>
                      <a:pt x="30" y="21"/>
                      <a:pt x="31" y="16"/>
                    </a:cubicBezTo>
                    <a:cubicBezTo>
                      <a:pt x="32" y="13"/>
                      <a:pt x="25" y="7"/>
                      <a:pt x="21" y="15"/>
                    </a:cubicBezTo>
                    <a:cubicBezTo>
                      <a:pt x="16" y="25"/>
                      <a:pt x="35" y="28"/>
                      <a:pt x="36" y="18"/>
                    </a:cubicBezTo>
                    <a:cubicBezTo>
                      <a:pt x="38" y="9"/>
                      <a:pt x="29" y="2"/>
                      <a:pt x="20" y="6"/>
                    </a:cubicBezTo>
                    <a:cubicBezTo>
                      <a:pt x="15" y="8"/>
                      <a:pt x="11" y="15"/>
                      <a:pt x="13" y="21"/>
                    </a:cubicBezTo>
                    <a:cubicBezTo>
                      <a:pt x="15" y="26"/>
                      <a:pt x="19" y="29"/>
                      <a:pt x="24" y="31"/>
                    </a:cubicBezTo>
                    <a:cubicBezTo>
                      <a:pt x="28" y="34"/>
                      <a:pt x="30" y="35"/>
                      <a:pt x="35" y="34"/>
                    </a:cubicBezTo>
                    <a:cubicBezTo>
                      <a:pt x="45" y="33"/>
                      <a:pt x="46" y="11"/>
                      <a:pt x="66" y="7"/>
                    </a:cubicBezTo>
                    <a:cubicBezTo>
                      <a:pt x="75" y="6"/>
                      <a:pt x="85" y="10"/>
                      <a:pt x="90" y="17"/>
                    </a:cubicBezTo>
                    <a:cubicBezTo>
                      <a:pt x="90" y="9"/>
                      <a:pt x="95" y="6"/>
                      <a:pt x="99" y="5"/>
                    </a:cubicBezTo>
                    <a:cubicBezTo>
                      <a:pt x="105" y="3"/>
                      <a:pt x="111" y="8"/>
                      <a:pt x="112" y="14"/>
                    </a:cubicBezTo>
                    <a:cubicBezTo>
                      <a:pt x="115" y="10"/>
                      <a:pt x="118" y="7"/>
                      <a:pt x="120" y="6"/>
                    </a:cubicBezTo>
                    <a:cubicBezTo>
                      <a:pt x="126" y="3"/>
                      <a:pt x="135" y="11"/>
                      <a:pt x="12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6"/>
              <p:cNvSpPr>
                <a:spLocks/>
              </p:cNvSpPr>
              <p:nvPr/>
            </p:nvSpPr>
            <p:spPr bwMode="auto">
              <a:xfrm>
                <a:off x="1875" y="1931"/>
                <a:ext cx="237" cy="229"/>
              </a:xfrm>
              <a:custGeom>
                <a:avLst/>
                <a:gdLst>
                  <a:gd name="T0" fmla="*/ 18 w 29"/>
                  <a:gd name="T1" fmla="*/ 21 h 28"/>
                  <a:gd name="T2" fmla="*/ 10 w 29"/>
                  <a:gd name="T3" fmla="*/ 4 h 28"/>
                  <a:gd name="T4" fmla="*/ 8 w 29"/>
                  <a:gd name="T5" fmla="*/ 25 h 28"/>
                  <a:gd name="T6" fmla="*/ 17 w 29"/>
                  <a:gd name="T7" fmla="*/ 28 h 28"/>
                  <a:gd name="T8" fmla="*/ 17 w 29"/>
                  <a:gd name="T9" fmla="*/ 27 h 28"/>
                  <a:gd name="T10" fmla="*/ 15 w 29"/>
                  <a:gd name="T11" fmla="*/ 6 h 28"/>
                  <a:gd name="T12" fmla="*/ 14 w 29"/>
                  <a:gd name="T13" fmla="*/ 20 h 28"/>
                  <a:gd name="T14" fmla="*/ 15 w 29"/>
                  <a:gd name="T15" fmla="*/ 14 h 28"/>
                  <a:gd name="T16" fmla="*/ 9 w 29"/>
                  <a:gd name="T17" fmla="*/ 14 h 28"/>
                  <a:gd name="T18" fmla="*/ 18 w 29"/>
                  <a:gd name="T19" fmla="*/ 2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8">
                    <a:moveTo>
                      <a:pt x="18" y="21"/>
                    </a:moveTo>
                    <a:cubicBezTo>
                      <a:pt x="29" y="19"/>
                      <a:pt x="24" y="0"/>
                      <a:pt x="10" y="4"/>
                    </a:cubicBezTo>
                    <a:cubicBezTo>
                      <a:pt x="1" y="7"/>
                      <a:pt x="0" y="19"/>
                      <a:pt x="8" y="25"/>
                    </a:cubicBezTo>
                    <a:cubicBezTo>
                      <a:pt x="10" y="27"/>
                      <a:pt x="14" y="28"/>
                      <a:pt x="17" y="28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5" y="26"/>
                      <a:pt x="3" y="4"/>
                      <a:pt x="15" y="6"/>
                    </a:cubicBezTo>
                    <a:cubicBezTo>
                      <a:pt x="21" y="7"/>
                      <a:pt x="21" y="22"/>
                      <a:pt x="14" y="20"/>
                    </a:cubicBezTo>
                    <a:cubicBezTo>
                      <a:pt x="9" y="18"/>
                      <a:pt x="11" y="11"/>
                      <a:pt x="15" y="14"/>
                    </a:cubicBezTo>
                    <a:cubicBezTo>
                      <a:pt x="17" y="11"/>
                      <a:pt x="10" y="6"/>
                      <a:pt x="9" y="14"/>
                    </a:cubicBezTo>
                    <a:cubicBezTo>
                      <a:pt x="8" y="18"/>
                      <a:pt x="11" y="23"/>
                      <a:pt x="1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98447" y="3683116"/>
              <a:ext cx="4572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我想在五十年之后 我一定还是像现在一样爱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你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/>
              </a:r>
              <a:br>
                <a:rPr lang="en-US" altLang="zh-CN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</a:br>
              <a:r>
                <a:rPr lang="zh-CN" altLang="en-US" sz="1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（单击更换你想对他说的话）</a:t>
              </a:r>
              <a:endParaRPr lang="zh-CN" altLang="en-US" sz="1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013480" y="2870022"/>
              <a:ext cx="2581622" cy="854961"/>
              <a:chOff x="691645" y="186485"/>
              <a:chExt cx="2581622" cy="854961"/>
            </a:xfrm>
          </p:grpSpPr>
          <p:grpSp>
            <p:nvGrpSpPr>
              <p:cNvPr id="10" name="Group 79"/>
              <p:cNvGrpSpPr>
                <a:grpSpLocks noChangeAspect="1"/>
              </p:cNvGrpSpPr>
              <p:nvPr/>
            </p:nvGrpSpPr>
            <p:grpSpPr bwMode="auto">
              <a:xfrm>
                <a:off x="691645" y="234448"/>
                <a:ext cx="926672" cy="623928"/>
                <a:chOff x="1798" y="874"/>
                <a:chExt cx="2060" cy="1387"/>
              </a:xfrm>
              <a:solidFill>
                <a:schemeClr val="bg1"/>
              </a:solidFill>
            </p:grpSpPr>
            <p:sp>
              <p:nvSpPr>
                <p:cNvPr id="25" name="Freeform 81"/>
                <p:cNvSpPr>
                  <a:spLocks/>
                </p:cNvSpPr>
                <p:nvPr/>
              </p:nvSpPr>
              <p:spPr bwMode="auto">
                <a:xfrm>
                  <a:off x="3369" y="1314"/>
                  <a:ext cx="35" cy="75"/>
                </a:xfrm>
                <a:custGeom>
                  <a:avLst/>
                  <a:gdLst>
                    <a:gd name="T0" fmla="*/ 3 w 15"/>
                    <a:gd name="T1" fmla="*/ 31 h 32"/>
                    <a:gd name="T2" fmla="*/ 0 w 15"/>
                    <a:gd name="T3" fmla="*/ 32 h 32"/>
                    <a:gd name="T4" fmla="*/ 0 w 15"/>
                    <a:gd name="T5" fmla="*/ 32 h 32"/>
                    <a:gd name="T6" fmla="*/ 5 w 15"/>
                    <a:gd name="T7" fmla="*/ 3 h 32"/>
                    <a:gd name="T8" fmla="*/ 11 w 15"/>
                    <a:gd name="T9" fmla="*/ 0 h 32"/>
                    <a:gd name="T10" fmla="*/ 15 w 15"/>
                    <a:gd name="T11" fmla="*/ 1 h 32"/>
                    <a:gd name="T12" fmla="*/ 3 w 15"/>
                    <a:gd name="T13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32">
                      <a:moveTo>
                        <a:pt x="3" y="31"/>
                      </a:moveTo>
                      <a:cubicBezTo>
                        <a:pt x="2" y="32"/>
                        <a:pt x="1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1" y="30"/>
                        <a:pt x="5" y="3"/>
                        <a:pt x="5" y="3"/>
                      </a:cubicBezTo>
                      <a:cubicBezTo>
                        <a:pt x="6" y="2"/>
                        <a:pt x="8" y="1"/>
                        <a:pt x="11" y="0"/>
                      </a:cubicBezTo>
                      <a:cubicBezTo>
                        <a:pt x="13" y="0"/>
                        <a:pt x="14" y="0"/>
                        <a:pt x="15" y="1"/>
                      </a:cubicBezTo>
                      <a:cubicBezTo>
                        <a:pt x="15" y="2"/>
                        <a:pt x="7" y="19"/>
                        <a:pt x="3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6" name="Freeform 82"/>
                <p:cNvSpPr>
                  <a:spLocks noEditPoints="1"/>
                </p:cNvSpPr>
                <p:nvPr/>
              </p:nvSpPr>
              <p:spPr bwMode="auto">
                <a:xfrm>
                  <a:off x="1798" y="1243"/>
                  <a:ext cx="1682" cy="845"/>
                </a:xfrm>
                <a:custGeom>
                  <a:avLst/>
                  <a:gdLst>
                    <a:gd name="T0" fmla="*/ 513 w 712"/>
                    <a:gd name="T1" fmla="*/ 149 h 358"/>
                    <a:gd name="T2" fmla="*/ 494 w 712"/>
                    <a:gd name="T3" fmla="*/ 146 h 358"/>
                    <a:gd name="T4" fmla="*/ 245 w 712"/>
                    <a:gd name="T5" fmla="*/ 184 h 358"/>
                    <a:gd name="T6" fmla="*/ 246 w 712"/>
                    <a:gd name="T7" fmla="*/ 132 h 358"/>
                    <a:gd name="T8" fmla="*/ 211 w 712"/>
                    <a:gd name="T9" fmla="*/ 188 h 358"/>
                    <a:gd name="T10" fmla="*/ 247 w 712"/>
                    <a:gd name="T11" fmla="*/ 185 h 358"/>
                    <a:gd name="T12" fmla="*/ 225 w 712"/>
                    <a:gd name="T13" fmla="*/ 144 h 358"/>
                    <a:gd name="T14" fmla="*/ 470 w 712"/>
                    <a:gd name="T15" fmla="*/ 153 h 358"/>
                    <a:gd name="T16" fmla="*/ 482 w 712"/>
                    <a:gd name="T17" fmla="*/ 28 h 358"/>
                    <a:gd name="T18" fmla="*/ 470 w 712"/>
                    <a:gd name="T19" fmla="*/ 66 h 358"/>
                    <a:gd name="T20" fmla="*/ 263 w 712"/>
                    <a:gd name="T21" fmla="*/ 193 h 358"/>
                    <a:gd name="T22" fmla="*/ 292 w 712"/>
                    <a:gd name="T23" fmla="*/ 78 h 358"/>
                    <a:gd name="T24" fmla="*/ 299 w 712"/>
                    <a:gd name="T25" fmla="*/ 29 h 358"/>
                    <a:gd name="T26" fmla="*/ 199 w 712"/>
                    <a:gd name="T27" fmla="*/ 76 h 358"/>
                    <a:gd name="T28" fmla="*/ 115 w 712"/>
                    <a:gd name="T29" fmla="*/ 142 h 358"/>
                    <a:gd name="T30" fmla="*/ 59 w 712"/>
                    <a:gd name="T31" fmla="*/ 121 h 358"/>
                    <a:gd name="T32" fmla="*/ 103 w 712"/>
                    <a:gd name="T33" fmla="*/ 151 h 358"/>
                    <a:gd name="T34" fmla="*/ 179 w 712"/>
                    <a:gd name="T35" fmla="*/ 124 h 358"/>
                    <a:gd name="T36" fmla="*/ 289 w 712"/>
                    <a:gd name="T37" fmla="*/ 82 h 358"/>
                    <a:gd name="T38" fmla="*/ 282 w 712"/>
                    <a:gd name="T39" fmla="*/ 179 h 358"/>
                    <a:gd name="T40" fmla="*/ 174 w 712"/>
                    <a:gd name="T41" fmla="*/ 122 h 358"/>
                    <a:gd name="T42" fmla="*/ 712 w 712"/>
                    <a:gd name="T43" fmla="*/ 73 h 358"/>
                    <a:gd name="T44" fmla="*/ 664 w 712"/>
                    <a:gd name="T45" fmla="*/ 113 h 358"/>
                    <a:gd name="T46" fmla="*/ 649 w 712"/>
                    <a:gd name="T47" fmla="*/ 118 h 358"/>
                    <a:gd name="T48" fmla="*/ 606 w 712"/>
                    <a:gd name="T49" fmla="*/ 126 h 358"/>
                    <a:gd name="T50" fmla="*/ 644 w 712"/>
                    <a:gd name="T51" fmla="*/ 134 h 358"/>
                    <a:gd name="T52" fmla="*/ 703 w 712"/>
                    <a:gd name="T53" fmla="*/ 73 h 358"/>
                    <a:gd name="T54" fmla="*/ 608 w 712"/>
                    <a:gd name="T55" fmla="*/ 123 h 358"/>
                    <a:gd name="T56" fmla="*/ 348 w 712"/>
                    <a:gd name="T57" fmla="*/ 161 h 358"/>
                    <a:gd name="T58" fmla="*/ 353 w 712"/>
                    <a:gd name="T59" fmla="*/ 125 h 358"/>
                    <a:gd name="T60" fmla="*/ 306 w 712"/>
                    <a:gd name="T61" fmla="*/ 165 h 358"/>
                    <a:gd name="T62" fmla="*/ 593 w 712"/>
                    <a:gd name="T63" fmla="*/ 92 h 358"/>
                    <a:gd name="T64" fmla="*/ 546 w 712"/>
                    <a:gd name="T65" fmla="*/ 89 h 358"/>
                    <a:gd name="T66" fmla="*/ 514 w 712"/>
                    <a:gd name="T67" fmla="*/ 171 h 358"/>
                    <a:gd name="T68" fmla="*/ 577 w 712"/>
                    <a:gd name="T69" fmla="*/ 102 h 358"/>
                    <a:gd name="T70" fmla="*/ 603 w 712"/>
                    <a:gd name="T71" fmla="*/ 183 h 358"/>
                    <a:gd name="T72" fmla="*/ 558 w 712"/>
                    <a:gd name="T73" fmla="*/ 287 h 358"/>
                    <a:gd name="T74" fmla="*/ 551 w 712"/>
                    <a:gd name="T75" fmla="*/ 244 h 358"/>
                    <a:gd name="T76" fmla="*/ 581 w 712"/>
                    <a:gd name="T77" fmla="*/ 315 h 358"/>
                    <a:gd name="T78" fmla="*/ 614 w 712"/>
                    <a:gd name="T79" fmla="*/ 218 h 358"/>
                    <a:gd name="T80" fmla="*/ 664 w 712"/>
                    <a:gd name="T81" fmla="*/ 155 h 358"/>
                    <a:gd name="T82" fmla="*/ 653 w 712"/>
                    <a:gd name="T83" fmla="*/ 191 h 358"/>
                    <a:gd name="T84" fmla="*/ 411 w 712"/>
                    <a:gd name="T85" fmla="*/ 186 h 358"/>
                    <a:gd name="T86" fmla="*/ 410 w 712"/>
                    <a:gd name="T87" fmla="*/ 171 h 358"/>
                    <a:gd name="T88" fmla="*/ 381 w 712"/>
                    <a:gd name="T89" fmla="*/ 112 h 358"/>
                    <a:gd name="T90" fmla="*/ 356 w 712"/>
                    <a:gd name="T91" fmla="*/ 167 h 358"/>
                    <a:gd name="T92" fmla="*/ 334 w 712"/>
                    <a:gd name="T93" fmla="*/ 263 h 358"/>
                    <a:gd name="T94" fmla="*/ 377 w 712"/>
                    <a:gd name="T95" fmla="*/ 190 h 358"/>
                    <a:gd name="T96" fmla="*/ 389 w 712"/>
                    <a:gd name="T97" fmla="*/ 203 h 358"/>
                    <a:gd name="T98" fmla="*/ 362 w 712"/>
                    <a:gd name="T99" fmla="*/ 219 h 358"/>
                    <a:gd name="T100" fmla="*/ 327 w 712"/>
                    <a:gd name="T101" fmla="*/ 354 h 358"/>
                    <a:gd name="T102" fmla="*/ 396 w 712"/>
                    <a:gd name="T103" fmla="*/ 183 h 358"/>
                    <a:gd name="T104" fmla="*/ 408 w 712"/>
                    <a:gd name="T105" fmla="*/ 121 h 358"/>
                    <a:gd name="T106" fmla="*/ 507 w 712"/>
                    <a:gd name="T107" fmla="*/ 248 h 358"/>
                    <a:gd name="T108" fmla="*/ 504 w 712"/>
                    <a:gd name="T109" fmla="*/ 319 h 358"/>
                    <a:gd name="T110" fmla="*/ 522 w 712"/>
                    <a:gd name="T111" fmla="*/ 312 h 358"/>
                    <a:gd name="T112" fmla="*/ 470 w 712"/>
                    <a:gd name="T113" fmla="*/ 315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12" h="358">
                      <a:moveTo>
                        <a:pt x="487" y="99"/>
                      </a:moveTo>
                      <a:cubicBezTo>
                        <a:pt x="487" y="100"/>
                        <a:pt x="488" y="101"/>
                        <a:pt x="489" y="101"/>
                      </a:cubicBezTo>
                      <a:cubicBezTo>
                        <a:pt x="491" y="100"/>
                        <a:pt x="493" y="100"/>
                        <a:pt x="493" y="102"/>
                      </a:cubicBezTo>
                      <a:cubicBezTo>
                        <a:pt x="495" y="113"/>
                        <a:pt x="475" y="156"/>
                        <a:pt x="477" y="171"/>
                      </a:cubicBezTo>
                      <a:cubicBezTo>
                        <a:pt x="478" y="175"/>
                        <a:pt x="480" y="178"/>
                        <a:pt x="485" y="177"/>
                      </a:cubicBezTo>
                      <a:cubicBezTo>
                        <a:pt x="497" y="176"/>
                        <a:pt x="511" y="154"/>
                        <a:pt x="513" y="149"/>
                      </a:cubicBezTo>
                      <a:cubicBezTo>
                        <a:pt x="513" y="148"/>
                        <a:pt x="513" y="148"/>
                        <a:pt x="513" y="148"/>
                      </a:cubicBezTo>
                      <a:cubicBezTo>
                        <a:pt x="513" y="147"/>
                        <a:pt x="512" y="146"/>
                        <a:pt x="511" y="146"/>
                      </a:cubicBezTo>
                      <a:cubicBezTo>
                        <a:pt x="510" y="146"/>
                        <a:pt x="510" y="147"/>
                        <a:pt x="510" y="147"/>
                      </a:cubicBezTo>
                      <a:cubicBezTo>
                        <a:pt x="505" y="156"/>
                        <a:pt x="498" y="163"/>
                        <a:pt x="494" y="163"/>
                      </a:cubicBezTo>
                      <a:cubicBezTo>
                        <a:pt x="493" y="163"/>
                        <a:pt x="491" y="164"/>
                        <a:pt x="491" y="161"/>
                      </a:cubicBezTo>
                      <a:cubicBezTo>
                        <a:pt x="491" y="159"/>
                        <a:pt x="491" y="155"/>
                        <a:pt x="494" y="146"/>
                      </a:cubicBezTo>
                      <a:cubicBezTo>
                        <a:pt x="504" y="109"/>
                        <a:pt x="508" y="98"/>
                        <a:pt x="508" y="96"/>
                      </a:cubicBezTo>
                      <a:cubicBezTo>
                        <a:pt x="507" y="95"/>
                        <a:pt x="507" y="95"/>
                        <a:pt x="506" y="95"/>
                      </a:cubicBezTo>
                      <a:cubicBezTo>
                        <a:pt x="504" y="95"/>
                        <a:pt x="502" y="95"/>
                        <a:pt x="499" y="96"/>
                      </a:cubicBezTo>
                      <a:cubicBezTo>
                        <a:pt x="495" y="96"/>
                        <a:pt x="490" y="97"/>
                        <a:pt x="488" y="97"/>
                      </a:cubicBezTo>
                      <a:cubicBezTo>
                        <a:pt x="487" y="97"/>
                        <a:pt x="487" y="98"/>
                        <a:pt x="487" y="99"/>
                      </a:cubicBezTo>
                      <a:close/>
                      <a:moveTo>
                        <a:pt x="245" y="184"/>
                      </a:moveTo>
                      <a:cubicBezTo>
                        <a:pt x="244" y="184"/>
                        <a:pt x="244" y="184"/>
                        <a:pt x="243" y="185"/>
                      </a:cubicBezTo>
                      <a:cubicBezTo>
                        <a:pt x="238" y="194"/>
                        <a:pt x="233" y="199"/>
                        <a:pt x="229" y="200"/>
                      </a:cubicBezTo>
                      <a:cubicBezTo>
                        <a:pt x="226" y="200"/>
                        <a:pt x="225" y="199"/>
                        <a:pt x="225" y="196"/>
                      </a:cubicBezTo>
                      <a:cubicBezTo>
                        <a:pt x="223" y="183"/>
                        <a:pt x="242" y="144"/>
                        <a:pt x="246" y="136"/>
                      </a:cubicBezTo>
                      <a:cubicBezTo>
                        <a:pt x="247" y="134"/>
                        <a:pt x="249" y="133"/>
                        <a:pt x="248" y="132"/>
                      </a:cubicBezTo>
                      <a:cubicBezTo>
                        <a:pt x="248" y="132"/>
                        <a:pt x="248" y="131"/>
                        <a:pt x="246" y="132"/>
                      </a:cubicBezTo>
                      <a:cubicBezTo>
                        <a:pt x="236" y="133"/>
                        <a:pt x="235" y="134"/>
                        <a:pt x="233" y="136"/>
                      </a:cubicBezTo>
                      <a:cubicBezTo>
                        <a:pt x="231" y="142"/>
                        <a:pt x="231" y="142"/>
                        <a:pt x="231" y="142"/>
                      </a:cubicBezTo>
                      <a:cubicBezTo>
                        <a:pt x="230" y="140"/>
                        <a:pt x="228" y="134"/>
                        <a:pt x="216" y="136"/>
                      </a:cubicBezTo>
                      <a:cubicBezTo>
                        <a:pt x="188" y="139"/>
                        <a:pt x="159" y="190"/>
                        <a:pt x="162" y="211"/>
                      </a:cubicBezTo>
                      <a:cubicBezTo>
                        <a:pt x="163" y="218"/>
                        <a:pt x="167" y="221"/>
                        <a:pt x="175" y="220"/>
                      </a:cubicBezTo>
                      <a:cubicBezTo>
                        <a:pt x="191" y="218"/>
                        <a:pt x="208" y="193"/>
                        <a:pt x="211" y="188"/>
                      </a:cubicBezTo>
                      <a:cubicBezTo>
                        <a:pt x="211" y="187"/>
                        <a:pt x="211" y="187"/>
                        <a:pt x="211" y="187"/>
                      </a:cubicBezTo>
                      <a:cubicBezTo>
                        <a:pt x="212" y="187"/>
                        <a:pt x="212" y="188"/>
                        <a:pt x="212" y="188"/>
                      </a:cubicBezTo>
                      <a:cubicBezTo>
                        <a:pt x="211" y="194"/>
                        <a:pt x="210" y="201"/>
                        <a:pt x="210" y="207"/>
                      </a:cubicBezTo>
                      <a:cubicBezTo>
                        <a:pt x="211" y="212"/>
                        <a:pt x="214" y="216"/>
                        <a:pt x="219" y="215"/>
                      </a:cubicBezTo>
                      <a:cubicBezTo>
                        <a:pt x="231" y="213"/>
                        <a:pt x="245" y="192"/>
                        <a:pt x="246" y="186"/>
                      </a:cubicBezTo>
                      <a:cubicBezTo>
                        <a:pt x="246" y="186"/>
                        <a:pt x="247" y="186"/>
                        <a:pt x="247" y="185"/>
                      </a:cubicBezTo>
                      <a:cubicBezTo>
                        <a:pt x="246" y="184"/>
                        <a:pt x="245" y="184"/>
                        <a:pt x="245" y="184"/>
                      </a:cubicBezTo>
                      <a:close/>
                      <a:moveTo>
                        <a:pt x="219" y="168"/>
                      </a:moveTo>
                      <a:cubicBezTo>
                        <a:pt x="212" y="182"/>
                        <a:pt x="197" y="205"/>
                        <a:pt x="184" y="207"/>
                      </a:cubicBezTo>
                      <a:cubicBezTo>
                        <a:pt x="180" y="207"/>
                        <a:pt x="178" y="205"/>
                        <a:pt x="178" y="201"/>
                      </a:cubicBezTo>
                      <a:cubicBezTo>
                        <a:pt x="175" y="186"/>
                        <a:pt x="198" y="141"/>
                        <a:pt x="217" y="139"/>
                      </a:cubicBezTo>
                      <a:cubicBezTo>
                        <a:pt x="222" y="138"/>
                        <a:pt x="225" y="140"/>
                        <a:pt x="225" y="144"/>
                      </a:cubicBezTo>
                      <a:cubicBezTo>
                        <a:pt x="226" y="149"/>
                        <a:pt x="224" y="157"/>
                        <a:pt x="219" y="168"/>
                      </a:cubicBezTo>
                      <a:close/>
                      <a:moveTo>
                        <a:pt x="444" y="183"/>
                      </a:moveTo>
                      <a:cubicBezTo>
                        <a:pt x="456" y="181"/>
                        <a:pt x="471" y="160"/>
                        <a:pt x="473" y="154"/>
                      </a:cubicBezTo>
                      <a:cubicBezTo>
                        <a:pt x="473" y="154"/>
                        <a:pt x="473" y="154"/>
                        <a:pt x="473" y="153"/>
                      </a:cubicBezTo>
                      <a:cubicBezTo>
                        <a:pt x="473" y="152"/>
                        <a:pt x="472" y="152"/>
                        <a:pt x="471" y="152"/>
                      </a:cubicBezTo>
                      <a:cubicBezTo>
                        <a:pt x="471" y="152"/>
                        <a:pt x="470" y="152"/>
                        <a:pt x="470" y="153"/>
                      </a:cubicBezTo>
                      <a:cubicBezTo>
                        <a:pt x="465" y="160"/>
                        <a:pt x="458" y="168"/>
                        <a:pt x="453" y="169"/>
                      </a:cubicBezTo>
                      <a:cubicBezTo>
                        <a:pt x="452" y="169"/>
                        <a:pt x="451" y="168"/>
                        <a:pt x="450" y="166"/>
                      </a:cubicBezTo>
                      <a:cubicBezTo>
                        <a:pt x="450" y="161"/>
                        <a:pt x="469" y="99"/>
                        <a:pt x="471" y="91"/>
                      </a:cubicBezTo>
                      <a:cubicBezTo>
                        <a:pt x="473" y="87"/>
                        <a:pt x="490" y="29"/>
                        <a:pt x="490" y="28"/>
                      </a:cubicBezTo>
                      <a:cubicBezTo>
                        <a:pt x="490" y="27"/>
                        <a:pt x="490" y="27"/>
                        <a:pt x="489" y="27"/>
                      </a:cubicBezTo>
                      <a:cubicBezTo>
                        <a:pt x="488" y="28"/>
                        <a:pt x="486" y="28"/>
                        <a:pt x="482" y="28"/>
                      </a:cubicBezTo>
                      <a:cubicBezTo>
                        <a:pt x="479" y="29"/>
                        <a:pt x="475" y="29"/>
                        <a:pt x="474" y="29"/>
                      </a:cubicBezTo>
                      <a:cubicBezTo>
                        <a:pt x="473" y="30"/>
                        <a:pt x="472" y="30"/>
                        <a:pt x="472" y="31"/>
                      </a:cubicBezTo>
                      <a:cubicBezTo>
                        <a:pt x="472" y="32"/>
                        <a:pt x="473" y="33"/>
                        <a:pt x="475" y="33"/>
                      </a:cubicBezTo>
                      <a:cubicBezTo>
                        <a:pt x="475" y="33"/>
                        <a:pt x="476" y="33"/>
                        <a:pt x="477" y="35"/>
                      </a:cubicBezTo>
                      <a:cubicBezTo>
                        <a:pt x="477" y="39"/>
                        <a:pt x="475" y="49"/>
                        <a:pt x="471" y="62"/>
                      </a:cubicBezTo>
                      <a:cubicBezTo>
                        <a:pt x="470" y="64"/>
                        <a:pt x="470" y="65"/>
                        <a:pt x="470" y="66"/>
                      </a:cubicBezTo>
                      <a:cubicBezTo>
                        <a:pt x="458" y="104"/>
                        <a:pt x="434" y="165"/>
                        <a:pt x="436" y="177"/>
                      </a:cubicBezTo>
                      <a:cubicBezTo>
                        <a:pt x="436" y="181"/>
                        <a:pt x="438" y="184"/>
                        <a:pt x="444" y="183"/>
                      </a:cubicBezTo>
                      <a:close/>
                      <a:moveTo>
                        <a:pt x="282" y="179"/>
                      </a:moveTo>
                      <a:cubicBezTo>
                        <a:pt x="282" y="179"/>
                        <a:pt x="282" y="179"/>
                        <a:pt x="281" y="179"/>
                      </a:cubicBezTo>
                      <a:cubicBezTo>
                        <a:pt x="276" y="188"/>
                        <a:pt x="270" y="194"/>
                        <a:pt x="266" y="194"/>
                      </a:cubicBezTo>
                      <a:cubicBezTo>
                        <a:pt x="265" y="195"/>
                        <a:pt x="264" y="195"/>
                        <a:pt x="263" y="193"/>
                      </a:cubicBezTo>
                      <a:cubicBezTo>
                        <a:pt x="263" y="191"/>
                        <a:pt x="264" y="186"/>
                        <a:pt x="266" y="176"/>
                      </a:cubicBezTo>
                      <a:cubicBezTo>
                        <a:pt x="275" y="141"/>
                        <a:pt x="286" y="106"/>
                        <a:pt x="298" y="81"/>
                      </a:cubicBezTo>
                      <a:cubicBezTo>
                        <a:pt x="300" y="81"/>
                        <a:pt x="302" y="81"/>
                        <a:pt x="304" y="81"/>
                      </a:cubicBezTo>
                      <a:cubicBezTo>
                        <a:pt x="336" y="76"/>
                        <a:pt x="350" y="62"/>
                        <a:pt x="348" y="53"/>
                      </a:cubicBezTo>
                      <a:cubicBezTo>
                        <a:pt x="348" y="47"/>
                        <a:pt x="342" y="44"/>
                        <a:pt x="331" y="45"/>
                      </a:cubicBezTo>
                      <a:cubicBezTo>
                        <a:pt x="315" y="48"/>
                        <a:pt x="303" y="60"/>
                        <a:pt x="292" y="78"/>
                      </a:cubicBezTo>
                      <a:cubicBezTo>
                        <a:pt x="270" y="77"/>
                        <a:pt x="238" y="74"/>
                        <a:pt x="213" y="75"/>
                      </a:cubicBezTo>
                      <a:cubicBezTo>
                        <a:pt x="253" y="24"/>
                        <a:pt x="283" y="10"/>
                        <a:pt x="304" y="6"/>
                      </a:cubicBezTo>
                      <a:cubicBezTo>
                        <a:pt x="318" y="5"/>
                        <a:pt x="326" y="12"/>
                        <a:pt x="327" y="20"/>
                      </a:cubicBezTo>
                      <a:cubicBezTo>
                        <a:pt x="329" y="31"/>
                        <a:pt x="323" y="39"/>
                        <a:pt x="316" y="40"/>
                      </a:cubicBezTo>
                      <a:cubicBezTo>
                        <a:pt x="311" y="40"/>
                        <a:pt x="306" y="38"/>
                        <a:pt x="303" y="31"/>
                      </a:cubicBezTo>
                      <a:cubicBezTo>
                        <a:pt x="302" y="29"/>
                        <a:pt x="300" y="29"/>
                        <a:pt x="299" y="29"/>
                      </a:cubicBezTo>
                      <a:cubicBezTo>
                        <a:pt x="296" y="29"/>
                        <a:pt x="294" y="31"/>
                        <a:pt x="295" y="34"/>
                      </a:cubicBezTo>
                      <a:cubicBezTo>
                        <a:pt x="296" y="42"/>
                        <a:pt x="304" y="45"/>
                        <a:pt x="313" y="43"/>
                      </a:cubicBezTo>
                      <a:cubicBezTo>
                        <a:pt x="324" y="42"/>
                        <a:pt x="337" y="33"/>
                        <a:pt x="335" y="18"/>
                      </a:cubicBezTo>
                      <a:cubicBezTo>
                        <a:pt x="334" y="9"/>
                        <a:pt x="324" y="0"/>
                        <a:pt x="307" y="2"/>
                      </a:cubicBezTo>
                      <a:cubicBezTo>
                        <a:pt x="269" y="8"/>
                        <a:pt x="236" y="35"/>
                        <a:pt x="206" y="75"/>
                      </a:cubicBezTo>
                      <a:cubicBezTo>
                        <a:pt x="203" y="75"/>
                        <a:pt x="201" y="76"/>
                        <a:pt x="199" y="76"/>
                      </a:cubicBezTo>
                      <a:cubicBezTo>
                        <a:pt x="159" y="81"/>
                        <a:pt x="139" y="101"/>
                        <a:pt x="141" y="114"/>
                      </a:cubicBezTo>
                      <a:cubicBezTo>
                        <a:pt x="142" y="123"/>
                        <a:pt x="152" y="128"/>
                        <a:pt x="170" y="126"/>
                      </a:cubicBezTo>
                      <a:cubicBezTo>
                        <a:pt x="171" y="126"/>
                        <a:pt x="171" y="125"/>
                        <a:pt x="172" y="125"/>
                      </a:cubicBezTo>
                      <a:cubicBezTo>
                        <a:pt x="155" y="153"/>
                        <a:pt x="139" y="184"/>
                        <a:pt x="123" y="216"/>
                      </a:cubicBezTo>
                      <a:cubicBezTo>
                        <a:pt x="122" y="216"/>
                        <a:pt x="122" y="215"/>
                        <a:pt x="122" y="215"/>
                      </a:cubicBezTo>
                      <a:cubicBezTo>
                        <a:pt x="119" y="192"/>
                        <a:pt x="118" y="166"/>
                        <a:pt x="115" y="142"/>
                      </a:cubicBezTo>
                      <a:cubicBezTo>
                        <a:pt x="109" y="100"/>
                        <a:pt x="96" y="66"/>
                        <a:pt x="53" y="72"/>
                      </a:cubicBezTo>
                      <a:cubicBezTo>
                        <a:pt x="15" y="77"/>
                        <a:pt x="0" y="106"/>
                        <a:pt x="3" y="129"/>
                      </a:cubicBezTo>
                      <a:cubicBezTo>
                        <a:pt x="6" y="146"/>
                        <a:pt x="19" y="160"/>
                        <a:pt x="41" y="157"/>
                      </a:cubicBezTo>
                      <a:cubicBezTo>
                        <a:pt x="63" y="154"/>
                        <a:pt x="71" y="134"/>
                        <a:pt x="69" y="124"/>
                      </a:cubicBezTo>
                      <a:cubicBezTo>
                        <a:pt x="69" y="120"/>
                        <a:pt x="67" y="117"/>
                        <a:pt x="63" y="117"/>
                      </a:cubicBezTo>
                      <a:cubicBezTo>
                        <a:pt x="61" y="118"/>
                        <a:pt x="59" y="119"/>
                        <a:pt x="59" y="121"/>
                      </a:cubicBezTo>
                      <a:cubicBezTo>
                        <a:pt x="60" y="122"/>
                        <a:pt x="60" y="123"/>
                        <a:pt x="61" y="124"/>
                      </a:cubicBezTo>
                      <a:cubicBezTo>
                        <a:pt x="62" y="126"/>
                        <a:pt x="63" y="128"/>
                        <a:pt x="63" y="130"/>
                      </a:cubicBezTo>
                      <a:cubicBezTo>
                        <a:pt x="65" y="139"/>
                        <a:pt x="60" y="151"/>
                        <a:pt x="42" y="154"/>
                      </a:cubicBezTo>
                      <a:cubicBezTo>
                        <a:pt x="27" y="156"/>
                        <a:pt x="16" y="143"/>
                        <a:pt x="14" y="126"/>
                      </a:cubicBezTo>
                      <a:cubicBezTo>
                        <a:pt x="11" y="105"/>
                        <a:pt x="22" y="79"/>
                        <a:pt x="52" y="75"/>
                      </a:cubicBezTo>
                      <a:cubicBezTo>
                        <a:pt x="85" y="70"/>
                        <a:pt x="97" y="110"/>
                        <a:pt x="103" y="151"/>
                      </a:cubicBezTo>
                      <a:cubicBezTo>
                        <a:pt x="106" y="175"/>
                        <a:pt x="107" y="200"/>
                        <a:pt x="109" y="216"/>
                      </a:cubicBezTo>
                      <a:cubicBezTo>
                        <a:pt x="110" y="225"/>
                        <a:pt x="110" y="233"/>
                        <a:pt x="110" y="236"/>
                      </a:cubicBezTo>
                      <a:cubicBezTo>
                        <a:pt x="110" y="237"/>
                        <a:pt x="109" y="237"/>
                        <a:pt x="110" y="238"/>
                      </a:cubicBezTo>
                      <a:cubicBezTo>
                        <a:pt x="110" y="239"/>
                        <a:pt x="111" y="240"/>
                        <a:pt x="112" y="240"/>
                      </a:cubicBezTo>
                      <a:cubicBezTo>
                        <a:pt x="114" y="239"/>
                        <a:pt x="116" y="237"/>
                        <a:pt x="117" y="237"/>
                      </a:cubicBezTo>
                      <a:cubicBezTo>
                        <a:pt x="140" y="190"/>
                        <a:pt x="160" y="153"/>
                        <a:pt x="179" y="124"/>
                      </a:cubicBezTo>
                      <a:cubicBezTo>
                        <a:pt x="194" y="119"/>
                        <a:pt x="208" y="110"/>
                        <a:pt x="207" y="100"/>
                      </a:cubicBezTo>
                      <a:cubicBezTo>
                        <a:pt x="207" y="99"/>
                        <a:pt x="206" y="98"/>
                        <a:pt x="204" y="99"/>
                      </a:cubicBezTo>
                      <a:cubicBezTo>
                        <a:pt x="202" y="99"/>
                        <a:pt x="201" y="100"/>
                        <a:pt x="201" y="100"/>
                      </a:cubicBezTo>
                      <a:cubicBezTo>
                        <a:pt x="201" y="110"/>
                        <a:pt x="192" y="117"/>
                        <a:pt x="181" y="120"/>
                      </a:cubicBezTo>
                      <a:cubicBezTo>
                        <a:pt x="190" y="106"/>
                        <a:pt x="199" y="94"/>
                        <a:pt x="207" y="83"/>
                      </a:cubicBezTo>
                      <a:cubicBezTo>
                        <a:pt x="235" y="80"/>
                        <a:pt x="265" y="83"/>
                        <a:pt x="289" y="82"/>
                      </a:cubicBezTo>
                      <a:cubicBezTo>
                        <a:pt x="274" y="108"/>
                        <a:pt x="263" y="145"/>
                        <a:pt x="252" y="182"/>
                      </a:cubicBezTo>
                      <a:cubicBezTo>
                        <a:pt x="250" y="190"/>
                        <a:pt x="248" y="198"/>
                        <a:pt x="249" y="203"/>
                      </a:cubicBezTo>
                      <a:cubicBezTo>
                        <a:pt x="249" y="208"/>
                        <a:pt x="251" y="210"/>
                        <a:pt x="256" y="209"/>
                      </a:cubicBezTo>
                      <a:cubicBezTo>
                        <a:pt x="268" y="208"/>
                        <a:pt x="282" y="186"/>
                        <a:pt x="284" y="181"/>
                      </a:cubicBezTo>
                      <a:cubicBezTo>
                        <a:pt x="284" y="181"/>
                        <a:pt x="284" y="180"/>
                        <a:pt x="284" y="180"/>
                      </a:cubicBezTo>
                      <a:cubicBezTo>
                        <a:pt x="284" y="179"/>
                        <a:pt x="283" y="178"/>
                        <a:pt x="282" y="179"/>
                      </a:cubicBezTo>
                      <a:close/>
                      <a:moveTo>
                        <a:pt x="329" y="49"/>
                      </a:moveTo>
                      <a:cubicBezTo>
                        <a:pt x="336" y="48"/>
                        <a:pt x="340" y="50"/>
                        <a:pt x="340" y="54"/>
                      </a:cubicBezTo>
                      <a:cubicBezTo>
                        <a:pt x="341" y="61"/>
                        <a:pt x="330" y="73"/>
                        <a:pt x="306" y="77"/>
                      </a:cubicBezTo>
                      <a:cubicBezTo>
                        <a:pt x="304" y="77"/>
                        <a:pt x="302" y="77"/>
                        <a:pt x="300" y="77"/>
                      </a:cubicBezTo>
                      <a:cubicBezTo>
                        <a:pt x="309" y="61"/>
                        <a:pt x="318" y="50"/>
                        <a:pt x="329" y="49"/>
                      </a:cubicBezTo>
                      <a:close/>
                      <a:moveTo>
                        <a:pt x="174" y="122"/>
                      </a:moveTo>
                      <a:cubicBezTo>
                        <a:pt x="173" y="122"/>
                        <a:pt x="172" y="122"/>
                        <a:pt x="172" y="123"/>
                      </a:cubicBezTo>
                      <a:cubicBezTo>
                        <a:pt x="155" y="125"/>
                        <a:pt x="146" y="121"/>
                        <a:pt x="145" y="115"/>
                      </a:cubicBezTo>
                      <a:cubicBezTo>
                        <a:pt x="144" y="105"/>
                        <a:pt x="163" y="89"/>
                        <a:pt x="199" y="84"/>
                      </a:cubicBezTo>
                      <a:cubicBezTo>
                        <a:pt x="199" y="84"/>
                        <a:pt x="199" y="84"/>
                        <a:pt x="199" y="84"/>
                      </a:cubicBezTo>
                      <a:cubicBezTo>
                        <a:pt x="190" y="96"/>
                        <a:pt x="182" y="109"/>
                        <a:pt x="174" y="122"/>
                      </a:cubicBezTo>
                      <a:close/>
                      <a:moveTo>
                        <a:pt x="712" y="73"/>
                      </a:moveTo>
                      <a:cubicBezTo>
                        <a:pt x="711" y="67"/>
                        <a:pt x="704" y="65"/>
                        <a:pt x="695" y="66"/>
                      </a:cubicBezTo>
                      <a:cubicBezTo>
                        <a:pt x="683" y="68"/>
                        <a:pt x="669" y="77"/>
                        <a:pt x="671" y="90"/>
                      </a:cubicBezTo>
                      <a:cubicBezTo>
                        <a:pt x="673" y="99"/>
                        <a:pt x="688" y="111"/>
                        <a:pt x="689" y="121"/>
                      </a:cubicBezTo>
                      <a:cubicBezTo>
                        <a:pt x="692" y="137"/>
                        <a:pt x="682" y="146"/>
                        <a:pt x="672" y="148"/>
                      </a:cubicBezTo>
                      <a:cubicBezTo>
                        <a:pt x="659" y="150"/>
                        <a:pt x="653" y="142"/>
                        <a:pt x="651" y="133"/>
                      </a:cubicBezTo>
                      <a:cubicBezTo>
                        <a:pt x="650" y="124"/>
                        <a:pt x="654" y="115"/>
                        <a:pt x="664" y="113"/>
                      </a:cubicBezTo>
                      <a:cubicBezTo>
                        <a:pt x="668" y="113"/>
                        <a:pt x="671" y="115"/>
                        <a:pt x="671" y="118"/>
                      </a:cubicBezTo>
                      <a:cubicBezTo>
                        <a:pt x="672" y="121"/>
                        <a:pt x="671" y="123"/>
                        <a:pt x="671" y="125"/>
                      </a:cubicBezTo>
                      <a:cubicBezTo>
                        <a:pt x="672" y="126"/>
                        <a:pt x="672" y="126"/>
                        <a:pt x="674" y="126"/>
                      </a:cubicBezTo>
                      <a:cubicBezTo>
                        <a:pt x="679" y="125"/>
                        <a:pt x="681" y="122"/>
                        <a:pt x="680" y="118"/>
                      </a:cubicBezTo>
                      <a:cubicBezTo>
                        <a:pt x="680" y="113"/>
                        <a:pt x="675" y="109"/>
                        <a:pt x="666" y="110"/>
                      </a:cubicBezTo>
                      <a:cubicBezTo>
                        <a:pt x="659" y="111"/>
                        <a:pt x="653" y="114"/>
                        <a:pt x="649" y="118"/>
                      </a:cubicBezTo>
                      <a:cubicBezTo>
                        <a:pt x="649" y="118"/>
                        <a:pt x="649" y="119"/>
                        <a:pt x="648" y="119"/>
                      </a:cubicBezTo>
                      <a:cubicBezTo>
                        <a:pt x="648" y="119"/>
                        <a:pt x="648" y="119"/>
                        <a:pt x="648" y="120"/>
                      </a:cubicBezTo>
                      <a:cubicBezTo>
                        <a:pt x="647" y="121"/>
                        <a:pt x="646" y="123"/>
                        <a:pt x="645" y="126"/>
                      </a:cubicBezTo>
                      <a:cubicBezTo>
                        <a:pt x="638" y="137"/>
                        <a:pt x="629" y="146"/>
                        <a:pt x="618" y="147"/>
                      </a:cubicBezTo>
                      <a:cubicBezTo>
                        <a:pt x="610" y="149"/>
                        <a:pt x="606" y="144"/>
                        <a:pt x="605" y="137"/>
                      </a:cubicBezTo>
                      <a:cubicBezTo>
                        <a:pt x="605" y="134"/>
                        <a:pt x="605" y="130"/>
                        <a:pt x="606" y="126"/>
                      </a:cubicBezTo>
                      <a:cubicBezTo>
                        <a:pt x="607" y="126"/>
                        <a:pt x="607" y="126"/>
                        <a:pt x="608" y="126"/>
                      </a:cubicBezTo>
                      <a:cubicBezTo>
                        <a:pt x="633" y="122"/>
                        <a:pt x="657" y="95"/>
                        <a:pt x="655" y="82"/>
                      </a:cubicBezTo>
                      <a:cubicBezTo>
                        <a:pt x="654" y="77"/>
                        <a:pt x="650" y="74"/>
                        <a:pt x="640" y="76"/>
                      </a:cubicBezTo>
                      <a:cubicBezTo>
                        <a:pt x="614" y="79"/>
                        <a:pt x="586" y="125"/>
                        <a:pt x="589" y="147"/>
                      </a:cubicBezTo>
                      <a:cubicBezTo>
                        <a:pt x="591" y="156"/>
                        <a:pt x="596" y="161"/>
                        <a:pt x="607" y="159"/>
                      </a:cubicBezTo>
                      <a:cubicBezTo>
                        <a:pt x="622" y="157"/>
                        <a:pt x="635" y="146"/>
                        <a:pt x="644" y="134"/>
                      </a:cubicBezTo>
                      <a:cubicBezTo>
                        <a:pt x="644" y="135"/>
                        <a:pt x="644" y="135"/>
                        <a:pt x="644" y="136"/>
                      </a:cubicBezTo>
                      <a:cubicBezTo>
                        <a:pt x="645" y="146"/>
                        <a:pt x="654" y="154"/>
                        <a:pt x="672" y="152"/>
                      </a:cubicBezTo>
                      <a:cubicBezTo>
                        <a:pt x="689" y="149"/>
                        <a:pt x="708" y="135"/>
                        <a:pt x="705" y="115"/>
                      </a:cubicBezTo>
                      <a:cubicBezTo>
                        <a:pt x="703" y="103"/>
                        <a:pt x="686" y="93"/>
                        <a:pt x="684" y="82"/>
                      </a:cubicBezTo>
                      <a:cubicBezTo>
                        <a:pt x="683" y="75"/>
                        <a:pt x="690" y="70"/>
                        <a:pt x="696" y="70"/>
                      </a:cubicBezTo>
                      <a:cubicBezTo>
                        <a:pt x="700" y="69"/>
                        <a:pt x="703" y="70"/>
                        <a:pt x="703" y="73"/>
                      </a:cubicBezTo>
                      <a:cubicBezTo>
                        <a:pt x="703" y="74"/>
                        <a:pt x="702" y="77"/>
                        <a:pt x="703" y="78"/>
                      </a:cubicBezTo>
                      <a:cubicBezTo>
                        <a:pt x="703" y="80"/>
                        <a:pt x="705" y="81"/>
                        <a:pt x="707" y="80"/>
                      </a:cubicBezTo>
                      <a:cubicBezTo>
                        <a:pt x="710" y="80"/>
                        <a:pt x="712" y="76"/>
                        <a:pt x="712" y="73"/>
                      </a:cubicBezTo>
                      <a:close/>
                      <a:moveTo>
                        <a:pt x="638" y="80"/>
                      </a:moveTo>
                      <a:cubicBezTo>
                        <a:pt x="640" y="80"/>
                        <a:pt x="641" y="81"/>
                        <a:pt x="642" y="84"/>
                      </a:cubicBezTo>
                      <a:cubicBezTo>
                        <a:pt x="643" y="93"/>
                        <a:pt x="629" y="120"/>
                        <a:pt x="608" y="123"/>
                      </a:cubicBezTo>
                      <a:cubicBezTo>
                        <a:pt x="607" y="123"/>
                        <a:pt x="607" y="123"/>
                        <a:pt x="606" y="123"/>
                      </a:cubicBezTo>
                      <a:cubicBezTo>
                        <a:pt x="610" y="104"/>
                        <a:pt x="623" y="82"/>
                        <a:pt x="638" y="80"/>
                      </a:cubicBezTo>
                      <a:close/>
                      <a:moveTo>
                        <a:pt x="305" y="202"/>
                      </a:moveTo>
                      <a:cubicBezTo>
                        <a:pt x="326" y="199"/>
                        <a:pt x="342" y="180"/>
                        <a:pt x="349" y="164"/>
                      </a:cubicBezTo>
                      <a:cubicBezTo>
                        <a:pt x="350" y="163"/>
                        <a:pt x="350" y="163"/>
                        <a:pt x="350" y="163"/>
                      </a:cubicBezTo>
                      <a:cubicBezTo>
                        <a:pt x="349" y="162"/>
                        <a:pt x="348" y="161"/>
                        <a:pt x="348" y="161"/>
                      </a:cubicBezTo>
                      <a:cubicBezTo>
                        <a:pt x="347" y="161"/>
                        <a:pt x="347" y="161"/>
                        <a:pt x="347" y="162"/>
                      </a:cubicBezTo>
                      <a:cubicBezTo>
                        <a:pt x="340" y="176"/>
                        <a:pt x="329" y="188"/>
                        <a:pt x="317" y="190"/>
                      </a:cubicBezTo>
                      <a:cubicBezTo>
                        <a:pt x="309" y="191"/>
                        <a:pt x="305" y="187"/>
                        <a:pt x="304" y="179"/>
                      </a:cubicBezTo>
                      <a:cubicBezTo>
                        <a:pt x="303" y="176"/>
                        <a:pt x="303" y="172"/>
                        <a:pt x="304" y="168"/>
                      </a:cubicBezTo>
                      <a:cubicBezTo>
                        <a:pt x="305" y="168"/>
                        <a:pt x="305" y="168"/>
                        <a:pt x="306" y="168"/>
                      </a:cubicBezTo>
                      <a:cubicBezTo>
                        <a:pt x="331" y="165"/>
                        <a:pt x="355" y="138"/>
                        <a:pt x="353" y="125"/>
                      </a:cubicBezTo>
                      <a:cubicBezTo>
                        <a:pt x="352" y="120"/>
                        <a:pt x="348" y="117"/>
                        <a:pt x="338" y="118"/>
                      </a:cubicBezTo>
                      <a:cubicBezTo>
                        <a:pt x="312" y="122"/>
                        <a:pt x="285" y="168"/>
                        <a:pt x="288" y="190"/>
                      </a:cubicBezTo>
                      <a:cubicBezTo>
                        <a:pt x="289" y="198"/>
                        <a:pt x="294" y="203"/>
                        <a:pt x="305" y="202"/>
                      </a:cubicBezTo>
                      <a:close/>
                      <a:moveTo>
                        <a:pt x="336" y="123"/>
                      </a:moveTo>
                      <a:cubicBezTo>
                        <a:pt x="338" y="122"/>
                        <a:pt x="340" y="124"/>
                        <a:pt x="340" y="126"/>
                      </a:cubicBezTo>
                      <a:cubicBezTo>
                        <a:pt x="341" y="136"/>
                        <a:pt x="327" y="163"/>
                        <a:pt x="306" y="165"/>
                      </a:cubicBezTo>
                      <a:cubicBezTo>
                        <a:pt x="305" y="166"/>
                        <a:pt x="305" y="166"/>
                        <a:pt x="304" y="166"/>
                      </a:cubicBezTo>
                      <a:cubicBezTo>
                        <a:pt x="308" y="147"/>
                        <a:pt x="321" y="125"/>
                        <a:pt x="336" y="123"/>
                      </a:cubicBezTo>
                      <a:close/>
                      <a:moveTo>
                        <a:pt x="664" y="155"/>
                      </a:moveTo>
                      <a:cubicBezTo>
                        <a:pt x="639" y="159"/>
                        <a:pt x="619" y="168"/>
                        <a:pt x="606" y="179"/>
                      </a:cubicBezTo>
                      <a:cubicBezTo>
                        <a:pt x="589" y="170"/>
                        <a:pt x="574" y="159"/>
                        <a:pt x="561" y="156"/>
                      </a:cubicBezTo>
                      <a:cubicBezTo>
                        <a:pt x="578" y="138"/>
                        <a:pt x="595" y="107"/>
                        <a:pt x="593" y="92"/>
                      </a:cubicBezTo>
                      <a:cubicBezTo>
                        <a:pt x="592" y="86"/>
                        <a:pt x="588" y="83"/>
                        <a:pt x="580" y="84"/>
                      </a:cubicBezTo>
                      <a:cubicBezTo>
                        <a:pt x="566" y="86"/>
                        <a:pt x="553" y="101"/>
                        <a:pt x="545" y="112"/>
                      </a:cubicBezTo>
                      <a:cubicBezTo>
                        <a:pt x="544" y="113"/>
                        <a:pt x="543" y="114"/>
                        <a:pt x="543" y="114"/>
                      </a:cubicBezTo>
                      <a:cubicBezTo>
                        <a:pt x="542" y="114"/>
                        <a:pt x="542" y="113"/>
                        <a:pt x="542" y="113"/>
                      </a:cubicBezTo>
                      <a:cubicBezTo>
                        <a:pt x="547" y="96"/>
                        <a:pt x="548" y="92"/>
                        <a:pt x="548" y="90"/>
                      </a:cubicBezTo>
                      <a:cubicBezTo>
                        <a:pt x="548" y="89"/>
                        <a:pt x="547" y="89"/>
                        <a:pt x="546" y="89"/>
                      </a:cubicBezTo>
                      <a:cubicBezTo>
                        <a:pt x="544" y="89"/>
                        <a:pt x="542" y="90"/>
                        <a:pt x="539" y="90"/>
                      </a:cubicBezTo>
                      <a:cubicBezTo>
                        <a:pt x="536" y="91"/>
                        <a:pt x="530" y="91"/>
                        <a:pt x="529" y="91"/>
                      </a:cubicBezTo>
                      <a:cubicBezTo>
                        <a:pt x="528" y="91"/>
                        <a:pt x="527" y="92"/>
                        <a:pt x="527" y="93"/>
                      </a:cubicBezTo>
                      <a:cubicBezTo>
                        <a:pt x="527" y="94"/>
                        <a:pt x="528" y="95"/>
                        <a:pt x="530" y="95"/>
                      </a:cubicBezTo>
                      <a:cubicBezTo>
                        <a:pt x="532" y="95"/>
                        <a:pt x="533" y="94"/>
                        <a:pt x="533" y="97"/>
                      </a:cubicBezTo>
                      <a:cubicBezTo>
                        <a:pt x="534" y="104"/>
                        <a:pt x="517" y="157"/>
                        <a:pt x="514" y="171"/>
                      </a:cubicBezTo>
                      <a:cubicBezTo>
                        <a:pt x="514" y="171"/>
                        <a:pt x="513" y="171"/>
                        <a:pt x="514" y="172"/>
                      </a:cubicBezTo>
                      <a:cubicBezTo>
                        <a:pt x="514" y="173"/>
                        <a:pt x="516" y="173"/>
                        <a:pt x="518" y="173"/>
                      </a:cubicBezTo>
                      <a:cubicBezTo>
                        <a:pt x="522" y="172"/>
                        <a:pt x="526" y="171"/>
                        <a:pt x="526" y="170"/>
                      </a:cubicBezTo>
                      <a:cubicBezTo>
                        <a:pt x="526" y="170"/>
                        <a:pt x="536" y="132"/>
                        <a:pt x="539" y="125"/>
                      </a:cubicBezTo>
                      <a:cubicBezTo>
                        <a:pt x="542" y="118"/>
                        <a:pt x="560" y="96"/>
                        <a:pt x="569" y="95"/>
                      </a:cubicBezTo>
                      <a:cubicBezTo>
                        <a:pt x="574" y="94"/>
                        <a:pt x="577" y="97"/>
                        <a:pt x="577" y="102"/>
                      </a:cubicBezTo>
                      <a:cubicBezTo>
                        <a:pt x="579" y="115"/>
                        <a:pt x="569" y="141"/>
                        <a:pt x="556" y="156"/>
                      </a:cubicBezTo>
                      <a:cubicBezTo>
                        <a:pt x="555" y="156"/>
                        <a:pt x="553" y="155"/>
                        <a:pt x="552" y="156"/>
                      </a:cubicBezTo>
                      <a:cubicBezTo>
                        <a:pt x="542" y="157"/>
                        <a:pt x="536" y="164"/>
                        <a:pt x="536" y="167"/>
                      </a:cubicBezTo>
                      <a:cubicBezTo>
                        <a:pt x="536" y="169"/>
                        <a:pt x="538" y="170"/>
                        <a:pt x="541" y="169"/>
                      </a:cubicBezTo>
                      <a:cubicBezTo>
                        <a:pt x="546" y="169"/>
                        <a:pt x="552" y="165"/>
                        <a:pt x="558" y="159"/>
                      </a:cubicBezTo>
                      <a:cubicBezTo>
                        <a:pt x="571" y="162"/>
                        <a:pt x="586" y="173"/>
                        <a:pt x="603" y="183"/>
                      </a:cubicBezTo>
                      <a:cubicBezTo>
                        <a:pt x="590" y="195"/>
                        <a:pt x="585" y="208"/>
                        <a:pt x="586" y="218"/>
                      </a:cubicBezTo>
                      <a:cubicBezTo>
                        <a:pt x="587" y="229"/>
                        <a:pt x="596" y="229"/>
                        <a:pt x="597" y="234"/>
                      </a:cubicBezTo>
                      <a:cubicBezTo>
                        <a:pt x="597" y="238"/>
                        <a:pt x="596" y="248"/>
                        <a:pt x="594" y="258"/>
                      </a:cubicBezTo>
                      <a:cubicBezTo>
                        <a:pt x="589" y="280"/>
                        <a:pt x="570" y="304"/>
                        <a:pt x="560" y="306"/>
                      </a:cubicBezTo>
                      <a:cubicBezTo>
                        <a:pt x="558" y="306"/>
                        <a:pt x="557" y="305"/>
                        <a:pt x="556" y="302"/>
                      </a:cubicBezTo>
                      <a:cubicBezTo>
                        <a:pt x="556" y="299"/>
                        <a:pt x="556" y="294"/>
                        <a:pt x="558" y="287"/>
                      </a:cubicBezTo>
                      <a:cubicBezTo>
                        <a:pt x="567" y="251"/>
                        <a:pt x="570" y="241"/>
                        <a:pt x="570" y="238"/>
                      </a:cubicBezTo>
                      <a:cubicBezTo>
                        <a:pt x="569" y="237"/>
                        <a:pt x="569" y="237"/>
                        <a:pt x="568" y="237"/>
                      </a:cubicBezTo>
                      <a:cubicBezTo>
                        <a:pt x="566" y="238"/>
                        <a:pt x="564" y="238"/>
                        <a:pt x="561" y="239"/>
                      </a:cubicBezTo>
                      <a:cubicBezTo>
                        <a:pt x="557" y="239"/>
                        <a:pt x="552" y="240"/>
                        <a:pt x="550" y="240"/>
                      </a:cubicBezTo>
                      <a:cubicBezTo>
                        <a:pt x="549" y="240"/>
                        <a:pt x="549" y="241"/>
                        <a:pt x="549" y="242"/>
                      </a:cubicBezTo>
                      <a:cubicBezTo>
                        <a:pt x="549" y="243"/>
                        <a:pt x="550" y="244"/>
                        <a:pt x="551" y="244"/>
                      </a:cubicBezTo>
                      <a:cubicBezTo>
                        <a:pt x="553" y="243"/>
                        <a:pt x="555" y="243"/>
                        <a:pt x="555" y="245"/>
                      </a:cubicBezTo>
                      <a:cubicBezTo>
                        <a:pt x="557" y="256"/>
                        <a:pt x="539" y="298"/>
                        <a:pt x="542" y="314"/>
                      </a:cubicBezTo>
                      <a:cubicBezTo>
                        <a:pt x="542" y="318"/>
                        <a:pt x="545" y="321"/>
                        <a:pt x="550" y="320"/>
                      </a:cubicBezTo>
                      <a:cubicBezTo>
                        <a:pt x="564" y="317"/>
                        <a:pt x="586" y="285"/>
                        <a:pt x="586" y="285"/>
                      </a:cubicBezTo>
                      <a:cubicBezTo>
                        <a:pt x="586" y="285"/>
                        <a:pt x="586" y="285"/>
                        <a:pt x="586" y="286"/>
                      </a:cubicBezTo>
                      <a:cubicBezTo>
                        <a:pt x="586" y="287"/>
                        <a:pt x="586" y="299"/>
                        <a:pt x="581" y="315"/>
                      </a:cubicBezTo>
                      <a:cubicBezTo>
                        <a:pt x="591" y="312"/>
                        <a:pt x="591" y="312"/>
                        <a:pt x="591" y="312"/>
                      </a:cubicBezTo>
                      <a:cubicBezTo>
                        <a:pt x="599" y="292"/>
                        <a:pt x="603" y="271"/>
                        <a:pt x="607" y="250"/>
                      </a:cubicBezTo>
                      <a:cubicBezTo>
                        <a:pt x="608" y="247"/>
                        <a:pt x="609" y="243"/>
                        <a:pt x="609" y="239"/>
                      </a:cubicBezTo>
                      <a:cubicBezTo>
                        <a:pt x="610" y="238"/>
                        <a:pt x="611" y="231"/>
                        <a:pt x="612" y="231"/>
                      </a:cubicBezTo>
                      <a:cubicBezTo>
                        <a:pt x="616" y="229"/>
                        <a:pt x="618" y="225"/>
                        <a:pt x="617" y="222"/>
                      </a:cubicBezTo>
                      <a:cubicBezTo>
                        <a:pt x="617" y="220"/>
                        <a:pt x="616" y="218"/>
                        <a:pt x="614" y="218"/>
                      </a:cubicBezTo>
                      <a:cubicBezTo>
                        <a:pt x="611" y="219"/>
                        <a:pt x="610" y="221"/>
                        <a:pt x="606" y="221"/>
                      </a:cubicBezTo>
                      <a:cubicBezTo>
                        <a:pt x="596" y="223"/>
                        <a:pt x="591" y="219"/>
                        <a:pt x="590" y="213"/>
                      </a:cubicBezTo>
                      <a:cubicBezTo>
                        <a:pt x="589" y="206"/>
                        <a:pt x="595" y="195"/>
                        <a:pt x="606" y="184"/>
                      </a:cubicBezTo>
                      <a:cubicBezTo>
                        <a:pt x="621" y="193"/>
                        <a:pt x="638" y="199"/>
                        <a:pt x="657" y="197"/>
                      </a:cubicBezTo>
                      <a:cubicBezTo>
                        <a:pt x="687" y="192"/>
                        <a:pt x="703" y="177"/>
                        <a:pt x="701" y="166"/>
                      </a:cubicBezTo>
                      <a:cubicBezTo>
                        <a:pt x="700" y="158"/>
                        <a:pt x="688" y="152"/>
                        <a:pt x="664" y="155"/>
                      </a:cubicBezTo>
                      <a:close/>
                      <a:moveTo>
                        <a:pt x="543" y="166"/>
                      </a:moveTo>
                      <a:cubicBezTo>
                        <a:pt x="541" y="166"/>
                        <a:pt x="541" y="165"/>
                        <a:pt x="540" y="165"/>
                      </a:cubicBezTo>
                      <a:cubicBezTo>
                        <a:pt x="540" y="163"/>
                        <a:pt x="543" y="160"/>
                        <a:pt x="549" y="159"/>
                      </a:cubicBezTo>
                      <a:cubicBezTo>
                        <a:pt x="551" y="159"/>
                        <a:pt x="552" y="159"/>
                        <a:pt x="554" y="159"/>
                      </a:cubicBezTo>
                      <a:cubicBezTo>
                        <a:pt x="550" y="162"/>
                        <a:pt x="546" y="165"/>
                        <a:pt x="543" y="166"/>
                      </a:cubicBezTo>
                      <a:close/>
                      <a:moveTo>
                        <a:pt x="653" y="191"/>
                      </a:moveTo>
                      <a:cubicBezTo>
                        <a:pt x="638" y="193"/>
                        <a:pt x="623" y="188"/>
                        <a:pt x="609" y="181"/>
                      </a:cubicBezTo>
                      <a:cubicBezTo>
                        <a:pt x="622" y="171"/>
                        <a:pt x="639" y="162"/>
                        <a:pt x="661" y="159"/>
                      </a:cubicBezTo>
                      <a:cubicBezTo>
                        <a:pt x="677" y="157"/>
                        <a:pt x="686" y="161"/>
                        <a:pt x="687" y="168"/>
                      </a:cubicBezTo>
                      <a:cubicBezTo>
                        <a:pt x="688" y="176"/>
                        <a:pt x="677" y="188"/>
                        <a:pt x="653" y="191"/>
                      </a:cubicBezTo>
                      <a:close/>
                      <a:moveTo>
                        <a:pt x="460" y="234"/>
                      </a:moveTo>
                      <a:cubicBezTo>
                        <a:pt x="456" y="210"/>
                        <a:pt x="439" y="190"/>
                        <a:pt x="411" y="186"/>
                      </a:cubicBezTo>
                      <a:cubicBezTo>
                        <a:pt x="421" y="179"/>
                        <a:pt x="430" y="165"/>
                        <a:pt x="431" y="160"/>
                      </a:cubicBezTo>
                      <a:cubicBezTo>
                        <a:pt x="432" y="160"/>
                        <a:pt x="432" y="159"/>
                        <a:pt x="432" y="159"/>
                      </a:cubicBezTo>
                      <a:cubicBezTo>
                        <a:pt x="431" y="158"/>
                        <a:pt x="430" y="158"/>
                        <a:pt x="430" y="158"/>
                      </a:cubicBezTo>
                      <a:cubicBezTo>
                        <a:pt x="429" y="158"/>
                        <a:pt x="429" y="158"/>
                        <a:pt x="428" y="159"/>
                      </a:cubicBezTo>
                      <a:cubicBezTo>
                        <a:pt x="424" y="167"/>
                        <a:pt x="417" y="173"/>
                        <a:pt x="413" y="174"/>
                      </a:cubicBezTo>
                      <a:cubicBezTo>
                        <a:pt x="412" y="174"/>
                        <a:pt x="410" y="173"/>
                        <a:pt x="410" y="171"/>
                      </a:cubicBezTo>
                      <a:cubicBezTo>
                        <a:pt x="409" y="164"/>
                        <a:pt x="425" y="123"/>
                        <a:pt x="424" y="113"/>
                      </a:cubicBezTo>
                      <a:cubicBezTo>
                        <a:pt x="423" y="108"/>
                        <a:pt x="419" y="107"/>
                        <a:pt x="414" y="107"/>
                      </a:cubicBezTo>
                      <a:cubicBezTo>
                        <a:pt x="399" y="110"/>
                        <a:pt x="386" y="128"/>
                        <a:pt x="377" y="138"/>
                      </a:cubicBezTo>
                      <a:cubicBezTo>
                        <a:pt x="377" y="138"/>
                        <a:pt x="377" y="137"/>
                        <a:pt x="377" y="137"/>
                      </a:cubicBezTo>
                      <a:cubicBezTo>
                        <a:pt x="381" y="119"/>
                        <a:pt x="383" y="115"/>
                        <a:pt x="383" y="113"/>
                      </a:cubicBezTo>
                      <a:cubicBezTo>
                        <a:pt x="383" y="112"/>
                        <a:pt x="382" y="112"/>
                        <a:pt x="381" y="112"/>
                      </a:cubicBezTo>
                      <a:cubicBezTo>
                        <a:pt x="379" y="113"/>
                        <a:pt x="377" y="113"/>
                        <a:pt x="374" y="114"/>
                      </a:cubicBezTo>
                      <a:cubicBezTo>
                        <a:pt x="371" y="114"/>
                        <a:pt x="365" y="114"/>
                        <a:pt x="364" y="115"/>
                      </a:cubicBezTo>
                      <a:cubicBezTo>
                        <a:pt x="362" y="115"/>
                        <a:pt x="362" y="116"/>
                        <a:pt x="362" y="116"/>
                      </a:cubicBezTo>
                      <a:cubicBezTo>
                        <a:pt x="362" y="117"/>
                        <a:pt x="363" y="118"/>
                        <a:pt x="364" y="118"/>
                      </a:cubicBezTo>
                      <a:cubicBezTo>
                        <a:pt x="366" y="118"/>
                        <a:pt x="368" y="118"/>
                        <a:pt x="368" y="120"/>
                      </a:cubicBezTo>
                      <a:cubicBezTo>
                        <a:pt x="368" y="124"/>
                        <a:pt x="365" y="135"/>
                        <a:pt x="356" y="167"/>
                      </a:cubicBezTo>
                      <a:cubicBezTo>
                        <a:pt x="352" y="180"/>
                        <a:pt x="349" y="193"/>
                        <a:pt x="348" y="194"/>
                      </a:cubicBezTo>
                      <a:cubicBezTo>
                        <a:pt x="348" y="194"/>
                        <a:pt x="348" y="196"/>
                        <a:pt x="348" y="196"/>
                      </a:cubicBezTo>
                      <a:cubicBezTo>
                        <a:pt x="304" y="217"/>
                        <a:pt x="285" y="261"/>
                        <a:pt x="290" y="286"/>
                      </a:cubicBezTo>
                      <a:cubicBezTo>
                        <a:pt x="292" y="298"/>
                        <a:pt x="300" y="305"/>
                        <a:pt x="313" y="303"/>
                      </a:cubicBezTo>
                      <a:cubicBezTo>
                        <a:pt x="335" y="299"/>
                        <a:pt x="342" y="279"/>
                        <a:pt x="341" y="269"/>
                      </a:cubicBezTo>
                      <a:cubicBezTo>
                        <a:pt x="340" y="265"/>
                        <a:pt x="337" y="262"/>
                        <a:pt x="334" y="263"/>
                      </a:cubicBezTo>
                      <a:cubicBezTo>
                        <a:pt x="332" y="263"/>
                        <a:pt x="330" y="264"/>
                        <a:pt x="331" y="266"/>
                      </a:cubicBezTo>
                      <a:cubicBezTo>
                        <a:pt x="331" y="267"/>
                        <a:pt x="331" y="268"/>
                        <a:pt x="332" y="269"/>
                      </a:cubicBezTo>
                      <a:cubicBezTo>
                        <a:pt x="334" y="271"/>
                        <a:pt x="334" y="273"/>
                        <a:pt x="335" y="275"/>
                      </a:cubicBezTo>
                      <a:cubicBezTo>
                        <a:pt x="336" y="284"/>
                        <a:pt x="332" y="296"/>
                        <a:pt x="315" y="299"/>
                      </a:cubicBezTo>
                      <a:cubicBezTo>
                        <a:pt x="306" y="301"/>
                        <a:pt x="301" y="295"/>
                        <a:pt x="300" y="286"/>
                      </a:cubicBezTo>
                      <a:cubicBezTo>
                        <a:pt x="295" y="259"/>
                        <a:pt x="320" y="200"/>
                        <a:pt x="377" y="190"/>
                      </a:cubicBezTo>
                      <a:cubicBezTo>
                        <a:pt x="417" y="183"/>
                        <a:pt x="439" y="204"/>
                        <a:pt x="444" y="233"/>
                      </a:cubicBezTo>
                      <a:cubicBezTo>
                        <a:pt x="451" y="277"/>
                        <a:pt x="423" y="338"/>
                        <a:pt x="370" y="347"/>
                      </a:cubicBezTo>
                      <a:cubicBezTo>
                        <a:pt x="357" y="349"/>
                        <a:pt x="353" y="350"/>
                        <a:pt x="352" y="346"/>
                      </a:cubicBezTo>
                      <a:cubicBezTo>
                        <a:pt x="352" y="345"/>
                        <a:pt x="352" y="344"/>
                        <a:pt x="352" y="342"/>
                      </a:cubicBezTo>
                      <a:cubicBezTo>
                        <a:pt x="373" y="243"/>
                        <a:pt x="382" y="219"/>
                        <a:pt x="384" y="212"/>
                      </a:cubicBezTo>
                      <a:cubicBezTo>
                        <a:pt x="385" y="206"/>
                        <a:pt x="387" y="205"/>
                        <a:pt x="389" y="203"/>
                      </a:cubicBezTo>
                      <a:cubicBezTo>
                        <a:pt x="389" y="202"/>
                        <a:pt x="389" y="202"/>
                        <a:pt x="389" y="201"/>
                      </a:cubicBezTo>
                      <a:cubicBezTo>
                        <a:pt x="389" y="201"/>
                        <a:pt x="389" y="200"/>
                        <a:pt x="388" y="200"/>
                      </a:cubicBezTo>
                      <a:cubicBezTo>
                        <a:pt x="387" y="200"/>
                        <a:pt x="387" y="200"/>
                        <a:pt x="386" y="201"/>
                      </a:cubicBezTo>
                      <a:cubicBezTo>
                        <a:pt x="383" y="204"/>
                        <a:pt x="378" y="208"/>
                        <a:pt x="374" y="211"/>
                      </a:cubicBezTo>
                      <a:cubicBezTo>
                        <a:pt x="370" y="213"/>
                        <a:pt x="364" y="216"/>
                        <a:pt x="363" y="217"/>
                      </a:cubicBezTo>
                      <a:cubicBezTo>
                        <a:pt x="362" y="217"/>
                        <a:pt x="362" y="218"/>
                        <a:pt x="362" y="219"/>
                      </a:cubicBezTo>
                      <a:cubicBezTo>
                        <a:pt x="362" y="220"/>
                        <a:pt x="363" y="220"/>
                        <a:pt x="364" y="220"/>
                      </a:cubicBezTo>
                      <a:cubicBezTo>
                        <a:pt x="364" y="220"/>
                        <a:pt x="365" y="220"/>
                        <a:pt x="365" y="220"/>
                      </a:cubicBezTo>
                      <a:cubicBezTo>
                        <a:pt x="367" y="219"/>
                        <a:pt x="368" y="220"/>
                        <a:pt x="368" y="221"/>
                      </a:cubicBezTo>
                      <a:cubicBezTo>
                        <a:pt x="368" y="222"/>
                        <a:pt x="368" y="223"/>
                        <a:pt x="368" y="223"/>
                      </a:cubicBezTo>
                      <a:cubicBezTo>
                        <a:pt x="357" y="268"/>
                        <a:pt x="342" y="334"/>
                        <a:pt x="340" y="340"/>
                      </a:cubicBezTo>
                      <a:cubicBezTo>
                        <a:pt x="338" y="349"/>
                        <a:pt x="336" y="352"/>
                        <a:pt x="327" y="354"/>
                      </a:cubicBezTo>
                      <a:cubicBezTo>
                        <a:pt x="326" y="354"/>
                        <a:pt x="326" y="355"/>
                        <a:pt x="326" y="356"/>
                      </a:cubicBezTo>
                      <a:cubicBezTo>
                        <a:pt x="326" y="357"/>
                        <a:pt x="326" y="358"/>
                        <a:pt x="327" y="357"/>
                      </a:cubicBezTo>
                      <a:cubicBezTo>
                        <a:pt x="329" y="357"/>
                        <a:pt x="340" y="355"/>
                        <a:pt x="346" y="354"/>
                      </a:cubicBezTo>
                      <a:cubicBezTo>
                        <a:pt x="352" y="353"/>
                        <a:pt x="363" y="351"/>
                        <a:pt x="366" y="350"/>
                      </a:cubicBezTo>
                      <a:cubicBezTo>
                        <a:pt x="435" y="338"/>
                        <a:pt x="468" y="278"/>
                        <a:pt x="460" y="234"/>
                      </a:cubicBezTo>
                      <a:close/>
                      <a:moveTo>
                        <a:pt x="396" y="183"/>
                      </a:moveTo>
                      <a:cubicBezTo>
                        <a:pt x="396" y="183"/>
                        <a:pt x="396" y="184"/>
                        <a:pt x="396" y="185"/>
                      </a:cubicBezTo>
                      <a:cubicBezTo>
                        <a:pt x="391" y="185"/>
                        <a:pt x="385" y="185"/>
                        <a:pt x="379" y="186"/>
                      </a:cubicBezTo>
                      <a:cubicBezTo>
                        <a:pt x="373" y="187"/>
                        <a:pt x="367" y="189"/>
                        <a:pt x="362" y="191"/>
                      </a:cubicBezTo>
                      <a:cubicBezTo>
                        <a:pt x="364" y="182"/>
                        <a:pt x="371" y="155"/>
                        <a:pt x="374" y="149"/>
                      </a:cubicBezTo>
                      <a:cubicBezTo>
                        <a:pt x="377" y="142"/>
                        <a:pt x="397" y="118"/>
                        <a:pt x="404" y="117"/>
                      </a:cubicBezTo>
                      <a:cubicBezTo>
                        <a:pt x="407" y="117"/>
                        <a:pt x="408" y="118"/>
                        <a:pt x="408" y="121"/>
                      </a:cubicBezTo>
                      <a:cubicBezTo>
                        <a:pt x="410" y="133"/>
                        <a:pt x="394" y="171"/>
                        <a:pt x="396" y="183"/>
                      </a:cubicBezTo>
                      <a:close/>
                      <a:moveTo>
                        <a:pt x="539" y="244"/>
                      </a:moveTo>
                      <a:cubicBezTo>
                        <a:pt x="539" y="243"/>
                        <a:pt x="538" y="243"/>
                        <a:pt x="536" y="243"/>
                      </a:cubicBezTo>
                      <a:cubicBezTo>
                        <a:pt x="526" y="245"/>
                        <a:pt x="525" y="246"/>
                        <a:pt x="524" y="248"/>
                      </a:cubicBezTo>
                      <a:cubicBezTo>
                        <a:pt x="521" y="254"/>
                        <a:pt x="521" y="254"/>
                        <a:pt x="521" y="254"/>
                      </a:cubicBezTo>
                      <a:cubicBezTo>
                        <a:pt x="521" y="252"/>
                        <a:pt x="518" y="246"/>
                        <a:pt x="507" y="248"/>
                      </a:cubicBezTo>
                      <a:cubicBezTo>
                        <a:pt x="479" y="253"/>
                        <a:pt x="452" y="304"/>
                        <a:pt x="455" y="325"/>
                      </a:cubicBezTo>
                      <a:cubicBezTo>
                        <a:pt x="457" y="332"/>
                        <a:pt x="461" y="335"/>
                        <a:pt x="469" y="334"/>
                      </a:cubicBezTo>
                      <a:cubicBezTo>
                        <a:pt x="485" y="331"/>
                        <a:pt x="500" y="306"/>
                        <a:pt x="503" y="300"/>
                      </a:cubicBezTo>
                      <a:cubicBezTo>
                        <a:pt x="503" y="300"/>
                        <a:pt x="503" y="300"/>
                        <a:pt x="504" y="300"/>
                      </a:cubicBezTo>
                      <a:cubicBezTo>
                        <a:pt x="504" y="300"/>
                        <a:pt x="504" y="300"/>
                        <a:pt x="504" y="300"/>
                      </a:cubicBezTo>
                      <a:cubicBezTo>
                        <a:pt x="503" y="306"/>
                        <a:pt x="503" y="314"/>
                        <a:pt x="504" y="319"/>
                      </a:cubicBezTo>
                      <a:cubicBezTo>
                        <a:pt x="504" y="325"/>
                        <a:pt x="507" y="329"/>
                        <a:pt x="512" y="328"/>
                      </a:cubicBezTo>
                      <a:cubicBezTo>
                        <a:pt x="524" y="325"/>
                        <a:pt x="537" y="303"/>
                        <a:pt x="539" y="297"/>
                      </a:cubicBezTo>
                      <a:cubicBezTo>
                        <a:pt x="539" y="297"/>
                        <a:pt x="539" y="297"/>
                        <a:pt x="539" y="297"/>
                      </a:cubicBezTo>
                      <a:cubicBezTo>
                        <a:pt x="539" y="296"/>
                        <a:pt x="538" y="295"/>
                        <a:pt x="537" y="295"/>
                      </a:cubicBezTo>
                      <a:cubicBezTo>
                        <a:pt x="536" y="295"/>
                        <a:pt x="536" y="296"/>
                        <a:pt x="536" y="296"/>
                      </a:cubicBezTo>
                      <a:cubicBezTo>
                        <a:pt x="531" y="305"/>
                        <a:pt x="526" y="311"/>
                        <a:pt x="522" y="312"/>
                      </a:cubicBezTo>
                      <a:cubicBezTo>
                        <a:pt x="519" y="312"/>
                        <a:pt x="518" y="311"/>
                        <a:pt x="517" y="308"/>
                      </a:cubicBezTo>
                      <a:cubicBezTo>
                        <a:pt x="515" y="295"/>
                        <a:pt x="533" y="256"/>
                        <a:pt x="537" y="248"/>
                      </a:cubicBezTo>
                      <a:cubicBezTo>
                        <a:pt x="538" y="246"/>
                        <a:pt x="539" y="244"/>
                        <a:pt x="539" y="244"/>
                      </a:cubicBezTo>
                      <a:close/>
                      <a:moveTo>
                        <a:pt x="510" y="280"/>
                      </a:moveTo>
                      <a:cubicBezTo>
                        <a:pt x="504" y="294"/>
                        <a:pt x="490" y="318"/>
                        <a:pt x="477" y="320"/>
                      </a:cubicBezTo>
                      <a:cubicBezTo>
                        <a:pt x="473" y="321"/>
                        <a:pt x="471" y="319"/>
                        <a:pt x="470" y="315"/>
                      </a:cubicBezTo>
                      <a:cubicBezTo>
                        <a:pt x="468" y="299"/>
                        <a:pt x="489" y="254"/>
                        <a:pt x="508" y="251"/>
                      </a:cubicBezTo>
                      <a:cubicBezTo>
                        <a:pt x="513" y="250"/>
                        <a:pt x="516" y="252"/>
                        <a:pt x="516" y="256"/>
                      </a:cubicBezTo>
                      <a:cubicBezTo>
                        <a:pt x="517" y="261"/>
                        <a:pt x="515" y="269"/>
                        <a:pt x="510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7" name="Freeform 83"/>
                <p:cNvSpPr>
                  <a:spLocks/>
                </p:cNvSpPr>
                <p:nvPr/>
              </p:nvSpPr>
              <p:spPr bwMode="auto">
                <a:xfrm>
                  <a:off x="2977" y="1340"/>
                  <a:ext cx="49" cy="59"/>
                </a:xfrm>
                <a:custGeom>
                  <a:avLst/>
                  <a:gdLst>
                    <a:gd name="T0" fmla="*/ 16 w 21"/>
                    <a:gd name="T1" fmla="*/ 2 h 25"/>
                    <a:gd name="T2" fmla="*/ 11 w 21"/>
                    <a:gd name="T3" fmla="*/ 5 h 25"/>
                    <a:gd name="T4" fmla="*/ 7 w 21"/>
                    <a:gd name="T5" fmla="*/ 1 h 25"/>
                    <a:gd name="T6" fmla="*/ 0 w 21"/>
                    <a:gd name="T7" fmla="*/ 11 h 25"/>
                    <a:gd name="T8" fmla="*/ 4 w 21"/>
                    <a:gd name="T9" fmla="*/ 25 h 25"/>
                    <a:gd name="T10" fmla="*/ 5 w 21"/>
                    <a:gd name="T11" fmla="*/ 25 h 25"/>
                    <a:gd name="T12" fmla="*/ 21 w 21"/>
                    <a:gd name="T13" fmla="*/ 9 h 25"/>
                    <a:gd name="T14" fmla="*/ 16 w 21"/>
                    <a:gd name="T15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5">
                      <a:moveTo>
                        <a:pt x="16" y="2"/>
                      </a:moveTo>
                      <a:cubicBezTo>
                        <a:pt x="13" y="2"/>
                        <a:pt x="12" y="4"/>
                        <a:pt x="11" y="5"/>
                      </a:cubicBezTo>
                      <a:cubicBezTo>
                        <a:pt x="11" y="4"/>
                        <a:pt x="9" y="2"/>
                        <a:pt x="7" y="1"/>
                      </a:cubicBezTo>
                      <a:cubicBezTo>
                        <a:pt x="1" y="0"/>
                        <a:pt x="0" y="6"/>
                        <a:pt x="0" y="11"/>
                      </a:cubicBezTo>
                      <a:cubicBezTo>
                        <a:pt x="0" y="16"/>
                        <a:pt x="1" y="20"/>
                        <a:pt x="4" y="25"/>
                      </a:cubicBezTo>
                      <a:cubicBezTo>
                        <a:pt x="4" y="25"/>
                        <a:pt x="5" y="25"/>
                        <a:pt x="5" y="25"/>
                      </a:cubicBezTo>
                      <a:cubicBezTo>
                        <a:pt x="10" y="24"/>
                        <a:pt x="20" y="15"/>
                        <a:pt x="21" y="9"/>
                      </a:cubicBezTo>
                      <a:cubicBezTo>
                        <a:pt x="21" y="6"/>
                        <a:pt x="20" y="2"/>
                        <a:pt x="1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8" name="Freeform 84"/>
                <p:cNvSpPr>
                  <a:spLocks noEditPoints="1"/>
                </p:cNvSpPr>
                <p:nvPr/>
              </p:nvSpPr>
              <p:spPr bwMode="auto">
                <a:xfrm>
                  <a:off x="2663" y="874"/>
                  <a:ext cx="1195" cy="1387"/>
                </a:xfrm>
                <a:custGeom>
                  <a:avLst/>
                  <a:gdLst>
                    <a:gd name="T0" fmla="*/ 502 w 506"/>
                    <a:gd name="T1" fmla="*/ 168 h 587"/>
                    <a:gd name="T2" fmla="*/ 415 w 506"/>
                    <a:gd name="T3" fmla="*/ 55 h 587"/>
                    <a:gd name="T4" fmla="*/ 269 w 506"/>
                    <a:gd name="T5" fmla="*/ 79 h 587"/>
                    <a:gd name="T6" fmla="*/ 268 w 506"/>
                    <a:gd name="T7" fmla="*/ 76 h 587"/>
                    <a:gd name="T8" fmla="*/ 138 w 506"/>
                    <a:gd name="T9" fmla="*/ 1 h 587"/>
                    <a:gd name="T10" fmla="*/ 18 w 506"/>
                    <a:gd name="T11" fmla="*/ 74 h 587"/>
                    <a:gd name="T12" fmla="*/ 6 w 506"/>
                    <a:gd name="T13" fmla="*/ 153 h 587"/>
                    <a:gd name="T14" fmla="*/ 55 w 506"/>
                    <a:gd name="T15" fmla="*/ 225 h 587"/>
                    <a:gd name="T16" fmla="*/ 182 w 506"/>
                    <a:gd name="T17" fmla="*/ 213 h 587"/>
                    <a:gd name="T18" fmla="*/ 201 w 506"/>
                    <a:gd name="T19" fmla="*/ 161 h 587"/>
                    <a:gd name="T20" fmla="*/ 102 w 506"/>
                    <a:gd name="T21" fmla="*/ 112 h 587"/>
                    <a:gd name="T22" fmla="*/ 83 w 506"/>
                    <a:gd name="T23" fmla="*/ 133 h 587"/>
                    <a:gd name="T24" fmla="*/ 80 w 506"/>
                    <a:gd name="T25" fmla="*/ 157 h 587"/>
                    <a:gd name="T26" fmla="*/ 89 w 506"/>
                    <a:gd name="T27" fmla="*/ 170 h 587"/>
                    <a:gd name="T28" fmla="*/ 90 w 506"/>
                    <a:gd name="T29" fmla="*/ 160 h 587"/>
                    <a:gd name="T30" fmla="*/ 95 w 506"/>
                    <a:gd name="T31" fmla="*/ 125 h 587"/>
                    <a:gd name="T32" fmla="*/ 105 w 506"/>
                    <a:gd name="T33" fmla="*/ 116 h 587"/>
                    <a:gd name="T34" fmla="*/ 141 w 506"/>
                    <a:gd name="T35" fmla="*/ 230 h 587"/>
                    <a:gd name="T36" fmla="*/ 59 w 506"/>
                    <a:gd name="T37" fmla="*/ 220 h 587"/>
                    <a:gd name="T38" fmla="*/ 10 w 506"/>
                    <a:gd name="T39" fmla="*/ 153 h 587"/>
                    <a:gd name="T40" fmla="*/ 23 w 506"/>
                    <a:gd name="T41" fmla="*/ 79 h 587"/>
                    <a:gd name="T42" fmla="*/ 138 w 506"/>
                    <a:gd name="T43" fmla="*/ 12 h 587"/>
                    <a:gd name="T44" fmla="*/ 255 w 506"/>
                    <a:gd name="T45" fmla="*/ 80 h 587"/>
                    <a:gd name="T46" fmla="*/ 259 w 506"/>
                    <a:gd name="T47" fmla="*/ 88 h 587"/>
                    <a:gd name="T48" fmla="*/ 252 w 506"/>
                    <a:gd name="T49" fmla="*/ 93 h 587"/>
                    <a:gd name="T50" fmla="*/ 228 w 506"/>
                    <a:gd name="T51" fmla="*/ 164 h 587"/>
                    <a:gd name="T52" fmla="*/ 242 w 506"/>
                    <a:gd name="T53" fmla="*/ 175 h 587"/>
                    <a:gd name="T54" fmla="*/ 268 w 506"/>
                    <a:gd name="T55" fmla="*/ 162 h 587"/>
                    <a:gd name="T56" fmla="*/ 271 w 506"/>
                    <a:gd name="T57" fmla="*/ 84 h 587"/>
                    <a:gd name="T58" fmla="*/ 407 w 506"/>
                    <a:gd name="T59" fmla="*/ 65 h 587"/>
                    <a:gd name="T60" fmla="*/ 485 w 506"/>
                    <a:gd name="T61" fmla="*/ 172 h 587"/>
                    <a:gd name="T62" fmla="*/ 441 w 506"/>
                    <a:gd name="T63" fmla="*/ 288 h 587"/>
                    <a:gd name="T64" fmla="*/ 342 w 506"/>
                    <a:gd name="T65" fmla="*/ 366 h 587"/>
                    <a:gd name="T66" fmla="*/ 231 w 506"/>
                    <a:gd name="T67" fmla="*/ 455 h 587"/>
                    <a:gd name="T68" fmla="*/ 236 w 506"/>
                    <a:gd name="T69" fmla="*/ 432 h 587"/>
                    <a:gd name="T70" fmla="*/ 238 w 506"/>
                    <a:gd name="T71" fmla="*/ 420 h 587"/>
                    <a:gd name="T72" fmla="*/ 227 w 506"/>
                    <a:gd name="T73" fmla="*/ 418 h 587"/>
                    <a:gd name="T74" fmla="*/ 221 w 506"/>
                    <a:gd name="T75" fmla="*/ 437 h 587"/>
                    <a:gd name="T76" fmla="*/ 214 w 506"/>
                    <a:gd name="T77" fmla="*/ 473 h 587"/>
                    <a:gd name="T78" fmla="*/ 197 w 506"/>
                    <a:gd name="T79" fmla="*/ 493 h 587"/>
                    <a:gd name="T80" fmla="*/ 170 w 506"/>
                    <a:gd name="T81" fmla="*/ 537 h 587"/>
                    <a:gd name="T82" fmla="*/ 170 w 506"/>
                    <a:gd name="T83" fmla="*/ 538 h 587"/>
                    <a:gd name="T84" fmla="*/ 163 w 506"/>
                    <a:gd name="T85" fmla="*/ 573 h 587"/>
                    <a:gd name="T86" fmla="*/ 187 w 506"/>
                    <a:gd name="T87" fmla="*/ 573 h 587"/>
                    <a:gd name="T88" fmla="*/ 211 w 506"/>
                    <a:gd name="T89" fmla="*/ 527 h 587"/>
                    <a:gd name="T90" fmla="*/ 228 w 506"/>
                    <a:gd name="T91" fmla="*/ 466 h 587"/>
                    <a:gd name="T92" fmla="*/ 229 w 506"/>
                    <a:gd name="T93" fmla="*/ 463 h 587"/>
                    <a:gd name="T94" fmla="*/ 348 w 506"/>
                    <a:gd name="T95" fmla="*/ 374 h 587"/>
                    <a:gd name="T96" fmla="*/ 453 w 506"/>
                    <a:gd name="T97" fmla="*/ 295 h 587"/>
                    <a:gd name="T98" fmla="*/ 502 w 506"/>
                    <a:gd name="T99" fmla="*/ 168 h 587"/>
                    <a:gd name="T100" fmla="*/ 259 w 506"/>
                    <a:gd name="T101" fmla="*/ 158 h 587"/>
                    <a:gd name="T102" fmla="*/ 241 w 506"/>
                    <a:gd name="T103" fmla="*/ 169 h 587"/>
                    <a:gd name="T104" fmla="*/ 232 w 506"/>
                    <a:gd name="T105" fmla="*/ 162 h 587"/>
                    <a:gd name="T106" fmla="*/ 252 w 506"/>
                    <a:gd name="T107" fmla="*/ 100 h 587"/>
                    <a:gd name="T108" fmla="*/ 261 w 506"/>
                    <a:gd name="T109" fmla="*/ 93 h 587"/>
                    <a:gd name="T110" fmla="*/ 259 w 506"/>
                    <a:gd name="T111" fmla="*/ 158 h 587"/>
                    <a:gd name="T112" fmla="*/ 210 w 506"/>
                    <a:gd name="T113" fmla="*/ 494 h 587"/>
                    <a:gd name="T114" fmla="*/ 171 w 506"/>
                    <a:gd name="T115" fmla="*/ 573 h 587"/>
                    <a:gd name="T116" fmla="*/ 173 w 506"/>
                    <a:gd name="T117" fmla="*/ 539 h 587"/>
                    <a:gd name="T118" fmla="*/ 174 w 506"/>
                    <a:gd name="T119" fmla="*/ 538 h 587"/>
                    <a:gd name="T120" fmla="*/ 199 w 506"/>
                    <a:gd name="T121" fmla="*/ 495 h 587"/>
                    <a:gd name="T122" fmla="*/ 213 w 506"/>
                    <a:gd name="T123" fmla="*/ 480 h 587"/>
                    <a:gd name="T124" fmla="*/ 210 w 506"/>
                    <a:gd name="T125" fmla="*/ 494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06" h="587">
                      <a:moveTo>
                        <a:pt x="502" y="168"/>
                      </a:moveTo>
                      <a:cubicBezTo>
                        <a:pt x="499" y="115"/>
                        <a:pt x="465" y="72"/>
                        <a:pt x="415" y="55"/>
                      </a:cubicBezTo>
                      <a:cubicBezTo>
                        <a:pt x="368" y="40"/>
                        <a:pt x="310" y="48"/>
                        <a:pt x="269" y="79"/>
                      </a:cubicBezTo>
                      <a:cubicBezTo>
                        <a:pt x="269" y="78"/>
                        <a:pt x="268" y="77"/>
                        <a:pt x="268" y="76"/>
                      </a:cubicBezTo>
                      <a:cubicBezTo>
                        <a:pt x="245" y="32"/>
                        <a:pt x="196" y="0"/>
                        <a:pt x="138" y="1"/>
                      </a:cubicBezTo>
                      <a:cubicBezTo>
                        <a:pt x="87" y="2"/>
                        <a:pt x="41" y="31"/>
                        <a:pt x="18" y="74"/>
                      </a:cubicBezTo>
                      <a:cubicBezTo>
                        <a:pt x="3" y="102"/>
                        <a:pt x="0" y="125"/>
                        <a:pt x="6" y="153"/>
                      </a:cubicBezTo>
                      <a:cubicBezTo>
                        <a:pt x="12" y="184"/>
                        <a:pt x="30" y="208"/>
                        <a:pt x="55" y="225"/>
                      </a:cubicBezTo>
                      <a:cubicBezTo>
                        <a:pt x="93" y="249"/>
                        <a:pt x="151" y="245"/>
                        <a:pt x="182" y="213"/>
                      </a:cubicBezTo>
                      <a:cubicBezTo>
                        <a:pt x="195" y="199"/>
                        <a:pt x="203" y="181"/>
                        <a:pt x="201" y="161"/>
                      </a:cubicBezTo>
                      <a:cubicBezTo>
                        <a:pt x="198" y="116"/>
                        <a:pt x="148" y="81"/>
                        <a:pt x="102" y="112"/>
                      </a:cubicBezTo>
                      <a:cubicBezTo>
                        <a:pt x="94" y="117"/>
                        <a:pt x="87" y="124"/>
                        <a:pt x="83" y="133"/>
                      </a:cubicBezTo>
                      <a:cubicBezTo>
                        <a:pt x="80" y="140"/>
                        <a:pt x="79" y="149"/>
                        <a:pt x="80" y="157"/>
                      </a:cubicBezTo>
                      <a:cubicBezTo>
                        <a:pt x="80" y="163"/>
                        <a:pt x="84" y="169"/>
                        <a:pt x="89" y="170"/>
                      </a:cubicBezTo>
                      <a:cubicBezTo>
                        <a:pt x="95" y="170"/>
                        <a:pt x="95" y="163"/>
                        <a:pt x="90" y="160"/>
                      </a:cubicBezTo>
                      <a:cubicBezTo>
                        <a:pt x="77" y="151"/>
                        <a:pt x="86" y="133"/>
                        <a:pt x="95" y="125"/>
                      </a:cubicBezTo>
                      <a:cubicBezTo>
                        <a:pt x="97" y="122"/>
                        <a:pt x="102" y="118"/>
                        <a:pt x="105" y="116"/>
                      </a:cubicBezTo>
                      <a:cubicBezTo>
                        <a:pt x="184" y="72"/>
                        <a:pt x="231" y="197"/>
                        <a:pt x="141" y="230"/>
                      </a:cubicBezTo>
                      <a:cubicBezTo>
                        <a:pt x="119" y="238"/>
                        <a:pt x="80" y="232"/>
                        <a:pt x="59" y="220"/>
                      </a:cubicBezTo>
                      <a:cubicBezTo>
                        <a:pt x="37" y="206"/>
                        <a:pt x="16" y="182"/>
                        <a:pt x="10" y="153"/>
                      </a:cubicBezTo>
                      <a:cubicBezTo>
                        <a:pt x="5" y="126"/>
                        <a:pt x="9" y="105"/>
                        <a:pt x="23" y="79"/>
                      </a:cubicBezTo>
                      <a:cubicBezTo>
                        <a:pt x="45" y="37"/>
                        <a:pt x="89" y="12"/>
                        <a:pt x="138" y="12"/>
                      </a:cubicBezTo>
                      <a:cubicBezTo>
                        <a:pt x="188" y="12"/>
                        <a:pt x="233" y="38"/>
                        <a:pt x="255" y="80"/>
                      </a:cubicBezTo>
                      <a:cubicBezTo>
                        <a:pt x="257" y="83"/>
                        <a:pt x="258" y="85"/>
                        <a:pt x="259" y="88"/>
                      </a:cubicBezTo>
                      <a:cubicBezTo>
                        <a:pt x="256" y="89"/>
                        <a:pt x="254" y="91"/>
                        <a:pt x="252" y="93"/>
                      </a:cubicBezTo>
                      <a:cubicBezTo>
                        <a:pt x="233" y="113"/>
                        <a:pt x="221" y="147"/>
                        <a:pt x="228" y="164"/>
                      </a:cubicBezTo>
                      <a:cubicBezTo>
                        <a:pt x="231" y="169"/>
                        <a:pt x="236" y="173"/>
                        <a:pt x="242" y="175"/>
                      </a:cubicBezTo>
                      <a:cubicBezTo>
                        <a:pt x="252" y="178"/>
                        <a:pt x="263" y="170"/>
                        <a:pt x="268" y="162"/>
                      </a:cubicBezTo>
                      <a:cubicBezTo>
                        <a:pt x="280" y="141"/>
                        <a:pt x="280" y="107"/>
                        <a:pt x="271" y="84"/>
                      </a:cubicBezTo>
                      <a:cubicBezTo>
                        <a:pt x="311" y="56"/>
                        <a:pt x="362" y="48"/>
                        <a:pt x="407" y="65"/>
                      </a:cubicBezTo>
                      <a:cubicBezTo>
                        <a:pt x="453" y="82"/>
                        <a:pt x="482" y="121"/>
                        <a:pt x="485" y="172"/>
                      </a:cubicBezTo>
                      <a:cubicBezTo>
                        <a:pt x="487" y="214"/>
                        <a:pt x="473" y="252"/>
                        <a:pt x="441" y="288"/>
                      </a:cubicBezTo>
                      <a:cubicBezTo>
                        <a:pt x="415" y="318"/>
                        <a:pt x="381" y="341"/>
                        <a:pt x="342" y="366"/>
                      </a:cubicBezTo>
                      <a:cubicBezTo>
                        <a:pt x="298" y="396"/>
                        <a:pt x="261" y="425"/>
                        <a:pt x="231" y="455"/>
                      </a:cubicBezTo>
                      <a:cubicBezTo>
                        <a:pt x="232" y="448"/>
                        <a:pt x="234" y="440"/>
                        <a:pt x="236" y="432"/>
                      </a:cubicBezTo>
                      <a:cubicBezTo>
                        <a:pt x="238" y="420"/>
                        <a:pt x="238" y="420"/>
                        <a:pt x="238" y="420"/>
                      </a:cubicBezTo>
                      <a:cubicBezTo>
                        <a:pt x="227" y="418"/>
                        <a:pt x="227" y="418"/>
                        <a:pt x="227" y="418"/>
                      </a:cubicBezTo>
                      <a:cubicBezTo>
                        <a:pt x="227" y="418"/>
                        <a:pt x="221" y="437"/>
                        <a:pt x="221" y="437"/>
                      </a:cubicBezTo>
                      <a:cubicBezTo>
                        <a:pt x="218" y="448"/>
                        <a:pt x="216" y="461"/>
                        <a:pt x="214" y="473"/>
                      </a:cubicBezTo>
                      <a:cubicBezTo>
                        <a:pt x="208" y="479"/>
                        <a:pt x="202" y="486"/>
                        <a:pt x="197" y="493"/>
                      </a:cubicBezTo>
                      <a:cubicBezTo>
                        <a:pt x="184" y="508"/>
                        <a:pt x="176" y="522"/>
                        <a:pt x="170" y="537"/>
                      </a:cubicBezTo>
                      <a:cubicBezTo>
                        <a:pt x="170" y="538"/>
                        <a:pt x="170" y="538"/>
                        <a:pt x="170" y="538"/>
                      </a:cubicBezTo>
                      <a:cubicBezTo>
                        <a:pt x="166" y="549"/>
                        <a:pt x="161" y="561"/>
                        <a:pt x="163" y="573"/>
                      </a:cubicBezTo>
                      <a:cubicBezTo>
                        <a:pt x="165" y="583"/>
                        <a:pt x="175" y="587"/>
                        <a:pt x="187" y="573"/>
                      </a:cubicBezTo>
                      <a:cubicBezTo>
                        <a:pt x="200" y="558"/>
                        <a:pt x="205" y="543"/>
                        <a:pt x="211" y="527"/>
                      </a:cubicBezTo>
                      <a:cubicBezTo>
                        <a:pt x="219" y="507"/>
                        <a:pt x="224" y="486"/>
                        <a:pt x="228" y="466"/>
                      </a:cubicBezTo>
                      <a:cubicBezTo>
                        <a:pt x="229" y="465"/>
                        <a:pt x="229" y="464"/>
                        <a:pt x="229" y="463"/>
                      </a:cubicBezTo>
                      <a:cubicBezTo>
                        <a:pt x="261" y="433"/>
                        <a:pt x="301" y="404"/>
                        <a:pt x="348" y="374"/>
                      </a:cubicBezTo>
                      <a:cubicBezTo>
                        <a:pt x="387" y="348"/>
                        <a:pt x="424" y="323"/>
                        <a:pt x="453" y="295"/>
                      </a:cubicBezTo>
                      <a:cubicBezTo>
                        <a:pt x="488" y="261"/>
                        <a:pt x="506" y="221"/>
                        <a:pt x="502" y="168"/>
                      </a:cubicBezTo>
                      <a:close/>
                      <a:moveTo>
                        <a:pt x="259" y="158"/>
                      </a:moveTo>
                      <a:cubicBezTo>
                        <a:pt x="255" y="165"/>
                        <a:pt x="248" y="170"/>
                        <a:pt x="241" y="169"/>
                      </a:cubicBezTo>
                      <a:cubicBezTo>
                        <a:pt x="237" y="169"/>
                        <a:pt x="234" y="167"/>
                        <a:pt x="232" y="162"/>
                      </a:cubicBezTo>
                      <a:cubicBezTo>
                        <a:pt x="225" y="147"/>
                        <a:pt x="234" y="119"/>
                        <a:pt x="252" y="100"/>
                      </a:cubicBezTo>
                      <a:cubicBezTo>
                        <a:pt x="255" y="98"/>
                        <a:pt x="258" y="95"/>
                        <a:pt x="261" y="93"/>
                      </a:cubicBezTo>
                      <a:cubicBezTo>
                        <a:pt x="268" y="114"/>
                        <a:pt x="269" y="140"/>
                        <a:pt x="259" y="158"/>
                      </a:cubicBezTo>
                      <a:close/>
                      <a:moveTo>
                        <a:pt x="210" y="494"/>
                      </a:moveTo>
                      <a:cubicBezTo>
                        <a:pt x="208" y="503"/>
                        <a:pt x="186" y="584"/>
                        <a:pt x="171" y="573"/>
                      </a:cubicBezTo>
                      <a:cubicBezTo>
                        <a:pt x="162" y="566"/>
                        <a:pt x="170" y="548"/>
                        <a:pt x="173" y="539"/>
                      </a:cubicBezTo>
                      <a:cubicBezTo>
                        <a:pt x="174" y="538"/>
                        <a:pt x="174" y="538"/>
                        <a:pt x="174" y="538"/>
                      </a:cubicBezTo>
                      <a:cubicBezTo>
                        <a:pt x="179" y="524"/>
                        <a:pt x="187" y="510"/>
                        <a:pt x="199" y="495"/>
                      </a:cubicBezTo>
                      <a:cubicBezTo>
                        <a:pt x="204" y="490"/>
                        <a:pt x="208" y="485"/>
                        <a:pt x="213" y="480"/>
                      </a:cubicBezTo>
                      <a:cubicBezTo>
                        <a:pt x="212" y="484"/>
                        <a:pt x="211" y="489"/>
                        <a:pt x="210" y="4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1622155" y="186485"/>
                <a:ext cx="1651112" cy="700681"/>
                <a:chOff x="4192692" y="1963767"/>
                <a:chExt cx="1651112" cy="700681"/>
              </a:xfrm>
            </p:grpSpPr>
            <p:sp>
              <p:nvSpPr>
                <p:cNvPr id="22" name="TextBox 21"/>
                <p:cNvSpPr txBox="1"/>
                <p:nvPr/>
              </p:nvSpPr>
              <p:spPr>
                <a:xfrm>
                  <a:off x="4192692" y="2143244"/>
                  <a:ext cx="16511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dirty="0" smtClean="0">
                      <a:solidFill>
                        <a:schemeClr val="bg1">
                          <a:lumMod val="9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rPr>
                    <a:t>七夕节快乐</a:t>
                  </a:r>
                  <a:endPara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4678582" y="1963767"/>
                  <a:ext cx="757957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2016</a:t>
                  </a:r>
                  <a:endParaRPr lang="zh-CN" altLang="en-US" sz="11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4192692" y="2433616"/>
                  <a:ext cx="165111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9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永远爱你的亲</a:t>
                  </a:r>
                  <a:endParaRPr lang="zh-CN" altLang="en-US" sz="9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  <p:grpSp>
            <p:nvGrpSpPr>
              <p:cNvPr id="12" name="Group 88"/>
              <p:cNvGrpSpPr>
                <a:grpSpLocks noChangeAspect="1"/>
              </p:cNvGrpSpPr>
              <p:nvPr/>
            </p:nvGrpSpPr>
            <p:grpSpPr bwMode="auto">
              <a:xfrm>
                <a:off x="1568339" y="958599"/>
                <a:ext cx="817722" cy="82847"/>
                <a:chOff x="2112" y="1540"/>
                <a:chExt cx="3119" cy="316"/>
              </a:xfrm>
              <a:solidFill>
                <a:schemeClr val="bg1"/>
              </a:solidFill>
            </p:grpSpPr>
            <p:sp>
              <p:nvSpPr>
                <p:cNvPr id="13" name="Freeform 89"/>
                <p:cNvSpPr>
                  <a:spLocks/>
                </p:cNvSpPr>
                <p:nvPr/>
              </p:nvSpPr>
              <p:spPr bwMode="auto">
                <a:xfrm>
                  <a:off x="2188" y="1651"/>
                  <a:ext cx="24" cy="76"/>
                </a:xfrm>
                <a:custGeom>
                  <a:avLst/>
                  <a:gdLst>
                    <a:gd name="T0" fmla="*/ 0 w 5"/>
                    <a:gd name="T1" fmla="*/ 2 h 16"/>
                    <a:gd name="T2" fmla="*/ 0 w 5"/>
                    <a:gd name="T3" fmla="*/ 14 h 16"/>
                    <a:gd name="T4" fmla="*/ 0 w 5"/>
                    <a:gd name="T5" fmla="*/ 14 h 16"/>
                    <a:gd name="T6" fmla="*/ 1 w 5"/>
                    <a:gd name="T7" fmla="*/ 16 h 16"/>
                    <a:gd name="T8" fmla="*/ 3 w 5"/>
                    <a:gd name="T9" fmla="*/ 14 h 16"/>
                    <a:gd name="T10" fmla="*/ 3 w 5"/>
                    <a:gd name="T11" fmla="*/ 14 h 16"/>
                    <a:gd name="T12" fmla="*/ 3 w 5"/>
                    <a:gd name="T13" fmla="*/ 2 h 16"/>
                    <a:gd name="T14" fmla="*/ 3 w 5"/>
                    <a:gd name="T15" fmla="*/ 2 h 16"/>
                    <a:gd name="T16" fmla="*/ 1 w 5"/>
                    <a:gd name="T17" fmla="*/ 0 h 16"/>
                    <a:gd name="T18" fmla="*/ 0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0" y="2"/>
                      </a:moveTo>
                      <a:cubicBezTo>
                        <a:pt x="0" y="6"/>
                        <a:pt x="0" y="10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6"/>
                        <a:pt x="1" y="16"/>
                      </a:cubicBezTo>
                      <a:cubicBezTo>
                        <a:pt x="2" y="16"/>
                        <a:pt x="3" y="15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5" y="10"/>
                        <a:pt x="5" y="6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90"/>
                <p:cNvSpPr>
                  <a:spLocks/>
                </p:cNvSpPr>
                <p:nvPr/>
              </p:nvSpPr>
              <p:spPr bwMode="auto">
                <a:xfrm>
                  <a:off x="2232" y="1646"/>
                  <a:ext cx="808" cy="86"/>
                </a:xfrm>
                <a:custGeom>
                  <a:avLst/>
                  <a:gdLst>
                    <a:gd name="T0" fmla="*/ 0 w 169"/>
                    <a:gd name="T1" fmla="*/ 5 h 18"/>
                    <a:gd name="T2" fmla="*/ 14 w 169"/>
                    <a:gd name="T3" fmla="*/ 6 h 18"/>
                    <a:gd name="T4" fmla="*/ 88 w 169"/>
                    <a:gd name="T5" fmla="*/ 5 h 18"/>
                    <a:gd name="T6" fmla="*/ 152 w 169"/>
                    <a:gd name="T7" fmla="*/ 1 h 18"/>
                    <a:gd name="T8" fmla="*/ 169 w 169"/>
                    <a:gd name="T9" fmla="*/ 0 h 18"/>
                    <a:gd name="T10" fmla="*/ 168 w 169"/>
                    <a:gd name="T11" fmla="*/ 9 h 18"/>
                    <a:gd name="T12" fmla="*/ 169 w 169"/>
                    <a:gd name="T13" fmla="*/ 18 h 18"/>
                    <a:gd name="T14" fmla="*/ 152 w 169"/>
                    <a:gd name="T15" fmla="*/ 17 h 18"/>
                    <a:gd name="T16" fmla="*/ 88 w 169"/>
                    <a:gd name="T17" fmla="*/ 13 h 18"/>
                    <a:gd name="T18" fmla="*/ 14 w 169"/>
                    <a:gd name="T19" fmla="*/ 12 h 18"/>
                    <a:gd name="T20" fmla="*/ 0 w 169"/>
                    <a:gd name="T21" fmla="*/ 13 h 18"/>
                    <a:gd name="T22" fmla="*/ 0 w 169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9" h="18">
                      <a:moveTo>
                        <a:pt x="0" y="5"/>
                      </a:moveTo>
                      <a:cubicBezTo>
                        <a:pt x="3" y="5"/>
                        <a:pt x="7" y="5"/>
                        <a:pt x="14" y="6"/>
                      </a:cubicBezTo>
                      <a:cubicBezTo>
                        <a:pt x="39" y="7"/>
                        <a:pt x="63" y="7"/>
                        <a:pt x="88" y="5"/>
                      </a:cubicBezTo>
                      <a:cubicBezTo>
                        <a:pt x="110" y="4"/>
                        <a:pt x="131" y="2"/>
                        <a:pt x="152" y="1"/>
                      </a:cubicBezTo>
                      <a:cubicBezTo>
                        <a:pt x="158" y="1"/>
                        <a:pt x="164" y="0"/>
                        <a:pt x="169" y="0"/>
                      </a:cubicBezTo>
                      <a:cubicBezTo>
                        <a:pt x="168" y="3"/>
                        <a:pt x="168" y="6"/>
                        <a:pt x="168" y="9"/>
                      </a:cubicBezTo>
                      <a:cubicBezTo>
                        <a:pt x="168" y="12"/>
                        <a:pt x="168" y="15"/>
                        <a:pt x="169" y="18"/>
                      </a:cubicBezTo>
                      <a:cubicBezTo>
                        <a:pt x="164" y="18"/>
                        <a:pt x="158" y="17"/>
                        <a:pt x="152" y="17"/>
                      </a:cubicBezTo>
                      <a:cubicBezTo>
                        <a:pt x="131" y="16"/>
                        <a:pt x="110" y="14"/>
                        <a:pt x="88" y="13"/>
                      </a:cubicBezTo>
                      <a:cubicBezTo>
                        <a:pt x="63" y="11"/>
                        <a:pt x="39" y="11"/>
                        <a:pt x="14" y="12"/>
                      </a:cubicBezTo>
                      <a:cubicBezTo>
                        <a:pt x="7" y="13"/>
                        <a:pt x="3" y="13"/>
                        <a:pt x="0" y="13"/>
                      </a:cubicBezTo>
                      <a:cubicBezTo>
                        <a:pt x="0" y="10"/>
                        <a:pt x="0" y="8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Oval 91"/>
                <p:cNvSpPr>
                  <a:spLocks noChangeArrowheads="1"/>
                </p:cNvSpPr>
                <p:nvPr/>
              </p:nvSpPr>
              <p:spPr bwMode="auto">
                <a:xfrm>
                  <a:off x="2112" y="1660"/>
                  <a:ext cx="57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92"/>
                <p:cNvSpPr>
                  <a:spLocks/>
                </p:cNvSpPr>
                <p:nvPr/>
              </p:nvSpPr>
              <p:spPr bwMode="auto">
                <a:xfrm>
                  <a:off x="5135" y="1651"/>
                  <a:ext cx="24" cy="76"/>
                </a:xfrm>
                <a:custGeom>
                  <a:avLst/>
                  <a:gdLst>
                    <a:gd name="T0" fmla="*/ 5 w 5"/>
                    <a:gd name="T1" fmla="*/ 2 h 16"/>
                    <a:gd name="T2" fmla="*/ 5 w 5"/>
                    <a:gd name="T3" fmla="*/ 14 h 16"/>
                    <a:gd name="T4" fmla="*/ 5 w 5"/>
                    <a:gd name="T5" fmla="*/ 14 h 16"/>
                    <a:gd name="T6" fmla="*/ 3 w 5"/>
                    <a:gd name="T7" fmla="*/ 16 h 16"/>
                    <a:gd name="T8" fmla="*/ 1 w 5"/>
                    <a:gd name="T9" fmla="*/ 14 h 16"/>
                    <a:gd name="T10" fmla="*/ 1 w 5"/>
                    <a:gd name="T11" fmla="*/ 14 h 16"/>
                    <a:gd name="T12" fmla="*/ 1 w 5"/>
                    <a:gd name="T13" fmla="*/ 2 h 16"/>
                    <a:gd name="T14" fmla="*/ 1 w 5"/>
                    <a:gd name="T15" fmla="*/ 2 h 16"/>
                    <a:gd name="T16" fmla="*/ 3 w 5"/>
                    <a:gd name="T17" fmla="*/ 0 h 16"/>
                    <a:gd name="T18" fmla="*/ 5 w 5"/>
                    <a:gd name="T1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6">
                      <a:moveTo>
                        <a:pt x="5" y="2"/>
                      </a:moveTo>
                      <a:cubicBezTo>
                        <a:pt x="5" y="6"/>
                        <a:pt x="5" y="10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4" y="16"/>
                        <a:pt x="3" y="16"/>
                      </a:cubicBezTo>
                      <a:cubicBezTo>
                        <a:pt x="3" y="16"/>
                        <a:pt x="2" y="15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0"/>
                        <a:pt x="0" y="6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0"/>
                        <a:pt x="3" y="0"/>
                      </a:cubicBezTo>
                      <a:cubicBezTo>
                        <a:pt x="4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93"/>
                <p:cNvSpPr>
                  <a:spLocks/>
                </p:cNvSpPr>
                <p:nvPr/>
              </p:nvSpPr>
              <p:spPr bwMode="auto">
                <a:xfrm>
                  <a:off x="4303" y="1646"/>
                  <a:ext cx="813" cy="86"/>
                </a:xfrm>
                <a:custGeom>
                  <a:avLst/>
                  <a:gdLst>
                    <a:gd name="T0" fmla="*/ 170 w 170"/>
                    <a:gd name="T1" fmla="*/ 5 h 18"/>
                    <a:gd name="T2" fmla="*/ 156 w 170"/>
                    <a:gd name="T3" fmla="*/ 6 h 18"/>
                    <a:gd name="T4" fmla="*/ 81 w 170"/>
                    <a:gd name="T5" fmla="*/ 5 h 18"/>
                    <a:gd name="T6" fmla="*/ 17 w 170"/>
                    <a:gd name="T7" fmla="*/ 1 h 18"/>
                    <a:gd name="T8" fmla="*/ 0 w 170"/>
                    <a:gd name="T9" fmla="*/ 0 h 18"/>
                    <a:gd name="T10" fmla="*/ 2 w 170"/>
                    <a:gd name="T11" fmla="*/ 9 h 18"/>
                    <a:gd name="T12" fmla="*/ 0 w 170"/>
                    <a:gd name="T13" fmla="*/ 18 h 18"/>
                    <a:gd name="T14" fmla="*/ 17 w 170"/>
                    <a:gd name="T15" fmla="*/ 17 h 18"/>
                    <a:gd name="T16" fmla="*/ 81 w 170"/>
                    <a:gd name="T17" fmla="*/ 13 h 18"/>
                    <a:gd name="T18" fmla="*/ 156 w 170"/>
                    <a:gd name="T19" fmla="*/ 12 h 18"/>
                    <a:gd name="T20" fmla="*/ 170 w 170"/>
                    <a:gd name="T21" fmla="*/ 13 h 18"/>
                    <a:gd name="T22" fmla="*/ 170 w 170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0" h="18">
                      <a:moveTo>
                        <a:pt x="170" y="5"/>
                      </a:moveTo>
                      <a:cubicBezTo>
                        <a:pt x="167" y="5"/>
                        <a:pt x="163" y="5"/>
                        <a:pt x="156" y="6"/>
                      </a:cubicBezTo>
                      <a:cubicBezTo>
                        <a:pt x="131" y="7"/>
                        <a:pt x="106" y="7"/>
                        <a:pt x="81" y="5"/>
                      </a:cubicBezTo>
                      <a:cubicBezTo>
                        <a:pt x="60" y="4"/>
                        <a:pt x="39" y="2"/>
                        <a:pt x="17" y="1"/>
                      </a:cubicBezTo>
                      <a:cubicBezTo>
                        <a:pt x="12" y="1"/>
                        <a:pt x="6" y="0"/>
                        <a:pt x="0" y="0"/>
                      </a:cubicBezTo>
                      <a:cubicBezTo>
                        <a:pt x="1" y="3"/>
                        <a:pt x="2" y="6"/>
                        <a:pt x="2" y="9"/>
                      </a:cubicBezTo>
                      <a:cubicBezTo>
                        <a:pt x="2" y="12"/>
                        <a:pt x="1" y="15"/>
                        <a:pt x="0" y="18"/>
                      </a:cubicBezTo>
                      <a:cubicBezTo>
                        <a:pt x="6" y="18"/>
                        <a:pt x="12" y="17"/>
                        <a:pt x="17" y="17"/>
                      </a:cubicBezTo>
                      <a:cubicBezTo>
                        <a:pt x="39" y="16"/>
                        <a:pt x="60" y="14"/>
                        <a:pt x="81" y="13"/>
                      </a:cubicBezTo>
                      <a:cubicBezTo>
                        <a:pt x="106" y="11"/>
                        <a:pt x="131" y="11"/>
                        <a:pt x="156" y="12"/>
                      </a:cubicBezTo>
                      <a:cubicBezTo>
                        <a:pt x="163" y="13"/>
                        <a:pt x="167" y="13"/>
                        <a:pt x="170" y="13"/>
                      </a:cubicBezTo>
                      <a:cubicBezTo>
                        <a:pt x="169" y="10"/>
                        <a:pt x="169" y="8"/>
                        <a:pt x="17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Oval 94"/>
                <p:cNvSpPr>
                  <a:spLocks noChangeArrowheads="1"/>
                </p:cNvSpPr>
                <p:nvPr/>
              </p:nvSpPr>
              <p:spPr bwMode="auto">
                <a:xfrm>
                  <a:off x="5178" y="1660"/>
                  <a:ext cx="53" cy="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95"/>
                <p:cNvSpPr>
                  <a:spLocks/>
                </p:cNvSpPr>
                <p:nvPr/>
              </p:nvSpPr>
              <p:spPr bwMode="auto">
                <a:xfrm>
                  <a:off x="3566" y="1584"/>
                  <a:ext cx="211" cy="210"/>
                </a:xfrm>
                <a:custGeom>
                  <a:avLst/>
                  <a:gdLst>
                    <a:gd name="T0" fmla="*/ 31 w 44"/>
                    <a:gd name="T1" fmla="*/ 1 h 44"/>
                    <a:gd name="T2" fmla="*/ 22 w 44"/>
                    <a:gd name="T3" fmla="*/ 9 h 44"/>
                    <a:gd name="T4" fmla="*/ 22 w 44"/>
                    <a:gd name="T5" fmla="*/ 9 h 44"/>
                    <a:gd name="T6" fmla="*/ 13 w 44"/>
                    <a:gd name="T7" fmla="*/ 1 h 44"/>
                    <a:gd name="T8" fmla="*/ 0 w 44"/>
                    <a:gd name="T9" fmla="*/ 14 h 44"/>
                    <a:gd name="T10" fmla="*/ 8 w 44"/>
                    <a:gd name="T11" fmla="*/ 28 h 44"/>
                    <a:gd name="T12" fmla="*/ 12 w 44"/>
                    <a:gd name="T13" fmla="*/ 32 h 44"/>
                    <a:gd name="T14" fmla="*/ 12 w 44"/>
                    <a:gd name="T15" fmla="*/ 32 h 44"/>
                    <a:gd name="T16" fmla="*/ 22 w 44"/>
                    <a:gd name="T17" fmla="*/ 44 h 44"/>
                    <a:gd name="T18" fmla="*/ 23 w 44"/>
                    <a:gd name="T19" fmla="*/ 44 h 44"/>
                    <a:gd name="T20" fmla="*/ 33 w 44"/>
                    <a:gd name="T21" fmla="*/ 32 h 44"/>
                    <a:gd name="T22" fmla="*/ 33 w 44"/>
                    <a:gd name="T23" fmla="*/ 32 h 44"/>
                    <a:gd name="T24" fmla="*/ 37 w 44"/>
                    <a:gd name="T25" fmla="*/ 28 h 44"/>
                    <a:gd name="T26" fmla="*/ 44 w 44"/>
                    <a:gd name="T27" fmla="*/ 14 h 44"/>
                    <a:gd name="T28" fmla="*/ 31 w 44"/>
                    <a:gd name="T29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4" h="44">
                      <a:moveTo>
                        <a:pt x="31" y="1"/>
                      </a:moveTo>
                      <a:cubicBezTo>
                        <a:pt x="27" y="2"/>
                        <a:pt x="23" y="5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5"/>
                        <a:pt x="18" y="2"/>
                        <a:pt x="13" y="1"/>
                      </a:cubicBezTo>
                      <a:cubicBezTo>
                        <a:pt x="5" y="1"/>
                        <a:pt x="0" y="6"/>
                        <a:pt x="0" y="14"/>
                      </a:cubicBezTo>
                      <a:cubicBezTo>
                        <a:pt x="0" y="19"/>
                        <a:pt x="4" y="23"/>
                        <a:pt x="8" y="28"/>
                      </a:cubicBezTo>
                      <a:cubicBezTo>
                        <a:pt x="9" y="29"/>
                        <a:pt x="11" y="30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6" y="36"/>
                        <a:pt x="21" y="43"/>
                        <a:pt x="22" y="44"/>
                      </a:cubicBezTo>
                      <a:cubicBezTo>
                        <a:pt x="22" y="44"/>
                        <a:pt x="23" y="44"/>
                        <a:pt x="23" y="44"/>
                      </a:cubicBezTo>
                      <a:cubicBezTo>
                        <a:pt x="26" y="40"/>
                        <a:pt x="28" y="37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4" y="30"/>
                        <a:pt x="35" y="29"/>
                        <a:pt x="37" y="28"/>
                      </a:cubicBezTo>
                      <a:cubicBezTo>
                        <a:pt x="40" y="23"/>
                        <a:pt x="44" y="19"/>
                        <a:pt x="44" y="14"/>
                      </a:cubicBezTo>
                      <a:cubicBezTo>
                        <a:pt x="44" y="7"/>
                        <a:pt x="41" y="0"/>
                        <a:pt x="3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96"/>
                <p:cNvSpPr>
                  <a:spLocks noEditPoints="1"/>
                </p:cNvSpPr>
                <p:nvPr/>
              </p:nvSpPr>
              <p:spPr bwMode="auto">
                <a:xfrm>
                  <a:off x="3064" y="1540"/>
                  <a:ext cx="507" cy="316"/>
                </a:xfrm>
                <a:custGeom>
                  <a:avLst/>
                  <a:gdLst>
                    <a:gd name="T0" fmla="*/ 80 w 106"/>
                    <a:gd name="T1" fmla="*/ 3 h 66"/>
                    <a:gd name="T2" fmla="*/ 44 w 106"/>
                    <a:gd name="T3" fmla="*/ 22 h 66"/>
                    <a:gd name="T4" fmla="*/ 61 w 106"/>
                    <a:gd name="T5" fmla="*/ 42 h 66"/>
                    <a:gd name="T6" fmla="*/ 80 w 106"/>
                    <a:gd name="T7" fmla="*/ 38 h 66"/>
                    <a:gd name="T8" fmla="*/ 81 w 106"/>
                    <a:gd name="T9" fmla="*/ 36 h 66"/>
                    <a:gd name="T10" fmla="*/ 79 w 106"/>
                    <a:gd name="T11" fmla="*/ 37 h 66"/>
                    <a:gd name="T12" fmla="*/ 62 w 106"/>
                    <a:gd name="T13" fmla="*/ 39 h 66"/>
                    <a:gd name="T14" fmla="*/ 46 w 106"/>
                    <a:gd name="T15" fmla="*/ 22 h 66"/>
                    <a:gd name="T16" fmla="*/ 78 w 106"/>
                    <a:gd name="T17" fmla="*/ 8 h 66"/>
                    <a:gd name="T18" fmla="*/ 102 w 106"/>
                    <a:gd name="T19" fmla="*/ 33 h 66"/>
                    <a:gd name="T20" fmla="*/ 49 w 106"/>
                    <a:gd name="T21" fmla="*/ 55 h 66"/>
                    <a:gd name="T22" fmla="*/ 18 w 106"/>
                    <a:gd name="T23" fmla="*/ 40 h 66"/>
                    <a:gd name="T24" fmla="*/ 38 w 106"/>
                    <a:gd name="T25" fmla="*/ 25 h 66"/>
                    <a:gd name="T26" fmla="*/ 30 w 106"/>
                    <a:gd name="T27" fmla="*/ 15 h 66"/>
                    <a:gd name="T28" fmla="*/ 14 w 106"/>
                    <a:gd name="T29" fmla="*/ 28 h 66"/>
                    <a:gd name="T30" fmla="*/ 16 w 106"/>
                    <a:gd name="T31" fmla="*/ 39 h 66"/>
                    <a:gd name="T32" fmla="*/ 10 w 106"/>
                    <a:gd name="T33" fmla="*/ 39 h 66"/>
                    <a:gd name="T34" fmla="*/ 1 w 106"/>
                    <a:gd name="T35" fmla="*/ 33 h 66"/>
                    <a:gd name="T36" fmla="*/ 8 w 106"/>
                    <a:gd name="T37" fmla="*/ 33 h 66"/>
                    <a:gd name="T38" fmla="*/ 10 w 106"/>
                    <a:gd name="T39" fmla="*/ 26 h 66"/>
                    <a:gd name="T40" fmla="*/ 3 w 106"/>
                    <a:gd name="T41" fmla="*/ 26 h 66"/>
                    <a:gd name="T42" fmla="*/ 2 w 106"/>
                    <a:gd name="T43" fmla="*/ 27 h 66"/>
                    <a:gd name="T44" fmla="*/ 1 w 106"/>
                    <a:gd name="T45" fmla="*/ 28 h 66"/>
                    <a:gd name="T46" fmla="*/ 0 w 106"/>
                    <a:gd name="T47" fmla="*/ 31 h 66"/>
                    <a:gd name="T48" fmla="*/ 10 w 106"/>
                    <a:gd name="T49" fmla="*/ 40 h 66"/>
                    <a:gd name="T50" fmla="*/ 16 w 106"/>
                    <a:gd name="T51" fmla="*/ 40 h 66"/>
                    <a:gd name="T52" fmla="*/ 49 w 106"/>
                    <a:gd name="T53" fmla="*/ 62 h 66"/>
                    <a:gd name="T54" fmla="*/ 103 w 106"/>
                    <a:gd name="T55" fmla="*/ 34 h 66"/>
                    <a:gd name="T56" fmla="*/ 103 w 106"/>
                    <a:gd name="T57" fmla="*/ 33 h 66"/>
                    <a:gd name="T58" fmla="*/ 80 w 106"/>
                    <a:gd name="T59" fmla="*/ 3 h 66"/>
                    <a:gd name="T60" fmla="*/ 16 w 106"/>
                    <a:gd name="T61" fmla="*/ 28 h 66"/>
                    <a:gd name="T62" fmla="*/ 29 w 106"/>
                    <a:gd name="T63" fmla="*/ 16 h 66"/>
                    <a:gd name="T64" fmla="*/ 35 w 106"/>
                    <a:gd name="T65" fmla="*/ 25 h 66"/>
                    <a:gd name="T66" fmla="*/ 35 w 106"/>
                    <a:gd name="T67" fmla="*/ 25 h 66"/>
                    <a:gd name="T68" fmla="*/ 17 w 106"/>
                    <a:gd name="T69" fmla="*/ 39 h 66"/>
                    <a:gd name="T70" fmla="*/ 16 w 106"/>
                    <a:gd name="T71" fmla="*/ 28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80" y="3"/>
                      </a:moveTo>
                      <a:cubicBezTo>
                        <a:pt x="62" y="0"/>
                        <a:pt x="46" y="8"/>
                        <a:pt x="44" y="22"/>
                      </a:cubicBezTo>
                      <a:cubicBezTo>
                        <a:pt x="43" y="32"/>
                        <a:pt x="50" y="40"/>
                        <a:pt x="61" y="42"/>
                      </a:cubicBezTo>
                      <a:cubicBezTo>
                        <a:pt x="69" y="44"/>
                        <a:pt x="75" y="42"/>
                        <a:pt x="80" y="38"/>
                      </a:cubicBezTo>
                      <a:cubicBezTo>
                        <a:pt x="80" y="37"/>
                        <a:pt x="81" y="36"/>
                        <a:pt x="81" y="36"/>
                      </a:cubicBezTo>
                      <a:cubicBezTo>
                        <a:pt x="80" y="35"/>
                        <a:pt x="80" y="36"/>
                        <a:pt x="79" y="37"/>
                      </a:cubicBezTo>
                      <a:cubicBezTo>
                        <a:pt x="75" y="40"/>
                        <a:pt x="69" y="40"/>
                        <a:pt x="62" y="39"/>
                      </a:cubicBezTo>
                      <a:cubicBezTo>
                        <a:pt x="52" y="37"/>
                        <a:pt x="44" y="31"/>
                        <a:pt x="46" y="22"/>
                      </a:cubicBezTo>
                      <a:cubicBezTo>
                        <a:pt x="47" y="12"/>
                        <a:pt x="61" y="5"/>
                        <a:pt x="78" y="8"/>
                      </a:cubicBezTo>
                      <a:cubicBezTo>
                        <a:pt x="93" y="10"/>
                        <a:pt x="104" y="20"/>
                        <a:pt x="102" y="33"/>
                      </a:cubicBezTo>
                      <a:cubicBezTo>
                        <a:pt x="99" y="53"/>
                        <a:pt x="73" y="59"/>
                        <a:pt x="49" y="55"/>
                      </a:cubicBezTo>
                      <a:cubicBezTo>
                        <a:pt x="37" y="53"/>
                        <a:pt x="23" y="49"/>
                        <a:pt x="18" y="40"/>
                      </a:cubicBezTo>
                      <a:cubicBezTo>
                        <a:pt x="30" y="40"/>
                        <a:pt x="37" y="33"/>
                        <a:pt x="38" y="25"/>
                      </a:cubicBezTo>
                      <a:cubicBezTo>
                        <a:pt x="39" y="21"/>
                        <a:pt x="36" y="15"/>
                        <a:pt x="30" y="15"/>
                      </a:cubicBezTo>
                      <a:cubicBezTo>
                        <a:pt x="22" y="14"/>
                        <a:pt x="16" y="20"/>
                        <a:pt x="14" y="28"/>
                      </a:cubicBezTo>
                      <a:cubicBezTo>
                        <a:pt x="14" y="32"/>
                        <a:pt x="14" y="36"/>
                        <a:pt x="16" y="39"/>
                      </a:cubicBezTo>
                      <a:cubicBezTo>
                        <a:pt x="14" y="40"/>
                        <a:pt x="12" y="39"/>
                        <a:pt x="10" y="39"/>
                      </a:cubicBezTo>
                      <a:cubicBezTo>
                        <a:pt x="6" y="38"/>
                        <a:pt x="3" y="36"/>
                        <a:pt x="1" y="33"/>
                      </a:cubicBezTo>
                      <a:cubicBezTo>
                        <a:pt x="3" y="34"/>
                        <a:pt x="5" y="34"/>
                        <a:pt x="8" y="33"/>
                      </a:cubicBezTo>
                      <a:cubicBezTo>
                        <a:pt x="10" y="31"/>
                        <a:pt x="11" y="28"/>
                        <a:pt x="10" y="26"/>
                      </a:cubicBezTo>
                      <a:cubicBezTo>
                        <a:pt x="9" y="24"/>
                        <a:pt x="6" y="24"/>
                        <a:pt x="3" y="26"/>
                      </a:cubicBezTo>
                      <a:cubicBezTo>
                        <a:pt x="2" y="26"/>
                        <a:pt x="2" y="26"/>
                        <a:pt x="2" y="27"/>
                      </a:cubicBezTo>
                      <a:cubicBezTo>
                        <a:pt x="1" y="27"/>
                        <a:pt x="1" y="27"/>
                        <a:pt x="1" y="28"/>
                      </a:cubicBezTo>
                      <a:cubicBezTo>
                        <a:pt x="0" y="29"/>
                        <a:pt x="0" y="30"/>
                        <a:pt x="0" y="31"/>
                      </a:cubicBezTo>
                      <a:cubicBezTo>
                        <a:pt x="0" y="36"/>
                        <a:pt x="4" y="39"/>
                        <a:pt x="10" y="40"/>
                      </a:cubicBezTo>
                      <a:cubicBezTo>
                        <a:pt x="12" y="41"/>
                        <a:pt x="14" y="41"/>
                        <a:pt x="16" y="40"/>
                      </a:cubicBezTo>
                      <a:cubicBezTo>
                        <a:pt x="22" y="50"/>
                        <a:pt x="36" y="60"/>
                        <a:pt x="49" y="62"/>
                      </a:cubicBezTo>
                      <a:cubicBezTo>
                        <a:pt x="74" y="66"/>
                        <a:pt x="100" y="55"/>
                        <a:pt x="103" y="34"/>
                      </a:cubicBezTo>
                      <a:cubicBezTo>
                        <a:pt x="103" y="33"/>
                        <a:pt x="103" y="33"/>
                        <a:pt x="103" y="33"/>
                      </a:cubicBezTo>
                      <a:cubicBezTo>
                        <a:pt x="106" y="16"/>
                        <a:pt x="96" y="5"/>
                        <a:pt x="80" y="3"/>
                      </a:cubicBezTo>
                      <a:close/>
                      <a:moveTo>
                        <a:pt x="16" y="28"/>
                      </a:moveTo>
                      <a:cubicBezTo>
                        <a:pt x="17" y="21"/>
                        <a:pt x="23" y="15"/>
                        <a:pt x="29" y="16"/>
                      </a:cubicBezTo>
                      <a:cubicBezTo>
                        <a:pt x="33" y="17"/>
                        <a:pt x="35" y="21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3" y="32"/>
                        <a:pt x="26" y="38"/>
                        <a:pt x="17" y="39"/>
                      </a:cubicBezTo>
                      <a:cubicBezTo>
                        <a:pt x="16" y="36"/>
                        <a:pt x="15" y="33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97"/>
                <p:cNvSpPr>
                  <a:spLocks noEditPoints="1"/>
                </p:cNvSpPr>
                <p:nvPr/>
              </p:nvSpPr>
              <p:spPr bwMode="auto">
                <a:xfrm>
                  <a:off x="3777" y="1540"/>
                  <a:ext cx="507" cy="316"/>
                </a:xfrm>
                <a:custGeom>
                  <a:avLst/>
                  <a:gdLst>
                    <a:gd name="T0" fmla="*/ 2 w 106"/>
                    <a:gd name="T1" fmla="*/ 33 h 66"/>
                    <a:gd name="T2" fmla="*/ 2 w 106"/>
                    <a:gd name="T3" fmla="*/ 34 h 66"/>
                    <a:gd name="T4" fmla="*/ 56 w 106"/>
                    <a:gd name="T5" fmla="*/ 62 h 66"/>
                    <a:gd name="T6" fmla="*/ 89 w 106"/>
                    <a:gd name="T7" fmla="*/ 40 h 66"/>
                    <a:gd name="T8" fmla="*/ 96 w 106"/>
                    <a:gd name="T9" fmla="*/ 40 h 66"/>
                    <a:gd name="T10" fmla="*/ 106 w 106"/>
                    <a:gd name="T11" fmla="*/ 31 h 66"/>
                    <a:gd name="T12" fmla="*/ 105 w 106"/>
                    <a:gd name="T13" fmla="*/ 28 h 66"/>
                    <a:gd name="T14" fmla="*/ 104 w 106"/>
                    <a:gd name="T15" fmla="*/ 27 h 66"/>
                    <a:gd name="T16" fmla="*/ 103 w 106"/>
                    <a:gd name="T17" fmla="*/ 26 h 66"/>
                    <a:gd name="T18" fmla="*/ 95 w 106"/>
                    <a:gd name="T19" fmla="*/ 26 h 66"/>
                    <a:gd name="T20" fmla="*/ 98 w 106"/>
                    <a:gd name="T21" fmla="*/ 33 h 66"/>
                    <a:gd name="T22" fmla="*/ 104 w 106"/>
                    <a:gd name="T23" fmla="*/ 33 h 66"/>
                    <a:gd name="T24" fmla="*/ 96 w 106"/>
                    <a:gd name="T25" fmla="*/ 39 h 66"/>
                    <a:gd name="T26" fmla="*/ 90 w 106"/>
                    <a:gd name="T27" fmla="*/ 39 h 66"/>
                    <a:gd name="T28" fmla="*/ 91 w 106"/>
                    <a:gd name="T29" fmla="*/ 28 h 66"/>
                    <a:gd name="T30" fmla="*/ 76 w 106"/>
                    <a:gd name="T31" fmla="*/ 15 h 66"/>
                    <a:gd name="T32" fmla="*/ 67 w 106"/>
                    <a:gd name="T33" fmla="*/ 25 h 66"/>
                    <a:gd name="T34" fmla="*/ 88 w 106"/>
                    <a:gd name="T35" fmla="*/ 40 h 66"/>
                    <a:gd name="T36" fmla="*/ 56 w 106"/>
                    <a:gd name="T37" fmla="*/ 55 h 66"/>
                    <a:gd name="T38" fmla="*/ 4 w 106"/>
                    <a:gd name="T39" fmla="*/ 33 h 66"/>
                    <a:gd name="T40" fmla="*/ 28 w 106"/>
                    <a:gd name="T41" fmla="*/ 8 h 66"/>
                    <a:gd name="T42" fmla="*/ 60 w 106"/>
                    <a:gd name="T43" fmla="*/ 22 h 66"/>
                    <a:gd name="T44" fmla="*/ 43 w 106"/>
                    <a:gd name="T45" fmla="*/ 39 h 66"/>
                    <a:gd name="T46" fmla="*/ 27 w 106"/>
                    <a:gd name="T47" fmla="*/ 37 h 66"/>
                    <a:gd name="T48" fmla="*/ 25 w 106"/>
                    <a:gd name="T49" fmla="*/ 36 h 66"/>
                    <a:gd name="T50" fmla="*/ 26 w 106"/>
                    <a:gd name="T51" fmla="*/ 38 h 66"/>
                    <a:gd name="T52" fmla="*/ 45 w 106"/>
                    <a:gd name="T53" fmla="*/ 42 h 66"/>
                    <a:gd name="T54" fmla="*/ 61 w 106"/>
                    <a:gd name="T55" fmla="*/ 22 h 66"/>
                    <a:gd name="T56" fmla="*/ 26 w 106"/>
                    <a:gd name="T57" fmla="*/ 3 h 66"/>
                    <a:gd name="T58" fmla="*/ 2 w 106"/>
                    <a:gd name="T59" fmla="*/ 33 h 66"/>
                    <a:gd name="T60" fmla="*/ 88 w 106"/>
                    <a:gd name="T61" fmla="*/ 39 h 66"/>
                    <a:gd name="T62" fmla="*/ 71 w 106"/>
                    <a:gd name="T63" fmla="*/ 25 h 66"/>
                    <a:gd name="T64" fmla="*/ 71 w 106"/>
                    <a:gd name="T65" fmla="*/ 25 h 66"/>
                    <a:gd name="T66" fmla="*/ 76 w 106"/>
                    <a:gd name="T67" fmla="*/ 16 h 66"/>
                    <a:gd name="T68" fmla="*/ 90 w 106"/>
                    <a:gd name="T69" fmla="*/ 28 h 66"/>
                    <a:gd name="T70" fmla="*/ 88 w 106"/>
                    <a:gd name="T71" fmla="*/ 39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66">
                      <a:moveTo>
                        <a:pt x="2" y="33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6" y="55"/>
                        <a:pt x="32" y="66"/>
                        <a:pt x="56" y="62"/>
                      </a:cubicBezTo>
                      <a:cubicBezTo>
                        <a:pt x="69" y="60"/>
                        <a:pt x="84" y="50"/>
                        <a:pt x="89" y="40"/>
                      </a:cubicBezTo>
                      <a:cubicBezTo>
                        <a:pt x="91" y="41"/>
                        <a:pt x="94" y="41"/>
                        <a:pt x="96" y="40"/>
                      </a:cubicBezTo>
                      <a:cubicBezTo>
                        <a:pt x="102" y="39"/>
                        <a:pt x="106" y="36"/>
                        <a:pt x="106" y="31"/>
                      </a:cubicBezTo>
                      <a:cubicBezTo>
                        <a:pt x="106" y="30"/>
                        <a:pt x="106" y="29"/>
                        <a:pt x="105" y="28"/>
                      </a:cubicBezTo>
                      <a:cubicBezTo>
                        <a:pt x="105" y="27"/>
                        <a:pt x="104" y="27"/>
                        <a:pt x="104" y="27"/>
                      </a:cubicBezTo>
                      <a:cubicBezTo>
                        <a:pt x="104" y="26"/>
                        <a:pt x="103" y="26"/>
                        <a:pt x="103" y="26"/>
                      </a:cubicBezTo>
                      <a:cubicBezTo>
                        <a:pt x="100" y="24"/>
                        <a:pt x="97" y="24"/>
                        <a:pt x="95" y="26"/>
                      </a:cubicBezTo>
                      <a:cubicBezTo>
                        <a:pt x="94" y="28"/>
                        <a:pt x="95" y="31"/>
                        <a:pt x="98" y="33"/>
                      </a:cubicBezTo>
                      <a:cubicBezTo>
                        <a:pt x="100" y="34"/>
                        <a:pt x="103" y="34"/>
                        <a:pt x="104" y="33"/>
                      </a:cubicBezTo>
                      <a:cubicBezTo>
                        <a:pt x="103" y="36"/>
                        <a:pt x="100" y="38"/>
                        <a:pt x="96" y="39"/>
                      </a:cubicBezTo>
                      <a:cubicBezTo>
                        <a:pt x="94" y="39"/>
                        <a:pt x="92" y="40"/>
                        <a:pt x="90" y="39"/>
                      </a:cubicBezTo>
                      <a:cubicBezTo>
                        <a:pt x="91" y="36"/>
                        <a:pt x="92" y="32"/>
                        <a:pt x="91" y="28"/>
                      </a:cubicBezTo>
                      <a:cubicBezTo>
                        <a:pt x="90" y="20"/>
                        <a:pt x="84" y="14"/>
                        <a:pt x="76" y="15"/>
                      </a:cubicBezTo>
                      <a:cubicBezTo>
                        <a:pt x="70" y="15"/>
                        <a:pt x="67" y="21"/>
                        <a:pt x="67" y="25"/>
                      </a:cubicBezTo>
                      <a:cubicBezTo>
                        <a:pt x="69" y="33"/>
                        <a:pt x="76" y="40"/>
                        <a:pt x="88" y="40"/>
                      </a:cubicBezTo>
                      <a:cubicBezTo>
                        <a:pt x="82" y="49"/>
                        <a:pt x="69" y="53"/>
                        <a:pt x="56" y="55"/>
                      </a:cubicBezTo>
                      <a:cubicBezTo>
                        <a:pt x="33" y="59"/>
                        <a:pt x="7" y="53"/>
                        <a:pt x="4" y="33"/>
                      </a:cubicBezTo>
                      <a:cubicBezTo>
                        <a:pt x="2" y="20"/>
                        <a:pt x="12" y="10"/>
                        <a:pt x="28" y="8"/>
                      </a:cubicBezTo>
                      <a:cubicBezTo>
                        <a:pt x="44" y="5"/>
                        <a:pt x="58" y="12"/>
                        <a:pt x="60" y="22"/>
                      </a:cubicBezTo>
                      <a:cubicBezTo>
                        <a:pt x="61" y="31"/>
                        <a:pt x="54" y="37"/>
                        <a:pt x="43" y="39"/>
                      </a:cubicBezTo>
                      <a:cubicBezTo>
                        <a:pt x="37" y="40"/>
                        <a:pt x="31" y="40"/>
                        <a:pt x="27" y="37"/>
                      </a:cubicBezTo>
                      <a:cubicBezTo>
                        <a:pt x="25" y="36"/>
                        <a:pt x="25" y="35"/>
                        <a:pt x="25" y="36"/>
                      </a:cubicBezTo>
                      <a:cubicBezTo>
                        <a:pt x="24" y="36"/>
                        <a:pt x="25" y="37"/>
                        <a:pt x="26" y="38"/>
                      </a:cubicBezTo>
                      <a:cubicBezTo>
                        <a:pt x="31" y="42"/>
                        <a:pt x="36" y="44"/>
                        <a:pt x="45" y="42"/>
                      </a:cubicBezTo>
                      <a:cubicBezTo>
                        <a:pt x="55" y="40"/>
                        <a:pt x="62" y="32"/>
                        <a:pt x="61" y="22"/>
                      </a:cubicBezTo>
                      <a:cubicBezTo>
                        <a:pt x="60" y="8"/>
                        <a:pt x="44" y="0"/>
                        <a:pt x="26" y="3"/>
                      </a:cubicBezTo>
                      <a:cubicBezTo>
                        <a:pt x="10" y="5"/>
                        <a:pt x="0" y="16"/>
                        <a:pt x="2" y="33"/>
                      </a:cubicBezTo>
                      <a:close/>
                      <a:moveTo>
                        <a:pt x="88" y="39"/>
                      </a:moveTo>
                      <a:cubicBezTo>
                        <a:pt x="80" y="38"/>
                        <a:pt x="72" y="32"/>
                        <a:pt x="71" y="25"/>
                      </a:cubicBezTo>
                      <a:cubicBezTo>
                        <a:pt x="71" y="25"/>
                        <a:pt x="71" y="25"/>
                        <a:pt x="71" y="25"/>
                      </a:cubicBezTo>
                      <a:cubicBezTo>
                        <a:pt x="70" y="21"/>
                        <a:pt x="72" y="17"/>
                        <a:pt x="76" y="16"/>
                      </a:cubicBezTo>
                      <a:cubicBezTo>
                        <a:pt x="83" y="15"/>
                        <a:pt x="89" y="21"/>
                        <a:pt x="90" y="28"/>
                      </a:cubicBezTo>
                      <a:cubicBezTo>
                        <a:pt x="91" y="33"/>
                        <a:pt x="90" y="36"/>
                        <a:pt x="88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>
            <a:off x="5067055" y="1491630"/>
            <a:ext cx="225025" cy="225025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247075" y="1716655"/>
            <a:ext cx="225025" cy="225025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394098" y="2034541"/>
            <a:ext cx="180540" cy="18053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818780" y="1852613"/>
            <a:ext cx="91506" cy="91504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914031" y="1947864"/>
            <a:ext cx="205804" cy="205802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967592" y="1757363"/>
            <a:ext cx="155340" cy="1553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757901" y="1995488"/>
            <a:ext cx="149960" cy="149960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086758" y="2070468"/>
            <a:ext cx="185618" cy="185618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149987" y="1652589"/>
            <a:ext cx="145640" cy="14563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5600209" y="2333026"/>
            <a:ext cx="162416" cy="162414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853119" y="1491544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521756" y="2125900"/>
            <a:ext cx="145494" cy="145494"/>
          </a:xfrm>
          <a:prstGeom prst="ellipse">
            <a:avLst/>
          </a:prstGeom>
          <a:solidFill>
            <a:schemeClr val="bg1">
              <a:alpha val="1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659867" y="2264012"/>
            <a:ext cx="174072" cy="174070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4829176" y="2730960"/>
            <a:ext cx="121396" cy="121396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954906" y="2569521"/>
            <a:ext cx="225025" cy="225025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413516" y="3258346"/>
            <a:ext cx="225025" cy="225025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501491" y="3217650"/>
            <a:ext cx="180048" cy="18004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686827" y="3698347"/>
            <a:ext cx="186674" cy="186674"/>
          </a:xfrm>
          <a:prstGeom prst="ellipse">
            <a:avLst/>
          </a:prstGeom>
          <a:solidFill>
            <a:schemeClr val="bg1">
              <a:alpha val="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799148" y="3674269"/>
            <a:ext cx="88940" cy="88940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495539" y="3423771"/>
            <a:ext cx="119200" cy="1192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>
            <a:off x="5699495" y="1547814"/>
            <a:ext cx="103118" cy="103118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5287069" y="1131590"/>
            <a:ext cx="225025" cy="225025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899020" y="1807414"/>
            <a:ext cx="154118" cy="154118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962465" y="3360421"/>
            <a:ext cx="119530" cy="119528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4479001" y="3483370"/>
            <a:ext cx="225025" cy="225025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 flipH="1">
            <a:off x="4310760" y="2657475"/>
            <a:ext cx="49118" cy="49118"/>
          </a:xfrm>
          <a:prstGeom prst="ellipse">
            <a:avLst/>
          </a:prstGeom>
          <a:solidFill>
            <a:schemeClr val="bg1">
              <a:alpha val="51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3529433" y="3260963"/>
            <a:ext cx="101974" cy="101974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十字星 58"/>
          <p:cNvSpPr/>
          <p:nvPr/>
        </p:nvSpPr>
        <p:spPr>
          <a:xfrm>
            <a:off x="7200900" y="-334965"/>
            <a:ext cx="52788" cy="52788"/>
          </a:xfrm>
          <a:prstGeom prst="star4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十字星 59"/>
          <p:cNvSpPr/>
          <p:nvPr/>
        </p:nvSpPr>
        <p:spPr>
          <a:xfrm>
            <a:off x="7137285" y="-6686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十字星 60"/>
          <p:cNvSpPr/>
          <p:nvPr/>
        </p:nvSpPr>
        <p:spPr>
          <a:xfrm>
            <a:off x="8119612" y="-51621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十字星 61"/>
          <p:cNvSpPr/>
          <p:nvPr/>
        </p:nvSpPr>
        <p:spPr>
          <a:xfrm>
            <a:off x="7579552" y="-451368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十字星 62"/>
          <p:cNvSpPr/>
          <p:nvPr/>
        </p:nvSpPr>
        <p:spPr>
          <a:xfrm>
            <a:off x="6417205" y="-5786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十字星 63"/>
          <p:cNvSpPr/>
          <p:nvPr/>
        </p:nvSpPr>
        <p:spPr>
          <a:xfrm>
            <a:off x="6569605" y="-426200"/>
            <a:ext cx="52788" cy="52788"/>
          </a:xfrm>
          <a:prstGeom prst="star4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7577526" y="2206171"/>
            <a:ext cx="438108" cy="438108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6031478" y="1465943"/>
            <a:ext cx="579492" cy="57949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836640" y="1300200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6134440" y="733990"/>
            <a:ext cx="1132420" cy="1132420"/>
          </a:xfrm>
          <a:prstGeom prst="ellipse">
            <a:avLst/>
          </a:prstGeom>
          <a:solidFill>
            <a:srgbClr val="EE8012">
              <a:alpha val="3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957650" y="361850"/>
            <a:ext cx="859750" cy="85975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8097230" y="124652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6267450" y="2839775"/>
            <a:ext cx="593730" cy="5937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5200600" y="2381250"/>
            <a:ext cx="651030" cy="65103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6706430" y="95250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4646614" y="3069774"/>
            <a:ext cx="622072" cy="622072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6355747" y="2119238"/>
            <a:ext cx="828824" cy="828824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6487511" y="3876895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6988441" y="1836590"/>
            <a:ext cx="697060" cy="69706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6435011" y="411705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1736685" y="2619940"/>
            <a:ext cx="380020" cy="380020"/>
          </a:xfrm>
          <a:prstGeom prst="ellipse">
            <a:avLst/>
          </a:prstGeom>
          <a:solidFill>
            <a:srgbClr val="EE8012">
              <a:alpha val="4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1926695" y="3876895"/>
            <a:ext cx="619200" cy="619200"/>
          </a:xfrm>
          <a:prstGeom prst="ellipse">
            <a:avLst/>
          </a:prstGeom>
          <a:solidFill>
            <a:srgbClr val="EE8012">
              <a:alpha val="2000"/>
            </a:srgb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5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6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 p14:bounceEnd="20000">
                                          <p:cBhvr>
                                            <p:cTn id="291" dur="5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 p14:bounceEnd="20000">
                                          <p:cBhvr>
                                            <p:cTn id="295" dur="6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 p14:presetBounceEnd="2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 p14:bounceEnd="20000">
                                          <p:cBhvr>
                                            <p:cTn id="299" dur="6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 p14:bounceEnd="20000">
                                          <p:cBhvr>
                                            <p:cTn id="303" dur="6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 p14:presetBounceEnd="20000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 p14:bounceEnd="20000">
                                          <p:cBhvr>
                                            <p:cTn id="307" dur="5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 p14:presetBounceEnd="2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 p14:bounceEnd="20000">
                                          <p:cBhvr>
                                            <p:cTn id="314" dur="5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 p14:bounceEnd="20000">
                                          <p:cBhvr>
                                            <p:cTn id="324" dur="6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 p14:presetBounceEnd="2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 p14:bounceEnd="20000">
                                          <p:cBhvr>
                                            <p:cTn id="334" dur="6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 p14:presetBounceEnd="2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 p14:bounceEnd="20000">
                                          <p:cBhvr>
                                            <p:cTn id="344" dur="6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2" grpId="0" animBg="1"/>
          <p:bldP spid="32" grpId="1" animBg="1"/>
          <p:bldP spid="32" grpId="2" animBg="1"/>
          <p:bldP spid="32" grpId="3" animBg="1"/>
          <p:bldP spid="33" grpId="0" animBg="1"/>
          <p:bldP spid="33" grpId="1" animBg="1"/>
          <p:bldP spid="33" grpId="2" animBg="1"/>
          <p:bldP spid="33" grpId="3" animBg="1"/>
          <p:bldP spid="34" grpId="0" animBg="1"/>
          <p:bldP spid="34" grpId="1" animBg="1"/>
          <p:bldP spid="34" grpId="2" animBg="1"/>
          <p:bldP spid="34" grpId="3" animBg="1"/>
          <p:bldP spid="35" grpId="0" animBg="1"/>
          <p:bldP spid="35" grpId="1" animBg="1"/>
          <p:bldP spid="35" grpId="2" animBg="1"/>
          <p:bldP spid="35" grpId="3" animBg="1"/>
          <p:bldP spid="36" grpId="0" animBg="1"/>
          <p:bldP spid="36" grpId="1" animBg="1"/>
          <p:bldP spid="36" grpId="2" animBg="1"/>
          <p:bldP spid="36" grpId="3" animBg="1"/>
          <p:bldP spid="37" grpId="0" animBg="1"/>
          <p:bldP spid="37" grpId="1" animBg="1"/>
          <p:bldP spid="37" grpId="2" animBg="1"/>
          <p:bldP spid="37" grpId="3" animBg="1"/>
          <p:bldP spid="38" grpId="0" animBg="1"/>
          <p:bldP spid="38" grpId="1" animBg="1"/>
          <p:bldP spid="38" grpId="2" animBg="1"/>
          <p:bldP spid="38" grpId="3" animBg="1"/>
          <p:bldP spid="39" grpId="0" animBg="1"/>
          <p:bldP spid="39" grpId="1" animBg="1"/>
          <p:bldP spid="39" grpId="2" animBg="1"/>
          <p:bldP spid="39" grpId="3" animBg="1"/>
          <p:bldP spid="40" grpId="0" animBg="1"/>
          <p:bldP spid="40" grpId="1" animBg="1"/>
          <p:bldP spid="40" grpId="2" animBg="1"/>
          <p:bldP spid="40" grpId="3" animBg="1"/>
          <p:bldP spid="41" grpId="0" animBg="1"/>
          <p:bldP spid="41" grpId="1" animBg="1"/>
          <p:bldP spid="41" grpId="2" animBg="1"/>
          <p:bldP spid="41" grpId="3" animBg="1"/>
          <p:bldP spid="42" grpId="0" animBg="1"/>
          <p:bldP spid="42" grpId="1" animBg="1"/>
          <p:bldP spid="42" grpId="2" animBg="1"/>
          <p:bldP spid="42" grpId="3" animBg="1"/>
          <p:bldP spid="43" grpId="0" animBg="1"/>
          <p:bldP spid="43" grpId="1" animBg="1"/>
          <p:bldP spid="43" grpId="2" animBg="1"/>
          <p:bldP spid="43" grpId="3" animBg="1"/>
          <p:bldP spid="44" grpId="0" animBg="1"/>
          <p:bldP spid="44" grpId="1" animBg="1"/>
          <p:bldP spid="44" grpId="2" animBg="1"/>
          <p:bldP spid="44" grpId="3" animBg="1"/>
          <p:bldP spid="45" grpId="0" animBg="1"/>
          <p:bldP spid="45" grpId="1" animBg="1"/>
          <p:bldP spid="45" grpId="2" animBg="1"/>
          <p:bldP spid="45" grpId="3" animBg="1"/>
          <p:bldP spid="46" grpId="0" animBg="1"/>
          <p:bldP spid="46" grpId="1" animBg="1"/>
          <p:bldP spid="46" grpId="2" animBg="1"/>
          <p:bldP spid="46" grpId="3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9" grpId="0" animBg="1"/>
          <p:bldP spid="49" grpId="1" animBg="1"/>
          <p:bldP spid="49" grpId="2" animBg="1"/>
          <p:bldP spid="49" grpId="3" animBg="1"/>
          <p:bldP spid="50" grpId="0" animBg="1"/>
          <p:bldP spid="50" grpId="1" animBg="1"/>
          <p:bldP spid="50" grpId="2" animBg="1"/>
          <p:bldP spid="5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2" grpId="3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54" grpId="3" animBg="1"/>
          <p:bldP spid="55" grpId="0" animBg="1"/>
          <p:bldP spid="55" grpId="1" animBg="1"/>
          <p:bldP spid="55" grpId="2" animBg="1"/>
          <p:bldP spid="55" grpId="3" animBg="1"/>
          <p:bldP spid="56" grpId="0" animBg="1"/>
          <p:bldP spid="56" grpId="1" animBg="1"/>
          <p:bldP spid="56" grpId="2" animBg="1"/>
          <p:bldP spid="56" grpId="3" animBg="1"/>
          <p:bldP spid="57" grpId="0" animBg="1"/>
          <p:bldP spid="57" grpId="1" animBg="1"/>
          <p:bldP spid="57" grpId="2" animBg="1"/>
          <p:bldP spid="57" grpId="3" animBg="1"/>
          <p:bldP spid="58" grpId="0" animBg="1"/>
          <p:bldP spid="58" grpId="1" animBg="1"/>
          <p:bldP spid="58" grpId="2" animBg="1"/>
          <p:bldP spid="58" grpId="3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3" grpId="2" animBg="1"/>
          <p:bldP spid="64" grpId="0" animBg="1"/>
          <p:bldP spid="64" grpId="1" animBg="1"/>
          <p:bldP spid="64" grpId="2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67" grpId="0" animBg="1"/>
          <p:bldP spid="67" grpId="1" animBg="1"/>
          <p:bldP spid="67" grpId="2" animBg="1"/>
          <p:bldP spid="67" grpId="3" animBg="1"/>
          <p:bldP spid="68" grpId="0" animBg="1"/>
          <p:bldP spid="68" grpId="1" animBg="1"/>
          <p:bldP spid="68" grpId="2" animBg="1"/>
          <p:bldP spid="68" grpId="3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  <p:bldP spid="79" grpId="0" animBg="1"/>
          <p:bldP spid="79" grpId="1" animBg="1"/>
          <p:bldP spid="79" grpId="2" animBg="1"/>
          <p:bldP spid="79" grpId="3" animBg="1"/>
          <p:bldP spid="80" grpId="0" animBg="1"/>
          <p:bldP spid="80" grpId="1" animBg="1"/>
          <p:bldP spid="80" grpId="2" animBg="1"/>
          <p:bldP spid="80" grpId="3" animBg="1"/>
          <p:bldP spid="81" grpId="0" animBg="1"/>
          <p:bldP spid="81" grpId="1" animBg="1"/>
          <p:bldP spid="81" grpId="2" animBg="1"/>
          <p:bldP spid="81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6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9000" y="10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4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3.05556E-6 2.70003E-6 L -0.03923 0.12913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2" y="6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778E-7 1.97531E-6 L -0.00938 0.15 " pathEditMode="relative" rAng="0" ptsTypes="AA">
                                          <p:cBhvr>
                                            <p:cTn id="34" dur="3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61111E-6 -4.07407E-6 L -0.0507 0.10093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50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4.19753E-6 L -0.05156 0.05216 " pathEditMode="relative" rAng="0" ptsTypes="AA">
                                          <p:cBhvr>
                                            <p:cTn id="54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7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4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11111E-6 4.5679E-6 L -0.01146 0.10123 " pathEditMode="relative" rAng="0" ptsTypes="AA">
                                          <p:cBhvr>
                                            <p:cTn id="64" dur="3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3" y="50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74" dur="3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22222E-6 8.64198E-7 L -0.02673 0.0966 " pathEditMode="relative" rAng="0" ptsTypes="AA">
                                          <p:cBhvr>
                                            <p:cTn id="84" dur="3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7" y="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5.55556E-7 -3.7037E-7 L -0.04705 0.09815 " pathEditMode="relative" rAng="0" ptsTypes="AA">
                                          <p:cBhvr>
                                            <p:cTn id="94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35" presetClass="emph" presetSubtype="0" repeatCount="4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85185E-6 L -0.08958 0.12685 " pathEditMode="relative" rAng="0" ptsTypes="AA">
                                          <p:cBhvr>
                                            <p:cTn id="104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6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6" dur="1875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4.16667E-6 -4.44444E-6 L -0.03993 0.10865 " pathEditMode="relative" rAng="0" ptsTypes="AA">
                                          <p:cBhvr>
                                            <p:cTn id="114" dur="3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7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4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1175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3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11111E-6 2.09877E-6 L -0.02187 0.15833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4" y="79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5.55556E-7 8.64198E-7 L -0.01042 0.17253 " pathEditMode="relative" rAng="0" ptsTypes="AA">
                                          <p:cBhvr>
                                            <p:cTn id="134" dur="3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1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.00816 -0.01636 L -0.05625 0.12716 " pathEditMode="relative" rAng="0" ptsTypes="AA">
                                          <p:cBhvr>
                                            <p:cTn id="144" dur="3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29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88889E-6 -1.23457E-7 L -0.05365 0.10679 " pathEditMode="relative" rAng="0" ptsTypes="AA">
                                          <p:cBhvr>
                                            <p:cTn id="154" dur="3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91" y="5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6" dur="938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0" presetClass="exit" presetSubtype="0" fill="hold" grpId="3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.66667E-6 3.7037E-6 L -0.02396 0.08827 " pathEditMode="relative" rAng="0" ptsTypes="AA">
                                          <p:cBhvr>
                                            <p:cTn id="164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6" dur="1988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77778E-7 3.08642E-6 L -0.06996 0.06358 " pathEditMode="relative" rAng="0" ptsTypes="AA">
                                          <p:cBhvr>
                                            <p:cTn id="174" dur="3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07" y="31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35" presetClass="emph" presetSubtype="0" repeatCount="400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76" dur="1188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3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-1.23457E-6 L -0.03246 0.04136 " pathEditMode="relative" rAng="0" ptsTypes="AA">
                                          <p:cBhvr>
                                            <p:cTn id="184" dur="3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2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6" dur="5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94444E-6 2.96296E-6 L -0.08507 0.04629 " pathEditMode="relative" rAng="0" ptsTypes="AA">
                                          <p:cBhvr>
                                            <p:cTn id="194" dur="3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3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9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44444E-6 1.23457E-6 L -0.05261 0.02562 " pathEditMode="relative" rAng="0" ptsTypes="AA">
                                          <p:cBhvr>
                                            <p:cTn id="204" dur="3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1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35" presetClass="emph" presetSubtype="0" repeatCount="400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2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72222E-6 -4.93827E-7 L -0.07362 0.00124 " pathEditMode="relative" rAng="0" ptsTypes="AA">
                                          <p:cBhvr>
                                            <p:cTn id="214" dur="3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81" y="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16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05556E-6 -2.46914E-6 L -0.0243 0.04877 " pathEditMode="relative" rAng="0" ptsTypes="AA">
                                          <p:cBhvr>
                                            <p:cTn id="224" dur="3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5" y="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6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38889E-6 4.69136E-6 L -0.02448 0.1429 " pathEditMode="relative" rAng="0" ptsTypes="AA">
                                          <p:cBhvr>
                                            <p:cTn id="234" dur="3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3" y="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36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42" presetClass="pat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2222E-6 1.97531E-6 L -0.05764 0.01543 " pathEditMode="relative" rAng="0" ptsTypes="AA">
                                          <p:cBhvr>
                                            <p:cTn id="244" dur="3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82" y="7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35" presetClass="emph" presetSubtype="0" repeatCount="4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46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3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5.55556E-7 -4.81481E-6 L -0.06962 0.06945 " pathEditMode="relative" rAng="0" ptsTypes="AA">
                                          <p:cBhvr>
                                            <p:cTn id="254" dur="3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35" presetClass="emph" presetSubtype="0" repeatCount="400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56" dur="1275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-0.05711 0.02223 " pathEditMode="relative" rAng="0" ptsTypes="AA">
                                          <p:cBhvr>
                                            <p:cTn id="264" dur="3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5" y="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6" dur="613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42" presetClass="pat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94444E-6 3.7037E-6 L -0.03194 0.08333 " pathEditMode="relative" rAng="0" ptsTypes="AA">
                                          <p:cBhvr>
                                            <p:cTn id="274" dur="3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7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35" presetClass="emph" presetSubtype="0" repeatCount="4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76" dur="438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3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05556E-6 2.83951E-6 L -0.05312 0.05308 " pathEditMode="relative" rAng="0" ptsTypes="AA">
                                          <p:cBhvr>
                                            <p:cTn id="284" dur="3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6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35" presetClass="emph" presetSubtype="0" repeatCount="400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86" dur="1075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3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03584E-6 C 2.22222E-6 0.00031 -0.18229 0.71239 -0.59983 1.09947 " pathEditMode="relative" rAng="0" ptsTypes="ff">
                                          <p:cBhvr>
                                            <p:cTn id="291" dur="5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00" y="54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3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4" presetID="37" presetClass="pat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33333E-6 -3.08001E-6 C -3.33333E-6 0.00031 -0.11198 0.92123 -0.67534 1.17825 " pathEditMode="relative" rAng="0" ptsTypes="ff">
                                          <p:cBhvr>
                                            <p:cTn id="295" dur="6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35" presetClass="emph" presetSubtype="0" repeatCount="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97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8" presetID="37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1.38889E-6 -1.6991E-7 C 1.38889E-6 0.00031 -0.16215 0.64041 -0.67535 1.17825 " pathEditMode="relative" rAng="0" ptsTypes="ff">
                                          <p:cBhvr>
                                            <p:cTn id="299" dur="6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589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35" presetClass="emph" presetSubtype="0" repeatCount="1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1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2" presetID="37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8.33333E-7 -2.59259E-6 C -8.33333E-7 0.00031 -0.1401 1.24908 -0.67535 1.1784 " pathEditMode="relative" rAng="0" ptsTypes="ff">
                                          <p:cBhvr>
                                            <p:cTn id="303" dur="6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67" y="62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35" presetClass="emph" presetSubtype="0" repeatCount="1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5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6" presetID="37" presetClass="path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2.5E-6 -1.23457E-6 C 2.5E-6 0.00031 -0.22969 0.94043 -0.67552 1.17377 " pathEditMode="relative" rAng="0" ptsTypes="ff">
                                          <p:cBhvr>
                                            <p:cTn id="307" dur="5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586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35" presetClass="emph" presetSubtype="0" repeatCount="1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09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37" presetClass="path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16667E-6 -8.64198E-7 C -4.16667E-6 0.00031 -0.24218 1.08858 -0.52968 1.19228 " pathEditMode="relative" rAng="0" ptsTypes="ff">
                                          <p:cBhvr>
                                            <p:cTn id="314" dur="5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93" y="5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35" presetClass="emph" presetSubtype="0" repeatCount="10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16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2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9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7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222E-6 2.22222E-6 C 2.22222E-6 0.00031 -0.17153 -0.15278 -0.3684 -0.125 " pathEditMode="relative" rAng="0" ptsTypes="ff">
                                          <p:cBhvr>
                                            <p:cTn id="324" dur="6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7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35" presetClass="emph" presetSubtype="0" repeatCount="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26" dur="1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7" presetID="10" presetClass="exit" presetSubtype="0" fill="hold" grpId="3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8" dur="11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10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0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2" dur="9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37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4.16667E-6 -2.01421E-6 C -4.16667E-6 0.00031 -0.22725 -0.01174 -0.3684 -0.12511 " pathEditMode="relative" rAng="0" ptsTypes="ff">
                                          <p:cBhvr>
                                            <p:cTn id="334" dur="6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35" presetClass="emph" presetSubtype="0" repeatCount="500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6" dur="147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3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8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9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37" presetClass="path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16667E-6 4.53815E-6 C 4.16667E-6 0.0003 -0.21337 -0.09855 -0.36841 -0.12512 " pathEditMode="relative" rAng="0" ptsTypes="ff">
                                          <p:cBhvr>
                                            <p:cTn id="344" dur="6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-62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35" presetClass="emph" presetSubtype="0" repeatCount="500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6" dur="169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3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8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84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5E-6 2.22222E-6 L -0.67569 0.15092 " pathEditMode="relative" rAng="0" ptsTypes="AA">
                                          <p:cBhvr>
                                            <p:cTn id="354" dur="3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785" y="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8" dur="1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2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88889E-6 -2.34568E-6 L -0.3599 0.19722 " pathEditMode="relative" rAng="0" ptsTypes="AA">
                                          <p:cBhvr>
                                            <p:cTn id="364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98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66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1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-1.23457E-6 L -0.25798 0.25278 " pathEditMode="relative" rAng="0" ptsTypes="AA">
                                          <p:cBhvr>
                                            <p:cTn id="374" dur="3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899" y="1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35" presetClass="emph" presetSubtype="0" repeatCount="4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6" dur="17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3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384" dur="3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8" dur="1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2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3.45679E-6 L -0.15885 0.16142 " pathEditMode="relative" rAng="0" ptsTypes="AA">
                                          <p:cBhvr>
                                            <p:cTn id="394" dur="3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51" y="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35" presetClass="emph" presetSubtype="0" repeatCount="400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9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2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77778E-7 -2.27371E-6 L -0.3566 0.12759 " pathEditMode="relative" rAng="0" ptsTypes="AA">
                                          <p:cBhvr>
                                            <p:cTn id="404" dur="3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30" y="6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06" dur="2238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22222E-6 2.22222E-6 L -0.33056 0.22099 " pathEditMode="relative" rAng="0" ptsTypes="AA">
                                          <p:cBhvr>
                                            <p:cTn id="414" dur="3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8" y="110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35" presetClass="emph" presetSubtype="0" repeatCount="400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16" dur="14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8" dur="1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0" presetClass="entr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2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5E-6 3.31789E-6 L -0.40156 0.04386 " pathEditMode="relative" rAng="0" ptsTypes="AA">
                                          <p:cBhvr>
                                            <p:cTn id="424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87" y="21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35" presetClass="emph" presetSubtype="0" repeatCount="400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6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1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2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38889E-6 8.80445E-7 L -0.3684 0.26135 " pathEditMode="relative" rAng="0" ptsTypes="AA">
                                          <p:cBhvr>
                                            <p:cTn id="434" dur="3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20" y="130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35" presetClass="emph" presetSubtype="0" repeatCount="4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36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3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1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5.55556E-7 3.7037E-6 L -0.41979 0.1787 " pathEditMode="relative" rAng="0" ptsTypes="AA">
                                          <p:cBhvr>
                                            <p:cTn id="444" dur="3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8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35" presetClass="emph" presetSubtype="0" repeatCount="400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6" dur="12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3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1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ntr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2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3.05556E-6 -1.35802E-6 L -0.33021 0.34537 " pathEditMode="relative" rAng="0" ptsTypes="AA">
                                          <p:cBhvr>
                                            <p:cTn id="454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10" y="17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35" presetClass="emph" presetSubtype="0" repeatCount="400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6" dur="1688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3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-9.87654E-7 L -0.09618 0.32562 " pathEditMode="relative" rAng="0" ptsTypes="AA">
                                          <p:cBhvr>
                                            <p:cTn id="464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162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35" presetClass="emph" presetSubtype="0" repeatCount="1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6" dur="775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7 3.7037E-6 L -0.14062 0.13549 " pathEditMode="relative" rAng="0" ptsTypes="AA">
                                          <p:cBhvr>
                                            <p:cTn id="474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6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35" presetClass="emph" presetSubtype="0" repeatCount="4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6" dur="1738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ntr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2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94444E-6 4.0148E-6 L -0.27118 0.18593 " pathEditMode="relative" rAng="0" ptsTypes="AA">
                                          <p:cBhvr>
                                            <p:cTn id="484" dur="3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59" y="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35" presetClass="emph" presetSubtype="0" repeatCount="400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86" dur="563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3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1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2" grpId="0" animBg="1"/>
          <p:bldP spid="32" grpId="1" animBg="1"/>
          <p:bldP spid="32" grpId="2" animBg="1"/>
          <p:bldP spid="32" grpId="3" animBg="1"/>
          <p:bldP spid="33" grpId="0" animBg="1"/>
          <p:bldP spid="33" grpId="1" animBg="1"/>
          <p:bldP spid="33" grpId="2" animBg="1"/>
          <p:bldP spid="33" grpId="3" animBg="1"/>
          <p:bldP spid="34" grpId="0" animBg="1"/>
          <p:bldP spid="34" grpId="1" animBg="1"/>
          <p:bldP spid="34" grpId="2" animBg="1"/>
          <p:bldP spid="34" grpId="3" animBg="1"/>
          <p:bldP spid="35" grpId="0" animBg="1"/>
          <p:bldP spid="35" grpId="1" animBg="1"/>
          <p:bldP spid="35" grpId="2" animBg="1"/>
          <p:bldP spid="35" grpId="3" animBg="1"/>
          <p:bldP spid="36" grpId="0" animBg="1"/>
          <p:bldP spid="36" grpId="1" animBg="1"/>
          <p:bldP spid="36" grpId="2" animBg="1"/>
          <p:bldP spid="36" grpId="3" animBg="1"/>
          <p:bldP spid="37" grpId="0" animBg="1"/>
          <p:bldP spid="37" grpId="1" animBg="1"/>
          <p:bldP spid="37" grpId="2" animBg="1"/>
          <p:bldP spid="37" grpId="3" animBg="1"/>
          <p:bldP spid="38" grpId="0" animBg="1"/>
          <p:bldP spid="38" grpId="1" animBg="1"/>
          <p:bldP spid="38" grpId="2" animBg="1"/>
          <p:bldP spid="38" grpId="3" animBg="1"/>
          <p:bldP spid="39" grpId="0" animBg="1"/>
          <p:bldP spid="39" grpId="1" animBg="1"/>
          <p:bldP spid="39" grpId="2" animBg="1"/>
          <p:bldP spid="39" grpId="3" animBg="1"/>
          <p:bldP spid="40" grpId="0" animBg="1"/>
          <p:bldP spid="40" grpId="1" animBg="1"/>
          <p:bldP spid="40" grpId="2" animBg="1"/>
          <p:bldP spid="40" grpId="3" animBg="1"/>
          <p:bldP spid="41" grpId="0" animBg="1"/>
          <p:bldP spid="41" grpId="1" animBg="1"/>
          <p:bldP spid="41" grpId="2" animBg="1"/>
          <p:bldP spid="41" grpId="3" animBg="1"/>
          <p:bldP spid="42" grpId="0" animBg="1"/>
          <p:bldP spid="42" grpId="1" animBg="1"/>
          <p:bldP spid="42" grpId="2" animBg="1"/>
          <p:bldP spid="42" grpId="3" animBg="1"/>
          <p:bldP spid="43" grpId="0" animBg="1"/>
          <p:bldP spid="43" grpId="1" animBg="1"/>
          <p:bldP spid="43" grpId="2" animBg="1"/>
          <p:bldP spid="43" grpId="3" animBg="1"/>
          <p:bldP spid="44" grpId="0" animBg="1"/>
          <p:bldP spid="44" grpId="1" animBg="1"/>
          <p:bldP spid="44" grpId="2" animBg="1"/>
          <p:bldP spid="44" grpId="3" animBg="1"/>
          <p:bldP spid="45" grpId="0" animBg="1"/>
          <p:bldP spid="45" grpId="1" animBg="1"/>
          <p:bldP spid="45" grpId="2" animBg="1"/>
          <p:bldP spid="45" grpId="3" animBg="1"/>
          <p:bldP spid="46" grpId="0" animBg="1"/>
          <p:bldP spid="46" grpId="1" animBg="1"/>
          <p:bldP spid="46" grpId="2" animBg="1"/>
          <p:bldP spid="46" grpId="3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9" grpId="0" animBg="1"/>
          <p:bldP spid="49" grpId="1" animBg="1"/>
          <p:bldP spid="49" grpId="2" animBg="1"/>
          <p:bldP spid="49" grpId="3" animBg="1"/>
          <p:bldP spid="50" grpId="0" animBg="1"/>
          <p:bldP spid="50" grpId="1" animBg="1"/>
          <p:bldP spid="50" grpId="2" animBg="1"/>
          <p:bldP spid="5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2" grpId="3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54" grpId="3" animBg="1"/>
          <p:bldP spid="55" grpId="0" animBg="1"/>
          <p:bldP spid="55" grpId="1" animBg="1"/>
          <p:bldP spid="55" grpId="2" animBg="1"/>
          <p:bldP spid="55" grpId="3" animBg="1"/>
          <p:bldP spid="56" grpId="0" animBg="1"/>
          <p:bldP spid="56" grpId="1" animBg="1"/>
          <p:bldP spid="56" grpId="2" animBg="1"/>
          <p:bldP spid="56" grpId="3" animBg="1"/>
          <p:bldP spid="57" grpId="0" animBg="1"/>
          <p:bldP spid="57" grpId="1" animBg="1"/>
          <p:bldP spid="57" grpId="2" animBg="1"/>
          <p:bldP spid="57" grpId="3" animBg="1"/>
          <p:bldP spid="58" grpId="0" animBg="1"/>
          <p:bldP spid="58" grpId="1" animBg="1"/>
          <p:bldP spid="58" grpId="2" animBg="1"/>
          <p:bldP spid="58" grpId="3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3" grpId="2" animBg="1"/>
          <p:bldP spid="64" grpId="0" animBg="1"/>
          <p:bldP spid="64" grpId="1" animBg="1"/>
          <p:bldP spid="64" grpId="2" animBg="1"/>
          <p:bldP spid="65" grpId="0" animBg="1"/>
          <p:bldP spid="65" grpId="1" animBg="1"/>
          <p:bldP spid="65" grpId="2" animBg="1"/>
          <p:bldP spid="65" grpId="3" animBg="1"/>
          <p:bldP spid="66" grpId="0" animBg="1"/>
          <p:bldP spid="66" grpId="1" animBg="1"/>
          <p:bldP spid="66" grpId="2" animBg="1"/>
          <p:bldP spid="66" grpId="3" animBg="1"/>
          <p:bldP spid="67" grpId="0" animBg="1"/>
          <p:bldP spid="67" grpId="1" animBg="1"/>
          <p:bldP spid="67" grpId="2" animBg="1"/>
          <p:bldP spid="67" grpId="3" animBg="1"/>
          <p:bldP spid="68" grpId="0" animBg="1"/>
          <p:bldP spid="68" grpId="1" animBg="1"/>
          <p:bldP spid="68" grpId="2" animBg="1"/>
          <p:bldP spid="68" grpId="3" animBg="1"/>
          <p:bldP spid="69" grpId="0" animBg="1"/>
          <p:bldP spid="69" grpId="1" animBg="1"/>
          <p:bldP spid="69" grpId="2" animBg="1"/>
          <p:bldP spid="69" grpId="3" animBg="1"/>
          <p:bldP spid="70" grpId="0" animBg="1"/>
          <p:bldP spid="70" grpId="1" animBg="1"/>
          <p:bldP spid="70" grpId="2" animBg="1"/>
          <p:bldP spid="70" grpId="3" animBg="1"/>
          <p:bldP spid="71" grpId="0" animBg="1"/>
          <p:bldP spid="71" grpId="1" animBg="1"/>
          <p:bldP spid="71" grpId="2" animBg="1"/>
          <p:bldP spid="71" grpId="3" animBg="1"/>
          <p:bldP spid="72" grpId="0" animBg="1"/>
          <p:bldP spid="72" grpId="1" animBg="1"/>
          <p:bldP spid="72" grpId="2" animBg="1"/>
          <p:bldP spid="72" grpId="3" animBg="1"/>
          <p:bldP spid="73" grpId="0" animBg="1"/>
          <p:bldP spid="73" grpId="1" animBg="1"/>
          <p:bldP spid="73" grpId="2" animBg="1"/>
          <p:bldP spid="73" grpId="3" animBg="1"/>
          <p:bldP spid="74" grpId="0" animBg="1"/>
          <p:bldP spid="74" grpId="1" animBg="1"/>
          <p:bldP spid="74" grpId="2" animBg="1"/>
          <p:bldP spid="74" grpId="3" animBg="1"/>
          <p:bldP spid="75" grpId="0" animBg="1"/>
          <p:bldP spid="75" grpId="1" animBg="1"/>
          <p:bldP spid="75" grpId="2" animBg="1"/>
          <p:bldP spid="75" grpId="3" animBg="1"/>
          <p:bldP spid="76" grpId="0" animBg="1"/>
          <p:bldP spid="76" grpId="1" animBg="1"/>
          <p:bldP spid="76" grpId="2" animBg="1"/>
          <p:bldP spid="76" grpId="3" animBg="1"/>
          <p:bldP spid="77" grpId="0" animBg="1"/>
          <p:bldP spid="77" grpId="1" animBg="1"/>
          <p:bldP spid="77" grpId="2" animBg="1"/>
          <p:bldP spid="77" grpId="3" animBg="1"/>
          <p:bldP spid="78" grpId="0" animBg="1"/>
          <p:bldP spid="78" grpId="1" animBg="1"/>
          <p:bldP spid="78" grpId="2" animBg="1"/>
          <p:bldP spid="78" grpId="3" animBg="1"/>
          <p:bldP spid="79" grpId="0" animBg="1"/>
          <p:bldP spid="79" grpId="1" animBg="1"/>
          <p:bldP spid="79" grpId="2" animBg="1"/>
          <p:bldP spid="79" grpId="3" animBg="1"/>
          <p:bldP spid="80" grpId="0" animBg="1"/>
          <p:bldP spid="80" grpId="1" animBg="1"/>
          <p:bldP spid="80" grpId="2" animBg="1"/>
          <p:bldP spid="80" grpId="3" animBg="1"/>
          <p:bldP spid="81" grpId="0" animBg="1"/>
          <p:bldP spid="81" grpId="1" animBg="1"/>
          <p:bldP spid="81" grpId="2" animBg="1"/>
          <p:bldP spid="81" grpId="3" animBg="1"/>
        </p:bldLst>
      </p:timing>
    </mc:Fallback>
  </mc:AlternateContent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Z-1">
      <a:majorFont>
        <a:latin typeface="BankGothic Md BT"/>
        <a:ea typeface="方正韵动中黑简体"/>
        <a:cs typeface=""/>
      </a:majorFont>
      <a:minorFont>
        <a:latin typeface="BankGothic Lt B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MZ-1</Template>
  <TotalTime>393</TotalTime>
  <Words>1013</Words>
  <Application>Microsoft Office PowerPoint</Application>
  <PresentationFormat>全屏显示(16:9)</PresentationFormat>
  <Paragraphs>101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第一PPT模板网-WWW.1PPT.COM</vt:lpstr>
      <vt:lpstr>第一PPT-WWW.1PPT.COM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dc:description>第一PPT模板网-WWW.1PPT.COM</dc:description>
  <cp:lastModifiedBy>123</cp:lastModifiedBy>
  <cp:revision>31</cp:revision>
  <dcterms:created xsi:type="dcterms:W3CDTF">2014-07-27T05:44:34Z</dcterms:created>
  <dcterms:modified xsi:type="dcterms:W3CDTF">2016-06-10T07:51:08Z</dcterms:modified>
  <cp:contentStatus>第一PPT模板网-WWW.1PPT.COM</cp:contentStatus>
</cp:coreProperties>
</file>