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1" r:id="rId2"/>
    <p:sldId id="262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18" autoAdjust="0"/>
    <p:restoredTop sz="94660"/>
  </p:normalViewPr>
  <p:slideViewPr>
    <p:cSldViewPr>
      <p:cViewPr>
        <p:scale>
          <a:sx n="75" d="100"/>
          <a:sy n="75" d="100"/>
        </p:scale>
        <p:origin x="-2724" y="-1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17648C-D9F2-4AB6-BB14-36A027716B87}" type="datetimeFigureOut">
              <a:rPr lang="zh-CN" altLang="en-US" smtClean="0"/>
              <a:t>2016/5/27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7C4DDB-F316-4707-863E-64F2BB39E6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192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5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436230" y="6616711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</a:p>
        </p:txBody>
      </p:sp>
      <p:pic>
        <p:nvPicPr>
          <p:cNvPr id="1027" name="Picture 3" descr="D:\工作\2016.05.27\12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0"/>
            <a:ext cx="97930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1699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工作\2016.05.27\12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47068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13579</TotalTime>
  <Words>359</Words>
  <Application>Microsoft Office PowerPoint</Application>
  <PresentationFormat>全屏显示(4:3)</PresentationFormat>
  <Paragraphs>26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第一PPT模板网-WWW.1PPT.COM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123</cp:lastModifiedBy>
  <cp:revision>136</cp:revision>
  <dcterms:created xsi:type="dcterms:W3CDTF">2012-12-20T06:04:47Z</dcterms:created>
  <dcterms:modified xsi:type="dcterms:W3CDTF">2016-05-27T05:53:09Z</dcterms:modified>
</cp:coreProperties>
</file>