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2"/>
  </p:notesMasterIdLst>
  <p:handoutMasterIdLst>
    <p:handoutMasterId r:id="rId23"/>
  </p:handoutMasterIdLst>
  <p:sldIdLst>
    <p:sldId id="432" r:id="rId3"/>
    <p:sldId id="433" r:id="rId4"/>
    <p:sldId id="434" r:id="rId5"/>
    <p:sldId id="435" r:id="rId6"/>
    <p:sldId id="436" r:id="rId7"/>
    <p:sldId id="437" r:id="rId8"/>
    <p:sldId id="438" r:id="rId9"/>
    <p:sldId id="439" r:id="rId10"/>
    <p:sldId id="440" r:id="rId11"/>
    <p:sldId id="441" r:id="rId12"/>
    <p:sldId id="442" r:id="rId13"/>
    <p:sldId id="444" r:id="rId14"/>
    <p:sldId id="445" r:id="rId15"/>
    <p:sldId id="446" r:id="rId16"/>
    <p:sldId id="447" r:id="rId17"/>
    <p:sldId id="448" r:id="rId18"/>
    <p:sldId id="449" r:id="rId19"/>
    <p:sldId id="443" r:id="rId20"/>
    <p:sldId id="359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1DBFF"/>
    <a:srgbClr val="FF6600"/>
    <a:srgbClr val="990099"/>
    <a:srgbClr val="FF3399"/>
    <a:srgbClr val="66FF33"/>
    <a:srgbClr val="99FF66"/>
    <a:srgbClr val="FFCC66"/>
    <a:srgbClr val="FF9900"/>
    <a:srgbClr val="FFFF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109" d="100"/>
          <a:sy n="109" d="100"/>
        </p:scale>
        <p:origin x="-18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themeOverride" Target="../theme/themeOverride1.xml"/><Relationship Id="rId5" Type="http://schemas.openxmlformats.org/officeDocument/2006/relationships/package" Target="../embeddings/Microsoft_Excel____1.xlsx"/><Relationship Id="rId4" Type="http://schemas.openxmlformats.org/officeDocument/2006/relationships/image" Target="../media/image7.png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0.xlsx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2.xlsx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3.xlsx"/><Relationship Id="rId1" Type="http://schemas.openxmlformats.org/officeDocument/2006/relationships/themeOverride" Target="../theme/themeOverrid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hemeOverride" Target="../theme/themeOverride2.xml"/><Relationship Id="rId4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hemeOverride" Target="../theme/themeOverride3.xml"/><Relationship Id="rId4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hemeOverride" Target="../theme/themeOverride5.xml"/><Relationship Id="rId4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hemeOverride" Target="../theme/themeOverride6.xml"/><Relationship Id="rId4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hemeOverride" Target="../theme/themeOverride7.xml"/><Relationship Id="rId4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themeOverride" Target="../theme/themeOverride8.xml"/><Relationship Id="rId4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0.88</c:v>
                </c:pt>
                <c:pt idx="1">
                  <c:v>0.75</c:v>
                </c:pt>
                <c:pt idx="2">
                  <c:v>0.65</c:v>
                </c:pt>
                <c:pt idx="3">
                  <c:v>0.72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0B05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0.12</c:v>
                </c:pt>
                <c:pt idx="1">
                  <c:v>0.25</c:v>
                </c:pt>
                <c:pt idx="2">
                  <c:v>0.35</c:v>
                </c:pt>
                <c:pt idx="3">
                  <c:v>0.28000000000000003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100"/>
        <c:axId val="115358720"/>
        <c:axId val="164729600"/>
      </c:barChart>
      <c:catAx>
        <c:axId val="11535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729600"/>
        <c:crosses val="autoZero"/>
        <c:auto val="1"/>
        <c:lblAlgn val="ctr"/>
        <c:lblOffset val="100"/>
        <c:noMultiLvlLbl val="0"/>
      </c:catAx>
      <c:valAx>
        <c:axId val="1647296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5358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508034765845728"/>
          <c:y val="0.47290333020519998"/>
          <c:w val="0.36640718959911545"/>
          <c:h val="0.4905174093190444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1.4904007045957346E-2"/>
                  <c:y val="0.182896302378777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第五季度</c:v>
                </c:pt>
                <c:pt idx="4">
                  <c:v>第六季度</c:v>
                </c:pt>
                <c:pt idx="5">
                  <c:v>第七季度</c:v>
                </c:pt>
                <c:pt idx="6">
                  <c:v>第八季度</c:v>
                </c:pt>
                <c:pt idx="7">
                  <c:v>第九季度</c:v>
                </c:pt>
                <c:pt idx="8">
                  <c:v>第十季度</c:v>
                </c:pt>
                <c:pt idx="9">
                  <c:v>有效值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0.01</c:v>
                </c:pt>
                <c:pt idx="1">
                  <c:v>0.01</c:v>
                </c:pt>
                <c:pt idx="2" formatCode="0.00%">
                  <c:v>5.0000000000000001E-3</c:v>
                </c:pt>
                <c:pt idx="3" formatCode="0.00%">
                  <c:v>5.0000000000000001E-3</c:v>
                </c:pt>
                <c:pt idx="4">
                  <c:v>0.26</c:v>
                </c:pt>
                <c:pt idx="5">
                  <c:v>0.01</c:v>
                </c:pt>
                <c:pt idx="6">
                  <c:v>0.01</c:v>
                </c:pt>
                <c:pt idx="7" formatCode="0.00%">
                  <c:v>5.0000000000000001E-3</c:v>
                </c:pt>
                <c:pt idx="8" formatCode="0.00%">
                  <c:v>5.0000000000000001E-3</c:v>
                </c:pt>
                <c:pt idx="9">
                  <c:v>0.68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126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508034765845728"/>
          <c:y val="0.47290333020519998"/>
          <c:w val="0.36640718959911545"/>
          <c:h val="0.4905174093190444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1.4904007045957346E-2"/>
                  <c:y val="0.182896302378777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第五季度</c:v>
                </c:pt>
                <c:pt idx="4">
                  <c:v>第六季度</c:v>
                </c:pt>
                <c:pt idx="5">
                  <c:v>第七季度</c:v>
                </c:pt>
                <c:pt idx="6">
                  <c:v>第八季度</c:v>
                </c:pt>
                <c:pt idx="7">
                  <c:v>第九季度</c:v>
                </c:pt>
                <c:pt idx="8">
                  <c:v>第十季度</c:v>
                </c:pt>
                <c:pt idx="9">
                  <c:v>有效值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0.01</c:v>
                </c:pt>
                <c:pt idx="1">
                  <c:v>0.01</c:v>
                </c:pt>
                <c:pt idx="2" formatCode="0.00%">
                  <c:v>5.0000000000000001E-3</c:v>
                </c:pt>
                <c:pt idx="3" formatCode="0.00%">
                  <c:v>5.0000000000000001E-3</c:v>
                </c:pt>
                <c:pt idx="4">
                  <c:v>0.44</c:v>
                </c:pt>
                <c:pt idx="5">
                  <c:v>0.01</c:v>
                </c:pt>
                <c:pt idx="6">
                  <c:v>0.01</c:v>
                </c:pt>
                <c:pt idx="7" formatCode="0.00%">
                  <c:v>5.0000000000000001E-3</c:v>
                </c:pt>
                <c:pt idx="8" formatCode="0.00%">
                  <c:v>5.0000000000000001E-3</c:v>
                </c:pt>
                <c:pt idx="9">
                  <c:v>0.5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94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hape val="pyramid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B0F0"/>
              </a:solidFill>
            </a:ln>
            <a:effectLst/>
            <a:sp3d>
              <a:contourClr>
                <a:srgbClr val="00B0F0"/>
              </a:contourClr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0620288"/>
        <c:axId val="90622208"/>
        <c:axId val="0"/>
      </c:bar3DChart>
      <c:catAx>
        <c:axId val="906202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0622208"/>
        <c:crosses val="autoZero"/>
        <c:auto val="1"/>
        <c:lblAlgn val="ctr"/>
        <c:lblOffset val="100"/>
        <c:noMultiLvlLbl val="0"/>
      </c:catAx>
      <c:valAx>
        <c:axId val="90622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0620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4068260694833758E-2"/>
          <c:y val="0"/>
          <c:w val="0.95593173930516628"/>
          <c:h val="0.9338976089577493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方正北魏楷书简体" panose="03000509000000000000" pitchFamily="65" charset="-122"/>
                    <a:ea typeface="方正北魏楷书简体" panose="03000509000000000000" pitchFamily="65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09921024"/>
        <c:axId val="109922560"/>
      </c:barChart>
      <c:catAx>
        <c:axId val="1099210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9922560"/>
        <c:crosses val="autoZero"/>
        <c:auto val="1"/>
        <c:lblAlgn val="ctr"/>
        <c:lblOffset val="100"/>
        <c:noMultiLvlLbl val="0"/>
      </c:catAx>
      <c:valAx>
        <c:axId val="1099225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9921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300544"/>
        <c:axId val="119320576"/>
      </c:lineChart>
      <c:catAx>
        <c:axId val="110300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9320576"/>
        <c:crosses val="autoZero"/>
        <c:auto val="1"/>
        <c:lblAlgn val="ctr"/>
        <c:lblOffset val="100"/>
        <c:noMultiLvlLbl val="0"/>
      </c:catAx>
      <c:valAx>
        <c:axId val="119320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0300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3.7453618836654698E-2"/>
                  <c:y val="-0.174565765686188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0.37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Lbls>
            <c:dLbl>
              <c:idx val="0"/>
              <c:layout>
                <c:manualLayout>
                  <c:x val="-2.2029805725181793E-3"/>
                  <c:y val="0.22893870909664074"/>
                </c:manualLayout>
              </c:layout>
              <c:tx>
                <c:rich>
                  <a:bodyPr/>
                  <a:lstStyle/>
                  <a:p>
                    <a:fld id="{E90F634F-7D0C-44DB-9F9B-B89E8F411AA0}" type="CELLREF">
                      <a:rPr lang="en-US" altLang="zh-CN" smtClean="0"/>
                      <a:pPr/>
                      <a:t>[CELLREF]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>
                    <c15:dlblFTEntry>
                      <c15:txfldGUID>{E90F634F-7D0C-44DB-9F9B-B89E8F411AA0}</c15:txfldGUID>
                      <c15:f>Sheet1!$E$2</c15:f>
                      <c15:dlblFieldTableCache>
                        <c:ptCount val="1"/>
                        <c:pt idx="0">
                          <c:v>73%</c:v>
                        </c:pt>
                      </c15:dlblFieldTableCache>
                    </c15:dlblFTEntry>
                  </c15:dlblFieldTable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-0.73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86952192"/>
        <c:axId val="86953984"/>
      </c:barChart>
      <c:catAx>
        <c:axId val="86952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953984"/>
        <c:crosses val="autoZero"/>
        <c:auto val="1"/>
        <c:lblAlgn val="ctr"/>
        <c:lblOffset val="100"/>
        <c:noMultiLvlLbl val="0"/>
      </c:catAx>
      <c:valAx>
        <c:axId val="869539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6952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成本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xVal>
            <c:numRef>
              <c:f>Sheet1!$A$2:$A$5</c:f>
              <c:numCache>
                <c:formatCode>General</c:formatCode>
                <c:ptCount val="4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  <c:pt idx="3">
                  <c:v>1.7</c:v>
                </c:pt>
              </c:numCache>
            </c:num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  <c:pt idx="3">
                  <c:v>1.8</c:v>
                </c:pt>
              </c:numCache>
            </c:numRef>
          </c:yVal>
          <c:bubbleSize>
            <c:numRef>
              <c:f>Sheet1!$C$2:$C$5</c:f>
              <c:numCache>
                <c:formatCode>General</c:formatCode>
                <c:ptCount val="4"/>
                <c:pt idx="0">
                  <c:v>10</c:v>
                </c:pt>
                <c:pt idx="1">
                  <c:v>4</c:v>
                </c:pt>
                <c:pt idx="2">
                  <c:v>8</c:v>
                </c:pt>
                <c:pt idx="3">
                  <c:v>6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87880064"/>
        <c:axId val="87881600"/>
      </c:bubbleChart>
      <c:valAx>
        <c:axId val="87880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881600"/>
        <c:crosses val="autoZero"/>
        <c:crossBetween val="midCat"/>
      </c:valAx>
      <c:valAx>
        <c:axId val="87881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8800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1175415830282553E-2"/>
          <c:y val="3.5411976649895198E-2"/>
          <c:w val="0.9376491683394349"/>
          <c:h val="0.929176046700209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68"/>
        <c:overlap val="100"/>
        <c:axId val="91747456"/>
        <c:axId val="91748992"/>
      </c:barChart>
      <c:catAx>
        <c:axId val="917474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1748992"/>
        <c:crosses val="autoZero"/>
        <c:auto val="1"/>
        <c:lblAlgn val="ctr"/>
        <c:lblOffset val="100"/>
        <c:noMultiLvlLbl val="0"/>
      </c:catAx>
      <c:valAx>
        <c:axId val="9174899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1747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1175415830282553E-2"/>
          <c:y val="3.5411976649895198E-2"/>
          <c:w val="0.9376491683394349"/>
          <c:h val="0.929176046700209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68"/>
        <c:overlap val="100"/>
        <c:axId val="101395456"/>
        <c:axId val="101397248"/>
      </c:barChart>
      <c:catAx>
        <c:axId val="1013954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397248"/>
        <c:crosses val="autoZero"/>
        <c:auto val="1"/>
        <c:lblAlgn val="ctr"/>
        <c:lblOffset val="100"/>
        <c:noMultiLvlLbl val="0"/>
      </c:catAx>
      <c:valAx>
        <c:axId val="10139724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1395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1775054930085178E-2"/>
          <c:y val="3.2043723568516189E-2"/>
          <c:w val="0.9376491683394349"/>
          <c:h val="0.929176046700209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68"/>
        <c:overlap val="100"/>
        <c:axId val="101426304"/>
        <c:axId val="101427840"/>
      </c:barChart>
      <c:catAx>
        <c:axId val="1014263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1427840"/>
        <c:crosses val="autoZero"/>
        <c:auto val="1"/>
        <c:lblAlgn val="ctr"/>
        <c:lblOffset val="100"/>
        <c:noMultiLvlLbl val="0"/>
      </c:catAx>
      <c:valAx>
        <c:axId val="10142784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142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1775054930085178E-2"/>
          <c:y val="3.2043723568516189E-2"/>
          <c:w val="0.9376491683394349"/>
          <c:h val="0.929176046700209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dLbls>
            <c:delete val="1"/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68"/>
        <c:overlap val="100"/>
        <c:axId val="101440512"/>
        <c:axId val="105878272"/>
      </c:barChart>
      <c:catAx>
        <c:axId val="1014405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5878272"/>
        <c:crosses val="autoZero"/>
        <c:auto val="1"/>
        <c:lblAlgn val="ctr"/>
        <c:lblOffset val="100"/>
        <c:noMultiLvlLbl val="0"/>
      </c:catAx>
      <c:valAx>
        <c:axId val="1058782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01440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9508034765845728"/>
          <c:y val="0.47290333020519998"/>
          <c:w val="0.36640718959911545"/>
          <c:h val="0.4905174093190444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</c:spPr>
          <c:dPt>
            <c:idx val="0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1F1E1E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4.5539495453176605E-17"/>
                  <c:y val="0.1695947531148667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第五季度</c:v>
                </c:pt>
                <c:pt idx="4">
                  <c:v>第六季度</c:v>
                </c:pt>
                <c:pt idx="5">
                  <c:v>第七季度</c:v>
                </c:pt>
                <c:pt idx="6">
                  <c:v>第八季度</c:v>
                </c:pt>
                <c:pt idx="7">
                  <c:v>第九季度</c:v>
                </c:pt>
                <c:pt idx="8">
                  <c:v>第十季度</c:v>
                </c:pt>
                <c:pt idx="9">
                  <c:v>有效值</c:v>
                </c:pt>
              </c:strCache>
            </c:strRef>
          </c:cat>
          <c:val>
            <c:numRef>
              <c:f>Sheet1!$B$2:$B$11</c:f>
              <c:numCache>
                <c:formatCode>0%</c:formatCode>
                <c:ptCount val="10"/>
                <c:pt idx="0">
                  <c:v>0.01</c:v>
                </c:pt>
                <c:pt idx="1">
                  <c:v>0.01</c:v>
                </c:pt>
                <c:pt idx="2" formatCode="0.00%">
                  <c:v>5.0000000000000001E-3</c:v>
                </c:pt>
                <c:pt idx="3" formatCode="0.00%">
                  <c:v>5.0000000000000001E-3</c:v>
                </c:pt>
                <c:pt idx="4">
                  <c:v>0.46</c:v>
                </c:pt>
                <c:pt idx="5">
                  <c:v>0.01</c:v>
                </c:pt>
                <c:pt idx="6">
                  <c:v>0.01</c:v>
                </c:pt>
                <c:pt idx="7" formatCode="0.00%">
                  <c:v>5.0000000000000001E-3</c:v>
                </c:pt>
                <c:pt idx="8" formatCode="0.00%">
                  <c:v>5.0000000000000001E-3</c:v>
                </c:pt>
                <c:pt idx="9">
                  <c:v>0.48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85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97B707-22D4-4B06-9A8A-89EF284804D8}" type="datetimeFigureOut">
              <a:rPr lang="zh-CN" altLang="en-US" smtClean="0"/>
              <a:pPr>
                <a:defRPr/>
              </a:pPr>
              <a:t>2016/5/26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F49717-76DA-4DAA-9161-16E5D566D94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6" name="日期占位符 2"/>
          <p:cNvSpPr txBox="1">
            <a:spLocks/>
          </p:cNvSpPr>
          <p:nvPr userDrawn="1"/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7E97B707-22D4-4B06-9A8A-89EF284804D8}" type="datetimeFigureOut">
              <a:rPr lang="zh-CN" altLang="en-US" smtClean="0"/>
              <a:pPr>
                <a:defRPr/>
              </a:pPr>
              <a:t>2016/5/26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 bwMode="auto">
          <a:xfrm>
            <a:off x="-17251" y="836712"/>
            <a:ext cx="9180511" cy="5372360"/>
          </a:xfrm>
          <a:prstGeom prst="rect">
            <a:avLst/>
          </a:prstGeom>
          <a:gradFill flip="none" rotWithShape="1">
            <a:gsLst>
              <a:gs pos="0">
                <a:srgbClr val="16355B"/>
              </a:gs>
              <a:gs pos="50000">
                <a:srgbClr val="0A2037"/>
              </a:gs>
              <a:gs pos="100000">
                <a:srgbClr val="000D18"/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png素材 (276)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222281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  <p:sldLayoutId id="2147483713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2016/5/26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6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47208" y="1196752"/>
            <a:ext cx="8717280" cy="4731606"/>
            <a:chOff x="1859280" y="914400"/>
            <a:chExt cx="8717280" cy="4731606"/>
          </a:xfrm>
        </p:grpSpPr>
        <p:grpSp>
          <p:nvGrpSpPr>
            <p:cNvPr id="18" name="组合 17"/>
            <p:cNvGrpSpPr/>
            <p:nvPr/>
          </p:nvGrpSpPr>
          <p:grpSpPr>
            <a:xfrm>
              <a:off x="4937760" y="914400"/>
              <a:ext cx="2225040" cy="2225040"/>
              <a:chOff x="4937760" y="914400"/>
              <a:chExt cx="2225040" cy="2225040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4937760" y="914400"/>
                <a:ext cx="2225040" cy="2225040"/>
              </a:xfrm>
              <a:custGeom>
                <a:avLst/>
                <a:gdLst/>
                <a:ahLst/>
                <a:cxnLst/>
                <a:rect l="l" t="t" r="r" b="b"/>
                <a:pathLst>
                  <a:path w="2225040" h="2225040">
                    <a:moveTo>
                      <a:pt x="2039659" y="1524300"/>
                    </a:moveTo>
                    <a:cubicBezTo>
                      <a:pt x="2056418" y="1524642"/>
                      <a:pt x="2070002" y="1526417"/>
                      <a:pt x="2080412" y="1529625"/>
                    </a:cubicBezTo>
                    <a:cubicBezTo>
                      <a:pt x="2090822" y="1532833"/>
                      <a:pt x="2099491" y="1537885"/>
                      <a:pt x="2106420" y="1544779"/>
                    </a:cubicBezTo>
                    <a:cubicBezTo>
                      <a:pt x="2113101" y="1550923"/>
                      <a:pt x="2118682" y="1559831"/>
                      <a:pt x="2123161" y="1571504"/>
                    </a:cubicBezTo>
                    <a:lnTo>
                      <a:pt x="2123821" y="1574194"/>
                    </a:lnTo>
                    <a:lnTo>
                      <a:pt x="2090765" y="1642813"/>
                    </a:lnTo>
                    <a:lnTo>
                      <a:pt x="2039659" y="1726936"/>
                    </a:lnTo>
                    <a:close/>
                    <a:moveTo>
                      <a:pt x="484627" y="1518566"/>
                    </a:moveTo>
                    <a:cubicBezTo>
                      <a:pt x="499150" y="1518558"/>
                      <a:pt x="511676" y="1521749"/>
                      <a:pt x="522205" y="1528140"/>
                    </a:cubicBezTo>
                    <a:cubicBezTo>
                      <a:pt x="532735" y="1534531"/>
                      <a:pt x="541370" y="1544173"/>
                      <a:pt x="548111" y="1557066"/>
                    </a:cubicBezTo>
                    <a:cubicBezTo>
                      <a:pt x="555253" y="1570830"/>
                      <a:pt x="560526" y="1586616"/>
                      <a:pt x="563931" y="1604424"/>
                    </a:cubicBezTo>
                    <a:cubicBezTo>
                      <a:pt x="567335" y="1622232"/>
                      <a:pt x="569025" y="1643035"/>
                      <a:pt x="568999" y="1666833"/>
                    </a:cubicBezTo>
                    <a:cubicBezTo>
                      <a:pt x="569025" y="1690827"/>
                      <a:pt x="567335" y="1711749"/>
                      <a:pt x="563931" y="1729600"/>
                    </a:cubicBezTo>
                    <a:cubicBezTo>
                      <a:pt x="560526" y="1747451"/>
                      <a:pt x="555253" y="1763253"/>
                      <a:pt x="548111" y="1777008"/>
                    </a:cubicBezTo>
                    <a:cubicBezTo>
                      <a:pt x="541524" y="1789722"/>
                      <a:pt x="532888" y="1799313"/>
                      <a:pt x="522205" y="1805781"/>
                    </a:cubicBezTo>
                    <a:cubicBezTo>
                      <a:pt x="511522" y="1812249"/>
                      <a:pt x="498996" y="1815491"/>
                      <a:pt x="484627" y="1815508"/>
                    </a:cubicBezTo>
                    <a:cubicBezTo>
                      <a:pt x="470061" y="1815491"/>
                      <a:pt x="457416" y="1812249"/>
                      <a:pt x="446690" y="1805781"/>
                    </a:cubicBezTo>
                    <a:cubicBezTo>
                      <a:pt x="435964" y="1799313"/>
                      <a:pt x="427312" y="1789722"/>
                      <a:pt x="420733" y="1777008"/>
                    </a:cubicBezTo>
                    <a:cubicBezTo>
                      <a:pt x="413591" y="1763049"/>
                      <a:pt x="408318" y="1747143"/>
                      <a:pt x="404913" y="1729293"/>
                    </a:cubicBezTo>
                    <a:cubicBezTo>
                      <a:pt x="401509" y="1711442"/>
                      <a:pt x="399819" y="1690622"/>
                      <a:pt x="399845" y="1666833"/>
                    </a:cubicBezTo>
                    <a:cubicBezTo>
                      <a:pt x="399819" y="1643393"/>
                      <a:pt x="401509" y="1622692"/>
                      <a:pt x="404913" y="1604731"/>
                    </a:cubicBezTo>
                    <a:cubicBezTo>
                      <a:pt x="408318" y="1586769"/>
                      <a:pt x="413591" y="1570881"/>
                      <a:pt x="420733" y="1557066"/>
                    </a:cubicBezTo>
                    <a:cubicBezTo>
                      <a:pt x="427312" y="1544353"/>
                      <a:pt x="435964" y="1534762"/>
                      <a:pt x="446690" y="1528294"/>
                    </a:cubicBezTo>
                    <a:cubicBezTo>
                      <a:pt x="457416" y="1521826"/>
                      <a:pt x="470061" y="1518584"/>
                      <a:pt x="484627" y="1518566"/>
                    </a:cubicBezTo>
                    <a:close/>
                    <a:moveTo>
                      <a:pt x="1546960" y="1513652"/>
                    </a:moveTo>
                    <a:lnTo>
                      <a:pt x="1546960" y="1524300"/>
                    </a:lnTo>
                    <a:cubicBezTo>
                      <a:pt x="1562950" y="1525000"/>
                      <a:pt x="1573667" y="1528823"/>
                      <a:pt x="1579111" y="1535769"/>
                    </a:cubicBezTo>
                    <a:cubicBezTo>
                      <a:pt x="1584555" y="1542714"/>
                      <a:pt x="1587081" y="1555957"/>
                      <a:pt x="1586688" y="1575497"/>
                    </a:cubicBezTo>
                    <a:lnTo>
                      <a:pt x="1586688" y="1738099"/>
                    </a:lnTo>
                    <a:cubicBezTo>
                      <a:pt x="1587055" y="1765318"/>
                      <a:pt x="1584171" y="1783886"/>
                      <a:pt x="1578036" y="1793801"/>
                    </a:cubicBezTo>
                    <a:cubicBezTo>
                      <a:pt x="1571901" y="1803716"/>
                      <a:pt x="1560313" y="1808767"/>
                      <a:pt x="1543273" y="1808955"/>
                    </a:cubicBezTo>
                    <a:lnTo>
                      <a:pt x="1543273" y="1820014"/>
                    </a:lnTo>
                    <a:lnTo>
                      <a:pt x="1646077" y="1820014"/>
                    </a:lnTo>
                    <a:lnTo>
                      <a:pt x="1646077" y="1808955"/>
                    </a:lnTo>
                    <a:cubicBezTo>
                      <a:pt x="1634462" y="1808477"/>
                      <a:pt x="1625563" y="1806338"/>
                      <a:pt x="1619379" y="1802538"/>
                    </a:cubicBezTo>
                    <a:cubicBezTo>
                      <a:pt x="1613195" y="1798738"/>
                      <a:pt x="1608967" y="1792049"/>
                      <a:pt x="1606697" y="1782469"/>
                    </a:cubicBezTo>
                    <a:cubicBezTo>
                      <a:pt x="1604426" y="1772890"/>
                      <a:pt x="1603355" y="1759192"/>
                      <a:pt x="1603481" y="1741375"/>
                    </a:cubicBezTo>
                    <a:lnTo>
                      <a:pt x="1603481" y="1560343"/>
                    </a:lnTo>
                    <a:lnTo>
                      <a:pt x="1786151" y="1821652"/>
                    </a:lnTo>
                    <a:lnTo>
                      <a:pt x="1816460" y="1821652"/>
                    </a:lnTo>
                    <a:lnTo>
                      <a:pt x="1816460" y="1592699"/>
                    </a:lnTo>
                    <a:cubicBezTo>
                      <a:pt x="1816434" y="1579661"/>
                      <a:pt x="1817100" y="1568876"/>
                      <a:pt x="1818457" y="1560343"/>
                    </a:cubicBezTo>
                    <a:cubicBezTo>
                      <a:pt x="1819813" y="1551810"/>
                      <a:pt x="1822015" y="1545121"/>
                      <a:pt x="1825061" y="1540274"/>
                    </a:cubicBezTo>
                    <a:cubicBezTo>
                      <a:pt x="1828150" y="1535018"/>
                      <a:pt x="1832314" y="1531195"/>
                      <a:pt x="1837553" y="1528806"/>
                    </a:cubicBezTo>
                    <a:cubicBezTo>
                      <a:pt x="1842792" y="1526417"/>
                      <a:pt x="1850233" y="1525051"/>
                      <a:pt x="1859875" y="1524710"/>
                    </a:cubicBezTo>
                    <a:lnTo>
                      <a:pt x="1859875" y="1513652"/>
                    </a:lnTo>
                    <a:lnTo>
                      <a:pt x="1756252" y="1513652"/>
                    </a:lnTo>
                    <a:lnTo>
                      <a:pt x="1756252" y="1524710"/>
                    </a:lnTo>
                    <a:cubicBezTo>
                      <a:pt x="1766492" y="1525231"/>
                      <a:pt x="1774274" y="1526647"/>
                      <a:pt x="1779598" y="1528959"/>
                    </a:cubicBezTo>
                    <a:cubicBezTo>
                      <a:pt x="1784923" y="1531272"/>
                      <a:pt x="1789018" y="1535043"/>
                      <a:pt x="1791885" y="1540274"/>
                    </a:cubicBezTo>
                    <a:cubicBezTo>
                      <a:pt x="1794718" y="1544779"/>
                      <a:pt x="1796732" y="1551332"/>
                      <a:pt x="1797927" y="1559934"/>
                    </a:cubicBezTo>
                    <a:cubicBezTo>
                      <a:pt x="1799121" y="1568535"/>
                      <a:pt x="1799702" y="1580412"/>
                      <a:pt x="1799667" y="1595567"/>
                    </a:cubicBezTo>
                    <a:lnTo>
                      <a:pt x="1799667" y="1749567"/>
                    </a:lnTo>
                    <a:lnTo>
                      <a:pt x="1632561" y="1513652"/>
                    </a:lnTo>
                    <a:close/>
                    <a:moveTo>
                      <a:pt x="1282307" y="1513652"/>
                    </a:moveTo>
                    <a:lnTo>
                      <a:pt x="1282307" y="1524300"/>
                    </a:lnTo>
                    <a:cubicBezTo>
                      <a:pt x="1298178" y="1523899"/>
                      <a:pt x="1308418" y="1526340"/>
                      <a:pt x="1313026" y="1531622"/>
                    </a:cubicBezTo>
                    <a:cubicBezTo>
                      <a:pt x="1317633" y="1536903"/>
                      <a:pt x="1319681" y="1548662"/>
                      <a:pt x="1319169" y="1566896"/>
                    </a:cubicBezTo>
                    <a:lnTo>
                      <a:pt x="1319169" y="1766769"/>
                    </a:lnTo>
                    <a:cubicBezTo>
                      <a:pt x="1319707" y="1784978"/>
                      <a:pt x="1317710" y="1796685"/>
                      <a:pt x="1313179" y="1801890"/>
                    </a:cubicBezTo>
                    <a:cubicBezTo>
                      <a:pt x="1308648" y="1807095"/>
                      <a:pt x="1298358" y="1809587"/>
                      <a:pt x="1282307" y="1809365"/>
                    </a:cubicBezTo>
                    <a:lnTo>
                      <a:pt x="1282307" y="1820014"/>
                    </a:lnTo>
                    <a:lnTo>
                      <a:pt x="1512079" y="1820014"/>
                    </a:lnTo>
                    <a:lnTo>
                      <a:pt x="1520680" y="1724583"/>
                    </a:lnTo>
                    <a:lnTo>
                      <a:pt x="1507164" y="1722944"/>
                    </a:lnTo>
                    <a:cubicBezTo>
                      <a:pt x="1501669" y="1754447"/>
                      <a:pt x="1492078" y="1776633"/>
                      <a:pt x="1478392" y="1789500"/>
                    </a:cubicBezTo>
                    <a:cubicBezTo>
                      <a:pt x="1464705" y="1802368"/>
                      <a:pt x="1444260" y="1808580"/>
                      <a:pt x="1417058" y="1808136"/>
                    </a:cubicBezTo>
                    <a:lnTo>
                      <a:pt x="1372004" y="1808136"/>
                    </a:lnTo>
                    <a:lnTo>
                      <a:pt x="1372004" y="1666013"/>
                    </a:lnTo>
                    <a:lnTo>
                      <a:pt x="1401494" y="1666013"/>
                    </a:lnTo>
                    <a:cubicBezTo>
                      <a:pt x="1423014" y="1665527"/>
                      <a:pt x="1437827" y="1668548"/>
                      <a:pt x="1445933" y="1675075"/>
                    </a:cubicBezTo>
                    <a:cubicBezTo>
                      <a:pt x="1454039" y="1681603"/>
                      <a:pt x="1459022" y="1694556"/>
                      <a:pt x="1460882" y="1713934"/>
                    </a:cubicBezTo>
                    <a:lnTo>
                      <a:pt x="1473989" y="1713934"/>
                    </a:lnTo>
                    <a:lnTo>
                      <a:pt x="1473989" y="1607035"/>
                    </a:lnTo>
                    <a:lnTo>
                      <a:pt x="1460882" y="1607035"/>
                    </a:lnTo>
                    <a:cubicBezTo>
                      <a:pt x="1459201" y="1625841"/>
                      <a:pt x="1454269" y="1638504"/>
                      <a:pt x="1446086" y="1645023"/>
                    </a:cubicBezTo>
                    <a:cubicBezTo>
                      <a:pt x="1437903" y="1651542"/>
                      <a:pt x="1423039" y="1654579"/>
                      <a:pt x="1401494" y="1654136"/>
                    </a:cubicBezTo>
                    <a:lnTo>
                      <a:pt x="1372004" y="1654136"/>
                    </a:lnTo>
                    <a:lnTo>
                      <a:pt x="1372004" y="1525529"/>
                    </a:lnTo>
                    <a:lnTo>
                      <a:pt x="1412143" y="1525529"/>
                    </a:lnTo>
                    <a:cubicBezTo>
                      <a:pt x="1440540" y="1525128"/>
                      <a:pt x="1461360" y="1530640"/>
                      <a:pt x="1474603" y="1542066"/>
                    </a:cubicBezTo>
                    <a:cubicBezTo>
                      <a:pt x="1487846" y="1553491"/>
                      <a:pt x="1496379" y="1573236"/>
                      <a:pt x="1500201" y="1601301"/>
                    </a:cubicBezTo>
                    <a:lnTo>
                      <a:pt x="1514536" y="1600891"/>
                    </a:lnTo>
                    <a:lnTo>
                      <a:pt x="1507164" y="1513652"/>
                    </a:lnTo>
                    <a:close/>
                    <a:moveTo>
                      <a:pt x="998196" y="1513652"/>
                    </a:moveTo>
                    <a:lnTo>
                      <a:pt x="990414" y="1617684"/>
                    </a:lnTo>
                    <a:lnTo>
                      <a:pt x="1005159" y="1618503"/>
                    </a:lnTo>
                    <a:cubicBezTo>
                      <a:pt x="1008154" y="1600439"/>
                      <a:pt x="1011584" y="1585779"/>
                      <a:pt x="1015449" y="1574525"/>
                    </a:cubicBezTo>
                    <a:cubicBezTo>
                      <a:pt x="1019314" y="1563270"/>
                      <a:pt x="1024076" y="1554447"/>
                      <a:pt x="1029733" y="1548056"/>
                    </a:cubicBezTo>
                    <a:cubicBezTo>
                      <a:pt x="1036645" y="1539950"/>
                      <a:pt x="1045553" y="1534045"/>
                      <a:pt x="1056458" y="1530342"/>
                    </a:cubicBezTo>
                    <a:cubicBezTo>
                      <a:pt x="1067363" y="1526638"/>
                      <a:pt x="1081800" y="1524625"/>
                      <a:pt x="1099770" y="1524300"/>
                    </a:cubicBezTo>
                    <a:lnTo>
                      <a:pt x="1099770" y="1766769"/>
                    </a:lnTo>
                    <a:cubicBezTo>
                      <a:pt x="1100393" y="1784978"/>
                      <a:pt x="1098124" y="1796685"/>
                      <a:pt x="1092961" y="1801890"/>
                    </a:cubicBezTo>
                    <a:cubicBezTo>
                      <a:pt x="1087799" y="1807095"/>
                      <a:pt x="1076007" y="1809587"/>
                      <a:pt x="1057584" y="1809365"/>
                    </a:cubicBezTo>
                    <a:lnTo>
                      <a:pt x="1057584" y="1820014"/>
                    </a:lnTo>
                    <a:lnTo>
                      <a:pt x="1196430" y="1820014"/>
                    </a:lnTo>
                    <a:lnTo>
                      <a:pt x="1196430" y="1809365"/>
                    </a:lnTo>
                    <a:cubicBezTo>
                      <a:pt x="1177811" y="1809587"/>
                      <a:pt x="1165900" y="1807095"/>
                      <a:pt x="1160695" y="1801890"/>
                    </a:cubicBezTo>
                    <a:cubicBezTo>
                      <a:pt x="1155490" y="1796685"/>
                      <a:pt x="1153203" y="1784978"/>
                      <a:pt x="1153834" y="1766769"/>
                    </a:cubicBezTo>
                    <a:lnTo>
                      <a:pt x="1153834" y="1524300"/>
                    </a:lnTo>
                    <a:cubicBezTo>
                      <a:pt x="1170593" y="1524642"/>
                      <a:pt x="1184177" y="1526417"/>
                      <a:pt x="1194587" y="1529625"/>
                    </a:cubicBezTo>
                    <a:cubicBezTo>
                      <a:pt x="1204997" y="1532833"/>
                      <a:pt x="1213666" y="1537885"/>
                      <a:pt x="1220595" y="1544779"/>
                    </a:cubicBezTo>
                    <a:cubicBezTo>
                      <a:pt x="1227276" y="1550923"/>
                      <a:pt x="1232857" y="1559831"/>
                      <a:pt x="1237336" y="1571504"/>
                    </a:cubicBezTo>
                    <a:cubicBezTo>
                      <a:pt x="1241816" y="1583177"/>
                      <a:pt x="1245656" y="1598843"/>
                      <a:pt x="1248856" y="1618503"/>
                    </a:cubicBezTo>
                    <a:lnTo>
                      <a:pt x="1263600" y="1617684"/>
                    </a:lnTo>
                    <a:lnTo>
                      <a:pt x="1255818" y="1513652"/>
                    </a:lnTo>
                    <a:close/>
                    <a:moveTo>
                      <a:pt x="661135" y="1513652"/>
                    </a:moveTo>
                    <a:lnTo>
                      <a:pt x="661135" y="1524300"/>
                    </a:lnTo>
                    <a:cubicBezTo>
                      <a:pt x="677125" y="1525000"/>
                      <a:pt x="687842" y="1528823"/>
                      <a:pt x="693286" y="1535769"/>
                    </a:cubicBezTo>
                    <a:cubicBezTo>
                      <a:pt x="698730" y="1542714"/>
                      <a:pt x="701256" y="1555957"/>
                      <a:pt x="700863" y="1575497"/>
                    </a:cubicBezTo>
                    <a:lnTo>
                      <a:pt x="700863" y="1738099"/>
                    </a:lnTo>
                    <a:cubicBezTo>
                      <a:pt x="701230" y="1765318"/>
                      <a:pt x="698346" y="1783886"/>
                      <a:pt x="692211" y="1793801"/>
                    </a:cubicBezTo>
                    <a:cubicBezTo>
                      <a:pt x="686076" y="1803716"/>
                      <a:pt x="674488" y="1808767"/>
                      <a:pt x="657448" y="1808955"/>
                    </a:cubicBezTo>
                    <a:lnTo>
                      <a:pt x="657448" y="1820014"/>
                    </a:lnTo>
                    <a:lnTo>
                      <a:pt x="760252" y="1820014"/>
                    </a:lnTo>
                    <a:lnTo>
                      <a:pt x="760252" y="1808955"/>
                    </a:lnTo>
                    <a:cubicBezTo>
                      <a:pt x="748637" y="1808477"/>
                      <a:pt x="739738" y="1806338"/>
                      <a:pt x="733554" y="1802538"/>
                    </a:cubicBezTo>
                    <a:cubicBezTo>
                      <a:pt x="727369" y="1798738"/>
                      <a:pt x="723142" y="1792049"/>
                      <a:pt x="720872" y="1782469"/>
                    </a:cubicBezTo>
                    <a:cubicBezTo>
                      <a:pt x="718601" y="1772890"/>
                      <a:pt x="717530" y="1759192"/>
                      <a:pt x="717656" y="1741375"/>
                    </a:cubicBezTo>
                    <a:lnTo>
                      <a:pt x="717656" y="1560343"/>
                    </a:lnTo>
                    <a:lnTo>
                      <a:pt x="900326" y="1821652"/>
                    </a:lnTo>
                    <a:lnTo>
                      <a:pt x="930635" y="1821652"/>
                    </a:lnTo>
                    <a:lnTo>
                      <a:pt x="930635" y="1592699"/>
                    </a:lnTo>
                    <a:cubicBezTo>
                      <a:pt x="930609" y="1579661"/>
                      <a:pt x="931275" y="1568876"/>
                      <a:pt x="932632" y="1560343"/>
                    </a:cubicBezTo>
                    <a:cubicBezTo>
                      <a:pt x="933988" y="1551810"/>
                      <a:pt x="936190" y="1545121"/>
                      <a:pt x="939236" y="1540274"/>
                    </a:cubicBezTo>
                    <a:cubicBezTo>
                      <a:pt x="942325" y="1535018"/>
                      <a:pt x="946489" y="1531195"/>
                      <a:pt x="951728" y="1528806"/>
                    </a:cubicBezTo>
                    <a:cubicBezTo>
                      <a:pt x="956967" y="1526417"/>
                      <a:pt x="964408" y="1525051"/>
                      <a:pt x="974050" y="1524710"/>
                    </a:cubicBezTo>
                    <a:lnTo>
                      <a:pt x="974050" y="1513652"/>
                    </a:lnTo>
                    <a:lnTo>
                      <a:pt x="870427" y="1513652"/>
                    </a:lnTo>
                    <a:lnTo>
                      <a:pt x="870427" y="1524710"/>
                    </a:lnTo>
                    <a:cubicBezTo>
                      <a:pt x="880667" y="1525231"/>
                      <a:pt x="888449" y="1526647"/>
                      <a:pt x="893773" y="1528959"/>
                    </a:cubicBezTo>
                    <a:cubicBezTo>
                      <a:pt x="899098" y="1531272"/>
                      <a:pt x="903193" y="1535043"/>
                      <a:pt x="906061" y="1540274"/>
                    </a:cubicBezTo>
                    <a:cubicBezTo>
                      <a:pt x="908893" y="1544779"/>
                      <a:pt x="910907" y="1551332"/>
                      <a:pt x="912102" y="1559934"/>
                    </a:cubicBezTo>
                    <a:cubicBezTo>
                      <a:pt x="913296" y="1568535"/>
                      <a:pt x="913876" y="1580412"/>
                      <a:pt x="913842" y="1595567"/>
                    </a:cubicBezTo>
                    <a:lnTo>
                      <a:pt x="913842" y="1749567"/>
                    </a:lnTo>
                    <a:lnTo>
                      <a:pt x="746736" y="1513652"/>
                    </a:lnTo>
                    <a:close/>
                    <a:moveTo>
                      <a:pt x="484627" y="1507508"/>
                    </a:moveTo>
                    <a:cubicBezTo>
                      <a:pt x="461469" y="1507602"/>
                      <a:pt x="440410" y="1511817"/>
                      <a:pt x="421450" y="1520154"/>
                    </a:cubicBezTo>
                    <a:cubicBezTo>
                      <a:pt x="402490" y="1528490"/>
                      <a:pt x="386960" y="1540385"/>
                      <a:pt x="374861" y="1555838"/>
                    </a:cubicBezTo>
                    <a:cubicBezTo>
                      <a:pt x="363555" y="1570318"/>
                      <a:pt x="354937" y="1587025"/>
                      <a:pt x="349006" y="1605959"/>
                    </a:cubicBezTo>
                    <a:cubicBezTo>
                      <a:pt x="343076" y="1624894"/>
                      <a:pt x="340090" y="1645185"/>
                      <a:pt x="340047" y="1666833"/>
                    </a:cubicBezTo>
                    <a:cubicBezTo>
                      <a:pt x="340115" y="1688549"/>
                      <a:pt x="343153" y="1709010"/>
                      <a:pt x="349160" y="1728218"/>
                    </a:cubicBezTo>
                    <a:cubicBezTo>
                      <a:pt x="355167" y="1747425"/>
                      <a:pt x="363734" y="1764098"/>
                      <a:pt x="374861" y="1778237"/>
                    </a:cubicBezTo>
                    <a:cubicBezTo>
                      <a:pt x="387165" y="1793690"/>
                      <a:pt x="402797" y="1805585"/>
                      <a:pt x="421757" y="1813921"/>
                    </a:cubicBezTo>
                    <a:cubicBezTo>
                      <a:pt x="440717" y="1822258"/>
                      <a:pt x="461674" y="1826473"/>
                      <a:pt x="484627" y="1826567"/>
                    </a:cubicBezTo>
                    <a:cubicBezTo>
                      <a:pt x="507537" y="1826473"/>
                      <a:pt x="528375" y="1822258"/>
                      <a:pt x="547138" y="1813921"/>
                    </a:cubicBezTo>
                    <a:cubicBezTo>
                      <a:pt x="565902" y="1805585"/>
                      <a:pt x="581517" y="1793690"/>
                      <a:pt x="593983" y="1778237"/>
                    </a:cubicBezTo>
                    <a:cubicBezTo>
                      <a:pt x="605289" y="1764124"/>
                      <a:pt x="613907" y="1747502"/>
                      <a:pt x="619838" y="1728371"/>
                    </a:cubicBezTo>
                    <a:cubicBezTo>
                      <a:pt x="625768" y="1709241"/>
                      <a:pt x="628755" y="1688728"/>
                      <a:pt x="628797" y="1666833"/>
                    </a:cubicBezTo>
                    <a:cubicBezTo>
                      <a:pt x="628755" y="1645134"/>
                      <a:pt x="625768" y="1624740"/>
                      <a:pt x="619838" y="1605652"/>
                    </a:cubicBezTo>
                    <a:cubicBezTo>
                      <a:pt x="613907" y="1586564"/>
                      <a:pt x="605289" y="1569960"/>
                      <a:pt x="593983" y="1555838"/>
                    </a:cubicBezTo>
                    <a:cubicBezTo>
                      <a:pt x="581517" y="1540206"/>
                      <a:pt x="565902" y="1528260"/>
                      <a:pt x="547138" y="1520000"/>
                    </a:cubicBezTo>
                    <a:cubicBezTo>
                      <a:pt x="528375" y="1511740"/>
                      <a:pt x="507537" y="1507576"/>
                      <a:pt x="484627" y="1507508"/>
                    </a:cubicBezTo>
                    <a:close/>
                    <a:moveTo>
                      <a:pt x="1112520" y="0"/>
                    </a:moveTo>
                    <a:cubicBezTo>
                      <a:pt x="1726948" y="0"/>
                      <a:pt x="2225040" y="498092"/>
                      <a:pt x="2225040" y="1112520"/>
                    </a:cubicBezTo>
                    <a:cubicBezTo>
                      <a:pt x="2225040" y="1227725"/>
                      <a:pt x="2207529" y="1338841"/>
                      <a:pt x="2175024" y="1443350"/>
                    </a:cubicBezTo>
                    <a:lnTo>
                      <a:pt x="2142941" y="1531005"/>
                    </a:lnTo>
                    <a:lnTo>
                      <a:pt x="2141643" y="1513652"/>
                    </a:lnTo>
                    <a:lnTo>
                      <a:pt x="1884021" y="1513652"/>
                    </a:lnTo>
                    <a:lnTo>
                      <a:pt x="1876239" y="1617684"/>
                    </a:lnTo>
                    <a:lnTo>
                      <a:pt x="1890984" y="1618503"/>
                    </a:lnTo>
                    <a:cubicBezTo>
                      <a:pt x="1893979" y="1600439"/>
                      <a:pt x="1897409" y="1585779"/>
                      <a:pt x="1901274" y="1574525"/>
                    </a:cubicBezTo>
                    <a:cubicBezTo>
                      <a:pt x="1905139" y="1563270"/>
                      <a:pt x="1909901" y="1554447"/>
                      <a:pt x="1915558" y="1548056"/>
                    </a:cubicBezTo>
                    <a:cubicBezTo>
                      <a:pt x="1922470" y="1539950"/>
                      <a:pt x="1931378" y="1534045"/>
                      <a:pt x="1942283" y="1530342"/>
                    </a:cubicBezTo>
                    <a:cubicBezTo>
                      <a:pt x="1953188" y="1526638"/>
                      <a:pt x="1967625" y="1524625"/>
                      <a:pt x="1985595" y="1524300"/>
                    </a:cubicBezTo>
                    <a:lnTo>
                      <a:pt x="1985595" y="1766769"/>
                    </a:lnTo>
                    <a:cubicBezTo>
                      <a:pt x="1986218" y="1784978"/>
                      <a:pt x="1983948" y="1796685"/>
                      <a:pt x="1978786" y="1801890"/>
                    </a:cubicBezTo>
                    <a:cubicBezTo>
                      <a:pt x="1973624" y="1807095"/>
                      <a:pt x="1961832" y="1809587"/>
                      <a:pt x="1943409" y="1809365"/>
                    </a:cubicBezTo>
                    <a:lnTo>
                      <a:pt x="1943409" y="1820014"/>
                    </a:lnTo>
                    <a:lnTo>
                      <a:pt x="1971124" y="1820014"/>
                    </a:lnTo>
                    <a:lnTo>
                      <a:pt x="1970995" y="1820186"/>
                    </a:lnTo>
                    <a:cubicBezTo>
                      <a:pt x="1766942" y="2067441"/>
                      <a:pt x="1458136" y="2225040"/>
                      <a:pt x="1112520" y="2225040"/>
                    </a:cubicBezTo>
                    <a:cubicBezTo>
                      <a:pt x="766905" y="2225040"/>
                      <a:pt x="458098" y="2067441"/>
                      <a:pt x="254046" y="1820186"/>
                    </a:cubicBezTo>
                    <a:lnTo>
                      <a:pt x="245780" y="1809133"/>
                    </a:lnTo>
                    <a:lnTo>
                      <a:pt x="254216" y="1805167"/>
                    </a:lnTo>
                    <a:cubicBezTo>
                      <a:pt x="274464" y="1790866"/>
                      <a:pt x="290079" y="1769192"/>
                      <a:pt x="301061" y="1740147"/>
                    </a:cubicBezTo>
                    <a:lnTo>
                      <a:pt x="289183" y="1733593"/>
                    </a:lnTo>
                    <a:cubicBezTo>
                      <a:pt x="286180" y="1741034"/>
                      <a:pt x="283279" y="1747348"/>
                      <a:pt x="280480" y="1752536"/>
                    </a:cubicBezTo>
                    <a:cubicBezTo>
                      <a:pt x="277681" y="1757724"/>
                      <a:pt x="274575" y="1762605"/>
                      <a:pt x="271162" y="1767178"/>
                    </a:cubicBezTo>
                    <a:lnTo>
                      <a:pt x="236761" y="1797071"/>
                    </a:lnTo>
                    <a:lnTo>
                      <a:pt x="190001" y="1734541"/>
                    </a:lnTo>
                    <a:cubicBezTo>
                      <a:pt x="170008" y="1704947"/>
                      <a:pt x="151402" y="1674341"/>
                      <a:pt x="134275" y="1642813"/>
                    </a:cubicBezTo>
                    <a:lnTo>
                      <a:pt x="106559" y="1585277"/>
                    </a:lnTo>
                    <a:lnTo>
                      <a:pt x="117981" y="1555428"/>
                    </a:lnTo>
                    <a:cubicBezTo>
                      <a:pt x="124901" y="1544071"/>
                      <a:pt x="133895" y="1535248"/>
                      <a:pt x="144962" y="1528959"/>
                    </a:cubicBezTo>
                    <a:cubicBezTo>
                      <a:pt x="156029" y="1522671"/>
                      <a:pt x="168197" y="1519479"/>
                      <a:pt x="181465" y="1519386"/>
                    </a:cubicBezTo>
                    <a:cubicBezTo>
                      <a:pt x="194930" y="1519462"/>
                      <a:pt x="207627" y="1522790"/>
                      <a:pt x="219556" y="1529369"/>
                    </a:cubicBezTo>
                    <a:cubicBezTo>
                      <a:pt x="231485" y="1535948"/>
                      <a:pt x="241724" y="1545317"/>
                      <a:pt x="250274" y="1557476"/>
                    </a:cubicBezTo>
                    <a:cubicBezTo>
                      <a:pt x="255914" y="1565437"/>
                      <a:pt x="260402" y="1573987"/>
                      <a:pt x="263739" y="1583126"/>
                    </a:cubicBezTo>
                    <a:cubicBezTo>
                      <a:pt x="267075" y="1592264"/>
                      <a:pt x="269822" y="1603374"/>
                      <a:pt x="271981" y="1616455"/>
                    </a:cubicBezTo>
                    <a:lnTo>
                      <a:pt x="286726" y="1616455"/>
                    </a:lnTo>
                    <a:lnTo>
                      <a:pt x="286726" y="1516519"/>
                    </a:lnTo>
                    <a:cubicBezTo>
                      <a:pt x="280454" y="1518711"/>
                      <a:pt x="275898" y="1520162"/>
                      <a:pt x="273056" y="1520870"/>
                    </a:cubicBezTo>
                    <a:cubicBezTo>
                      <a:pt x="270215" y="1521579"/>
                      <a:pt x="267399" y="1521903"/>
                      <a:pt x="264609" y="1521843"/>
                    </a:cubicBezTo>
                    <a:cubicBezTo>
                      <a:pt x="261563" y="1521843"/>
                      <a:pt x="258644" y="1521638"/>
                      <a:pt x="255854" y="1521229"/>
                    </a:cubicBezTo>
                    <a:cubicBezTo>
                      <a:pt x="253064" y="1520819"/>
                      <a:pt x="250248" y="1520205"/>
                      <a:pt x="247407" y="1519386"/>
                    </a:cubicBezTo>
                    <a:cubicBezTo>
                      <a:pt x="235099" y="1516015"/>
                      <a:pt x="225219" y="1513472"/>
                      <a:pt x="217766" y="1511755"/>
                    </a:cubicBezTo>
                    <a:cubicBezTo>
                      <a:pt x="210312" y="1510039"/>
                      <a:pt x="203769" y="1508891"/>
                      <a:pt x="198136" y="1508312"/>
                    </a:cubicBezTo>
                    <a:cubicBezTo>
                      <a:pt x="192503" y="1507733"/>
                      <a:pt x="186264" y="1507465"/>
                      <a:pt x="179417" y="1507508"/>
                    </a:cubicBezTo>
                    <a:cubicBezTo>
                      <a:pt x="157241" y="1507811"/>
                      <a:pt x="137406" y="1511653"/>
                      <a:pt x="119914" y="1519033"/>
                    </a:cubicBezTo>
                    <a:lnTo>
                      <a:pt x="86526" y="1543099"/>
                    </a:lnTo>
                    <a:lnTo>
                      <a:pt x="50017" y="1443350"/>
                    </a:lnTo>
                    <a:cubicBezTo>
                      <a:pt x="17511" y="1338841"/>
                      <a:pt x="0" y="1227725"/>
                      <a:pt x="0" y="1112520"/>
                    </a:cubicBezTo>
                    <a:cubicBezTo>
                      <a:pt x="0" y="498092"/>
                      <a:pt x="498092" y="0"/>
                      <a:pt x="111252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5011440" y="1159851"/>
                <a:ext cx="2143921" cy="1175084"/>
              </a:xfrm>
              <a:custGeom>
                <a:avLst/>
                <a:gdLst/>
                <a:ahLst/>
                <a:cxnLst/>
                <a:rect l="l" t="t" r="r" b="b"/>
                <a:pathLst>
                  <a:path w="2143921" h="1175084">
                    <a:moveTo>
                      <a:pt x="1531046" y="814324"/>
                    </a:moveTo>
                    <a:cubicBezTo>
                      <a:pt x="1537396" y="849249"/>
                      <a:pt x="1543349" y="879412"/>
                      <a:pt x="1548905" y="904812"/>
                    </a:cubicBezTo>
                    <a:cubicBezTo>
                      <a:pt x="1390949" y="959581"/>
                      <a:pt x="1228627" y="1017128"/>
                      <a:pt x="1061939" y="1077453"/>
                    </a:cubicBezTo>
                    <a:lnTo>
                      <a:pt x="1025030" y="986965"/>
                    </a:lnTo>
                    <a:cubicBezTo>
                      <a:pt x="1180605" y="938546"/>
                      <a:pt x="1349277" y="880999"/>
                      <a:pt x="1531046" y="814324"/>
                    </a:cubicBezTo>
                    <a:close/>
                    <a:moveTo>
                      <a:pt x="766960" y="730443"/>
                    </a:moveTo>
                    <a:lnTo>
                      <a:pt x="766960" y="732881"/>
                    </a:lnTo>
                    <a:lnTo>
                      <a:pt x="774275" y="732881"/>
                    </a:lnTo>
                    <a:lnTo>
                      <a:pt x="774275" y="730443"/>
                    </a:lnTo>
                    <a:close/>
                    <a:moveTo>
                      <a:pt x="87865" y="715812"/>
                    </a:moveTo>
                    <a:cubicBezTo>
                      <a:pt x="86697" y="715812"/>
                      <a:pt x="85986" y="716422"/>
                      <a:pt x="85732" y="717641"/>
                    </a:cubicBezTo>
                    <a:cubicBezTo>
                      <a:pt x="85478" y="718860"/>
                      <a:pt x="85376" y="720689"/>
                      <a:pt x="85427" y="723127"/>
                    </a:cubicBezTo>
                    <a:lnTo>
                      <a:pt x="90304" y="724347"/>
                    </a:lnTo>
                    <a:close/>
                    <a:moveTo>
                      <a:pt x="725507" y="674359"/>
                    </a:moveTo>
                    <a:cubicBezTo>
                      <a:pt x="724084" y="674156"/>
                      <a:pt x="723272" y="675782"/>
                      <a:pt x="723068" y="679236"/>
                    </a:cubicBezTo>
                    <a:cubicBezTo>
                      <a:pt x="723272" y="680659"/>
                      <a:pt x="724084" y="681471"/>
                      <a:pt x="725507" y="681675"/>
                    </a:cubicBezTo>
                    <a:cubicBezTo>
                      <a:pt x="727945" y="681471"/>
                      <a:pt x="729164" y="680659"/>
                      <a:pt x="729164" y="679236"/>
                    </a:cubicBezTo>
                    <a:cubicBezTo>
                      <a:pt x="729164" y="675782"/>
                      <a:pt x="727945" y="674156"/>
                      <a:pt x="725507" y="674359"/>
                    </a:cubicBezTo>
                    <a:close/>
                    <a:moveTo>
                      <a:pt x="796220" y="645099"/>
                    </a:moveTo>
                    <a:lnTo>
                      <a:pt x="796220" y="649975"/>
                    </a:lnTo>
                    <a:lnTo>
                      <a:pt x="798659" y="649975"/>
                    </a:lnTo>
                    <a:lnTo>
                      <a:pt x="798659" y="645099"/>
                    </a:lnTo>
                    <a:close/>
                    <a:moveTo>
                      <a:pt x="1190527" y="610728"/>
                    </a:moveTo>
                    <a:cubicBezTo>
                      <a:pt x="1266727" y="656765"/>
                      <a:pt x="1344117" y="706771"/>
                      <a:pt x="1422699" y="760746"/>
                    </a:cubicBezTo>
                    <a:lnTo>
                      <a:pt x="1364358" y="839328"/>
                    </a:lnTo>
                    <a:cubicBezTo>
                      <a:pt x="1292127" y="784559"/>
                      <a:pt x="1215927" y="731378"/>
                      <a:pt x="1135758" y="679784"/>
                    </a:cubicBezTo>
                    <a:close/>
                    <a:moveTo>
                      <a:pt x="1929905" y="202984"/>
                    </a:moveTo>
                    <a:lnTo>
                      <a:pt x="1961360" y="245049"/>
                    </a:lnTo>
                    <a:cubicBezTo>
                      <a:pt x="1981353" y="274642"/>
                      <a:pt x="1999959" y="305249"/>
                      <a:pt x="2017086" y="336776"/>
                    </a:cubicBezTo>
                    <a:lnTo>
                      <a:pt x="2019202" y="341169"/>
                    </a:lnTo>
                    <a:lnTo>
                      <a:pt x="2019202" y="498809"/>
                    </a:lnTo>
                    <a:lnTo>
                      <a:pt x="2087645" y="498809"/>
                    </a:lnTo>
                    <a:lnTo>
                      <a:pt x="2101345" y="536240"/>
                    </a:lnTo>
                    <a:lnTo>
                      <a:pt x="2112232" y="578581"/>
                    </a:lnTo>
                    <a:lnTo>
                      <a:pt x="1670349" y="578581"/>
                    </a:lnTo>
                    <a:lnTo>
                      <a:pt x="1670349" y="605965"/>
                    </a:lnTo>
                    <a:cubicBezTo>
                      <a:pt x="1702892" y="677403"/>
                      <a:pt x="1744961" y="740109"/>
                      <a:pt x="1796555" y="794084"/>
                    </a:cubicBezTo>
                    <a:cubicBezTo>
                      <a:pt x="1888630" y="734553"/>
                      <a:pt x="1971974" y="676212"/>
                      <a:pt x="2046586" y="619062"/>
                    </a:cubicBezTo>
                    <a:lnTo>
                      <a:pt x="2115642" y="697643"/>
                    </a:lnTo>
                    <a:cubicBezTo>
                      <a:pt x="2048174" y="742093"/>
                      <a:pt x="1964433" y="794481"/>
                      <a:pt x="1864421" y="854806"/>
                    </a:cubicBezTo>
                    <a:cubicBezTo>
                      <a:pt x="1934072" y="908979"/>
                      <a:pt x="2016672" y="951767"/>
                      <a:pt x="2112219" y="983170"/>
                    </a:cubicBezTo>
                    <a:lnTo>
                      <a:pt x="2143921" y="991934"/>
                    </a:lnTo>
                    <a:lnTo>
                      <a:pt x="2128759" y="1091281"/>
                    </a:lnTo>
                    <a:lnTo>
                      <a:pt x="2126353" y="1100637"/>
                    </a:lnTo>
                    <a:lnTo>
                      <a:pt x="1995389" y="1050366"/>
                    </a:lnTo>
                    <a:cubicBezTo>
                      <a:pt x="1854896" y="983691"/>
                      <a:pt x="1746549" y="891120"/>
                      <a:pt x="1670349" y="772653"/>
                    </a:cubicBezTo>
                    <a:lnTo>
                      <a:pt x="1670349" y="1031018"/>
                    </a:lnTo>
                    <a:cubicBezTo>
                      <a:pt x="1670349" y="1127062"/>
                      <a:pt x="1621136" y="1175084"/>
                      <a:pt x="1522711" y="1175084"/>
                    </a:cubicBezTo>
                    <a:cubicBezTo>
                      <a:pt x="1475880" y="1175084"/>
                      <a:pt x="1420317" y="1174290"/>
                      <a:pt x="1356024" y="1172703"/>
                    </a:cubicBezTo>
                    <a:cubicBezTo>
                      <a:pt x="1351261" y="1143334"/>
                      <a:pt x="1345705" y="1109203"/>
                      <a:pt x="1339355" y="1070309"/>
                    </a:cubicBezTo>
                    <a:cubicBezTo>
                      <a:pt x="1396505" y="1076659"/>
                      <a:pt x="1447702" y="1080231"/>
                      <a:pt x="1492946" y="1081025"/>
                    </a:cubicBezTo>
                    <a:cubicBezTo>
                      <a:pt x="1549302" y="1081025"/>
                      <a:pt x="1577480" y="1055624"/>
                      <a:pt x="1577480" y="1004825"/>
                    </a:cubicBezTo>
                    <a:lnTo>
                      <a:pt x="1577480" y="578581"/>
                    </a:lnTo>
                    <a:lnTo>
                      <a:pt x="1041699" y="578581"/>
                    </a:lnTo>
                    <a:lnTo>
                      <a:pt x="1041699" y="498809"/>
                    </a:lnTo>
                    <a:lnTo>
                      <a:pt x="1929905" y="498809"/>
                    </a:lnTo>
                    <a:lnTo>
                      <a:pt x="1929905" y="371412"/>
                    </a:lnTo>
                    <a:lnTo>
                      <a:pt x="1191717" y="371412"/>
                    </a:lnTo>
                    <a:lnTo>
                      <a:pt x="1191717" y="295212"/>
                    </a:lnTo>
                    <a:lnTo>
                      <a:pt x="1929905" y="295212"/>
                    </a:lnTo>
                    <a:close/>
                    <a:moveTo>
                      <a:pt x="1169096" y="89234"/>
                    </a:moveTo>
                    <a:lnTo>
                      <a:pt x="1833542" y="89234"/>
                    </a:lnTo>
                    <a:lnTo>
                      <a:pt x="1897316" y="159403"/>
                    </a:lnTo>
                    <a:lnTo>
                      <a:pt x="1904497" y="169006"/>
                    </a:lnTo>
                    <a:lnTo>
                      <a:pt x="1169096" y="169006"/>
                    </a:lnTo>
                    <a:close/>
                    <a:moveTo>
                      <a:pt x="710876" y="142"/>
                    </a:moveTo>
                    <a:cubicBezTo>
                      <a:pt x="722323" y="-761"/>
                      <a:pt x="730993" y="2670"/>
                      <a:pt x="736886" y="10437"/>
                    </a:cubicBezTo>
                    <a:cubicBezTo>
                      <a:pt x="742779" y="18204"/>
                      <a:pt x="747927" y="25971"/>
                      <a:pt x="752329" y="33737"/>
                    </a:cubicBezTo>
                    <a:cubicBezTo>
                      <a:pt x="756732" y="41504"/>
                      <a:pt x="762421" y="44936"/>
                      <a:pt x="769398" y="44033"/>
                    </a:cubicBezTo>
                    <a:cubicBezTo>
                      <a:pt x="775392" y="45252"/>
                      <a:pt x="781082" y="50129"/>
                      <a:pt x="786467" y="58663"/>
                    </a:cubicBezTo>
                    <a:cubicBezTo>
                      <a:pt x="791852" y="67198"/>
                      <a:pt x="797541" y="72074"/>
                      <a:pt x="803536" y="73294"/>
                    </a:cubicBezTo>
                    <a:cubicBezTo>
                      <a:pt x="815347" y="79517"/>
                      <a:pt x="824643" y="88102"/>
                      <a:pt x="831425" y="99049"/>
                    </a:cubicBezTo>
                    <a:cubicBezTo>
                      <a:pt x="838207" y="109997"/>
                      <a:pt x="841102" y="122544"/>
                      <a:pt x="840112" y="136692"/>
                    </a:cubicBezTo>
                    <a:cubicBezTo>
                      <a:pt x="838892" y="141264"/>
                      <a:pt x="834016" y="146750"/>
                      <a:pt x="825481" y="153151"/>
                    </a:cubicBezTo>
                    <a:cubicBezTo>
                      <a:pt x="816947" y="159552"/>
                      <a:pt x="812070" y="168696"/>
                      <a:pt x="810851" y="180583"/>
                    </a:cubicBezTo>
                    <a:cubicBezTo>
                      <a:pt x="810903" y="191789"/>
                      <a:pt x="810934" y="205005"/>
                      <a:pt x="810941" y="220230"/>
                    </a:cubicBezTo>
                    <a:cubicBezTo>
                      <a:pt x="810949" y="235455"/>
                      <a:pt x="810618" y="248851"/>
                      <a:pt x="809948" y="260418"/>
                    </a:cubicBezTo>
                    <a:cubicBezTo>
                      <a:pt x="809278" y="271986"/>
                      <a:pt x="807953" y="277886"/>
                      <a:pt x="805974" y="278119"/>
                    </a:cubicBezTo>
                    <a:cubicBezTo>
                      <a:pt x="806050" y="288686"/>
                      <a:pt x="806812" y="299862"/>
                      <a:pt x="808260" y="311647"/>
                    </a:cubicBezTo>
                    <a:cubicBezTo>
                      <a:pt x="809708" y="323433"/>
                      <a:pt x="811384" y="330951"/>
                      <a:pt x="813289" y="334202"/>
                    </a:cubicBezTo>
                    <a:cubicBezTo>
                      <a:pt x="813746" y="346318"/>
                      <a:pt x="811613" y="354091"/>
                      <a:pt x="806888" y="357520"/>
                    </a:cubicBezTo>
                    <a:cubicBezTo>
                      <a:pt x="802164" y="360949"/>
                      <a:pt x="799421" y="364149"/>
                      <a:pt x="798659" y="367121"/>
                    </a:cubicBezTo>
                    <a:cubicBezTo>
                      <a:pt x="804704" y="375833"/>
                      <a:pt x="809073" y="383098"/>
                      <a:pt x="811765" y="388914"/>
                    </a:cubicBezTo>
                    <a:cubicBezTo>
                      <a:pt x="814458" y="394731"/>
                      <a:pt x="815778" y="401690"/>
                      <a:pt x="815728" y="409793"/>
                    </a:cubicBezTo>
                    <a:cubicBezTo>
                      <a:pt x="815626" y="415940"/>
                      <a:pt x="815220" y="421629"/>
                      <a:pt x="814508" y="426862"/>
                    </a:cubicBezTo>
                    <a:cubicBezTo>
                      <a:pt x="813797" y="432094"/>
                      <a:pt x="813391" y="436565"/>
                      <a:pt x="813289" y="440273"/>
                    </a:cubicBezTo>
                    <a:cubicBezTo>
                      <a:pt x="815931" y="456580"/>
                      <a:pt x="818572" y="472429"/>
                      <a:pt x="821214" y="487822"/>
                    </a:cubicBezTo>
                    <a:cubicBezTo>
                      <a:pt x="823856" y="503214"/>
                      <a:pt x="825278" y="519064"/>
                      <a:pt x="825481" y="535371"/>
                    </a:cubicBezTo>
                    <a:cubicBezTo>
                      <a:pt x="825278" y="537809"/>
                      <a:pt x="824465" y="542076"/>
                      <a:pt x="823043" y="548172"/>
                    </a:cubicBezTo>
                    <a:cubicBezTo>
                      <a:pt x="821620" y="554268"/>
                      <a:pt x="820808" y="558535"/>
                      <a:pt x="820604" y="560974"/>
                    </a:cubicBezTo>
                    <a:lnTo>
                      <a:pt x="825481" y="571947"/>
                    </a:lnTo>
                    <a:cubicBezTo>
                      <a:pt x="825811" y="576265"/>
                      <a:pt x="825151" y="580735"/>
                      <a:pt x="823500" y="585358"/>
                    </a:cubicBezTo>
                    <a:cubicBezTo>
                      <a:pt x="821849" y="589981"/>
                      <a:pt x="820884" y="594451"/>
                      <a:pt x="820604" y="598769"/>
                    </a:cubicBezTo>
                    <a:cubicBezTo>
                      <a:pt x="820503" y="600141"/>
                      <a:pt x="820706" y="601665"/>
                      <a:pt x="821214" y="603341"/>
                    </a:cubicBezTo>
                    <a:cubicBezTo>
                      <a:pt x="821722" y="605017"/>
                      <a:pt x="823144" y="605932"/>
                      <a:pt x="825481" y="606084"/>
                    </a:cubicBezTo>
                    <a:cubicBezTo>
                      <a:pt x="825786" y="615330"/>
                      <a:pt x="827005" y="630367"/>
                      <a:pt x="829139" y="651195"/>
                    </a:cubicBezTo>
                    <a:cubicBezTo>
                      <a:pt x="831272" y="672023"/>
                      <a:pt x="832492" y="687059"/>
                      <a:pt x="832796" y="696305"/>
                    </a:cubicBezTo>
                    <a:cubicBezTo>
                      <a:pt x="832954" y="714495"/>
                      <a:pt x="833316" y="739888"/>
                      <a:pt x="833880" y="772482"/>
                    </a:cubicBezTo>
                    <a:cubicBezTo>
                      <a:pt x="834444" y="805077"/>
                      <a:pt x="834264" y="835708"/>
                      <a:pt x="833338" y="864374"/>
                    </a:cubicBezTo>
                    <a:cubicBezTo>
                      <a:pt x="832413" y="893040"/>
                      <a:pt x="829794" y="910576"/>
                      <a:pt x="825481" y="916980"/>
                    </a:cubicBezTo>
                    <a:cubicBezTo>
                      <a:pt x="825583" y="917133"/>
                      <a:pt x="825989" y="919266"/>
                      <a:pt x="826700" y="923381"/>
                    </a:cubicBezTo>
                    <a:cubicBezTo>
                      <a:pt x="827412" y="927496"/>
                      <a:pt x="827818" y="932677"/>
                      <a:pt x="827920" y="938926"/>
                    </a:cubicBezTo>
                    <a:cubicBezTo>
                      <a:pt x="829113" y="965215"/>
                      <a:pt x="825811" y="987922"/>
                      <a:pt x="818014" y="1007049"/>
                    </a:cubicBezTo>
                    <a:cubicBezTo>
                      <a:pt x="810216" y="1026175"/>
                      <a:pt x="790759" y="1044920"/>
                      <a:pt x="759644" y="1063284"/>
                    </a:cubicBezTo>
                    <a:cubicBezTo>
                      <a:pt x="755174" y="1066104"/>
                      <a:pt x="748265" y="1071438"/>
                      <a:pt x="738918" y="1079286"/>
                    </a:cubicBezTo>
                    <a:cubicBezTo>
                      <a:pt x="729571" y="1087135"/>
                      <a:pt x="722662" y="1091554"/>
                      <a:pt x="718192" y="1092545"/>
                    </a:cubicBezTo>
                    <a:cubicBezTo>
                      <a:pt x="705898" y="1091554"/>
                      <a:pt x="696348" y="1085306"/>
                      <a:pt x="689540" y="1073800"/>
                    </a:cubicBezTo>
                    <a:cubicBezTo>
                      <a:pt x="682733" y="1062294"/>
                      <a:pt x="679279" y="1051473"/>
                      <a:pt x="679177" y="1041339"/>
                    </a:cubicBezTo>
                    <a:cubicBezTo>
                      <a:pt x="679126" y="1035547"/>
                      <a:pt x="679228" y="1031280"/>
                      <a:pt x="679482" y="1028537"/>
                    </a:cubicBezTo>
                    <a:cubicBezTo>
                      <a:pt x="679736" y="1025794"/>
                      <a:pt x="680447" y="1022746"/>
                      <a:pt x="681616" y="1019393"/>
                    </a:cubicBezTo>
                    <a:cubicBezTo>
                      <a:pt x="681514" y="1011849"/>
                      <a:pt x="679279" y="1004991"/>
                      <a:pt x="674910" y="998819"/>
                    </a:cubicBezTo>
                    <a:cubicBezTo>
                      <a:pt x="670541" y="992647"/>
                      <a:pt x="664648" y="988532"/>
                      <a:pt x="657232" y="986475"/>
                    </a:cubicBezTo>
                    <a:cubicBezTo>
                      <a:pt x="625710" y="989904"/>
                      <a:pt x="594875" y="992190"/>
                      <a:pt x="564725" y="993333"/>
                    </a:cubicBezTo>
                    <a:cubicBezTo>
                      <a:pt x="534575" y="994476"/>
                      <a:pt x="504044" y="995847"/>
                      <a:pt x="473132" y="997447"/>
                    </a:cubicBezTo>
                    <a:cubicBezTo>
                      <a:pt x="463455" y="997752"/>
                      <a:pt x="450501" y="998971"/>
                      <a:pt x="434270" y="1001105"/>
                    </a:cubicBezTo>
                    <a:cubicBezTo>
                      <a:pt x="418040" y="1003239"/>
                      <a:pt x="401733" y="1004458"/>
                      <a:pt x="385350" y="1004763"/>
                    </a:cubicBezTo>
                    <a:lnTo>
                      <a:pt x="374377" y="1008420"/>
                    </a:lnTo>
                    <a:cubicBezTo>
                      <a:pt x="365233" y="1008268"/>
                      <a:pt x="355480" y="1007658"/>
                      <a:pt x="345116" y="1006591"/>
                    </a:cubicBezTo>
                    <a:cubicBezTo>
                      <a:pt x="334753" y="1005525"/>
                      <a:pt x="323780" y="1004915"/>
                      <a:pt x="312198" y="1004763"/>
                    </a:cubicBezTo>
                    <a:cubicBezTo>
                      <a:pt x="301403" y="1005220"/>
                      <a:pt x="290989" y="1007049"/>
                      <a:pt x="280956" y="1010249"/>
                    </a:cubicBezTo>
                    <a:cubicBezTo>
                      <a:pt x="270923" y="1013449"/>
                      <a:pt x="260204" y="1015278"/>
                      <a:pt x="248800" y="1015735"/>
                    </a:cubicBezTo>
                    <a:cubicBezTo>
                      <a:pt x="242145" y="1015888"/>
                      <a:pt x="236862" y="1015888"/>
                      <a:pt x="232950" y="1015735"/>
                    </a:cubicBezTo>
                    <a:cubicBezTo>
                      <a:pt x="229038" y="1015583"/>
                      <a:pt x="226194" y="1014364"/>
                      <a:pt x="224416" y="1012078"/>
                    </a:cubicBezTo>
                    <a:cubicBezTo>
                      <a:pt x="220359" y="1015600"/>
                      <a:pt x="209100" y="1018580"/>
                      <a:pt x="190639" y="1021019"/>
                    </a:cubicBezTo>
                    <a:cubicBezTo>
                      <a:pt x="172178" y="1023457"/>
                      <a:pt x="153785" y="1026166"/>
                      <a:pt x="135459" y="1029147"/>
                    </a:cubicBezTo>
                    <a:cubicBezTo>
                      <a:pt x="117134" y="1032127"/>
                      <a:pt x="106146" y="1036191"/>
                      <a:pt x="102496" y="1041339"/>
                    </a:cubicBezTo>
                    <a:cubicBezTo>
                      <a:pt x="103766" y="1063513"/>
                      <a:pt x="101530" y="1077076"/>
                      <a:pt x="95790" y="1082029"/>
                    </a:cubicBezTo>
                    <a:cubicBezTo>
                      <a:pt x="90050" y="1086982"/>
                      <a:pt x="84157" y="1092926"/>
                      <a:pt x="78112" y="1099860"/>
                    </a:cubicBezTo>
                    <a:lnTo>
                      <a:pt x="76892" y="1099860"/>
                    </a:lnTo>
                    <a:cubicBezTo>
                      <a:pt x="71406" y="1101689"/>
                      <a:pt x="65615" y="1109004"/>
                      <a:pt x="59519" y="1121806"/>
                    </a:cubicBezTo>
                    <a:cubicBezTo>
                      <a:pt x="53423" y="1134607"/>
                      <a:pt x="43364" y="1141923"/>
                      <a:pt x="29344" y="1143751"/>
                    </a:cubicBezTo>
                    <a:cubicBezTo>
                      <a:pt x="16923" y="1131788"/>
                      <a:pt x="8846" y="1119444"/>
                      <a:pt x="5112" y="1106718"/>
                    </a:cubicBezTo>
                    <a:cubicBezTo>
                      <a:pt x="1378" y="1093993"/>
                      <a:pt x="-298" y="1079515"/>
                      <a:pt x="83" y="1063284"/>
                    </a:cubicBezTo>
                    <a:cubicBezTo>
                      <a:pt x="143" y="1064300"/>
                      <a:pt x="564" y="1059830"/>
                      <a:pt x="1347" y="1049873"/>
                    </a:cubicBezTo>
                    <a:cubicBezTo>
                      <a:pt x="2130" y="1039916"/>
                      <a:pt x="2913" y="1028131"/>
                      <a:pt x="3695" y="1014516"/>
                    </a:cubicBezTo>
                    <a:cubicBezTo>
                      <a:pt x="4478" y="1000902"/>
                      <a:pt x="4899" y="989116"/>
                      <a:pt x="4960" y="979159"/>
                    </a:cubicBezTo>
                    <a:cubicBezTo>
                      <a:pt x="4579" y="957900"/>
                      <a:pt x="4426" y="937021"/>
                      <a:pt x="4502" y="916523"/>
                    </a:cubicBezTo>
                    <a:cubicBezTo>
                      <a:pt x="4579" y="896025"/>
                      <a:pt x="7169" y="882766"/>
                      <a:pt x="12275" y="876747"/>
                    </a:cubicBezTo>
                    <a:cubicBezTo>
                      <a:pt x="12072" y="874334"/>
                      <a:pt x="11259" y="870016"/>
                      <a:pt x="9836" y="863793"/>
                    </a:cubicBezTo>
                    <a:cubicBezTo>
                      <a:pt x="8414" y="857570"/>
                      <a:pt x="7601" y="852947"/>
                      <a:pt x="7398" y="849924"/>
                    </a:cubicBezTo>
                    <a:cubicBezTo>
                      <a:pt x="7443" y="811677"/>
                      <a:pt x="7353" y="769638"/>
                      <a:pt x="7127" y="723805"/>
                    </a:cubicBezTo>
                    <a:cubicBezTo>
                      <a:pt x="6901" y="677972"/>
                      <a:pt x="6269" y="638370"/>
                      <a:pt x="5231" y="605000"/>
                    </a:cubicBezTo>
                    <a:cubicBezTo>
                      <a:pt x="4192" y="571631"/>
                      <a:pt x="2476" y="554517"/>
                      <a:pt x="83" y="553659"/>
                    </a:cubicBezTo>
                    <a:cubicBezTo>
                      <a:pt x="-247" y="537809"/>
                      <a:pt x="413" y="521350"/>
                      <a:pt x="2064" y="504281"/>
                    </a:cubicBezTo>
                    <a:lnTo>
                      <a:pt x="4524" y="459230"/>
                    </a:lnTo>
                    <a:lnTo>
                      <a:pt x="13749" y="434026"/>
                    </a:lnTo>
                    <a:cubicBezTo>
                      <a:pt x="27823" y="400751"/>
                      <a:pt x="43470" y="368303"/>
                      <a:pt x="60596" y="336776"/>
                    </a:cubicBezTo>
                    <a:lnTo>
                      <a:pt x="101297" y="269781"/>
                    </a:lnTo>
                    <a:lnTo>
                      <a:pt x="101863" y="297717"/>
                    </a:lnTo>
                    <a:cubicBezTo>
                      <a:pt x="102255" y="319587"/>
                      <a:pt x="102466" y="339064"/>
                      <a:pt x="102496" y="356148"/>
                    </a:cubicBezTo>
                    <a:cubicBezTo>
                      <a:pt x="103004" y="366968"/>
                      <a:pt x="107474" y="374589"/>
                      <a:pt x="115907" y="379008"/>
                    </a:cubicBezTo>
                    <a:cubicBezTo>
                      <a:pt x="124340" y="383428"/>
                      <a:pt x="133687" y="385561"/>
                      <a:pt x="143948" y="385409"/>
                    </a:cubicBezTo>
                    <a:cubicBezTo>
                      <a:pt x="181744" y="385104"/>
                      <a:pt x="219234" y="382970"/>
                      <a:pt x="256420" y="379008"/>
                    </a:cubicBezTo>
                    <a:cubicBezTo>
                      <a:pt x="293605" y="375046"/>
                      <a:pt x="330486" y="371083"/>
                      <a:pt x="367062" y="367121"/>
                    </a:cubicBezTo>
                    <a:cubicBezTo>
                      <a:pt x="381159" y="367349"/>
                      <a:pt x="398990" y="366283"/>
                      <a:pt x="420554" y="363920"/>
                    </a:cubicBezTo>
                    <a:cubicBezTo>
                      <a:pt x="442119" y="361558"/>
                      <a:pt x="463303" y="356529"/>
                      <a:pt x="484105" y="348833"/>
                    </a:cubicBezTo>
                    <a:cubicBezTo>
                      <a:pt x="489896" y="344413"/>
                      <a:pt x="496602" y="338622"/>
                      <a:pt x="504222" y="331459"/>
                    </a:cubicBezTo>
                    <a:cubicBezTo>
                      <a:pt x="511842" y="324296"/>
                      <a:pt x="518548" y="320334"/>
                      <a:pt x="524339" y="319572"/>
                    </a:cubicBezTo>
                    <a:cubicBezTo>
                      <a:pt x="531502" y="319877"/>
                      <a:pt x="537598" y="322010"/>
                      <a:pt x="542627" y="325973"/>
                    </a:cubicBezTo>
                    <a:cubicBezTo>
                      <a:pt x="547656" y="329935"/>
                      <a:pt x="552533" y="333898"/>
                      <a:pt x="557257" y="337860"/>
                    </a:cubicBezTo>
                    <a:cubicBezTo>
                      <a:pt x="564452" y="341676"/>
                      <a:pt x="574446" y="347320"/>
                      <a:pt x="587240" y="354793"/>
                    </a:cubicBezTo>
                    <a:cubicBezTo>
                      <a:pt x="600035" y="362267"/>
                      <a:pt x="611474" y="370620"/>
                      <a:pt x="621559" y="379855"/>
                    </a:cubicBezTo>
                    <a:cubicBezTo>
                      <a:pt x="631643" y="389089"/>
                      <a:pt x="636219" y="398256"/>
                      <a:pt x="635286" y="407355"/>
                    </a:cubicBezTo>
                    <a:cubicBezTo>
                      <a:pt x="633559" y="408879"/>
                      <a:pt x="630308" y="410707"/>
                      <a:pt x="625532" y="412841"/>
                    </a:cubicBezTo>
                    <a:cubicBezTo>
                      <a:pt x="620757" y="414975"/>
                      <a:pt x="617506" y="415584"/>
                      <a:pt x="615779" y="414670"/>
                    </a:cubicBezTo>
                    <a:cubicBezTo>
                      <a:pt x="609911" y="413298"/>
                      <a:pt x="598481" y="411774"/>
                      <a:pt x="581489" y="410098"/>
                    </a:cubicBezTo>
                    <a:cubicBezTo>
                      <a:pt x="564496" y="408421"/>
                      <a:pt x="544227" y="407507"/>
                      <a:pt x="520681" y="407355"/>
                    </a:cubicBezTo>
                    <a:cubicBezTo>
                      <a:pt x="510273" y="405955"/>
                      <a:pt x="496004" y="406181"/>
                      <a:pt x="477874" y="408032"/>
                    </a:cubicBezTo>
                    <a:cubicBezTo>
                      <a:pt x="459744" y="409883"/>
                      <a:pt x="441682" y="412006"/>
                      <a:pt x="423687" y="414399"/>
                    </a:cubicBezTo>
                    <a:cubicBezTo>
                      <a:pt x="405693" y="416792"/>
                      <a:pt x="391694" y="418102"/>
                      <a:pt x="381692" y="418327"/>
                    </a:cubicBezTo>
                    <a:cubicBezTo>
                      <a:pt x="354438" y="420080"/>
                      <a:pt x="327565" y="421147"/>
                      <a:pt x="301073" y="421528"/>
                    </a:cubicBezTo>
                    <a:cubicBezTo>
                      <a:pt x="274581" y="421909"/>
                      <a:pt x="247403" y="422061"/>
                      <a:pt x="219539" y="421985"/>
                    </a:cubicBezTo>
                    <a:lnTo>
                      <a:pt x="212224" y="425643"/>
                    </a:lnTo>
                    <a:lnTo>
                      <a:pt x="165894" y="425643"/>
                    </a:lnTo>
                    <a:lnTo>
                      <a:pt x="158579" y="421985"/>
                    </a:lnTo>
                    <a:lnTo>
                      <a:pt x="151264" y="429300"/>
                    </a:lnTo>
                    <a:cubicBezTo>
                      <a:pt x="130029" y="430367"/>
                      <a:pt x="116415" y="437682"/>
                      <a:pt x="110420" y="451246"/>
                    </a:cubicBezTo>
                    <a:cubicBezTo>
                      <a:pt x="104426" y="464809"/>
                      <a:pt x="101784" y="478221"/>
                      <a:pt x="102496" y="491479"/>
                    </a:cubicBezTo>
                    <a:cubicBezTo>
                      <a:pt x="104934" y="498033"/>
                      <a:pt x="106763" y="505957"/>
                      <a:pt x="107982" y="515254"/>
                    </a:cubicBezTo>
                    <a:cubicBezTo>
                      <a:pt x="109201" y="524550"/>
                      <a:pt x="109811" y="532475"/>
                      <a:pt x="109811" y="539028"/>
                    </a:cubicBezTo>
                    <a:cubicBezTo>
                      <a:pt x="109811" y="553557"/>
                      <a:pt x="109201" y="570219"/>
                      <a:pt x="107982" y="589015"/>
                    </a:cubicBezTo>
                    <a:cubicBezTo>
                      <a:pt x="106763" y="607811"/>
                      <a:pt x="104934" y="618378"/>
                      <a:pt x="102496" y="620715"/>
                    </a:cubicBezTo>
                    <a:cubicBezTo>
                      <a:pt x="102800" y="624779"/>
                      <a:pt x="104020" y="629452"/>
                      <a:pt x="106153" y="634735"/>
                    </a:cubicBezTo>
                    <a:cubicBezTo>
                      <a:pt x="108287" y="640019"/>
                      <a:pt x="109506" y="643473"/>
                      <a:pt x="109811" y="645099"/>
                    </a:cubicBezTo>
                    <a:cubicBezTo>
                      <a:pt x="109709" y="655462"/>
                      <a:pt x="111132" y="665215"/>
                      <a:pt x="114078" y="674359"/>
                    </a:cubicBezTo>
                    <a:cubicBezTo>
                      <a:pt x="117024" y="683503"/>
                      <a:pt x="122104" y="688380"/>
                      <a:pt x="129318" y="688990"/>
                    </a:cubicBezTo>
                    <a:lnTo>
                      <a:pt x="217100" y="688990"/>
                    </a:lnTo>
                    <a:cubicBezTo>
                      <a:pt x="222130" y="685789"/>
                      <a:pt x="227921" y="684265"/>
                      <a:pt x="234474" y="684418"/>
                    </a:cubicBezTo>
                    <a:cubicBezTo>
                      <a:pt x="241027" y="684570"/>
                      <a:pt x="247428" y="683656"/>
                      <a:pt x="253676" y="681675"/>
                    </a:cubicBezTo>
                    <a:cubicBezTo>
                      <a:pt x="267773" y="678601"/>
                      <a:pt x="281337" y="676214"/>
                      <a:pt x="294367" y="674512"/>
                    </a:cubicBezTo>
                    <a:cubicBezTo>
                      <a:pt x="307397" y="672810"/>
                      <a:pt x="323095" y="671946"/>
                      <a:pt x="341459" y="671921"/>
                    </a:cubicBezTo>
                    <a:cubicBezTo>
                      <a:pt x="344812" y="671616"/>
                      <a:pt x="352736" y="670397"/>
                      <a:pt x="365233" y="668263"/>
                    </a:cubicBezTo>
                    <a:cubicBezTo>
                      <a:pt x="377730" y="666130"/>
                      <a:pt x="385655" y="664911"/>
                      <a:pt x="389008" y="664606"/>
                    </a:cubicBezTo>
                    <a:lnTo>
                      <a:pt x="436556" y="664606"/>
                    </a:lnTo>
                    <a:cubicBezTo>
                      <a:pt x="442576" y="664098"/>
                      <a:pt x="452177" y="662066"/>
                      <a:pt x="465360" y="658510"/>
                    </a:cubicBezTo>
                    <a:cubicBezTo>
                      <a:pt x="478543" y="654954"/>
                      <a:pt x="492106" y="652922"/>
                      <a:pt x="506051" y="652414"/>
                    </a:cubicBezTo>
                    <a:cubicBezTo>
                      <a:pt x="512045" y="651779"/>
                      <a:pt x="518344" y="647867"/>
                      <a:pt x="524948" y="640679"/>
                    </a:cubicBezTo>
                    <a:cubicBezTo>
                      <a:pt x="531552" y="633491"/>
                      <a:pt x="539071" y="626836"/>
                      <a:pt x="547504" y="620715"/>
                    </a:cubicBezTo>
                    <a:cubicBezTo>
                      <a:pt x="557587" y="619343"/>
                      <a:pt x="567595" y="621781"/>
                      <a:pt x="577526" y="628030"/>
                    </a:cubicBezTo>
                    <a:cubicBezTo>
                      <a:pt x="587458" y="634278"/>
                      <a:pt x="595332" y="641593"/>
                      <a:pt x="601148" y="649975"/>
                    </a:cubicBezTo>
                    <a:cubicBezTo>
                      <a:pt x="605568" y="654547"/>
                      <a:pt x="611359" y="658815"/>
                      <a:pt x="618522" y="662777"/>
                    </a:cubicBezTo>
                    <a:cubicBezTo>
                      <a:pt x="625685" y="666739"/>
                      <a:pt x="629647" y="672226"/>
                      <a:pt x="630409" y="679236"/>
                    </a:cubicBezTo>
                    <a:cubicBezTo>
                      <a:pt x="629698" y="686958"/>
                      <a:pt x="625024" y="694070"/>
                      <a:pt x="616388" y="700572"/>
                    </a:cubicBezTo>
                    <a:cubicBezTo>
                      <a:pt x="607752" y="707075"/>
                      <a:pt x="599421" y="710529"/>
                      <a:pt x="591395" y="710935"/>
                    </a:cubicBezTo>
                    <a:cubicBezTo>
                      <a:pt x="585527" y="711062"/>
                      <a:pt x="581717" y="711113"/>
                      <a:pt x="579965" y="711088"/>
                    </a:cubicBezTo>
                    <a:cubicBezTo>
                      <a:pt x="578212" y="711062"/>
                      <a:pt x="577145" y="710199"/>
                      <a:pt x="576764" y="708497"/>
                    </a:cubicBezTo>
                    <a:cubicBezTo>
                      <a:pt x="543262" y="710504"/>
                      <a:pt x="520961" y="712586"/>
                      <a:pt x="509861" y="714745"/>
                    </a:cubicBezTo>
                    <a:cubicBezTo>
                      <a:pt x="498761" y="716904"/>
                      <a:pt x="487737" y="718073"/>
                      <a:pt x="476790" y="718251"/>
                    </a:cubicBezTo>
                    <a:cubicBezTo>
                      <a:pt x="471304" y="718149"/>
                      <a:pt x="465817" y="717743"/>
                      <a:pt x="460331" y="717031"/>
                    </a:cubicBezTo>
                    <a:cubicBezTo>
                      <a:pt x="454844" y="716320"/>
                      <a:pt x="449358" y="715914"/>
                      <a:pt x="443872" y="715812"/>
                    </a:cubicBezTo>
                    <a:cubicBezTo>
                      <a:pt x="440443" y="715914"/>
                      <a:pt x="437242" y="716320"/>
                      <a:pt x="434270" y="717031"/>
                    </a:cubicBezTo>
                    <a:cubicBezTo>
                      <a:pt x="431299" y="717743"/>
                      <a:pt x="427184" y="718149"/>
                      <a:pt x="421926" y="718251"/>
                    </a:cubicBezTo>
                    <a:cubicBezTo>
                      <a:pt x="416211" y="718301"/>
                      <a:pt x="412401" y="718200"/>
                      <a:pt x="410496" y="717946"/>
                    </a:cubicBezTo>
                    <a:cubicBezTo>
                      <a:pt x="408591" y="717692"/>
                      <a:pt x="406305" y="716981"/>
                      <a:pt x="403638" y="715812"/>
                    </a:cubicBezTo>
                    <a:cubicBezTo>
                      <a:pt x="399218" y="716955"/>
                      <a:pt x="394646" y="718022"/>
                      <a:pt x="389922" y="719013"/>
                    </a:cubicBezTo>
                    <a:cubicBezTo>
                      <a:pt x="385198" y="720003"/>
                      <a:pt x="381235" y="721375"/>
                      <a:pt x="378035" y="723127"/>
                    </a:cubicBezTo>
                    <a:cubicBezTo>
                      <a:pt x="343719" y="727522"/>
                      <a:pt x="310852" y="731230"/>
                      <a:pt x="279432" y="734253"/>
                    </a:cubicBezTo>
                    <a:cubicBezTo>
                      <a:pt x="248012" y="737275"/>
                      <a:pt x="222765" y="738850"/>
                      <a:pt x="203689" y="738977"/>
                    </a:cubicBezTo>
                    <a:cubicBezTo>
                      <a:pt x="195307" y="738926"/>
                      <a:pt x="186468" y="738723"/>
                      <a:pt x="177172" y="738367"/>
                    </a:cubicBezTo>
                    <a:cubicBezTo>
                      <a:pt x="167875" y="738012"/>
                      <a:pt x="157207" y="737809"/>
                      <a:pt x="145168" y="737758"/>
                    </a:cubicBezTo>
                    <a:cubicBezTo>
                      <a:pt x="137421" y="737478"/>
                      <a:pt x="129750" y="738342"/>
                      <a:pt x="122155" y="740349"/>
                    </a:cubicBezTo>
                    <a:cubicBezTo>
                      <a:pt x="114561" y="742355"/>
                      <a:pt x="109633" y="747181"/>
                      <a:pt x="107372" y="754827"/>
                    </a:cubicBezTo>
                    <a:cubicBezTo>
                      <a:pt x="107403" y="786315"/>
                      <a:pt x="107613" y="810443"/>
                      <a:pt x="108005" y="827211"/>
                    </a:cubicBezTo>
                    <a:cubicBezTo>
                      <a:pt x="108396" y="843979"/>
                      <a:pt x="108787" y="857089"/>
                      <a:pt x="109179" y="866541"/>
                    </a:cubicBezTo>
                    <a:cubicBezTo>
                      <a:pt x="109570" y="875994"/>
                      <a:pt x="109781" y="885492"/>
                      <a:pt x="109811" y="895035"/>
                    </a:cubicBezTo>
                    <a:cubicBezTo>
                      <a:pt x="109100" y="898159"/>
                      <a:pt x="108388" y="901054"/>
                      <a:pt x="107677" y="903721"/>
                    </a:cubicBezTo>
                    <a:cubicBezTo>
                      <a:pt x="106966" y="906388"/>
                      <a:pt x="106864" y="908370"/>
                      <a:pt x="107372" y="909665"/>
                    </a:cubicBezTo>
                    <a:cubicBezTo>
                      <a:pt x="107449" y="940145"/>
                      <a:pt x="110649" y="957823"/>
                      <a:pt x="116974" y="962700"/>
                    </a:cubicBezTo>
                    <a:cubicBezTo>
                      <a:pt x="123298" y="967577"/>
                      <a:pt x="132290" y="970625"/>
                      <a:pt x="143948" y="971844"/>
                    </a:cubicBezTo>
                    <a:cubicBezTo>
                      <a:pt x="147682" y="971997"/>
                      <a:pt x="152102" y="971997"/>
                      <a:pt x="157207" y="971844"/>
                    </a:cubicBezTo>
                    <a:cubicBezTo>
                      <a:pt x="162313" y="971692"/>
                      <a:pt x="167647" y="970473"/>
                      <a:pt x="173209" y="968187"/>
                    </a:cubicBezTo>
                    <a:lnTo>
                      <a:pt x="248800" y="968187"/>
                    </a:lnTo>
                    <a:cubicBezTo>
                      <a:pt x="253194" y="966282"/>
                      <a:pt x="257817" y="964605"/>
                      <a:pt x="262668" y="963157"/>
                    </a:cubicBezTo>
                    <a:cubicBezTo>
                      <a:pt x="267519" y="961710"/>
                      <a:pt x="271837" y="960948"/>
                      <a:pt x="275622" y="960871"/>
                    </a:cubicBezTo>
                    <a:cubicBezTo>
                      <a:pt x="309683" y="960262"/>
                      <a:pt x="340925" y="957823"/>
                      <a:pt x="369348" y="953556"/>
                    </a:cubicBezTo>
                    <a:cubicBezTo>
                      <a:pt x="397771" y="949289"/>
                      <a:pt x="427489" y="946851"/>
                      <a:pt x="458502" y="946241"/>
                    </a:cubicBezTo>
                    <a:cubicBezTo>
                      <a:pt x="475114" y="945479"/>
                      <a:pt x="496450" y="942431"/>
                      <a:pt x="522510" y="937097"/>
                    </a:cubicBezTo>
                    <a:cubicBezTo>
                      <a:pt x="548570" y="931763"/>
                      <a:pt x="567468" y="928715"/>
                      <a:pt x="579203" y="927953"/>
                    </a:cubicBezTo>
                    <a:lnTo>
                      <a:pt x="666985" y="920638"/>
                    </a:lnTo>
                    <a:cubicBezTo>
                      <a:pt x="673132" y="920104"/>
                      <a:pt x="677907" y="916599"/>
                      <a:pt x="681311" y="910122"/>
                    </a:cubicBezTo>
                    <a:cubicBezTo>
                      <a:pt x="684714" y="903645"/>
                      <a:pt x="686442" y="897397"/>
                      <a:pt x="686492" y="891377"/>
                    </a:cubicBezTo>
                    <a:lnTo>
                      <a:pt x="686492" y="740196"/>
                    </a:lnTo>
                    <a:cubicBezTo>
                      <a:pt x="687661" y="738875"/>
                      <a:pt x="688372" y="737250"/>
                      <a:pt x="688626" y="735319"/>
                    </a:cubicBezTo>
                    <a:cubicBezTo>
                      <a:pt x="688880" y="733389"/>
                      <a:pt x="688982" y="731763"/>
                      <a:pt x="688931" y="730443"/>
                    </a:cubicBezTo>
                    <a:cubicBezTo>
                      <a:pt x="688626" y="727039"/>
                      <a:pt x="687407" y="724702"/>
                      <a:pt x="685273" y="723432"/>
                    </a:cubicBezTo>
                    <a:cubicBezTo>
                      <a:pt x="683140" y="722162"/>
                      <a:pt x="681920" y="720435"/>
                      <a:pt x="681616" y="718251"/>
                    </a:cubicBezTo>
                    <a:cubicBezTo>
                      <a:pt x="681666" y="717412"/>
                      <a:pt x="682174" y="715431"/>
                      <a:pt x="683140" y="712307"/>
                    </a:cubicBezTo>
                    <a:cubicBezTo>
                      <a:pt x="684105" y="709183"/>
                      <a:pt x="685222" y="706287"/>
                      <a:pt x="686492" y="703620"/>
                    </a:cubicBezTo>
                    <a:lnTo>
                      <a:pt x="686492" y="635345"/>
                    </a:lnTo>
                    <a:cubicBezTo>
                      <a:pt x="687661" y="633008"/>
                      <a:pt x="688372" y="630976"/>
                      <a:pt x="688626" y="629249"/>
                    </a:cubicBezTo>
                    <a:cubicBezTo>
                      <a:pt x="688880" y="627522"/>
                      <a:pt x="688982" y="625490"/>
                      <a:pt x="688931" y="623153"/>
                    </a:cubicBezTo>
                    <a:cubicBezTo>
                      <a:pt x="688829" y="618429"/>
                      <a:pt x="688423" y="613857"/>
                      <a:pt x="687712" y="609437"/>
                    </a:cubicBezTo>
                    <a:cubicBezTo>
                      <a:pt x="687000" y="605017"/>
                      <a:pt x="686594" y="599836"/>
                      <a:pt x="686492" y="593892"/>
                    </a:cubicBezTo>
                    <a:cubicBezTo>
                      <a:pt x="686594" y="590616"/>
                      <a:pt x="687000" y="586806"/>
                      <a:pt x="687712" y="582462"/>
                    </a:cubicBezTo>
                    <a:cubicBezTo>
                      <a:pt x="688423" y="578119"/>
                      <a:pt x="688829" y="574614"/>
                      <a:pt x="688931" y="571947"/>
                    </a:cubicBezTo>
                    <a:cubicBezTo>
                      <a:pt x="688829" y="570042"/>
                      <a:pt x="688423" y="567451"/>
                      <a:pt x="687712" y="564174"/>
                    </a:cubicBezTo>
                    <a:cubicBezTo>
                      <a:pt x="687000" y="560898"/>
                      <a:pt x="686594" y="557392"/>
                      <a:pt x="686492" y="553659"/>
                    </a:cubicBezTo>
                    <a:cubicBezTo>
                      <a:pt x="686442" y="549163"/>
                      <a:pt x="686543" y="546572"/>
                      <a:pt x="686797" y="545886"/>
                    </a:cubicBezTo>
                    <a:cubicBezTo>
                      <a:pt x="687051" y="545200"/>
                      <a:pt x="687762" y="544134"/>
                      <a:pt x="688931" y="542686"/>
                    </a:cubicBezTo>
                    <a:lnTo>
                      <a:pt x="686492" y="535371"/>
                    </a:lnTo>
                    <a:lnTo>
                      <a:pt x="686492" y="495137"/>
                    </a:lnTo>
                    <a:lnTo>
                      <a:pt x="688931" y="491479"/>
                    </a:lnTo>
                    <a:cubicBezTo>
                      <a:pt x="687254" y="473268"/>
                      <a:pt x="684511" y="455742"/>
                      <a:pt x="680701" y="438901"/>
                    </a:cubicBezTo>
                    <a:cubicBezTo>
                      <a:pt x="676891" y="422061"/>
                      <a:pt x="674758" y="405450"/>
                      <a:pt x="674300" y="389067"/>
                    </a:cubicBezTo>
                    <a:cubicBezTo>
                      <a:pt x="673284" y="373369"/>
                      <a:pt x="672878" y="357824"/>
                      <a:pt x="673081" y="342432"/>
                    </a:cubicBezTo>
                    <a:cubicBezTo>
                      <a:pt x="673284" y="327040"/>
                      <a:pt x="672878" y="310885"/>
                      <a:pt x="671862" y="293969"/>
                    </a:cubicBezTo>
                    <a:cubicBezTo>
                      <a:pt x="671557" y="286120"/>
                      <a:pt x="670338" y="278348"/>
                      <a:pt x="668204" y="270652"/>
                    </a:cubicBezTo>
                    <a:cubicBezTo>
                      <a:pt x="666071" y="262955"/>
                      <a:pt x="664852" y="254878"/>
                      <a:pt x="664547" y="246420"/>
                    </a:cubicBezTo>
                    <a:cubicBezTo>
                      <a:pt x="664648" y="236768"/>
                      <a:pt x="665055" y="227421"/>
                      <a:pt x="665766" y="218378"/>
                    </a:cubicBezTo>
                    <a:cubicBezTo>
                      <a:pt x="666477" y="209336"/>
                      <a:pt x="666884" y="199989"/>
                      <a:pt x="666985" y="190337"/>
                    </a:cubicBezTo>
                    <a:cubicBezTo>
                      <a:pt x="666909" y="188508"/>
                      <a:pt x="664928" y="181193"/>
                      <a:pt x="661042" y="168391"/>
                    </a:cubicBezTo>
                    <a:cubicBezTo>
                      <a:pt x="657155" y="155590"/>
                      <a:pt x="651821" y="148274"/>
                      <a:pt x="645040" y="146446"/>
                    </a:cubicBezTo>
                    <a:cubicBezTo>
                      <a:pt x="639909" y="146750"/>
                      <a:pt x="634321" y="146750"/>
                      <a:pt x="628276" y="146446"/>
                    </a:cubicBezTo>
                    <a:cubicBezTo>
                      <a:pt x="622230" y="146141"/>
                      <a:pt x="617252" y="143702"/>
                      <a:pt x="613340" y="139130"/>
                    </a:cubicBezTo>
                    <a:cubicBezTo>
                      <a:pt x="609683" y="141569"/>
                      <a:pt x="601453" y="143398"/>
                      <a:pt x="588652" y="144617"/>
                    </a:cubicBezTo>
                    <a:cubicBezTo>
                      <a:pt x="575850" y="145836"/>
                      <a:pt x="562134" y="146446"/>
                      <a:pt x="547504" y="146446"/>
                    </a:cubicBezTo>
                    <a:cubicBezTo>
                      <a:pt x="540823" y="146344"/>
                      <a:pt x="535591" y="145938"/>
                      <a:pt x="531806" y="145226"/>
                    </a:cubicBezTo>
                    <a:cubicBezTo>
                      <a:pt x="528022" y="144515"/>
                      <a:pt x="525533" y="144109"/>
                      <a:pt x="524339" y="144007"/>
                    </a:cubicBezTo>
                    <a:lnTo>
                      <a:pt x="517024" y="146446"/>
                    </a:lnTo>
                    <a:lnTo>
                      <a:pt x="432899" y="146446"/>
                    </a:lnTo>
                    <a:cubicBezTo>
                      <a:pt x="432442" y="148884"/>
                      <a:pt x="430613" y="150713"/>
                      <a:pt x="427412" y="151932"/>
                    </a:cubicBezTo>
                    <a:cubicBezTo>
                      <a:pt x="424212" y="153151"/>
                      <a:pt x="422383" y="153761"/>
                      <a:pt x="421926" y="153761"/>
                    </a:cubicBezTo>
                    <a:cubicBezTo>
                      <a:pt x="417202" y="153431"/>
                      <a:pt x="411715" y="152567"/>
                      <a:pt x="405467" y="151170"/>
                    </a:cubicBezTo>
                    <a:cubicBezTo>
                      <a:pt x="399218" y="149773"/>
                      <a:pt x="394951" y="149824"/>
                      <a:pt x="392665" y="151322"/>
                    </a:cubicBezTo>
                    <a:cubicBezTo>
                      <a:pt x="389084" y="154142"/>
                      <a:pt x="380397" y="154904"/>
                      <a:pt x="366605" y="153608"/>
                    </a:cubicBezTo>
                    <a:cubicBezTo>
                      <a:pt x="352813" y="152313"/>
                      <a:pt x="344431" y="153989"/>
                      <a:pt x="341459" y="158638"/>
                    </a:cubicBezTo>
                    <a:lnTo>
                      <a:pt x="313417" y="158638"/>
                    </a:lnTo>
                    <a:cubicBezTo>
                      <a:pt x="306737" y="158562"/>
                      <a:pt x="300590" y="159019"/>
                      <a:pt x="294977" y="160009"/>
                    </a:cubicBezTo>
                    <a:cubicBezTo>
                      <a:pt x="289363" y="161000"/>
                      <a:pt x="284131" y="162981"/>
                      <a:pt x="279280" y="165953"/>
                    </a:cubicBezTo>
                    <a:cubicBezTo>
                      <a:pt x="267951" y="165902"/>
                      <a:pt x="255556" y="166004"/>
                      <a:pt x="242094" y="166258"/>
                    </a:cubicBezTo>
                    <a:cubicBezTo>
                      <a:pt x="228632" y="166512"/>
                      <a:pt x="216237" y="167223"/>
                      <a:pt x="204908" y="168391"/>
                    </a:cubicBezTo>
                    <a:cubicBezTo>
                      <a:pt x="203384" y="171262"/>
                      <a:pt x="196984" y="172836"/>
                      <a:pt x="185706" y="173116"/>
                    </a:cubicBezTo>
                    <a:lnTo>
                      <a:pt x="170057" y="173190"/>
                    </a:lnTo>
                    <a:lnTo>
                      <a:pt x="180367" y="159403"/>
                    </a:lnTo>
                    <a:lnTo>
                      <a:pt x="219252" y="116618"/>
                    </a:lnTo>
                    <a:lnTo>
                      <a:pt x="260992" y="109870"/>
                    </a:lnTo>
                    <a:lnTo>
                      <a:pt x="341459" y="109870"/>
                    </a:lnTo>
                    <a:cubicBezTo>
                      <a:pt x="344659" y="109565"/>
                      <a:pt x="351974" y="108346"/>
                      <a:pt x="363404" y="106212"/>
                    </a:cubicBezTo>
                    <a:cubicBezTo>
                      <a:pt x="374834" y="104078"/>
                      <a:pt x="382150" y="102859"/>
                      <a:pt x="385350" y="102554"/>
                    </a:cubicBezTo>
                    <a:cubicBezTo>
                      <a:pt x="388474" y="101691"/>
                      <a:pt x="390455" y="102199"/>
                      <a:pt x="391294" y="104078"/>
                    </a:cubicBezTo>
                    <a:cubicBezTo>
                      <a:pt x="392132" y="105958"/>
                      <a:pt x="395027" y="107076"/>
                      <a:pt x="399980" y="107431"/>
                    </a:cubicBezTo>
                    <a:lnTo>
                      <a:pt x="403638" y="102554"/>
                    </a:lnTo>
                    <a:cubicBezTo>
                      <a:pt x="438665" y="102783"/>
                      <a:pt x="474682" y="102021"/>
                      <a:pt x="511690" y="100268"/>
                    </a:cubicBezTo>
                    <a:cubicBezTo>
                      <a:pt x="548697" y="98516"/>
                      <a:pt x="585019" y="94401"/>
                      <a:pt x="620656" y="87924"/>
                    </a:cubicBezTo>
                    <a:cubicBezTo>
                      <a:pt x="626853" y="86552"/>
                      <a:pt x="637013" y="79542"/>
                      <a:pt x="651136" y="66893"/>
                    </a:cubicBezTo>
                    <a:cubicBezTo>
                      <a:pt x="665258" y="54244"/>
                      <a:pt x="675418" y="44185"/>
                      <a:pt x="681616" y="36718"/>
                    </a:cubicBezTo>
                    <a:cubicBezTo>
                      <a:pt x="690836" y="34660"/>
                      <a:pt x="696170" y="29326"/>
                      <a:pt x="697618" y="20716"/>
                    </a:cubicBezTo>
                    <a:cubicBezTo>
                      <a:pt x="699065" y="12105"/>
                      <a:pt x="703485" y="5247"/>
                      <a:pt x="710876" y="142"/>
                    </a:cubicBezTo>
                    <a:close/>
                  </a:path>
                </a:pathLst>
              </a:custGeom>
              <a:solidFill>
                <a:sysClr val="windowText" lastClr="000000">
                  <a:lumMod val="95000"/>
                  <a:lumOff val="5000"/>
                </a:sysClr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1859280" y="3627120"/>
              <a:ext cx="8717280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>
            <a:xfrm>
              <a:off x="3078480" y="3627120"/>
              <a:ext cx="0" cy="9144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sp>
          <p:nvSpPr>
            <p:cNvPr id="23" name="文本框 13"/>
            <p:cNvSpPr txBox="1"/>
            <p:nvPr/>
          </p:nvSpPr>
          <p:spPr>
            <a:xfrm>
              <a:off x="2819400" y="4434842"/>
              <a:ext cx="13258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S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029200" y="3611880"/>
              <a:ext cx="0" cy="9144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sp>
          <p:nvSpPr>
            <p:cNvPr id="25" name="文本框 15"/>
            <p:cNvSpPr txBox="1"/>
            <p:nvPr/>
          </p:nvSpPr>
          <p:spPr>
            <a:xfrm>
              <a:off x="4602480" y="4404362"/>
              <a:ext cx="13258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W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979920" y="3627120"/>
              <a:ext cx="0" cy="9144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sp>
          <p:nvSpPr>
            <p:cNvPr id="27" name="文本框 17"/>
            <p:cNvSpPr txBox="1"/>
            <p:nvPr/>
          </p:nvSpPr>
          <p:spPr>
            <a:xfrm>
              <a:off x="6629401" y="4419602"/>
              <a:ext cx="13258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O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930640" y="3611880"/>
              <a:ext cx="0" cy="91440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sp>
          <p:nvSpPr>
            <p:cNvPr id="29" name="文本框 19"/>
            <p:cNvSpPr txBox="1"/>
            <p:nvPr/>
          </p:nvSpPr>
          <p:spPr>
            <a:xfrm>
              <a:off x="8610600" y="4404361"/>
              <a:ext cx="13258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T</a:t>
              </a:r>
              <a:endPara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30" name="文本框 20"/>
            <p:cNvSpPr txBox="1"/>
            <p:nvPr/>
          </p:nvSpPr>
          <p:spPr>
            <a:xfrm>
              <a:off x="2522221" y="5214698"/>
              <a:ext cx="11887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Strength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31" name="文本框 21"/>
            <p:cNvSpPr txBox="1"/>
            <p:nvPr/>
          </p:nvSpPr>
          <p:spPr>
            <a:xfrm>
              <a:off x="4472940" y="5235356"/>
              <a:ext cx="14554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Weakness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32" name="文本框 22"/>
            <p:cNvSpPr txBox="1"/>
            <p:nvPr/>
          </p:nvSpPr>
          <p:spPr>
            <a:xfrm>
              <a:off x="6423657" y="5256015"/>
              <a:ext cx="17907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Opportunity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33" name="文本框 23"/>
            <p:cNvSpPr txBox="1"/>
            <p:nvPr/>
          </p:nvSpPr>
          <p:spPr>
            <a:xfrm>
              <a:off x="8374375" y="5276674"/>
              <a:ext cx="17907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Threat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349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641604" y="1299266"/>
            <a:ext cx="10254164" cy="4001942"/>
            <a:chOff x="-518696" y="939226"/>
            <a:chExt cx="12500402" cy="4878592"/>
          </a:xfrm>
        </p:grpSpPr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val="4136855402"/>
                </p:ext>
              </p:extLst>
            </p:nvPr>
          </p:nvGraphicFramePr>
          <p:xfrm>
            <a:off x="-518696" y="1524000"/>
            <a:ext cx="5395495" cy="37705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1579803158"/>
                </p:ext>
              </p:extLst>
            </p:nvPr>
          </p:nvGraphicFramePr>
          <p:xfrm>
            <a:off x="1684884" y="1524000"/>
            <a:ext cx="5395495" cy="37705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val="3196526389"/>
                </p:ext>
              </p:extLst>
            </p:nvPr>
          </p:nvGraphicFramePr>
          <p:xfrm>
            <a:off x="4135549" y="1524000"/>
            <a:ext cx="5395495" cy="37705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val="2433966880"/>
                </p:ext>
              </p:extLst>
            </p:nvPr>
          </p:nvGraphicFramePr>
          <p:xfrm>
            <a:off x="6586211" y="1524000"/>
            <a:ext cx="5395495" cy="37705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5" name="文本框 13"/>
            <p:cNvSpPr txBox="1"/>
            <p:nvPr/>
          </p:nvSpPr>
          <p:spPr>
            <a:xfrm>
              <a:off x="1957137" y="5294598"/>
              <a:ext cx="14919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A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文本框 14"/>
            <p:cNvSpPr txBox="1"/>
            <p:nvPr/>
          </p:nvSpPr>
          <p:spPr>
            <a:xfrm>
              <a:off x="4160717" y="5294598"/>
              <a:ext cx="14919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B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文本框 15"/>
            <p:cNvSpPr txBox="1"/>
            <p:nvPr/>
          </p:nvSpPr>
          <p:spPr>
            <a:xfrm>
              <a:off x="6801210" y="5263217"/>
              <a:ext cx="14919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C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文本框 16"/>
            <p:cNvSpPr txBox="1"/>
            <p:nvPr/>
          </p:nvSpPr>
          <p:spPr>
            <a:xfrm>
              <a:off x="9319410" y="5263217"/>
              <a:ext cx="14919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D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文本框 17"/>
            <p:cNvSpPr txBox="1"/>
            <p:nvPr/>
          </p:nvSpPr>
          <p:spPr>
            <a:xfrm>
              <a:off x="1523466" y="939226"/>
              <a:ext cx="45725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人才</a:t>
              </a:r>
              <a:r>
                <a: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分布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7936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257992" y="914400"/>
            <a:ext cx="2225040" cy="2225040"/>
            <a:chOff x="4937760" y="914400"/>
            <a:chExt cx="2225040" cy="2225040"/>
          </a:xfrm>
        </p:grpSpPr>
        <p:sp>
          <p:nvSpPr>
            <p:cNvPr id="19" name="任意多边形 18"/>
            <p:cNvSpPr/>
            <p:nvPr/>
          </p:nvSpPr>
          <p:spPr>
            <a:xfrm>
              <a:off x="4937760" y="914400"/>
              <a:ext cx="2225040" cy="2225040"/>
            </a:xfrm>
            <a:custGeom>
              <a:avLst/>
              <a:gdLst/>
              <a:ahLst/>
              <a:cxnLst/>
              <a:rect l="l" t="t" r="r" b="b"/>
              <a:pathLst>
                <a:path w="2225040" h="2225040">
                  <a:moveTo>
                    <a:pt x="2039659" y="1524300"/>
                  </a:moveTo>
                  <a:cubicBezTo>
                    <a:pt x="2056418" y="1524642"/>
                    <a:pt x="2070002" y="1526417"/>
                    <a:pt x="2080412" y="1529625"/>
                  </a:cubicBezTo>
                  <a:cubicBezTo>
                    <a:pt x="2090822" y="1532833"/>
                    <a:pt x="2099491" y="1537885"/>
                    <a:pt x="2106420" y="1544779"/>
                  </a:cubicBezTo>
                  <a:cubicBezTo>
                    <a:pt x="2113101" y="1550923"/>
                    <a:pt x="2118682" y="1559831"/>
                    <a:pt x="2123161" y="1571504"/>
                  </a:cubicBezTo>
                  <a:lnTo>
                    <a:pt x="2123821" y="1574194"/>
                  </a:lnTo>
                  <a:lnTo>
                    <a:pt x="2090765" y="1642813"/>
                  </a:lnTo>
                  <a:lnTo>
                    <a:pt x="2039659" y="1726936"/>
                  </a:lnTo>
                  <a:close/>
                  <a:moveTo>
                    <a:pt x="484627" y="1518566"/>
                  </a:moveTo>
                  <a:cubicBezTo>
                    <a:pt x="499150" y="1518558"/>
                    <a:pt x="511676" y="1521749"/>
                    <a:pt x="522205" y="1528140"/>
                  </a:cubicBezTo>
                  <a:cubicBezTo>
                    <a:pt x="532735" y="1534531"/>
                    <a:pt x="541370" y="1544173"/>
                    <a:pt x="548111" y="1557066"/>
                  </a:cubicBezTo>
                  <a:cubicBezTo>
                    <a:pt x="555253" y="1570830"/>
                    <a:pt x="560526" y="1586616"/>
                    <a:pt x="563931" y="1604424"/>
                  </a:cubicBezTo>
                  <a:cubicBezTo>
                    <a:pt x="567335" y="1622232"/>
                    <a:pt x="569025" y="1643035"/>
                    <a:pt x="568999" y="1666833"/>
                  </a:cubicBezTo>
                  <a:cubicBezTo>
                    <a:pt x="569025" y="1690827"/>
                    <a:pt x="567335" y="1711749"/>
                    <a:pt x="563931" y="1729600"/>
                  </a:cubicBezTo>
                  <a:cubicBezTo>
                    <a:pt x="560526" y="1747451"/>
                    <a:pt x="555253" y="1763253"/>
                    <a:pt x="548111" y="1777008"/>
                  </a:cubicBezTo>
                  <a:cubicBezTo>
                    <a:pt x="541524" y="1789722"/>
                    <a:pt x="532888" y="1799313"/>
                    <a:pt x="522205" y="1805781"/>
                  </a:cubicBezTo>
                  <a:cubicBezTo>
                    <a:pt x="511522" y="1812249"/>
                    <a:pt x="498996" y="1815491"/>
                    <a:pt x="484627" y="1815508"/>
                  </a:cubicBezTo>
                  <a:cubicBezTo>
                    <a:pt x="470061" y="1815491"/>
                    <a:pt x="457416" y="1812249"/>
                    <a:pt x="446690" y="1805781"/>
                  </a:cubicBezTo>
                  <a:cubicBezTo>
                    <a:pt x="435964" y="1799313"/>
                    <a:pt x="427312" y="1789722"/>
                    <a:pt x="420733" y="1777008"/>
                  </a:cubicBezTo>
                  <a:cubicBezTo>
                    <a:pt x="413591" y="1763049"/>
                    <a:pt x="408318" y="1747143"/>
                    <a:pt x="404913" y="1729293"/>
                  </a:cubicBezTo>
                  <a:cubicBezTo>
                    <a:pt x="401509" y="1711442"/>
                    <a:pt x="399819" y="1690622"/>
                    <a:pt x="399845" y="1666833"/>
                  </a:cubicBezTo>
                  <a:cubicBezTo>
                    <a:pt x="399819" y="1643393"/>
                    <a:pt x="401509" y="1622692"/>
                    <a:pt x="404913" y="1604731"/>
                  </a:cubicBezTo>
                  <a:cubicBezTo>
                    <a:pt x="408318" y="1586769"/>
                    <a:pt x="413591" y="1570881"/>
                    <a:pt x="420733" y="1557066"/>
                  </a:cubicBezTo>
                  <a:cubicBezTo>
                    <a:pt x="427312" y="1544353"/>
                    <a:pt x="435964" y="1534762"/>
                    <a:pt x="446690" y="1528294"/>
                  </a:cubicBezTo>
                  <a:cubicBezTo>
                    <a:pt x="457416" y="1521826"/>
                    <a:pt x="470061" y="1518584"/>
                    <a:pt x="484627" y="1518566"/>
                  </a:cubicBezTo>
                  <a:close/>
                  <a:moveTo>
                    <a:pt x="1546960" y="1513652"/>
                  </a:moveTo>
                  <a:lnTo>
                    <a:pt x="1546960" y="1524300"/>
                  </a:lnTo>
                  <a:cubicBezTo>
                    <a:pt x="1562950" y="1525000"/>
                    <a:pt x="1573667" y="1528823"/>
                    <a:pt x="1579111" y="1535769"/>
                  </a:cubicBezTo>
                  <a:cubicBezTo>
                    <a:pt x="1584555" y="1542714"/>
                    <a:pt x="1587081" y="1555957"/>
                    <a:pt x="1586688" y="1575497"/>
                  </a:cubicBezTo>
                  <a:lnTo>
                    <a:pt x="1586688" y="1738099"/>
                  </a:lnTo>
                  <a:cubicBezTo>
                    <a:pt x="1587055" y="1765318"/>
                    <a:pt x="1584171" y="1783886"/>
                    <a:pt x="1578036" y="1793801"/>
                  </a:cubicBezTo>
                  <a:cubicBezTo>
                    <a:pt x="1571901" y="1803716"/>
                    <a:pt x="1560313" y="1808767"/>
                    <a:pt x="1543273" y="1808955"/>
                  </a:cubicBezTo>
                  <a:lnTo>
                    <a:pt x="1543273" y="1820014"/>
                  </a:lnTo>
                  <a:lnTo>
                    <a:pt x="1646077" y="1820014"/>
                  </a:lnTo>
                  <a:lnTo>
                    <a:pt x="1646077" y="1808955"/>
                  </a:lnTo>
                  <a:cubicBezTo>
                    <a:pt x="1634462" y="1808477"/>
                    <a:pt x="1625563" y="1806338"/>
                    <a:pt x="1619379" y="1802538"/>
                  </a:cubicBezTo>
                  <a:cubicBezTo>
                    <a:pt x="1613195" y="1798738"/>
                    <a:pt x="1608967" y="1792049"/>
                    <a:pt x="1606697" y="1782469"/>
                  </a:cubicBezTo>
                  <a:cubicBezTo>
                    <a:pt x="1604426" y="1772890"/>
                    <a:pt x="1603355" y="1759192"/>
                    <a:pt x="1603481" y="1741375"/>
                  </a:cubicBezTo>
                  <a:lnTo>
                    <a:pt x="1603481" y="1560343"/>
                  </a:lnTo>
                  <a:lnTo>
                    <a:pt x="1786151" y="1821652"/>
                  </a:lnTo>
                  <a:lnTo>
                    <a:pt x="1816460" y="1821652"/>
                  </a:lnTo>
                  <a:lnTo>
                    <a:pt x="1816460" y="1592699"/>
                  </a:lnTo>
                  <a:cubicBezTo>
                    <a:pt x="1816434" y="1579661"/>
                    <a:pt x="1817100" y="1568876"/>
                    <a:pt x="1818457" y="1560343"/>
                  </a:cubicBezTo>
                  <a:cubicBezTo>
                    <a:pt x="1819813" y="1551810"/>
                    <a:pt x="1822015" y="1545121"/>
                    <a:pt x="1825061" y="1540274"/>
                  </a:cubicBezTo>
                  <a:cubicBezTo>
                    <a:pt x="1828150" y="1535018"/>
                    <a:pt x="1832314" y="1531195"/>
                    <a:pt x="1837553" y="1528806"/>
                  </a:cubicBezTo>
                  <a:cubicBezTo>
                    <a:pt x="1842792" y="1526417"/>
                    <a:pt x="1850233" y="1525051"/>
                    <a:pt x="1859875" y="1524710"/>
                  </a:cubicBezTo>
                  <a:lnTo>
                    <a:pt x="1859875" y="1513652"/>
                  </a:lnTo>
                  <a:lnTo>
                    <a:pt x="1756252" y="1513652"/>
                  </a:lnTo>
                  <a:lnTo>
                    <a:pt x="1756252" y="1524710"/>
                  </a:lnTo>
                  <a:cubicBezTo>
                    <a:pt x="1766492" y="1525231"/>
                    <a:pt x="1774274" y="1526647"/>
                    <a:pt x="1779598" y="1528959"/>
                  </a:cubicBezTo>
                  <a:cubicBezTo>
                    <a:pt x="1784923" y="1531272"/>
                    <a:pt x="1789018" y="1535043"/>
                    <a:pt x="1791885" y="1540274"/>
                  </a:cubicBezTo>
                  <a:cubicBezTo>
                    <a:pt x="1794718" y="1544779"/>
                    <a:pt x="1796732" y="1551332"/>
                    <a:pt x="1797927" y="1559934"/>
                  </a:cubicBezTo>
                  <a:cubicBezTo>
                    <a:pt x="1799121" y="1568535"/>
                    <a:pt x="1799702" y="1580412"/>
                    <a:pt x="1799667" y="1595567"/>
                  </a:cubicBezTo>
                  <a:lnTo>
                    <a:pt x="1799667" y="1749567"/>
                  </a:lnTo>
                  <a:lnTo>
                    <a:pt x="1632561" y="1513652"/>
                  </a:lnTo>
                  <a:close/>
                  <a:moveTo>
                    <a:pt x="1282307" y="1513652"/>
                  </a:moveTo>
                  <a:lnTo>
                    <a:pt x="1282307" y="1524300"/>
                  </a:lnTo>
                  <a:cubicBezTo>
                    <a:pt x="1298178" y="1523899"/>
                    <a:pt x="1308418" y="1526340"/>
                    <a:pt x="1313026" y="1531622"/>
                  </a:cubicBezTo>
                  <a:cubicBezTo>
                    <a:pt x="1317633" y="1536903"/>
                    <a:pt x="1319681" y="1548662"/>
                    <a:pt x="1319169" y="1566896"/>
                  </a:cubicBezTo>
                  <a:lnTo>
                    <a:pt x="1319169" y="1766769"/>
                  </a:lnTo>
                  <a:cubicBezTo>
                    <a:pt x="1319707" y="1784978"/>
                    <a:pt x="1317710" y="1796685"/>
                    <a:pt x="1313179" y="1801890"/>
                  </a:cubicBezTo>
                  <a:cubicBezTo>
                    <a:pt x="1308648" y="1807095"/>
                    <a:pt x="1298358" y="1809587"/>
                    <a:pt x="1282307" y="1809365"/>
                  </a:cubicBezTo>
                  <a:lnTo>
                    <a:pt x="1282307" y="1820014"/>
                  </a:lnTo>
                  <a:lnTo>
                    <a:pt x="1512079" y="1820014"/>
                  </a:lnTo>
                  <a:lnTo>
                    <a:pt x="1520680" y="1724583"/>
                  </a:lnTo>
                  <a:lnTo>
                    <a:pt x="1507164" y="1722944"/>
                  </a:lnTo>
                  <a:cubicBezTo>
                    <a:pt x="1501669" y="1754447"/>
                    <a:pt x="1492078" y="1776633"/>
                    <a:pt x="1478392" y="1789500"/>
                  </a:cubicBezTo>
                  <a:cubicBezTo>
                    <a:pt x="1464705" y="1802368"/>
                    <a:pt x="1444260" y="1808580"/>
                    <a:pt x="1417058" y="1808136"/>
                  </a:cubicBezTo>
                  <a:lnTo>
                    <a:pt x="1372004" y="1808136"/>
                  </a:lnTo>
                  <a:lnTo>
                    <a:pt x="1372004" y="1666013"/>
                  </a:lnTo>
                  <a:lnTo>
                    <a:pt x="1401494" y="1666013"/>
                  </a:lnTo>
                  <a:cubicBezTo>
                    <a:pt x="1423014" y="1665527"/>
                    <a:pt x="1437827" y="1668548"/>
                    <a:pt x="1445933" y="1675075"/>
                  </a:cubicBezTo>
                  <a:cubicBezTo>
                    <a:pt x="1454039" y="1681603"/>
                    <a:pt x="1459022" y="1694556"/>
                    <a:pt x="1460882" y="1713934"/>
                  </a:cubicBezTo>
                  <a:lnTo>
                    <a:pt x="1473989" y="1713934"/>
                  </a:lnTo>
                  <a:lnTo>
                    <a:pt x="1473989" y="1607035"/>
                  </a:lnTo>
                  <a:lnTo>
                    <a:pt x="1460882" y="1607035"/>
                  </a:lnTo>
                  <a:cubicBezTo>
                    <a:pt x="1459201" y="1625841"/>
                    <a:pt x="1454269" y="1638504"/>
                    <a:pt x="1446086" y="1645023"/>
                  </a:cubicBezTo>
                  <a:cubicBezTo>
                    <a:pt x="1437903" y="1651542"/>
                    <a:pt x="1423039" y="1654579"/>
                    <a:pt x="1401494" y="1654136"/>
                  </a:cubicBezTo>
                  <a:lnTo>
                    <a:pt x="1372004" y="1654136"/>
                  </a:lnTo>
                  <a:lnTo>
                    <a:pt x="1372004" y="1525529"/>
                  </a:lnTo>
                  <a:lnTo>
                    <a:pt x="1412143" y="1525529"/>
                  </a:lnTo>
                  <a:cubicBezTo>
                    <a:pt x="1440540" y="1525128"/>
                    <a:pt x="1461360" y="1530640"/>
                    <a:pt x="1474603" y="1542066"/>
                  </a:cubicBezTo>
                  <a:cubicBezTo>
                    <a:pt x="1487846" y="1553491"/>
                    <a:pt x="1496379" y="1573236"/>
                    <a:pt x="1500201" y="1601301"/>
                  </a:cubicBezTo>
                  <a:lnTo>
                    <a:pt x="1514536" y="1600891"/>
                  </a:lnTo>
                  <a:lnTo>
                    <a:pt x="1507164" y="1513652"/>
                  </a:lnTo>
                  <a:close/>
                  <a:moveTo>
                    <a:pt x="998196" y="1513652"/>
                  </a:moveTo>
                  <a:lnTo>
                    <a:pt x="990414" y="1617684"/>
                  </a:lnTo>
                  <a:lnTo>
                    <a:pt x="1005159" y="1618503"/>
                  </a:lnTo>
                  <a:cubicBezTo>
                    <a:pt x="1008154" y="1600439"/>
                    <a:pt x="1011584" y="1585779"/>
                    <a:pt x="1015449" y="1574525"/>
                  </a:cubicBezTo>
                  <a:cubicBezTo>
                    <a:pt x="1019314" y="1563270"/>
                    <a:pt x="1024076" y="1554447"/>
                    <a:pt x="1029733" y="1548056"/>
                  </a:cubicBezTo>
                  <a:cubicBezTo>
                    <a:pt x="1036645" y="1539950"/>
                    <a:pt x="1045553" y="1534045"/>
                    <a:pt x="1056458" y="1530342"/>
                  </a:cubicBezTo>
                  <a:cubicBezTo>
                    <a:pt x="1067363" y="1526638"/>
                    <a:pt x="1081800" y="1524625"/>
                    <a:pt x="1099770" y="1524300"/>
                  </a:cubicBezTo>
                  <a:lnTo>
                    <a:pt x="1099770" y="1766769"/>
                  </a:lnTo>
                  <a:cubicBezTo>
                    <a:pt x="1100393" y="1784978"/>
                    <a:pt x="1098124" y="1796685"/>
                    <a:pt x="1092961" y="1801890"/>
                  </a:cubicBezTo>
                  <a:cubicBezTo>
                    <a:pt x="1087799" y="1807095"/>
                    <a:pt x="1076007" y="1809587"/>
                    <a:pt x="1057584" y="1809365"/>
                  </a:cubicBezTo>
                  <a:lnTo>
                    <a:pt x="1057584" y="1820014"/>
                  </a:lnTo>
                  <a:lnTo>
                    <a:pt x="1196430" y="1820014"/>
                  </a:lnTo>
                  <a:lnTo>
                    <a:pt x="1196430" y="1809365"/>
                  </a:lnTo>
                  <a:cubicBezTo>
                    <a:pt x="1177811" y="1809587"/>
                    <a:pt x="1165900" y="1807095"/>
                    <a:pt x="1160695" y="1801890"/>
                  </a:cubicBezTo>
                  <a:cubicBezTo>
                    <a:pt x="1155490" y="1796685"/>
                    <a:pt x="1153203" y="1784978"/>
                    <a:pt x="1153834" y="1766769"/>
                  </a:cubicBezTo>
                  <a:lnTo>
                    <a:pt x="1153834" y="1524300"/>
                  </a:lnTo>
                  <a:cubicBezTo>
                    <a:pt x="1170593" y="1524642"/>
                    <a:pt x="1184177" y="1526417"/>
                    <a:pt x="1194587" y="1529625"/>
                  </a:cubicBezTo>
                  <a:cubicBezTo>
                    <a:pt x="1204997" y="1532833"/>
                    <a:pt x="1213666" y="1537885"/>
                    <a:pt x="1220595" y="1544779"/>
                  </a:cubicBezTo>
                  <a:cubicBezTo>
                    <a:pt x="1227276" y="1550923"/>
                    <a:pt x="1232857" y="1559831"/>
                    <a:pt x="1237336" y="1571504"/>
                  </a:cubicBezTo>
                  <a:cubicBezTo>
                    <a:pt x="1241816" y="1583177"/>
                    <a:pt x="1245656" y="1598843"/>
                    <a:pt x="1248856" y="1618503"/>
                  </a:cubicBezTo>
                  <a:lnTo>
                    <a:pt x="1263600" y="1617684"/>
                  </a:lnTo>
                  <a:lnTo>
                    <a:pt x="1255818" y="1513652"/>
                  </a:lnTo>
                  <a:close/>
                  <a:moveTo>
                    <a:pt x="661135" y="1513652"/>
                  </a:moveTo>
                  <a:lnTo>
                    <a:pt x="661135" y="1524300"/>
                  </a:lnTo>
                  <a:cubicBezTo>
                    <a:pt x="677125" y="1525000"/>
                    <a:pt x="687842" y="1528823"/>
                    <a:pt x="693286" y="1535769"/>
                  </a:cubicBezTo>
                  <a:cubicBezTo>
                    <a:pt x="698730" y="1542714"/>
                    <a:pt x="701256" y="1555957"/>
                    <a:pt x="700863" y="1575497"/>
                  </a:cubicBezTo>
                  <a:lnTo>
                    <a:pt x="700863" y="1738099"/>
                  </a:lnTo>
                  <a:cubicBezTo>
                    <a:pt x="701230" y="1765318"/>
                    <a:pt x="698346" y="1783886"/>
                    <a:pt x="692211" y="1793801"/>
                  </a:cubicBezTo>
                  <a:cubicBezTo>
                    <a:pt x="686076" y="1803716"/>
                    <a:pt x="674488" y="1808767"/>
                    <a:pt x="657448" y="1808955"/>
                  </a:cubicBezTo>
                  <a:lnTo>
                    <a:pt x="657448" y="1820014"/>
                  </a:lnTo>
                  <a:lnTo>
                    <a:pt x="760252" y="1820014"/>
                  </a:lnTo>
                  <a:lnTo>
                    <a:pt x="760252" y="1808955"/>
                  </a:lnTo>
                  <a:cubicBezTo>
                    <a:pt x="748637" y="1808477"/>
                    <a:pt x="739738" y="1806338"/>
                    <a:pt x="733554" y="1802538"/>
                  </a:cubicBezTo>
                  <a:cubicBezTo>
                    <a:pt x="727369" y="1798738"/>
                    <a:pt x="723142" y="1792049"/>
                    <a:pt x="720872" y="1782469"/>
                  </a:cubicBezTo>
                  <a:cubicBezTo>
                    <a:pt x="718601" y="1772890"/>
                    <a:pt x="717530" y="1759192"/>
                    <a:pt x="717656" y="1741375"/>
                  </a:cubicBezTo>
                  <a:lnTo>
                    <a:pt x="717656" y="1560343"/>
                  </a:lnTo>
                  <a:lnTo>
                    <a:pt x="900326" y="1821652"/>
                  </a:lnTo>
                  <a:lnTo>
                    <a:pt x="930635" y="1821652"/>
                  </a:lnTo>
                  <a:lnTo>
                    <a:pt x="930635" y="1592699"/>
                  </a:lnTo>
                  <a:cubicBezTo>
                    <a:pt x="930609" y="1579661"/>
                    <a:pt x="931275" y="1568876"/>
                    <a:pt x="932632" y="1560343"/>
                  </a:cubicBezTo>
                  <a:cubicBezTo>
                    <a:pt x="933988" y="1551810"/>
                    <a:pt x="936190" y="1545121"/>
                    <a:pt x="939236" y="1540274"/>
                  </a:cubicBezTo>
                  <a:cubicBezTo>
                    <a:pt x="942325" y="1535018"/>
                    <a:pt x="946489" y="1531195"/>
                    <a:pt x="951728" y="1528806"/>
                  </a:cubicBezTo>
                  <a:cubicBezTo>
                    <a:pt x="956967" y="1526417"/>
                    <a:pt x="964408" y="1525051"/>
                    <a:pt x="974050" y="1524710"/>
                  </a:cubicBezTo>
                  <a:lnTo>
                    <a:pt x="974050" y="1513652"/>
                  </a:lnTo>
                  <a:lnTo>
                    <a:pt x="870427" y="1513652"/>
                  </a:lnTo>
                  <a:lnTo>
                    <a:pt x="870427" y="1524710"/>
                  </a:lnTo>
                  <a:cubicBezTo>
                    <a:pt x="880667" y="1525231"/>
                    <a:pt x="888449" y="1526647"/>
                    <a:pt x="893773" y="1528959"/>
                  </a:cubicBezTo>
                  <a:cubicBezTo>
                    <a:pt x="899098" y="1531272"/>
                    <a:pt x="903193" y="1535043"/>
                    <a:pt x="906061" y="1540274"/>
                  </a:cubicBezTo>
                  <a:cubicBezTo>
                    <a:pt x="908893" y="1544779"/>
                    <a:pt x="910907" y="1551332"/>
                    <a:pt x="912102" y="1559934"/>
                  </a:cubicBezTo>
                  <a:cubicBezTo>
                    <a:pt x="913296" y="1568535"/>
                    <a:pt x="913876" y="1580412"/>
                    <a:pt x="913842" y="1595567"/>
                  </a:cubicBezTo>
                  <a:lnTo>
                    <a:pt x="913842" y="1749567"/>
                  </a:lnTo>
                  <a:lnTo>
                    <a:pt x="746736" y="1513652"/>
                  </a:lnTo>
                  <a:close/>
                  <a:moveTo>
                    <a:pt x="484627" y="1507508"/>
                  </a:moveTo>
                  <a:cubicBezTo>
                    <a:pt x="461469" y="1507602"/>
                    <a:pt x="440410" y="1511817"/>
                    <a:pt x="421450" y="1520154"/>
                  </a:cubicBezTo>
                  <a:cubicBezTo>
                    <a:pt x="402490" y="1528490"/>
                    <a:pt x="386960" y="1540385"/>
                    <a:pt x="374861" y="1555838"/>
                  </a:cubicBezTo>
                  <a:cubicBezTo>
                    <a:pt x="363555" y="1570318"/>
                    <a:pt x="354937" y="1587025"/>
                    <a:pt x="349006" y="1605959"/>
                  </a:cubicBezTo>
                  <a:cubicBezTo>
                    <a:pt x="343076" y="1624894"/>
                    <a:pt x="340090" y="1645185"/>
                    <a:pt x="340047" y="1666833"/>
                  </a:cubicBezTo>
                  <a:cubicBezTo>
                    <a:pt x="340115" y="1688549"/>
                    <a:pt x="343153" y="1709010"/>
                    <a:pt x="349160" y="1728218"/>
                  </a:cubicBezTo>
                  <a:cubicBezTo>
                    <a:pt x="355167" y="1747425"/>
                    <a:pt x="363734" y="1764098"/>
                    <a:pt x="374861" y="1778237"/>
                  </a:cubicBezTo>
                  <a:cubicBezTo>
                    <a:pt x="387165" y="1793690"/>
                    <a:pt x="402797" y="1805585"/>
                    <a:pt x="421757" y="1813921"/>
                  </a:cubicBezTo>
                  <a:cubicBezTo>
                    <a:pt x="440717" y="1822258"/>
                    <a:pt x="461674" y="1826473"/>
                    <a:pt x="484627" y="1826567"/>
                  </a:cubicBezTo>
                  <a:cubicBezTo>
                    <a:pt x="507537" y="1826473"/>
                    <a:pt x="528375" y="1822258"/>
                    <a:pt x="547138" y="1813921"/>
                  </a:cubicBezTo>
                  <a:cubicBezTo>
                    <a:pt x="565902" y="1805585"/>
                    <a:pt x="581517" y="1793690"/>
                    <a:pt x="593983" y="1778237"/>
                  </a:cubicBezTo>
                  <a:cubicBezTo>
                    <a:pt x="605289" y="1764124"/>
                    <a:pt x="613907" y="1747502"/>
                    <a:pt x="619838" y="1728371"/>
                  </a:cubicBezTo>
                  <a:cubicBezTo>
                    <a:pt x="625768" y="1709241"/>
                    <a:pt x="628755" y="1688728"/>
                    <a:pt x="628797" y="1666833"/>
                  </a:cubicBezTo>
                  <a:cubicBezTo>
                    <a:pt x="628755" y="1645134"/>
                    <a:pt x="625768" y="1624740"/>
                    <a:pt x="619838" y="1605652"/>
                  </a:cubicBezTo>
                  <a:cubicBezTo>
                    <a:pt x="613907" y="1586564"/>
                    <a:pt x="605289" y="1569960"/>
                    <a:pt x="593983" y="1555838"/>
                  </a:cubicBezTo>
                  <a:cubicBezTo>
                    <a:pt x="581517" y="1540206"/>
                    <a:pt x="565902" y="1528260"/>
                    <a:pt x="547138" y="1520000"/>
                  </a:cubicBezTo>
                  <a:cubicBezTo>
                    <a:pt x="528375" y="1511740"/>
                    <a:pt x="507537" y="1507576"/>
                    <a:pt x="484627" y="1507508"/>
                  </a:cubicBezTo>
                  <a:close/>
                  <a:moveTo>
                    <a:pt x="1112520" y="0"/>
                  </a:moveTo>
                  <a:cubicBezTo>
                    <a:pt x="1726948" y="0"/>
                    <a:pt x="2225040" y="498092"/>
                    <a:pt x="2225040" y="1112520"/>
                  </a:cubicBezTo>
                  <a:cubicBezTo>
                    <a:pt x="2225040" y="1227725"/>
                    <a:pt x="2207529" y="1338841"/>
                    <a:pt x="2175024" y="1443350"/>
                  </a:cubicBezTo>
                  <a:lnTo>
                    <a:pt x="2142941" y="1531005"/>
                  </a:lnTo>
                  <a:lnTo>
                    <a:pt x="2141643" y="1513652"/>
                  </a:lnTo>
                  <a:lnTo>
                    <a:pt x="1884021" y="1513652"/>
                  </a:lnTo>
                  <a:lnTo>
                    <a:pt x="1876239" y="1617684"/>
                  </a:lnTo>
                  <a:lnTo>
                    <a:pt x="1890984" y="1618503"/>
                  </a:lnTo>
                  <a:cubicBezTo>
                    <a:pt x="1893979" y="1600439"/>
                    <a:pt x="1897409" y="1585779"/>
                    <a:pt x="1901274" y="1574525"/>
                  </a:cubicBezTo>
                  <a:cubicBezTo>
                    <a:pt x="1905139" y="1563270"/>
                    <a:pt x="1909901" y="1554447"/>
                    <a:pt x="1915558" y="1548056"/>
                  </a:cubicBezTo>
                  <a:cubicBezTo>
                    <a:pt x="1922470" y="1539950"/>
                    <a:pt x="1931378" y="1534045"/>
                    <a:pt x="1942283" y="1530342"/>
                  </a:cubicBezTo>
                  <a:cubicBezTo>
                    <a:pt x="1953188" y="1526638"/>
                    <a:pt x="1967625" y="1524625"/>
                    <a:pt x="1985595" y="1524300"/>
                  </a:cubicBezTo>
                  <a:lnTo>
                    <a:pt x="1985595" y="1766769"/>
                  </a:lnTo>
                  <a:cubicBezTo>
                    <a:pt x="1986218" y="1784978"/>
                    <a:pt x="1983948" y="1796685"/>
                    <a:pt x="1978786" y="1801890"/>
                  </a:cubicBezTo>
                  <a:cubicBezTo>
                    <a:pt x="1973624" y="1807095"/>
                    <a:pt x="1961832" y="1809587"/>
                    <a:pt x="1943409" y="1809365"/>
                  </a:cubicBezTo>
                  <a:lnTo>
                    <a:pt x="1943409" y="1820014"/>
                  </a:lnTo>
                  <a:lnTo>
                    <a:pt x="1971124" y="1820014"/>
                  </a:lnTo>
                  <a:lnTo>
                    <a:pt x="1970995" y="1820186"/>
                  </a:lnTo>
                  <a:cubicBezTo>
                    <a:pt x="1766942" y="2067441"/>
                    <a:pt x="1458136" y="2225040"/>
                    <a:pt x="1112520" y="2225040"/>
                  </a:cubicBezTo>
                  <a:cubicBezTo>
                    <a:pt x="766905" y="2225040"/>
                    <a:pt x="458098" y="2067441"/>
                    <a:pt x="254046" y="1820186"/>
                  </a:cubicBezTo>
                  <a:lnTo>
                    <a:pt x="245780" y="1809133"/>
                  </a:lnTo>
                  <a:lnTo>
                    <a:pt x="254216" y="1805167"/>
                  </a:lnTo>
                  <a:cubicBezTo>
                    <a:pt x="274464" y="1790866"/>
                    <a:pt x="290079" y="1769192"/>
                    <a:pt x="301061" y="1740147"/>
                  </a:cubicBezTo>
                  <a:lnTo>
                    <a:pt x="289183" y="1733593"/>
                  </a:lnTo>
                  <a:cubicBezTo>
                    <a:pt x="286180" y="1741034"/>
                    <a:pt x="283279" y="1747348"/>
                    <a:pt x="280480" y="1752536"/>
                  </a:cubicBezTo>
                  <a:cubicBezTo>
                    <a:pt x="277681" y="1757724"/>
                    <a:pt x="274575" y="1762605"/>
                    <a:pt x="271162" y="1767178"/>
                  </a:cubicBezTo>
                  <a:lnTo>
                    <a:pt x="236761" y="1797071"/>
                  </a:lnTo>
                  <a:lnTo>
                    <a:pt x="190001" y="1734541"/>
                  </a:lnTo>
                  <a:cubicBezTo>
                    <a:pt x="170008" y="1704947"/>
                    <a:pt x="151402" y="1674341"/>
                    <a:pt x="134275" y="1642813"/>
                  </a:cubicBezTo>
                  <a:lnTo>
                    <a:pt x="106559" y="1585277"/>
                  </a:lnTo>
                  <a:lnTo>
                    <a:pt x="117981" y="1555428"/>
                  </a:lnTo>
                  <a:cubicBezTo>
                    <a:pt x="124901" y="1544071"/>
                    <a:pt x="133895" y="1535248"/>
                    <a:pt x="144962" y="1528959"/>
                  </a:cubicBezTo>
                  <a:cubicBezTo>
                    <a:pt x="156029" y="1522671"/>
                    <a:pt x="168197" y="1519479"/>
                    <a:pt x="181465" y="1519386"/>
                  </a:cubicBezTo>
                  <a:cubicBezTo>
                    <a:pt x="194930" y="1519462"/>
                    <a:pt x="207627" y="1522790"/>
                    <a:pt x="219556" y="1529369"/>
                  </a:cubicBezTo>
                  <a:cubicBezTo>
                    <a:pt x="231485" y="1535948"/>
                    <a:pt x="241724" y="1545317"/>
                    <a:pt x="250274" y="1557476"/>
                  </a:cubicBezTo>
                  <a:cubicBezTo>
                    <a:pt x="255914" y="1565437"/>
                    <a:pt x="260402" y="1573987"/>
                    <a:pt x="263739" y="1583126"/>
                  </a:cubicBezTo>
                  <a:cubicBezTo>
                    <a:pt x="267075" y="1592264"/>
                    <a:pt x="269822" y="1603374"/>
                    <a:pt x="271981" y="1616455"/>
                  </a:cubicBezTo>
                  <a:lnTo>
                    <a:pt x="286726" y="1616455"/>
                  </a:lnTo>
                  <a:lnTo>
                    <a:pt x="286726" y="1516519"/>
                  </a:lnTo>
                  <a:cubicBezTo>
                    <a:pt x="280454" y="1518711"/>
                    <a:pt x="275898" y="1520162"/>
                    <a:pt x="273056" y="1520870"/>
                  </a:cubicBezTo>
                  <a:cubicBezTo>
                    <a:pt x="270215" y="1521579"/>
                    <a:pt x="267399" y="1521903"/>
                    <a:pt x="264609" y="1521843"/>
                  </a:cubicBezTo>
                  <a:cubicBezTo>
                    <a:pt x="261563" y="1521843"/>
                    <a:pt x="258644" y="1521638"/>
                    <a:pt x="255854" y="1521229"/>
                  </a:cubicBezTo>
                  <a:cubicBezTo>
                    <a:pt x="253064" y="1520819"/>
                    <a:pt x="250248" y="1520205"/>
                    <a:pt x="247407" y="1519386"/>
                  </a:cubicBezTo>
                  <a:cubicBezTo>
                    <a:pt x="235099" y="1516015"/>
                    <a:pt x="225219" y="1513472"/>
                    <a:pt x="217766" y="1511755"/>
                  </a:cubicBezTo>
                  <a:cubicBezTo>
                    <a:pt x="210312" y="1510039"/>
                    <a:pt x="203769" y="1508891"/>
                    <a:pt x="198136" y="1508312"/>
                  </a:cubicBezTo>
                  <a:cubicBezTo>
                    <a:pt x="192503" y="1507733"/>
                    <a:pt x="186264" y="1507465"/>
                    <a:pt x="179417" y="1507508"/>
                  </a:cubicBezTo>
                  <a:cubicBezTo>
                    <a:pt x="157241" y="1507811"/>
                    <a:pt x="137406" y="1511653"/>
                    <a:pt x="119914" y="1519033"/>
                  </a:cubicBezTo>
                  <a:lnTo>
                    <a:pt x="86526" y="1543099"/>
                  </a:lnTo>
                  <a:lnTo>
                    <a:pt x="50017" y="1443350"/>
                  </a:lnTo>
                  <a:cubicBezTo>
                    <a:pt x="17511" y="1338841"/>
                    <a:pt x="0" y="1227725"/>
                    <a:pt x="0" y="1112520"/>
                  </a:cubicBezTo>
                  <a:cubicBezTo>
                    <a:pt x="0" y="498092"/>
                    <a:pt x="498092" y="0"/>
                    <a:pt x="111252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011440" y="1159851"/>
              <a:ext cx="2143921" cy="1175084"/>
            </a:xfrm>
            <a:custGeom>
              <a:avLst/>
              <a:gdLst/>
              <a:ahLst/>
              <a:cxnLst/>
              <a:rect l="l" t="t" r="r" b="b"/>
              <a:pathLst>
                <a:path w="2143921" h="1175084">
                  <a:moveTo>
                    <a:pt x="1531046" y="814324"/>
                  </a:moveTo>
                  <a:cubicBezTo>
                    <a:pt x="1537396" y="849249"/>
                    <a:pt x="1543349" y="879412"/>
                    <a:pt x="1548905" y="904812"/>
                  </a:cubicBezTo>
                  <a:cubicBezTo>
                    <a:pt x="1390949" y="959581"/>
                    <a:pt x="1228627" y="1017128"/>
                    <a:pt x="1061939" y="1077453"/>
                  </a:cubicBezTo>
                  <a:lnTo>
                    <a:pt x="1025030" y="986965"/>
                  </a:lnTo>
                  <a:cubicBezTo>
                    <a:pt x="1180605" y="938546"/>
                    <a:pt x="1349277" y="880999"/>
                    <a:pt x="1531046" y="814324"/>
                  </a:cubicBezTo>
                  <a:close/>
                  <a:moveTo>
                    <a:pt x="766960" y="730443"/>
                  </a:moveTo>
                  <a:lnTo>
                    <a:pt x="766960" y="732881"/>
                  </a:lnTo>
                  <a:lnTo>
                    <a:pt x="774275" y="732881"/>
                  </a:lnTo>
                  <a:lnTo>
                    <a:pt x="774275" y="730443"/>
                  </a:lnTo>
                  <a:close/>
                  <a:moveTo>
                    <a:pt x="87865" y="715812"/>
                  </a:moveTo>
                  <a:cubicBezTo>
                    <a:pt x="86697" y="715812"/>
                    <a:pt x="85986" y="716422"/>
                    <a:pt x="85732" y="717641"/>
                  </a:cubicBezTo>
                  <a:cubicBezTo>
                    <a:pt x="85478" y="718860"/>
                    <a:pt x="85376" y="720689"/>
                    <a:pt x="85427" y="723127"/>
                  </a:cubicBezTo>
                  <a:lnTo>
                    <a:pt x="90304" y="724347"/>
                  </a:lnTo>
                  <a:close/>
                  <a:moveTo>
                    <a:pt x="725507" y="674359"/>
                  </a:moveTo>
                  <a:cubicBezTo>
                    <a:pt x="724084" y="674156"/>
                    <a:pt x="723272" y="675782"/>
                    <a:pt x="723068" y="679236"/>
                  </a:cubicBezTo>
                  <a:cubicBezTo>
                    <a:pt x="723272" y="680659"/>
                    <a:pt x="724084" y="681471"/>
                    <a:pt x="725507" y="681675"/>
                  </a:cubicBezTo>
                  <a:cubicBezTo>
                    <a:pt x="727945" y="681471"/>
                    <a:pt x="729164" y="680659"/>
                    <a:pt x="729164" y="679236"/>
                  </a:cubicBezTo>
                  <a:cubicBezTo>
                    <a:pt x="729164" y="675782"/>
                    <a:pt x="727945" y="674156"/>
                    <a:pt x="725507" y="674359"/>
                  </a:cubicBezTo>
                  <a:close/>
                  <a:moveTo>
                    <a:pt x="796220" y="645099"/>
                  </a:moveTo>
                  <a:lnTo>
                    <a:pt x="796220" y="649975"/>
                  </a:lnTo>
                  <a:lnTo>
                    <a:pt x="798659" y="649975"/>
                  </a:lnTo>
                  <a:lnTo>
                    <a:pt x="798659" y="645099"/>
                  </a:lnTo>
                  <a:close/>
                  <a:moveTo>
                    <a:pt x="1190527" y="610728"/>
                  </a:moveTo>
                  <a:cubicBezTo>
                    <a:pt x="1266727" y="656765"/>
                    <a:pt x="1344117" y="706771"/>
                    <a:pt x="1422699" y="760746"/>
                  </a:cubicBezTo>
                  <a:lnTo>
                    <a:pt x="1364358" y="839328"/>
                  </a:lnTo>
                  <a:cubicBezTo>
                    <a:pt x="1292127" y="784559"/>
                    <a:pt x="1215927" y="731378"/>
                    <a:pt x="1135758" y="679784"/>
                  </a:cubicBezTo>
                  <a:close/>
                  <a:moveTo>
                    <a:pt x="1929905" y="202984"/>
                  </a:moveTo>
                  <a:lnTo>
                    <a:pt x="1961360" y="245049"/>
                  </a:lnTo>
                  <a:cubicBezTo>
                    <a:pt x="1981353" y="274642"/>
                    <a:pt x="1999959" y="305249"/>
                    <a:pt x="2017086" y="336776"/>
                  </a:cubicBezTo>
                  <a:lnTo>
                    <a:pt x="2019202" y="341169"/>
                  </a:lnTo>
                  <a:lnTo>
                    <a:pt x="2019202" y="498809"/>
                  </a:lnTo>
                  <a:lnTo>
                    <a:pt x="2087645" y="498809"/>
                  </a:lnTo>
                  <a:lnTo>
                    <a:pt x="2101345" y="536240"/>
                  </a:lnTo>
                  <a:lnTo>
                    <a:pt x="2112232" y="578581"/>
                  </a:lnTo>
                  <a:lnTo>
                    <a:pt x="1670349" y="578581"/>
                  </a:lnTo>
                  <a:lnTo>
                    <a:pt x="1670349" y="605965"/>
                  </a:lnTo>
                  <a:cubicBezTo>
                    <a:pt x="1702892" y="677403"/>
                    <a:pt x="1744961" y="740109"/>
                    <a:pt x="1796555" y="794084"/>
                  </a:cubicBezTo>
                  <a:cubicBezTo>
                    <a:pt x="1888630" y="734553"/>
                    <a:pt x="1971974" y="676212"/>
                    <a:pt x="2046586" y="619062"/>
                  </a:cubicBezTo>
                  <a:lnTo>
                    <a:pt x="2115642" y="697643"/>
                  </a:lnTo>
                  <a:cubicBezTo>
                    <a:pt x="2048174" y="742093"/>
                    <a:pt x="1964433" y="794481"/>
                    <a:pt x="1864421" y="854806"/>
                  </a:cubicBezTo>
                  <a:cubicBezTo>
                    <a:pt x="1934072" y="908979"/>
                    <a:pt x="2016672" y="951767"/>
                    <a:pt x="2112219" y="983170"/>
                  </a:cubicBezTo>
                  <a:lnTo>
                    <a:pt x="2143921" y="991934"/>
                  </a:lnTo>
                  <a:lnTo>
                    <a:pt x="2128759" y="1091281"/>
                  </a:lnTo>
                  <a:lnTo>
                    <a:pt x="2126353" y="1100637"/>
                  </a:lnTo>
                  <a:lnTo>
                    <a:pt x="1995389" y="1050366"/>
                  </a:lnTo>
                  <a:cubicBezTo>
                    <a:pt x="1854896" y="983691"/>
                    <a:pt x="1746549" y="891120"/>
                    <a:pt x="1670349" y="772653"/>
                  </a:cubicBezTo>
                  <a:lnTo>
                    <a:pt x="1670349" y="1031018"/>
                  </a:lnTo>
                  <a:cubicBezTo>
                    <a:pt x="1670349" y="1127062"/>
                    <a:pt x="1621136" y="1175084"/>
                    <a:pt x="1522711" y="1175084"/>
                  </a:cubicBezTo>
                  <a:cubicBezTo>
                    <a:pt x="1475880" y="1175084"/>
                    <a:pt x="1420317" y="1174290"/>
                    <a:pt x="1356024" y="1172703"/>
                  </a:cubicBezTo>
                  <a:cubicBezTo>
                    <a:pt x="1351261" y="1143334"/>
                    <a:pt x="1345705" y="1109203"/>
                    <a:pt x="1339355" y="1070309"/>
                  </a:cubicBezTo>
                  <a:cubicBezTo>
                    <a:pt x="1396505" y="1076659"/>
                    <a:pt x="1447702" y="1080231"/>
                    <a:pt x="1492946" y="1081025"/>
                  </a:cubicBezTo>
                  <a:cubicBezTo>
                    <a:pt x="1549302" y="1081025"/>
                    <a:pt x="1577480" y="1055624"/>
                    <a:pt x="1577480" y="1004825"/>
                  </a:cubicBezTo>
                  <a:lnTo>
                    <a:pt x="1577480" y="578581"/>
                  </a:lnTo>
                  <a:lnTo>
                    <a:pt x="1041699" y="578581"/>
                  </a:lnTo>
                  <a:lnTo>
                    <a:pt x="1041699" y="498809"/>
                  </a:lnTo>
                  <a:lnTo>
                    <a:pt x="1929905" y="498809"/>
                  </a:lnTo>
                  <a:lnTo>
                    <a:pt x="1929905" y="371412"/>
                  </a:lnTo>
                  <a:lnTo>
                    <a:pt x="1191717" y="371412"/>
                  </a:lnTo>
                  <a:lnTo>
                    <a:pt x="1191717" y="295212"/>
                  </a:lnTo>
                  <a:lnTo>
                    <a:pt x="1929905" y="295212"/>
                  </a:lnTo>
                  <a:close/>
                  <a:moveTo>
                    <a:pt x="1169096" y="89234"/>
                  </a:moveTo>
                  <a:lnTo>
                    <a:pt x="1833542" y="89234"/>
                  </a:lnTo>
                  <a:lnTo>
                    <a:pt x="1897316" y="159403"/>
                  </a:lnTo>
                  <a:lnTo>
                    <a:pt x="1904497" y="169006"/>
                  </a:lnTo>
                  <a:lnTo>
                    <a:pt x="1169096" y="169006"/>
                  </a:lnTo>
                  <a:close/>
                  <a:moveTo>
                    <a:pt x="710876" y="142"/>
                  </a:moveTo>
                  <a:cubicBezTo>
                    <a:pt x="722323" y="-761"/>
                    <a:pt x="730993" y="2670"/>
                    <a:pt x="736886" y="10437"/>
                  </a:cubicBezTo>
                  <a:cubicBezTo>
                    <a:pt x="742779" y="18204"/>
                    <a:pt x="747927" y="25971"/>
                    <a:pt x="752329" y="33737"/>
                  </a:cubicBezTo>
                  <a:cubicBezTo>
                    <a:pt x="756732" y="41504"/>
                    <a:pt x="762421" y="44936"/>
                    <a:pt x="769398" y="44033"/>
                  </a:cubicBezTo>
                  <a:cubicBezTo>
                    <a:pt x="775392" y="45252"/>
                    <a:pt x="781082" y="50129"/>
                    <a:pt x="786467" y="58663"/>
                  </a:cubicBezTo>
                  <a:cubicBezTo>
                    <a:pt x="791852" y="67198"/>
                    <a:pt x="797541" y="72074"/>
                    <a:pt x="803536" y="73294"/>
                  </a:cubicBezTo>
                  <a:cubicBezTo>
                    <a:pt x="815347" y="79517"/>
                    <a:pt x="824643" y="88102"/>
                    <a:pt x="831425" y="99049"/>
                  </a:cubicBezTo>
                  <a:cubicBezTo>
                    <a:pt x="838207" y="109997"/>
                    <a:pt x="841102" y="122544"/>
                    <a:pt x="840112" y="136692"/>
                  </a:cubicBezTo>
                  <a:cubicBezTo>
                    <a:pt x="838892" y="141264"/>
                    <a:pt x="834016" y="146750"/>
                    <a:pt x="825481" y="153151"/>
                  </a:cubicBezTo>
                  <a:cubicBezTo>
                    <a:pt x="816947" y="159552"/>
                    <a:pt x="812070" y="168696"/>
                    <a:pt x="810851" y="180583"/>
                  </a:cubicBezTo>
                  <a:cubicBezTo>
                    <a:pt x="810903" y="191789"/>
                    <a:pt x="810934" y="205005"/>
                    <a:pt x="810941" y="220230"/>
                  </a:cubicBezTo>
                  <a:cubicBezTo>
                    <a:pt x="810949" y="235455"/>
                    <a:pt x="810618" y="248851"/>
                    <a:pt x="809948" y="260418"/>
                  </a:cubicBezTo>
                  <a:cubicBezTo>
                    <a:pt x="809278" y="271986"/>
                    <a:pt x="807953" y="277886"/>
                    <a:pt x="805974" y="278119"/>
                  </a:cubicBezTo>
                  <a:cubicBezTo>
                    <a:pt x="806050" y="288686"/>
                    <a:pt x="806812" y="299862"/>
                    <a:pt x="808260" y="311647"/>
                  </a:cubicBezTo>
                  <a:cubicBezTo>
                    <a:pt x="809708" y="323433"/>
                    <a:pt x="811384" y="330951"/>
                    <a:pt x="813289" y="334202"/>
                  </a:cubicBezTo>
                  <a:cubicBezTo>
                    <a:pt x="813746" y="346318"/>
                    <a:pt x="811613" y="354091"/>
                    <a:pt x="806888" y="357520"/>
                  </a:cubicBezTo>
                  <a:cubicBezTo>
                    <a:pt x="802164" y="360949"/>
                    <a:pt x="799421" y="364149"/>
                    <a:pt x="798659" y="367121"/>
                  </a:cubicBezTo>
                  <a:cubicBezTo>
                    <a:pt x="804704" y="375833"/>
                    <a:pt x="809073" y="383098"/>
                    <a:pt x="811765" y="388914"/>
                  </a:cubicBezTo>
                  <a:cubicBezTo>
                    <a:pt x="814458" y="394731"/>
                    <a:pt x="815778" y="401690"/>
                    <a:pt x="815728" y="409793"/>
                  </a:cubicBezTo>
                  <a:cubicBezTo>
                    <a:pt x="815626" y="415940"/>
                    <a:pt x="815220" y="421629"/>
                    <a:pt x="814508" y="426862"/>
                  </a:cubicBezTo>
                  <a:cubicBezTo>
                    <a:pt x="813797" y="432094"/>
                    <a:pt x="813391" y="436565"/>
                    <a:pt x="813289" y="440273"/>
                  </a:cubicBezTo>
                  <a:cubicBezTo>
                    <a:pt x="815931" y="456580"/>
                    <a:pt x="818572" y="472429"/>
                    <a:pt x="821214" y="487822"/>
                  </a:cubicBezTo>
                  <a:cubicBezTo>
                    <a:pt x="823856" y="503214"/>
                    <a:pt x="825278" y="519064"/>
                    <a:pt x="825481" y="535371"/>
                  </a:cubicBezTo>
                  <a:cubicBezTo>
                    <a:pt x="825278" y="537809"/>
                    <a:pt x="824465" y="542076"/>
                    <a:pt x="823043" y="548172"/>
                  </a:cubicBezTo>
                  <a:cubicBezTo>
                    <a:pt x="821620" y="554268"/>
                    <a:pt x="820808" y="558535"/>
                    <a:pt x="820604" y="560974"/>
                  </a:cubicBezTo>
                  <a:lnTo>
                    <a:pt x="825481" y="571947"/>
                  </a:lnTo>
                  <a:cubicBezTo>
                    <a:pt x="825811" y="576265"/>
                    <a:pt x="825151" y="580735"/>
                    <a:pt x="823500" y="585358"/>
                  </a:cubicBezTo>
                  <a:cubicBezTo>
                    <a:pt x="821849" y="589981"/>
                    <a:pt x="820884" y="594451"/>
                    <a:pt x="820604" y="598769"/>
                  </a:cubicBezTo>
                  <a:cubicBezTo>
                    <a:pt x="820503" y="600141"/>
                    <a:pt x="820706" y="601665"/>
                    <a:pt x="821214" y="603341"/>
                  </a:cubicBezTo>
                  <a:cubicBezTo>
                    <a:pt x="821722" y="605017"/>
                    <a:pt x="823144" y="605932"/>
                    <a:pt x="825481" y="606084"/>
                  </a:cubicBezTo>
                  <a:cubicBezTo>
                    <a:pt x="825786" y="615330"/>
                    <a:pt x="827005" y="630367"/>
                    <a:pt x="829139" y="651195"/>
                  </a:cubicBezTo>
                  <a:cubicBezTo>
                    <a:pt x="831272" y="672023"/>
                    <a:pt x="832492" y="687059"/>
                    <a:pt x="832796" y="696305"/>
                  </a:cubicBezTo>
                  <a:cubicBezTo>
                    <a:pt x="832954" y="714495"/>
                    <a:pt x="833316" y="739888"/>
                    <a:pt x="833880" y="772482"/>
                  </a:cubicBezTo>
                  <a:cubicBezTo>
                    <a:pt x="834444" y="805077"/>
                    <a:pt x="834264" y="835708"/>
                    <a:pt x="833338" y="864374"/>
                  </a:cubicBezTo>
                  <a:cubicBezTo>
                    <a:pt x="832413" y="893040"/>
                    <a:pt x="829794" y="910576"/>
                    <a:pt x="825481" y="916980"/>
                  </a:cubicBezTo>
                  <a:cubicBezTo>
                    <a:pt x="825583" y="917133"/>
                    <a:pt x="825989" y="919266"/>
                    <a:pt x="826700" y="923381"/>
                  </a:cubicBezTo>
                  <a:cubicBezTo>
                    <a:pt x="827412" y="927496"/>
                    <a:pt x="827818" y="932677"/>
                    <a:pt x="827920" y="938926"/>
                  </a:cubicBezTo>
                  <a:cubicBezTo>
                    <a:pt x="829113" y="965215"/>
                    <a:pt x="825811" y="987922"/>
                    <a:pt x="818014" y="1007049"/>
                  </a:cubicBezTo>
                  <a:cubicBezTo>
                    <a:pt x="810216" y="1026175"/>
                    <a:pt x="790759" y="1044920"/>
                    <a:pt x="759644" y="1063284"/>
                  </a:cubicBezTo>
                  <a:cubicBezTo>
                    <a:pt x="755174" y="1066104"/>
                    <a:pt x="748265" y="1071438"/>
                    <a:pt x="738918" y="1079286"/>
                  </a:cubicBezTo>
                  <a:cubicBezTo>
                    <a:pt x="729571" y="1087135"/>
                    <a:pt x="722662" y="1091554"/>
                    <a:pt x="718192" y="1092545"/>
                  </a:cubicBezTo>
                  <a:cubicBezTo>
                    <a:pt x="705898" y="1091554"/>
                    <a:pt x="696348" y="1085306"/>
                    <a:pt x="689540" y="1073800"/>
                  </a:cubicBezTo>
                  <a:cubicBezTo>
                    <a:pt x="682733" y="1062294"/>
                    <a:pt x="679279" y="1051473"/>
                    <a:pt x="679177" y="1041339"/>
                  </a:cubicBezTo>
                  <a:cubicBezTo>
                    <a:pt x="679126" y="1035547"/>
                    <a:pt x="679228" y="1031280"/>
                    <a:pt x="679482" y="1028537"/>
                  </a:cubicBezTo>
                  <a:cubicBezTo>
                    <a:pt x="679736" y="1025794"/>
                    <a:pt x="680447" y="1022746"/>
                    <a:pt x="681616" y="1019393"/>
                  </a:cubicBezTo>
                  <a:cubicBezTo>
                    <a:pt x="681514" y="1011849"/>
                    <a:pt x="679279" y="1004991"/>
                    <a:pt x="674910" y="998819"/>
                  </a:cubicBezTo>
                  <a:cubicBezTo>
                    <a:pt x="670541" y="992647"/>
                    <a:pt x="664648" y="988532"/>
                    <a:pt x="657232" y="986475"/>
                  </a:cubicBezTo>
                  <a:cubicBezTo>
                    <a:pt x="625710" y="989904"/>
                    <a:pt x="594875" y="992190"/>
                    <a:pt x="564725" y="993333"/>
                  </a:cubicBezTo>
                  <a:cubicBezTo>
                    <a:pt x="534575" y="994476"/>
                    <a:pt x="504044" y="995847"/>
                    <a:pt x="473132" y="997447"/>
                  </a:cubicBezTo>
                  <a:cubicBezTo>
                    <a:pt x="463455" y="997752"/>
                    <a:pt x="450501" y="998971"/>
                    <a:pt x="434270" y="1001105"/>
                  </a:cubicBezTo>
                  <a:cubicBezTo>
                    <a:pt x="418040" y="1003239"/>
                    <a:pt x="401733" y="1004458"/>
                    <a:pt x="385350" y="1004763"/>
                  </a:cubicBezTo>
                  <a:lnTo>
                    <a:pt x="374377" y="1008420"/>
                  </a:lnTo>
                  <a:cubicBezTo>
                    <a:pt x="365233" y="1008268"/>
                    <a:pt x="355480" y="1007658"/>
                    <a:pt x="345116" y="1006591"/>
                  </a:cubicBezTo>
                  <a:cubicBezTo>
                    <a:pt x="334753" y="1005525"/>
                    <a:pt x="323780" y="1004915"/>
                    <a:pt x="312198" y="1004763"/>
                  </a:cubicBezTo>
                  <a:cubicBezTo>
                    <a:pt x="301403" y="1005220"/>
                    <a:pt x="290989" y="1007049"/>
                    <a:pt x="280956" y="1010249"/>
                  </a:cubicBezTo>
                  <a:cubicBezTo>
                    <a:pt x="270923" y="1013449"/>
                    <a:pt x="260204" y="1015278"/>
                    <a:pt x="248800" y="1015735"/>
                  </a:cubicBezTo>
                  <a:cubicBezTo>
                    <a:pt x="242145" y="1015888"/>
                    <a:pt x="236862" y="1015888"/>
                    <a:pt x="232950" y="1015735"/>
                  </a:cubicBezTo>
                  <a:cubicBezTo>
                    <a:pt x="229038" y="1015583"/>
                    <a:pt x="226194" y="1014364"/>
                    <a:pt x="224416" y="1012078"/>
                  </a:cubicBezTo>
                  <a:cubicBezTo>
                    <a:pt x="220359" y="1015600"/>
                    <a:pt x="209100" y="1018580"/>
                    <a:pt x="190639" y="1021019"/>
                  </a:cubicBezTo>
                  <a:cubicBezTo>
                    <a:pt x="172178" y="1023457"/>
                    <a:pt x="153785" y="1026166"/>
                    <a:pt x="135459" y="1029147"/>
                  </a:cubicBezTo>
                  <a:cubicBezTo>
                    <a:pt x="117134" y="1032127"/>
                    <a:pt x="106146" y="1036191"/>
                    <a:pt x="102496" y="1041339"/>
                  </a:cubicBezTo>
                  <a:cubicBezTo>
                    <a:pt x="103766" y="1063513"/>
                    <a:pt x="101530" y="1077076"/>
                    <a:pt x="95790" y="1082029"/>
                  </a:cubicBezTo>
                  <a:cubicBezTo>
                    <a:pt x="90050" y="1086982"/>
                    <a:pt x="84157" y="1092926"/>
                    <a:pt x="78112" y="1099860"/>
                  </a:cubicBezTo>
                  <a:lnTo>
                    <a:pt x="76892" y="1099860"/>
                  </a:lnTo>
                  <a:cubicBezTo>
                    <a:pt x="71406" y="1101689"/>
                    <a:pt x="65615" y="1109004"/>
                    <a:pt x="59519" y="1121806"/>
                  </a:cubicBezTo>
                  <a:cubicBezTo>
                    <a:pt x="53423" y="1134607"/>
                    <a:pt x="43364" y="1141923"/>
                    <a:pt x="29344" y="1143751"/>
                  </a:cubicBezTo>
                  <a:cubicBezTo>
                    <a:pt x="16923" y="1131788"/>
                    <a:pt x="8846" y="1119444"/>
                    <a:pt x="5112" y="1106718"/>
                  </a:cubicBezTo>
                  <a:cubicBezTo>
                    <a:pt x="1378" y="1093993"/>
                    <a:pt x="-298" y="1079515"/>
                    <a:pt x="83" y="1063284"/>
                  </a:cubicBezTo>
                  <a:cubicBezTo>
                    <a:pt x="143" y="1064300"/>
                    <a:pt x="564" y="1059830"/>
                    <a:pt x="1347" y="1049873"/>
                  </a:cubicBezTo>
                  <a:cubicBezTo>
                    <a:pt x="2130" y="1039916"/>
                    <a:pt x="2913" y="1028131"/>
                    <a:pt x="3695" y="1014516"/>
                  </a:cubicBezTo>
                  <a:cubicBezTo>
                    <a:pt x="4478" y="1000902"/>
                    <a:pt x="4899" y="989116"/>
                    <a:pt x="4960" y="979159"/>
                  </a:cubicBezTo>
                  <a:cubicBezTo>
                    <a:pt x="4579" y="957900"/>
                    <a:pt x="4426" y="937021"/>
                    <a:pt x="4502" y="916523"/>
                  </a:cubicBezTo>
                  <a:cubicBezTo>
                    <a:pt x="4579" y="896025"/>
                    <a:pt x="7169" y="882766"/>
                    <a:pt x="12275" y="876747"/>
                  </a:cubicBezTo>
                  <a:cubicBezTo>
                    <a:pt x="12072" y="874334"/>
                    <a:pt x="11259" y="870016"/>
                    <a:pt x="9836" y="863793"/>
                  </a:cubicBezTo>
                  <a:cubicBezTo>
                    <a:pt x="8414" y="857570"/>
                    <a:pt x="7601" y="852947"/>
                    <a:pt x="7398" y="849924"/>
                  </a:cubicBezTo>
                  <a:cubicBezTo>
                    <a:pt x="7443" y="811677"/>
                    <a:pt x="7353" y="769638"/>
                    <a:pt x="7127" y="723805"/>
                  </a:cubicBezTo>
                  <a:cubicBezTo>
                    <a:pt x="6901" y="677972"/>
                    <a:pt x="6269" y="638370"/>
                    <a:pt x="5231" y="605000"/>
                  </a:cubicBezTo>
                  <a:cubicBezTo>
                    <a:pt x="4192" y="571631"/>
                    <a:pt x="2476" y="554517"/>
                    <a:pt x="83" y="553659"/>
                  </a:cubicBezTo>
                  <a:cubicBezTo>
                    <a:pt x="-247" y="537809"/>
                    <a:pt x="413" y="521350"/>
                    <a:pt x="2064" y="504281"/>
                  </a:cubicBezTo>
                  <a:lnTo>
                    <a:pt x="4524" y="459230"/>
                  </a:lnTo>
                  <a:lnTo>
                    <a:pt x="13749" y="434026"/>
                  </a:lnTo>
                  <a:cubicBezTo>
                    <a:pt x="27823" y="400751"/>
                    <a:pt x="43470" y="368303"/>
                    <a:pt x="60596" y="336776"/>
                  </a:cubicBezTo>
                  <a:lnTo>
                    <a:pt x="101297" y="269781"/>
                  </a:lnTo>
                  <a:lnTo>
                    <a:pt x="101863" y="297717"/>
                  </a:lnTo>
                  <a:cubicBezTo>
                    <a:pt x="102255" y="319587"/>
                    <a:pt x="102466" y="339064"/>
                    <a:pt x="102496" y="356148"/>
                  </a:cubicBezTo>
                  <a:cubicBezTo>
                    <a:pt x="103004" y="366968"/>
                    <a:pt x="107474" y="374589"/>
                    <a:pt x="115907" y="379008"/>
                  </a:cubicBezTo>
                  <a:cubicBezTo>
                    <a:pt x="124340" y="383428"/>
                    <a:pt x="133687" y="385561"/>
                    <a:pt x="143948" y="385409"/>
                  </a:cubicBezTo>
                  <a:cubicBezTo>
                    <a:pt x="181744" y="385104"/>
                    <a:pt x="219234" y="382970"/>
                    <a:pt x="256420" y="379008"/>
                  </a:cubicBezTo>
                  <a:cubicBezTo>
                    <a:pt x="293605" y="375046"/>
                    <a:pt x="330486" y="371083"/>
                    <a:pt x="367062" y="367121"/>
                  </a:cubicBezTo>
                  <a:cubicBezTo>
                    <a:pt x="381159" y="367349"/>
                    <a:pt x="398990" y="366283"/>
                    <a:pt x="420554" y="363920"/>
                  </a:cubicBezTo>
                  <a:cubicBezTo>
                    <a:pt x="442119" y="361558"/>
                    <a:pt x="463303" y="356529"/>
                    <a:pt x="484105" y="348833"/>
                  </a:cubicBezTo>
                  <a:cubicBezTo>
                    <a:pt x="489896" y="344413"/>
                    <a:pt x="496602" y="338622"/>
                    <a:pt x="504222" y="331459"/>
                  </a:cubicBezTo>
                  <a:cubicBezTo>
                    <a:pt x="511842" y="324296"/>
                    <a:pt x="518548" y="320334"/>
                    <a:pt x="524339" y="319572"/>
                  </a:cubicBezTo>
                  <a:cubicBezTo>
                    <a:pt x="531502" y="319877"/>
                    <a:pt x="537598" y="322010"/>
                    <a:pt x="542627" y="325973"/>
                  </a:cubicBezTo>
                  <a:cubicBezTo>
                    <a:pt x="547656" y="329935"/>
                    <a:pt x="552533" y="333898"/>
                    <a:pt x="557257" y="337860"/>
                  </a:cubicBezTo>
                  <a:cubicBezTo>
                    <a:pt x="564452" y="341676"/>
                    <a:pt x="574446" y="347320"/>
                    <a:pt x="587240" y="354793"/>
                  </a:cubicBezTo>
                  <a:cubicBezTo>
                    <a:pt x="600035" y="362267"/>
                    <a:pt x="611474" y="370620"/>
                    <a:pt x="621559" y="379855"/>
                  </a:cubicBezTo>
                  <a:cubicBezTo>
                    <a:pt x="631643" y="389089"/>
                    <a:pt x="636219" y="398256"/>
                    <a:pt x="635286" y="407355"/>
                  </a:cubicBezTo>
                  <a:cubicBezTo>
                    <a:pt x="633559" y="408879"/>
                    <a:pt x="630308" y="410707"/>
                    <a:pt x="625532" y="412841"/>
                  </a:cubicBezTo>
                  <a:cubicBezTo>
                    <a:pt x="620757" y="414975"/>
                    <a:pt x="617506" y="415584"/>
                    <a:pt x="615779" y="414670"/>
                  </a:cubicBezTo>
                  <a:cubicBezTo>
                    <a:pt x="609911" y="413298"/>
                    <a:pt x="598481" y="411774"/>
                    <a:pt x="581489" y="410098"/>
                  </a:cubicBezTo>
                  <a:cubicBezTo>
                    <a:pt x="564496" y="408421"/>
                    <a:pt x="544227" y="407507"/>
                    <a:pt x="520681" y="407355"/>
                  </a:cubicBezTo>
                  <a:cubicBezTo>
                    <a:pt x="510273" y="405955"/>
                    <a:pt x="496004" y="406181"/>
                    <a:pt x="477874" y="408032"/>
                  </a:cubicBezTo>
                  <a:cubicBezTo>
                    <a:pt x="459744" y="409883"/>
                    <a:pt x="441682" y="412006"/>
                    <a:pt x="423687" y="414399"/>
                  </a:cubicBezTo>
                  <a:cubicBezTo>
                    <a:pt x="405693" y="416792"/>
                    <a:pt x="391694" y="418102"/>
                    <a:pt x="381692" y="418327"/>
                  </a:cubicBezTo>
                  <a:cubicBezTo>
                    <a:pt x="354438" y="420080"/>
                    <a:pt x="327565" y="421147"/>
                    <a:pt x="301073" y="421528"/>
                  </a:cubicBezTo>
                  <a:cubicBezTo>
                    <a:pt x="274581" y="421909"/>
                    <a:pt x="247403" y="422061"/>
                    <a:pt x="219539" y="421985"/>
                  </a:cubicBezTo>
                  <a:lnTo>
                    <a:pt x="212224" y="425643"/>
                  </a:lnTo>
                  <a:lnTo>
                    <a:pt x="165894" y="425643"/>
                  </a:lnTo>
                  <a:lnTo>
                    <a:pt x="158579" y="421985"/>
                  </a:lnTo>
                  <a:lnTo>
                    <a:pt x="151264" y="429300"/>
                  </a:lnTo>
                  <a:cubicBezTo>
                    <a:pt x="130029" y="430367"/>
                    <a:pt x="116415" y="437682"/>
                    <a:pt x="110420" y="451246"/>
                  </a:cubicBezTo>
                  <a:cubicBezTo>
                    <a:pt x="104426" y="464809"/>
                    <a:pt x="101784" y="478221"/>
                    <a:pt x="102496" y="491479"/>
                  </a:cubicBezTo>
                  <a:cubicBezTo>
                    <a:pt x="104934" y="498033"/>
                    <a:pt x="106763" y="505957"/>
                    <a:pt x="107982" y="515254"/>
                  </a:cubicBezTo>
                  <a:cubicBezTo>
                    <a:pt x="109201" y="524550"/>
                    <a:pt x="109811" y="532475"/>
                    <a:pt x="109811" y="539028"/>
                  </a:cubicBezTo>
                  <a:cubicBezTo>
                    <a:pt x="109811" y="553557"/>
                    <a:pt x="109201" y="570219"/>
                    <a:pt x="107982" y="589015"/>
                  </a:cubicBezTo>
                  <a:cubicBezTo>
                    <a:pt x="106763" y="607811"/>
                    <a:pt x="104934" y="618378"/>
                    <a:pt x="102496" y="620715"/>
                  </a:cubicBezTo>
                  <a:cubicBezTo>
                    <a:pt x="102800" y="624779"/>
                    <a:pt x="104020" y="629452"/>
                    <a:pt x="106153" y="634735"/>
                  </a:cubicBezTo>
                  <a:cubicBezTo>
                    <a:pt x="108287" y="640019"/>
                    <a:pt x="109506" y="643473"/>
                    <a:pt x="109811" y="645099"/>
                  </a:cubicBezTo>
                  <a:cubicBezTo>
                    <a:pt x="109709" y="655462"/>
                    <a:pt x="111132" y="665215"/>
                    <a:pt x="114078" y="674359"/>
                  </a:cubicBezTo>
                  <a:cubicBezTo>
                    <a:pt x="117024" y="683503"/>
                    <a:pt x="122104" y="688380"/>
                    <a:pt x="129318" y="688990"/>
                  </a:cubicBezTo>
                  <a:lnTo>
                    <a:pt x="217100" y="688990"/>
                  </a:lnTo>
                  <a:cubicBezTo>
                    <a:pt x="222130" y="685789"/>
                    <a:pt x="227921" y="684265"/>
                    <a:pt x="234474" y="684418"/>
                  </a:cubicBezTo>
                  <a:cubicBezTo>
                    <a:pt x="241027" y="684570"/>
                    <a:pt x="247428" y="683656"/>
                    <a:pt x="253676" y="681675"/>
                  </a:cubicBezTo>
                  <a:cubicBezTo>
                    <a:pt x="267773" y="678601"/>
                    <a:pt x="281337" y="676214"/>
                    <a:pt x="294367" y="674512"/>
                  </a:cubicBezTo>
                  <a:cubicBezTo>
                    <a:pt x="307397" y="672810"/>
                    <a:pt x="323095" y="671946"/>
                    <a:pt x="341459" y="671921"/>
                  </a:cubicBezTo>
                  <a:cubicBezTo>
                    <a:pt x="344812" y="671616"/>
                    <a:pt x="352736" y="670397"/>
                    <a:pt x="365233" y="668263"/>
                  </a:cubicBezTo>
                  <a:cubicBezTo>
                    <a:pt x="377730" y="666130"/>
                    <a:pt x="385655" y="664911"/>
                    <a:pt x="389008" y="664606"/>
                  </a:cubicBezTo>
                  <a:lnTo>
                    <a:pt x="436556" y="664606"/>
                  </a:lnTo>
                  <a:cubicBezTo>
                    <a:pt x="442576" y="664098"/>
                    <a:pt x="452177" y="662066"/>
                    <a:pt x="465360" y="658510"/>
                  </a:cubicBezTo>
                  <a:cubicBezTo>
                    <a:pt x="478543" y="654954"/>
                    <a:pt x="492106" y="652922"/>
                    <a:pt x="506051" y="652414"/>
                  </a:cubicBezTo>
                  <a:cubicBezTo>
                    <a:pt x="512045" y="651779"/>
                    <a:pt x="518344" y="647867"/>
                    <a:pt x="524948" y="640679"/>
                  </a:cubicBezTo>
                  <a:cubicBezTo>
                    <a:pt x="531552" y="633491"/>
                    <a:pt x="539071" y="626836"/>
                    <a:pt x="547504" y="620715"/>
                  </a:cubicBezTo>
                  <a:cubicBezTo>
                    <a:pt x="557587" y="619343"/>
                    <a:pt x="567595" y="621781"/>
                    <a:pt x="577526" y="628030"/>
                  </a:cubicBezTo>
                  <a:cubicBezTo>
                    <a:pt x="587458" y="634278"/>
                    <a:pt x="595332" y="641593"/>
                    <a:pt x="601148" y="649975"/>
                  </a:cubicBezTo>
                  <a:cubicBezTo>
                    <a:pt x="605568" y="654547"/>
                    <a:pt x="611359" y="658815"/>
                    <a:pt x="618522" y="662777"/>
                  </a:cubicBezTo>
                  <a:cubicBezTo>
                    <a:pt x="625685" y="666739"/>
                    <a:pt x="629647" y="672226"/>
                    <a:pt x="630409" y="679236"/>
                  </a:cubicBezTo>
                  <a:cubicBezTo>
                    <a:pt x="629698" y="686958"/>
                    <a:pt x="625024" y="694070"/>
                    <a:pt x="616388" y="700572"/>
                  </a:cubicBezTo>
                  <a:cubicBezTo>
                    <a:pt x="607752" y="707075"/>
                    <a:pt x="599421" y="710529"/>
                    <a:pt x="591395" y="710935"/>
                  </a:cubicBezTo>
                  <a:cubicBezTo>
                    <a:pt x="585527" y="711062"/>
                    <a:pt x="581717" y="711113"/>
                    <a:pt x="579965" y="711088"/>
                  </a:cubicBezTo>
                  <a:cubicBezTo>
                    <a:pt x="578212" y="711062"/>
                    <a:pt x="577145" y="710199"/>
                    <a:pt x="576764" y="708497"/>
                  </a:cubicBezTo>
                  <a:cubicBezTo>
                    <a:pt x="543262" y="710504"/>
                    <a:pt x="520961" y="712586"/>
                    <a:pt x="509861" y="714745"/>
                  </a:cubicBezTo>
                  <a:cubicBezTo>
                    <a:pt x="498761" y="716904"/>
                    <a:pt x="487737" y="718073"/>
                    <a:pt x="476790" y="718251"/>
                  </a:cubicBezTo>
                  <a:cubicBezTo>
                    <a:pt x="471304" y="718149"/>
                    <a:pt x="465817" y="717743"/>
                    <a:pt x="460331" y="717031"/>
                  </a:cubicBezTo>
                  <a:cubicBezTo>
                    <a:pt x="454844" y="716320"/>
                    <a:pt x="449358" y="715914"/>
                    <a:pt x="443872" y="715812"/>
                  </a:cubicBezTo>
                  <a:cubicBezTo>
                    <a:pt x="440443" y="715914"/>
                    <a:pt x="437242" y="716320"/>
                    <a:pt x="434270" y="717031"/>
                  </a:cubicBezTo>
                  <a:cubicBezTo>
                    <a:pt x="431299" y="717743"/>
                    <a:pt x="427184" y="718149"/>
                    <a:pt x="421926" y="718251"/>
                  </a:cubicBezTo>
                  <a:cubicBezTo>
                    <a:pt x="416211" y="718301"/>
                    <a:pt x="412401" y="718200"/>
                    <a:pt x="410496" y="717946"/>
                  </a:cubicBezTo>
                  <a:cubicBezTo>
                    <a:pt x="408591" y="717692"/>
                    <a:pt x="406305" y="716981"/>
                    <a:pt x="403638" y="715812"/>
                  </a:cubicBezTo>
                  <a:cubicBezTo>
                    <a:pt x="399218" y="716955"/>
                    <a:pt x="394646" y="718022"/>
                    <a:pt x="389922" y="719013"/>
                  </a:cubicBezTo>
                  <a:cubicBezTo>
                    <a:pt x="385198" y="720003"/>
                    <a:pt x="381235" y="721375"/>
                    <a:pt x="378035" y="723127"/>
                  </a:cubicBezTo>
                  <a:cubicBezTo>
                    <a:pt x="343719" y="727522"/>
                    <a:pt x="310852" y="731230"/>
                    <a:pt x="279432" y="734253"/>
                  </a:cubicBezTo>
                  <a:cubicBezTo>
                    <a:pt x="248012" y="737275"/>
                    <a:pt x="222765" y="738850"/>
                    <a:pt x="203689" y="738977"/>
                  </a:cubicBezTo>
                  <a:cubicBezTo>
                    <a:pt x="195307" y="738926"/>
                    <a:pt x="186468" y="738723"/>
                    <a:pt x="177172" y="738367"/>
                  </a:cubicBezTo>
                  <a:cubicBezTo>
                    <a:pt x="167875" y="738012"/>
                    <a:pt x="157207" y="737809"/>
                    <a:pt x="145168" y="737758"/>
                  </a:cubicBezTo>
                  <a:cubicBezTo>
                    <a:pt x="137421" y="737478"/>
                    <a:pt x="129750" y="738342"/>
                    <a:pt x="122155" y="740349"/>
                  </a:cubicBezTo>
                  <a:cubicBezTo>
                    <a:pt x="114561" y="742355"/>
                    <a:pt x="109633" y="747181"/>
                    <a:pt x="107372" y="754827"/>
                  </a:cubicBezTo>
                  <a:cubicBezTo>
                    <a:pt x="107403" y="786315"/>
                    <a:pt x="107613" y="810443"/>
                    <a:pt x="108005" y="827211"/>
                  </a:cubicBezTo>
                  <a:cubicBezTo>
                    <a:pt x="108396" y="843979"/>
                    <a:pt x="108787" y="857089"/>
                    <a:pt x="109179" y="866541"/>
                  </a:cubicBezTo>
                  <a:cubicBezTo>
                    <a:pt x="109570" y="875994"/>
                    <a:pt x="109781" y="885492"/>
                    <a:pt x="109811" y="895035"/>
                  </a:cubicBezTo>
                  <a:cubicBezTo>
                    <a:pt x="109100" y="898159"/>
                    <a:pt x="108388" y="901054"/>
                    <a:pt x="107677" y="903721"/>
                  </a:cubicBezTo>
                  <a:cubicBezTo>
                    <a:pt x="106966" y="906388"/>
                    <a:pt x="106864" y="908370"/>
                    <a:pt x="107372" y="909665"/>
                  </a:cubicBezTo>
                  <a:cubicBezTo>
                    <a:pt x="107449" y="940145"/>
                    <a:pt x="110649" y="957823"/>
                    <a:pt x="116974" y="962700"/>
                  </a:cubicBezTo>
                  <a:cubicBezTo>
                    <a:pt x="123298" y="967577"/>
                    <a:pt x="132290" y="970625"/>
                    <a:pt x="143948" y="971844"/>
                  </a:cubicBezTo>
                  <a:cubicBezTo>
                    <a:pt x="147682" y="971997"/>
                    <a:pt x="152102" y="971997"/>
                    <a:pt x="157207" y="971844"/>
                  </a:cubicBezTo>
                  <a:cubicBezTo>
                    <a:pt x="162313" y="971692"/>
                    <a:pt x="167647" y="970473"/>
                    <a:pt x="173209" y="968187"/>
                  </a:cubicBezTo>
                  <a:lnTo>
                    <a:pt x="248800" y="968187"/>
                  </a:lnTo>
                  <a:cubicBezTo>
                    <a:pt x="253194" y="966282"/>
                    <a:pt x="257817" y="964605"/>
                    <a:pt x="262668" y="963157"/>
                  </a:cubicBezTo>
                  <a:cubicBezTo>
                    <a:pt x="267519" y="961710"/>
                    <a:pt x="271837" y="960948"/>
                    <a:pt x="275622" y="960871"/>
                  </a:cubicBezTo>
                  <a:cubicBezTo>
                    <a:pt x="309683" y="960262"/>
                    <a:pt x="340925" y="957823"/>
                    <a:pt x="369348" y="953556"/>
                  </a:cubicBezTo>
                  <a:cubicBezTo>
                    <a:pt x="397771" y="949289"/>
                    <a:pt x="427489" y="946851"/>
                    <a:pt x="458502" y="946241"/>
                  </a:cubicBezTo>
                  <a:cubicBezTo>
                    <a:pt x="475114" y="945479"/>
                    <a:pt x="496450" y="942431"/>
                    <a:pt x="522510" y="937097"/>
                  </a:cubicBezTo>
                  <a:cubicBezTo>
                    <a:pt x="548570" y="931763"/>
                    <a:pt x="567468" y="928715"/>
                    <a:pt x="579203" y="927953"/>
                  </a:cubicBezTo>
                  <a:lnTo>
                    <a:pt x="666985" y="920638"/>
                  </a:lnTo>
                  <a:cubicBezTo>
                    <a:pt x="673132" y="920104"/>
                    <a:pt x="677907" y="916599"/>
                    <a:pt x="681311" y="910122"/>
                  </a:cubicBezTo>
                  <a:cubicBezTo>
                    <a:pt x="684714" y="903645"/>
                    <a:pt x="686442" y="897397"/>
                    <a:pt x="686492" y="891377"/>
                  </a:cubicBezTo>
                  <a:lnTo>
                    <a:pt x="686492" y="740196"/>
                  </a:lnTo>
                  <a:cubicBezTo>
                    <a:pt x="687661" y="738875"/>
                    <a:pt x="688372" y="737250"/>
                    <a:pt x="688626" y="735319"/>
                  </a:cubicBezTo>
                  <a:cubicBezTo>
                    <a:pt x="688880" y="733389"/>
                    <a:pt x="688982" y="731763"/>
                    <a:pt x="688931" y="730443"/>
                  </a:cubicBezTo>
                  <a:cubicBezTo>
                    <a:pt x="688626" y="727039"/>
                    <a:pt x="687407" y="724702"/>
                    <a:pt x="685273" y="723432"/>
                  </a:cubicBezTo>
                  <a:cubicBezTo>
                    <a:pt x="683140" y="722162"/>
                    <a:pt x="681920" y="720435"/>
                    <a:pt x="681616" y="718251"/>
                  </a:cubicBezTo>
                  <a:cubicBezTo>
                    <a:pt x="681666" y="717412"/>
                    <a:pt x="682174" y="715431"/>
                    <a:pt x="683140" y="712307"/>
                  </a:cubicBezTo>
                  <a:cubicBezTo>
                    <a:pt x="684105" y="709183"/>
                    <a:pt x="685222" y="706287"/>
                    <a:pt x="686492" y="703620"/>
                  </a:cubicBezTo>
                  <a:lnTo>
                    <a:pt x="686492" y="635345"/>
                  </a:lnTo>
                  <a:cubicBezTo>
                    <a:pt x="687661" y="633008"/>
                    <a:pt x="688372" y="630976"/>
                    <a:pt x="688626" y="629249"/>
                  </a:cubicBezTo>
                  <a:cubicBezTo>
                    <a:pt x="688880" y="627522"/>
                    <a:pt x="688982" y="625490"/>
                    <a:pt x="688931" y="623153"/>
                  </a:cubicBezTo>
                  <a:cubicBezTo>
                    <a:pt x="688829" y="618429"/>
                    <a:pt x="688423" y="613857"/>
                    <a:pt x="687712" y="609437"/>
                  </a:cubicBezTo>
                  <a:cubicBezTo>
                    <a:pt x="687000" y="605017"/>
                    <a:pt x="686594" y="599836"/>
                    <a:pt x="686492" y="593892"/>
                  </a:cubicBezTo>
                  <a:cubicBezTo>
                    <a:pt x="686594" y="590616"/>
                    <a:pt x="687000" y="586806"/>
                    <a:pt x="687712" y="582462"/>
                  </a:cubicBezTo>
                  <a:cubicBezTo>
                    <a:pt x="688423" y="578119"/>
                    <a:pt x="688829" y="574614"/>
                    <a:pt x="688931" y="571947"/>
                  </a:cubicBezTo>
                  <a:cubicBezTo>
                    <a:pt x="688829" y="570042"/>
                    <a:pt x="688423" y="567451"/>
                    <a:pt x="687712" y="564174"/>
                  </a:cubicBezTo>
                  <a:cubicBezTo>
                    <a:pt x="687000" y="560898"/>
                    <a:pt x="686594" y="557392"/>
                    <a:pt x="686492" y="553659"/>
                  </a:cubicBezTo>
                  <a:cubicBezTo>
                    <a:pt x="686442" y="549163"/>
                    <a:pt x="686543" y="546572"/>
                    <a:pt x="686797" y="545886"/>
                  </a:cubicBezTo>
                  <a:cubicBezTo>
                    <a:pt x="687051" y="545200"/>
                    <a:pt x="687762" y="544134"/>
                    <a:pt x="688931" y="542686"/>
                  </a:cubicBezTo>
                  <a:lnTo>
                    <a:pt x="686492" y="535371"/>
                  </a:lnTo>
                  <a:lnTo>
                    <a:pt x="686492" y="495137"/>
                  </a:lnTo>
                  <a:lnTo>
                    <a:pt x="688931" y="491479"/>
                  </a:lnTo>
                  <a:cubicBezTo>
                    <a:pt x="687254" y="473268"/>
                    <a:pt x="684511" y="455742"/>
                    <a:pt x="680701" y="438901"/>
                  </a:cubicBezTo>
                  <a:cubicBezTo>
                    <a:pt x="676891" y="422061"/>
                    <a:pt x="674758" y="405450"/>
                    <a:pt x="674300" y="389067"/>
                  </a:cubicBezTo>
                  <a:cubicBezTo>
                    <a:pt x="673284" y="373369"/>
                    <a:pt x="672878" y="357824"/>
                    <a:pt x="673081" y="342432"/>
                  </a:cubicBezTo>
                  <a:cubicBezTo>
                    <a:pt x="673284" y="327040"/>
                    <a:pt x="672878" y="310885"/>
                    <a:pt x="671862" y="293969"/>
                  </a:cubicBezTo>
                  <a:cubicBezTo>
                    <a:pt x="671557" y="286120"/>
                    <a:pt x="670338" y="278348"/>
                    <a:pt x="668204" y="270652"/>
                  </a:cubicBezTo>
                  <a:cubicBezTo>
                    <a:pt x="666071" y="262955"/>
                    <a:pt x="664852" y="254878"/>
                    <a:pt x="664547" y="246420"/>
                  </a:cubicBezTo>
                  <a:cubicBezTo>
                    <a:pt x="664648" y="236768"/>
                    <a:pt x="665055" y="227421"/>
                    <a:pt x="665766" y="218378"/>
                  </a:cubicBezTo>
                  <a:cubicBezTo>
                    <a:pt x="666477" y="209336"/>
                    <a:pt x="666884" y="199989"/>
                    <a:pt x="666985" y="190337"/>
                  </a:cubicBezTo>
                  <a:cubicBezTo>
                    <a:pt x="666909" y="188508"/>
                    <a:pt x="664928" y="181193"/>
                    <a:pt x="661042" y="168391"/>
                  </a:cubicBezTo>
                  <a:cubicBezTo>
                    <a:pt x="657155" y="155590"/>
                    <a:pt x="651821" y="148274"/>
                    <a:pt x="645040" y="146446"/>
                  </a:cubicBezTo>
                  <a:cubicBezTo>
                    <a:pt x="639909" y="146750"/>
                    <a:pt x="634321" y="146750"/>
                    <a:pt x="628276" y="146446"/>
                  </a:cubicBezTo>
                  <a:cubicBezTo>
                    <a:pt x="622230" y="146141"/>
                    <a:pt x="617252" y="143702"/>
                    <a:pt x="613340" y="139130"/>
                  </a:cubicBezTo>
                  <a:cubicBezTo>
                    <a:pt x="609683" y="141569"/>
                    <a:pt x="601453" y="143398"/>
                    <a:pt x="588652" y="144617"/>
                  </a:cubicBezTo>
                  <a:cubicBezTo>
                    <a:pt x="575850" y="145836"/>
                    <a:pt x="562134" y="146446"/>
                    <a:pt x="547504" y="146446"/>
                  </a:cubicBezTo>
                  <a:cubicBezTo>
                    <a:pt x="540823" y="146344"/>
                    <a:pt x="535591" y="145938"/>
                    <a:pt x="531806" y="145226"/>
                  </a:cubicBezTo>
                  <a:cubicBezTo>
                    <a:pt x="528022" y="144515"/>
                    <a:pt x="525533" y="144109"/>
                    <a:pt x="524339" y="144007"/>
                  </a:cubicBezTo>
                  <a:lnTo>
                    <a:pt x="517024" y="146446"/>
                  </a:lnTo>
                  <a:lnTo>
                    <a:pt x="432899" y="146446"/>
                  </a:lnTo>
                  <a:cubicBezTo>
                    <a:pt x="432442" y="148884"/>
                    <a:pt x="430613" y="150713"/>
                    <a:pt x="427412" y="151932"/>
                  </a:cubicBezTo>
                  <a:cubicBezTo>
                    <a:pt x="424212" y="153151"/>
                    <a:pt x="422383" y="153761"/>
                    <a:pt x="421926" y="153761"/>
                  </a:cubicBezTo>
                  <a:cubicBezTo>
                    <a:pt x="417202" y="153431"/>
                    <a:pt x="411715" y="152567"/>
                    <a:pt x="405467" y="151170"/>
                  </a:cubicBezTo>
                  <a:cubicBezTo>
                    <a:pt x="399218" y="149773"/>
                    <a:pt x="394951" y="149824"/>
                    <a:pt x="392665" y="151322"/>
                  </a:cubicBezTo>
                  <a:cubicBezTo>
                    <a:pt x="389084" y="154142"/>
                    <a:pt x="380397" y="154904"/>
                    <a:pt x="366605" y="153608"/>
                  </a:cubicBezTo>
                  <a:cubicBezTo>
                    <a:pt x="352813" y="152313"/>
                    <a:pt x="344431" y="153989"/>
                    <a:pt x="341459" y="158638"/>
                  </a:cubicBezTo>
                  <a:lnTo>
                    <a:pt x="313417" y="158638"/>
                  </a:lnTo>
                  <a:cubicBezTo>
                    <a:pt x="306737" y="158562"/>
                    <a:pt x="300590" y="159019"/>
                    <a:pt x="294977" y="160009"/>
                  </a:cubicBezTo>
                  <a:cubicBezTo>
                    <a:pt x="289363" y="161000"/>
                    <a:pt x="284131" y="162981"/>
                    <a:pt x="279280" y="165953"/>
                  </a:cubicBezTo>
                  <a:cubicBezTo>
                    <a:pt x="267951" y="165902"/>
                    <a:pt x="255556" y="166004"/>
                    <a:pt x="242094" y="166258"/>
                  </a:cubicBezTo>
                  <a:cubicBezTo>
                    <a:pt x="228632" y="166512"/>
                    <a:pt x="216237" y="167223"/>
                    <a:pt x="204908" y="168391"/>
                  </a:cubicBezTo>
                  <a:cubicBezTo>
                    <a:pt x="203384" y="171262"/>
                    <a:pt x="196984" y="172836"/>
                    <a:pt x="185706" y="173116"/>
                  </a:cubicBezTo>
                  <a:lnTo>
                    <a:pt x="170057" y="173190"/>
                  </a:lnTo>
                  <a:lnTo>
                    <a:pt x="180367" y="159403"/>
                  </a:lnTo>
                  <a:lnTo>
                    <a:pt x="219252" y="116618"/>
                  </a:lnTo>
                  <a:lnTo>
                    <a:pt x="260992" y="109870"/>
                  </a:lnTo>
                  <a:lnTo>
                    <a:pt x="341459" y="109870"/>
                  </a:lnTo>
                  <a:cubicBezTo>
                    <a:pt x="344659" y="109565"/>
                    <a:pt x="351974" y="108346"/>
                    <a:pt x="363404" y="106212"/>
                  </a:cubicBezTo>
                  <a:cubicBezTo>
                    <a:pt x="374834" y="104078"/>
                    <a:pt x="382150" y="102859"/>
                    <a:pt x="385350" y="102554"/>
                  </a:cubicBezTo>
                  <a:cubicBezTo>
                    <a:pt x="388474" y="101691"/>
                    <a:pt x="390455" y="102199"/>
                    <a:pt x="391294" y="104078"/>
                  </a:cubicBezTo>
                  <a:cubicBezTo>
                    <a:pt x="392132" y="105958"/>
                    <a:pt x="395027" y="107076"/>
                    <a:pt x="399980" y="107431"/>
                  </a:cubicBezTo>
                  <a:lnTo>
                    <a:pt x="403638" y="102554"/>
                  </a:lnTo>
                  <a:cubicBezTo>
                    <a:pt x="438665" y="102783"/>
                    <a:pt x="474682" y="102021"/>
                    <a:pt x="511690" y="100268"/>
                  </a:cubicBezTo>
                  <a:cubicBezTo>
                    <a:pt x="548697" y="98516"/>
                    <a:pt x="585019" y="94401"/>
                    <a:pt x="620656" y="87924"/>
                  </a:cubicBezTo>
                  <a:cubicBezTo>
                    <a:pt x="626853" y="86552"/>
                    <a:pt x="637013" y="79542"/>
                    <a:pt x="651136" y="66893"/>
                  </a:cubicBezTo>
                  <a:cubicBezTo>
                    <a:pt x="665258" y="54244"/>
                    <a:pt x="675418" y="44185"/>
                    <a:pt x="681616" y="36718"/>
                  </a:cubicBezTo>
                  <a:cubicBezTo>
                    <a:pt x="690836" y="34660"/>
                    <a:pt x="696170" y="29326"/>
                    <a:pt x="697618" y="20716"/>
                  </a:cubicBezTo>
                  <a:cubicBezTo>
                    <a:pt x="699065" y="12105"/>
                    <a:pt x="703485" y="5247"/>
                    <a:pt x="710876" y="142"/>
                  </a:cubicBez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</a:sys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179512" y="3627120"/>
            <a:ext cx="8717280" cy="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22" name="直接连接符 21"/>
          <p:cNvCxnSpPr/>
          <p:nvPr/>
        </p:nvCxnSpPr>
        <p:spPr>
          <a:xfrm>
            <a:off x="1398712" y="3627120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3" name="文本框 13"/>
          <p:cNvSpPr txBox="1"/>
          <p:nvPr/>
        </p:nvSpPr>
        <p:spPr>
          <a:xfrm>
            <a:off x="1139632" y="4434842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349432" y="3611880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5" name="文本框 15"/>
          <p:cNvSpPr txBox="1"/>
          <p:nvPr/>
        </p:nvSpPr>
        <p:spPr>
          <a:xfrm>
            <a:off x="2922712" y="4404362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300152" y="3627120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7" name="文本框 17"/>
          <p:cNvSpPr txBox="1"/>
          <p:nvPr/>
        </p:nvSpPr>
        <p:spPr>
          <a:xfrm>
            <a:off x="4949633" y="4419602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250872" y="3611880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9" name="文本框 19"/>
          <p:cNvSpPr txBox="1"/>
          <p:nvPr/>
        </p:nvSpPr>
        <p:spPr>
          <a:xfrm>
            <a:off x="6930832" y="4404361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0" name="文本框 20"/>
          <p:cNvSpPr txBox="1"/>
          <p:nvPr/>
        </p:nvSpPr>
        <p:spPr>
          <a:xfrm>
            <a:off x="842453" y="5214698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Strength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1" name="文本框 21"/>
          <p:cNvSpPr txBox="1"/>
          <p:nvPr/>
        </p:nvSpPr>
        <p:spPr>
          <a:xfrm>
            <a:off x="2793172" y="5235356"/>
            <a:ext cx="145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Weakness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2" name="文本框 22"/>
          <p:cNvSpPr txBox="1"/>
          <p:nvPr/>
        </p:nvSpPr>
        <p:spPr>
          <a:xfrm>
            <a:off x="4743889" y="5256015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3" name="文本框 23"/>
          <p:cNvSpPr txBox="1"/>
          <p:nvPr/>
        </p:nvSpPr>
        <p:spPr>
          <a:xfrm>
            <a:off x="6694607" y="5276674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Threat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6550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908720"/>
            <a:ext cx="9144000" cy="4841016"/>
            <a:chOff x="0" y="546285"/>
            <a:chExt cx="10774680" cy="5704332"/>
          </a:xfrm>
        </p:grpSpPr>
        <p:sp>
          <p:nvSpPr>
            <p:cNvPr id="17" name="等腰三角形 16"/>
            <p:cNvSpPr/>
            <p:nvPr/>
          </p:nvSpPr>
          <p:spPr>
            <a:xfrm rot="5400000">
              <a:off x="-322258" y="929640"/>
              <a:ext cx="5643235" cy="4998720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" name="文本框 2"/>
            <p:cNvSpPr txBox="1"/>
            <p:nvPr/>
          </p:nvSpPr>
          <p:spPr>
            <a:xfrm>
              <a:off x="41826" y="546285"/>
              <a:ext cx="4892041" cy="53860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 dirty="0" smtClean="0">
                  <a:solidFill>
                    <a:srgbClr val="1F1E1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O</a:t>
              </a:r>
              <a:endParaRPr lang="zh-CN" altLang="en-US" sz="34400" dirty="0">
                <a:solidFill>
                  <a:srgbClr val="1F1E1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19" name="文本框 5"/>
            <p:cNvSpPr txBox="1"/>
            <p:nvPr/>
          </p:nvSpPr>
          <p:spPr>
            <a:xfrm rot="19781958">
              <a:off x="2391920" y="4241633"/>
              <a:ext cx="30506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OPPORTUNITY</a:t>
              </a:r>
              <a:endParaRPr lang="zh-CN" altLang="en-US" sz="2400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>
              <a:off x="6096000" y="105599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 rot="336697">
              <a:off x="6165239" y="109122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6347527" y="1177614"/>
              <a:ext cx="701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7345680" y="1269355"/>
              <a:ext cx="3429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抓住機遇</a:t>
              </a:r>
              <a:endParaRPr lang="zh-CN" altLang="en-US" sz="2000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4" name="菱形 23"/>
            <p:cNvSpPr/>
            <p:nvPr/>
          </p:nvSpPr>
          <p:spPr>
            <a:xfrm>
              <a:off x="6089348" y="311339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5" name="菱形 24"/>
            <p:cNvSpPr/>
            <p:nvPr/>
          </p:nvSpPr>
          <p:spPr>
            <a:xfrm rot="336697">
              <a:off x="6158587" y="314862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文本框 12"/>
            <p:cNvSpPr txBox="1"/>
            <p:nvPr/>
          </p:nvSpPr>
          <p:spPr>
            <a:xfrm>
              <a:off x="6340875" y="3235014"/>
              <a:ext cx="701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7" name="文本框 13"/>
            <p:cNvSpPr txBox="1"/>
            <p:nvPr/>
          </p:nvSpPr>
          <p:spPr>
            <a:xfrm>
              <a:off x="7345680" y="3366234"/>
              <a:ext cx="3429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風險評估</a:t>
              </a:r>
              <a:endParaRPr lang="zh-CN" altLang="en-US" sz="2000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>
              <a:off x="6089348" y="511962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 rot="336697">
              <a:off x="6158587" y="515485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文本框 16"/>
            <p:cNvSpPr txBox="1"/>
            <p:nvPr/>
          </p:nvSpPr>
          <p:spPr>
            <a:xfrm>
              <a:off x="6340875" y="5241244"/>
              <a:ext cx="701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3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文本框 17"/>
            <p:cNvSpPr txBox="1"/>
            <p:nvPr/>
          </p:nvSpPr>
          <p:spPr>
            <a:xfrm>
              <a:off x="7345680" y="5477080"/>
              <a:ext cx="3429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收益預計</a:t>
              </a:r>
              <a:endParaRPr lang="zh-CN" altLang="en-US" sz="2000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292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252536" y="848822"/>
            <a:ext cx="10072812" cy="4894888"/>
            <a:chOff x="331836" y="305316"/>
            <a:chExt cx="11860165" cy="5763453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2022799233"/>
                </p:ext>
              </p:extLst>
            </p:nvPr>
          </p:nvGraphicFramePr>
          <p:xfrm>
            <a:off x="331836" y="305316"/>
            <a:ext cx="5112719" cy="3819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val="885022906"/>
                </p:ext>
              </p:extLst>
            </p:nvPr>
          </p:nvGraphicFramePr>
          <p:xfrm>
            <a:off x="3759098" y="305316"/>
            <a:ext cx="5112719" cy="3819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4151844013"/>
                </p:ext>
              </p:extLst>
            </p:nvPr>
          </p:nvGraphicFramePr>
          <p:xfrm>
            <a:off x="7079282" y="305316"/>
            <a:ext cx="5112719" cy="38191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1" name="文本框 10"/>
            <p:cNvSpPr txBox="1"/>
            <p:nvPr/>
          </p:nvSpPr>
          <p:spPr>
            <a:xfrm>
              <a:off x="1250750" y="657730"/>
              <a:ext cx="4572535" cy="76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XXX</a:t>
              </a:r>
              <a:r>
                <a: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分析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789345" y="4872883"/>
              <a:ext cx="5846297" cy="1195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94904" y="4872882"/>
              <a:ext cx="2664192" cy="6885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输入标题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6842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496" y="1117160"/>
            <a:ext cx="8939988" cy="4616096"/>
            <a:chOff x="441740" y="757120"/>
            <a:chExt cx="10761991" cy="5556874"/>
          </a:xfrm>
        </p:grpSpPr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2514497644"/>
                </p:ext>
              </p:extLst>
            </p:nvPr>
          </p:nvGraphicFramePr>
          <p:xfrm>
            <a:off x="441740" y="2246244"/>
            <a:ext cx="6396383" cy="406775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文本框 10"/>
            <p:cNvSpPr txBox="1"/>
            <p:nvPr/>
          </p:nvSpPr>
          <p:spPr>
            <a:xfrm>
              <a:off x="1210994" y="757120"/>
              <a:ext cx="45725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</a:rPr>
                <a:t>XXX</a:t>
              </a:r>
              <a:r>
                <a:rPr kumimoji="0" lang="zh-CN" altLang="en-US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</a:rPr>
                <a:t>收益预计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方正北魏楷书简体" panose="03000509000000000000" pitchFamily="65" charset="-122"/>
                <a:ea typeface="方正北魏楷书简体" panose="03000509000000000000" pitchFamily="65" charset="-122"/>
              </a:endParaRPr>
            </a:p>
          </p:txBody>
        </p:sp>
        <p:sp>
          <p:nvSpPr>
            <p:cNvPr id="8" name="文本框 11"/>
            <p:cNvSpPr txBox="1"/>
            <p:nvPr/>
          </p:nvSpPr>
          <p:spPr>
            <a:xfrm>
              <a:off x="6856319" y="2518612"/>
              <a:ext cx="2069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输入标题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9" name="文本框 12"/>
            <p:cNvSpPr txBox="1"/>
            <p:nvPr/>
          </p:nvSpPr>
          <p:spPr>
            <a:xfrm>
              <a:off x="6856320" y="3393567"/>
              <a:ext cx="4347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5053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325688" y="1124744"/>
            <a:ext cx="2225040" cy="2225040"/>
            <a:chOff x="4937760" y="914400"/>
            <a:chExt cx="2225040" cy="2225040"/>
          </a:xfrm>
        </p:grpSpPr>
        <p:sp>
          <p:nvSpPr>
            <p:cNvPr id="19" name="任意多边形 18"/>
            <p:cNvSpPr/>
            <p:nvPr/>
          </p:nvSpPr>
          <p:spPr>
            <a:xfrm>
              <a:off x="4937760" y="914400"/>
              <a:ext cx="2225040" cy="2225040"/>
            </a:xfrm>
            <a:custGeom>
              <a:avLst/>
              <a:gdLst/>
              <a:ahLst/>
              <a:cxnLst/>
              <a:rect l="l" t="t" r="r" b="b"/>
              <a:pathLst>
                <a:path w="2225040" h="2225040">
                  <a:moveTo>
                    <a:pt x="2039659" y="1524300"/>
                  </a:moveTo>
                  <a:cubicBezTo>
                    <a:pt x="2056418" y="1524642"/>
                    <a:pt x="2070002" y="1526417"/>
                    <a:pt x="2080412" y="1529625"/>
                  </a:cubicBezTo>
                  <a:cubicBezTo>
                    <a:pt x="2090822" y="1532833"/>
                    <a:pt x="2099491" y="1537885"/>
                    <a:pt x="2106420" y="1544779"/>
                  </a:cubicBezTo>
                  <a:cubicBezTo>
                    <a:pt x="2113101" y="1550923"/>
                    <a:pt x="2118682" y="1559831"/>
                    <a:pt x="2123161" y="1571504"/>
                  </a:cubicBezTo>
                  <a:lnTo>
                    <a:pt x="2123821" y="1574194"/>
                  </a:lnTo>
                  <a:lnTo>
                    <a:pt x="2090765" y="1642813"/>
                  </a:lnTo>
                  <a:lnTo>
                    <a:pt x="2039659" y="1726936"/>
                  </a:lnTo>
                  <a:close/>
                  <a:moveTo>
                    <a:pt x="484627" y="1518566"/>
                  </a:moveTo>
                  <a:cubicBezTo>
                    <a:pt x="499150" y="1518558"/>
                    <a:pt x="511676" y="1521749"/>
                    <a:pt x="522205" y="1528140"/>
                  </a:cubicBezTo>
                  <a:cubicBezTo>
                    <a:pt x="532735" y="1534531"/>
                    <a:pt x="541370" y="1544173"/>
                    <a:pt x="548111" y="1557066"/>
                  </a:cubicBezTo>
                  <a:cubicBezTo>
                    <a:pt x="555253" y="1570830"/>
                    <a:pt x="560526" y="1586616"/>
                    <a:pt x="563931" y="1604424"/>
                  </a:cubicBezTo>
                  <a:cubicBezTo>
                    <a:pt x="567335" y="1622232"/>
                    <a:pt x="569025" y="1643035"/>
                    <a:pt x="568999" y="1666833"/>
                  </a:cubicBezTo>
                  <a:cubicBezTo>
                    <a:pt x="569025" y="1690827"/>
                    <a:pt x="567335" y="1711749"/>
                    <a:pt x="563931" y="1729600"/>
                  </a:cubicBezTo>
                  <a:cubicBezTo>
                    <a:pt x="560526" y="1747451"/>
                    <a:pt x="555253" y="1763253"/>
                    <a:pt x="548111" y="1777008"/>
                  </a:cubicBezTo>
                  <a:cubicBezTo>
                    <a:pt x="541524" y="1789722"/>
                    <a:pt x="532888" y="1799313"/>
                    <a:pt x="522205" y="1805781"/>
                  </a:cubicBezTo>
                  <a:cubicBezTo>
                    <a:pt x="511522" y="1812249"/>
                    <a:pt x="498996" y="1815491"/>
                    <a:pt x="484627" y="1815508"/>
                  </a:cubicBezTo>
                  <a:cubicBezTo>
                    <a:pt x="470061" y="1815491"/>
                    <a:pt x="457416" y="1812249"/>
                    <a:pt x="446690" y="1805781"/>
                  </a:cubicBezTo>
                  <a:cubicBezTo>
                    <a:pt x="435964" y="1799313"/>
                    <a:pt x="427312" y="1789722"/>
                    <a:pt x="420733" y="1777008"/>
                  </a:cubicBezTo>
                  <a:cubicBezTo>
                    <a:pt x="413591" y="1763049"/>
                    <a:pt x="408318" y="1747143"/>
                    <a:pt x="404913" y="1729293"/>
                  </a:cubicBezTo>
                  <a:cubicBezTo>
                    <a:pt x="401509" y="1711442"/>
                    <a:pt x="399819" y="1690622"/>
                    <a:pt x="399845" y="1666833"/>
                  </a:cubicBezTo>
                  <a:cubicBezTo>
                    <a:pt x="399819" y="1643393"/>
                    <a:pt x="401509" y="1622692"/>
                    <a:pt x="404913" y="1604731"/>
                  </a:cubicBezTo>
                  <a:cubicBezTo>
                    <a:pt x="408318" y="1586769"/>
                    <a:pt x="413591" y="1570881"/>
                    <a:pt x="420733" y="1557066"/>
                  </a:cubicBezTo>
                  <a:cubicBezTo>
                    <a:pt x="427312" y="1544353"/>
                    <a:pt x="435964" y="1534762"/>
                    <a:pt x="446690" y="1528294"/>
                  </a:cubicBezTo>
                  <a:cubicBezTo>
                    <a:pt x="457416" y="1521826"/>
                    <a:pt x="470061" y="1518584"/>
                    <a:pt x="484627" y="1518566"/>
                  </a:cubicBezTo>
                  <a:close/>
                  <a:moveTo>
                    <a:pt x="1546960" y="1513652"/>
                  </a:moveTo>
                  <a:lnTo>
                    <a:pt x="1546960" y="1524300"/>
                  </a:lnTo>
                  <a:cubicBezTo>
                    <a:pt x="1562950" y="1525000"/>
                    <a:pt x="1573667" y="1528823"/>
                    <a:pt x="1579111" y="1535769"/>
                  </a:cubicBezTo>
                  <a:cubicBezTo>
                    <a:pt x="1584555" y="1542714"/>
                    <a:pt x="1587081" y="1555957"/>
                    <a:pt x="1586688" y="1575497"/>
                  </a:cubicBezTo>
                  <a:lnTo>
                    <a:pt x="1586688" y="1738099"/>
                  </a:lnTo>
                  <a:cubicBezTo>
                    <a:pt x="1587055" y="1765318"/>
                    <a:pt x="1584171" y="1783886"/>
                    <a:pt x="1578036" y="1793801"/>
                  </a:cubicBezTo>
                  <a:cubicBezTo>
                    <a:pt x="1571901" y="1803716"/>
                    <a:pt x="1560313" y="1808767"/>
                    <a:pt x="1543273" y="1808955"/>
                  </a:cubicBezTo>
                  <a:lnTo>
                    <a:pt x="1543273" y="1820014"/>
                  </a:lnTo>
                  <a:lnTo>
                    <a:pt x="1646077" y="1820014"/>
                  </a:lnTo>
                  <a:lnTo>
                    <a:pt x="1646077" y="1808955"/>
                  </a:lnTo>
                  <a:cubicBezTo>
                    <a:pt x="1634462" y="1808477"/>
                    <a:pt x="1625563" y="1806338"/>
                    <a:pt x="1619379" y="1802538"/>
                  </a:cubicBezTo>
                  <a:cubicBezTo>
                    <a:pt x="1613195" y="1798738"/>
                    <a:pt x="1608967" y="1792049"/>
                    <a:pt x="1606697" y="1782469"/>
                  </a:cubicBezTo>
                  <a:cubicBezTo>
                    <a:pt x="1604426" y="1772890"/>
                    <a:pt x="1603355" y="1759192"/>
                    <a:pt x="1603481" y="1741375"/>
                  </a:cubicBezTo>
                  <a:lnTo>
                    <a:pt x="1603481" y="1560343"/>
                  </a:lnTo>
                  <a:lnTo>
                    <a:pt x="1786151" y="1821652"/>
                  </a:lnTo>
                  <a:lnTo>
                    <a:pt x="1816460" y="1821652"/>
                  </a:lnTo>
                  <a:lnTo>
                    <a:pt x="1816460" y="1592699"/>
                  </a:lnTo>
                  <a:cubicBezTo>
                    <a:pt x="1816434" y="1579661"/>
                    <a:pt x="1817100" y="1568876"/>
                    <a:pt x="1818457" y="1560343"/>
                  </a:cubicBezTo>
                  <a:cubicBezTo>
                    <a:pt x="1819813" y="1551810"/>
                    <a:pt x="1822015" y="1545121"/>
                    <a:pt x="1825061" y="1540274"/>
                  </a:cubicBezTo>
                  <a:cubicBezTo>
                    <a:pt x="1828150" y="1535018"/>
                    <a:pt x="1832314" y="1531195"/>
                    <a:pt x="1837553" y="1528806"/>
                  </a:cubicBezTo>
                  <a:cubicBezTo>
                    <a:pt x="1842792" y="1526417"/>
                    <a:pt x="1850233" y="1525051"/>
                    <a:pt x="1859875" y="1524710"/>
                  </a:cubicBezTo>
                  <a:lnTo>
                    <a:pt x="1859875" y="1513652"/>
                  </a:lnTo>
                  <a:lnTo>
                    <a:pt x="1756252" y="1513652"/>
                  </a:lnTo>
                  <a:lnTo>
                    <a:pt x="1756252" y="1524710"/>
                  </a:lnTo>
                  <a:cubicBezTo>
                    <a:pt x="1766492" y="1525231"/>
                    <a:pt x="1774274" y="1526647"/>
                    <a:pt x="1779598" y="1528959"/>
                  </a:cubicBezTo>
                  <a:cubicBezTo>
                    <a:pt x="1784923" y="1531272"/>
                    <a:pt x="1789018" y="1535043"/>
                    <a:pt x="1791885" y="1540274"/>
                  </a:cubicBezTo>
                  <a:cubicBezTo>
                    <a:pt x="1794718" y="1544779"/>
                    <a:pt x="1796732" y="1551332"/>
                    <a:pt x="1797927" y="1559934"/>
                  </a:cubicBezTo>
                  <a:cubicBezTo>
                    <a:pt x="1799121" y="1568535"/>
                    <a:pt x="1799702" y="1580412"/>
                    <a:pt x="1799667" y="1595567"/>
                  </a:cubicBezTo>
                  <a:lnTo>
                    <a:pt x="1799667" y="1749567"/>
                  </a:lnTo>
                  <a:lnTo>
                    <a:pt x="1632561" y="1513652"/>
                  </a:lnTo>
                  <a:close/>
                  <a:moveTo>
                    <a:pt x="1282307" y="1513652"/>
                  </a:moveTo>
                  <a:lnTo>
                    <a:pt x="1282307" y="1524300"/>
                  </a:lnTo>
                  <a:cubicBezTo>
                    <a:pt x="1298178" y="1523899"/>
                    <a:pt x="1308418" y="1526340"/>
                    <a:pt x="1313026" y="1531622"/>
                  </a:cubicBezTo>
                  <a:cubicBezTo>
                    <a:pt x="1317633" y="1536903"/>
                    <a:pt x="1319681" y="1548662"/>
                    <a:pt x="1319169" y="1566896"/>
                  </a:cubicBezTo>
                  <a:lnTo>
                    <a:pt x="1319169" y="1766769"/>
                  </a:lnTo>
                  <a:cubicBezTo>
                    <a:pt x="1319707" y="1784978"/>
                    <a:pt x="1317710" y="1796685"/>
                    <a:pt x="1313179" y="1801890"/>
                  </a:cubicBezTo>
                  <a:cubicBezTo>
                    <a:pt x="1308648" y="1807095"/>
                    <a:pt x="1298358" y="1809587"/>
                    <a:pt x="1282307" y="1809365"/>
                  </a:cubicBezTo>
                  <a:lnTo>
                    <a:pt x="1282307" y="1820014"/>
                  </a:lnTo>
                  <a:lnTo>
                    <a:pt x="1512079" y="1820014"/>
                  </a:lnTo>
                  <a:lnTo>
                    <a:pt x="1520680" y="1724583"/>
                  </a:lnTo>
                  <a:lnTo>
                    <a:pt x="1507164" y="1722944"/>
                  </a:lnTo>
                  <a:cubicBezTo>
                    <a:pt x="1501669" y="1754447"/>
                    <a:pt x="1492078" y="1776633"/>
                    <a:pt x="1478392" y="1789500"/>
                  </a:cubicBezTo>
                  <a:cubicBezTo>
                    <a:pt x="1464705" y="1802368"/>
                    <a:pt x="1444260" y="1808580"/>
                    <a:pt x="1417058" y="1808136"/>
                  </a:cubicBezTo>
                  <a:lnTo>
                    <a:pt x="1372004" y="1808136"/>
                  </a:lnTo>
                  <a:lnTo>
                    <a:pt x="1372004" y="1666013"/>
                  </a:lnTo>
                  <a:lnTo>
                    <a:pt x="1401494" y="1666013"/>
                  </a:lnTo>
                  <a:cubicBezTo>
                    <a:pt x="1423014" y="1665527"/>
                    <a:pt x="1437827" y="1668548"/>
                    <a:pt x="1445933" y="1675075"/>
                  </a:cubicBezTo>
                  <a:cubicBezTo>
                    <a:pt x="1454039" y="1681603"/>
                    <a:pt x="1459022" y="1694556"/>
                    <a:pt x="1460882" y="1713934"/>
                  </a:cubicBezTo>
                  <a:lnTo>
                    <a:pt x="1473989" y="1713934"/>
                  </a:lnTo>
                  <a:lnTo>
                    <a:pt x="1473989" y="1607035"/>
                  </a:lnTo>
                  <a:lnTo>
                    <a:pt x="1460882" y="1607035"/>
                  </a:lnTo>
                  <a:cubicBezTo>
                    <a:pt x="1459201" y="1625841"/>
                    <a:pt x="1454269" y="1638504"/>
                    <a:pt x="1446086" y="1645023"/>
                  </a:cubicBezTo>
                  <a:cubicBezTo>
                    <a:pt x="1437903" y="1651542"/>
                    <a:pt x="1423039" y="1654579"/>
                    <a:pt x="1401494" y="1654136"/>
                  </a:cubicBezTo>
                  <a:lnTo>
                    <a:pt x="1372004" y="1654136"/>
                  </a:lnTo>
                  <a:lnTo>
                    <a:pt x="1372004" y="1525529"/>
                  </a:lnTo>
                  <a:lnTo>
                    <a:pt x="1412143" y="1525529"/>
                  </a:lnTo>
                  <a:cubicBezTo>
                    <a:pt x="1440540" y="1525128"/>
                    <a:pt x="1461360" y="1530640"/>
                    <a:pt x="1474603" y="1542066"/>
                  </a:cubicBezTo>
                  <a:cubicBezTo>
                    <a:pt x="1487846" y="1553491"/>
                    <a:pt x="1496379" y="1573236"/>
                    <a:pt x="1500201" y="1601301"/>
                  </a:cubicBezTo>
                  <a:lnTo>
                    <a:pt x="1514536" y="1600891"/>
                  </a:lnTo>
                  <a:lnTo>
                    <a:pt x="1507164" y="1513652"/>
                  </a:lnTo>
                  <a:close/>
                  <a:moveTo>
                    <a:pt x="998196" y="1513652"/>
                  </a:moveTo>
                  <a:lnTo>
                    <a:pt x="990414" y="1617684"/>
                  </a:lnTo>
                  <a:lnTo>
                    <a:pt x="1005159" y="1618503"/>
                  </a:lnTo>
                  <a:cubicBezTo>
                    <a:pt x="1008154" y="1600439"/>
                    <a:pt x="1011584" y="1585779"/>
                    <a:pt x="1015449" y="1574525"/>
                  </a:cubicBezTo>
                  <a:cubicBezTo>
                    <a:pt x="1019314" y="1563270"/>
                    <a:pt x="1024076" y="1554447"/>
                    <a:pt x="1029733" y="1548056"/>
                  </a:cubicBezTo>
                  <a:cubicBezTo>
                    <a:pt x="1036645" y="1539950"/>
                    <a:pt x="1045553" y="1534045"/>
                    <a:pt x="1056458" y="1530342"/>
                  </a:cubicBezTo>
                  <a:cubicBezTo>
                    <a:pt x="1067363" y="1526638"/>
                    <a:pt x="1081800" y="1524625"/>
                    <a:pt x="1099770" y="1524300"/>
                  </a:cubicBezTo>
                  <a:lnTo>
                    <a:pt x="1099770" y="1766769"/>
                  </a:lnTo>
                  <a:cubicBezTo>
                    <a:pt x="1100393" y="1784978"/>
                    <a:pt x="1098124" y="1796685"/>
                    <a:pt x="1092961" y="1801890"/>
                  </a:cubicBezTo>
                  <a:cubicBezTo>
                    <a:pt x="1087799" y="1807095"/>
                    <a:pt x="1076007" y="1809587"/>
                    <a:pt x="1057584" y="1809365"/>
                  </a:cubicBezTo>
                  <a:lnTo>
                    <a:pt x="1057584" y="1820014"/>
                  </a:lnTo>
                  <a:lnTo>
                    <a:pt x="1196430" y="1820014"/>
                  </a:lnTo>
                  <a:lnTo>
                    <a:pt x="1196430" y="1809365"/>
                  </a:lnTo>
                  <a:cubicBezTo>
                    <a:pt x="1177811" y="1809587"/>
                    <a:pt x="1165900" y="1807095"/>
                    <a:pt x="1160695" y="1801890"/>
                  </a:cubicBezTo>
                  <a:cubicBezTo>
                    <a:pt x="1155490" y="1796685"/>
                    <a:pt x="1153203" y="1784978"/>
                    <a:pt x="1153834" y="1766769"/>
                  </a:cubicBezTo>
                  <a:lnTo>
                    <a:pt x="1153834" y="1524300"/>
                  </a:lnTo>
                  <a:cubicBezTo>
                    <a:pt x="1170593" y="1524642"/>
                    <a:pt x="1184177" y="1526417"/>
                    <a:pt x="1194587" y="1529625"/>
                  </a:cubicBezTo>
                  <a:cubicBezTo>
                    <a:pt x="1204997" y="1532833"/>
                    <a:pt x="1213666" y="1537885"/>
                    <a:pt x="1220595" y="1544779"/>
                  </a:cubicBezTo>
                  <a:cubicBezTo>
                    <a:pt x="1227276" y="1550923"/>
                    <a:pt x="1232857" y="1559831"/>
                    <a:pt x="1237336" y="1571504"/>
                  </a:cubicBezTo>
                  <a:cubicBezTo>
                    <a:pt x="1241816" y="1583177"/>
                    <a:pt x="1245656" y="1598843"/>
                    <a:pt x="1248856" y="1618503"/>
                  </a:cubicBezTo>
                  <a:lnTo>
                    <a:pt x="1263600" y="1617684"/>
                  </a:lnTo>
                  <a:lnTo>
                    <a:pt x="1255818" y="1513652"/>
                  </a:lnTo>
                  <a:close/>
                  <a:moveTo>
                    <a:pt x="661135" y="1513652"/>
                  </a:moveTo>
                  <a:lnTo>
                    <a:pt x="661135" y="1524300"/>
                  </a:lnTo>
                  <a:cubicBezTo>
                    <a:pt x="677125" y="1525000"/>
                    <a:pt x="687842" y="1528823"/>
                    <a:pt x="693286" y="1535769"/>
                  </a:cubicBezTo>
                  <a:cubicBezTo>
                    <a:pt x="698730" y="1542714"/>
                    <a:pt x="701256" y="1555957"/>
                    <a:pt x="700863" y="1575497"/>
                  </a:cubicBezTo>
                  <a:lnTo>
                    <a:pt x="700863" y="1738099"/>
                  </a:lnTo>
                  <a:cubicBezTo>
                    <a:pt x="701230" y="1765318"/>
                    <a:pt x="698346" y="1783886"/>
                    <a:pt x="692211" y="1793801"/>
                  </a:cubicBezTo>
                  <a:cubicBezTo>
                    <a:pt x="686076" y="1803716"/>
                    <a:pt x="674488" y="1808767"/>
                    <a:pt x="657448" y="1808955"/>
                  </a:cubicBezTo>
                  <a:lnTo>
                    <a:pt x="657448" y="1820014"/>
                  </a:lnTo>
                  <a:lnTo>
                    <a:pt x="760252" y="1820014"/>
                  </a:lnTo>
                  <a:lnTo>
                    <a:pt x="760252" y="1808955"/>
                  </a:lnTo>
                  <a:cubicBezTo>
                    <a:pt x="748637" y="1808477"/>
                    <a:pt x="739738" y="1806338"/>
                    <a:pt x="733554" y="1802538"/>
                  </a:cubicBezTo>
                  <a:cubicBezTo>
                    <a:pt x="727369" y="1798738"/>
                    <a:pt x="723142" y="1792049"/>
                    <a:pt x="720872" y="1782469"/>
                  </a:cubicBezTo>
                  <a:cubicBezTo>
                    <a:pt x="718601" y="1772890"/>
                    <a:pt x="717530" y="1759192"/>
                    <a:pt x="717656" y="1741375"/>
                  </a:cubicBezTo>
                  <a:lnTo>
                    <a:pt x="717656" y="1560343"/>
                  </a:lnTo>
                  <a:lnTo>
                    <a:pt x="900326" y="1821652"/>
                  </a:lnTo>
                  <a:lnTo>
                    <a:pt x="930635" y="1821652"/>
                  </a:lnTo>
                  <a:lnTo>
                    <a:pt x="930635" y="1592699"/>
                  </a:lnTo>
                  <a:cubicBezTo>
                    <a:pt x="930609" y="1579661"/>
                    <a:pt x="931275" y="1568876"/>
                    <a:pt x="932632" y="1560343"/>
                  </a:cubicBezTo>
                  <a:cubicBezTo>
                    <a:pt x="933988" y="1551810"/>
                    <a:pt x="936190" y="1545121"/>
                    <a:pt x="939236" y="1540274"/>
                  </a:cubicBezTo>
                  <a:cubicBezTo>
                    <a:pt x="942325" y="1535018"/>
                    <a:pt x="946489" y="1531195"/>
                    <a:pt x="951728" y="1528806"/>
                  </a:cubicBezTo>
                  <a:cubicBezTo>
                    <a:pt x="956967" y="1526417"/>
                    <a:pt x="964408" y="1525051"/>
                    <a:pt x="974050" y="1524710"/>
                  </a:cubicBezTo>
                  <a:lnTo>
                    <a:pt x="974050" y="1513652"/>
                  </a:lnTo>
                  <a:lnTo>
                    <a:pt x="870427" y="1513652"/>
                  </a:lnTo>
                  <a:lnTo>
                    <a:pt x="870427" y="1524710"/>
                  </a:lnTo>
                  <a:cubicBezTo>
                    <a:pt x="880667" y="1525231"/>
                    <a:pt x="888449" y="1526647"/>
                    <a:pt x="893773" y="1528959"/>
                  </a:cubicBezTo>
                  <a:cubicBezTo>
                    <a:pt x="899098" y="1531272"/>
                    <a:pt x="903193" y="1535043"/>
                    <a:pt x="906061" y="1540274"/>
                  </a:cubicBezTo>
                  <a:cubicBezTo>
                    <a:pt x="908893" y="1544779"/>
                    <a:pt x="910907" y="1551332"/>
                    <a:pt x="912102" y="1559934"/>
                  </a:cubicBezTo>
                  <a:cubicBezTo>
                    <a:pt x="913296" y="1568535"/>
                    <a:pt x="913876" y="1580412"/>
                    <a:pt x="913842" y="1595567"/>
                  </a:cubicBezTo>
                  <a:lnTo>
                    <a:pt x="913842" y="1749567"/>
                  </a:lnTo>
                  <a:lnTo>
                    <a:pt x="746736" y="1513652"/>
                  </a:lnTo>
                  <a:close/>
                  <a:moveTo>
                    <a:pt x="484627" y="1507508"/>
                  </a:moveTo>
                  <a:cubicBezTo>
                    <a:pt x="461469" y="1507602"/>
                    <a:pt x="440410" y="1511817"/>
                    <a:pt x="421450" y="1520154"/>
                  </a:cubicBezTo>
                  <a:cubicBezTo>
                    <a:pt x="402490" y="1528490"/>
                    <a:pt x="386960" y="1540385"/>
                    <a:pt x="374861" y="1555838"/>
                  </a:cubicBezTo>
                  <a:cubicBezTo>
                    <a:pt x="363555" y="1570318"/>
                    <a:pt x="354937" y="1587025"/>
                    <a:pt x="349006" y="1605959"/>
                  </a:cubicBezTo>
                  <a:cubicBezTo>
                    <a:pt x="343076" y="1624894"/>
                    <a:pt x="340090" y="1645185"/>
                    <a:pt x="340047" y="1666833"/>
                  </a:cubicBezTo>
                  <a:cubicBezTo>
                    <a:pt x="340115" y="1688549"/>
                    <a:pt x="343153" y="1709010"/>
                    <a:pt x="349160" y="1728218"/>
                  </a:cubicBezTo>
                  <a:cubicBezTo>
                    <a:pt x="355167" y="1747425"/>
                    <a:pt x="363734" y="1764098"/>
                    <a:pt x="374861" y="1778237"/>
                  </a:cubicBezTo>
                  <a:cubicBezTo>
                    <a:pt x="387165" y="1793690"/>
                    <a:pt x="402797" y="1805585"/>
                    <a:pt x="421757" y="1813921"/>
                  </a:cubicBezTo>
                  <a:cubicBezTo>
                    <a:pt x="440717" y="1822258"/>
                    <a:pt x="461674" y="1826473"/>
                    <a:pt x="484627" y="1826567"/>
                  </a:cubicBezTo>
                  <a:cubicBezTo>
                    <a:pt x="507537" y="1826473"/>
                    <a:pt x="528375" y="1822258"/>
                    <a:pt x="547138" y="1813921"/>
                  </a:cubicBezTo>
                  <a:cubicBezTo>
                    <a:pt x="565902" y="1805585"/>
                    <a:pt x="581517" y="1793690"/>
                    <a:pt x="593983" y="1778237"/>
                  </a:cubicBezTo>
                  <a:cubicBezTo>
                    <a:pt x="605289" y="1764124"/>
                    <a:pt x="613907" y="1747502"/>
                    <a:pt x="619838" y="1728371"/>
                  </a:cubicBezTo>
                  <a:cubicBezTo>
                    <a:pt x="625768" y="1709241"/>
                    <a:pt x="628755" y="1688728"/>
                    <a:pt x="628797" y="1666833"/>
                  </a:cubicBezTo>
                  <a:cubicBezTo>
                    <a:pt x="628755" y="1645134"/>
                    <a:pt x="625768" y="1624740"/>
                    <a:pt x="619838" y="1605652"/>
                  </a:cubicBezTo>
                  <a:cubicBezTo>
                    <a:pt x="613907" y="1586564"/>
                    <a:pt x="605289" y="1569960"/>
                    <a:pt x="593983" y="1555838"/>
                  </a:cubicBezTo>
                  <a:cubicBezTo>
                    <a:pt x="581517" y="1540206"/>
                    <a:pt x="565902" y="1528260"/>
                    <a:pt x="547138" y="1520000"/>
                  </a:cubicBezTo>
                  <a:cubicBezTo>
                    <a:pt x="528375" y="1511740"/>
                    <a:pt x="507537" y="1507576"/>
                    <a:pt x="484627" y="1507508"/>
                  </a:cubicBezTo>
                  <a:close/>
                  <a:moveTo>
                    <a:pt x="1112520" y="0"/>
                  </a:moveTo>
                  <a:cubicBezTo>
                    <a:pt x="1726948" y="0"/>
                    <a:pt x="2225040" y="498092"/>
                    <a:pt x="2225040" y="1112520"/>
                  </a:cubicBezTo>
                  <a:cubicBezTo>
                    <a:pt x="2225040" y="1227725"/>
                    <a:pt x="2207529" y="1338841"/>
                    <a:pt x="2175024" y="1443350"/>
                  </a:cubicBezTo>
                  <a:lnTo>
                    <a:pt x="2142941" y="1531005"/>
                  </a:lnTo>
                  <a:lnTo>
                    <a:pt x="2141643" y="1513652"/>
                  </a:lnTo>
                  <a:lnTo>
                    <a:pt x="1884021" y="1513652"/>
                  </a:lnTo>
                  <a:lnTo>
                    <a:pt x="1876239" y="1617684"/>
                  </a:lnTo>
                  <a:lnTo>
                    <a:pt x="1890984" y="1618503"/>
                  </a:lnTo>
                  <a:cubicBezTo>
                    <a:pt x="1893979" y="1600439"/>
                    <a:pt x="1897409" y="1585779"/>
                    <a:pt x="1901274" y="1574525"/>
                  </a:cubicBezTo>
                  <a:cubicBezTo>
                    <a:pt x="1905139" y="1563270"/>
                    <a:pt x="1909901" y="1554447"/>
                    <a:pt x="1915558" y="1548056"/>
                  </a:cubicBezTo>
                  <a:cubicBezTo>
                    <a:pt x="1922470" y="1539950"/>
                    <a:pt x="1931378" y="1534045"/>
                    <a:pt x="1942283" y="1530342"/>
                  </a:cubicBezTo>
                  <a:cubicBezTo>
                    <a:pt x="1953188" y="1526638"/>
                    <a:pt x="1967625" y="1524625"/>
                    <a:pt x="1985595" y="1524300"/>
                  </a:cubicBezTo>
                  <a:lnTo>
                    <a:pt x="1985595" y="1766769"/>
                  </a:lnTo>
                  <a:cubicBezTo>
                    <a:pt x="1986218" y="1784978"/>
                    <a:pt x="1983948" y="1796685"/>
                    <a:pt x="1978786" y="1801890"/>
                  </a:cubicBezTo>
                  <a:cubicBezTo>
                    <a:pt x="1973624" y="1807095"/>
                    <a:pt x="1961832" y="1809587"/>
                    <a:pt x="1943409" y="1809365"/>
                  </a:cubicBezTo>
                  <a:lnTo>
                    <a:pt x="1943409" y="1820014"/>
                  </a:lnTo>
                  <a:lnTo>
                    <a:pt x="1971124" y="1820014"/>
                  </a:lnTo>
                  <a:lnTo>
                    <a:pt x="1970995" y="1820186"/>
                  </a:lnTo>
                  <a:cubicBezTo>
                    <a:pt x="1766942" y="2067441"/>
                    <a:pt x="1458136" y="2225040"/>
                    <a:pt x="1112520" y="2225040"/>
                  </a:cubicBezTo>
                  <a:cubicBezTo>
                    <a:pt x="766905" y="2225040"/>
                    <a:pt x="458098" y="2067441"/>
                    <a:pt x="254046" y="1820186"/>
                  </a:cubicBezTo>
                  <a:lnTo>
                    <a:pt x="245780" y="1809133"/>
                  </a:lnTo>
                  <a:lnTo>
                    <a:pt x="254216" y="1805167"/>
                  </a:lnTo>
                  <a:cubicBezTo>
                    <a:pt x="274464" y="1790866"/>
                    <a:pt x="290079" y="1769192"/>
                    <a:pt x="301061" y="1740147"/>
                  </a:cubicBezTo>
                  <a:lnTo>
                    <a:pt x="289183" y="1733593"/>
                  </a:lnTo>
                  <a:cubicBezTo>
                    <a:pt x="286180" y="1741034"/>
                    <a:pt x="283279" y="1747348"/>
                    <a:pt x="280480" y="1752536"/>
                  </a:cubicBezTo>
                  <a:cubicBezTo>
                    <a:pt x="277681" y="1757724"/>
                    <a:pt x="274575" y="1762605"/>
                    <a:pt x="271162" y="1767178"/>
                  </a:cubicBezTo>
                  <a:lnTo>
                    <a:pt x="236761" y="1797071"/>
                  </a:lnTo>
                  <a:lnTo>
                    <a:pt x="190001" y="1734541"/>
                  </a:lnTo>
                  <a:cubicBezTo>
                    <a:pt x="170008" y="1704947"/>
                    <a:pt x="151402" y="1674341"/>
                    <a:pt x="134275" y="1642813"/>
                  </a:cubicBezTo>
                  <a:lnTo>
                    <a:pt x="106559" y="1585277"/>
                  </a:lnTo>
                  <a:lnTo>
                    <a:pt x="117981" y="1555428"/>
                  </a:lnTo>
                  <a:cubicBezTo>
                    <a:pt x="124901" y="1544071"/>
                    <a:pt x="133895" y="1535248"/>
                    <a:pt x="144962" y="1528959"/>
                  </a:cubicBezTo>
                  <a:cubicBezTo>
                    <a:pt x="156029" y="1522671"/>
                    <a:pt x="168197" y="1519479"/>
                    <a:pt x="181465" y="1519386"/>
                  </a:cubicBezTo>
                  <a:cubicBezTo>
                    <a:pt x="194930" y="1519462"/>
                    <a:pt x="207627" y="1522790"/>
                    <a:pt x="219556" y="1529369"/>
                  </a:cubicBezTo>
                  <a:cubicBezTo>
                    <a:pt x="231485" y="1535948"/>
                    <a:pt x="241724" y="1545317"/>
                    <a:pt x="250274" y="1557476"/>
                  </a:cubicBezTo>
                  <a:cubicBezTo>
                    <a:pt x="255914" y="1565437"/>
                    <a:pt x="260402" y="1573987"/>
                    <a:pt x="263739" y="1583126"/>
                  </a:cubicBezTo>
                  <a:cubicBezTo>
                    <a:pt x="267075" y="1592264"/>
                    <a:pt x="269822" y="1603374"/>
                    <a:pt x="271981" y="1616455"/>
                  </a:cubicBezTo>
                  <a:lnTo>
                    <a:pt x="286726" y="1616455"/>
                  </a:lnTo>
                  <a:lnTo>
                    <a:pt x="286726" y="1516519"/>
                  </a:lnTo>
                  <a:cubicBezTo>
                    <a:pt x="280454" y="1518711"/>
                    <a:pt x="275898" y="1520162"/>
                    <a:pt x="273056" y="1520870"/>
                  </a:cubicBezTo>
                  <a:cubicBezTo>
                    <a:pt x="270215" y="1521579"/>
                    <a:pt x="267399" y="1521903"/>
                    <a:pt x="264609" y="1521843"/>
                  </a:cubicBezTo>
                  <a:cubicBezTo>
                    <a:pt x="261563" y="1521843"/>
                    <a:pt x="258644" y="1521638"/>
                    <a:pt x="255854" y="1521229"/>
                  </a:cubicBezTo>
                  <a:cubicBezTo>
                    <a:pt x="253064" y="1520819"/>
                    <a:pt x="250248" y="1520205"/>
                    <a:pt x="247407" y="1519386"/>
                  </a:cubicBezTo>
                  <a:cubicBezTo>
                    <a:pt x="235099" y="1516015"/>
                    <a:pt x="225219" y="1513472"/>
                    <a:pt x="217766" y="1511755"/>
                  </a:cubicBezTo>
                  <a:cubicBezTo>
                    <a:pt x="210312" y="1510039"/>
                    <a:pt x="203769" y="1508891"/>
                    <a:pt x="198136" y="1508312"/>
                  </a:cubicBezTo>
                  <a:cubicBezTo>
                    <a:pt x="192503" y="1507733"/>
                    <a:pt x="186264" y="1507465"/>
                    <a:pt x="179417" y="1507508"/>
                  </a:cubicBezTo>
                  <a:cubicBezTo>
                    <a:pt x="157241" y="1507811"/>
                    <a:pt x="137406" y="1511653"/>
                    <a:pt x="119914" y="1519033"/>
                  </a:cubicBezTo>
                  <a:lnTo>
                    <a:pt x="86526" y="1543099"/>
                  </a:lnTo>
                  <a:lnTo>
                    <a:pt x="50017" y="1443350"/>
                  </a:lnTo>
                  <a:cubicBezTo>
                    <a:pt x="17511" y="1338841"/>
                    <a:pt x="0" y="1227725"/>
                    <a:pt x="0" y="1112520"/>
                  </a:cubicBezTo>
                  <a:cubicBezTo>
                    <a:pt x="0" y="498092"/>
                    <a:pt x="498092" y="0"/>
                    <a:pt x="111252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011440" y="1159851"/>
              <a:ext cx="2143921" cy="1175084"/>
            </a:xfrm>
            <a:custGeom>
              <a:avLst/>
              <a:gdLst/>
              <a:ahLst/>
              <a:cxnLst/>
              <a:rect l="l" t="t" r="r" b="b"/>
              <a:pathLst>
                <a:path w="2143921" h="1175084">
                  <a:moveTo>
                    <a:pt x="1531046" y="814324"/>
                  </a:moveTo>
                  <a:cubicBezTo>
                    <a:pt x="1537396" y="849249"/>
                    <a:pt x="1543349" y="879412"/>
                    <a:pt x="1548905" y="904812"/>
                  </a:cubicBezTo>
                  <a:cubicBezTo>
                    <a:pt x="1390949" y="959581"/>
                    <a:pt x="1228627" y="1017128"/>
                    <a:pt x="1061939" y="1077453"/>
                  </a:cubicBezTo>
                  <a:lnTo>
                    <a:pt x="1025030" y="986965"/>
                  </a:lnTo>
                  <a:cubicBezTo>
                    <a:pt x="1180605" y="938546"/>
                    <a:pt x="1349277" y="880999"/>
                    <a:pt x="1531046" y="814324"/>
                  </a:cubicBezTo>
                  <a:close/>
                  <a:moveTo>
                    <a:pt x="766960" y="730443"/>
                  </a:moveTo>
                  <a:lnTo>
                    <a:pt x="766960" y="732881"/>
                  </a:lnTo>
                  <a:lnTo>
                    <a:pt x="774275" y="732881"/>
                  </a:lnTo>
                  <a:lnTo>
                    <a:pt x="774275" y="730443"/>
                  </a:lnTo>
                  <a:close/>
                  <a:moveTo>
                    <a:pt x="87865" y="715812"/>
                  </a:moveTo>
                  <a:cubicBezTo>
                    <a:pt x="86697" y="715812"/>
                    <a:pt x="85986" y="716422"/>
                    <a:pt x="85732" y="717641"/>
                  </a:cubicBezTo>
                  <a:cubicBezTo>
                    <a:pt x="85478" y="718860"/>
                    <a:pt x="85376" y="720689"/>
                    <a:pt x="85427" y="723127"/>
                  </a:cubicBezTo>
                  <a:lnTo>
                    <a:pt x="90304" y="724347"/>
                  </a:lnTo>
                  <a:close/>
                  <a:moveTo>
                    <a:pt x="725507" y="674359"/>
                  </a:moveTo>
                  <a:cubicBezTo>
                    <a:pt x="724084" y="674156"/>
                    <a:pt x="723272" y="675782"/>
                    <a:pt x="723068" y="679236"/>
                  </a:cubicBezTo>
                  <a:cubicBezTo>
                    <a:pt x="723272" y="680659"/>
                    <a:pt x="724084" y="681471"/>
                    <a:pt x="725507" y="681675"/>
                  </a:cubicBezTo>
                  <a:cubicBezTo>
                    <a:pt x="727945" y="681471"/>
                    <a:pt x="729164" y="680659"/>
                    <a:pt x="729164" y="679236"/>
                  </a:cubicBezTo>
                  <a:cubicBezTo>
                    <a:pt x="729164" y="675782"/>
                    <a:pt x="727945" y="674156"/>
                    <a:pt x="725507" y="674359"/>
                  </a:cubicBezTo>
                  <a:close/>
                  <a:moveTo>
                    <a:pt x="796220" y="645099"/>
                  </a:moveTo>
                  <a:lnTo>
                    <a:pt x="796220" y="649975"/>
                  </a:lnTo>
                  <a:lnTo>
                    <a:pt x="798659" y="649975"/>
                  </a:lnTo>
                  <a:lnTo>
                    <a:pt x="798659" y="645099"/>
                  </a:lnTo>
                  <a:close/>
                  <a:moveTo>
                    <a:pt x="1190527" y="610728"/>
                  </a:moveTo>
                  <a:cubicBezTo>
                    <a:pt x="1266727" y="656765"/>
                    <a:pt x="1344117" y="706771"/>
                    <a:pt x="1422699" y="760746"/>
                  </a:cubicBezTo>
                  <a:lnTo>
                    <a:pt x="1364358" y="839328"/>
                  </a:lnTo>
                  <a:cubicBezTo>
                    <a:pt x="1292127" y="784559"/>
                    <a:pt x="1215927" y="731378"/>
                    <a:pt x="1135758" y="679784"/>
                  </a:cubicBezTo>
                  <a:close/>
                  <a:moveTo>
                    <a:pt x="1929905" y="202984"/>
                  </a:moveTo>
                  <a:lnTo>
                    <a:pt x="1961360" y="245049"/>
                  </a:lnTo>
                  <a:cubicBezTo>
                    <a:pt x="1981353" y="274642"/>
                    <a:pt x="1999959" y="305249"/>
                    <a:pt x="2017086" y="336776"/>
                  </a:cubicBezTo>
                  <a:lnTo>
                    <a:pt x="2019202" y="341169"/>
                  </a:lnTo>
                  <a:lnTo>
                    <a:pt x="2019202" y="498809"/>
                  </a:lnTo>
                  <a:lnTo>
                    <a:pt x="2087645" y="498809"/>
                  </a:lnTo>
                  <a:lnTo>
                    <a:pt x="2101345" y="536240"/>
                  </a:lnTo>
                  <a:lnTo>
                    <a:pt x="2112232" y="578581"/>
                  </a:lnTo>
                  <a:lnTo>
                    <a:pt x="1670349" y="578581"/>
                  </a:lnTo>
                  <a:lnTo>
                    <a:pt x="1670349" y="605965"/>
                  </a:lnTo>
                  <a:cubicBezTo>
                    <a:pt x="1702892" y="677403"/>
                    <a:pt x="1744961" y="740109"/>
                    <a:pt x="1796555" y="794084"/>
                  </a:cubicBezTo>
                  <a:cubicBezTo>
                    <a:pt x="1888630" y="734553"/>
                    <a:pt x="1971974" y="676212"/>
                    <a:pt x="2046586" y="619062"/>
                  </a:cubicBezTo>
                  <a:lnTo>
                    <a:pt x="2115642" y="697643"/>
                  </a:lnTo>
                  <a:cubicBezTo>
                    <a:pt x="2048174" y="742093"/>
                    <a:pt x="1964433" y="794481"/>
                    <a:pt x="1864421" y="854806"/>
                  </a:cubicBezTo>
                  <a:cubicBezTo>
                    <a:pt x="1934072" y="908979"/>
                    <a:pt x="2016672" y="951767"/>
                    <a:pt x="2112219" y="983170"/>
                  </a:cubicBezTo>
                  <a:lnTo>
                    <a:pt x="2143921" y="991934"/>
                  </a:lnTo>
                  <a:lnTo>
                    <a:pt x="2128759" y="1091281"/>
                  </a:lnTo>
                  <a:lnTo>
                    <a:pt x="2126353" y="1100637"/>
                  </a:lnTo>
                  <a:lnTo>
                    <a:pt x="1995389" y="1050366"/>
                  </a:lnTo>
                  <a:cubicBezTo>
                    <a:pt x="1854896" y="983691"/>
                    <a:pt x="1746549" y="891120"/>
                    <a:pt x="1670349" y="772653"/>
                  </a:cubicBezTo>
                  <a:lnTo>
                    <a:pt x="1670349" y="1031018"/>
                  </a:lnTo>
                  <a:cubicBezTo>
                    <a:pt x="1670349" y="1127062"/>
                    <a:pt x="1621136" y="1175084"/>
                    <a:pt x="1522711" y="1175084"/>
                  </a:cubicBezTo>
                  <a:cubicBezTo>
                    <a:pt x="1475880" y="1175084"/>
                    <a:pt x="1420317" y="1174290"/>
                    <a:pt x="1356024" y="1172703"/>
                  </a:cubicBezTo>
                  <a:cubicBezTo>
                    <a:pt x="1351261" y="1143334"/>
                    <a:pt x="1345705" y="1109203"/>
                    <a:pt x="1339355" y="1070309"/>
                  </a:cubicBezTo>
                  <a:cubicBezTo>
                    <a:pt x="1396505" y="1076659"/>
                    <a:pt x="1447702" y="1080231"/>
                    <a:pt x="1492946" y="1081025"/>
                  </a:cubicBezTo>
                  <a:cubicBezTo>
                    <a:pt x="1549302" y="1081025"/>
                    <a:pt x="1577480" y="1055624"/>
                    <a:pt x="1577480" y="1004825"/>
                  </a:cubicBezTo>
                  <a:lnTo>
                    <a:pt x="1577480" y="578581"/>
                  </a:lnTo>
                  <a:lnTo>
                    <a:pt x="1041699" y="578581"/>
                  </a:lnTo>
                  <a:lnTo>
                    <a:pt x="1041699" y="498809"/>
                  </a:lnTo>
                  <a:lnTo>
                    <a:pt x="1929905" y="498809"/>
                  </a:lnTo>
                  <a:lnTo>
                    <a:pt x="1929905" y="371412"/>
                  </a:lnTo>
                  <a:lnTo>
                    <a:pt x="1191717" y="371412"/>
                  </a:lnTo>
                  <a:lnTo>
                    <a:pt x="1191717" y="295212"/>
                  </a:lnTo>
                  <a:lnTo>
                    <a:pt x="1929905" y="295212"/>
                  </a:lnTo>
                  <a:close/>
                  <a:moveTo>
                    <a:pt x="1169096" y="89234"/>
                  </a:moveTo>
                  <a:lnTo>
                    <a:pt x="1833542" y="89234"/>
                  </a:lnTo>
                  <a:lnTo>
                    <a:pt x="1897316" y="159403"/>
                  </a:lnTo>
                  <a:lnTo>
                    <a:pt x="1904497" y="169006"/>
                  </a:lnTo>
                  <a:lnTo>
                    <a:pt x="1169096" y="169006"/>
                  </a:lnTo>
                  <a:close/>
                  <a:moveTo>
                    <a:pt x="710876" y="142"/>
                  </a:moveTo>
                  <a:cubicBezTo>
                    <a:pt x="722323" y="-761"/>
                    <a:pt x="730993" y="2670"/>
                    <a:pt x="736886" y="10437"/>
                  </a:cubicBezTo>
                  <a:cubicBezTo>
                    <a:pt x="742779" y="18204"/>
                    <a:pt x="747927" y="25971"/>
                    <a:pt x="752329" y="33737"/>
                  </a:cubicBezTo>
                  <a:cubicBezTo>
                    <a:pt x="756732" y="41504"/>
                    <a:pt x="762421" y="44936"/>
                    <a:pt x="769398" y="44033"/>
                  </a:cubicBezTo>
                  <a:cubicBezTo>
                    <a:pt x="775392" y="45252"/>
                    <a:pt x="781082" y="50129"/>
                    <a:pt x="786467" y="58663"/>
                  </a:cubicBezTo>
                  <a:cubicBezTo>
                    <a:pt x="791852" y="67198"/>
                    <a:pt x="797541" y="72074"/>
                    <a:pt x="803536" y="73294"/>
                  </a:cubicBezTo>
                  <a:cubicBezTo>
                    <a:pt x="815347" y="79517"/>
                    <a:pt x="824643" y="88102"/>
                    <a:pt x="831425" y="99049"/>
                  </a:cubicBezTo>
                  <a:cubicBezTo>
                    <a:pt x="838207" y="109997"/>
                    <a:pt x="841102" y="122544"/>
                    <a:pt x="840112" y="136692"/>
                  </a:cubicBezTo>
                  <a:cubicBezTo>
                    <a:pt x="838892" y="141264"/>
                    <a:pt x="834016" y="146750"/>
                    <a:pt x="825481" y="153151"/>
                  </a:cubicBezTo>
                  <a:cubicBezTo>
                    <a:pt x="816947" y="159552"/>
                    <a:pt x="812070" y="168696"/>
                    <a:pt x="810851" y="180583"/>
                  </a:cubicBezTo>
                  <a:cubicBezTo>
                    <a:pt x="810903" y="191789"/>
                    <a:pt x="810934" y="205005"/>
                    <a:pt x="810941" y="220230"/>
                  </a:cubicBezTo>
                  <a:cubicBezTo>
                    <a:pt x="810949" y="235455"/>
                    <a:pt x="810618" y="248851"/>
                    <a:pt x="809948" y="260418"/>
                  </a:cubicBezTo>
                  <a:cubicBezTo>
                    <a:pt x="809278" y="271986"/>
                    <a:pt x="807953" y="277886"/>
                    <a:pt x="805974" y="278119"/>
                  </a:cubicBezTo>
                  <a:cubicBezTo>
                    <a:pt x="806050" y="288686"/>
                    <a:pt x="806812" y="299862"/>
                    <a:pt x="808260" y="311647"/>
                  </a:cubicBezTo>
                  <a:cubicBezTo>
                    <a:pt x="809708" y="323433"/>
                    <a:pt x="811384" y="330951"/>
                    <a:pt x="813289" y="334202"/>
                  </a:cubicBezTo>
                  <a:cubicBezTo>
                    <a:pt x="813746" y="346318"/>
                    <a:pt x="811613" y="354091"/>
                    <a:pt x="806888" y="357520"/>
                  </a:cubicBezTo>
                  <a:cubicBezTo>
                    <a:pt x="802164" y="360949"/>
                    <a:pt x="799421" y="364149"/>
                    <a:pt x="798659" y="367121"/>
                  </a:cubicBezTo>
                  <a:cubicBezTo>
                    <a:pt x="804704" y="375833"/>
                    <a:pt x="809073" y="383098"/>
                    <a:pt x="811765" y="388914"/>
                  </a:cubicBezTo>
                  <a:cubicBezTo>
                    <a:pt x="814458" y="394731"/>
                    <a:pt x="815778" y="401690"/>
                    <a:pt x="815728" y="409793"/>
                  </a:cubicBezTo>
                  <a:cubicBezTo>
                    <a:pt x="815626" y="415940"/>
                    <a:pt x="815220" y="421629"/>
                    <a:pt x="814508" y="426862"/>
                  </a:cubicBezTo>
                  <a:cubicBezTo>
                    <a:pt x="813797" y="432094"/>
                    <a:pt x="813391" y="436565"/>
                    <a:pt x="813289" y="440273"/>
                  </a:cubicBezTo>
                  <a:cubicBezTo>
                    <a:pt x="815931" y="456580"/>
                    <a:pt x="818572" y="472429"/>
                    <a:pt x="821214" y="487822"/>
                  </a:cubicBezTo>
                  <a:cubicBezTo>
                    <a:pt x="823856" y="503214"/>
                    <a:pt x="825278" y="519064"/>
                    <a:pt x="825481" y="535371"/>
                  </a:cubicBezTo>
                  <a:cubicBezTo>
                    <a:pt x="825278" y="537809"/>
                    <a:pt x="824465" y="542076"/>
                    <a:pt x="823043" y="548172"/>
                  </a:cubicBezTo>
                  <a:cubicBezTo>
                    <a:pt x="821620" y="554268"/>
                    <a:pt x="820808" y="558535"/>
                    <a:pt x="820604" y="560974"/>
                  </a:cubicBezTo>
                  <a:lnTo>
                    <a:pt x="825481" y="571947"/>
                  </a:lnTo>
                  <a:cubicBezTo>
                    <a:pt x="825811" y="576265"/>
                    <a:pt x="825151" y="580735"/>
                    <a:pt x="823500" y="585358"/>
                  </a:cubicBezTo>
                  <a:cubicBezTo>
                    <a:pt x="821849" y="589981"/>
                    <a:pt x="820884" y="594451"/>
                    <a:pt x="820604" y="598769"/>
                  </a:cubicBezTo>
                  <a:cubicBezTo>
                    <a:pt x="820503" y="600141"/>
                    <a:pt x="820706" y="601665"/>
                    <a:pt x="821214" y="603341"/>
                  </a:cubicBezTo>
                  <a:cubicBezTo>
                    <a:pt x="821722" y="605017"/>
                    <a:pt x="823144" y="605932"/>
                    <a:pt x="825481" y="606084"/>
                  </a:cubicBezTo>
                  <a:cubicBezTo>
                    <a:pt x="825786" y="615330"/>
                    <a:pt x="827005" y="630367"/>
                    <a:pt x="829139" y="651195"/>
                  </a:cubicBezTo>
                  <a:cubicBezTo>
                    <a:pt x="831272" y="672023"/>
                    <a:pt x="832492" y="687059"/>
                    <a:pt x="832796" y="696305"/>
                  </a:cubicBezTo>
                  <a:cubicBezTo>
                    <a:pt x="832954" y="714495"/>
                    <a:pt x="833316" y="739888"/>
                    <a:pt x="833880" y="772482"/>
                  </a:cubicBezTo>
                  <a:cubicBezTo>
                    <a:pt x="834444" y="805077"/>
                    <a:pt x="834264" y="835708"/>
                    <a:pt x="833338" y="864374"/>
                  </a:cubicBezTo>
                  <a:cubicBezTo>
                    <a:pt x="832413" y="893040"/>
                    <a:pt x="829794" y="910576"/>
                    <a:pt x="825481" y="916980"/>
                  </a:cubicBezTo>
                  <a:cubicBezTo>
                    <a:pt x="825583" y="917133"/>
                    <a:pt x="825989" y="919266"/>
                    <a:pt x="826700" y="923381"/>
                  </a:cubicBezTo>
                  <a:cubicBezTo>
                    <a:pt x="827412" y="927496"/>
                    <a:pt x="827818" y="932677"/>
                    <a:pt x="827920" y="938926"/>
                  </a:cubicBezTo>
                  <a:cubicBezTo>
                    <a:pt x="829113" y="965215"/>
                    <a:pt x="825811" y="987922"/>
                    <a:pt x="818014" y="1007049"/>
                  </a:cubicBezTo>
                  <a:cubicBezTo>
                    <a:pt x="810216" y="1026175"/>
                    <a:pt x="790759" y="1044920"/>
                    <a:pt x="759644" y="1063284"/>
                  </a:cubicBezTo>
                  <a:cubicBezTo>
                    <a:pt x="755174" y="1066104"/>
                    <a:pt x="748265" y="1071438"/>
                    <a:pt x="738918" y="1079286"/>
                  </a:cubicBezTo>
                  <a:cubicBezTo>
                    <a:pt x="729571" y="1087135"/>
                    <a:pt x="722662" y="1091554"/>
                    <a:pt x="718192" y="1092545"/>
                  </a:cubicBezTo>
                  <a:cubicBezTo>
                    <a:pt x="705898" y="1091554"/>
                    <a:pt x="696348" y="1085306"/>
                    <a:pt x="689540" y="1073800"/>
                  </a:cubicBezTo>
                  <a:cubicBezTo>
                    <a:pt x="682733" y="1062294"/>
                    <a:pt x="679279" y="1051473"/>
                    <a:pt x="679177" y="1041339"/>
                  </a:cubicBezTo>
                  <a:cubicBezTo>
                    <a:pt x="679126" y="1035547"/>
                    <a:pt x="679228" y="1031280"/>
                    <a:pt x="679482" y="1028537"/>
                  </a:cubicBezTo>
                  <a:cubicBezTo>
                    <a:pt x="679736" y="1025794"/>
                    <a:pt x="680447" y="1022746"/>
                    <a:pt x="681616" y="1019393"/>
                  </a:cubicBezTo>
                  <a:cubicBezTo>
                    <a:pt x="681514" y="1011849"/>
                    <a:pt x="679279" y="1004991"/>
                    <a:pt x="674910" y="998819"/>
                  </a:cubicBezTo>
                  <a:cubicBezTo>
                    <a:pt x="670541" y="992647"/>
                    <a:pt x="664648" y="988532"/>
                    <a:pt x="657232" y="986475"/>
                  </a:cubicBezTo>
                  <a:cubicBezTo>
                    <a:pt x="625710" y="989904"/>
                    <a:pt x="594875" y="992190"/>
                    <a:pt x="564725" y="993333"/>
                  </a:cubicBezTo>
                  <a:cubicBezTo>
                    <a:pt x="534575" y="994476"/>
                    <a:pt x="504044" y="995847"/>
                    <a:pt x="473132" y="997447"/>
                  </a:cubicBezTo>
                  <a:cubicBezTo>
                    <a:pt x="463455" y="997752"/>
                    <a:pt x="450501" y="998971"/>
                    <a:pt x="434270" y="1001105"/>
                  </a:cubicBezTo>
                  <a:cubicBezTo>
                    <a:pt x="418040" y="1003239"/>
                    <a:pt x="401733" y="1004458"/>
                    <a:pt x="385350" y="1004763"/>
                  </a:cubicBezTo>
                  <a:lnTo>
                    <a:pt x="374377" y="1008420"/>
                  </a:lnTo>
                  <a:cubicBezTo>
                    <a:pt x="365233" y="1008268"/>
                    <a:pt x="355480" y="1007658"/>
                    <a:pt x="345116" y="1006591"/>
                  </a:cubicBezTo>
                  <a:cubicBezTo>
                    <a:pt x="334753" y="1005525"/>
                    <a:pt x="323780" y="1004915"/>
                    <a:pt x="312198" y="1004763"/>
                  </a:cubicBezTo>
                  <a:cubicBezTo>
                    <a:pt x="301403" y="1005220"/>
                    <a:pt x="290989" y="1007049"/>
                    <a:pt x="280956" y="1010249"/>
                  </a:cubicBezTo>
                  <a:cubicBezTo>
                    <a:pt x="270923" y="1013449"/>
                    <a:pt x="260204" y="1015278"/>
                    <a:pt x="248800" y="1015735"/>
                  </a:cubicBezTo>
                  <a:cubicBezTo>
                    <a:pt x="242145" y="1015888"/>
                    <a:pt x="236862" y="1015888"/>
                    <a:pt x="232950" y="1015735"/>
                  </a:cubicBezTo>
                  <a:cubicBezTo>
                    <a:pt x="229038" y="1015583"/>
                    <a:pt x="226194" y="1014364"/>
                    <a:pt x="224416" y="1012078"/>
                  </a:cubicBezTo>
                  <a:cubicBezTo>
                    <a:pt x="220359" y="1015600"/>
                    <a:pt x="209100" y="1018580"/>
                    <a:pt x="190639" y="1021019"/>
                  </a:cubicBezTo>
                  <a:cubicBezTo>
                    <a:pt x="172178" y="1023457"/>
                    <a:pt x="153785" y="1026166"/>
                    <a:pt x="135459" y="1029147"/>
                  </a:cubicBezTo>
                  <a:cubicBezTo>
                    <a:pt x="117134" y="1032127"/>
                    <a:pt x="106146" y="1036191"/>
                    <a:pt x="102496" y="1041339"/>
                  </a:cubicBezTo>
                  <a:cubicBezTo>
                    <a:pt x="103766" y="1063513"/>
                    <a:pt x="101530" y="1077076"/>
                    <a:pt x="95790" y="1082029"/>
                  </a:cubicBezTo>
                  <a:cubicBezTo>
                    <a:pt x="90050" y="1086982"/>
                    <a:pt x="84157" y="1092926"/>
                    <a:pt x="78112" y="1099860"/>
                  </a:cubicBezTo>
                  <a:lnTo>
                    <a:pt x="76892" y="1099860"/>
                  </a:lnTo>
                  <a:cubicBezTo>
                    <a:pt x="71406" y="1101689"/>
                    <a:pt x="65615" y="1109004"/>
                    <a:pt x="59519" y="1121806"/>
                  </a:cubicBezTo>
                  <a:cubicBezTo>
                    <a:pt x="53423" y="1134607"/>
                    <a:pt x="43364" y="1141923"/>
                    <a:pt x="29344" y="1143751"/>
                  </a:cubicBezTo>
                  <a:cubicBezTo>
                    <a:pt x="16923" y="1131788"/>
                    <a:pt x="8846" y="1119444"/>
                    <a:pt x="5112" y="1106718"/>
                  </a:cubicBezTo>
                  <a:cubicBezTo>
                    <a:pt x="1378" y="1093993"/>
                    <a:pt x="-298" y="1079515"/>
                    <a:pt x="83" y="1063284"/>
                  </a:cubicBezTo>
                  <a:cubicBezTo>
                    <a:pt x="143" y="1064300"/>
                    <a:pt x="564" y="1059830"/>
                    <a:pt x="1347" y="1049873"/>
                  </a:cubicBezTo>
                  <a:cubicBezTo>
                    <a:pt x="2130" y="1039916"/>
                    <a:pt x="2913" y="1028131"/>
                    <a:pt x="3695" y="1014516"/>
                  </a:cubicBezTo>
                  <a:cubicBezTo>
                    <a:pt x="4478" y="1000902"/>
                    <a:pt x="4899" y="989116"/>
                    <a:pt x="4960" y="979159"/>
                  </a:cubicBezTo>
                  <a:cubicBezTo>
                    <a:pt x="4579" y="957900"/>
                    <a:pt x="4426" y="937021"/>
                    <a:pt x="4502" y="916523"/>
                  </a:cubicBezTo>
                  <a:cubicBezTo>
                    <a:pt x="4579" y="896025"/>
                    <a:pt x="7169" y="882766"/>
                    <a:pt x="12275" y="876747"/>
                  </a:cubicBezTo>
                  <a:cubicBezTo>
                    <a:pt x="12072" y="874334"/>
                    <a:pt x="11259" y="870016"/>
                    <a:pt x="9836" y="863793"/>
                  </a:cubicBezTo>
                  <a:cubicBezTo>
                    <a:pt x="8414" y="857570"/>
                    <a:pt x="7601" y="852947"/>
                    <a:pt x="7398" y="849924"/>
                  </a:cubicBezTo>
                  <a:cubicBezTo>
                    <a:pt x="7443" y="811677"/>
                    <a:pt x="7353" y="769638"/>
                    <a:pt x="7127" y="723805"/>
                  </a:cubicBezTo>
                  <a:cubicBezTo>
                    <a:pt x="6901" y="677972"/>
                    <a:pt x="6269" y="638370"/>
                    <a:pt x="5231" y="605000"/>
                  </a:cubicBezTo>
                  <a:cubicBezTo>
                    <a:pt x="4192" y="571631"/>
                    <a:pt x="2476" y="554517"/>
                    <a:pt x="83" y="553659"/>
                  </a:cubicBezTo>
                  <a:cubicBezTo>
                    <a:pt x="-247" y="537809"/>
                    <a:pt x="413" y="521350"/>
                    <a:pt x="2064" y="504281"/>
                  </a:cubicBezTo>
                  <a:lnTo>
                    <a:pt x="4524" y="459230"/>
                  </a:lnTo>
                  <a:lnTo>
                    <a:pt x="13749" y="434026"/>
                  </a:lnTo>
                  <a:cubicBezTo>
                    <a:pt x="27823" y="400751"/>
                    <a:pt x="43470" y="368303"/>
                    <a:pt x="60596" y="336776"/>
                  </a:cubicBezTo>
                  <a:lnTo>
                    <a:pt x="101297" y="269781"/>
                  </a:lnTo>
                  <a:lnTo>
                    <a:pt x="101863" y="297717"/>
                  </a:lnTo>
                  <a:cubicBezTo>
                    <a:pt x="102255" y="319587"/>
                    <a:pt x="102466" y="339064"/>
                    <a:pt x="102496" y="356148"/>
                  </a:cubicBezTo>
                  <a:cubicBezTo>
                    <a:pt x="103004" y="366968"/>
                    <a:pt x="107474" y="374589"/>
                    <a:pt x="115907" y="379008"/>
                  </a:cubicBezTo>
                  <a:cubicBezTo>
                    <a:pt x="124340" y="383428"/>
                    <a:pt x="133687" y="385561"/>
                    <a:pt x="143948" y="385409"/>
                  </a:cubicBezTo>
                  <a:cubicBezTo>
                    <a:pt x="181744" y="385104"/>
                    <a:pt x="219234" y="382970"/>
                    <a:pt x="256420" y="379008"/>
                  </a:cubicBezTo>
                  <a:cubicBezTo>
                    <a:pt x="293605" y="375046"/>
                    <a:pt x="330486" y="371083"/>
                    <a:pt x="367062" y="367121"/>
                  </a:cubicBezTo>
                  <a:cubicBezTo>
                    <a:pt x="381159" y="367349"/>
                    <a:pt x="398990" y="366283"/>
                    <a:pt x="420554" y="363920"/>
                  </a:cubicBezTo>
                  <a:cubicBezTo>
                    <a:pt x="442119" y="361558"/>
                    <a:pt x="463303" y="356529"/>
                    <a:pt x="484105" y="348833"/>
                  </a:cubicBezTo>
                  <a:cubicBezTo>
                    <a:pt x="489896" y="344413"/>
                    <a:pt x="496602" y="338622"/>
                    <a:pt x="504222" y="331459"/>
                  </a:cubicBezTo>
                  <a:cubicBezTo>
                    <a:pt x="511842" y="324296"/>
                    <a:pt x="518548" y="320334"/>
                    <a:pt x="524339" y="319572"/>
                  </a:cubicBezTo>
                  <a:cubicBezTo>
                    <a:pt x="531502" y="319877"/>
                    <a:pt x="537598" y="322010"/>
                    <a:pt x="542627" y="325973"/>
                  </a:cubicBezTo>
                  <a:cubicBezTo>
                    <a:pt x="547656" y="329935"/>
                    <a:pt x="552533" y="333898"/>
                    <a:pt x="557257" y="337860"/>
                  </a:cubicBezTo>
                  <a:cubicBezTo>
                    <a:pt x="564452" y="341676"/>
                    <a:pt x="574446" y="347320"/>
                    <a:pt x="587240" y="354793"/>
                  </a:cubicBezTo>
                  <a:cubicBezTo>
                    <a:pt x="600035" y="362267"/>
                    <a:pt x="611474" y="370620"/>
                    <a:pt x="621559" y="379855"/>
                  </a:cubicBezTo>
                  <a:cubicBezTo>
                    <a:pt x="631643" y="389089"/>
                    <a:pt x="636219" y="398256"/>
                    <a:pt x="635286" y="407355"/>
                  </a:cubicBezTo>
                  <a:cubicBezTo>
                    <a:pt x="633559" y="408879"/>
                    <a:pt x="630308" y="410707"/>
                    <a:pt x="625532" y="412841"/>
                  </a:cubicBezTo>
                  <a:cubicBezTo>
                    <a:pt x="620757" y="414975"/>
                    <a:pt x="617506" y="415584"/>
                    <a:pt x="615779" y="414670"/>
                  </a:cubicBezTo>
                  <a:cubicBezTo>
                    <a:pt x="609911" y="413298"/>
                    <a:pt x="598481" y="411774"/>
                    <a:pt x="581489" y="410098"/>
                  </a:cubicBezTo>
                  <a:cubicBezTo>
                    <a:pt x="564496" y="408421"/>
                    <a:pt x="544227" y="407507"/>
                    <a:pt x="520681" y="407355"/>
                  </a:cubicBezTo>
                  <a:cubicBezTo>
                    <a:pt x="510273" y="405955"/>
                    <a:pt x="496004" y="406181"/>
                    <a:pt x="477874" y="408032"/>
                  </a:cubicBezTo>
                  <a:cubicBezTo>
                    <a:pt x="459744" y="409883"/>
                    <a:pt x="441682" y="412006"/>
                    <a:pt x="423687" y="414399"/>
                  </a:cubicBezTo>
                  <a:cubicBezTo>
                    <a:pt x="405693" y="416792"/>
                    <a:pt x="391694" y="418102"/>
                    <a:pt x="381692" y="418327"/>
                  </a:cubicBezTo>
                  <a:cubicBezTo>
                    <a:pt x="354438" y="420080"/>
                    <a:pt x="327565" y="421147"/>
                    <a:pt x="301073" y="421528"/>
                  </a:cubicBezTo>
                  <a:cubicBezTo>
                    <a:pt x="274581" y="421909"/>
                    <a:pt x="247403" y="422061"/>
                    <a:pt x="219539" y="421985"/>
                  </a:cubicBezTo>
                  <a:lnTo>
                    <a:pt x="212224" y="425643"/>
                  </a:lnTo>
                  <a:lnTo>
                    <a:pt x="165894" y="425643"/>
                  </a:lnTo>
                  <a:lnTo>
                    <a:pt x="158579" y="421985"/>
                  </a:lnTo>
                  <a:lnTo>
                    <a:pt x="151264" y="429300"/>
                  </a:lnTo>
                  <a:cubicBezTo>
                    <a:pt x="130029" y="430367"/>
                    <a:pt x="116415" y="437682"/>
                    <a:pt x="110420" y="451246"/>
                  </a:cubicBezTo>
                  <a:cubicBezTo>
                    <a:pt x="104426" y="464809"/>
                    <a:pt x="101784" y="478221"/>
                    <a:pt x="102496" y="491479"/>
                  </a:cubicBezTo>
                  <a:cubicBezTo>
                    <a:pt x="104934" y="498033"/>
                    <a:pt x="106763" y="505957"/>
                    <a:pt x="107982" y="515254"/>
                  </a:cubicBezTo>
                  <a:cubicBezTo>
                    <a:pt x="109201" y="524550"/>
                    <a:pt x="109811" y="532475"/>
                    <a:pt x="109811" y="539028"/>
                  </a:cubicBezTo>
                  <a:cubicBezTo>
                    <a:pt x="109811" y="553557"/>
                    <a:pt x="109201" y="570219"/>
                    <a:pt x="107982" y="589015"/>
                  </a:cubicBezTo>
                  <a:cubicBezTo>
                    <a:pt x="106763" y="607811"/>
                    <a:pt x="104934" y="618378"/>
                    <a:pt x="102496" y="620715"/>
                  </a:cubicBezTo>
                  <a:cubicBezTo>
                    <a:pt x="102800" y="624779"/>
                    <a:pt x="104020" y="629452"/>
                    <a:pt x="106153" y="634735"/>
                  </a:cubicBezTo>
                  <a:cubicBezTo>
                    <a:pt x="108287" y="640019"/>
                    <a:pt x="109506" y="643473"/>
                    <a:pt x="109811" y="645099"/>
                  </a:cubicBezTo>
                  <a:cubicBezTo>
                    <a:pt x="109709" y="655462"/>
                    <a:pt x="111132" y="665215"/>
                    <a:pt x="114078" y="674359"/>
                  </a:cubicBezTo>
                  <a:cubicBezTo>
                    <a:pt x="117024" y="683503"/>
                    <a:pt x="122104" y="688380"/>
                    <a:pt x="129318" y="688990"/>
                  </a:cubicBezTo>
                  <a:lnTo>
                    <a:pt x="217100" y="688990"/>
                  </a:lnTo>
                  <a:cubicBezTo>
                    <a:pt x="222130" y="685789"/>
                    <a:pt x="227921" y="684265"/>
                    <a:pt x="234474" y="684418"/>
                  </a:cubicBezTo>
                  <a:cubicBezTo>
                    <a:pt x="241027" y="684570"/>
                    <a:pt x="247428" y="683656"/>
                    <a:pt x="253676" y="681675"/>
                  </a:cubicBezTo>
                  <a:cubicBezTo>
                    <a:pt x="267773" y="678601"/>
                    <a:pt x="281337" y="676214"/>
                    <a:pt x="294367" y="674512"/>
                  </a:cubicBezTo>
                  <a:cubicBezTo>
                    <a:pt x="307397" y="672810"/>
                    <a:pt x="323095" y="671946"/>
                    <a:pt x="341459" y="671921"/>
                  </a:cubicBezTo>
                  <a:cubicBezTo>
                    <a:pt x="344812" y="671616"/>
                    <a:pt x="352736" y="670397"/>
                    <a:pt x="365233" y="668263"/>
                  </a:cubicBezTo>
                  <a:cubicBezTo>
                    <a:pt x="377730" y="666130"/>
                    <a:pt x="385655" y="664911"/>
                    <a:pt x="389008" y="664606"/>
                  </a:cubicBezTo>
                  <a:lnTo>
                    <a:pt x="436556" y="664606"/>
                  </a:lnTo>
                  <a:cubicBezTo>
                    <a:pt x="442576" y="664098"/>
                    <a:pt x="452177" y="662066"/>
                    <a:pt x="465360" y="658510"/>
                  </a:cubicBezTo>
                  <a:cubicBezTo>
                    <a:pt x="478543" y="654954"/>
                    <a:pt x="492106" y="652922"/>
                    <a:pt x="506051" y="652414"/>
                  </a:cubicBezTo>
                  <a:cubicBezTo>
                    <a:pt x="512045" y="651779"/>
                    <a:pt x="518344" y="647867"/>
                    <a:pt x="524948" y="640679"/>
                  </a:cubicBezTo>
                  <a:cubicBezTo>
                    <a:pt x="531552" y="633491"/>
                    <a:pt x="539071" y="626836"/>
                    <a:pt x="547504" y="620715"/>
                  </a:cubicBezTo>
                  <a:cubicBezTo>
                    <a:pt x="557587" y="619343"/>
                    <a:pt x="567595" y="621781"/>
                    <a:pt x="577526" y="628030"/>
                  </a:cubicBezTo>
                  <a:cubicBezTo>
                    <a:pt x="587458" y="634278"/>
                    <a:pt x="595332" y="641593"/>
                    <a:pt x="601148" y="649975"/>
                  </a:cubicBezTo>
                  <a:cubicBezTo>
                    <a:pt x="605568" y="654547"/>
                    <a:pt x="611359" y="658815"/>
                    <a:pt x="618522" y="662777"/>
                  </a:cubicBezTo>
                  <a:cubicBezTo>
                    <a:pt x="625685" y="666739"/>
                    <a:pt x="629647" y="672226"/>
                    <a:pt x="630409" y="679236"/>
                  </a:cubicBezTo>
                  <a:cubicBezTo>
                    <a:pt x="629698" y="686958"/>
                    <a:pt x="625024" y="694070"/>
                    <a:pt x="616388" y="700572"/>
                  </a:cubicBezTo>
                  <a:cubicBezTo>
                    <a:pt x="607752" y="707075"/>
                    <a:pt x="599421" y="710529"/>
                    <a:pt x="591395" y="710935"/>
                  </a:cubicBezTo>
                  <a:cubicBezTo>
                    <a:pt x="585527" y="711062"/>
                    <a:pt x="581717" y="711113"/>
                    <a:pt x="579965" y="711088"/>
                  </a:cubicBezTo>
                  <a:cubicBezTo>
                    <a:pt x="578212" y="711062"/>
                    <a:pt x="577145" y="710199"/>
                    <a:pt x="576764" y="708497"/>
                  </a:cubicBezTo>
                  <a:cubicBezTo>
                    <a:pt x="543262" y="710504"/>
                    <a:pt x="520961" y="712586"/>
                    <a:pt x="509861" y="714745"/>
                  </a:cubicBezTo>
                  <a:cubicBezTo>
                    <a:pt x="498761" y="716904"/>
                    <a:pt x="487737" y="718073"/>
                    <a:pt x="476790" y="718251"/>
                  </a:cubicBezTo>
                  <a:cubicBezTo>
                    <a:pt x="471304" y="718149"/>
                    <a:pt x="465817" y="717743"/>
                    <a:pt x="460331" y="717031"/>
                  </a:cubicBezTo>
                  <a:cubicBezTo>
                    <a:pt x="454844" y="716320"/>
                    <a:pt x="449358" y="715914"/>
                    <a:pt x="443872" y="715812"/>
                  </a:cubicBezTo>
                  <a:cubicBezTo>
                    <a:pt x="440443" y="715914"/>
                    <a:pt x="437242" y="716320"/>
                    <a:pt x="434270" y="717031"/>
                  </a:cubicBezTo>
                  <a:cubicBezTo>
                    <a:pt x="431299" y="717743"/>
                    <a:pt x="427184" y="718149"/>
                    <a:pt x="421926" y="718251"/>
                  </a:cubicBezTo>
                  <a:cubicBezTo>
                    <a:pt x="416211" y="718301"/>
                    <a:pt x="412401" y="718200"/>
                    <a:pt x="410496" y="717946"/>
                  </a:cubicBezTo>
                  <a:cubicBezTo>
                    <a:pt x="408591" y="717692"/>
                    <a:pt x="406305" y="716981"/>
                    <a:pt x="403638" y="715812"/>
                  </a:cubicBezTo>
                  <a:cubicBezTo>
                    <a:pt x="399218" y="716955"/>
                    <a:pt x="394646" y="718022"/>
                    <a:pt x="389922" y="719013"/>
                  </a:cubicBezTo>
                  <a:cubicBezTo>
                    <a:pt x="385198" y="720003"/>
                    <a:pt x="381235" y="721375"/>
                    <a:pt x="378035" y="723127"/>
                  </a:cubicBezTo>
                  <a:cubicBezTo>
                    <a:pt x="343719" y="727522"/>
                    <a:pt x="310852" y="731230"/>
                    <a:pt x="279432" y="734253"/>
                  </a:cubicBezTo>
                  <a:cubicBezTo>
                    <a:pt x="248012" y="737275"/>
                    <a:pt x="222765" y="738850"/>
                    <a:pt x="203689" y="738977"/>
                  </a:cubicBezTo>
                  <a:cubicBezTo>
                    <a:pt x="195307" y="738926"/>
                    <a:pt x="186468" y="738723"/>
                    <a:pt x="177172" y="738367"/>
                  </a:cubicBezTo>
                  <a:cubicBezTo>
                    <a:pt x="167875" y="738012"/>
                    <a:pt x="157207" y="737809"/>
                    <a:pt x="145168" y="737758"/>
                  </a:cubicBezTo>
                  <a:cubicBezTo>
                    <a:pt x="137421" y="737478"/>
                    <a:pt x="129750" y="738342"/>
                    <a:pt x="122155" y="740349"/>
                  </a:cubicBezTo>
                  <a:cubicBezTo>
                    <a:pt x="114561" y="742355"/>
                    <a:pt x="109633" y="747181"/>
                    <a:pt x="107372" y="754827"/>
                  </a:cubicBezTo>
                  <a:cubicBezTo>
                    <a:pt x="107403" y="786315"/>
                    <a:pt x="107613" y="810443"/>
                    <a:pt x="108005" y="827211"/>
                  </a:cubicBezTo>
                  <a:cubicBezTo>
                    <a:pt x="108396" y="843979"/>
                    <a:pt x="108787" y="857089"/>
                    <a:pt x="109179" y="866541"/>
                  </a:cubicBezTo>
                  <a:cubicBezTo>
                    <a:pt x="109570" y="875994"/>
                    <a:pt x="109781" y="885492"/>
                    <a:pt x="109811" y="895035"/>
                  </a:cubicBezTo>
                  <a:cubicBezTo>
                    <a:pt x="109100" y="898159"/>
                    <a:pt x="108388" y="901054"/>
                    <a:pt x="107677" y="903721"/>
                  </a:cubicBezTo>
                  <a:cubicBezTo>
                    <a:pt x="106966" y="906388"/>
                    <a:pt x="106864" y="908370"/>
                    <a:pt x="107372" y="909665"/>
                  </a:cubicBezTo>
                  <a:cubicBezTo>
                    <a:pt x="107449" y="940145"/>
                    <a:pt x="110649" y="957823"/>
                    <a:pt x="116974" y="962700"/>
                  </a:cubicBezTo>
                  <a:cubicBezTo>
                    <a:pt x="123298" y="967577"/>
                    <a:pt x="132290" y="970625"/>
                    <a:pt x="143948" y="971844"/>
                  </a:cubicBezTo>
                  <a:cubicBezTo>
                    <a:pt x="147682" y="971997"/>
                    <a:pt x="152102" y="971997"/>
                    <a:pt x="157207" y="971844"/>
                  </a:cubicBezTo>
                  <a:cubicBezTo>
                    <a:pt x="162313" y="971692"/>
                    <a:pt x="167647" y="970473"/>
                    <a:pt x="173209" y="968187"/>
                  </a:cubicBezTo>
                  <a:lnTo>
                    <a:pt x="248800" y="968187"/>
                  </a:lnTo>
                  <a:cubicBezTo>
                    <a:pt x="253194" y="966282"/>
                    <a:pt x="257817" y="964605"/>
                    <a:pt x="262668" y="963157"/>
                  </a:cubicBezTo>
                  <a:cubicBezTo>
                    <a:pt x="267519" y="961710"/>
                    <a:pt x="271837" y="960948"/>
                    <a:pt x="275622" y="960871"/>
                  </a:cubicBezTo>
                  <a:cubicBezTo>
                    <a:pt x="309683" y="960262"/>
                    <a:pt x="340925" y="957823"/>
                    <a:pt x="369348" y="953556"/>
                  </a:cubicBezTo>
                  <a:cubicBezTo>
                    <a:pt x="397771" y="949289"/>
                    <a:pt x="427489" y="946851"/>
                    <a:pt x="458502" y="946241"/>
                  </a:cubicBezTo>
                  <a:cubicBezTo>
                    <a:pt x="475114" y="945479"/>
                    <a:pt x="496450" y="942431"/>
                    <a:pt x="522510" y="937097"/>
                  </a:cubicBezTo>
                  <a:cubicBezTo>
                    <a:pt x="548570" y="931763"/>
                    <a:pt x="567468" y="928715"/>
                    <a:pt x="579203" y="927953"/>
                  </a:cubicBezTo>
                  <a:lnTo>
                    <a:pt x="666985" y="920638"/>
                  </a:lnTo>
                  <a:cubicBezTo>
                    <a:pt x="673132" y="920104"/>
                    <a:pt x="677907" y="916599"/>
                    <a:pt x="681311" y="910122"/>
                  </a:cubicBezTo>
                  <a:cubicBezTo>
                    <a:pt x="684714" y="903645"/>
                    <a:pt x="686442" y="897397"/>
                    <a:pt x="686492" y="891377"/>
                  </a:cubicBezTo>
                  <a:lnTo>
                    <a:pt x="686492" y="740196"/>
                  </a:lnTo>
                  <a:cubicBezTo>
                    <a:pt x="687661" y="738875"/>
                    <a:pt x="688372" y="737250"/>
                    <a:pt x="688626" y="735319"/>
                  </a:cubicBezTo>
                  <a:cubicBezTo>
                    <a:pt x="688880" y="733389"/>
                    <a:pt x="688982" y="731763"/>
                    <a:pt x="688931" y="730443"/>
                  </a:cubicBezTo>
                  <a:cubicBezTo>
                    <a:pt x="688626" y="727039"/>
                    <a:pt x="687407" y="724702"/>
                    <a:pt x="685273" y="723432"/>
                  </a:cubicBezTo>
                  <a:cubicBezTo>
                    <a:pt x="683140" y="722162"/>
                    <a:pt x="681920" y="720435"/>
                    <a:pt x="681616" y="718251"/>
                  </a:cubicBezTo>
                  <a:cubicBezTo>
                    <a:pt x="681666" y="717412"/>
                    <a:pt x="682174" y="715431"/>
                    <a:pt x="683140" y="712307"/>
                  </a:cubicBezTo>
                  <a:cubicBezTo>
                    <a:pt x="684105" y="709183"/>
                    <a:pt x="685222" y="706287"/>
                    <a:pt x="686492" y="703620"/>
                  </a:cubicBezTo>
                  <a:lnTo>
                    <a:pt x="686492" y="635345"/>
                  </a:lnTo>
                  <a:cubicBezTo>
                    <a:pt x="687661" y="633008"/>
                    <a:pt x="688372" y="630976"/>
                    <a:pt x="688626" y="629249"/>
                  </a:cubicBezTo>
                  <a:cubicBezTo>
                    <a:pt x="688880" y="627522"/>
                    <a:pt x="688982" y="625490"/>
                    <a:pt x="688931" y="623153"/>
                  </a:cubicBezTo>
                  <a:cubicBezTo>
                    <a:pt x="688829" y="618429"/>
                    <a:pt x="688423" y="613857"/>
                    <a:pt x="687712" y="609437"/>
                  </a:cubicBezTo>
                  <a:cubicBezTo>
                    <a:pt x="687000" y="605017"/>
                    <a:pt x="686594" y="599836"/>
                    <a:pt x="686492" y="593892"/>
                  </a:cubicBezTo>
                  <a:cubicBezTo>
                    <a:pt x="686594" y="590616"/>
                    <a:pt x="687000" y="586806"/>
                    <a:pt x="687712" y="582462"/>
                  </a:cubicBezTo>
                  <a:cubicBezTo>
                    <a:pt x="688423" y="578119"/>
                    <a:pt x="688829" y="574614"/>
                    <a:pt x="688931" y="571947"/>
                  </a:cubicBezTo>
                  <a:cubicBezTo>
                    <a:pt x="688829" y="570042"/>
                    <a:pt x="688423" y="567451"/>
                    <a:pt x="687712" y="564174"/>
                  </a:cubicBezTo>
                  <a:cubicBezTo>
                    <a:pt x="687000" y="560898"/>
                    <a:pt x="686594" y="557392"/>
                    <a:pt x="686492" y="553659"/>
                  </a:cubicBezTo>
                  <a:cubicBezTo>
                    <a:pt x="686442" y="549163"/>
                    <a:pt x="686543" y="546572"/>
                    <a:pt x="686797" y="545886"/>
                  </a:cubicBezTo>
                  <a:cubicBezTo>
                    <a:pt x="687051" y="545200"/>
                    <a:pt x="687762" y="544134"/>
                    <a:pt x="688931" y="542686"/>
                  </a:cubicBezTo>
                  <a:lnTo>
                    <a:pt x="686492" y="535371"/>
                  </a:lnTo>
                  <a:lnTo>
                    <a:pt x="686492" y="495137"/>
                  </a:lnTo>
                  <a:lnTo>
                    <a:pt x="688931" y="491479"/>
                  </a:lnTo>
                  <a:cubicBezTo>
                    <a:pt x="687254" y="473268"/>
                    <a:pt x="684511" y="455742"/>
                    <a:pt x="680701" y="438901"/>
                  </a:cubicBezTo>
                  <a:cubicBezTo>
                    <a:pt x="676891" y="422061"/>
                    <a:pt x="674758" y="405450"/>
                    <a:pt x="674300" y="389067"/>
                  </a:cubicBezTo>
                  <a:cubicBezTo>
                    <a:pt x="673284" y="373369"/>
                    <a:pt x="672878" y="357824"/>
                    <a:pt x="673081" y="342432"/>
                  </a:cubicBezTo>
                  <a:cubicBezTo>
                    <a:pt x="673284" y="327040"/>
                    <a:pt x="672878" y="310885"/>
                    <a:pt x="671862" y="293969"/>
                  </a:cubicBezTo>
                  <a:cubicBezTo>
                    <a:pt x="671557" y="286120"/>
                    <a:pt x="670338" y="278348"/>
                    <a:pt x="668204" y="270652"/>
                  </a:cubicBezTo>
                  <a:cubicBezTo>
                    <a:pt x="666071" y="262955"/>
                    <a:pt x="664852" y="254878"/>
                    <a:pt x="664547" y="246420"/>
                  </a:cubicBezTo>
                  <a:cubicBezTo>
                    <a:pt x="664648" y="236768"/>
                    <a:pt x="665055" y="227421"/>
                    <a:pt x="665766" y="218378"/>
                  </a:cubicBezTo>
                  <a:cubicBezTo>
                    <a:pt x="666477" y="209336"/>
                    <a:pt x="666884" y="199989"/>
                    <a:pt x="666985" y="190337"/>
                  </a:cubicBezTo>
                  <a:cubicBezTo>
                    <a:pt x="666909" y="188508"/>
                    <a:pt x="664928" y="181193"/>
                    <a:pt x="661042" y="168391"/>
                  </a:cubicBezTo>
                  <a:cubicBezTo>
                    <a:pt x="657155" y="155590"/>
                    <a:pt x="651821" y="148274"/>
                    <a:pt x="645040" y="146446"/>
                  </a:cubicBezTo>
                  <a:cubicBezTo>
                    <a:pt x="639909" y="146750"/>
                    <a:pt x="634321" y="146750"/>
                    <a:pt x="628276" y="146446"/>
                  </a:cubicBezTo>
                  <a:cubicBezTo>
                    <a:pt x="622230" y="146141"/>
                    <a:pt x="617252" y="143702"/>
                    <a:pt x="613340" y="139130"/>
                  </a:cubicBezTo>
                  <a:cubicBezTo>
                    <a:pt x="609683" y="141569"/>
                    <a:pt x="601453" y="143398"/>
                    <a:pt x="588652" y="144617"/>
                  </a:cubicBezTo>
                  <a:cubicBezTo>
                    <a:pt x="575850" y="145836"/>
                    <a:pt x="562134" y="146446"/>
                    <a:pt x="547504" y="146446"/>
                  </a:cubicBezTo>
                  <a:cubicBezTo>
                    <a:pt x="540823" y="146344"/>
                    <a:pt x="535591" y="145938"/>
                    <a:pt x="531806" y="145226"/>
                  </a:cubicBezTo>
                  <a:cubicBezTo>
                    <a:pt x="528022" y="144515"/>
                    <a:pt x="525533" y="144109"/>
                    <a:pt x="524339" y="144007"/>
                  </a:cubicBezTo>
                  <a:lnTo>
                    <a:pt x="517024" y="146446"/>
                  </a:lnTo>
                  <a:lnTo>
                    <a:pt x="432899" y="146446"/>
                  </a:lnTo>
                  <a:cubicBezTo>
                    <a:pt x="432442" y="148884"/>
                    <a:pt x="430613" y="150713"/>
                    <a:pt x="427412" y="151932"/>
                  </a:cubicBezTo>
                  <a:cubicBezTo>
                    <a:pt x="424212" y="153151"/>
                    <a:pt x="422383" y="153761"/>
                    <a:pt x="421926" y="153761"/>
                  </a:cubicBezTo>
                  <a:cubicBezTo>
                    <a:pt x="417202" y="153431"/>
                    <a:pt x="411715" y="152567"/>
                    <a:pt x="405467" y="151170"/>
                  </a:cubicBezTo>
                  <a:cubicBezTo>
                    <a:pt x="399218" y="149773"/>
                    <a:pt x="394951" y="149824"/>
                    <a:pt x="392665" y="151322"/>
                  </a:cubicBezTo>
                  <a:cubicBezTo>
                    <a:pt x="389084" y="154142"/>
                    <a:pt x="380397" y="154904"/>
                    <a:pt x="366605" y="153608"/>
                  </a:cubicBezTo>
                  <a:cubicBezTo>
                    <a:pt x="352813" y="152313"/>
                    <a:pt x="344431" y="153989"/>
                    <a:pt x="341459" y="158638"/>
                  </a:cubicBezTo>
                  <a:lnTo>
                    <a:pt x="313417" y="158638"/>
                  </a:lnTo>
                  <a:cubicBezTo>
                    <a:pt x="306737" y="158562"/>
                    <a:pt x="300590" y="159019"/>
                    <a:pt x="294977" y="160009"/>
                  </a:cubicBezTo>
                  <a:cubicBezTo>
                    <a:pt x="289363" y="161000"/>
                    <a:pt x="284131" y="162981"/>
                    <a:pt x="279280" y="165953"/>
                  </a:cubicBezTo>
                  <a:cubicBezTo>
                    <a:pt x="267951" y="165902"/>
                    <a:pt x="255556" y="166004"/>
                    <a:pt x="242094" y="166258"/>
                  </a:cubicBezTo>
                  <a:cubicBezTo>
                    <a:pt x="228632" y="166512"/>
                    <a:pt x="216237" y="167223"/>
                    <a:pt x="204908" y="168391"/>
                  </a:cubicBezTo>
                  <a:cubicBezTo>
                    <a:pt x="203384" y="171262"/>
                    <a:pt x="196984" y="172836"/>
                    <a:pt x="185706" y="173116"/>
                  </a:cubicBezTo>
                  <a:lnTo>
                    <a:pt x="170057" y="173190"/>
                  </a:lnTo>
                  <a:lnTo>
                    <a:pt x="180367" y="159403"/>
                  </a:lnTo>
                  <a:lnTo>
                    <a:pt x="219252" y="116618"/>
                  </a:lnTo>
                  <a:lnTo>
                    <a:pt x="260992" y="109870"/>
                  </a:lnTo>
                  <a:lnTo>
                    <a:pt x="341459" y="109870"/>
                  </a:lnTo>
                  <a:cubicBezTo>
                    <a:pt x="344659" y="109565"/>
                    <a:pt x="351974" y="108346"/>
                    <a:pt x="363404" y="106212"/>
                  </a:cubicBezTo>
                  <a:cubicBezTo>
                    <a:pt x="374834" y="104078"/>
                    <a:pt x="382150" y="102859"/>
                    <a:pt x="385350" y="102554"/>
                  </a:cubicBezTo>
                  <a:cubicBezTo>
                    <a:pt x="388474" y="101691"/>
                    <a:pt x="390455" y="102199"/>
                    <a:pt x="391294" y="104078"/>
                  </a:cubicBezTo>
                  <a:cubicBezTo>
                    <a:pt x="392132" y="105958"/>
                    <a:pt x="395027" y="107076"/>
                    <a:pt x="399980" y="107431"/>
                  </a:cubicBezTo>
                  <a:lnTo>
                    <a:pt x="403638" y="102554"/>
                  </a:lnTo>
                  <a:cubicBezTo>
                    <a:pt x="438665" y="102783"/>
                    <a:pt x="474682" y="102021"/>
                    <a:pt x="511690" y="100268"/>
                  </a:cubicBezTo>
                  <a:cubicBezTo>
                    <a:pt x="548697" y="98516"/>
                    <a:pt x="585019" y="94401"/>
                    <a:pt x="620656" y="87924"/>
                  </a:cubicBezTo>
                  <a:cubicBezTo>
                    <a:pt x="626853" y="86552"/>
                    <a:pt x="637013" y="79542"/>
                    <a:pt x="651136" y="66893"/>
                  </a:cubicBezTo>
                  <a:cubicBezTo>
                    <a:pt x="665258" y="54244"/>
                    <a:pt x="675418" y="44185"/>
                    <a:pt x="681616" y="36718"/>
                  </a:cubicBezTo>
                  <a:cubicBezTo>
                    <a:pt x="690836" y="34660"/>
                    <a:pt x="696170" y="29326"/>
                    <a:pt x="697618" y="20716"/>
                  </a:cubicBezTo>
                  <a:cubicBezTo>
                    <a:pt x="699065" y="12105"/>
                    <a:pt x="703485" y="5247"/>
                    <a:pt x="710876" y="142"/>
                  </a:cubicBez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</a:sys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247208" y="3837464"/>
            <a:ext cx="8717280" cy="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22" name="直接连接符 21"/>
          <p:cNvCxnSpPr/>
          <p:nvPr/>
        </p:nvCxnSpPr>
        <p:spPr>
          <a:xfrm>
            <a:off x="1466408" y="3837464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3" name="文本框 13"/>
          <p:cNvSpPr txBox="1"/>
          <p:nvPr/>
        </p:nvSpPr>
        <p:spPr>
          <a:xfrm>
            <a:off x="1207328" y="4645186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417128" y="3822224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5" name="文本框 15"/>
          <p:cNvSpPr txBox="1"/>
          <p:nvPr/>
        </p:nvSpPr>
        <p:spPr>
          <a:xfrm>
            <a:off x="2990408" y="4614706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367848" y="3837464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7" name="文本框 17"/>
          <p:cNvSpPr txBox="1"/>
          <p:nvPr/>
        </p:nvSpPr>
        <p:spPr>
          <a:xfrm>
            <a:off x="5017329" y="4629946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318568" y="3822224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9" name="文本框 19"/>
          <p:cNvSpPr txBox="1"/>
          <p:nvPr/>
        </p:nvSpPr>
        <p:spPr>
          <a:xfrm>
            <a:off x="6998528" y="4614705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0" name="文本框 20"/>
          <p:cNvSpPr txBox="1"/>
          <p:nvPr/>
        </p:nvSpPr>
        <p:spPr>
          <a:xfrm>
            <a:off x="910149" y="5425042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Strength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1" name="文本框 21"/>
          <p:cNvSpPr txBox="1"/>
          <p:nvPr/>
        </p:nvSpPr>
        <p:spPr>
          <a:xfrm>
            <a:off x="2860868" y="5445700"/>
            <a:ext cx="145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Weakness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2" name="文本框 22"/>
          <p:cNvSpPr txBox="1"/>
          <p:nvPr/>
        </p:nvSpPr>
        <p:spPr>
          <a:xfrm>
            <a:off x="4811585" y="5466359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3" name="文本框 23"/>
          <p:cNvSpPr txBox="1"/>
          <p:nvPr/>
        </p:nvSpPr>
        <p:spPr>
          <a:xfrm>
            <a:off x="6762303" y="5487018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Threat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6936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36512" y="998157"/>
            <a:ext cx="8820472" cy="4619720"/>
            <a:chOff x="0" y="607382"/>
            <a:chExt cx="10774680" cy="5643235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-322258" y="929640"/>
              <a:ext cx="5643235" cy="4998720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9" name="文本框 2"/>
            <p:cNvSpPr txBox="1"/>
            <p:nvPr/>
          </p:nvSpPr>
          <p:spPr>
            <a:xfrm>
              <a:off x="228600" y="829546"/>
              <a:ext cx="4892040" cy="5386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 dirty="0" smtClean="0">
                  <a:solidFill>
                    <a:srgbClr val="1F1E1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T</a:t>
              </a:r>
              <a:endParaRPr lang="zh-CN" altLang="en-US" sz="34400" dirty="0">
                <a:solidFill>
                  <a:srgbClr val="1F1E1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0" name="文本框 5"/>
            <p:cNvSpPr txBox="1"/>
            <p:nvPr/>
          </p:nvSpPr>
          <p:spPr>
            <a:xfrm rot="19781958">
              <a:off x="2391920" y="4241633"/>
              <a:ext cx="30506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THREAT</a:t>
              </a:r>
              <a:endParaRPr lang="zh-CN" altLang="en-US" sz="2400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6096000" y="105599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菱形 21"/>
            <p:cNvSpPr/>
            <p:nvPr/>
          </p:nvSpPr>
          <p:spPr>
            <a:xfrm rot="336697">
              <a:off x="6165239" y="109122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3" name="文本框 8"/>
            <p:cNvSpPr txBox="1"/>
            <p:nvPr/>
          </p:nvSpPr>
          <p:spPr>
            <a:xfrm>
              <a:off x="6347527" y="1177614"/>
              <a:ext cx="701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4" name="文本框 9"/>
            <p:cNvSpPr txBox="1"/>
            <p:nvPr/>
          </p:nvSpPr>
          <p:spPr>
            <a:xfrm>
              <a:off x="7345680" y="1269355"/>
              <a:ext cx="3429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有哪些威胁</a:t>
              </a:r>
              <a:endParaRPr lang="zh-CN" altLang="en-US" sz="2000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5" name="菱形 24"/>
            <p:cNvSpPr/>
            <p:nvPr/>
          </p:nvSpPr>
          <p:spPr>
            <a:xfrm>
              <a:off x="6089348" y="311339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 rot="336697">
              <a:off x="6158587" y="314862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7" name="文本框 12"/>
            <p:cNvSpPr txBox="1"/>
            <p:nvPr/>
          </p:nvSpPr>
          <p:spPr>
            <a:xfrm>
              <a:off x="6340875" y="3235014"/>
              <a:ext cx="701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8" name="文本框 13"/>
            <p:cNvSpPr txBox="1"/>
            <p:nvPr/>
          </p:nvSpPr>
          <p:spPr>
            <a:xfrm>
              <a:off x="7345680" y="3366234"/>
              <a:ext cx="3429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如何解决</a:t>
              </a:r>
              <a:endParaRPr lang="zh-CN" altLang="en-US" sz="2000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>
              <a:off x="6089348" y="511962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 rot="336697">
              <a:off x="6158587" y="515485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1" name="文本框 16"/>
            <p:cNvSpPr txBox="1"/>
            <p:nvPr/>
          </p:nvSpPr>
          <p:spPr>
            <a:xfrm>
              <a:off x="6340875" y="5241244"/>
              <a:ext cx="7010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3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文本框 17"/>
            <p:cNvSpPr txBox="1"/>
            <p:nvPr/>
          </p:nvSpPr>
          <p:spPr>
            <a:xfrm>
              <a:off x="7345680" y="5477080"/>
              <a:ext cx="3429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威胁预防</a:t>
              </a:r>
              <a:endParaRPr lang="zh-CN" altLang="en-US" sz="2000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0" y="5295242"/>
              <a:ext cx="735006" cy="241289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模板：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www.1ppt.com/moban/                  PPT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素材：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www.1ppt.com/sucai/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背景：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www.1ppt.com/beijing/                   PPT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图表：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www.1ppt.com/tubiao/    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下载：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www.1ppt.com/xiazai/                     PPT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教程： 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www.1ppt.com/powerpoint/    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资料下载：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www.1ppt.com/ziliao/                   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范文下载：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www.1ppt.com/fanwen/           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试卷下载：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www.1ppt.com/shiti/                     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教案下载：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www.1ppt.com/jiaoan/              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PPT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论坛：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www.1ppt.cn                                     PPT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语文课件：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www.1ppt.com/kejian/yuwen/    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数学课件：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www.1ppt.com/kejian/shuxue/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英语课件：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www.1ppt.com/kejian/yingyu/    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美术课件：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www.1ppt.com/kejian/meishu/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科学课件：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www.1ppt.com/kejian/kexue/     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物理课件：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www.1ppt.com/kejian/wuli/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化学课件：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www.1ppt.com/kejian/huaxue/  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生物课件：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www.1ppt.com/kejian/shengwu/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地理课件：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www.1ppt.com/kejian/dili/          </a:t>
              </a:r>
              <a:r>
                <a:rPr kumimoji="0" lang="zh-CN" altLang="en-US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历史课件：</a:t>
              </a:r>
              <a:r>
                <a:rPr kumimoji="0" lang="en-US" altLang="zh-CN" sz="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www.1ppt.com/kejian/lishi/      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452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79512" y="1524219"/>
            <a:ext cx="8755369" cy="3488957"/>
            <a:chOff x="785183" y="1009401"/>
            <a:chExt cx="11030106" cy="4395423"/>
          </a:xfrm>
        </p:grpSpPr>
        <p:grpSp>
          <p:nvGrpSpPr>
            <p:cNvPr id="21" name="组合 20"/>
            <p:cNvGrpSpPr/>
            <p:nvPr/>
          </p:nvGrpSpPr>
          <p:grpSpPr>
            <a:xfrm>
              <a:off x="4573121" y="4497489"/>
              <a:ext cx="1376019" cy="449460"/>
              <a:chOff x="4594850" y="1528765"/>
              <a:chExt cx="1376018" cy="44946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594850" y="1528765"/>
                <a:ext cx="1376018" cy="449460"/>
              </a:xfrm>
              <a:prstGeom prst="rect">
                <a:avLst/>
              </a:prstGeom>
              <a:solidFill>
                <a:srgbClr val="B8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3" name="Freeform 554"/>
              <p:cNvSpPr>
                <a:spLocks/>
              </p:cNvSpPr>
              <p:nvPr/>
            </p:nvSpPr>
            <p:spPr bwMode="auto">
              <a:xfrm>
                <a:off x="5753146" y="1846771"/>
                <a:ext cx="217722" cy="131454"/>
              </a:xfrm>
              <a:custGeom>
                <a:avLst/>
                <a:gdLst>
                  <a:gd name="T0" fmla="*/ 2147483647 w 80"/>
                  <a:gd name="T1" fmla="*/ 2147483647 h 40"/>
                  <a:gd name="T2" fmla="*/ 2147483647 w 80"/>
                  <a:gd name="T3" fmla="*/ 0 h 40"/>
                  <a:gd name="T4" fmla="*/ 0 w 80"/>
                  <a:gd name="T5" fmla="*/ 0 h 40"/>
                  <a:gd name="T6" fmla="*/ 2147483647 w 80"/>
                  <a:gd name="T7" fmla="*/ 2147483647 h 4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0" h="40">
                    <a:moveTo>
                      <a:pt x="80" y="40"/>
                    </a:moveTo>
                    <a:lnTo>
                      <a:pt x="80" y="0"/>
                    </a:lnTo>
                    <a:lnTo>
                      <a:pt x="0" y="0"/>
                    </a:lnTo>
                    <a:lnTo>
                      <a:pt x="80" y="40"/>
                    </a:lnTo>
                    <a:close/>
                  </a:path>
                </a:pathLst>
              </a:custGeom>
              <a:solidFill>
                <a:srgbClr val="E7E6E6">
                  <a:lumMod val="25000"/>
                </a:srgb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594849" y="3509476"/>
              <a:ext cx="1376019" cy="449460"/>
              <a:chOff x="4594850" y="1528765"/>
              <a:chExt cx="1376018" cy="44946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594850" y="1528765"/>
                <a:ext cx="1376018" cy="449460"/>
              </a:xfrm>
              <a:prstGeom prst="rect">
                <a:avLst/>
              </a:prstGeom>
              <a:solidFill>
                <a:srgbClr val="B8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6" name="Freeform 554"/>
              <p:cNvSpPr>
                <a:spLocks/>
              </p:cNvSpPr>
              <p:nvPr/>
            </p:nvSpPr>
            <p:spPr bwMode="auto">
              <a:xfrm>
                <a:off x="5753146" y="1846771"/>
                <a:ext cx="217722" cy="131454"/>
              </a:xfrm>
              <a:custGeom>
                <a:avLst/>
                <a:gdLst>
                  <a:gd name="T0" fmla="*/ 2147483647 w 80"/>
                  <a:gd name="T1" fmla="*/ 2147483647 h 40"/>
                  <a:gd name="T2" fmla="*/ 2147483647 w 80"/>
                  <a:gd name="T3" fmla="*/ 0 h 40"/>
                  <a:gd name="T4" fmla="*/ 0 w 80"/>
                  <a:gd name="T5" fmla="*/ 0 h 40"/>
                  <a:gd name="T6" fmla="*/ 2147483647 w 80"/>
                  <a:gd name="T7" fmla="*/ 2147483647 h 4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0" h="40">
                    <a:moveTo>
                      <a:pt x="80" y="40"/>
                    </a:moveTo>
                    <a:lnTo>
                      <a:pt x="80" y="0"/>
                    </a:lnTo>
                    <a:lnTo>
                      <a:pt x="0" y="0"/>
                    </a:lnTo>
                    <a:lnTo>
                      <a:pt x="80" y="40"/>
                    </a:lnTo>
                    <a:close/>
                  </a:path>
                </a:pathLst>
              </a:custGeom>
              <a:solidFill>
                <a:srgbClr val="E7E6E6">
                  <a:lumMod val="25000"/>
                </a:srgb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594849" y="1538021"/>
              <a:ext cx="1376019" cy="449460"/>
              <a:chOff x="4594850" y="1528765"/>
              <a:chExt cx="1376018" cy="44946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4594850" y="1528765"/>
                <a:ext cx="1376018" cy="449460"/>
              </a:xfrm>
              <a:prstGeom prst="rect">
                <a:avLst/>
              </a:prstGeom>
              <a:solidFill>
                <a:srgbClr val="B8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9" name="Freeform 554"/>
              <p:cNvSpPr>
                <a:spLocks/>
              </p:cNvSpPr>
              <p:nvPr/>
            </p:nvSpPr>
            <p:spPr bwMode="auto">
              <a:xfrm>
                <a:off x="5753146" y="1846771"/>
                <a:ext cx="217722" cy="131454"/>
              </a:xfrm>
              <a:custGeom>
                <a:avLst/>
                <a:gdLst>
                  <a:gd name="T0" fmla="*/ 2147483647 w 80"/>
                  <a:gd name="T1" fmla="*/ 2147483647 h 40"/>
                  <a:gd name="T2" fmla="*/ 2147483647 w 80"/>
                  <a:gd name="T3" fmla="*/ 0 h 40"/>
                  <a:gd name="T4" fmla="*/ 0 w 80"/>
                  <a:gd name="T5" fmla="*/ 0 h 40"/>
                  <a:gd name="T6" fmla="*/ 2147483647 w 80"/>
                  <a:gd name="T7" fmla="*/ 2147483647 h 4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0" h="40">
                    <a:moveTo>
                      <a:pt x="80" y="40"/>
                    </a:moveTo>
                    <a:lnTo>
                      <a:pt x="80" y="0"/>
                    </a:lnTo>
                    <a:lnTo>
                      <a:pt x="0" y="0"/>
                    </a:lnTo>
                    <a:lnTo>
                      <a:pt x="80" y="40"/>
                    </a:lnTo>
                    <a:close/>
                  </a:path>
                </a:pathLst>
              </a:custGeom>
              <a:solidFill>
                <a:srgbClr val="E7E6E6">
                  <a:lumMod val="25000"/>
                </a:srgb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4594849" y="2533850"/>
              <a:ext cx="1376019" cy="449460"/>
              <a:chOff x="4594850" y="1528765"/>
              <a:chExt cx="1376018" cy="44946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4594850" y="1528765"/>
                <a:ext cx="1376018" cy="449460"/>
              </a:xfrm>
              <a:prstGeom prst="rect">
                <a:avLst/>
              </a:prstGeom>
              <a:solidFill>
                <a:srgbClr val="B8000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32" name="Freeform 554"/>
              <p:cNvSpPr>
                <a:spLocks/>
              </p:cNvSpPr>
              <p:nvPr/>
            </p:nvSpPr>
            <p:spPr bwMode="auto">
              <a:xfrm>
                <a:off x="5753146" y="1846771"/>
                <a:ext cx="217722" cy="131454"/>
              </a:xfrm>
              <a:custGeom>
                <a:avLst/>
                <a:gdLst>
                  <a:gd name="T0" fmla="*/ 2147483647 w 80"/>
                  <a:gd name="T1" fmla="*/ 2147483647 h 40"/>
                  <a:gd name="T2" fmla="*/ 2147483647 w 80"/>
                  <a:gd name="T3" fmla="*/ 0 h 40"/>
                  <a:gd name="T4" fmla="*/ 0 w 80"/>
                  <a:gd name="T5" fmla="*/ 0 h 40"/>
                  <a:gd name="T6" fmla="*/ 2147483647 w 80"/>
                  <a:gd name="T7" fmla="*/ 2147483647 h 4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0" h="40">
                    <a:moveTo>
                      <a:pt x="80" y="40"/>
                    </a:moveTo>
                    <a:lnTo>
                      <a:pt x="80" y="0"/>
                    </a:lnTo>
                    <a:lnTo>
                      <a:pt x="0" y="0"/>
                    </a:lnTo>
                    <a:lnTo>
                      <a:pt x="80" y="40"/>
                    </a:lnTo>
                    <a:close/>
                  </a:path>
                </a:pathLst>
              </a:custGeom>
              <a:solidFill>
                <a:srgbClr val="E7E6E6">
                  <a:lumMod val="25000"/>
                </a:srgbClr>
              </a:solidFill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aphicFrame>
          <p:nvGraphicFramePr>
            <p:cNvPr id="33" name="图表 32"/>
            <p:cNvGraphicFramePr/>
            <p:nvPr>
              <p:extLst>
                <p:ext uri="{D42A27DB-BD31-4B8C-83A1-F6EECF244321}">
                  <p14:modId xmlns:p14="http://schemas.microsoft.com/office/powerpoint/2010/main" val="1513933359"/>
                </p:ext>
              </p:extLst>
            </p:nvPr>
          </p:nvGraphicFramePr>
          <p:xfrm>
            <a:off x="5475125" y="1178048"/>
            <a:ext cx="6340164" cy="42267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4" name="文本框 25"/>
            <p:cNvSpPr txBox="1"/>
            <p:nvPr/>
          </p:nvSpPr>
          <p:spPr>
            <a:xfrm>
              <a:off x="785183" y="1009401"/>
              <a:ext cx="2692724" cy="58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输入标题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35" name="文本框 26"/>
            <p:cNvSpPr txBox="1"/>
            <p:nvPr/>
          </p:nvSpPr>
          <p:spPr>
            <a:xfrm>
              <a:off x="785183" y="1635339"/>
              <a:ext cx="3356508" cy="3605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36" name="文本框 38"/>
            <p:cNvSpPr txBox="1"/>
            <p:nvPr/>
          </p:nvSpPr>
          <p:spPr>
            <a:xfrm>
              <a:off x="4878660" y="1592095"/>
              <a:ext cx="1397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A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文本框 39"/>
            <p:cNvSpPr txBox="1"/>
            <p:nvPr/>
          </p:nvSpPr>
          <p:spPr>
            <a:xfrm>
              <a:off x="4895158" y="2581713"/>
              <a:ext cx="1397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B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文本框 40"/>
            <p:cNvSpPr txBox="1"/>
            <p:nvPr/>
          </p:nvSpPr>
          <p:spPr>
            <a:xfrm>
              <a:off x="4911655" y="3571331"/>
              <a:ext cx="1397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C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文本框 41"/>
            <p:cNvSpPr txBox="1"/>
            <p:nvPr/>
          </p:nvSpPr>
          <p:spPr>
            <a:xfrm>
              <a:off x="4908274" y="4580827"/>
              <a:ext cx="1397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D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29737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88062" y="1700808"/>
            <a:ext cx="8704418" cy="3133528"/>
            <a:chOff x="-233266" y="1552885"/>
            <a:chExt cx="12656331" cy="4556189"/>
          </a:xfrm>
        </p:grpSpPr>
        <p:sp>
          <p:nvSpPr>
            <p:cNvPr id="22" name="菱形 21"/>
            <p:cNvSpPr/>
            <p:nvPr/>
          </p:nvSpPr>
          <p:spPr>
            <a:xfrm>
              <a:off x="5227290" y="1844340"/>
              <a:ext cx="1013791" cy="1013791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7762458" y="1898609"/>
              <a:ext cx="1013791" cy="1013791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4" name="文本框 14"/>
            <p:cNvSpPr txBox="1"/>
            <p:nvPr/>
          </p:nvSpPr>
          <p:spPr>
            <a:xfrm>
              <a:off x="1640566" y="3468759"/>
              <a:ext cx="2337312" cy="26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25" name="文本框 17"/>
            <p:cNvSpPr txBox="1"/>
            <p:nvPr/>
          </p:nvSpPr>
          <p:spPr>
            <a:xfrm>
              <a:off x="2087216" y="2028069"/>
              <a:ext cx="1411357" cy="850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文本框 18"/>
            <p:cNvSpPr txBox="1"/>
            <p:nvPr/>
          </p:nvSpPr>
          <p:spPr>
            <a:xfrm>
              <a:off x="5535401" y="2028069"/>
              <a:ext cx="1411357" cy="850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文本框 19"/>
            <p:cNvSpPr txBox="1"/>
            <p:nvPr/>
          </p:nvSpPr>
          <p:spPr>
            <a:xfrm>
              <a:off x="4773951" y="3468757"/>
              <a:ext cx="2337312" cy="26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28" name="文本框 21"/>
            <p:cNvSpPr txBox="1"/>
            <p:nvPr/>
          </p:nvSpPr>
          <p:spPr>
            <a:xfrm>
              <a:off x="8070569" y="2091883"/>
              <a:ext cx="1411357" cy="850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3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文本框 22"/>
            <p:cNvSpPr txBox="1"/>
            <p:nvPr/>
          </p:nvSpPr>
          <p:spPr>
            <a:xfrm>
              <a:off x="7780363" y="3468757"/>
              <a:ext cx="2337312" cy="2640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30" name="菱形 29"/>
            <p:cNvSpPr/>
            <p:nvPr/>
          </p:nvSpPr>
          <p:spPr>
            <a:xfrm>
              <a:off x="9790037" y="2079910"/>
              <a:ext cx="619419" cy="619418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1" name="菱形 30"/>
            <p:cNvSpPr/>
            <p:nvPr/>
          </p:nvSpPr>
          <p:spPr>
            <a:xfrm>
              <a:off x="1831725" y="1844340"/>
              <a:ext cx="1013791" cy="1013791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菱形 31"/>
            <p:cNvSpPr/>
            <p:nvPr/>
          </p:nvSpPr>
          <p:spPr>
            <a:xfrm>
              <a:off x="1216909" y="1856366"/>
              <a:ext cx="870305" cy="870305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>
              <a:off x="897235" y="2827433"/>
              <a:ext cx="562863" cy="562863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菱形 33"/>
            <p:cNvSpPr/>
            <p:nvPr/>
          </p:nvSpPr>
          <p:spPr>
            <a:xfrm>
              <a:off x="-233266" y="3390296"/>
              <a:ext cx="562863" cy="562863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5" name="菱形 34"/>
            <p:cNvSpPr/>
            <p:nvPr/>
          </p:nvSpPr>
          <p:spPr>
            <a:xfrm>
              <a:off x="9946411" y="2418957"/>
              <a:ext cx="510887" cy="510887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菱形 35"/>
            <p:cNvSpPr/>
            <p:nvPr/>
          </p:nvSpPr>
          <p:spPr>
            <a:xfrm>
              <a:off x="11068733" y="2602688"/>
              <a:ext cx="510887" cy="510887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菱形 36"/>
            <p:cNvSpPr/>
            <p:nvPr/>
          </p:nvSpPr>
          <p:spPr>
            <a:xfrm>
              <a:off x="11912178" y="3134852"/>
              <a:ext cx="510887" cy="510887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菱形 37"/>
            <p:cNvSpPr/>
            <p:nvPr/>
          </p:nvSpPr>
          <p:spPr>
            <a:xfrm>
              <a:off x="4355485" y="1552885"/>
              <a:ext cx="510887" cy="510887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菱形 38"/>
            <p:cNvSpPr/>
            <p:nvPr/>
          </p:nvSpPr>
          <p:spPr>
            <a:xfrm>
              <a:off x="3705912" y="2272917"/>
              <a:ext cx="447072" cy="447072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>
              <a:off x="4774480" y="2634593"/>
              <a:ext cx="447072" cy="447072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1" name="菱形 40"/>
            <p:cNvSpPr/>
            <p:nvPr/>
          </p:nvSpPr>
          <p:spPr>
            <a:xfrm>
              <a:off x="6943647" y="2716372"/>
              <a:ext cx="447072" cy="447072"/>
            </a:xfrm>
            <a:prstGeom prst="diamond">
              <a:avLst/>
            </a:prstGeom>
            <a:noFill/>
            <a:ln w="285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5086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2213" y="836712"/>
            <a:ext cx="8966701" cy="5386090"/>
            <a:chOff x="-2660" y="365321"/>
            <a:chExt cx="10777340" cy="6473697"/>
          </a:xfrm>
        </p:grpSpPr>
        <p:sp>
          <p:nvSpPr>
            <p:cNvPr id="17" name="等腰三角形 16"/>
            <p:cNvSpPr/>
            <p:nvPr/>
          </p:nvSpPr>
          <p:spPr>
            <a:xfrm rot="5400000">
              <a:off x="-322258" y="929640"/>
              <a:ext cx="5643235" cy="4998720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" name="文本框 2"/>
            <p:cNvSpPr txBox="1"/>
            <p:nvPr/>
          </p:nvSpPr>
          <p:spPr>
            <a:xfrm>
              <a:off x="-2660" y="365321"/>
              <a:ext cx="4892041" cy="64736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400" dirty="0">
                  <a:solidFill>
                    <a:srgbClr val="1F1E1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S</a:t>
              </a:r>
              <a:endParaRPr lang="zh-CN" altLang="en-US" sz="34400" dirty="0">
                <a:solidFill>
                  <a:srgbClr val="1F1E1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19" name="文本框 5"/>
            <p:cNvSpPr txBox="1"/>
            <p:nvPr/>
          </p:nvSpPr>
          <p:spPr>
            <a:xfrm rot="19781958">
              <a:off x="2427492" y="4326401"/>
              <a:ext cx="2529839" cy="554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STRENGTH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>
              <a:off x="6096000" y="105599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 rot="336697">
              <a:off x="6165239" y="109122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6347528" y="1177614"/>
              <a:ext cx="701040" cy="702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7345680" y="1269355"/>
              <a:ext cx="3429000" cy="48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技术优势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4" name="菱形 23"/>
            <p:cNvSpPr/>
            <p:nvPr/>
          </p:nvSpPr>
          <p:spPr>
            <a:xfrm>
              <a:off x="6089348" y="311339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5" name="菱形 24"/>
            <p:cNvSpPr/>
            <p:nvPr/>
          </p:nvSpPr>
          <p:spPr>
            <a:xfrm rot="336697">
              <a:off x="6158587" y="314862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文本框 12"/>
            <p:cNvSpPr txBox="1"/>
            <p:nvPr/>
          </p:nvSpPr>
          <p:spPr>
            <a:xfrm>
              <a:off x="6340875" y="3235013"/>
              <a:ext cx="701040" cy="702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7" name="文本框 13"/>
            <p:cNvSpPr txBox="1"/>
            <p:nvPr/>
          </p:nvSpPr>
          <p:spPr>
            <a:xfrm>
              <a:off x="7345680" y="3366234"/>
              <a:ext cx="3429000" cy="48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成本优势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>
              <a:off x="6089348" y="511962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 rot="336697">
              <a:off x="6158587" y="515485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文本框 16"/>
            <p:cNvSpPr txBox="1"/>
            <p:nvPr/>
          </p:nvSpPr>
          <p:spPr>
            <a:xfrm>
              <a:off x="6340875" y="5241244"/>
              <a:ext cx="701040" cy="702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</a:rPr>
                <a:t>3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文本框 17"/>
            <p:cNvSpPr txBox="1"/>
            <p:nvPr/>
          </p:nvSpPr>
          <p:spPr>
            <a:xfrm>
              <a:off x="7345680" y="5477081"/>
              <a:ext cx="3429000" cy="48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其他优势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510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80528" y="1412776"/>
            <a:ext cx="9124894" cy="4138336"/>
            <a:chOff x="952769" y="1090864"/>
            <a:chExt cx="10774011" cy="4886246"/>
          </a:xfrm>
        </p:grpSpPr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108730281"/>
                </p:ext>
              </p:extLst>
            </p:nvPr>
          </p:nvGraphicFramePr>
          <p:xfrm>
            <a:off x="952769" y="2018097"/>
            <a:ext cx="5938519" cy="39590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文本框 42"/>
            <p:cNvSpPr txBox="1"/>
            <p:nvPr/>
          </p:nvSpPr>
          <p:spPr>
            <a:xfrm>
              <a:off x="1523466" y="1090864"/>
              <a:ext cx="4572535" cy="545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XXX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技术市场占有率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8" name="文本框 43"/>
            <p:cNvSpPr txBox="1"/>
            <p:nvPr/>
          </p:nvSpPr>
          <p:spPr>
            <a:xfrm>
              <a:off x="7379368" y="2807370"/>
              <a:ext cx="2069432" cy="436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输入标题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9" name="文本框 44"/>
            <p:cNvSpPr txBox="1"/>
            <p:nvPr/>
          </p:nvSpPr>
          <p:spPr>
            <a:xfrm>
              <a:off x="7379369" y="3429001"/>
              <a:ext cx="4347411" cy="872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6011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8195" y="1203159"/>
            <a:ext cx="8978301" cy="4098049"/>
            <a:chOff x="668421" y="1203159"/>
            <a:chExt cx="11058359" cy="5047469"/>
          </a:xfrm>
        </p:grpSpPr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4263129223"/>
                </p:ext>
              </p:extLst>
            </p:nvPr>
          </p:nvGraphicFramePr>
          <p:xfrm>
            <a:off x="668421" y="2181726"/>
            <a:ext cx="6582611" cy="40689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文本框 13"/>
            <p:cNvSpPr txBox="1"/>
            <p:nvPr/>
          </p:nvSpPr>
          <p:spPr>
            <a:xfrm>
              <a:off x="1347002" y="1203159"/>
              <a:ext cx="45725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XXX</a:t>
              </a: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技术发展趋势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8" name="文本框 14"/>
            <p:cNvSpPr txBox="1"/>
            <p:nvPr/>
          </p:nvSpPr>
          <p:spPr>
            <a:xfrm>
              <a:off x="7379368" y="2807370"/>
              <a:ext cx="20694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输入标题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9" name="文本框 15"/>
            <p:cNvSpPr txBox="1"/>
            <p:nvPr/>
          </p:nvSpPr>
          <p:spPr>
            <a:xfrm>
              <a:off x="7379369" y="3429001"/>
              <a:ext cx="43474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933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683568" y="1329957"/>
            <a:ext cx="7549138" cy="4103524"/>
            <a:chOff x="1502981" y="987220"/>
            <a:chExt cx="8475454" cy="4607046"/>
          </a:xfrm>
        </p:grpSpPr>
        <p:grpSp>
          <p:nvGrpSpPr>
            <p:cNvPr id="18" name="组合 17"/>
            <p:cNvGrpSpPr/>
            <p:nvPr/>
          </p:nvGrpSpPr>
          <p:grpSpPr>
            <a:xfrm rot="19975472">
              <a:off x="1502981" y="1352517"/>
              <a:ext cx="2945663" cy="3416969"/>
              <a:chOff x="1502979" y="1352515"/>
              <a:chExt cx="2945663" cy="3416969"/>
            </a:xfrm>
          </p:grpSpPr>
          <p:sp>
            <p:nvSpPr>
              <p:cNvPr id="19" name="六边形 18"/>
              <p:cNvSpPr/>
              <p:nvPr/>
            </p:nvSpPr>
            <p:spPr>
              <a:xfrm rot="16200000">
                <a:off x="1267326" y="1588168"/>
                <a:ext cx="3416969" cy="2945663"/>
              </a:xfrm>
              <a:prstGeom prst="hexagon">
                <a:avLst/>
              </a:prstGeom>
              <a:noFill/>
              <a:ln w="28575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0" name="六边形 19"/>
              <p:cNvSpPr/>
              <p:nvPr/>
            </p:nvSpPr>
            <p:spPr>
              <a:xfrm rot="16200000">
                <a:off x="1637739" y="1907488"/>
                <a:ext cx="2676144" cy="2307021"/>
              </a:xfrm>
              <a:prstGeom prst="hexagon">
                <a:avLst/>
              </a:prstGeom>
              <a:noFill/>
              <a:ln w="28575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1" name="文本框 5"/>
            <p:cNvSpPr txBox="1"/>
            <p:nvPr/>
          </p:nvSpPr>
          <p:spPr>
            <a:xfrm>
              <a:off x="2291231" y="2400321"/>
              <a:ext cx="4267200" cy="1485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發展</a:t>
              </a:r>
              <a:endPara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策略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522921" y="987220"/>
              <a:ext cx="876576" cy="876576"/>
            </a:xfrm>
            <a:prstGeom prst="ellipse">
              <a:avLst/>
            </a:prstGeom>
            <a:noFill/>
            <a:ln w="28575" cap="flat" cmpd="sng" algn="ctr">
              <a:solidFill>
                <a:srgbClr val="FFC000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0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600263" y="1064563"/>
              <a:ext cx="721895" cy="72189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4" name="文本框 12"/>
            <p:cNvSpPr txBox="1"/>
            <p:nvPr/>
          </p:nvSpPr>
          <p:spPr>
            <a:xfrm>
              <a:off x="3743205" y="1084139"/>
              <a:ext cx="1235243" cy="587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424831" y="2904394"/>
              <a:ext cx="876576" cy="876576"/>
            </a:xfrm>
            <a:prstGeom prst="ellipse">
              <a:avLst/>
            </a:prstGeom>
            <a:noFill/>
            <a:ln w="28575" cap="flat" cmpd="sng" algn="ctr">
              <a:solidFill>
                <a:srgbClr val="FFC000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0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502173" y="2981737"/>
              <a:ext cx="721895" cy="72189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7" name="文本框 15"/>
            <p:cNvSpPr txBox="1"/>
            <p:nvPr/>
          </p:nvSpPr>
          <p:spPr>
            <a:xfrm>
              <a:off x="4645116" y="3001313"/>
              <a:ext cx="1235243" cy="587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379977" y="4297919"/>
              <a:ext cx="876576" cy="876576"/>
            </a:xfrm>
            <a:prstGeom prst="ellipse">
              <a:avLst/>
            </a:prstGeom>
            <a:noFill/>
            <a:ln w="28575" cap="flat" cmpd="sng" algn="ctr">
              <a:solidFill>
                <a:srgbClr val="FFC000"/>
              </a:solidFill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rPr>
                <a:t>0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457319" y="4375262"/>
              <a:ext cx="721895" cy="721895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文本框 18"/>
            <p:cNvSpPr txBox="1"/>
            <p:nvPr/>
          </p:nvSpPr>
          <p:spPr>
            <a:xfrm>
              <a:off x="3600261" y="4394838"/>
              <a:ext cx="1235243" cy="5874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文本框 20"/>
            <p:cNvSpPr txBox="1"/>
            <p:nvPr/>
          </p:nvSpPr>
          <p:spPr>
            <a:xfrm>
              <a:off x="4978449" y="1005539"/>
              <a:ext cx="4347411" cy="829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32" name="文本框 21"/>
            <p:cNvSpPr txBox="1"/>
            <p:nvPr/>
          </p:nvSpPr>
          <p:spPr>
            <a:xfrm>
              <a:off x="5631024" y="3013120"/>
              <a:ext cx="4347411" cy="829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33" name="文本框 22"/>
            <p:cNvSpPr txBox="1"/>
            <p:nvPr/>
          </p:nvSpPr>
          <p:spPr>
            <a:xfrm>
              <a:off x="4645116" y="4764964"/>
              <a:ext cx="4347411" cy="829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0759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257992" y="1145666"/>
            <a:ext cx="2225040" cy="2225040"/>
            <a:chOff x="4937760" y="914400"/>
            <a:chExt cx="2225040" cy="2225040"/>
          </a:xfrm>
        </p:grpSpPr>
        <p:sp>
          <p:nvSpPr>
            <p:cNvPr id="19" name="任意多边形 18"/>
            <p:cNvSpPr/>
            <p:nvPr/>
          </p:nvSpPr>
          <p:spPr>
            <a:xfrm>
              <a:off x="4937760" y="914400"/>
              <a:ext cx="2225040" cy="2225040"/>
            </a:xfrm>
            <a:custGeom>
              <a:avLst/>
              <a:gdLst/>
              <a:ahLst/>
              <a:cxnLst/>
              <a:rect l="l" t="t" r="r" b="b"/>
              <a:pathLst>
                <a:path w="2225040" h="2225040">
                  <a:moveTo>
                    <a:pt x="2039659" y="1524300"/>
                  </a:moveTo>
                  <a:cubicBezTo>
                    <a:pt x="2056418" y="1524642"/>
                    <a:pt x="2070002" y="1526417"/>
                    <a:pt x="2080412" y="1529625"/>
                  </a:cubicBezTo>
                  <a:cubicBezTo>
                    <a:pt x="2090822" y="1532833"/>
                    <a:pt x="2099491" y="1537885"/>
                    <a:pt x="2106420" y="1544779"/>
                  </a:cubicBezTo>
                  <a:cubicBezTo>
                    <a:pt x="2113101" y="1550923"/>
                    <a:pt x="2118682" y="1559831"/>
                    <a:pt x="2123161" y="1571504"/>
                  </a:cubicBezTo>
                  <a:lnTo>
                    <a:pt x="2123821" y="1574194"/>
                  </a:lnTo>
                  <a:lnTo>
                    <a:pt x="2090765" y="1642813"/>
                  </a:lnTo>
                  <a:lnTo>
                    <a:pt x="2039659" y="1726936"/>
                  </a:lnTo>
                  <a:close/>
                  <a:moveTo>
                    <a:pt x="484627" y="1518566"/>
                  </a:moveTo>
                  <a:cubicBezTo>
                    <a:pt x="499150" y="1518558"/>
                    <a:pt x="511676" y="1521749"/>
                    <a:pt x="522205" y="1528140"/>
                  </a:cubicBezTo>
                  <a:cubicBezTo>
                    <a:pt x="532735" y="1534531"/>
                    <a:pt x="541370" y="1544173"/>
                    <a:pt x="548111" y="1557066"/>
                  </a:cubicBezTo>
                  <a:cubicBezTo>
                    <a:pt x="555253" y="1570830"/>
                    <a:pt x="560526" y="1586616"/>
                    <a:pt x="563931" y="1604424"/>
                  </a:cubicBezTo>
                  <a:cubicBezTo>
                    <a:pt x="567335" y="1622232"/>
                    <a:pt x="569025" y="1643035"/>
                    <a:pt x="568999" y="1666833"/>
                  </a:cubicBezTo>
                  <a:cubicBezTo>
                    <a:pt x="569025" y="1690827"/>
                    <a:pt x="567335" y="1711749"/>
                    <a:pt x="563931" y="1729600"/>
                  </a:cubicBezTo>
                  <a:cubicBezTo>
                    <a:pt x="560526" y="1747451"/>
                    <a:pt x="555253" y="1763253"/>
                    <a:pt x="548111" y="1777008"/>
                  </a:cubicBezTo>
                  <a:cubicBezTo>
                    <a:pt x="541524" y="1789722"/>
                    <a:pt x="532888" y="1799313"/>
                    <a:pt x="522205" y="1805781"/>
                  </a:cubicBezTo>
                  <a:cubicBezTo>
                    <a:pt x="511522" y="1812249"/>
                    <a:pt x="498996" y="1815491"/>
                    <a:pt x="484627" y="1815508"/>
                  </a:cubicBezTo>
                  <a:cubicBezTo>
                    <a:pt x="470061" y="1815491"/>
                    <a:pt x="457416" y="1812249"/>
                    <a:pt x="446690" y="1805781"/>
                  </a:cubicBezTo>
                  <a:cubicBezTo>
                    <a:pt x="435964" y="1799313"/>
                    <a:pt x="427312" y="1789722"/>
                    <a:pt x="420733" y="1777008"/>
                  </a:cubicBezTo>
                  <a:cubicBezTo>
                    <a:pt x="413591" y="1763049"/>
                    <a:pt x="408318" y="1747143"/>
                    <a:pt x="404913" y="1729293"/>
                  </a:cubicBezTo>
                  <a:cubicBezTo>
                    <a:pt x="401509" y="1711442"/>
                    <a:pt x="399819" y="1690622"/>
                    <a:pt x="399845" y="1666833"/>
                  </a:cubicBezTo>
                  <a:cubicBezTo>
                    <a:pt x="399819" y="1643393"/>
                    <a:pt x="401509" y="1622692"/>
                    <a:pt x="404913" y="1604731"/>
                  </a:cubicBezTo>
                  <a:cubicBezTo>
                    <a:pt x="408318" y="1586769"/>
                    <a:pt x="413591" y="1570881"/>
                    <a:pt x="420733" y="1557066"/>
                  </a:cubicBezTo>
                  <a:cubicBezTo>
                    <a:pt x="427312" y="1544353"/>
                    <a:pt x="435964" y="1534762"/>
                    <a:pt x="446690" y="1528294"/>
                  </a:cubicBezTo>
                  <a:cubicBezTo>
                    <a:pt x="457416" y="1521826"/>
                    <a:pt x="470061" y="1518584"/>
                    <a:pt x="484627" y="1518566"/>
                  </a:cubicBezTo>
                  <a:close/>
                  <a:moveTo>
                    <a:pt x="1546960" y="1513652"/>
                  </a:moveTo>
                  <a:lnTo>
                    <a:pt x="1546960" y="1524300"/>
                  </a:lnTo>
                  <a:cubicBezTo>
                    <a:pt x="1562950" y="1525000"/>
                    <a:pt x="1573667" y="1528823"/>
                    <a:pt x="1579111" y="1535769"/>
                  </a:cubicBezTo>
                  <a:cubicBezTo>
                    <a:pt x="1584555" y="1542714"/>
                    <a:pt x="1587081" y="1555957"/>
                    <a:pt x="1586688" y="1575497"/>
                  </a:cubicBezTo>
                  <a:lnTo>
                    <a:pt x="1586688" y="1738099"/>
                  </a:lnTo>
                  <a:cubicBezTo>
                    <a:pt x="1587055" y="1765318"/>
                    <a:pt x="1584171" y="1783886"/>
                    <a:pt x="1578036" y="1793801"/>
                  </a:cubicBezTo>
                  <a:cubicBezTo>
                    <a:pt x="1571901" y="1803716"/>
                    <a:pt x="1560313" y="1808767"/>
                    <a:pt x="1543273" y="1808955"/>
                  </a:cubicBezTo>
                  <a:lnTo>
                    <a:pt x="1543273" y="1820014"/>
                  </a:lnTo>
                  <a:lnTo>
                    <a:pt x="1646077" y="1820014"/>
                  </a:lnTo>
                  <a:lnTo>
                    <a:pt x="1646077" y="1808955"/>
                  </a:lnTo>
                  <a:cubicBezTo>
                    <a:pt x="1634462" y="1808477"/>
                    <a:pt x="1625563" y="1806338"/>
                    <a:pt x="1619379" y="1802538"/>
                  </a:cubicBezTo>
                  <a:cubicBezTo>
                    <a:pt x="1613195" y="1798738"/>
                    <a:pt x="1608967" y="1792049"/>
                    <a:pt x="1606697" y="1782469"/>
                  </a:cubicBezTo>
                  <a:cubicBezTo>
                    <a:pt x="1604426" y="1772890"/>
                    <a:pt x="1603355" y="1759192"/>
                    <a:pt x="1603481" y="1741375"/>
                  </a:cubicBezTo>
                  <a:lnTo>
                    <a:pt x="1603481" y="1560343"/>
                  </a:lnTo>
                  <a:lnTo>
                    <a:pt x="1786151" y="1821652"/>
                  </a:lnTo>
                  <a:lnTo>
                    <a:pt x="1816460" y="1821652"/>
                  </a:lnTo>
                  <a:lnTo>
                    <a:pt x="1816460" y="1592699"/>
                  </a:lnTo>
                  <a:cubicBezTo>
                    <a:pt x="1816434" y="1579661"/>
                    <a:pt x="1817100" y="1568876"/>
                    <a:pt x="1818457" y="1560343"/>
                  </a:cubicBezTo>
                  <a:cubicBezTo>
                    <a:pt x="1819813" y="1551810"/>
                    <a:pt x="1822015" y="1545121"/>
                    <a:pt x="1825061" y="1540274"/>
                  </a:cubicBezTo>
                  <a:cubicBezTo>
                    <a:pt x="1828150" y="1535018"/>
                    <a:pt x="1832314" y="1531195"/>
                    <a:pt x="1837553" y="1528806"/>
                  </a:cubicBezTo>
                  <a:cubicBezTo>
                    <a:pt x="1842792" y="1526417"/>
                    <a:pt x="1850233" y="1525051"/>
                    <a:pt x="1859875" y="1524710"/>
                  </a:cubicBezTo>
                  <a:lnTo>
                    <a:pt x="1859875" y="1513652"/>
                  </a:lnTo>
                  <a:lnTo>
                    <a:pt x="1756252" y="1513652"/>
                  </a:lnTo>
                  <a:lnTo>
                    <a:pt x="1756252" y="1524710"/>
                  </a:lnTo>
                  <a:cubicBezTo>
                    <a:pt x="1766492" y="1525231"/>
                    <a:pt x="1774274" y="1526647"/>
                    <a:pt x="1779598" y="1528959"/>
                  </a:cubicBezTo>
                  <a:cubicBezTo>
                    <a:pt x="1784923" y="1531272"/>
                    <a:pt x="1789018" y="1535043"/>
                    <a:pt x="1791885" y="1540274"/>
                  </a:cubicBezTo>
                  <a:cubicBezTo>
                    <a:pt x="1794718" y="1544779"/>
                    <a:pt x="1796732" y="1551332"/>
                    <a:pt x="1797927" y="1559934"/>
                  </a:cubicBezTo>
                  <a:cubicBezTo>
                    <a:pt x="1799121" y="1568535"/>
                    <a:pt x="1799702" y="1580412"/>
                    <a:pt x="1799667" y="1595567"/>
                  </a:cubicBezTo>
                  <a:lnTo>
                    <a:pt x="1799667" y="1749567"/>
                  </a:lnTo>
                  <a:lnTo>
                    <a:pt x="1632561" y="1513652"/>
                  </a:lnTo>
                  <a:close/>
                  <a:moveTo>
                    <a:pt x="1282307" y="1513652"/>
                  </a:moveTo>
                  <a:lnTo>
                    <a:pt x="1282307" y="1524300"/>
                  </a:lnTo>
                  <a:cubicBezTo>
                    <a:pt x="1298178" y="1523899"/>
                    <a:pt x="1308418" y="1526340"/>
                    <a:pt x="1313026" y="1531622"/>
                  </a:cubicBezTo>
                  <a:cubicBezTo>
                    <a:pt x="1317633" y="1536903"/>
                    <a:pt x="1319681" y="1548662"/>
                    <a:pt x="1319169" y="1566896"/>
                  </a:cubicBezTo>
                  <a:lnTo>
                    <a:pt x="1319169" y="1766769"/>
                  </a:lnTo>
                  <a:cubicBezTo>
                    <a:pt x="1319707" y="1784978"/>
                    <a:pt x="1317710" y="1796685"/>
                    <a:pt x="1313179" y="1801890"/>
                  </a:cubicBezTo>
                  <a:cubicBezTo>
                    <a:pt x="1308648" y="1807095"/>
                    <a:pt x="1298358" y="1809587"/>
                    <a:pt x="1282307" y="1809365"/>
                  </a:cubicBezTo>
                  <a:lnTo>
                    <a:pt x="1282307" y="1820014"/>
                  </a:lnTo>
                  <a:lnTo>
                    <a:pt x="1512079" y="1820014"/>
                  </a:lnTo>
                  <a:lnTo>
                    <a:pt x="1520680" y="1724583"/>
                  </a:lnTo>
                  <a:lnTo>
                    <a:pt x="1507164" y="1722944"/>
                  </a:lnTo>
                  <a:cubicBezTo>
                    <a:pt x="1501669" y="1754447"/>
                    <a:pt x="1492078" y="1776633"/>
                    <a:pt x="1478392" y="1789500"/>
                  </a:cubicBezTo>
                  <a:cubicBezTo>
                    <a:pt x="1464705" y="1802368"/>
                    <a:pt x="1444260" y="1808580"/>
                    <a:pt x="1417058" y="1808136"/>
                  </a:cubicBezTo>
                  <a:lnTo>
                    <a:pt x="1372004" y="1808136"/>
                  </a:lnTo>
                  <a:lnTo>
                    <a:pt x="1372004" y="1666013"/>
                  </a:lnTo>
                  <a:lnTo>
                    <a:pt x="1401494" y="1666013"/>
                  </a:lnTo>
                  <a:cubicBezTo>
                    <a:pt x="1423014" y="1665527"/>
                    <a:pt x="1437827" y="1668548"/>
                    <a:pt x="1445933" y="1675075"/>
                  </a:cubicBezTo>
                  <a:cubicBezTo>
                    <a:pt x="1454039" y="1681603"/>
                    <a:pt x="1459022" y="1694556"/>
                    <a:pt x="1460882" y="1713934"/>
                  </a:cubicBezTo>
                  <a:lnTo>
                    <a:pt x="1473989" y="1713934"/>
                  </a:lnTo>
                  <a:lnTo>
                    <a:pt x="1473989" y="1607035"/>
                  </a:lnTo>
                  <a:lnTo>
                    <a:pt x="1460882" y="1607035"/>
                  </a:lnTo>
                  <a:cubicBezTo>
                    <a:pt x="1459201" y="1625841"/>
                    <a:pt x="1454269" y="1638504"/>
                    <a:pt x="1446086" y="1645023"/>
                  </a:cubicBezTo>
                  <a:cubicBezTo>
                    <a:pt x="1437903" y="1651542"/>
                    <a:pt x="1423039" y="1654579"/>
                    <a:pt x="1401494" y="1654136"/>
                  </a:cubicBezTo>
                  <a:lnTo>
                    <a:pt x="1372004" y="1654136"/>
                  </a:lnTo>
                  <a:lnTo>
                    <a:pt x="1372004" y="1525529"/>
                  </a:lnTo>
                  <a:lnTo>
                    <a:pt x="1412143" y="1525529"/>
                  </a:lnTo>
                  <a:cubicBezTo>
                    <a:pt x="1440540" y="1525128"/>
                    <a:pt x="1461360" y="1530640"/>
                    <a:pt x="1474603" y="1542066"/>
                  </a:cubicBezTo>
                  <a:cubicBezTo>
                    <a:pt x="1487846" y="1553491"/>
                    <a:pt x="1496379" y="1573236"/>
                    <a:pt x="1500201" y="1601301"/>
                  </a:cubicBezTo>
                  <a:lnTo>
                    <a:pt x="1514536" y="1600891"/>
                  </a:lnTo>
                  <a:lnTo>
                    <a:pt x="1507164" y="1513652"/>
                  </a:lnTo>
                  <a:close/>
                  <a:moveTo>
                    <a:pt x="998196" y="1513652"/>
                  </a:moveTo>
                  <a:lnTo>
                    <a:pt x="990414" y="1617684"/>
                  </a:lnTo>
                  <a:lnTo>
                    <a:pt x="1005159" y="1618503"/>
                  </a:lnTo>
                  <a:cubicBezTo>
                    <a:pt x="1008154" y="1600439"/>
                    <a:pt x="1011584" y="1585779"/>
                    <a:pt x="1015449" y="1574525"/>
                  </a:cubicBezTo>
                  <a:cubicBezTo>
                    <a:pt x="1019314" y="1563270"/>
                    <a:pt x="1024076" y="1554447"/>
                    <a:pt x="1029733" y="1548056"/>
                  </a:cubicBezTo>
                  <a:cubicBezTo>
                    <a:pt x="1036645" y="1539950"/>
                    <a:pt x="1045553" y="1534045"/>
                    <a:pt x="1056458" y="1530342"/>
                  </a:cubicBezTo>
                  <a:cubicBezTo>
                    <a:pt x="1067363" y="1526638"/>
                    <a:pt x="1081800" y="1524625"/>
                    <a:pt x="1099770" y="1524300"/>
                  </a:cubicBezTo>
                  <a:lnTo>
                    <a:pt x="1099770" y="1766769"/>
                  </a:lnTo>
                  <a:cubicBezTo>
                    <a:pt x="1100393" y="1784978"/>
                    <a:pt x="1098124" y="1796685"/>
                    <a:pt x="1092961" y="1801890"/>
                  </a:cubicBezTo>
                  <a:cubicBezTo>
                    <a:pt x="1087799" y="1807095"/>
                    <a:pt x="1076007" y="1809587"/>
                    <a:pt x="1057584" y="1809365"/>
                  </a:cubicBezTo>
                  <a:lnTo>
                    <a:pt x="1057584" y="1820014"/>
                  </a:lnTo>
                  <a:lnTo>
                    <a:pt x="1196430" y="1820014"/>
                  </a:lnTo>
                  <a:lnTo>
                    <a:pt x="1196430" y="1809365"/>
                  </a:lnTo>
                  <a:cubicBezTo>
                    <a:pt x="1177811" y="1809587"/>
                    <a:pt x="1165900" y="1807095"/>
                    <a:pt x="1160695" y="1801890"/>
                  </a:cubicBezTo>
                  <a:cubicBezTo>
                    <a:pt x="1155490" y="1796685"/>
                    <a:pt x="1153203" y="1784978"/>
                    <a:pt x="1153834" y="1766769"/>
                  </a:cubicBezTo>
                  <a:lnTo>
                    <a:pt x="1153834" y="1524300"/>
                  </a:lnTo>
                  <a:cubicBezTo>
                    <a:pt x="1170593" y="1524642"/>
                    <a:pt x="1184177" y="1526417"/>
                    <a:pt x="1194587" y="1529625"/>
                  </a:cubicBezTo>
                  <a:cubicBezTo>
                    <a:pt x="1204997" y="1532833"/>
                    <a:pt x="1213666" y="1537885"/>
                    <a:pt x="1220595" y="1544779"/>
                  </a:cubicBezTo>
                  <a:cubicBezTo>
                    <a:pt x="1227276" y="1550923"/>
                    <a:pt x="1232857" y="1559831"/>
                    <a:pt x="1237336" y="1571504"/>
                  </a:cubicBezTo>
                  <a:cubicBezTo>
                    <a:pt x="1241816" y="1583177"/>
                    <a:pt x="1245656" y="1598843"/>
                    <a:pt x="1248856" y="1618503"/>
                  </a:cubicBezTo>
                  <a:lnTo>
                    <a:pt x="1263600" y="1617684"/>
                  </a:lnTo>
                  <a:lnTo>
                    <a:pt x="1255818" y="1513652"/>
                  </a:lnTo>
                  <a:close/>
                  <a:moveTo>
                    <a:pt x="661135" y="1513652"/>
                  </a:moveTo>
                  <a:lnTo>
                    <a:pt x="661135" y="1524300"/>
                  </a:lnTo>
                  <a:cubicBezTo>
                    <a:pt x="677125" y="1525000"/>
                    <a:pt x="687842" y="1528823"/>
                    <a:pt x="693286" y="1535769"/>
                  </a:cubicBezTo>
                  <a:cubicBezTo>
                    <a:pt x="698730" y="1542714"/>
                    <a:pt x="701256" y="1555957"/>
                    <a:pt x="700863" y="1575497"/>
                  </a:cubicBezTo>
                  <a:lnTo>
                    <a:pt x="700863" y="1738099"/>
                  </a:lnTo>
                  <a:cubicBezTo>
                    <a:pt x="701230" y="1765318"/>
                    <a:pt x="698346" y="1783886"/>
                    <a:pt x="692211" y="1793801"/>
                  </a:cubicBezTo>
                  <a:cubicBezTo>
                    <a:pt x="686076" y="1803716"/>
                    <a:pt x="674488" y="1808767"/>
                    <a:pt x="657448" y="1808955"/>
                  </a:cubicBezTo>
                  <a:lnTo>
                    <a:pt x="657448" y="1820014"/>
                  </a:lnTo>
                  <a:lnTo>
                    <a:pt x="760252" y="1820014"/>
                  </a:lnTo>
                  <a:lnTo>
                    <a:pt x="760252" y="1808955"/>
                  </a:lnTo>
                  <a:cubicBezTo>
                    <a:pt x="748637" y="1808477"/>
                    <a:pt x="739738" y="1806338"/>
                    <a:pt x="733554" y="1802538"/>
                  </a:cubicBezTo>
                  <a:cubicBezTo>
                    <a:pt x="727369" y="1798738"/>
                    <a:pt x="723142" y="1792049"/>
                    <a:pt x="720872" y="1782469"/>
                  </a:cubicBezTo>
                  <a:cubicBezTo>
                    <a:pt x="718601" y="1772890"/>
                    <a:pt x="717530" y="1759192"/>
                    <a:pt x="717656" y="1741375"/>
                  </a:cubicBezTo>
                  <a:lnTo>
                    <a:pt x="717656" y="1560343"/>
                  </a:lnTo>
                  <a:lnTo>
                    <a:pt x="900326" y="1821652"/>
                  </a:lnTo>
                  <a:lnTo>
                    <a:pt x="930635" y="1821652"/>
                  </a:lnTo>
                  <a:lnTo>
                    <a:pt x="930635" y="1592699"/>
                  </a:lnTo>
                  <a:cubicBezTo>
                    <a:pt x="930609" y="1579661"/>
                    <a:pt x="931275" y="1568876"/>
                    <a:pt x="932632" y="1560343"/>
                  </a:cubicBezTo>
                  <a:cubicBezTo>
                    <a:pt x="933988" y="1551810"/>
                    <a:pt x="936190" y="1545121"/>
                    <a:pt x="939236" y="1540274"/>
                  </a:cubicBezTo>
                  <a:cubicBezTo>
                    <a:pt x="942325" y="1535018"/>
                    <a:pt x="946489" y="1531195"/>
                    <a:pt x="951728" y="1528806"/>
                  </a:cubicBezTo>
                  <a:cubicBezTo>
                    <a:pt x="956967" y="1526417"/>
                    <a:pt x="964408" y="1525051"/>
                    <a:pt x="974050" y="1524710"/>
                  </a:cubicBezTo>
                  <a:lnTo>
                    <a:pt x="974050" y="1513652"/>
                  </a:lnTo>
                  <a:lnTo>
                    <a:pt x="870427" y="1513652"/>
                  </a:lnTo>
                  <a:lnTo>
                    <a:pt x="870427" y="1524710"/>
                  </a:lnTo>
                  <a:cubicBezTo>
                    <a:pt x="880667" y="1525231"/>
                    <a:pt x="888449" y="1526647"/>
                    <a:pt x="893773" y="1528959"/>
                  </a:cubicBezTo>
                  <a:cubicBezTo>
                    <a:pt x="899098" y="1531272"/>
                    <a:pt x="903193" y="1535043"/>
                    <a:pt x="906061" y="1540274"/>
                  </a:cubicBezTo>
                  <a:cubicBezTo>
                    <a:pt x="908893" y="1544779"/>
                    <a:pt x="910907" y="1551332"/>
                    <a:pt x="912102" y="1559934"/>
                  </a:cubicBezTo>
                  <a:cubicBezTo>
                    <a:pt x="913296" y="1568535"/>
                    <a:pt x="913876" y="1580412"/>
                    <a:pt x="913842" y="1595567"/>
                  </a:cubicBezTo>
                  <a:lnTo>
                    <a:pt x="913842" y="1749567"/>
                  </a:lnTo>
                  <a:lnTo>
                    <a:pt x="746736" y="1513652"/>
                  </a:lnTo>
                  <a:close/>
                  <a:moveTo>
                    <a:pt x="484627" y="1507508"/>
                  </a:moveTo>
                  <a:cubicBezTo>
                    <a:pt x="461469" y="1507602"/>
                    <a:pt x="440410" y="1511817"/>
                    <a:pt x="421450" y="1520154"/>
                  </a:cubicBezTo>
                  <a:cubicBezTo>
                    <a:pt x="402490" y="1528490"/>
                    <a:pt x="386960" y="1540385"/>
                    <a:pt x="374861" y="1555838"/>
                  </a:cubicBezTo>
                  <a:cubicBezTo>
                    <a:pt x="363555" y="1570318"/>
                    <a:pt x="354937" y="1587025"/>
                    <a:pt x="349006" y="1605959"/>
                  </a:cubicBezTo>
                  <a:cubicBezTo>
                    <a:pt x="343076" y="1624894"/>
                    <a:pt x="340090" y="1645185"/>
                    <a:pt x="340047" y="1666833"/>
                  </a:cubicBezTo>
                  <a:cubicBezTo>
                    <a:pt x="340115" y="1688549"/>
                    <a:pt x="343153" y="1709010"/>
                    <a:pt x="349160" y="1728218"/>
                  </a:cubicBezTo>
                  <a:cubicBezTo>
                    <a:pt x="355167" y="1747425"/>
                    <a:pt x="363734" y="1764098"/>
                    <a:pt x="374861" y="1778237"/>
                  </a:cubicBezTo>
                  <a:cubicBezTo>
                    <a:pt x="387165" y="1793690"/>
                    <a:pt x="402797" y="1805585"/>
                    <a:pt x="421757" y="1813921"/>
                  </a:cubicBezTo>
                  <a:cubicBezTo>
                    <a:pt x="440717" y="1822258"/>
                    <a:pt x="461674" y="1826473"/>
                    <a:pt x="484627" y="1826567"/>
                  </a:cubicBezTo>
                  <a:cubicBezTo>
                    <a:pt x="507537" y="1826473"/>
                    <a:pt x="528375" y="1822258"/>
                    <a:pt x="547138" y="1813921"/>
                  </a:cubicBezTo>
                  <a:cubicBezTo>
                    <a:pt x="565902" y="1805585"/>
                    <a:pt x="581517" y="1793690"/>
                    <a:pt x="593983" y="1778237"/>
                  </a:cubicBezTo>
                  <a:cubicBezTo>
                    <a:pt x="605289" y="1764124"/>
                    <a:pt x="613907" y="1747502"/>
                    <a:pt x="619838" y="1728371"/>
                  </a:cubicBezTo>
                  <a:cubicBezTo>
                    <a:pt x="625768" y="1709241"/>
                    <a:pt x="628755" y="1688728"/>
                    <a:pt x="628797" y="1666833"/>
                  </a:cubicBezTo>
                  <a:cubicBezTo>
                    <a:pt x="628755" y="1645134"/>
                    <a:pt x="625768" y="1624740"/>
                    <a:pt x="619838" y="1605652"/>
                  </a:cubicBezTo>
                  <a:cubicBezTo>
                    <a:pt x="613907" y="1586564"/>
                    <a:pt x="605289" y="1569960"/>
                    <a:pt x="593983" y="1555838"/>
                  </a:cubicBezTo>
                  <a:cubicBezTo>
                    <a:pt x="581517" y="1540206"/>
                    <a:pt x="565902" y="1528260"/>
                    <a:pt x="547138" y="1520000"/>
                  </a:cubicBezTo>
                  <a:cubicBezTo>
                    <a:pt x="528375" y="1511740"/>
                    <a:pt x="507537" y="1507576"/>
                    <a:pt x="484627" y="1507508"/>
                  </a:cubicBezTo>
                  <a:close/>
                  <a:moveTo>
                    <a:pt x="1112520" y="0"/>
                  </a:moveTo>
                  <a:cubicBezTo>
                    <a:pt x="1726948" y="0"/>
                    <a:pt x="2225040" y="498092"/>
                    <a:pt x="2225040" y="1112520"/>
                  </a:cubicBezTo>
                  <a:cubicBezTo>
                    <a:pt x="2225040" y="1227725"/>
                    <a:pt x="2207529" y="1338841"/>
                    <a:pt x="2175024" y="1443350"/>
                  </a:cubicBezTo>
                  <a:lnTo>
                    <a:pt x="2142941" y="1531005"/>
                  </a:lnTo>
                  <a:lnTo>
                    <a:pt x="2141643" y="1513652"/>
                  </a:lnTo>
                  <a:lnTo>
                    <a:pt x="1884021" y="1513652"/>
                  </a:lnTo>
                  <a:lnTo>
                    <a:pt x="1876239" y="1617684"/>
                  </a:lnTo>
                  <a:lnTo>
                    <a:pt x="1890984" y="1618503"/>
                  </a:lnTo>
                  <a:cubicBezTo>
                    <a:pt x="1893979" y="1600439"/>
                    <a:pt x="1897409" y="1585779"/>
                    <a:pt x="1901274" y="1574525"/>
                  </a:cubicBezTo>
                  <a:cubicBezTo>
                    <a:pt x="1905139" y="1563270"/>
                    <a:pt x="1909901" y="1554447"/>
                    <a:pt x="1915558" y="1548056"/>
                  </a:cubicBezTo>
                  <a:cubicBezTo>
                    <a:pt x="1922470" y="1539950"/>
                    <a:pt x="1931378" y="1534045"/>
                    <a:pt x="1942283" y="1530342"/>
                  </a:cubicBezTo>
                  <a:cubicBezTo>
                    <a:pt x="1953188" y="1526638"/>
                    <a:pt x="1967625" y="1524625"/>
                    <a:pt x="1985595" y="1524300"/>
                  </a:cubicBezTo>
                  <a:lnTo>
                    <a:pt x="1985595" y="1766769"/>
                  </a:lnTo>
                  <a:cubicBezTo>
                    <a:pt x="1986218" y="1784978"/>
                    <a:pt x="1983948" y="1796685"/>
                    <a:pt x="1978786" y="1801890"/>
                  </a:cubicBezTo>
                  <a:cubicBezTo>
                    <a:pt x="1973624" y="1807095"/>
                    <a:pt x="1961832" y="1809587"/>
                    <a:pt x="1943409" y="1809365"/>
                  </a:cubicBezTo>
                  <a:lnTo>
                    <a:pt x="1943409" y="1820014"/>
                  </a:lnTo>
                  <a:lnTo>
                    <a:pt x="1971124" y="1820014"/>
                  </a:lnTo>
                  <a:lnTo>
                    <a:pt x="1970995" y="1820186"/>
                  </a:lnTo>
                  <a:cubicBezTo>
                    <a:pt x="1766942" y="2067441"/>
                    <a:pt x="1458136" y="2225040"/>
                    <a:pt x="1112520" y="2225040"/>
                  </a:cubicBezTo>
                  <a:cubicBezTo>
                    <a:pt x="766905" y="2225040"/>
                    <a:pt x="458098" y="2067441"/>
                    <a:pt x="254046" y="1820186"/>
                  </a:cubicBezTo>
                  <a:lnTo>
                    <a:pt x="245780" y="1809133"/>
                  </a:lnTo>
                  <a:lnTo>
                    <a:pt x="254216" y="1805167"/>
                  </a:lnTo>
                  <a:cubicBezTo>
                    <a:pt x="274464" y="1790866"/>
                    <a:pt x="290079" y="1769192"/>
                    <a:pt x="301061" y="1740147"/>
                  </a:cubicBezTo>
                  <a:lnTo>
                    <a:pt x="289183" y="1733593"/>
                  </a:lnTo>
                  <a:cubicBezTo>
                    <a:pt x="286180" y="1741034"/>
                    <a:pt x="283279" y="1747348"/>
                    <a:pt x="280480" y="1752536"/>
                  </a:cubicBezTo>
                  <a:cubicBezTo>
                    <a:pt x="277681" y="1757724"/>
                    <a:pt x="274575" y="1762605"/>
                    <a:pt x="271162" y="1767178"/>
                  </a:cubicBezTo>
                  <a:lnTo>
                    <a:pt x="236761" y="1797071"/>
                  </a:lnTo>
                  <a:lnTo>
                    <a:pt x="190001" y="1734541"/>
                  </a:lnTo>
                  <a:cubicBezTo>
                    <a:pt x="170008" y="1704947"/>
                    <a:pt x="151402" y="1674341"/>
                    <a:pt x="134275" y="1642813"/>
                  </a:cubicBezTo>
                  <a:lnTo>
                    <a:pt x="106559" y="1585277"/>
                  </a:lnTo>
                  <a:lnTo>
                    <a:pt x="117981" y="1555428"/>
                  </a:lnTo>
                  <a:cubicBezTo>
                    <a:pt x="124901" y="1544071"/>
                    <a:pt x="133895" y="1535248"/>
                    <a:pt x="144962" y="1528959"/>
                  </a:cubicBezTo>
                  <a:cubicBezTo>
                    <a:pt x="156029" y="1522671"/>
                    <a:pt x="168197" y="1519479"/>
                    <a:pt x="181465" y="1519386"/>
                  </a:cubicBezTo>
                  <a:cubicBezTo>
                    <a:pt x="194930" y="1519462"/>
                    <a:pt x="207627" y="1522790"/>
                    <a:pt x="219556" y="1529369"/>
                  </a:cubicBezTo>
                  <a:cubicBezTo>
                    <a:pt x="231485" y="1535948"/>
                    <a:pt x="241724" y="1545317"/>
                    <a:pt x="250274" y="1557476"/>
                  </a:cubicBezTo>
                  <a:cubicBezTo>
                    <a:pt x="255914" y="1565437"/>
                    <a:pt x="260402" y="1573987"/>
                    <a:pt x="263739" y="1583126"/>
                  </a:cubicBezTo>
                  <a:cubicBezTo>
                    <a:pt x="267075" y="1592264"/>
                    <a:pt x="269822" y="1603374"/>
                    <a:pt x="271981" y="1616455"/>
                  </a:cubicBezTo>
                  <a:lnTo>
                    <a:pt x="286726" y="1616455"/>
                  </a:lnTo>
                  <a:lnTo>
                    <a:pt x="286726" y="1516519"/>
                  </a:lnTo>
                  <a:cubicBezTo>
                    <a:pt x="280454" y="1518711"/>
                    <a:pt x="275898" y="1520162"/>
                    <a:pt x="273056" y="1520870"/>
                  </a:cubicBezTo>
                  <a:cubicBezTo>
                    <a:pt x="270215" y="1521579"/>
                    <a:pt x="267399" y="1521903"/>
                    <a:pt x="264609" y="1521843"/>
                  </a:cubicBezTo>
                  <a:cubicBezTo>
                    <a:pt x="261563" y="1521843"/>
                    <a:pt x="258644" y="1521638"/>
                    <a:pt x="255854" y="1521229"/>
                  </a:cubicBezTo>
                  <a:cubicBezTo>
                    <a:pt x="253064" y="1520819"/>
                    <a:pt x="250248" y="1520205"/>
                    <a:pt x="247407" y="1519386"/>
                  </a:cubicBezTo>
                  <a:cubicBezTo>
                    <a:pt x="235099" y="1516015"/>
                    <a:pt x="225219" y="1513472"/>
                    <a:pt x="217766" y="1511755"/>
                  </a:cubicBezTo>
                  <a:cubicBezTo>
                    <a:pt x="210312" y="1510039"/>
                    <a:pt x="203769" y="1508891"/>
                    <a:pt x="198136" y="1508312"/>
                  </a:cubicBezTo>
                  <a:cubicBezTo>
                    <a:pt x="192503" y="1507733"/>
                    <a:pt x="186264" y="1507465"/>
                    <a:pt x="179417" y="1507508"/>
                  </a:cubicBezTo>
                  <a:cubicBezTo>
                    <a:pt x="157241" y="1507811"/>
                    <a:pt x="137406" y="1511653"/>
                    <a:pt x="119914" y="1519033"/>
                  </a:cubicBezTo>
                  <a:lnTo>
                    <a:pt x="86526" y="1543099"/>
                  </a:lnTo>
                  <a:lnTo>
                    <a:pt x="50017" y="1443350"/>
                  </a:lnTo>
                  <a:cubicBezTo>
                    <a:pt x="17511" y="1338841"/>
                    <a:pt x="0" y="1227725"/>
                    <a:pt x="0" y="1112520"/>
                  </a:cubicBezTo>
                  <a:cubicBezTo>
                    <a:pt x="0" y="498092"/>
                    <a:pt x="498092" y="0"/>
                    <a:pt x="111252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011440" y="1159851"/>
              <a:ext cx="2143921" cy="1175084"/>
            </a:xfrm>
            <a:custGeom>
              <a:avLst/>
              <a:gdLst/>
              <a:ahLst/>
              <a:cxnLst/>
              <a:rect l="l" t="t" r="r" b="b"/>
              <a:pathLst>
                <a:path w="2143921" h="1175084">
                  <a:moveTo>
                    <a:pt x="1531046" y="814324"/>
                  </a:moveTo>
                  <a:cubicBezTo>
                    <a:pt x="1537396" y="849249"/>
                    <a:pt x="1543349" y="879412"/>
                    <a:pt x="1548905" y="904812"/>
                  </a:cubicBezTo>
                  <a:cubicBezTo>
                    <a:pt x="1390949" y="959581"/>
                    <a:pt x="1228627" y="1017128"/>
                    <a:pt x="1061939" y="1077453"/>
                  </a:cubicBezTo>
                  <a:lnTo>
                    <a:pt x="1025030" y="986965"/>
                  </a:lnTo>
                  <a:cubicBezTo>
                    <a:pt x="1180605" y="938546"/>
                    <a:pt x="1349277" y="880999"/>
                    <a:pt x="1531046" y="814324"/>
                  </a:cubicBezTo>
                  <a:close/>
                  <a:moveTo>
                    <a:pt x="766960" y="730443"/>
                  </a:moveTo>
                  <a:lnTo>
                    <a:pt x="766960" y="732881"/>
                  </a:lnTo>
                  <a:lnTo>
                    <a:pt x="774275" y="732881"/>
                  </a:lnTo>
                  <a:lnTo>
                    <a:pt x="774275" y="730443"/>
                  </a:lnTo>
                  <a:close/>
                  <a:moveTo>
                    <a:pt x="87865" y="715812"/>
                  </a:moveTo>
                  <a:cubicBezTo>
                    <a:pt x="86697" y="715812"/>
                    <a:pt x="85986" y="716422"/>
                    <a:pt x="85732" y="717641"/>
                  </a:cubicBezTo>
                  <a:cubicBezTo>
                    <a:pt x="85478" y="718860"/>
                    <a:pt x="85376" y="720689"/>
                    <a:pt x="85427" y="723127"/>
                  </a:cubicBezTo>
                  <a:lnTo>
                    <a:pt x="90304" y="724347"/>
                  </a:lnTo>
                  <a:close/>
                  <a:moveTo>
                    <a:pt x="725507" y="674359"/>
                  </a:moveTo>
                  <a:cubicBezTo>
                    <a:pt x="724084" y="674156"/>
                    <a:pt x="723272" y="675782"/>
                    <a:pt x="723068" y="679236"/>
                  </a:cubicBezTo>
                  <a:cubicBezTo>
                    <a:pt x="723272" y="680659"/>
                    <a:pt x="724084" y="681471"/>
                    <a:pt x="725507" y="681675"/>
                  </a:cubicBezTo>
                  <a:cubicBezTo>
                    <a:pt x="727945" y="681471"/>
                    <a:pt x="729164" y="680659"/>
                    <a:pt x="729164" y="679236"/>
                  </a:cubicBezTo>
                  <a:cubicBezTo>
                    <a:pt x="729164" y="675782"/>
                    <a:pt x="727945" y="674156"/>
                    <a:pt x="725507" y="674359"/>
                  </a:cubicBezTo>
                  <a:close/>
                  <a:moveTo>
                    <a:pt x="796220" y="645099"/>
                  </a:moveTo>
                  <a:lnTo>
                    <a:pt x="796220" y="649975"/>
                  </a:lnTo>
                  <a:lnTo>
                    <a:pt x="798659" y="649975"/>
                  </a:lnTo>
                  <a:lnTo>
                    <a:pt x="798659" y="645099"/>
                  </a:lnTo>
                  <a:close/>
                  <a:moveTo>
                    <a:pt x="1190527" y="610728"/>
                  </a:moveTo>
                  <a:cubicBezTo>
                    <a:pt x="1266727" y="656765"/>
                    <a:pt x="1344117" y="706771"/>
                    <a:pt x="1422699" y="760746"/>
                  </a:cubicBezTo>
                  <a:lnTo>
                    <a:pt x="1364358" y="839328"/>
                  </a:lnTo>
                  <a:cubicBezTo>
                    <a:pt x="1292127" y="784559"/>
                    <a:pt x="1215927" y="731378"/>
                    <a:pt x="1135758" y="679784"/>
                  </a:cubicBezTo>
                  <a:close/>
                  <a:moveTo>
                    <a:pt x="1929905" y="202984"/>
                  </a:moveTo>
                  <a:lnTo>
                    <a:pt x="1961360" y="245049"/>
                  </a:lnTo>
                  <a:cubicBezTo>
                    <a:pt x="1981353" y="274642"/>
                    <a:pt x="1999959" y="305249"/>
                    <a:pt x="2017086" y="336776"/>
                  </a:cubicBezTo>
                  <a:lnTo>
                    <a:pt x="2019202" y="341169"/>
                  </a:lnTo>
                  <a:lnTo>
                    <a:pt x="2019202" y="498809"/>
                  </a:lnTo>
                  <a:lnTo>
                    <a:pt x="2087645" y="498809"/>
                  </a:lnTo>
                  <a:lnTo>
                    <a:pt x="2101345" y="536240"/>
                  </a:lnTo>
                  <a:lnTo>
                    <a:pt x="2112232" y="578581"/>
                  </a:lnTo>
                  <a:lnTo>
                    <a:pt x="1670349" y="578581"/>
                  </a:lnTo>
                  <a:lnTo>
                    <a:pt x="1670349" y="605965"/>
                  </a:lnTo>
                  <a:cubicBezTo>
                    <a:pt x="1702892" y="677403"/>
                    <a:pt x="1744961" y="740109"/>
                    <a:pt x="1796555" y="794084"/>
                  </a:cubicBezTo>
                  <a:cubicBezTo>
                    <a:pt x="1888630" y="734553"/>
                    <a:pt x="1971974" y="676212"/>
                    <a:pt x="2046586" y="619062"/>
                  </a:cubicBezTo>
                  <a:lnTo>
                    <a:pt x="2115642" y="697643"/>
                  </a:lnTo>
                  <a:cubicBezTo>
                    <a:pt x="2048174" y="742093"/>
                    <a:pt x="1964433" y="794481"/>
                    <a:pt x="1864421" y="854806"/>
                  </a:cubicBezTo>
                  <a:cubicBezTo>
                    <a:pt x="1934072" y="908979"/>
                    <a:pt x="2016672" y="951767"/>
                    <a:pt x="2112219" y="983170"/>
                  </a:cubicBezTo>
                  <a:lnTo>
                    <a:pt x="2143921" y="991934"/>
                  </a:lnTo>
                  <a:lnTo>
                    <a:pt x="2128759" y="1091281"/>
                  </a:lnTo>
                  <a:lnTo>
                    <a:pt x="2126353" y="1100637"/>
                  </a:lnTo>
                  <a:lnTo>
                    <a:pt x="1995389" y="1050366"/>
                  </a:lnTo>
                  <a:cubicBezTo>
                    <a:pt x="1854896" y="983691"/>
                    <a:pt x="1746549" y="891120"/>
                    <a:pt x="1670349" y="772653"/>
                  </a:cubicBezTo>
                  <a:lnTo>
                    <a:pt x="1670349" y="1031018"/>
                  </a:lnTo>
                  <a:cubicBezTo>
                    <a:pt x="1670349" y="1127062"/>
                    <a:pt x="1621136" y="1175084"/>
                    <a:pt x="1522711" y="1175084"/>
                  </a:cubicBezTo>
                  <a:cubicBezTo>
                    <a:pt x="1475880" y="1175084"/>
                    <a:pt x="1420317" y="1174290"/>
                    <a:pt x="1356024" y="1172703"/>
                  </a:cubicBezTo>
                  <a:cubicBezTo>
                    <a:pt x="1351261" y="1143334"/>
                    <a:pt x="1345705" y="1109203"/>
                    <a:pt x="1339355" y="1070309"/>
                  </a:cubicBezTo>
                  <a:cubicBezTo>
                    <a:pt x="1396505" y="1076659"/>
                    <a:pt x="1447702" y="1080231"/>
                    <a:pt x="1492946" y="1081025"/>
                  </a:cubicBezTo>
                  <a:cubicBezTo>
                    <a:pt x="1549302" y="1081025"/>
                    <a:pt x="1577480" y="1055624"/>
                    <a:pt x="1577480" y="1004825"/>
                  </a:cubicBezTo>
                  <a:lnTo>
                    <a:pt x="1577480" y="578581"/>
                  </a:lnTo>
                  <a:lnTo>
                    <a:pt x="1041699" y="578581"/>
                  </a:lnTo>
                  <a:lnTo>
                    <a:pt x="1041699" y="498809"/>
                  </a:lnTo>
                  <a:lnTo>
                    <a:pt x="1929905" y="498809"/>
                  </a:lnTo>
                  <a:lnTo>
                    <a:pt x="1929905" y="371412"/>
                  </a:lnTo>
                  <a:lnTo>
                    <a:pt x="1191717" y="371412"/>
                  </a:lnTo>
                  <a:lnTo>
                    <a:pt x="1191717" y="295212"/>
                  </a:lnTo>
                  <a:lnTo>
                    <a:pt x="1929905" y="295212"/>
                  </a:lnTo>
                  <a:close/>
                  <a:moveTo>
                    <a:pt x="1169096" y="89234"/>
                  </a:moveTo>
                  <a:lnTo>
                    <a:pt x="1833542" y="89234"/>
                  </a:lnTo>
                  <a:lnTo>
                    <a:pt x="1897316" y="159403"/>
                  </a:lnTo>
                  <a:lnTo>
                    <a:pt x="1904497" y="169006"/>
                  </a:lnTo>
                  <a:lnTo>
                    <a:pt x="1169096" y="169006"/>
                  </a:lnTo>
                  <a:close/>
                  <a:moveTo>
                    <a:pt x="710876" y="142"/>
                  </a:moveTo>
                  <a:cubicBezTo>
                    <a:pt x="722323" y="-761"/>
                    <a:pt x="730993" y="2670"/>
                    <a:pt x="736886" y="10437"/>
                  </a:cubicBezTo>
                  <a:cubicBezTo>
                    <a:pt x="742779" y="18204"/>
                    <a:pt x="747927" y="25971"/>
                    <a:pt x="752329" y="33737"/>
                  </a:cubicBezTo>
                  <a:cubicBezTo>
                    <a:pt x="756732" y="41504"/>
                    <a:pt x="762421" y="44936"/>
                    <a:pt x="769398" y="44033"/>
                  </a:cubicBezTo>
                  <a:cubicBezTo>
                    <a:pt x="775392" y="45252"/>
                    <a:pt x="781082" y="50129"/>
                    <a:pt x="786467" y="58663"/>
                  </a:cubicBezTo>
                  <a:cubicBezTo>
                    <a:pt x="791852" y="67198"/>
                    <a:pt x="797541" y="72074"/>
                    <a:pt x="803536" y="73294"/>
                  </a:cubicBezTo>
                  <a:cubicBezTo>
                    <a:pt x="815347" y="79517"/>
                    <a:pt x="824643" y="88102"/>
                    <a:pt x="831425" y="99049"/>
                  </a:cubicBezTo>
                  <a:cubicBezTo>
                    <a:pt x="838207" y="109997"/>
                    <a:pt x="841102" y="122544"/>
                    <a:pt x="840112" y="136692"/>
                  </a:cubicBezTo>
                  <a:cubicBezTo>
                    <a:pt x="838892" y="141264"/>
                    <a:pt x="834016" y="146750"/>
                    <a:pt x="825481" y="153151"/>
                  </a:cubicBezTo>
                  <a:cubicBezTo>
                    <a:pt x="816947" y="159552"/>
                    <a:pt x="812070" y="168696"/>
                    <a:pt x="810851" y="180583"/>
                  </a:cubicBezTo>
                  <a:cubicBezTo>
                    <a:pt x="810903" y="191789"/>
                    <a:pt x="810934" y="205005"/>
                    <a:pt x="810941" y="220230"/>
                  </a:cubicBezTo>
                  <a:cubicBezTo>
                    <a:pt x="810949" y="235455"/>
                    <a:pt x="810618" y="248851"/>
                    <a:pt x="809948" y="260418"/>
                  </a:cubicBezTo>
                  <a:cubicBezTo>
                    <a:pt x="809278" y="271986"/>
                    <a:pt x="807953" y="277886"/>
                    <a:pt x="805974" y="278119"/>
                  </a:cubicBezTo>
                  <a:cubicBezTo>
                    <a:pt x="806050" y="288686"/>
                    <a:pt x="806812" y="299862"/>
                    <a:pt x="808260" y="311647"/>
                  </a:cubicBezTo>
                  <a:cubicBezTo>
                    <a:pt x="809708" y="323433"/>
                    <a:pt x="811384" y="330951"/>
                    <a:pt x="813289" y="334202"/>
                  </a:cubicBezTo>
                  <a:cubicBezTo>
                    <a:pt x="813746" y="346318"/>
                    <a:pt x="811613" y="354091"/>
                    <a:pt x="806888" y="357520"/>
                  </a:cubicBezTo>
                  <a:cubicBezTo>
                    <a:pt x="802164" y="360949"/>
                    <a:pt x="799421" y="364149"/>
                    <a:pt x="798659" y="367121"/>
                  </a:cubicBezTo>
                  <a:cubicBezTo>
                    <a:pt x="804704" y="375833"/>
                    <a:pt x="809073" y="383098"/>
                    <a:pt x="811765" y="388914"/>
                  </a:cubicBezTo>
                  <a:cubicBezTo>
                    <a:pt x="814458" y="394731"/>
                    <a:pt x="815778" y="401690"/>
                    <a:pt x="815728" y="409793"/>
                  </a:cubicBezTo>
                  <a:cubicBezTo>
                    <a:pt x="815626" y="415940"/>
                    <a:pt x="815220" y="421629"/>
                    <a:pt x="814508" y="426862"/>
                  </a:cubicBezTo>
                  <a:cubicBezTo>
                    <a:pt x="813797" y="432094"/>
                    <a:pt x="813391" y="436565"/>
                    <a:pt x="813289" y="440273"/>
                  </a:cubicBezTo>
                  <a:cubicBezTo>
                    <a:pt x="815931" y="456580"/>
                    <a:pt x="818572" y="472429"/>
                    <a:pt x="821214" y="487822"/>
                  </a:cubicBezTo>
                  <a:cubicBezTo>
                    <a:pt x="823856" y="503214"/>
                    <a:pt x="825278" y="519064"/>
                    <a:pt x="825481" y="535371"/>
                  </a:cubicBezTo>
                  <a:cubicBezTo>
                    <a:pt x="825278" y="537809"/>
                    <a:pt x="824465" y="542076"/>
                    <a:pt x="823043" y="548172"/>
                  </a:cubicBezTo>
                  <a:cubicBezTo>
                    <a:pt x="821620" y="554268"/>
                    <a:pt x="820808" y="558535"/>
                    <a:pt x="820604" y="560974"/>
                  </a:cubicBezTo>
                  <a:lnTo>
                    <a:pt x="825481" y="571947"/>
                  </a:lnTo>
                  <a:cubicBezTo>
                    <a:pt x="825811" y="576265"/>
                    <a:pt x="825151" y="580735"/>
                    <a:pt x="823500" y="585358"/>
                  </a:cubicBezTo>
                  <a:cubicBezTo>
                    <a:pt x="821849" y="589981"/>
                    <a:pt x="820884" y="594451"/>
                    <a:pt x="820604" y="598769"/>
                  </a:cubicBezTo>
                  <a:cubicBezTo>
                    <a:pt x="820503" y="600141"/>
                    <a:pt x="820706" y="601665"/>
                    <a:pt x="821214" y="603341"/>
                  </a:cubicBezTo>
                  <a:cubicBezTo>
                    <a:pt x="821722" y="605017"/>
                    <a:pt x="823144" y="605932"/>
                    <a:pt x="825481" y="606084"/>
                  </a:cubicBezTo>
                  <a:cubicBezTo>
                    <a:pt x="825786" y="615330"/>
                    <a:pt x="827005" y="630367"/>
                    <a:pt x="829139" y="651195"/>
                  </a:cubicBezTo>
                  <a:cubicBezTo>
                    <a:pt x="831272" y="672023"/>
                    <a:pt x="832492" y="687059"/>
                    <a:pt x="832796" y="696305"/>
                  </a:cubicBezTo>
                  <a:cubicBezTo>
                    <a:pt x="832954" y="714495"/>
                    <a:pt x="833316" y="739888"/>
                    <a:pt x="833880" y="772482"/>
                  </a:cubicBezTo>
                  <a:cubicBezTo>
                    <a:pt x="834444" y="805077"/>
                    <a:pt x="834264" y="835708"/>
                    <a:pt x="833338" y="864374"/>
                  </a:cubicBezTo>
                  <a:cubicBezTo>
                    <a:pt x="832413" y="893040"/>
                    <a:pt x="829794" y="910576"/>
                    <a:pt x="825481" y="916980"/>
                  </a:cubicBezTo>
                  <a:cubicBezTo>
                    <a:pt x="825583" y="917133"/>
                    <a:pt x="825989" y="919266"/>
                    <a:pt x="826700" y="923381"/>
                  </a:cubicBezTo>
                  <a:cubicBezTo>
                    <a:pt x="827412" y="927496"/>
                    <a:pt x="827818" y="932677"/>
                    <a:pt x="827920" y="938926"/>
                  </a:cubicBezTo>
                  <a:cubicBezTo>
                    <a:pt x="829113" y="965215"/>
                    <a:pt x="825811" y="987922"/>
                    <a:pt x="818014" y="1007049"/>
                  </a:cubicBezTo>
                  <a:cubicBezTo>
                    <a:pt x="810216" y="1026175"/>
                    <a:pt x="790759" y="1044920"/>
                    <a:pt x="759644" y="1063284"/>
                  </a:cubicBezTo>
                  <a:cubicBezTo>
                    <a:pt x="755174" y="1066104"/>
                    <a:pt x="748265" y="1071438"/>
                    <a:pt x="738918" y="1079286"/>
                  </a:cubicBezTo>
                  <a:cubicBezTo>
                    <a:pt x="729571" y="1087135"/>
                    <a:pt x="722662" y="1091554"/>
                    <a:pt x="718192" y="1092545"/>
                  </a:cubicBezTo>
                  <a:cubicBezTo>
                    <a:pt x="705898" y="1091554"/>
                    <a:pt x="696348" y="1085306"/>
                    <a:pt x="689540" y="1073800"/>
                  </a:cubicBezTo>
                  <a:cubicBezTo>
                    <a:pt x="682733" y="1062294"/>
                    <a:pt x="679279" y="1051473"/>
                    <a:pt x="679177" y="1041339"/>
                  </a:cubicBezTo>
                  <a:cubicBezTo>
                    <a:pt x="679126" y="1035547"/>
                    <a:pt x="679228" y="1031280"/>
                    <a:pt x="679482" y="1028537"/>
                  </a:cubicBezTo>
                  <a:cubicBezTo>
                    <a:pt x="679736" y="1025794"/>
                    <a:pt x="680447" y="1022746"/>
                    <a:pt x="681616" y="1019393"/>
                  </a:cubicBezTo>
                  <a:cubicBezTo>
                    <a:pt x="681514" y="1011849"/>
                    <a:pt x="679279" y="1004991"/>
                    <a:pt x="674910" y="998819"/>
                  </a:cubicBezTo>
                  <a:cubicBezTo>
                    <a:pt x="670541" y="992647"/>
                    <a:pt x="664648" y="988532"/>
                    <a:pt x="657232" y="986475"/>
                  </a:cubicBezTo>
                  <a:cubicBezTo>
                    <a:pt x="625710" y="989904"/>
                    <a:pt x="594875" y="992190"/>
                    <a:pt x="564725" y="993333"/>
                  </a:cubicBezTo>
                  <a:cubicBezTo>
                    <a:pt x="534575" y="994476"/>
                    <a:pt x="504044" y="995847"/>
                    <a:pt x="473132" y="997447"/>
                  </a:cubicBezTo>
                  <a:cubicBezTo>
                    <a:pt x="463455" y="997752"/>
                    <a:pt x="450501" y="998971"/>
                    <a:pt x="434270" y="1001105"/>
                  </a:cubicBezTo>
                  <a:cubicBezTo>
                    <a:pt x="418040" y="1003239"/>
                    <a:pt x="401733" y="1004458"/>
                    <a:pt x="385350" y="1004763"/>
                  </a:cubicBezTo>
                  <a:lnTo>
                    <a:pt x="374377" y="1008420"/>
                  </a:lnTo>
                  <a:cubicBezTo>
                    <a:pt x="365233" y="1008268"/>
                    <a:pt x="355480" y="1007658"/>
                    <a:pt x="345116" y="1006591"/>
                  </a:cubicBezTo>
                  <a:cubicBezTo>
                    <a:pt x="334753" y="1005525"/>
                    <a:pt x="323780" y="1004915"/>
                    <a:pt x="312198" y="1004763"/>
                  </a:cubicBezTo>
                  <a:cubicBezTo>
                    <a:pt x="301403" y="1005220"/>
                    <a:pt x="290989" y="1007049"/>
                    <a:pt x="280956" y="1010249"/>
                  </a:cubicBezTo>
                  <a:cubicBezTo>
                    <a:pt x="270923" y="1013449"/>
                    <a:pt x="260204" y="1015278"/>
                    <a:pt x="248800" y="1015735"/>
                  </a:cubicBezTo>
                  <a:cubicBezTo>
                    <a:pt x="242145" y="1015888"/>
                    <a:pt x="236862" y="1015888"/>
                    <a:pt x="232950" y="1015735"/>
                  </a:cubicBezTo>
                  <a:cubicBezTo>
                    <a:pt x="229038" y="1015583"/>
                    <a:pt x="226194" y="1014364"/>
                    <a:pt x="224416" y="1012078"/>
                  </a:cubicBezTo>
                  <a:cubicBezTo>
                    <a:pt x="220359" y="1015600"/>
                    <a:pt x="209100" y="1018580"/>
                    <a:pt x="190639" y="1021019"/>
                  </a:cubicBezTo>
                  <a:cubicBezTo>
                    <a:pt x="172178" y="1023457"/>
                    <a:pt x="153785" y="1026166"/>
                    <a:pt x="135459" y="1029147"/>
                  </a:cubicBezTo>
                  <a:cubicBezTo>
                    <a:pt x="117134" y="1032127"/>
                    <a:pt x="106146" y="1036191"/>
                    <a:pt x="102496" y="1041339"/>
                  </a:cubicBezTo>
                  <a:cubicBezTo>
                    <a:pt x="103766" y="1063513"/>
                    <a:pt x="101530" y="1077076"/>
                    <a:pt x="95790" y="1082029"/>
                  </a:cubicBezTo>
                  <a:cubicBezTo>
                    <a:pt x="90050" y="1086982"/>
                    <a:pt x="84157" y="1092926"/>
                    <a:pt x="78112" y="1099860"/>
                  </a:cubicBezTo>
                  <a:lnTo>
                    <a:pt x="76892" y="1099860"/>
                  </a:lnTo>
                  <a:cubicBezTo>
                    <a:pt x="71406" y="1101689"/>
                    <a:pt x="65615" y="1109004"/>
                    <a:pt x="59519" y="1121806"/>
                  </a:cubicBezTo>
                  <a:cubicBezTo>
                    <a:pt x="53423" y="1134607"/>
                    <a:pt x="43364" y="1141923"/>
                    <a:pt x="29344" y="1143751"/>
                  </a:cubicBezTo>
                  <a:cubicBezTo>
                    <a:pt x="16923" y="1131788"/>
                    <a:pt x="8846" y="1119444"/>
                    <a:pt x="5112" y="1106718"/>
                  </a:cubicBezTo>
                  <a:cubicBezTo>
                    <a:pt x="1378" y="1093993"/>
                    <a:pt x="-298" y="1079515"/>
                    <a:pt x="83" y="1063284"/>
                  </a:cubicBezTo>
                  <a:cubicBezTo>
                    <a:pt x="143" y="1064300"/>
                    <a:pt x="564" y="1059830"/>
                    <a:pt x="1347" y="1049873"/>
                  </a:cubicBezTo>
                  <a:cubicBezTo>
                    <a:pt x="2130" y="1039916"/>
                    <a:pt x="2913" y="1028131"/>
                    <a:pt x="3695" y="1014516"/>
                  </a:cubicBezTo>
                  <a:cubicBezTo>
                    <a:pt x="4478" y="1000902"/>
                    <a:pt x="4899" y="989116"/>
                    <a:pt x="4960" y="979159"/>
                  </a:cubicBezTo>
                  <a:cubicBezTo>
                    <a:pt x="4579" y="957900"/>
                    <a:pt x="4426" y="937021"/>
                    <a:pt x="4502" y="916523"/>
                  </a:cubicBezTo>
                  <a:cubicBezTo>
                    <a:pt x="4579" y="896025"/>
                    <a:pt x="7169" y="882766"/>
                    <a:pt x="12275" y="876747"/>
                  </a:cubicBezTo>
                  <a:cubicBezTo>
                    <a:pt x="12072" y="874334"/>
                    <a:pt x="11259" y="870016"/>
                    <a:pt x="9836" y="863793"/>
                  </a:cubicBezTo>
                  <a:cubicBezTo>
                    <a:pt x="8414" y="857570"/>
                    <a:pt x="7601" y="852947"/>
                    <a:pt x="7398" y="849924"/>
                  </a:cubicBezTo>
                  <a:cubicBezTo>
                    <a:pt x="7443" y="811677"/>
                    <a:pt x="7353" y="769638"/>
                    <a:pt x="7127" y="723805"/>
                  </a:cubicBezTo>
                  <a:cubicBezTo>
                    <a:pt x="6901" y="677972"/>
                    <a:pt x="6269" y="638370"/>
                    <a:pt x="5231" y="605000"/>
                  </a:cubicBezTo>
                  <a:cubicBezTo>
                    <a:pt x="4192" y="571631"/>
                    <a:pt x="2476" y="554517"/>
                    <a:pt x="83" y="553659"/>
                  </a:cubicBezTo>
                  <a:cubicBezTo>
                    <a:pt x="-247" y="537809"/>
                    <a:pt x="413" y="521350"/>
                    <a:pt x="2064" y="504281"/>
                  </a:cubicBezTo>
                  <a:lnTo>
                    <a:pt x="4524" y="459230"/>
                  </a:lnTo>
                  <a:lnTo>
                    <a:pt x="13749" y="434026"/>
                  </a:lnTo>
                  <a:cubicBezTo>
                    <a:pt x="27823" y="400751"/>
                    <a:pt x="43470" y="368303"/>
                    <a:pt x="60596" y="336776"/>
                  </a:cubicBezTo>
                  <a:lnTo>
                    <a:pt x="101297" y="269781"/>
                  </a:lnTo>
                  <a:lnTo>
                    <a:pt x="101863" y="297717"/>
                  </a:lnTo>
                  <a:cubicBezTo>
                    <a:pt x="102255" y="319587"/>
                    <a:pt x="102466" y="339064"/>
                    <a:pt x="102496" y="356148"/>
                  </a:cubicBezTo>
                  <a:cubicBezTo>
                    <a:pt x="103004" y="366968"/>
                    <a:pt x="107474" y="374589"/>
                    <a:pt x="115907" y="379008"/>
                  </a:cubicBezTo>
                  <a:cubicBezTo>
                    <a:pt x="124340" y="383428"/>
                    <a:pt x="133687" y="385561"/>
                    <a:pt x="143948" y="385409"/>
                  </a:cubicBezTo>
                  <a:cubicBezTo>
                    <a:pt x="181744" y="385104"/>
                    <a:pt x="219234" y="382970"/>
                    <a:pt x="256420" y="379008"/>
                  </a:cubicBezTo>
                  <a:cubicBezTo>
                    <a:pt x="293605" y="375046"/>
                    <a:pt x="330486" y="371083"/>
                    <a:pt x="367062" y="367121"/>
                  </a:cubicBezTo>
                  <a:cubicBezTo>
                    <a:pt x="381159" y="367349"/>
                    <a:pt x="398990" y="366283"/>
                    <a:pt x="420554" y="363920"/>
                  </a:cubicBezTo>
                  <a:cubicBezTo>
                    <a:pt x="442119" y="361558"/>
                    <a:pt x="463303" y="356529"/>
                    <a:pt x="484105" y="348833"/>
                  </a:cubicBezTo>
                  <a:cubicBezTo>
                    <a:pt x="489896" y="344413"/>
                    <a:pt x="496602" y="338622"/>
                    <a:pt x="504222" y="331459"/>
                  </a:cubicBezTo>
                  <a:cubicBezTo>
                    <a:pt x="511842" y="324296"/>
                    <a:pt x="518548" y="320334"/>
                    <a:pt x="524339" y="319572"/>
                  </a:cubicBezTo>
                  <a:cubicBezTo>
                    <a:pt x="531502" y="319877"/>
                    <a:pt x="537598" y="322010"/>
                    <a:pt x="542627" y="325973"/>
                  </a:cubicBezTo>
                  <a:cubicBezTo>
                    <a:pt x="547656" y="329935"/>
                    <a:pt x="552533" y="333898"/>
                    <a:pt x="557257" y="337860"/>
                  </a:cubicBezTo>
                  <a:cubicBezTo>
                    <a:pt x="564452" y="341676"/>
                    <a:pt x="574446" y="347320"/>
                    <a:pt x="587240" y="354793"/>
                  </a:cubicBezTo>
                  <a:cubicBezTo>
                    <a:pt x="600035" y="362267"/>
                    <a:pt x="611474" y="370620"/>
                    <a:pt x="621559" y="379855"/>
                  </a:cubicBezTo>
                  <a:cubicBezTo>
                    <a:pt x="631643" y="389089"/>
                    <a:pt x="636219" y="398256"/>
                    <a:pt x="635286" y="407355"/>
                  </a:cubicBezTo>
                  <a:cubicBezTo>
                    <a:pt x="633559" y="408879"/>
                    <a:pt x="630308" y="410707"/>
                    <a:pt x="625532" y="412841"/>
                  </a:cubicBezTo>
                  <a:cubicBezTo>
                    <a:pt x="620757" y="414975"/>
                    <a:pt x="617506" y="415584"/>
                    <a:pt x="615779" y="414670"/>
                  </a:cubicBezTo>
                  <a:cubicBezTo>
                    <a:pt x="609911" y="413298"/>
                    <a:pt x="598481" y="411774"/>
                    <a:pt x="581489" y="410098"/>
                  </a:cubicBezTo>
                  <a:cubicBezTo>
                    <a:pt x="564496" y="408421"/>
                    <a:pt x="544227" y="407507"/>
                    <a:pt x="520681" y="407355"/>
                  </a:cubicBezTo>
                  <a:cubicBezTo>
                    <a:pt x="510273" y="405955"/>
                    <a:pt x="496004" y="406181"/>
                    <a:pt x="477874" y="408032"/>
                  </a:cubicBezTo>
                  <a:cubicBezTo>
                    <a:pt x="459744" y="409883"/>
                    <a:pt x="441682" y="412006"/>
                    <a:pt x="423687" y="414399"/>
                  </a:cubicBezTo>
                  <a:cubicBezTo>
                    <a:pt x="405693" y="416792"/>
                    <a:pt x="391694" y="418102"/>
                    <a:pt x="381692" y="418327"/>
                  </a:cubicBezTo>
                  <a:cubicBezTo>
                    <a:pt x="354438" y="420080"/>
                    <a:pt x="327565" y="421147"/>
                    <a:pt x="301073" y="421528"/>
                  </a:cubicBezTo>
                  <a:cubicBezTo>
                    <a:pt x="274581" y="421909"/>
                    <a:pt x="247403" y="422061"/>
                    <a:pt x="219539" y="421985"/>
                  </a:cubicBezTo>
                  <a:lnTo>
                    <a:pt x="212224" y="425643"/>
                  </a:lnTo>
                  <a:lnTo>
                    <a:pt x="165894" y="425643"/>
                  </a:lnTo>
                  <a:lnTo>
                    <a:pt x="158579" y="421985"/>
                  </a:lnTo>
                  <a:lnTo>
                    <a:pt x="151264" y="429300"/>
                  </a:lnTo>
                  <a:cubicBezTo>
                    <a:pt x="130029" y="430367"/>
                    <a:pt x="116415" y="437682"/>
                    <a:pt x="110420" y="451246"/>
                  </a:cubicBezTo>
                  <a:cubicBezTo>
                    <a:pt x="104426" y="464809"/>
                    <a:pt x="101784" y="478221"/>
                    <a:pt x="102496" y="491479"/>
                  </a:cubicBezTo>
                  <a:cubicBezTo>
                    <a:pt x="104934" y="498033"/>
                    <a:pt x="106763" y="505957"/>
                    <a:pt x="107982" y="515254"/>
                  </a:cubicBezTo>
                  <a:cubicBezTo>
                    <a:pt x="109201" y="524550"/>
                    <a:pt x="109811" y="532475"/>
                    <a:pt x="109811" y="539028"/>
                  </a:cubicBezTo>
                  <a:cubicBezTo>
                    <a:pt x="109811" y="553557"/>
                    <a:pt x="109201" y="570219"/>
                    <a:pt x="107982" y="589015"/>
                  </a:cubicBezTo>
                  <a:cubicBezTo>
                    <a:pt x="106763" y="607811"/>
                    <a:pt x="104934" y="618378"/>
                    <a:pt x="102496" y="620715"/>
                  </a:cubicBezTo>
                  <a:cubicBezTo>
                    <a:pt x="102800" y="624779"/>
                    <a:pt x="104020" y="629452"/>
                    <a:pt x="106153" y="634735"/>
                  </a:cubicBezTo>
                  <a:cubicBezTo>
                    <a:pt x="108287" y="640019"/>
                    <a:pt x="109506" y="643473"/>
                    <a:pt x="109811" y="645099"/>
                  </a:cubicBezTo>
                  <a:cubicBezTo>
                    <a:pt x="109709" y="655462"/>
                    <a:pt x="111132" y="665215"/>
                    <a:pt x="114078" y="674359"/>
                  </a:cubicBezTo>
                  <a:cubicBezTo>
                    <a:pt x="117024" y="683503"/>
                    <a:pt x="122104" y="688380"/>
                    <a:pt x="129318" y="688990"/>
                  </a:cubicBezTo>
                  <a:lnTo>
                    <a:pt x="217100" y="688990"/>
                  </a:lnTo>
                  <a:cubicBezTo>
                    <a:pt x="222130" y="685789"/>
                    <a:pt x="227921" y="684265"/>
                    <a:pt x="234474" y="684418"/>
                  </a:cubicBezTo>
                  <a:cubicBezTo>
                    <a:pt x="241027" y="684570"/>
                    <a:pt x="247428" y="683656"/>
                    <a:pt x="253676" y="681675"/>
                  </a:cubicBezTo>
                  <a:cubicBezTo>
                    <a:pt x="267773" y="678601"/>
                    <a:pt x="281337" y="676214"/>
                    <a:pt x="294367" y="674512"/>
                  </a:cubicBezTo>
                  <a:cubicBezTo>
                    <a:pt x="307397" y="672810"/>
                    <a:pt x="323095" y="671946"/>
                    <a:pt x="341459" y="671921"/>
                  </a:cubicBezTo>
                  <a:cubicBezTo>
                    <a:pt x="344812" y="671616"/>
                    <a:pt x="352736" y="670397"/>
                    <a:pt x="365233" y="668263"/>
                  </a:cubicBezTo>
                  <a:cubicBezTo>
                    <a:pt x="377730" y="666130"/>
                    <a:pt x="385655" y="664911"/>
                    <a:pt x="389008" y="664606"/>
                  </a:cubicBezTo>
                  <a:lnTo>
                    <a:pt x="436556" y="664606"/>
                  </a:lnTo>
                  <a:cubicBezTo>
                    <a:pt x="442576" y="664098"/>
                    <a:pt x="452177" y="662066"/>
                    <a:pt x="465360" y="658510"/>
                  </a:cubicBezTo>
                  <a:cubicBezTo>
                    <a:pt x="478543" y="654954"/>
                    <a:pt x="492106" y="652922"/>
                    <a:pt x="506051" y="652414"/>
                  </a:cubicBezTo>
                  <a:cubicBezTo>
                    <a:pt x="512045" y="651779"/>
                    <a:pt x="518344" y="647867"/>
                    <a:pt x="524948" y="640679"/>
                  </a:cubicBezTo>
                  <a:cubicBezTo>
                    <a:pt x="531552" y="633491"/>
                    <a:pt x="539071" y="626836"/>
                    <a:pt x="547504" y="620715"/>
                  </a:cubicBezTo>
                  <a:cubicBezTo>
                    <a:pt x="557587" y="619343"/>
                    <a:pt x="567595" y="621781"/>
                    <a:pt x="577526" y="628030"/>
                  </a:cubicBezTo>
                  <a:cubicBezTo>
                    <a:pt x="587458" y="634278"/>
                    <a:pt x="595332" y="641593"/>
                    <a:pt x="601148" y="649975"/>
                  </a:cubicBezTo>
                  <a:cubicBezTo>
                    <a:pt x="605568" y="654547"/>
                    <a:pt x="611359" y="658815"/>
                    <a:pt x="618522" y="662777"/>
                  </a:cubicBezTo>
                  <a:cubicBezTo>
                    <a:pt x="625685" y="666739"/>
                    <a:pt x="629647" y="672226"/>
                    <a:pt x="630409" y="679236"/>
                  </a:cubicBezTo>
                  <a:cubicBezTo>
                    <a:pt x="629698" y="686958"/>
                    <a:pt x="625024" y="694070"/>
                    <a:pt x="616388" y="700572"/>
                  </a:cubicBezTo>
                  <a:cubicBezTo>
                    <a:pt x="607752" y="707075"/>
                    <a:pt x="599421" y="710529"/>
                    <a:pt x="591395" y="710935"/>
                  </a:cubicBezTo>
                  <a:cubicBezTo>
                    <a:pt x="585527" y="711062"/>
                    <a:pt x="581717" y="711113"/>
                    <a:pt x="579965" y="711088"/>
                  </a:cubicBezTo>
                  <a:cubicBezTo>
                    <a:pt x="578212" y="711062"/>
                    <a:pt x="577145" y="710199"/>
                    <a:pt x="576764" y="708497"/>
                  </a:cubicBezTo>
                  <a:cubicBezTo>
                    <a:pt x="543262" y="710504"/>
                    <a:pt x="520961" y="712586"/>
                    <a:pt x="509861" y="714745"/>
                  </a:cubicBezTo>
                  <a:cubicBezTo>
                    <a:pt x="498761" y="716904"/>
                    <a:pt x="487737" y="718073"/>
                    <a:pt x="476790" y="718251"/>
                  </a:cubicBezTo>
                  <a:cubicBezTo>
                    <a:pt x="471304" y="718149"/>
                    <a:pt x="465817" y="717743"/>
                    <a:pt x="460331" y="717031"/>
                  </a:cubicBezTo>
                  <a:cubicBezTo>
                    <a:pt x="454844" y="716320"/>
                    <a:pt x="449358" y="715914"/>
                    <a:pt x="443872" y="715812"/>
                  </a:cubicBezTo>
                  <a:cubicBezTo>
                    <a:pt x="440443" y="715914"/>
                    <a:pt x="437242" y="716320"/>
                    <a:pt x="434270" y="717031"/>
                  </a:cubicBezTo>
                  <a:cubicBezTo>
                    <a:pt x="431299" y="717743"/>
                    <a:pt x="427184" y="718149"/>
                    <a:pt x="421926" y="718251"/>
                  </a:cubicBezTo>
                  <a:cubicBezTo>
                    <a:pt x="416211" y="718301"/>
                    <a:pt x="412401" y="718200"/>
                    <a:pt x="410496" y="717946"/>
                  </a:cubicBezTo>
                  <a:cubicBezTo>
                    <a:pt x="408591" y="717692"/>
                    <a:pt x="406305" y="716981"/>
                    <a:pt x="403638" y="715812"/>
                  </a:cubicBezTo>
                  <a:cubicBezTo>
                    <a:pt x="399218" y="716955"/>
                    <a:pt x="394646" y="718022"/>
                    <a:pt x="389922" y="719013"/>
                  </a:cubicBezTo>
                  <a:cubicBezTo>
                    <a:pt x="385198" y="720003"/>
                    <a:pt x="381235" y="721375"/>
                    <a:pt x="378035" y="723127"/>
                  </a:cubicBezTo>
                  <a:cubicBezTo>
                    <a:pt x="343719" y="727522"/>
                    <a:pt x="310852" y="731230"/>
                    <a:pt x="279432" y="734253"/>
                  </a:cubicBezTo>
                  <a:cubicBezTo>
                    <a:pt x="248012" y="737275"/>
                    <a:pt x="222765" y="738850"/>
                    <a:pt x="203689" y="738977"/>
                  </a:cubicBezTo>
                  <a:cubicBezTo>
                    <a:pt x="195307" y="738926"/>
                    <a:pt x="186468" y="738723"/>
                    <a:pt x="177172" y="738367"/>
                  </a:cubicBezTo>
                  <a:cubicBezTo>
                    <a:pt x="167875" y="738012"/>
                    <a:pt x="157207" y="737809"/>
                    <a:pt x="145168" y="737758"/>
                  </a:cubicBezTo>
                  <a:cubicBezTo>
                    <a:pt x="137421" y="737478"/>
                    <a:pt x="129750" y="738342"/>
                    <a:pt x="122155" y="740349"/>
                  </a:cubicBezTo>
                  <a:cubicBezTo>
                    <a:pt x="114561" y="742355"/>
                    <a:pt x="109633" y="747181"/>
                    <a:pt x="107372" y="754827"/>
                  </a:cubicBezTo>
                  <a:cubicBezTo>
                    <a:pt x="107403" y="786315"/>
                    <a:pt x="107613" y="810443"/>
                    <a:pt x="108005" y="827211"/>
                  </a:cubicBezTo>
                  <a:cubicBezTo>
                    <a:pt x="108396" y="843979"/>
                    <a:pt x="108787" y="857089"/>
                    <a:pt x="109179" y="866541"/>
                  </a:cubicBezTo>
                  <a:cubicBezTo>
                    <a:pt x="109570" y="875994"/>
                    <a:pt x="109781" y="885492"/>
                    <a:pt x="109811" y="895035"/>
                  </a:cubicBezTo>
                  <a:cubicBezTo>
                    <a:pt x="109100" y="898159"/>
                    <a:pt x="108388" y="901054"/>
                    <a:pt x="107677" y="903721"/>
                  </a:cubicBezTo>
                  <a:cubicBezTo>
                    <a:pt x="106966" y="906388"/>
                    <a:pt x="106864" y="908370"/>
                    <a:pt x="107372" y="909665"/>
                  </a:cubicBezTo>
                  <a:cubicBezTo>
                    <a:pt x="107449" y="940145"/>
                    <a:pt x="110649" y="957823"/>
                    <a:pt x="116974" y="962700"/>
                  </a:cubicBezTo>
                  <a:cubicBezTo>
                    <a:pt x="123298" y="967577"/>
                    <a:pt x="132290" y="970625"/>
                    <a:pt x="143948" y="971844"/>
                  </a:cubicBezTo>
                  <a:cubicBezTo>
                    <a:pt x="147682" y="971997"/>
                    <a:pt x="152102" y="971997"/>
                    <a:pt x="157207" y="971844"/>
                  </a:cubicBezTo>
                  <a:cubicBezTo>
                    <a:pt x="162313" y="971692"/>
                    <a:pt x="167647" y="970473"/>
                    <a:pt x="173209" y="968187"/>
                  </a:cubicBezTo>
                  <a:lnTo>
                    <a:pt x="248800" y="968187"/>
                  </a:lnTo>
                  <a:cubicBezTo>
                    <a:pt x="253194" y="966282"/>
                    <a:pt x="257817" y="964605"/>
                    <a:pt x="262668" y="963157"/>
                  </a:cubicBezTo>
                  <a:cubicBezTo>
                    <a:pt x="267519" y="961710"/>
                    <a:pt x="271837" y="960948"/>
                    <a:pt x="275622" y="960871"/>
                  </a:cubicBezTo>
                  <a:cubicBezTo>
                    <a:pt x="309683" y="960262"/>
                    <a:pt x="340925" y="957823"/>
                    <a:pt x="369348" y="953556"/>
                  </a:cubicBezTo>
                  <a:cubicBezTo>
                    <a:pt x="397771" y="949289"/>
                    <a:pt x="427489" y="946851"/>
                    <a:pt x="458502" y="946241"/>
                  </a:cubicBezTo>
                  <a:cubicBezTo>
                    <a:pt x="475114" y="945479"/>
                    <a:pt x="496450" y="942431"/>
                    <a:pt x="522510" y="937097"/>
                  </a:cubicBezTo>
                  <a:cubicBezTo>
                    <a:pt x="548570" y="931763"/>
                    <a:pt x="567468" y="928715"/>
                    <a:pt x="579203" y="927953"/>
                  </a:cubicBezTo>
                  <a:lnTo>
                    <a:pt x="666985" y="920638"/>
                  </a:lnTo>
                  <a:cubicBezTo>
                    <a:pt x="673132" y="920104"/>
                    <a:pt x="677907" y="916599"/>
                    <a:pt x="681311" y="910122"/>
                  </a:cubicBezTo>
                  <a:cubicBezTo>
                    <a:pt x="684714" y="903645"/>
                    <a:pt x="686442" y="897397"/>
                    <a:pt x="686492" y="891377"/>
                  </a:cubicBezTo>
                  <a:lnTo>
                    <a:pt x="686492" y="740196"/>
                  </a:lnTo>
                  <a:cubicBezTo>
                    <a:pt x="687661" y="738875"/>
                    <a:pt x="688372" y="737250"/>
                    <a:pt x="688626" y="735319"/>
                  </a:cubicBezTo>
                  <a:cubicBezTo>
                    <a:pt x="688880" y="733389"/>
                    <a:pt x="688982" y="731763"/>
                    <a:pt x="688931" y="730443"/>
                  </a:cubicBezTo>
                  <a:cubicBezTo>
                    <a:pt x="688626" y="727039"/>
                    <a:pt x="687407" y="724702"/>
                    <a:pt x="685273" y="723432"/>
                  </a:cubicBezTo>
                  <a:cubicBezTo>
                    <a:pt x="683140" y="722162"/>
                    <a:pt x="681920" y="720435"/>
                    <a:pt x="681616" y="718251"/>
                  </a:cubicBezTo>
                  <a:cubicBezTo>
                    <a:pt x="681666" y="717412"/>
                    <a:pt x="682174" y="715431"/>
                    <a:pt x="683140" y="712307"/>
                  </a:cubicBezTo>
                  <a:cubicBezTo>
                    <a:pt x="684105" y="709183"/>
                    <a:pt x="685222" y="706287"/>
                    <a:pt x="686492" y="703620"/>
                  </a:cubicBezTo>
                  <a:lnTo>
                    <a:pt x="686492" y="635345"/>
                  </a:lnTo>
                  <a:cubicBezTo>
                    <a:pt x="687661" y="633008"/>
                    <a:pt x="688372" y="630976"/>
                    <a:pt x="688626" y="629249"/>
                  </a:cubicBezTo>
                  <a:cubicBezTo>
                    <a:pt x="688880" y="627522"/>
                    <a:pt x="688982" y="625490"/>
                    <a:pt x="688931" y="623153"/>
                  </a:cubicBezTo>
                  <a:cubicBezTo>
                    <a:pt x="688829" y="618429"/>
                    <a:pt x="688423" y="613857"/>
                    <a:pt x="687712" y="609437"/>
                  </a:cubicBezTo>
                  <a:cubicBezTo>
                    <a:pt x="687000" y="605017"/>
                    <a:pt x="686594" y="599836"/>
                    <a:pt x="686492" y="593892"/>
                  </a:cubicBezTo>
                  <a:cubicBezTo>
                    <a:pt x="686594" y="590616"/>
                    <a:pt x="687000" y="586806"/>
                    <a:pt x="687712" y="582462"/>
                  </a:cubicBezTo>
                  <a:cubicBezTo>
                    <a:pt x="688423" y="578119"/>
                    <a:pt x="688829" y="574614"/>
                    <a:pt x="688931" y="571947"/>
                  </a:cubicBezTo>
                  <a:cubicBezTo>
                    <a:pt x="688829" y="570042"/>
                    <a:pt x="688423" y="567451"/>
                    <a:pt x="687712" y="564174"/>
                  </a:cubicBezTo>
                  <a:cubicBezTo>
                    <a:pt x="687000" y="560898"/>
                    <a:pt x="686594" y="557392"/>
                    <a:pt x="686492" y="553659"/>
                  </a:cubicBezTo>
                  <a:cubicBezTo>
                    <a:pt x="686442" y="549163"/>
                    <a:pt x="686543" y="546572"/>
                    <a:pt x="686797" y="545886"/>
                  </a:cubicBezTo>
                  <a:cubicBezTo>
                    <a:pt x="687051" y="545200"/>
                    <a:pt x="687762" y="544134"/>
                    <a:pt x="688931" y="542686"/>
                  </a:cubicBezTo>
                  <a:lnTo>
                    <a:pt x="686492" y="535371"/>
                  </a:lnTo>
                  <a:lnTo>
                    <a:pt x="686492" y="495137"/>
                  </a:lnTo>
                  <a:lnTo>
                    <a:pt x="688931" y="491479"/>
                  </a:lnTo>
                  <a:cubicBezTo>
                    <a:pt x="687254" y="473268"/>
                    <a:pt x="684511" y="455742"/>
                    <a:pt x="680701" y="438901"/>
                  </a:cubicBezTo>
                  <a:cubicBezTo>
                    <a:pt x="676891" y="422061"/>
                    <a:pt x="674758" y="405450"/>
                    <a:pt x="674300" y="389067"/>
                  </a:cubicBezTo>
                  <a:cubicBezTo>
                    <a:pt x="673284" y="373369"/>
                    <a:pt x="672878" y="357824"/>
                    <a:pt x="673081" y="342432"/>
                  </a:cubicBezTo>
                  <a:cubicBezTo>
                    <a:pt x="673284" y="327040"/>
                    <a:pt x="672878" y="310885"/>
                    <a:pt x="671862" y="293969"/>
                  </a:cubicBezTo>
                  <a:cubicBezTo>
                    <a:pt x="671557" y="286120"/>
                    <a:pt x="670338" y="278348"/>
                    <a:pt x="668204" y="270652"/>
                  </a:cubicBezTo>
                  <a:cubicBezTo>
                    <a:pt x="666071" y="262955"/>
                    <a:pt x="664852" y="254878"/>
                    <a:pt x="664547" y="246420"/>
                  </a:cubicBezTo>
                  <a:cubicBezTo>
                    <a:pt x="664648" y="236768"/>
                    <a:pt x="665055" y="227421"/>
                    <a:pt x="665766" y="218378"/>
                  </a:cubicBezTo>
                  <a:cubicBezTo>
                    <a:pt x="666477" y="209336"/>
                    <a:pt x="666884" y="199989"/>
                    <a:pt x="666985" y="190337"/>
                  </a:cubicBezTo>
                  <a:cubicBezTo>
                    <a:pt x="666909" y="188508"/>
                    <a:pt x="664928" y="181193"/>
                    <a:pt x="661042" y="168391"/>
                  </a:cubicBezTo>
                  <a:cubicBezTo>
                    <a:pt x="657155" y="155590"/>
                    <a:pt x="651821" y="148274"/>
                    <a:pt x="645040" y="146446"/>
                  </a:cubicBezTo>
                  <a:cubicBezTo>
                    <a:pt x="639909" y="146750"/>
                    <a:pt x="634321" y="146750"/>
                    <a:pt x="628276" y="146446"/>
                  </a:cubicBezTo>
                  <a:cubicBezTo>
                    <a:pt x="622230" y="146141"/>
                    <a:pt x="617252" y="143702"/>
                    <a:pt x="613340" y="139130"/>
                  </a:cubicBezTo>
                  <a:cubicBezTo>
                    <a:pt x="609683" y="141569"/>
                    <a:pt x="601453" y="143398"/>
                    <a:pt x="588652" y="144617"/>
                  </a:cubicBezTo>
                  <a:cubicBezTo>
                    <a:pt x="575850" y="145836"/>
                    <a:pt x="562134" y="146446"/>
                    <a:pt x="547504" y="146446"/>
                  </a:cubicBezTo>
                  <a:cubicBezTo>
                    <a:pt x="540823" y="146344"/>
                    <a:pt x="535591" y="145938"/>
                    <a:pt x="531806" y="145226"/>
                  </a:cubicBezTo>
                  <a:cubicBezTo>
                    <a:pt x="528022" y="144515"/>
                    <a:pt x="525533" y="144109"/>
                    <a:pt x="524339" y="144007"/>
                  </a:cubicBezTo>
                  <a:lnTo>
                    <a:pt x="517024" y="146446"/>
                  </a:lnTo>
                  <a:lnTo>
                    <a:pt x="432899" y="146446"/>
                  </a:lnTo>
                  <a:cubicBezTo>
                    <a:pt x="432442" y="148884"/>
                    <a:pt x="430613" y="150713"/>
                    <a:pt x="427412" y="151932"/>
                  </a:cubicBezTo>
                  <a:cubicBezTo>
                    <a:pt x="424212" y="153151"/>
                    <a:pt x="422383" y="153761"/>
                    <a:pt x="421926" y="153761"/>
                  </a:cubicBezTo>
                  <a:cubicBezTo>
                    <a:pt x="417202" y="153431"/>
                    <a:pt x="411715" y="152567"/>
                    <a:pt x="405467" y="151170"/>
                  </a:cubicBezTo>
                  <a:cubicBezTo>
                    <a:pt x="399218" y="149773"/>
                    <a:pt x="394951" y="149824"/>
                    <a:pt x="392665" y="151322"/>
                  </a:cubicBezTo>
                  <a:cubicBezTo>
                    <a:pt x="389084" y="154142"/>
                    <a:pt x="380397" y="154904"/>
                    <a:pt x="366605" y="153608"/>
                  </a:cubicBezTo>
                  <a:cubicBezTo>
                    <a:pt x="352813" y="152313"/>
                    <a:pt x="344431" y="153989"/>
                    <a:pt x="341459" y="158638"/>
                  </a:cubicBezTo>
                  <a:lnTo>
                    <a:pt x="313417" y="158638"/>
                  </a:lnTo>
                  <a:cubicBezTo>
                    <a:pt x="306737" y="158562"/>
                    <a:pt x="300590" y="159019"/>
                    <a:pt x="294977" y="160009"/>
                  </a:cubicBezTo>
                  <a:cubicBezTo>
                    <a:pt x="289363" y="161000"/>
                    <a:pt x="284131" y="162981"/>
                    <a:pt x="279280" y="165953"/>
                  </a:cubicBezTo>
                  <a:cubicBezTo>
                    <a:pt x="267951" y="165902"/>
                    <a:pt x="255556" y="166004"/>
                    <a:pt x="242094" y="166258"/>
                  </a:cubicBezTo>
                  <a:cubicBezTo>
                    <a:pt x="228632" y="166512"/>
                    <a:pt x="216237" y="167223"/>
                    <a:pt x="204908" y="168391"/>
                  </a:cubicBezTo>
                  <a:cubicBezTo>
                    <a:pt x="203384" y="171262"/>
                    <a:pt x="196984" y="172836"/>
                    <a:pt x="185706" y="173116"/>
                  </a:cubicBezTo>
                  <a:lnTo>
                    <a:pt x="170057" y="173190"/>
                  </a:lnTo>
                  <a:lnTo>
                    <a:pt x="180367" y="159403"/>
                  </a:lnTo>
                  <a:lnTo>
                    <a:pt x="219252" y="116618"/>
                  </a:lnTo>
                  <a:lnTo>
                    <a:pt x="260992" y="109870"/>
                  </a:lnTo>
                  <a:lnTo>
                    <a:pt x="341459" y="109870"/>
                  </a:lnTo>
                  <a:cubicBezTo>
                    <a:pt x="344659" y="109565"/>
                    <a:pt x="351974" y="108346"/>
                    <a:pt x="363404" y="106212"/>
                  </a:cubicBezTo>
                  <a:cubicBezTo>
                    <a:pt x="374834" y="104078"/>
                    <a:pt x="382150" y="102859"/>
                    <a:pt x="385350" y="102554"/>
                  </a:cubicBezTo>
                  <a:cubicBezTo>
                    <a:pt x="388474" y="101691"/>
                    <a:pt x="390455" y="102199"/>
                    <a:pt x="391294" y="104078"/>
                  </a:cubicBezTo>
                  <a:cubicBezTo>
                    <a:pt x="392132" y="105958"/>
                    <a:pt x="395027" y="107076"/>
                    <a:pt x="399980" y="107431"/>
                  </a:cubicBezTo>
                  <a:lnTo>
                    <a:pt x="403638" y="102554"/>
                  </a:lnTo>
                  <a:cubicBezTo>
                    <a:pt x="438665" y="102783"/>
                    <a:pt x="474682" y="102021"/>
                    <a:pt x="511690" y="100268"/>
                  </a:cubicBezTo>
                  <a:cubicBezTo>
                    <a:pt x="548697" y="98516"/>
                    <a:pt x="585019" y="94401"/>
                    <a:pt x="620656" y="87924"/>
                  </a:cubicBezTo>
                  <a:cubicBezTo>
                    <a:pt x="626853" y="86552"/>
                    <a:pt x="637013" y="79542"/>
                    <a:pt x="651136" y="66893"/>
                  </a:cubicBezTo>
                  <a:cubicBezTo>
                    <a:pt x="665258" y="54244"/>
                    <a:pt x="675418" y="44185"/>
                    <a:pt x="681616" y="36718"/>
                  </a:cubicBezTo>
                  <a:cubicBezTo>
                    <a:pt x="690836" y="34660"/>
                    <a:pt x="696170" y="29326"/>
                    <a:pt x="697618" y="20716"/>
                  </a:cubicBezTo>
                  <a:cubicBezTo>
                    <a:pt x="699065" y="12105"/>
                    <a:pt x="703485" y="5247"/>
                    <a:pt x="710876" y="142"/>
                  </a:cubicBezTo>
                  <a:close/>
                </a:path>
              </a:pathLst>
            </a:custGeom>
            <a:solidFill>
              <a:sysClr val="windowText" lastClr="000000">
                <a:lumMod val="95000"/>
                <a:lumOff val="5000"/>
              </a:sys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>
            <a:off x="179512" y="3858386"/>
            <a:ext cx="8717280" cy="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22" name="直接连接符 21"/>
          <p:cNvCxnSpPr/>
          <p:nvPr/>
        </p:nvCxnSpPr>
        <p:spPr>
          <a:xfrm>
            <a:off x="1398712" y="3858386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3" name="文本框 13"/>
          <p:cNvSpPr txBox="1"/>
          <p:nvPr/>
        </p:nvSpPr>
        <p:spPr>
          <a:xfrm>
            <a:off x="1139632" y="4666108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349432" y="3843146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5" name="文本框 15"/>
          <p:cNvSpPr txBox="1"/>
          <p:nvPr/>
        </p:nvSpPr>
        <p:spPr>
          <a:xfrm>
            <a:off x="2922712" y="4635628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300152" y="3858386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7" name="文本框 17"/>
          <p:cNvSpPr txBox="1"/>
          <p:nvPr/>
        </p:nvSpPr>
        <p:spPr>
          <a:xfrm>
            <a:off x="4949633" y="4650868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250872" y="3843146"/>
            <a:ext cx="0" cy="91440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9" name="文本框 19"/>
          <p:cNvSpPr txBox="1"/>
          <p:nvPr/>
        </p:nvSpPr>
        <p:spPr>
          <a:xfrm>
            <a:off x="6930832" y="4635627"/>
            <a:ext cx="1325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</a:t>
            </a:r>
            <a:endParaRPr lang="zh-CN" altLang="en-US" sz="4800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0" name="文本框 20"/>
          <p:cNvSpPr txBox="1"/>
          <p:nvPr/>
        </p:nvSpPr>
        <p:spPr>
          <a:xfrm>
            <a:off x="842453" y="5445964"/>
            <a:ext cx="1188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Strength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1" name="文本框 21"/>
          <p:cNvSpPr txBox="1"/>
          <p:nvPr/>
        </p:nvSpPr>
        <p:spPr>
          <a:xfrm>
            <a:off x="2793172" y="5466622"/>
            <a:ext cx="1455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Weakness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2" name="文本框 22"/>
          <p:cNvSpPr txBox="1"/>
          <p:nvPr/>
        </p:nvSpPr>
        <p:spPr>
          <a:xfrm>
            <a:off x="4743889" y="5487281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Opportunity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  <p:sp>
        <p:nvSpPr>
          <p:cNvPr id="33" name="文本框 23"/>
          <p:cNvSpPr txBox="1"/>
          <p:nvPr/>
        </p:nvSpPr>
        <p:spPr>
          <a:xfrm>
            <a:off x="6694607" y="5507940"/>
            <a:ext cx="1790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rPr>
              <a:t>Threat</a:t>
            </a:r>
            <a:endParaRPr lang="zh-CN" altLang="en-US" dirty="0">
              <a:solidFill>
                <a:prstClr val="white"/>
              </a:solidFill>
              <a:latin typeface="TypeLand.com 康熙字典體 試用版" pitchFamily="50" charset="-120"/>
              <a:ea typeface="TypeLand.com 康熙字典體 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7725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F5F5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980728"/>
            <a:ext cx="8618658" cy="5038438"/>
            <a:chOff x="0" y="607382"/>
            <a:chExt cx="10774680" cy="6298842"/>
          </a:xfrm>
        </p:grpSpPr>
        <p:sp>
          <p:nvSpPr>
            <p:cNvPr id="17" name="等腰三角形 16"/>
            <p:cNvSpPr/>
            <p:nvPr/>
          </p:nvSpPr>
          <p:spPr>
            <a:xfrm rot="5400000">
              <a:off x="-322258" y="929640"/>
              <a:ext cx="5643235" cy="4998720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" name="文本框 2"/>
            <p:cNvSpPr txBox="1"/>
            <p:nvPr/>
          </p:nvSpPr>
          <p:spPr>
            <a:xfrm>
              <a:off x="228600" y="1269355"/>
              <a:ext cx="4892040" cy="5636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700" dirty="0" smtClean="0">
                  <a:solidFill>
                    <a:srgbClr val="1F1E1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W</a:t>
              </a:r>
              <a:endParaRPr lang="zh-CN" altLang="en-US" sz="28700" dirty="0">
                <a:solidFill>
                  <a:srgbClr val="1F1E1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19" name="文本框 5"/>
            <p:cNvSpPr txBox="1"/>
            <p:nvPr/>
          </p:nvSpPr>
          <p:spPr>
            <a:xfrm rot="19781958">
              <a:off x="2427492" y="4353746"/>
              <a:ext cx="2529839" cy="500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WEAKNESS</a:t>
              </a:r>
              <a:endParaRPr lang="zh-CN" altLang="en-US" sz="2000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>
              <a:off x="6096000" y="105599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 rot="336697">
              <a:off x="6165239" y="109122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6347527" y="1177614"/>
              <a:ext cx="701040" cy="6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7345680" y="1269355"/>
              <a:ext cx="3429000" cy="461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市场劣势</a:t>
              </a:r>
              <a:endParaRPr lang="zh-CN" altLang="en-US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4" name="菱形 23"/>
            <p:cNvSpPr/>
            <p:nvPr/>
          </p:nvSpPr>
          <p:spPr>
            <a:xfrm>
              <a:off x="6089348" y="311339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5" name="菱形 24"/>
            <p:cNvSpPr/>
            <p:nvPr/>
          </p:nvSpPr>
          <p:spPr>
            <a:xfrm rot="336697">
              <a:off x="6158587" y="314862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文本框 12"/>
            <p:cNvSpPr txBox="1"/>
            <p:nvPr/>
          </p:nvSpPr>
          <p:spPr>
            <a:xfrm>
              <a:off x="6340875" y="3235013"/>
              <a:ext cx="701040" cy="6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27" name="文本框 13"/>
            <p:cNvSpPr txBox="1"/>
            <p:nvPr/>
          </p:nvSpPr>
          <p:spPr>
            <a:xfrm>
              <a:off x="7345680" y="3366232"/>
              <a:ext cx="3429000" cy="461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人才劣势</a:t>
              </a:r>
              <a:endParaRPr lang="zh-CN" altLang="en-US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>
              <a:off x="6089348" y="5119627"/>
              <a:ext cx="757565" cy="757565"/>
            </a:xfrm>
            <a:prstGeom prst="diamond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 rot="336697">
              <a:off x="6158587" y="5154850"/>
              <a:ext cx="757565" cy="757565"/>
            </a:xfrm>
            <a:prstGeom prst="diamond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文本框 16"/>
            <p:cNvSpPr txBox="1"/>
            <p:nvPr/>
          </p:nvSpPr>
          <p:spPr>
            <a:xfrm>
              <a:off x="6340875" y="5241244"/>
              <a:ext cx="701040" cy="6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rPr>
                <a:t>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文本框 17"/>
            <p:cNvSpPr txBox="1"/>
            <p:nvPr/>
          </p:nvSpPr>
          <p:spPr>
            <a:xfrm>
              <a:off x="7345680" y="5477080"/>
              <a:ext cx="3429000" cy="461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white"/>
                  </a:solidFill>
                  <a:latin typeface="TypeLand.com 康熙字典體 試用版" pitchFamily="50" charset="-120"/>
                  <a:ea typeface="TypeLand.com 康熙字典體 試用版" pitchFamily="50" charset="-120"/>
                </a:rPr>
                <a:t>其他劣势</a:t>
              </a:r>
              <a:endParaRPr lang="zh-CN" altLang="en-US" dirty="0">
                <a:solidFill>
                  <a:prstClr val="white"/>
                </a:solidFill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103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43181" y="1106907"/>
            <a:ext cx="8505283" cy="4410325"/>
            <a:chOff x="1117602" y="1106907"/>
            <a:chExt cx="10352749" cy="5368309"/>
          </a:xfrm>
        </p:grpSpPr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1812299831"/>
                </p:ext>
              </p:extLst>
            </p:nvPr>
          </p:nvGraphicFramePr>
          <p:xfrm>
            <a:off x="1117602" y="2037347"/>
            <a:ext cx="5764463" cy="443786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文本框 28"/>
            <p:cNvSpPr txBox="1"/>
            <p:nvPr/>
          </p:nvSpPr>
          <p:spPr>
            <a:xfrm>
              <a:off x="1395130" y="1106907"/>
              <a:ext cx="4572535" cy="711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XXX</a:t>
              </a: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市场下滑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8" name="文本框 29"/>
            <p:cNvSpPr txBox="1"/>
            <p:nvPr/>
          </p:nvSpPr>
          <p:spPr>
            <a:xfrm>
              <a:off x="7122940" y="3911477"/>
              <a:ext cx="4347411" cy="146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sp>
          <p:nvSpPr>
            <p:cNvPr id="9" name="文本框 30"/>
            <p:cNvSpPr txBox="1"/>
            <p:nvPr/>
          </p:nvSpPr>
          <p:spPr>
            <a:xfrm>
              <a:off x="7122939" y="3234682"/>
              <a:ext cx="2069432" cy="561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输入标题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9195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7504" y="1017768"/>
            <a:ext cx="8928991" cy="4859504"/>
            <a:chOff x="716547" y="657728"/>
            <a:chExt cx="9952312" cy="5416438"/>
          </a:xfrm>
        </p:grpSpPr>
        <p:sp>
          <p:nvSpPr>
            <p:cNvPr id="6" name="文本框 3"/>
            <p:cNvSpPr txBox="1"/>
            <p:nvPr/>
          </p:nvSpPr>
          <p:spPr>
            <a:xfrm>
              <a:off x="6321449" y="2518611"/>
              <a:ext cx="2069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输入标题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2115818207"/>
                </p:ext>
              </p:extLst>
            </p:nvPr>
          </p:nvGraphicFramePr>
          <p:xfrm>
            <a:off x="716547" y="1636296"/>
            <a:ext cx="6005095" cy="44378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文本框 11"/>
            <p:cNvSpPr txBox="1"/>
            <p:nvPr/>
          </p:nvSpPr>
          <p:spPr>
            <a:xfrm>
              <a:off x="1250750" y="657728"/>
              <a:ext cx="45725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XXX</a:t>
              </a:r>
              <a:r>
                <a:rPr kumimoji="0" lang="zh-CN" alt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ypeLand.com 康熙字典體 試用版" pitchFamily="50" charset="-120"/>
                  <a:ea typeface="TypeLand.com 康熙字典體 試用版" pitchFamily="50" charset="-120"/>
                </a:rPr>
                <a:t>产品波斯顿模型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ypeLand.com 康熙字典體 試用版" pitchFamily="50" charset="-120"/>
                <a:ea typeface="TypeLand.com 康熙字典體 試用版" pitchFamily="50" charset="-120"/>
              </a:endParaRPr>
            </a:p>
          </p:txBody>
        </p:sp>
        <p:sp>
          <p:nvSpPr>
            <p:cNvPr id="9" name="文本框 12"/>
            <p:cNvSpPr txBox="1"/>
            <p:nvPr/>
          </p:nvSpPr>
          <p:spPr>
            <a:xfrm>
              <a:off x="6321449" y="3393567"/>
              <a:ext cx="4347410" cy="923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阐述该技术的市场前景，以及本公司有的优势，并对如何发挥优势，以及拉开与其他公司的差距进行分析</a:t>
              </a: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5144977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22941</TotalTime>
  <Words>1190</Words>
  <Application>Microsoft Office PowerPoint</Application>
  <PresentationFormat>全屏显示(4:3)</PresentationFormat>
  <Paragraphs>143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1351</cp:revision>
  <dcterms:created xsi:type="dcterms:W3CDTF">2009-02-11T05:37:22Z</dcterms:created>
  <dcterms:modified xsi:type="dcterms:W3CDTF">2016-05-26T01:37:47Z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