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60" r:id="rId5"/>
    <p:sldId id="272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110172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8" autoAdjust="0"/>
    <p:restoredTop sz="94660"/>
  </p:normalViewPr>
  <p:slideViewPr>
    <p:cSldViewPr>
      <p:cViewPr>
        <p:scale>
          <a:sx n="66" d="100"/>
          <a:sy n="66" d="100"/>
        </p:scale>
        <p:origin x="-2526" y="-1308"/>
      </p:cViewPr>
      <p:guideLst>
        <p:guide orient="horz" pos="2160"/>
        <p:guide pos="34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B9527-8318-4F73-8858-F176A5C2C4E3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685800"/>
            <a:ext cx="5508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D95FC-AD3E-43D9-8A3C-623F503139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14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53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83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004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107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975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37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99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05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411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10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322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82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82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D95FC-AD3E-43D9-8A3C-623F503139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3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6294" y="2130426"/>
            <a:ext cx="93646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52588" y="3886200"/>
            <a:ext cx="771207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9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49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87506" y="274639"/>
            <a:ext cx="247888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0862" y="274639"/>
            <a:ext cx="725302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6294" y="2130430"/>
            <a:ext cx="93646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52588" y="3886200"/>
            <a:ext cx="771207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42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4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0287" y="4406905"/>
            <a:ext cx="936466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0287" y="2906713"/>
            <a:ext cx="936466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99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0863" y="1600204"/>
            <a:ext cx="486595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00435" y="1600204"/>
            <a:ext cx="486595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77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0863" y="1535113"/>
            <a:ext cx="486786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0863" y="2174875"/>
            <a:ext cx="48678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596613" y="1535113"/>
            <a:ext cx="48697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596613" y="2174875"/>
            <a:ext cx="486977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60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46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32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866" y="273050"/>
            <a:ext cx="362459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07439" y="273052"/>
            <a:ext cx="61589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0866" y="1435102"/>
            <a:ext cx="362459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94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0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458" y="4800600"/>
            <a:ext cx="661035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59458" y="612775"/>
            <a:ext cx="661035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59458" y="5367338"/>
            <a:ext cx="661035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6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95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87506" y="274639"/>
            <a:ext cx="247888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0862" y="274639"/>
            <a:ext cx="725302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454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0287" y="4406901"/>
            <a:ext cx="936466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0287" y="2906713"/>
            <a:ext cx="936466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7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0863" y="1600201"/>
            <a:ext cx="486595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00435" y="1600201"/>
            <a:ext cx="486595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4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0863" y="1535113"/>
            <a:ext cx="486786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0863" y="2174875"/>
            <a:ext cx="48678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596610" y="1535113"/>
            <a:ext cx="48697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596610" y="2174875"/>
            <a:ext cx="486977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10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2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4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863" y="273050"/>
            <a:ext cx="362459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07439" y="273051"/>
            <a:ext cx="61589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0863" y="1435101"/>
            <a:ext cx="362459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3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458" y="4800600"/>
            <a:ext cx="661035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59458" y="612775"/>
            <a:ext cx="661035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59458" y="5367338"/>
            <a:ext cx="661035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19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50863" y="274638"/>
            <a:ext cx="99155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0863" y="1600201"/>
            <a:ext cx="99155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862" y="6356351"/>
            <a:ext cx="25706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8D243-F887-4653-BADE-3E5FC1A36BBA}" type="datetimeFigureOut">
              <a:rPr lang="zh-CN" altLang="en-US" smtClean="0"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764227" y="6356351"/>
            <a:ext cx="3488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95696" y="6356351"/>
            <a:ext cx="25706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29B07-14F6-447B-BE43-1F0D63087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91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50863" y="274638"/>
            <a:ext cx="99155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0863" y="1600204"/>
            <a:ext cx="99155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50862" y="6356355"/>
            <a:ext cx="25706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764227" y="6356355"/>
            <a:ext cx="3488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95696" y="6356355"/>
            <a:ext cx="25706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3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7.jpeg"/><Relationship Id="rId5" Type="http://schemas.openxmlformats.org/officeDocument/2006/relationships/image" Target="../media/image12.jpeg"/><Relationship Id="rId10" Type="http://schemas.openxmlformats.org/officeDocument/2006/relationships/image" Target="../media/image16.jpeg"/><Relationship Id="rId4" Type="http://schemas.openxmlformats.org/officeDocument/2006/relationships/image" Target="../media/image6.png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:\我图作品\PPT\颁奖典礼1PPT\星星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7113" y="-1755575"/>
            <a:ext cx="8914284" cy="849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D:\我图作品\PPT\颁奖典礼1PPT\星星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153" y="649995"/>
            <a:ext cx="8914284" cy="849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D:\我图作品\PPT\颁奖典礼1PPT\星星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13" y="3575338"/>
            <a:ext cx="4553861" cy="434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单圆角矩形 25"/>
          <p:cNvSpPr/>
          <p:nvPr/>
        </p:nvSpPr>
        <p:spPr>
          <a:xfrm rot="11315739">
            <a:off x="-1422244" y="212798"/>
            <a:ext cx="9258689" cy="4732219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单圆角矩形 26"/>
          <p:cNvSpPr/>
          <p:nvPr/>
        </p:nvSpPr>
        <p:spPr>
          <a:xfrm rot="7197655">
            <a:off x="9893" y="1268990"/>
            <a:ext cx="9258690" cy="4732219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单圆角矩形 27"/>
          <p:cNvSpPr/>
          <p:nvPr/>
        </p:nvSpPr>
        <p:spPr>
          <a:xfrm rot="20050361">
            <a:off x="3044447" y="1247876"/>
            <a:ext cx="9258690" cy="4732219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960162" y="482084"/>
            <a:ext cx="1219468" cy="1051266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1479444" y="1974260"/>
            <a:ext cx="935310" cy="806302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3207100" y="613048"/>
            <a:ext cx="935310" cy="806302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7127379" y="962162"/>
            <a:ext cx="1219468" cy="1051266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6615671" y="2334666"/>
            <a:ext cx="935310" cy="806302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9550945" y="1854163"/>
            <a:ext cx="935310" cy="806302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304" y="1340768"/>
            <a:ext cx="4200768" cy="711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D:\我图作品\PPT\颁奖典礼1PPT\星星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955" y="-397564"/>
            <a:ext cx="2530233" cy="241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我图作品\PPT\颁奖典礼1PPT\颁奖典礼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401" y="3153817"/>
            <a:ext cx="7181850" cy="301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4284489" y="1412776"/>
            <a:ext cx="5734111" cy="17543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5400" b="1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2017~2018</a:t>
            </a:r>
          </a:p>
          <a:p>
            <a:pPr algn="ctr" eaLnBrk="1" hangingPunct="1"/>
            <a:r>
              <a:rPr lang="zh-CN" altLang="en-US" sz="54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年度</a:t>
            </a:r>
            <a:r>
              <a:rPr lang="zh-CN" altLang="en-US" sz="5400" dirty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先进</a:t>
            </a:r>
            <a:r>
              <a:rPr lang="zh-CN" altLang="en-US" sz="54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员工表彰</a:t>
            </a:r>
            <a:endParaRPr lang="zh-CN" altLang="en-US" sz="54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-1248699" y="-3111697"/>
            <a:ext cx="7449490" cy="7449490"/>
          </a:xfrm>
          <a:prstGeom prst="ellipse">
            <a:avLst/>
          </a:prstGeom>
          <a:gradFill>
            <a:gsLst>
              <a:gs pos="20000">
                <a:schemeClr val="bg1"/>
              </a:gs>
              <a:gs pos="0">
                <a:schemeClr val="bg1"/>
              </a:gs>
            </a:gsLst>
            <a:lin ang="7200000" scaled="0"/>
          </a:gradFill>
          <a:ln>
            <a:noFill/>
          </a:ln>
          <a:effectLst>
            <a:glow rad="1905000">
              <a:schemeClr val="bg1">
                <a:alpha val="90000"/>
              </a:schemeClr>
            </a:glow>
            <a:softEdge rad="1066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星球大战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46145" y="-1340296"/>
            <a:ext cx="609600" cy="6096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622310" y="6450706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19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1)">
                                      <p:cBhvr>
                                        <p:cTn id="9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034E-6 -1.45236E-6 L 0.45316 -0.0043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58" y="-2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7452E-7 -4.98612E-6 L 0.41741 -4.98612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71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9222E-6 -2.57169E-6 L 0.46411 -0.0013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06" y="-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2384E-6 -2.20167E-6 L -0.51744 0.0041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2" y="20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837E-6 -4.46809E-6 L -0.56615 0.004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8" y="20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16 0.02544 L -0.47896 0.0224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4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xit" presetSubtype="54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75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375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6" grpId="0" animBg="1"/>
      <p:bldP spid="26" grpId="1" animBg="1"/>
      <p:bldP spid="26" grpId="3" animBg="1"/>
      <p:bldP spid="26" grpId="4" animBg="1"/>
      <p:bldP spid="27" grpId="0" animBg="1"/>
      <p:bldP spid="27" grpId="1" animBg="1"/>
      <p:bldP spid="27" grpId="3" animBg="1"/>
      <p:bldP spid="27" grpId="4" animBg="1"/>
      <p:bldP spid="28" grpId="0" animBg="1"/>
      <p:bldP spid="28" grpId="1" animBg="1"/>
      <p:bldP spid="28" grpId="3" animBg="1"/>
      <p:bldP spid="28" grpId="4" animBg="1"/>
      <p:bldP spid="9" grpId="0" animBg="1"/>
      <p:bldP spid="9" grpId="1" animBg="1"/>
      <p:bldP spid="9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13" grpId="0"/>
      <p:bldP spid="25" grpId="0" animBg="1"/>
      <p:bldP spid="2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772321" y="1738584"/>
            <a:ext cx="6538296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最佳新人奖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3132361" y="3205425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[ </a:t>
            </a:r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某某新成员 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]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828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916337" y="1738584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获奖感言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2334898" y="3205425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下面有请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…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916337" y="1738584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狂欢盛宴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2334898" y="3205425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自由发言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…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916337" y="1738584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狂欢盛宴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3060353" y="3205425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大家自由发言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…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553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 descr="http://pic10.nipic.com/20101018/3320946_200823389000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521" y="-3434312"/>
            <a:ext cx="4352183" cy="2902872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ic10.nipic.com/20101101/3320946_152058535000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99" y="7029400"/>
            <a:ext cx="4754215" cy="5184576"/>
          </a:xfrm>
          <a:prstGeom prst="rect">
            <a:avLst/>
          </a:prstGeom>
          <a:noFill/>
          <a:effectLst>
            <a:softEdge rad="406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ica.nipic.com/2008-04-14/200841417453736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32" y="-5815635"/>
            <a:ext cx="4519116" cy="3843897"/>
          </a:xfrm>
          <a:prstGeom prst="rect">
            <a:avLst/>
          </a:prstGeom>
          <a:noFill/>
          <a:effectLst>
            <a:softEdge rad="292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www.photophoto.cn/m64/118/007/118007006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29"/>
          <a:stretch/>
        </p:blipFill>
        <p:spPr bwMode="auto">
          <a:xfrm>
            <a:off x="11701313" y="332656"/>
            <a:ext cx="6645588" cy="368367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glow>
              <a:schemeClr val="accent1">
                <a:alpha val="71000"/>
              </a:schemeClr>
            </a:glow>
            <a:softEdge rad="393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www.taopic.com/uploads/allimg/110323/34-1103231r6137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1"/>
          <a:stretch/>
        </p:blipFill>
        <p:spPr bwMode="auto">
          <a:xfrm>
            <a:off x="-7131875" y="3212976"/>
            <a:ext cx="6666631" cy="347568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266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pic2.nipic.com/20090402/2284661_010205409_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7337" y="1506835"/>
            <a:ext cx="6264696" cy="4160149"/>
          </a:xfrm>
          <a:prstGeom prst="rect">
            <a:avLst/>
          </a:prstGeom>
          <a:noFill/>
          <a:effectLst>
            <a:softEdge rad="241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ic26.nipic.com/20121227/7755667_124256590349_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79560" y="1030371"/>
            <a:ext cx="8187317" cy="4797257"/>
          </a:xfrm>
          <a:prstGeom prst="rect">
            <a:avLst/>
          </a:prstGeom>
          <a:noFill/>
          <a:effectLst>
            <a:softEdge rad="292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7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25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25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4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4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-396031" y="2126466"/>
            <a:ext cx="11773308" cy="14465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88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团结拼搏  再创辉煌</a:t>
            </a:r>
            <a:endParaRPr lang="zh-CN" altLang="en-US" sz="88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670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48185" y="1556792"/>
            <a:ext cx="8640960" cy="72008"/>
          </a:xfrm>
          <a:prstGeom prst="line">
            <a:avLst/>
          </a:prstGeom>
          <a:ln cmpd="sng">
            <a:gradFill>
              <a:gsLst>
                <a:gs pos="33000">
                  <a:srgbClr val="FF0000"/>
                </a:gs>
                <a:gs pos="50000">
                  <a:srgbClr val="C00000"/>
                </a:gs>
                <a:gs pos="63000">
                  <a:srgbClr val="FF0000"/>
                </a:gs>
              </a:gsLst>
              <a:lin ang="5400000" scaled="0"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7521973" y="836712"/>
            <a:ext cx="2667172" cy="800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6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领导寄语</a:t>
            </a:r>
            <a:endParaRPr lang="zh-CN" altLang="en-US" sz="46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6012681" y="1823403"/>
            <a:ext cx="3600400" cy="37856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b="1" dirty="0" smtClean="0">
                <a:effectLst/>
                <a:latin typeface="微软雅黑" pitchFamily="34" charset="-122"/>
                <a:ea typeface="微软雅黑" pitchFamily="34" charset="-122"/>
              </a:rPr>
              <a:t>光阴荏苒，在忙忙碌碌中送走了</a:t>
            </a:r>
            <a:r>
              <a:rPr lang="en-US" altLang="zh-CN" sz="1600" b="1" dirty="0" smtClean="0">
                <a:effectLst/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b="1" dirty="0" smtClean="0">
                <a:effectLst/>
                <a:latin typeface="微软雅黑" pitchFamily="34" charset="-122"/>
                <a:ea typeface="微软雅黑" pitchFamily="34" charset="-122"/>
              </a:rPr>
              <a:t>年，这一年对本人来说还是收获颇多，首先是自身业务的提高，其次是与部门之间的沟通比以前相对顺畅。当然这些进步与公司领导的帮助和关心是分不开的。现在就这些进步与同仁探讨，以便相互进步；</a:t>
            </a:r>
            <a:endParaRPr lang="en-US" altLang="zh-CN" sz="1600" b="1" dirty="0" smtClean="0">
              <a:effectLst/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000" b="1" dirty="0" smtClean="0">
                <a:effectLst/>
                <a:latin typeface="微软雅黑" pitchFamily="34" charset="-122"/>
                <a:ea typeface="微软雅黑" pitchFamily="34" charset="-122"/>
              </a:rPr>
              <a:t>优秀的企业需要优秀的团队，作为这个团队的一份子，为这个团队的成长贡献自己微薄力量是自己义不容辞的责任。</a:t>
            </a:r>
            <a:r>
              <a:rPr lang="zh-CN" altLang="en-US" sz="1600" b="1" dirty="0" smtClean="0">
                <a:effectLst/>
                <a:latin typeface="微软雅黑" pitchFamily="34" charset="-122"/>
                <a:ea typeface="微软雅黑" pitchFamily="34" charset="-122"/>
              </a:rPr>
              <a:t>在已经到来</a:t>
            </a:r>
            <a:r>
              <a:rPr lang="en-US" altLang="zh-CN" sz="1600" b="1" dirty="0" smtClean="0">
                <a:effectLst/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600" b="1" dirty="0" smtClean="0">
                <a:effectLst/>
                <a:latin typeface="微软雅黑" pitchFamily="34" charset="-122"/>
                <a:ea typeface="微软雅黑" pitchFamily="34" charset="-122"/>
              </a:rPr>
              <a:t>年，本人将继续以满怀热情投入到自己的本职工作，为公司的发展贡献自己的力量。</a:t>
            </a:r>
            <a:endParaRPr lang="zh-CN" altLang="en-US" sz="16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http://www.photophoto.cn/m64/118/007/118007006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29"/>
          <a:stretch/>
        </p:blipFill>
        <p:spPr bwMode="auto">
          <a:xfrm>
            <a:off x="2291596" y="1926558"/>
            <a:ext cx="3230132" cy="179047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taopic.com/uploads/allimg/110323/34-1103231r6137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1"/>
          <a:stretch/>
        </p:blipFill>
        <p:spPr bwMode="auto">
          <a:xfrm>
            <a:off x="2291596" y="3847170"/>
            <a:ext cx="3240360" cy="168937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81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9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3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8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8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3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10" grpId="0" bldLvl="0" autoUpdateAnimBg="0"/>
      <p:bldP spid="11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48185" y="1556792"/>
            <a:ext cx="8640960" cy="72008"/>
          </a:xfrm>
          <a:prstGeom prst="line">
            <a:avLst/>
          </a:prstGeom>
          <a:ln cmpd="sng">
            <a:gradFill>
              <a:gsLst>
                <a:gs pos="33000">
                  <a:srgbClr val="FF0000"/>
                </a:gs>
                <a:gs pos="50000">
                  <a:srgbClr val="C00000"/>
                </a:gs>
                <a:gs pos="63000">
                  <a:srgbClr val="FF0000"/>
                </a:gs>
              </a:gsLst>
              <a:lin ang="5400000" scaled="0"/>
            </a:gra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7521973" y="836712"/>
            <a:ext cx="2667172" cy="800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6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活动流程</a:t>
            </a:r>
            <a:endParaRPr lang="zh-CN" altLang="en-US" sz="46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3132361" y="1916832"/>
            <a:ext cx="5150010" cy="800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第一项</a:t>
            </a:r>
            <a:r>
              <a:rPr lang="en-US" altLang="zh-CN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: </a:t>
            </a:r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才艺汇演</a:t>
            </a:r>
            <a:endParaRPr lang="zh-CN" altLang="en-US" sz="4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3132361" y="2717051"/>
            <a:ext cx="5150010" cy="800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第二项</a:t>
            </a:r>
            <a:r>
              <a:rPr lang="en-US" altLang="zh-CN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: </a:t>
            </a:r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颁奖典礼</a:t>
            </a:r>
            <a:endParaRPr lang="zh-CN" altLang="en-US" sz="4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>
            <a:off x="3132361" y="3517270"/>
            <a:ext cx="5150010" cy="800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第三项</a:t>
            </a:r>
            <a:r>
              <a:rPr lang="en-US" altLang="zh-CN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: </a:t>
            </a:r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获奖感言</a:t>
            </a:r>
            <a:endParaRPr lang="zh-CN" altLang="en-US" sz="4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3132361" y="4317489"/>
            <a:ext cx="5150010" cy="8002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第四项</a:t>
            </a:r>
            <a:r>
              <a:rPr lang="en-US" altLang="zh-CN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: </a:t>
            </a:r>
            <a:r>
              <a:rPr lang="zh-CN" altLang="en-US" sz="4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狂欢盛宴</a:t>
            </a:r>
            <a:endParaRPr lang="zh-CN" altLang="en-US" sz="4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44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10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64723" y="4437119"/>
            <a:ext cx="7778076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101725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52" y="315180"/>
            <a:ext cx="9291453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64256" y="3097348"/>
            <a:ext cx="494437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508625" y="3097349"/>
            <a:ext cx="494437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54" y="3097345"/>
            <a:ext cx="47435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968" y="3097345"/>
            <a:ext cx="474354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72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705688" y="1556792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才艺汇演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3132361" y="4399336"/>
            <a:ext cx="6912768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第一个节目是邹总的</a:t>
            </a:r>
            <a:r>
              <a:rPr lang="en-US" altLang="zh-CN" sz="3600" dirty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《</a:t>
            </a:r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一家人</a:t>
            </a:r>
            <a:r>
              <a:rPr lang="en-US" altLang="zh-CN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》</a:t>
            </a:r>
            <a:endParaRPr lang="zh-CN" altLang="en-US" sz="3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2124249" y="3023633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现在开始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…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58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1.01157 L -4.24452E-6 -3.33333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4" grpId="0" bldLvl="0" autoUpdateAnimBg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705688" y="1556792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才艺汇演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3132361" y="3464973"/>
            <a:ext cx="6912768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</a:t>
            </a:r>
            <a:r>
              <a:rPr lang="zh-CN" altLang="en-US" sz="3600" dirty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二</a:t>
            </a:r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个节目是杨总的</a:t>
            </a:r>
            <a:r>
              <a:rPr lang="en-US" altLang="zh-CN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《</a:t>
            </a:r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中国人</a:t>
            </a:r>
            <a:r>
              <a:rPr lang="en-US" altLang="zh-CN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》</a:t>
            </a:r>
            <a:endParaRPr lang="zh-CN" altLang="en-US" sz="3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503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4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705688" y="1556792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才艺汇演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2425675" y="3464973"/>
            <a:ext cx="6827366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第三个节目是会计部的</a:t>
            </a:r>
            <a:r>
              <a:rPr lang="en-US" altLang="zh-CN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《</a:t>
            </a:r>
            <a:r>
              <a:rPr lang="zh-CN" altLang="en-US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相亲相爱一家人</a:t>
            </a:r>
            <a:r>
              <a:rPr lang="en-US" altLang="zh-CN" sz="3600" dirty="0" smtClean="0">
                <a:gradFill>
                  <a:gsLst>
                    <a:gs pos="100000">
                      <a:srgbClr val="C00000"/>
                    </a:gs>
                    <a:gs pos="38000">
                      <a:schemeClr val="bg1">
                        <a:lumMod val="94000"/>
                      </a:schemeClr>
                    </a:gs>
                    <a:gs pos="14000">
                      <a:srgbClr val="FFFF00"/>
                    </a:gs>
                  </a:gsLst>
                  <a:lin ang="6600000" scaled="0"/>
                </a:gradFill>
                <a:ea typeface="方正大黑简体" pitchFamily="2" charset="-122"/>
              </a:rPr>
              <a:t>》</a:t>
            </a:r>
            <a:endParaRPr lang="zh-CN" altLang="en-US" sz="3600" dirty="0">
              <a:gradFill>
                <a:gsLst>
                  <a:gs pos="100000">
                    <a:srgbClr val="C00000"/>
                  </a:gs>
                  <a:gs pos="38000">
                    <a:schemeClr val="bg1">
                      <a:lumMod val="94000"/>
                    </a:schemeClr>
                  </a:gs>
                  <a:gs pos="14000">
                    <a:srgbClr val="FFFF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451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8912 L -7.40421E-7 -4.8148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4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916337" y="1738584"/>
            <a:ext cx="583264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颁奖典礼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2334898" y="3205425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现在开始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…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19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图作品\PPT\颁奖典礼1PPT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1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2340273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D:\我图作品\PPT\颁奖典礼1PPT\奖杯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99" y="4437112"/>
            <a:ext cx="2075174" cy="351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椭圆 15"/>
          <p:cNvSpPr/>
          <p:nvPr/>
        </p:nvSpPr>
        <p:spPr>
          <a:xfrm>
            <a:off x="2970452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8225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688" y="7099071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65867" y="7138753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203640" y="7415729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265504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95683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833456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560919" y="7101408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91098" y="7141090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28871" y="741806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73816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703995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641768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369231" y="7605464"/>
            <a:ext cx="85402" cy="85402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999410" y="7645146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8937183" y="7922122"/>
            <a:ext cx="45719" cy="45719"/>
          </a:xfrm>
          <a:prstGeom prst="ellipse">
            <a:avLst/>
          </a:prstGeom>
          <a:gradFill>
            <a:gsLst>
              <a:gs pos="20000">
                <a:srgbClr val="FFC000">
                  <a:lumMod val="59000"/>
                  <a:lumOff val="41000"/>
                  <a:alpha val="7000"/>
                </a:srgbClr>
              </a:gs>
              <a:gs pos="0">
                <a:srgbClr val="FFC000"/>
              </a:gs>
            </a:gsLst>
            <a:lin ang="7200000" scaled="0"/>
          </a:gradFill>
          <a:ln>
            <a:noFill/>
          </a:ln>
          <a:effectLst>
            <a:glow rad="368300">
              <a:srgbClr val="FFC000">
                <a:alpha val="90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单圆角矩形 1"/>
          <p:cNvSpPr/>
          <p:nvPr/>
        </p:nvSpPr>
        <p:spPr>
          <a:xfrm rot="-10800000">
            <a:off x="1404169" y="836712"/>
            <a:ext cx="9001000" cy="5184576"/>
          </a:xfrm>
          <a:prstGeom prst="snipRoundRect">
            <a:avLst/>
          </a:prstGeom>
          <a:solidFill>
            <a:srgbClr val="FFC000">
              <a:alpha val="38000"/>
            </a:srgbClr>
          </a:solidFill>
          <a:ln w="28575">
            <a:gradFill>
              <a:gsLst>
                <a:gs pos="0">
                  <a:srgbClr val="C00000"/>
                </a:gs>
                <a:gs pos="100000">
                  <a:srgbClr val="FFC000"/>
                </a:gs>
                <a:gs pos="82000">
                  <a:srgbClr val="C00000"/>
                </a:gs>
                <a:gs pos="41000">
                  <a:srgbClr val="FF0000"/>
                </a:gs>
                <a:gs pos="62000">
                  <a:srgbClr val="FFC000"/>
                </a:gs>
                <a:gs pos="20000">
                  <a:srgbClr val="FFC000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2772321" y="1738584"/>
            <a:ext cx="6538296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0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最佳团队奖</a:t>
            </a:r>
            <a:endParaRPr lang="zh-CN" altLang="en-US" sz="10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  <p:sp>
        <p:nvSpPr>
          <p:cNvPr id="45" name="Text Box 28"/>
          <p:cNvSpPr txBox="1">
            <a:spLocks noChangeArrowheads="1"/>
          </p:cNvSpPr>
          <p:nvPr/>
        </p:nvSpPr>
        <p:spPr bwMode="auto">
          <a:xfrm>
            <a:off x="3132361" y="3205425"/>
            <a:ext cx="58326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[ </a:t>
            </a:r>
            <a:r>
              <a:rPr lang="zh-CN" altLang="en-US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某某团队 </a:t>
            </a:r>
            <a:r>
              <a:rPr lang="en-US" altLang="zh-CN" sz="6000" dirty="0" smtClean="0">
                <a:ln>
                  <a:gradFill flip="none" rotWithShape="1">
                    <a:gsLst>
                      <a:gs pos="0">
                        <a:srgbClr val="FF0000"/>
                      </a:gs>
                      <a:gs pos="50000">
                        <a:srgbClr val="FFFF00"/>
                      </a:gs>
                      <a:gs pos="100000">
                        <a:srgbClr val="FF000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000">
                      <a:srgbClr val="FF0000">
                        <a:lumMod val="99000"/>
                        <a:lumOff val="1000"/>
                      </a:srgbClr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6600000" scaled="0"/>
                </a:gradFill>
                <a:ea typeface="方正大黑简体" pitchFamily="2" charset="-122"/>
              </a:rPr>
              <a:t>]</a:t>
            </a:r>
            <a:endParaRPr lang="zh-CN" altLang="en-US" sz="6000" dirty="0">
              <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000">
                    <a:srgbClr val="FF0000">
                      <a:lumMod val="99000"/>
                      <a:lumOff val="1000"/>
                    </a:srgbClr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6600000" scaled="0"/>
              </a:gradFill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656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686 -1.03333 L 4.01325E-6 0.0189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" y="526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74 -0.97014 L -6.10775E-7 0.018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4944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134 -1.01505 L 3.91818E-6 0.0189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169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202 -1.01343 L 3.84039E-6 0.0189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5162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34 -1.05695 L -1.45779E-6 0.0189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3" y="5379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85 -0.99259 L -1.53558E-6 0.018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5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" grpId="0" animBg="1"/>
      <p:bldP spid="43" grpId="0"/>
      <p:bldP spid="45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617</Words>
  <Application>Microsoft Office PowerPoint</Application>
  <PresentationFormat>自定义</PresentationFormat>
  <Paragraphs>60</Paragraphs>
  <Slides>15</Slides>
  <Notes>15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第一PPT模板网-WWW.1PPT.COM</vt:lpstr>
      <vt:lpstr>第一PPT-WWW.1PPT.COM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keywords>第一PPT模板网-WWW.1PPT.COM</cp:keywords>
  <dc:description>第一PPT模板网-WWW.1PPT.COM</dc:description>
  <cp:lastModifiedBy>123</cp:lastModifiedBy>
  <cp:revision>58</cp:revision>
  <dcterms:created xsi:type="dcterms:W3CDTF">2013-11-27T02:56:38Z</dcterms:created>
  <dcterms:modified xsi:type="dcterms:W3CDTF">2016-05-24T02:22:15Z</dcterms:modified>
  <cp:category>v</cp:category>
  <cp:contentStatus>第一PPT模板网-WWW.1PPT.COM</cp:contentStatus>
</cp:coreProperties>
</file>