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1" r:id="rId3"/>
    <p:sldId id="27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93" userDrawn="1">
          <p15:clr>
            <a:srgbClr val="A4A3A4"/>
          </p15:clr>
        </p15:guide>
        <p15:guide id="4" pos="72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C70"/>
    <a:srgbClr val="1303E1"/>
    <a:srgbClr val="127FC0"/>
    <a:srgbClr val="8A481F"/>
    <a:srgbClr val="00508A"/>
    <a:srgbClr val="117E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39" autoAdjust="0"/>
    <p:restoredTop sz="94604" autoAdjust="0"/>
  </p:normalViewPr>
  <p:slideViewPr>
    <p:cSldViewPr snapToGrid="0" showGuides="1">
      <p:cViewPr>
        <p:scale>
          <a:sx n="90" d="100"/>
          <a:sy n="90" d="100"/>
        </p:scale>
        <p:origin x="-1200" y="-786"/>
      </p:cViewPr>
      <p:guideLst>
        <p:guide orient="horz" pos="2160"/>
        <p:guide pos="3840"/>
        <p:guide pos="393"/>
        <p:guide pos="7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8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66C8F1-6B19-4F54-8F22-4AEE7F177AF9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52AEC-6377-4522-873D-EA09C33FA0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180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852AEC-6377-4522-873D-EA09C33FA05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464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83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78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40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3420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542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4997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6775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609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7462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6321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947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页背景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199046" y="-383937"/>
            <a:ext cx="13315950" cy="76771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35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769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8955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454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9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89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61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22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08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25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45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292EB-3167-436F-867E-AE3AC7702F4A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776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330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353663" y="2502393"/>
            <a:ext cx="9484673" cy="1853214"/>
            <a:chOff x="1403229" y="2503503"/>
            <a:chExt cx="9484673" cy="1853214"/>
          </a:xfrm>
        </p:grpSpPr>
        <p:grpSp>
          <p:nvGrpSpPr>
            <p:cNvPr id="23" name="组合 22"/>
            <p:cNvGrpSpPr/>
            <p:nvPr/>
          </p:nvGrpSpPr>
          <p:grpSpPr>
            <a:xfrm>
              <a:off x="1403229" y="2968472"/>
              <a:ext cx="923277" cy="923277"/>
              <a:chOff x="2433962" y="2967362"/>
              <a:chExt cx="923277" cy="92327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2433962" y="2967362"/>
                <a:ext cx="923277" cy="923277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2727665" y="3044280"/>
                <a:ext cx="33587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2578640" y="2750968"/>
              <a:ext cx="1358284" cy="1358284"/>
              <a:chOff x="2578640" y="2750968"/>
              <a:chExt cx="1358284" cy="135828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2578640" y="2750968"/>
                <a:ext cx="1358284" cy="135828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2760633" y="2876112"/>
                <a:ext cx="994299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</a:t>
                </a:r>
                <a:endParaRPr lang="zh-CN" altLang="en-US" sz="6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189058" y="2503503"/>
              <a:ext cx="1853214" cy="1853214"/>
              <a:chOff x="4189058" y="2503503"/>
              <a:chExt cx="1853214" cy="185321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189058" y="2503503"/>
                <a:ext cx="1853214" cy="185321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4618516" y="2645280"/>
                <a:ext cx="99429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</a:t>
                </a:r>
                <a:endParaRPr lang="zh-CN" altLang="en-US" sz="9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6294406" y="2503503"/>
              <a:ext cx="1853214" cy="1853214"/>
              <a:chOff x="6294406" y="2503503"/>
              <a:chExt cx="1853214" cy="1853214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6294406" y="2503503"/>
                <a:ext cx="1853214" cy="185321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6723863" y="2645280"/>
                <a:ext cx="99429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</a:t>
                </a:r>
                <a:endParaRPr lang="zh-CN" altLang="en-US" sz="9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8399756" y="2750968"/>
              <a:ext cx="1358284" cy="1358284"/>
              <a:chOff x="8399756" y="2750968"/>
              <a:chExt cx="1358284" cy="1358284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8399756" y="2750968"/>
                <a:ext cx="1358284" cy="135828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8581749" y="2876112"/>
                <a:ext cx="994299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</a:t>
                </a:r>
                <a:endParaRPr lang="zh-CN" altLang="en-US" sz="6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9964625" y="3044279"/>
              <a:ext cx="923277" cy="923277"/>
              <a:chOff x="9964625" y="3044279"/>
              <a:chExt cx="923277" cy="923277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9964625" y="3044279"/>
                <a:ext cx="923277" cy="923277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0258328" y="3121197"/>
                <a:ext cx="33587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3705366" y="7743825"/>
            <a:ext cx="337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smtClean="0"/>
              <a:t>搜集整理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15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72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226</Words>
  <Application>Microsoft Office PowerPoint</Application>
  <PresentationFormat>自定义</PresentationFormat>
  <Paragraphs>23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第一PPT模板网-WWW.1PPT.COM</vt:lpstr>
      <vt:lpstr>第一PPT-WWW.1PPT.COM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keywords>第一PPT模板网-WWW.1PPT.COM</cp:keywords>
  <dc:description>第一PPT模板网-WWW.1PPT.COM</dc:description>
  <cp:lastModifiedBy>123</cp:lastModifiedBy>
  <cp:revision>45</cp:revision>
  <dcterms:created xsi:type="dcterms:W3CDTF">2014-12-07T06:39:41Z</dcterms:created>
  <dcterms:modified xsi:type="dcterms:W3CDTF">2016-05-24T01:24:30Z</dcterms:modified>
  <cp:category>第一PPT模板网-WWW.1PPT.COM</cp:category>
  <cp:contentStatus>第一PPT模板网-WWW.1PPT.COM</cp:contentStatus>
</cp:coreProperties>
</file>