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avi" ContentType="video/avi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5"/>
  </p:notesMasterIdLst>
  <p:sldIdLst>
    <p:sldId id="272" r:id="rId3"/>
    <p:sldId id="273" r:id="rId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393" userDrawn="1">
          <p15:clr>
            <a:srgbClr val="A4A3A4"/>
          </p15:clr>
        </p15:guide>
        <p15:guide id="4" pos="728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C70"/>
    <a:srgbClr val="1303E1"/>
    <a:srgbClr val="127FC0"/>
    <a:srgbClr val="8A481F"/>
    <a:srgbClr val="00508A"/>
    <a:srgbClr val="117EB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339" autoAdjust="0"/>
    <p:restoredTop sz="94604" autoAdjust="0"/>
  </p:normalViewPr>
  <p:slideViewPr>
    <p:cSldViewPr snapToGrid="0" showGuides="1">
      <p:cViewPr>
        <p:scale>
          <a:sx n="90" d="100"/>
          <a:sy n="90" d="100"/>
        </p:scale>
        <p:origin x="-234" y="-468"/>
      </p:cViewPr>
      <p:guideLst>
        <p:guide orient="horz" pos="2160"/>
        <p:guide pos="3840"/>
        <p:guide pos="393"/>
        <p:guide pos="728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-81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C66C8F1-6B19-4F54-8F22-4AEE7F177AF9}" type="datetimeFigureOut">
              <a:rPr lang="zh-CN" altLang="en-US" smtClean="0"/>
              <a:pPr/>
              <a:t>2016/5/24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D852AEC-6377-4522-873D-EA09C33FA05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6180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7C4DDB-F316-4707-863E-64F2BB39E6F0}" type="slidenum">
              <a:rPr lang="zh-CN" altLang="en-US" smtClean="0">
                <a:solidFill>
                  <a:prstClr val="black"/>
                </a:solidFill>
              </a:rPr>
              <a:pPr/>
              <a:t>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10964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video" Target="../media/media1.avi"/><Relationship Id="rId1" Type="http://schemas.microsoft.com/office/2007/relationships/media" Target="../media/media1.avi"/><Relationship Id="rId4" Type="http://schemas.openxmlformats.org/officeDocument/2006/relationships/image" Target="../media/image1.png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08300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6292EB-3167-436F-867E-AE3AC7702F4A}" type="datetimeFigureOut">
              <a:rPr lang="zh-CN" altLang="en-US" smtClean="0"/>
              <a:pPr/>
              <a:t>2016/5/24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BECEF3-D886-4554-89C3-FE4F6CD13FE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67855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6292EB-3167-436F-867E-AE3AC7702F4A}" type="datetimeFigureOut">
              <a:rPr lang="zh-CN" altLang="en-US" smtClean="0"/>
              <a:pPr/>
              <a:t>2016/5/24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BECEF3-D886-4554-89C3-FE4F6CD13FE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84018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034202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35420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949975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867750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560916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474620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963210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69474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内页背景">
            <a:hlinkClick r:id="" action="ppaction://media"/>
          </p:cNvPr>
          <p:cNvPicPr>
            <a:picLocks noChangeAspect="1"/>
          </p:cNvPicPr>
          <p:nvPr userDrawn="1"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矩形 3"/>
          <p:cNvSpPr/>
          <p:nvPr userDrawn="1"/>
        </p:nvSpPr>
        <p:spPr>
          <a:xfrm>
            <a:off x="-199046" y="-383937"/>
            <a:ext cx="13315950" cy="767715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33524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20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57699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889557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04549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6292EB-3167-436F-867E-AE3AC7702F4A}" type="datetimeFigureOut">
              <a:rPr lang="zh-CN" altLang="en-US" smtClean="0"/>
              <a:pPr/>
              <a:t>2016/5/24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BECEF3-D886-4554-89C3-FE4F6CD13FE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38989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6292EB-3167-436F-867E-AE3AC7702F4A}" type="datetimeFigureOut">
              <a:rPr lang="zh-CN" altLang="en-US" smtClean="0"/>
              <a:pPr/>
              <a:t>2016/5/24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BECEF3-D886-4554-89C3-FE4F6CD13FE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28938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6292EB-3167-436F-867E-AE3AC7702F4A}" type="datetimeFigureOut">
              <a:rPr lang="zh-CN" altLang="en-US" smtClean="0"/>
              <a:pPr/>
              <a:t>2016/5/24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BECEF3-D886-4554-89C3-FE4F6CD13FE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36161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6292EB-3167-436F-867E-AE3AC7702F4A}" type="datetimeFigureOut">
              <a:rPr lang="zh-CN" altLang="en-US" smtClean="0"/>
              <a:pPr/>
              <a:t>2016/5/24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BECEF3-D886-4554-89C3-FE4F6CD13FE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42297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6292EB-3167-436F-867E-AE3AC7702F4A}" type="datetimeFigureOut">
              <a:rPr lang="zh-CN" altLang="en-US" smtClean="0"/>
              <a:pPr/>
              <a:t>2016/5/24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BECEF3-D886-4554-89C3-FE4F6CD13FE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60820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6292EB-3167-436F-867E-AE3AC7702F4A}" type="datetimeFigureOut">
              <a:rPr lang="zh-CN" altLang="en-US" smtClean="0"/>
              <a:pPr/>
              <a:t>2016/5/24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BECEF3-D886-4554-89C3-FE4F6CD13FE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42553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6292EB-3167-436F-867E-AE3AC7702F4A}" type="datetimeFigureOut">
              <a:rPr lang="zh-CN" altLang="en-US" smtClean="0"/>
              <a:pPr/>
              <a:t>2016/5/24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BECEF3-D886-4554-89C3-FE4F6CD13FE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14572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F6292EB-3167-436F-867E-AE3AC7702F4A}" type="datetimeFigureOut">
              <a:rPr lang="zh-CN" altLang="en-US" smtClean="0"/>
              <a:pPr/>
              <a:t>2016/5/24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BECEF3-D886-4554-89C3-FE4F6CD13FE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97767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63301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tubiao/" TargetMode="External"/><Relationship Id="rId13" Type="http://schemas.openxmlformats.org/officeDocument/2006/relationships/hyperlink" Target="http://www.1ppt.com/ziliao/" TargetMode="External"/><Relationship Id="rId18" Type="http://schemas.openxmlformats.org/officeDocument/2006/relationships/hyperlink" Target="http://www.1ppt.cn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image" Target="../media/image4.png"/><Relationship Id="rId7" Type="http://schemas.openxmlformats.org/officeDocument/2006/relationships/hyperlink" Target="http://www.1ppt.com/beijing/" TargetMode="External"/><Relationship Id="rId12" Type="http://schemas.openxmlformats.org/officeDocument/2006/relationships/hyperlink" Target="http://www.1ppt.com/excel/" TargetMode="External"/><Relationship Id="rId17" Type="http://schemas.openxmlformats.org/officeDocument/2006/relationships/hyperlink" Target="http://www.1ppt.com/jiaoan/" TargetMode="External"/><Relationship Id="rId2" Type="http://schemas.openxmlformats.org/officeDocument/2006/relationships/notesSlide" Target="../notesSlides/notesSlide1.xml"/><Relationship Id="rId16" Type="http://schemas.openxmlformats.org/officeDocument/2006/relationships/hyperlink" Target="http://www.1ppt.com/shiti/" TargetMode="Externa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3.xml"/><Relationship Id="rId6" Type="http://schemas.openxmlformats.org/officeDocument/2006/relationships/hyperlink" Target="http://www.1ppt.com/sucai/" TargetMode="External"/><Relationship Id="rId11" Type="http://schemas.openxmlformats.org/officeDocument/2006/relationships/hyperlink" Target="http://www.1ppt.com/word/" TargetMode="External"/><Relationship Id="rId5" Type="http://schemas.openxmlformats.org/officeDocument/2006/relationships/hyperlink" Target="http://www.1ppt.com/jieri/" TargetMode="External"/><Relationship Id="rId15" Type="http://schemas.openxmlformats.org/officeDocument/2006/relationships/hyperlink" Target="http://www.1ppt.com/fanwen/" TargetMode="External"/><Relationship Id="rId10" Type="http://schemas.openxmlformats.org/officeDocument/2006/relationships/hyperlink" Target="http://www.1ppt.com/powerpoint/" TargetMode="External"/><Relationship Id="rId19" Type="http://schemas.openxmlformats.org/officeDocument/2006/relationships/image" Target="../media/image2.png"/><Relationship Id="rId4" Type="http://schemas.openxmlformats.org/officeDocument/2006/relationships/hyperlink" Target="http://www.1ppt.com/hangye/" TargetMode="External"/><Relationship Id="rId9" Type="http://schemas.openxmlformats.org/officeDocument/2006/relationships/hyperlink" Target="http://www.1ppt.com/xiazai/" TargetMode="External"/><Relationship Id="rId14" Type="http://schemas.openxmlformats.org/officeDocument/2006/relationships/hyperlink" Target="http://www.1ppt.com/kejian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460002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063554" y="4437115"/>
            <a:ext cx="8607439" cy="16927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www.1ppt.com/ziliao/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www.1ppt.com/fanwen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www.1ppt.com/shiti/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7"/>
              </a:rPr>
              <a:t>www.1ppt.com/jiaoan/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论坛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8"/>
              </a:rPr>
              <a:t>www.1ppt.cn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998275"/>
            <a:ext cx="12192000" cy="1366829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4403" y="315180"/>
            <a:ext cx="10282184" cy="268177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624419" y="3097348"/>
            <a:ext cx="5471583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6096000" y="3097348"/>
            <a:ext cx="5471584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7756" y="3097345"/>
            <a:ext cx="524933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45336" y="3097345"/>
            <a:ext cx="524933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75723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第一PPT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259</TotalTime>
  <Words>214</Words>
  <Application>Microsoft Office PowerPoint</Application>
  <PresentationFormat>自定义</PresentationFormat>
  <Paragraphs>15</Paragraphs>
  <Slides>2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4" baseType="lpstr">
      <vt:lpstr>第一PPT模板网-WWW.1PPT.COM</vt:lpstr>
      <vt:lpstr>第一PPT-WWW.1PPT.COM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第一PPT模板网-WWW.1PPT.COM</dc:creator>
  <cp:keywords>第一PPT模板网-WWW.1PPT.COM</cp:keywords>
  <dc:description>第一PPT模板网-WWW.1PPT.COM</dc:description>
  <cp:lastModifiedBy>123</cp:lastModifiedBy>
  <cp:revision>45</cp:revision>
  <dcterms:created xsi:type="dcterms:W3CDTF">2014-12-07T06:39:41Z</dcterms:created>
  <dcterms:modified xsi:type="dcterms:W3CDTF">2016-05-24T01:15:57Z</dcterms:modified>
  <cp:category>第一PPT模板网-WWW.1PPT.COM</cp:category>
  <cp:contentStatus>第一PPT模板网-WWW.1PPT.COM</cp:contentStatus>
</cp:coreProperties>
</file>