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9" r:id="rId2"/>
    <p:sldId id="260" r:id="rId3"/>
    <p:sldId id="258" r:id="rId4"/>
    <p:sldId id="261" r:id="rId5"/>
    <p:sldId id="262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18" autoAdjust="0"/>
    <p:restoredTop sz="94660"/>
  </p:normalViewPr>
  <p:slideViewPr>
    <p:cSldViewPr>
      <p:cViewPr>
        <p:scale>
          <a:sx n="33" d="100"/>
          <a:sy n="33" d="100"/>
        </p:scale>
        <p:origin x="-2904" y="-13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17648C-D9F2-4AB6-BB14-36A027716B87}" type="datetimeFigureOut">
              <a:rPr lang="zh-CN" altLang="en-US" smtClean="0"/>
              <a:t>2016/5/21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7C4DDB-F316-4707-863E-64F2BB39E6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192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2016/5/21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1.gif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n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2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ziliao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hyperlink" Target="http://www.1ppt.com/kejian/kexue/" TargetMode="External"/><Relationship Id="rId3" Type="http://schemas.openxmlformats.org/officeDocument/2006/relationships/hyperlink" Target="http://www.1ppt.com/sucai/" TargetMode="External"/><Relationship Id="rId21" Type="http://schemas.openxmlformats.org/officeDocument/2006/relationships/hyperlink" Target="http://www.1ppt.com/kejian/shengwu/" TargetMode="External"/><Relationship Id="rId7" Type="http://schemas.openxmlformats.org/officeDocument/2006/relationships/hyperlink" Target="http://www.1ppt.com/powerpoint/" TargetMode="External"/><Relationship Id="rId12" Type="http://schemas.openxmlformats.org/officeDocument/2006/relationships/hyperlink" Target="http://www.1ppt.cn/" TargetMode="External"/><Relationship Id="rId17" Type="http://schemas.openxmlformats.org/officeDocument/2006/relationships/hyperlink" Target="http://www.1ppt.com/kejian/meishu/" TargetMode="External"/><Relationship Id="rId25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kejian/yingyu/" TargetMode="External"/><Relationship Id="rId20" Type="http://schemas.openxmlformats.org/officeDocument/2006/relationships/hyperlink" Target="http://www.1ppt.com/kejian/huaxue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xiazai/" TargetMode="External"/><Relationship Id="rId11" Type="http://schemas.openxmlformats.org/officeDocument/2006/relationships/hyperlink" Target="http://www.1ppt.com/jiaoan/" TargetMode="External"/><Relationship Id="rId24" Type="http://schemas.openxmlformats.org/officeDocument/2006/relationships/image" Target="../media/image1.gif"/><Relationship Id="rId5" Type="http://schemas.openxmlformats.org/officeDocument/2006/relationships/hyperlink" Target="http://www.1ppt.com/tubiao/" TargetMode="External"/><Relationship Id="rId15" Type="http://schemas.openxmlformats.org/officeDocument/2006/relationships/hyperlink" Target="http://www.1ppt.com/kejian/shuxue/" TargetMode="External"/><Relationship Id="rId23" Type="http://schemas.openxmlformats.org/officeDocument/2006/relationships/hyperlink" Target="http://www.1ppt.com/kejian/lishi/" TargetMode="External"/><Relationship Id="rId10" Type="http://schemas.openxmlformats.org/officeDocument/2006/relationships/hyperlink" Target="http://www.1ppt.com/shiti/" TargetMode="External"/><Relationship Id="rId19" Type="http://schemas.openxmlformats.org/officeDocument/2006/relationships/hyperlink" Target="http://www.1ppt.com/kejian/wuli/" TargetMode="External"/><Relationship Id="rId4" Type="http://schemas.openxmlformats.org/officeDocument/2006/relationships/hyperlink" Target="http://www.1ppt.com/beijing/" TargetMode="External"/><Relationship Id="rId9" Type="http://schemas.openxmlformats.org/officeDocument/2006/relationships/hyperlink" Target="http://www.1ppt.com/fanwen/" TargetMode="External"/><Relationship Id="rId14" Type="http://schemas.openxmlformats.org/officeDocument/2006/relationships/hyperlink" Target="http://www.1ppt.com/kejian/yuwen/" TargetMode="External"/><Relationship Id="rId22" Type="http://schemas.openxmlformats.org/officeDocument/2006/relationships/hyperlink" Target="http://www.1ppt.com/kejian/dili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5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96464" y="1984560"/>
            <a:ext cx="648071" cy="144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www.1ppt.com/ziliao/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www.1ppt.com/fanwen/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www.1ppt.com/shiti/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www.1ppt.com/jiaoan/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           PPT</a:t>
            </a:r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www.1ppt.cn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75656" y="3451741"/>
            <a:ext cx="33545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第一</a:t>
            </a:r>
            <a:r>
              <a:rPr lang="en-US" altLang="zh-CN" dirty="0"/>
              <a:t>PPT</a:t>
            </a:r>
            <a:r>
              <a:rPr lang="zh-CN" altLang="en-US" dirty="0"/>
              <a:t>模板网：</a:t>
            </a:r>
            <a:r>
              <a:rPr lang="en-US" altLang="zh-CN" dirty="0" smtClean="0"/>
              <a:t>www.1ppt.com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779912" y="1612826"/>
            <a:ext cx="5112568" cy="1600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9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www.1ppt.com/ziliao/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              PPT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www.1ppt.com/fanwen/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www.1ppt.com/shiti/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www.1ppt.com/jiaoan/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www.1ppt.cn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9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35896" y="869985"/>
            <a:ext cx="4190571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Picture 2" descr="D:\1ppt.com\设计文档\logo.gif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57865" y="6287536"/>
            <a:ext cx="17145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4499992" y="172552"/>
            <a:ext cx="274947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kern="0" dirty="0" smtClean="0">
                <a:solidFill>
                  <a:srgbClr val="000000"/>
                </a:solidFill>
                <a:latin typeface="华文隶书" pitchFamily="2" charset="-122"/>
                <a:ea typeface="华文隶书" pitchFamily="2" charset="-122"/>
              </a:rPr>
              <a:t>谢谢观看！</a:t>
            </a:r>
            <a:endParaRPr lang="en-US" altLang="zh-CN" sz="4000" kern="0" dirty="0">
              <a:solidFill>
                <a:srgbClr val="0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362301" y="1612826"/>
            <a:ext cx="5297215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196464" y="1615712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</a:t>
            </a:r>
            <a:r>
              <a:rPr lang="en-US" altLang="zh-CN" sz="100" dirty="0" smtClean="0">
                <a:solidFill>
                  <a:schemeClr val="bg1"/>
                </a:solidFill>
              </a:rPr>
              <a:t>      PPT</a:t>
            </a:r>
            <a:r>
              <a:rPr lang="zh-CN" altLang="en-US" sz="100" dirty="0" smtClean="0">
                <a:solidFill>
                  <a:schemeClr val="bg1"/>
                </a:solidFill>
              </a:rPr>
              <a:t>论坛：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www.1ppt.cn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  <p:sp>
        <p:nvSpPr>
          <p:cNvPr id="13" name="标题 1"/>
          <p:cNvSpPr txBox="1">
            <a:spLocks/>
          </p:cNvSpPr>
          <p:nvPr/>
        </p:nvSpPr>
        <p:spPr>
          <a:xfrm>
            <a:off x="4210182" y="6251489"/>
            <a:ext cx="3923928" cy="4702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汉仪方叠体简" pitchFamily="49" charset="-122"/>
                <a:ea typeface="汉仪方叠体简" pitchFamily="49" charset="-122"/>
              </a:rPr>
              <a:t>WWW.1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汉仪方叠体简" pitchFamily="49" charset="-122"/>
                <a:ea typeface="汉仪方叠体简" pitchFamily="49" charset="-122"/>
              </a:rPr>
              <a:t>PPT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汉仪方叠体简" pitchFamily="49" charset="-122"/>
                <a:ea typeface="汉仪方叠体简" pitchFamily="49" charset="-122"/>
              </a:rPr>
              <a:t>.COM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75000"/>
                </a:srgbClr>
              </a:solidFill>
              <a:effectLst/>
              <a:uLnTx/>
              <a:uFillTx/>
              <a:latin typeface="汉仪方叠体简" pitchFamily="49" charset="-122"/>
              <a:ea typeface="汉仪方叠体简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6464" y="1272102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/>
              <a:t>PPT</a:t>
            </a:r>
            <a:r>
              <a:rPr lang="zh-CN" altLang="en-US" sz="100" dirty="0"/>
              <a:t>模板下载：</a:t>
            </a:r>
            <a:r>
              <a:rPr lang="en-US" altLang="zh-CN" sz="100" dirty="0"/>
              <a:t>www.1ppt.com/moban/     </a:t>
            </a:r>
            <a:r>
              <a:rPr lang="zh-CN" altLang="en-US" sz="100" dirty="0"/>
              <a:t>行业</a:t>
            </a:r>
            <a:r>
              <a:rPr lang="en-US" altLang="zh-CN" sz="100" dirty="0"/>
              <a:t>PPT</a:t>
            </a:r>
            <a:r>
              <a:rPr lang="zh-CN" altLang="en-US" sz="100" dirty="0"/>
              <a:t>模板：</a:t>
            </a:r>
            <a:r>
              <a:rPr lang="en-US" altLang="zh-CN" sz="100" dirty="0"/>
              <a:t>www.1ppt.com/hangye/ </a:t>
            </a:r>
          </a:p>
          <a:p>
            <a:pPr lvl="0"/>
            <a:r>
              <a:rPr lang="zh-CN" altLang="en-US" sz="100" dirty="0"/>
              <a:t>节日</a:t>
            </a:r>
            <a:r>
              <a:rPr lang="en-US" altLang="zh-CN" sz="100" dirty="0"/>
              <a:t>PPT</a:t>
            </a:r>
            <a:r>
              <a:rPr lang="zh-CN" altLang="en-US" sz="100" dirty="0"/>
              <a:t>模板：</a:t>
            </a:r>
            <a:r>
              <a:rPr lang="en-US" altLang="zh-CN" sz="100" dirty="0"/>
              <a:t>www.1ppt.com/jieri/           PPT</a:t>
            </a:r>
            <a:r>
              <a:rPr lang="zh-CN" altLang="en-US" sz="100" dirty="0"/>
              <a:t>素材下载：</a:t>
            </a:r>
            <a:r>
              <a:rPr lang="en-US" altLang="zh-CN" sz="100" dirty="0"/>
              <a:t>www.1ppt.com/sucai/</a:t>
            </a:r>
          </a:p>
          <a:p>
            <a:pPr lvl="0"/>
            <a:r>
              <a:rPr lang="en-US" altLang="zh-CN" sz="100" dirty="0"/>
              <a:t>PPT</a:t>
            </a:r>
            <a:r>
              <a:rPr lang="zh-CN" altLang="en-US" sz="100" dirty="0"/>
              <a:t>背景图片：</a:t>
            </a:r>
            <a:r>
              <a:rPr lang="en-US" altLang="zh-CN" sz="100" dirty="0"/>
              <a:t>www.1ppt.com/beijing/      PPT</a:t>
            </a:r>
            <a:r>
              <a:rPr lang="zh-CN" altLang="en-US" sz="100" dirty="0"/>
              <a:t>图表下载：</a:t>
            </a:r>
            <a:r>
              <a:rPr lang="en-US" altLang="zh-CN" sz="100" dirty="0"/>
              <a:t>www.1ppt.com/tubiao/      </a:t>
            </a:r>
          </a:p>
          <a:p>
            <a:pPr lvl="0"/>
            <a:r>
              <a:rPr lang="zh-CN" altLang="en-US" sz="100" dirty="0"/>
              <a:t>优秀</a:t>
            </a:r>
            <a:r>
              <a:rPr lang="en-US" altLang="zh-CN" sz="100" dirty="0"/>
              <a:t>PPT</a:t>
            </a:r>
            <a:r>
              <a:rPr lang="zh-CN" altLang="en-US" sz="100" dirty="0"/>
              <a:t>下载：</a:t>
            </a:r>
            <a:r>
              <a:rPr lang="en-US" altLang="zh-CN" sz="100" dirty="0"/>
              <a:t>www.1ppt.com/xiazai/        PPT</a:t>
            </a:r>
            <a:r>
              <a:rPr lang="zh-CN" altLang="en-US" sz="100" dirty="0"/>
              <a:t>教程： </a:t>
            </a:r>
            <a:r>
              <a:rPr lang="en-US" altLang="zh-CN" sz="100" dirty="0"/>
              <a:t>www.1ppt.com/powerpoint/      </a:t>
            </a:r>
          </a:p>
          <a:p>
            <a:pPr lvl="0"/>
            <a:r>
              <a:rPr lang="en-US" altLang="zh-CN" sz="100" dirty="0"/>
              <a:t>Word</a:t>
            </a:r>
            <a:r>
              <a:rPr lang="zh-CN" altLang="en-US" sz="100" dirty="0"/>
              <a:t>教程： </a:t>
            </a:r>
            <a:r>
              <a:rPr lang="en-US" altLang="zh-CN" sz="100" dirty="0"/>
              <a:t>www.1ppt.com/word/              Excel</a:t>
            </a:r>
            <a:r>
              <a:rPr lang="zh-CN" altLang="en-US" sz="100" dirty="0"/>
              <a:t>教程：</a:t>
            </a:r>
            <a:r>
              <a:rPr lang="en-US" altLang="zh-CN" sz="100" dirty="0"/>
              <a:t>www.1ppt.com/excel/  </a:t>
            </a:r>
          </a:p>
          <a:p>
            <a:pPr lvl="0"/>
            <a:r>
              <a:rPr lang="zh-CN" altLang="en-US" sz="100" dirty="0"/>
              <a:t>资料下载：</a:t>
            </a:r>
            <a:r>
              <a:rPr lang="en-US" altLang="zh-CN" sz="100" dirty="0"/>
              <a:t>www.1ppt.com/ziliao/                PPT</a:t>
            </a:r>
            <a:r>
              <a:rPr lang="zh-CN" altLang="en-US" sz="100" dirty="0"/>
              <a:t>课件下载：</a:t>
            </a:r>
            <a:r>
              <a:rPr lang="en-US" altLang="zh-CN" sz="100" dirty="0"/>
              <a:t>www.1ppt.com/kejian/ </a:t>
            </a:r>
          </a:p>
          <a:p>
            <a:pPr lvl="0"/>
            <a:r>
              <a:rPr lang="zh-CN" altLang="en-US" sz="100" dirty="0"/>
              <a:t>范文下载：</a:t>
            </a:r>
            <a:r>
              <a:rPr lang="en-US" altLang="zh-CN" sz="100" dirty="0"/>
              <a:t>www.1ppt.com/fanwen/             </a:t>
            </a:r>
            <a:r>
              <a:rPr lang="zh-CN" altLang="en-US" sz="100" dirty="0"/>
              <a:t>试卷下载：</a:t>
            </a:r>
            <a:r>
              <a:rPr lang="en-US" altLang="zh-CN" sz="100" dirty="0"/>
              <a:t>www.1ppt.com/shiti/  </a:t>
            </a:r>
          </a:p>
          <a:p>
            <a:pPr lvl="0"/>
            <a:r>
              <a:rPr lang="zh-CN" altLang="en-US" sz="100" dirty="0"/>
              <a:t>教案下载：</a:t>
            </a:r>
            <a:r>
              <a:rPr lang="en-US" altLang="zh-CN" sz="100" dirty="0"/>
              <a:t>www.1ppt.com/jiaoan/  </a:t>
            </a:r>
            <a:r>
              <a:rPr lang="en-US" altLang="zh-CN" sz="100" dirty="0" smtClean="0"/>
              <a:t>      PPT</a:t>
            </a:r>
            <a:r>
              <a:rPr lang="zh-CN" altLang="en-US" sz="100" dirty="0" smtClean="0"/>
              <a:t>论坛：</a:t>
            </a:r>
            <a:r>
              <a:rPr lang="en-US" altLang="zh-CN" sz="100" dirty="0" smtClean="0"/>
              <a:t>www.1ppt.cn</a:t>
            </a:r>
            <a:endParaRPr lang="en-US" altLang="zh-CN" sz="100" dirty="0"/>
          </a:p>
          <a:p>
            <a:pPr lvl="0"/>
            <a:r>
              <a:rPr lang="en-US" altLang="zh-CN" sz="100" dirty="0"/>
              <a:t> </a:t>
            </a:r>
            <a:endParaRPr lang="zh-CN" altLang="en-US" sz="100" dirty="0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367" y="6202828"/>
            <a:ext cx="2034497" cy="550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1541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02537" y="3707740"/>
            <a:ext cx="34074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第一</a:t>
            </a:r>
            <a:r>
              <a:rPr lang="en-US" altLang="zh-CN" dirty="0"/>
              <a:t>PPT</a:t>
            </a:r>
            <a:r>
              <a:rPr lang="zh-CN" altLang="en-US" dirty="0"/>
              <a:t>模板网：</a:t>
            </a:r>
            <a:r>
              <a:rPr lang="en-US" altLang="zh-CN" dirty="0" smtClean="0"/>
              <a:t>www.1ppt.com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546948" y="1700808"/>
            <a:ext cx="5112568" cy="1600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www.1ppt.com/sucai/</a:t>
            </a:r>
            <a:endParaRPr lang="en-US" altLang="zh-CN" sz="9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www.1ppt.com/beijing/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   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www.1ppt.com/tubiao/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www.1ppt.com/xiazai/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    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www.1ppt.com/powerpoint/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资料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www.1ppt.com/ziliao/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范文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www.1ppt.com/fanwen/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www.1ppt.com/shiti/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</a:t>
            </a:r>
            <a:r>
              <a:rPr lang="zh-CN" altLang="en-US" sz="9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www.1ppt.com/jiaoan/</a:t>
            </a:r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www.1ppt.cn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endParaRPr lang="en-US" altLang="zh-CN" sz="9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9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76626" y="801345"/>
            <a:ext cx="4190571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397177" y="116416"/>
            <a:ext cx="274947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kern="0" dirty="0" smtClean="0">
                <a:solidFill>
                  <a:srgbClr val="000000"/>
                </a:solidFill>
                <a:latin typeface="华文隶书" pitchFamily="2" charset="-122"/>
                <a:ea typeface="华文隶书" pitchFamily="2" charset="-122"/>
              </a:rPr>
              <a:t>谢谢观看！</a:t>
            </a:r>
            <a:endParaRPr lang="en-US" altLang="zh-CN" sz="4000" kern="0" dirty="0">
              <a:solidFill>
                <a:srgbClr val="00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362301" y="1612826"/>
            <a:ext cx="5297215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362300" y="3553246"/>
            <a:ext cx="5297215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251519" y="2780928"/>
            <a:ext cx="735006" cy="3636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/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www.1ppt.com/sucai/</a:t>
            </a:r>
            <a:endParaRPr lang="en-US" altLang="zh-CN" sz="1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www.1ppt.com/beijing/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            PPT</a:t>
            </a:r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www.1ppt.com/tubiao/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www.1ppt.com/xiazai/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www.1ppt.com/powerpoint/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资料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www.1ppt.com/ziliao/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范文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www.1ppt.com/fanwen/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试卷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www.1ppt.com/shiti/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教案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www.1ppt.com/jiaoan/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www.1ppt.cn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www.1ppt.com/kejian/yuwen/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www.1ppt.com/kejian/shuxue/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www.1ppt.com/kejian/yingyu/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www.1ppt.com/kejian/meishu/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www.1ppt.com/kejian/kexue/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www.1ppt.com/kejian/wuli/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www.1ppt.com/kejian/huaxue/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www.1ppt.com/kejian/shengwu/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www.1ppt.com/kejian/dili/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www.1ppt.com/kejian/lishi/</a:t>
            </a:r>
            <a:r>
              <a:rPr lang="en-US" altLang="zh-CN" sz="1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endParaRPr lang="en-US" altLang="zh-CN" sz="1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51519" y="2425975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www.1ppt.com/fanwen/           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www.1ppt.com/jiaoan/             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www.1ppt.com/kejian/yuwen/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www.1ppt.com/kejian/yingyu/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www.1ppt.com/kejian/kexue/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www.1ppt.com/kejian/huaxue/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www.1ppt.com/kejian/dili/     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www.1ppt.com/kejian/lishi/        </a:t>
            </a:r>
          </a:p>
        </p:txBody>
      </p:sp>
      <p:sp>
        <p:nvSpPr>
          <p:cNvPr id="18" name="矩形 17"/>
          <p:cNvSpPr/>
          <p:nvPr/>
        </p:nvSpPr>
        <p:spPr>
          <a:xfrm>
            <a:off x="251519" y="2041254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</a:p>
        </p:txBody>
      </p:sp>
      <p:pic>
        <p:nvPicPr>
          <p:cNvPr id="19" name="Picture 2" descr="D:\1ppt.com\设计文档\logo.gif"/>
          <p:cNvPicPr>
            <a:picLocks noChangeAspect="1"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57865" y="6287536"/>
            <a:ext cx="17145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标题 1"/>
          <p:cNvSpPr txBox="1">
            <a:spLocks/>
          </p:cNvSpPr>
          <p:nvPr/>
        </p:nvSpPr>
        <p:spPr>
          <a:xfrm>
            <a:off x="4210182" y="6251489"/>
            <a:ext cx="3923928" cy="4702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汉仪方叠体简" pitchFamily="49" charset="-122"/>
                <a:ea typeface="汉仪方叠体简" pitchFamily="49" charset="-122"/>
              </a:rPr>
              <a:t>WWW.1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汉仪方叠体简" pitchFamily="49" charset="-122"/>
                <a:ea typeface="汉仪方叠体简" pitchFamily="49" charset="-122"/>
              </a:rPr>
              <a:t>PPT</a:t>
            </a:r>
            <a:r>
              <a:rPr kumimoji="0" lang="en-US" altLang="zh-CN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汉仪方叠体简" pitchFamily="49" charset="-122"/>
                <a:ea typeface="汉仪方叠体简" pitchFamily="49" charset="-122"/>
              </a:rPr>
              <a:t>.COM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4F81BD">
                  <a:lumMod val="75000"/>
                </a:srgbClr>
              </a:solidFill>
              <a:effectLst/>
              <a:uLnTx/>
              <a:uFillTx/>
              <a:latin typeface="汉仪方叠体简" pitchFamily="49" charset="-122"/>
              <a:ea typeface="汉仪方叠体简" pitchFamily="49" charset="-122"/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367" y="6202828"/>
            <a:ext cx="2034497" cy="550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1073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工作\2016.05.21\17\3822951_120614438000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1920" y="476920"/>
            <a:ext cx="10225721" cy="6391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41396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 descr="D:\工作\2016.05.21\17\201505280212566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600" y="0"/>
            <a:ext cx="10952639" cy="6845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19450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13577</TotalTime>
  <Words>1304</Words>
  <Application>Microsoft Office PowerPoint</Application>
  <PresentationFormat>全屏显示(4:3)</PresentationFormat>
  <Paragraphs>105</Paragraphs>
  <Slides>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123</cp:lastModifiedBy>
  <cp:revision>135</cp:revision>
  <dcterms:created xsi:type="dcterms:W3CDTF">2012-12-20T06:04:47Z</dcterms:created>
  <dcterms:modified xsi:type="dcterms:W3CDTF">2016-05-21T07:30:37Z</dcterms:modified>
</cp:coreProperties>
</file>