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1"/>
  </p:notesMasterIdLst>
  <p:handoutMasterIdLst>
    <p:handoutMasterId r:id="rId22"/>
  </p:handoutMasterIdLst>
  <p:sldIdLst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0" r:id="rId11"/>
    <p:sldId id="441" r:id="rId12"/>
    <p:sldId id="442" r:id="rId13"/>
    <p:sldId id="443" r:id="rId14"/>
    <p:sldId id="444" r:id="rId15"/>
    <p:sldId id="445" r:id="rId16"/>
    <p:sldId id="446" r:id="rId17"/>
    <p:sldId id="447" r:id="rId18"/>
    <p:sldId id="448" r:id="rId19"/>
    <p:sldId id="359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DBFF"/>
    <a:srgbClr val="FF6600"/>
    <a:srgbClr val="990099"/>
    <a:srgbClr val="FF3399"/>
    <a:srgbClr val="66FF33"/>
    <a:srgbClr val="99FF66"/>
    <a:srgbClr val="FFCC66"/>
    <a:srgbClr val="FF9900"/>
    <a:srgbClr val="FFFF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9270" autoAdjust="0"/>
  </p:normalViewPr>
  <p:slideViewPr>
    <p:cSldViewPr>
      <p:cViewPr varScale="1">
        <p:scale>
          <a:sx n="126" d="100"/>
          <a:sy n="126" d="100"/>
        </p:scale>
        <p:origin x="-13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49717-76DA-4DAA-9161-16E5D566D94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6" name="日期占位符 2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2016/5/21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 bwMode="auto">
          <a:xfrm>
            <a:off x="-17251" y="836712"/>
            <a:ext cx="9180511" cy="5372360"/>
          </a:xfrm>
          <a:prstGeom prst="rect">
            <a:avLst/>
          </a:prstGeom>
          <a:gradFill flip="none" rotWithShape="1">
            <a:gsLst>
              <a:gs pos="0">
                <a:srgbClr val="16355B"/>
              </a:gs>
              <a:gs pos="50000">
                <a:srgbClr val="0A2037"/>
              </a:gs>
              <a:gs pos="100000">
                <a:srgbClr val="000D18"/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png素材 (276)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222281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  <p:sldLayoutId id="214748371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2016/5/21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2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等腰三角形 80"/>
          <p:cNvSpPr/>
          <p:nvPr/>
        </p:nvSpPr>
        <p:spPr>
          <a:xfrm rot="10800000">
            <a:off x="7785428" y="3370003"/>
            <a:ext cx="2190894" cy="1827114"/>
          </a:xfrm>
          <a:prstGeom prst="triangle">
            <a:avLst/>
          </a:prstGeom>
          <a:solidFill>
            <a:srgbClr val="AA16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82" name="等腰三角形 81"/>
          <p:cNvSpPr/>
          <p:nvPr/>
        </p:nvSpPr>
        <p:spPr>
          <a:xfrm rot="10800000">
            <a:off x="8295679" y="1387828"/>
            <a:ext cx="545443" cy="470209"/>
          </a:xfrm>
          <a:prstGeom prst="triangle">
            <a:avLst/>
          </a:prstGeom>
          <a:solidFill>
            <a:srgbClr val="EEAD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83" name="等腰三角形 82"/>
          <p:cNvSpPr/>
          <p:nvPr/>
        </p:nvSpPr>
        <p:spPr>
          <a:xfrm>
            <a:off x="8263840" y="887294"/>
            <a:ext cx="580620" cy="500534"/>
          </a:xfrm>
          <a:prstGeom prst="triangle">
            <a:avLst/>
          </a:prstGeom>
          <a:solidFill>
            <a:srgbClr val="AA16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86" name="等腰三角形 85"/>
          <p:cNvSpPr/>
          <p:nvPr/>
        </p:nvSpPr>
        <p:spPr>
          <a:xfrm rot="10800000">
            <a:off x="10667048" y="4642506"/>
            <a:ext cx="519885" cy="448177"/>
          </a:xfrm>
          <a:prstGeom prst="triangle">
            <a:avLst/>
          </a:prstGeom>
          <a:solidFill>
            <a:srgbClr val="EEAD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87" name="等腰三角形 86"/>
          <p:cNvSpPr/>
          <p:nvPr/>
        </p:nvSpPr>
        <p:spPr>
          <a:xfrm rot="10800000">
            <a:off x="5454498" y="874204"/>
            <a:ext cx="1125025" cy="969849"/>
          </a:xfrm>
          <a:prstGeom prst="triangle">
            <a:avLst/>
          </a:prstGeom>
          <a:solidFill>
            <a:srgbClr val="006F5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88" name="等腰三角形 87"/>
          <p:cNvSpPr/>
          <p:nvPr/>
        </p:nvSpPr>
        <p:spPr>
          <a:xfrm rot="10800000">
            <a:off x="7193838" y="874204"/>
            <a:ext cx="1378970" cy="1188768"/>
          </a:xfrm>
          <a:prstGeom prst="triangle">
            <a:avLst/>
          </a:prstGeom>
          <a:solidFill>
            <a:srgbClr val="EEAD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89" name="等腰三角形 88"/>
          <p:cNvSpPr/>
          <p:nvPr/>
        </p:nvSpPr>
        <p:spPr>
          <a:xfrm rot="10800000">
            <a:off x="6088987" y="819131"/>
            <a:ext cx="5593613" cy="4347475"/>
          </a:xfrm>
          <a:prstGeom prst="triangle">
            <a:avLst/>
          </a:prstGeom>
          <a:solidFill>
            <a:srgbClr val="01A18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92" name="等腰三角形 91"/>
          <p:cNvSpPr/>
          <p:nvPr/>
        </p:nvSpPr>
        <p:spPr>
          <a:xfrm rot="10800000">
            <a:off x="8543043" y="874208"/>
            <a:ext cx="519885" cy="448177"/>
          </a:xfrm>
          <a:prstGeom prst="triangle">
            <a:avLst/>
          </a:prstGeom>
          <a:solidFill>
            <a:srgbClr val="E583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93" name="等腰三角形 92"/>
          <p:cNvSpPr/>
          <p:nvPr/>
        </p:nvSpPr>
        <p:spPr>
          <a:xfrm rot="10800000">
            <a:off x="3445466" y="781698"/>
            <a:ext cx="585420" cy="463382"/>
          </a:xfrm>
          <a:prstGeom prst="triangle">
            <a:avLst/>
          </a:prstGeom>
          <a:solidFill>
            <a:srgbClr val="E583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94" name="等腰三角形 93"/>
          <p:cNvSpPr/>
          <p:nvPr/>
        </p:nvSpPr>
        <p:spPr>
          <a:xfrm rot="10800000">
            <a:off x="2874127" y="788368"/>
            <a:ext cx="566212" cy="448177"/>
          </a:xfrm>
          <a:prstGeom prst="triangle">
            <a:avLst/>
          </a:prstGeom>
          <a:solidFill>
            <a:srgbClr val="006F5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95" name="等腰三角形 94"/>
          <p:cNvSpPr/>
          <p:nvPr/>
        </p:nvSpPr>
        <p:spPr>
          <a:xfrm rot="10800000">
            <a:off x="4863520" y="874203"/>
            <a:ext cx="576580" cy="497053"/>
          </a:xfrm>
          <a:prstGeom prst="triangle">
            <a:avLst/>
          </a:prstGeom>
          <a:solidFill>
            <a:srgbClr val="AA16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96" name="等腰三角形 95"/>
          <p:cNvSpPr/>
          <p:nvPr/>
        </p:nvSpPr>
        <p:spPr>
          <a:xfrm>
            <a:off x="3164431" y="771054"/>
            <a:ext cx="566212" cy="448177"/>
          </a:xfrm>
          <a:prstGeom prst="triangle">
            <a:avLst/>
          </a:prstGeom>
          <a:solidFill>
            <a:srgbClr val="AA16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97" name="等腰三角形 96"/>
          <p:cNvSpPr/>
          <p:nvPr/>
        </p:nvSpPr>
        <p:spPr>
          <a:xfrm rot="10800000">
            <a:off x="2355959" y="5254822"/>
            <a:ext cx="479717" cy="413550"/>
          </a:xfrm>
          <a:prstGeom prst="triangle">
            <a:avLst/>
          </a:prstGeom>
          <a:solidFill>
            <a:srgbClr val="006F5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01" name="等腰三角形 100"/>
          <p:cNvSpPr/>
          <p:nvPr/>
        </p:nvSpPr>
        <p:spPr>
          <a:xfrm>
            <a:off x="5221523" y="5022918"/>
            <a:ext cx="1442190" cy="1141545"/>
          </a:xfrm>
          <a:prstGeom prst="triangle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03" name="等腰三角形 102"/>
          <p:cNvSpPr/>
          <p:nvPr/>
        </p:nvSpPr>
        <p:spPr>
          <a:xfrm>
            <a:off x="6656362" y="5025424"/>
            <a:ext cx="1442190" cy="1141545"/>
          </a:xfrm>
          <a:prstGeom prst="triangle">
            <a:avLst/>
          </a:prstGeom>
          <a:solidFill>
            <a:srgbClr val="EEAD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7372232" y="5025424"/>
            <a:ext cx="1442190" cy="1141545"/>
          </a:xfrm>
          <a:prstGeom prst="triangle">
            <a:avLst/>
          </a:prstGeom>
          <a:solidFill>
            <a:srgbClr val="8F383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06" name="等腰三角形 105"/>
          <p:cNvSpPr/>
          <p:nvPr/>
        </p:nvSpPr>
        <p:spPr>
          <a:xfrm>
            <a:off x="7386278" y="3918051"/>
            <a:ext cx="1442190" cy="1142655"/>
          </a:xfrm>
          <a:prstGeom prst="triangle">
            <a:avLst/>
          </a:prstGeom>
          <a:solidFill>
            <a:srgbClr val="006F5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08" name="等腰三角形 107"/>
          <p:cNvSpPr/>
          <p:nvPr/>
        </p:nvSpPr>
        <p:spPr>
          <a:xfrm rot="10800000">
            <a:off x="5942619" y="5042510"/>
            <a:ext cx="1442190" cy="1141545"/>
          </a:xfrm>
          <a:prstGeom prst="triangle">
            <a:avLst/>
          </a:prstGeom>
          <a:solidFill>
            <a:srgbClr val="01A18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09" name="等腰三角形 108"/>
          <p:cNvSpPr/>
          <p:nvPr/>
        </p:nvSpPr>
        <p:spPr>
          <a:xfrm>
            <a:off x="3740291" y="5011199"/>
            <a:ext cx="1566017" cy="1149190"/>
          </a:xfrm>
          <a:prstGeom prst="triangle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0" name="等腰三角形 109"/>
          <p:cNvSpPr/>
          <p:nvPr/>
        </p:nvSpPr>
        <p:spPr>
          <a:xfrm rot="10800000">
            <a:off x="4543992" y="5042510"/>
            <a:ext cx="1442190" cy="1141545"/>
          </a:xfrm>
          <a:prstGeom prst="triangle">
            <a:avLst/>
          </a:prstGeom>
          <a:solidFill>
            <a:srgbClr val="8F383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1" name="等腰三角形 110"/>
          <p:cNvSpPr/>
          <p:nvPr/>
        </p:nvSpPr>
        <p:spPr>
          <a:xfrm>
            <a:off x="4501155" y="3951158"/>
            <a:ext cx="1504707" cy="1104198"/>
          </a:xfrm>
          <a:prstGeom prst="triangle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2" name="等腰三角形 111"/>
          <p:cNvSpPr/>
          <p:nvPr/>
        </p:nvSpPr>
        <p:spPr>
          <a:xfrm>
            <a:off x="5247185" y="2865871"/>
            <a:ext cx="1504707" cy="1104198"/>
          </a:xfrm>
          <a:prstGeom prst="triangle">
            <a:avLst/>
          </a:prstGeom>
          <a:solidFill>
            <a:srgbClr val="EEAD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3" name="等腰三角形 112"/>
          <p:cNvSpPr/>
          <p:nvPr/>
        </p:nvSpPr>
        <p:spPr>
          <a:xfrm>
            <a:off x="2357560" y="5668371"/>
            <a:ext cx="479717" cy="413550"/>
          </a:xfrm>
          <a:prstGeom prst="triangle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5" name="等腰三角形 114"/>
          <p:cNvSpPr/>
          <p:nvPr/>
        </p:nvSpPr>
        <p:spPr>
          <a:xfrm rot="10800000">
            <a:off x="3154872" y="1218903"/>
            <a:ext cx="585420" cy="463382"/>
          </a:xfrm>
          <a:prstGeom prst="triangle">
            <a:avLst/>
          </a:prstGeom>
          <a:solidFill>
            <a:srgbClr val="E583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6" name="等腰三角形 115"/>
          <p:cNvSpPr/>
          <p:nvPr/>
        </p:nvSpPr>
        <p:spPr>
          <a:xfrm rot="10800000">
            <a:off x="2276498" y="789697"/>
            <a:ext cx="585420" cy="463382"/>
          </a:xfrm>
          <a:prstGeom prst="triangle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7" name="等腰三角形 116"/>
          <p:cNvSpPr/>
          <p:nvPr/>
        </p:nvSpPr>
        <p:spPr>
          <a:xfrm rot="10800000">
            <a:off x="5225722" y="3963549"/>
            <a:ext cx="1504707" cy="1104198"/>
          </a:xfrm>
          <a:prstGeom prst="triangle">
            <a:avLst/>
          </a:prstGeom>
          <a:solidFill>
            <a:srgbClr val="01A18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8" name="等腰三角形 117"/>
          <p:cNvSpPr/>
          <p:nvPr/>
        </p:nvSpPr>
        <p:spPr>
          <a:xfrm>
            <a:off x="5959329" y="3912102"/>
            <a:ext cx="1442190" cy="1141545"/>
          </a:xfrm>
          <a:prstGeom prst="triangle">
            <a:avLst>
              <a:gd name="adj" fmla="val 53184"/>
            </a:avLst>
          </a:prstGeom>
          <a:solidFill>
            <a:srgbClr val="EEAD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19" name="等腰三角形 118"/>
          <p:cNvSpPr/>
          <p:nvPr/>
        </p:nvSpPr>
        <p:spPr>
          <a:xfrm rot="10800000">
            <a:off x="4470851" y="789013"/>
            <a:ext cx="5794159" cy="4251923"/>
          </a:xfrm>
          <a:prstGeom prst="triangle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0" name="等腰三角形 119"/>
          <p:cNvSpPr/>
          <p:nvPr/>
        </p:nvSpPr>
        <p:spPr>
          <a:xfrm>
            <a:off x="436787" y="785919"/>
            <a:ext cx="783094" cy="653711"/>
          </a:xfrm>
          <a:prstGeom prst="triangle">
            <a:avLst/>
          </a:prstGeom>
          <a:solidFill>
            <a:srgbClr val="AA16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1" name="等腰三角形 120"/>
          <p:cNvSpPr/>
          <p:nvPr/>
        </p:nvSpPr>
        <p:spPr>
          <a:xfrm rot="10800000">
            <a:off x="826110" y="788368"/>
            <a:ext cx="783094" cy="653711"/>
          </a:xfrm>
          <a:prstGeom prst="triangle">
            <a:avLst/>
          </a:prstGeom>
          <a:solidFill>
            <a:srgbClr val="006F5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2" name="等腰三角形 121"/>
          <p:cNvSpPr/>
          <p:nvPr/>
        </p:nvSpPr>
        <p:spPr>
          <a:xfrm rot="10800000">
            <a:off x="-253447" y="786756"/>
            <a:ext cx="255564" cy="256449"/>
          </a:xfrm>
          <a:prstGeom prst="triangle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4" name="等腰三角形 123"/>
          <p:cNvSpPr/>
          <p:nvPr/>
        </p:nvSpPr>
        <p:spPr>
          <a:xfrm rot="10800000">
            <a:off x="-11292" y="788368"/>
            <a:ext cx="420947" cy="351397"/>
          </a:xfrm>
          <a:prstGeom prst="triangle">
            <a:avLst/>
          </a:prstGeom>
          <a:solidFill>
            <a:srgbClr val="006F5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25" name="Freeform 113"/>
          <p:cNvSpPr>
            <a:spLocks noEditPoints="1"/>
          </p:cNvSpPr>
          <p:nvPr/>
        </p:nvSpPr>
        <p:spPr bwMode="auto">
          <a:xfrm>
            <a:off x="5846611" y="3104058"/>
            <a:ext cx="225432" cy="312420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5815911" y="4063300"/>
            <a:ext cx="237012" cy="234503"/>
          </a:xfrm>
          <a:custGeom>
            <a:avLst/>
            <a:gdLst>
              <a:gd name="T0" fmla="*/ 12 w 83"/>
              <a:gd name="T1" fmla="*/ 0 h 82"/>
              <a:gd name="T2" fmla="*/ 14 w 83"/>
              <a:gd name="T3" fmla="*/ 0 h 82"/>
              <a:gd name="T4" fmla="*/ 14 w 83"/>
              <a:gd name="T5" fmla="*/ 19 h 82"/>
              <a:gd name="T6" fmla="*/ 23 w 83"/>
              <a:gd name="T7" fmla="*/ 28 h 82"/>
              <a:gd name="T8" fmla="*/ 58 w 83"/>
              <a:gd name="T9" fmla="*/ 28 h 82"/>
              <a:gd name="T10" fmla="*/ 67 w 83"/>
              <a:gd name="T11" fmla="*/ 19 h 82"/>
              <a:gd name="T12" fmla="*/ 67 w 83"/>
              <a:gd name="T13" fmla="*/ 0 h 82"/>
              <a:gd name="T14" fmla="*/ 69 w 83"/>
              <a:gd name="T15" fmla="*/ 0 h 82"/>
              <a:gd name="T16" fmla="*/ 83 w 83"/>
              <a:gd name="T17" fmla="*/ 16 h 82"/>
              <a:gd name="T18" fmla="*/ 83 w 83"/>
              <a:gd name="T19" fmla="*/ 70 h 82"/>
              <a:gd name="T20" fmla="*/ 71 w 83"/>
              <a:gd name="T21" fmla="*/ 82 h 82"/>
              <a:gd name="T22" fmla="*/ 12 w 83"/>
              <a:gd name="T23" fmla="*/ 82 h 82"/>
              <a:gd name="T24" fmla="*/ 0 w 83"/>
              <a:gd name="T25" fmla="*/ 70 h 82"/>
              <a:gd name="T26" fmla="*/ 0 w 83"/>
              <a:gd name="T27" fmla="*/ 12 h 82"/>
              <a:gd name="T28" fmla="*/ 12 w 83"/>
              <a:gd name="T29" fmla="*/ 0 h 82"/>
              <a:gd name="T30" fmla="*/ 22 w 83"/>
              <a:gd name="T31" fmla="*/ 4 h 82"/>
              <a:gd name="T32" fmla="*/ 22 w 83"/>
              <a:gd name="T33" fmla="*/ 20 h 82"/>
              <a:gd name="T34" fmla="*/ 33 w 83"/>
              <a:gd name="T35" fmla="*/ 20 h 82"/>
              <a:gd name="T36" fmla="*/ 33 w 83"/>
              <a:gd name="T37" fmla="*/ 4 h 82"/>
              <a:gd name="T38" fmla="*/ 22 w 83"/>
              <a:gd name="T39" fmla="*/ 4 h 82"/>
              <a:gd name="T40" fmla="*/ 8 w 83"/>
              <a:gd name="T41" fmla="*/ 67 h 82"/>
              <a:gd name="T42" fmla="*/ 8 w 83"/>
              <a:gd name="T43" fmla="*/ 73 h 82"/>
              <a:gd name="T44" fmla="*/ 13 w 83"/>
              <a:gd name="T45" fmla="*/ 73 h 82"/>
              <a:gd name="T46" fmla="*/ 13 w 83"/>
              <a:gd name="T47" fmla="*/ 67 h 82"/>
              <a:gd name="T48" fmla="*/ 8 w 83"/>
              <a:gd name="T49" fmla="*/ 67 h 82"/>
              <a:gd name="T50" fmla="*/ 69 w 83"/>
              <a:gd name="T51" fmla="*/ 67 h 82"/>
              <a:gd name="T52" fmla="*/ 69 w 83"/>
              <a:gd name="T53" fmla="*/ 73 h 82"/>
              <a:gd name="T54" fmla="*/ 74 w 83"/>
              <a:gd name="T55" fmla="*/ 73 h 82"/>
              <a:gd name="T56" fmla="*/ 74 w 83"/>
              <a:gd name="T57" fmla="*/ 67 h 82"/>
              <a:gd name="T58" fmla="*/ 69 w 83"/>
              <a:gd name="T59" fmla="*/ 6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Freeform 141"/>
          <p:cNvSpPr>
            <a:spLocks noEditPoints="1"/>
          </p:cNvSpPr>
          <p:nvPr/>
        </p:nvSpPr>
        <p:spPr bwMode="auto">
          <a:xfrm>
            <a:off x="6569111" y="4391038"/>
            <a:ext cx="234009" cy="268314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Freeform 143"/>
          <p:cNvSpPr>
            <a:spLocks noEditPoints="1"/>
          </p:cNvSpPr>
          <p:nvPr/>
        </p:nvSpPr>
        <p:spPr bwMode="auto">
          <a:xfrm>
            <a:off x="5065576" y="4353357"/>
            <a:ext cx="316095" cy="301393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9" name="Freeform 144"/>
          <p:cNvSpPr>
            <a:spLocks noEditPoints="1"/>
          </p:cNvSpPr>
          <p:nvPr/>
        </p:nvSpPr>
        <p:spPr bwMode="auto">
          <a:xfrm>
            <a:off x="5098719" y="5135517"/>
            <a:ext cx="270765" cy="251162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Freeform 150"/>
          <p:cNvSpPr>
            <a:spLocks noEditPoints="1"/>
          </p:cNvSpPr>
          <p:nvPr/>
        </p:nvSpPr>
        <p:spPr bwMode="auto">
          <a:xfrm>
            <a:off x="6555565" y="5165673"/>
            <a:ext cx="283016" cy="215631"/>
          </a:xfrm>
          <a:custGeom>
            <a:avLst/>
            <a:gdLst>
              <a:gd name="T0" fmla="*/ 29 w 101"/>
              <a:gd name="T1" fmla="*/ 3 h 77"/>
              <a:gd name="T2" fmla="*/ 21 w 101"/>
              <a:gd name="T3" fmla="*/ 7 h 77"/>
              <a:gd name="T4" fmla="*/ 8 w 101"/>
              <a:gd name="T5" fmla="*/ 3 h 77"/>
              <a:gd name="T6" fmla="*/ 3 w 101"/>
              <a:gd name="T7" fmla="*/ 31 h 77"/>
              <a:gd name="T8" fmla="*/ 0 w 101"/>
              <a:gd name="T9" fmla="*/ 72 h 77"/>
              <a:gd name="T10" fmla="*/ 32 w 101"/>
              <a:gd name="T11" fmla="*/ 49 h 77"/>
              <a:gd name="T12" fmla="*/ 64 w 101"/>
              <a:gd name="T13" fmla="*/ 45 h 77"/>
              <a:gd name="T14" fmla="*/ 85 w 101"/>
              <a:gd name="T15" fmla="*/ 77 h 77"/>
              <a:gd name="T16" fmla="*/ 97 w 101"/>
              <a:gd name="T17" fmla="*/ 38 h 77"/>
              <a:gd name="T18" fmla="*/ 78 w 101"/>
              <a:gd name="T19" fmla="*/ 12 h 77"/>
              <a:gd name="T20" fmla="*/ 38 w 101"/>
              <a:gd name="T21" fmla="*/ 19 h 77"/>
              <a:gd name="T22" fmla="*/ 51 w 101"/>
              <a:gd name="T23" fmla="*/ 30 h 77"/>
              <a:gd name="T24" fmla="*/ 59 w 101"/>
              <a:gd name="T25" fmla="*/ 34 h 77"/>
              <a:gd name="T26" fmla="*/ 51 w 101"/>
              <a:gd name="T27" fmla="*/ 30 h 77"/>
              <a:gd name="T28" fmla="*/ 49 w 101"/>
              <a:gd name="T29" fmla="*/ 30 h 77"/>
              <a:gd name="T30" fmla="*/ 42 w 101"/>
              <a:gd name="T31" fmla="*/ 34 h 77"/>
              <a:gd name="T32" fmla="*/ 80 w 101"/>
              <a:gd name="T33" fmla="*/ 33 h 77"/>
              <a:gd name="T34" fmla="*/ 82 w 101"/>
              <a:gd name="T35" fmla="*/ 41 h 77"/>
              <a:gd name="T36" fmla="*/ 80 w 101"/>
              <a:gd name="T37" fmla="*/ 33 h 77"/>
              <a:gd name="T38" fmla="*/ 76 w 101"/>
              <a:gd name="T39" fmla="*/ 30 h 77"/>
              <a:gd name="T40" fmla="*/ 68 w 101"/>
              <a:gd name="T41" fmla="*/ 32 h 77"/>
              <a:gd name="T42" fmla="*/ 76 w 101"/>
              <a:gd name="T43" fmla="*/ 18 h 77"/>
              <a:gd name="T44" fmla="*/ 78 w 101"/>
              <a:gd name="T45" fmla="*/ 26 h 77"/>
              <a:gd name="T46" fmla="*/ 76 w 101"/>
              <a:gd name="T47" fmla="*/ 18 h 77"/>
              <a:gd name="T48" fmla="*/ 90 w 101"/>
              <a:gd name="T49" fmla="*/ 26 h 77"/>
              <a:gd name="T50" fmla="*/ 83 w 101"/>
              <a:gd name="T51" fmla="*/ 28 h 77"/>
              <a:gd name="T52" fmla="*/ 32 w 101"/>
              <a:gd name="T53" fmla="*/ 25 h 77"/>
              <a:gd name="T54" fmla="*/ 25 w 101"/>
              <a:gd name="T55" fmla="*/ 30 h 77"/>
              <a:gd name="T56" fmla="*/ 26 w 101"/>
              <a:gd name="T57" fmla="*/ 39 h 77"/>
              <a:gd name="T58" fmla="*/ 21 w 101"/>
              <a:gd name="T59" fmla="*/ 33 h 77"/>
              <a:gd name="T60" fmla="*/ 11 w 101"/>
              <a:gd name="T61" fmla="*/ 33 h 77"/>
              <a:gd name="T62" fmla="*/ 17 w 101"/>
              <a:gd name="T63" fmla="*/ 28 h 77"/>
              <a:gd name="T64" fmla="*/ 17 w 101"/>
              <a:gd name="T65" fmla="*/ 19 h 77"/>
              <a:gd name="T66" fmla="*/ 22 w 101"/>
              <a:gd name="T67" fmla="*/ 25 h 77"/>
              <a:gd name="T68" fmla="*/ 92 w 101"/>
              <a:gd name="T69" fmla="*/ 3 h 77"/>
              <a:gd name="T70" fmla="*/ 78 w 101"/>
              <a:gd name="T71" fmla="*/ 7 h 77"/>
              <a:gd name="T72" fmla="*/ 71 w 101"/>
              <a:gd name="T73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Freeform 125"/>
          <p:cNvSpPr>
            <a:spLocks noEditPoints="1"/>
          </p:cNvSpPr>
          <p:nvPr/>
        </p:nvSpPr>
        <p:spPr bwMode="auto">
          <a:xfrm>
            <a:off x="5821613" y="4050618"/>
            <a:ext cx="237012" cy="234503"/>
          </a:xfrm>
          <a:custGeom>
            <a:avLst/>
            <a:gdLst>
              <a:gd name="T0" fmla="*/ 12 w 83"/>
              <a:gd name="T1" fmla="*/ 0 h 82"/>
              <a:gd name="T2" fmla="*/ 14 w 83"/>
              <a:gd name="T3" fmla="*/ 0 h 82"/>
              <a:gd name="T4" fmla="*/ 14 w 83"/>
              <a:gd name="T5" fmla="*/ 19 h 82"/>
              <a:gd name="T6" fmla="*/ 23 w 83"/>
              <a:gd name="T7" fmla="*/ 28 h 82"/>
              <a:gd name="T8" fmla="*/ 58 w 83"/>
              <a:gd name="T9" fmla="*/ 28 h 82"/>
              <a:gd name="T10" fmla="*/ 67 w 83"/>
              <a:gd name="T11" fmla="*/ 19 h 82"/>
              <a:gd name="T12" fmla="*/ 67 w 83"/>
              <a:gd name="T13" fmla="*/ 0 h 82"/>
              <a:gd name="T14" fmla="*/ 69 w 83"/>
              <a:gd name="T15" fmla="*/ 0 h 82"/>
              <a:gd name="T16" fmla="*/ 83 w 83"/>
              <a:gd name="T17" fmla="*/ 16 h 82"/>
              <a:gd name="T18" fmla="*/ 83 w 83"/>
              <a:gd name="T19" fmla="*/ 70 h 82"/>
              <a:gd name="T20" fmla="*/ 71 w 83"/>
              <a:gd name="T21" fmla="*/ 82 h 82"/>
              <a:gd name="T22" fmla="*/ 12 w 83"/>
              <a:gd name="T23" fmla="*/ 82 h 82"/>
              <a:gd name="T24" fmla="*/ 0 w 83"/>
              <a:gd name="T25" fmla="*/ 70 h 82"/>
              <a:gd name="T26" fmla="*/ 0 w 83"/>
              <a:gd name="T27" fmla="*/ 12 h 82"/>
              <a:gd name="T28" fmla="*/ 12 w 83"/>
              <a:gd name="T29" fmla="*/ 0 h 82"/>
              <a:gd name="T30" fmla="*/ 22 w 83"/>
              <a:gd name="T31" fmla="*/ 4 h 82"/>
              <a:gd name="T32" fmla="*/ 22 w 83"/>
              <a:gd name="T33" fmla="*/ 20 h 82"/>
              <a:gd name="T34" fmla="*/ 33 w 83"/>
              <a:gd name="T35" fmla="*/ 20 h 82"/>
              <a:gd name="T36" fmla="*/ 33 w 83"/>
              <a:gd name="T37" fmla="*/ 4 h 82"/>
              <a:gd name="T38" fmla="*/ 22 w 83"/>
              <a:gd name="T39" fmla="*/ 4 h 82"/>
              <a:gd name="T40" fmla="*/ 8 w 83"/>
              <a:gd name="T41" fmla="*/ 67 h 82"/>
              <a:gd name="T42" fmla="*/ 8 w 83"/>
              <a:gd name="T43" fmla="*/ 73 h 82"/>
              <a:gd name="T44" fmla="*/ 13 w 83"/>
              <a:gd name="T45" fmla="*/ 73 h 82"/>
              <a:gd name="T46" fmla="*/ 13 w 83"/>
              <a:gd name="T47" fmla="*/ 67 h 82"/>
              <a:gd name="T48" fmla="*/ 8 w 83"/>
              <a:gd name="T49" fmla="*/ 67 h 82"/>
              <a:gd name="T50" fmla="*/ 69 w 83"/>
              <a:gd name="T51" fmla="*/ 67 h 82"/>
              <a:gd name="T52" fmla="*/ 69 w 83"/>
              <a:gd name="T53" fmla="*/ 73 h 82"/>
              <a:gd name="T54" fmla="*/ 74 w 83"/>
              <a:gd name="T55" fmla="*/ 73 h 82"/>
              <a:gd name="T56" fmla="*/ 74 w 83"/>
              <a:gd name="T57" fmla="*/ 67 h 82"/>
              <a:gd name="T58" fmla="*/ 69 w 83"/>
              <a:gd name="T59" fmla="*/ 6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Freeform 141"/>
          <p:cNvSpPr>
            <a:spLocks noEditPoints="1"/>
          </p:cNvSpPr>
          <p:nvPr/>
        </p:nvSpPr>
        <p:spPr bwMode="auto">
          <a:xfrm>
            <a:off x="6574813" y="4386436"/>
            <a:ext cx="234009" cy="268314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144"/>
          <p:cNvSpPr>
            <a:spLocks noEditPoints="1"/>
          </p:cNvSpPr>
          <p:nvPr/>
        </p:nvSpPr>
        <p:spPr bwMode="auto">
          <a:xfrm>
            <a:off x="5104418" y="5134202"/>
            <a:ext cx="270765" cy="251162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Freeform 150"/>
          <p:cNvSpPr>
            <a:spLocks noEditPoints="1"/>
          </p:cNvSpPr>
          <p:nvPr/>
        </p:nvSpPr>
        <p:spPr bwMode="auto">
          <a:xfrm>
            <a:off x="6561267" y="5169732"/>
            <a:ext cx="283016" cy="215631"/>
          </a:xfrm>
          <a:custGeom>
            <a:avLst/>
            <a:gdLst>
              <a:gd name="T0" fmla="*/ 29 w 101"/>
              <a:gd name="T1" fmla="*/ 3 h 77"/>
              <a:gd name="T2" fmla="*/ 21 w 101"/>
              <a:gd name="T3" fmla="*/ 7 h 77"/>
              <a:gd name="T4" fmla="*/ 8 w 101"/>
              <a:gd name="T5" fmla="*/ 3 h 77"/>
              <a:gd name="T6" fmla="*/ 3 w 101"/>
              <a:gd name="T7" fmla="*/ 31 h 77"/>
              <a:gd name="T8" fmla="*/ 0 w 101"/>
              <a:gd name="T9" fmla="*/ 72 h 77"/>
              <a:gd name="T10" fmla="*/ 32 w 101"/>
              <a:gd name="T11" fmla="*/ 49 h 77"/>
              <a:gd name="T12" fmla="*/ 64 w 101"/>
              <a:gd name="T13" fmla="*/ 45 h 77"/>
              <a:gd name="T14" fmla="*/ 85 w 101"/>
              <a:gd name="T15" fmla="*/ 77 h 77"/>
              <a:gd name="T16" fmla="*/ 97 w 101"/>
              <a:gd name="T17" fmla="*/ 38 h 77"/>
              <a:gd name="T18" fmla="*/ 78 w 101"/>
              <a:gd name="T19" fmla="*/ 12 h 77"/>
              <a:gd name="T20" fmla="*/ 38 w 101"/>
              <a:gd name="T21" fmla="*/ 19 h 77"/>
              <a:gd name="T22" fmla="*/ 51 w 101"/>
              <a:gd name="T23" fmla="*/ 30 h 77"/>
              <a:gd name="T24" fmla="*/ 59 w 101"/>
              <a:gd name="T25" fmla="*/ 34 h 77"/>
              <a:gd name="T26" fmla="*/ 51 w 101"/>
              <a:gd name="T27" fmla="*/ 30 h 77"/>
              <a:gd name="T28" fmla="*/ 49 w 101"/>
              <a:gd name="T29" fmla="*/ 30 h 77"/>
              <a:gd name="T30" fmla="*/ 42 w 101"/>
              <a:gd name="T31" fmla="*/ 34 h 77"/>
              <a:gd name="T32" fmla="*/ 80 w 101"/>
              <a:gd name="T33" fmla="*/ 33 h 77"/>
              <a:gd name="T34" fmla="*/ 82 w 101"/>
              <a:gd name="T35" fmla="*/ 41 h 77"/>
              <a:gd name="T36" fmla="*/ 80 w 101"/>
              <a:gd name="T37" fmla="*/ 33 h 77"/>
              <a:gd name="T38" fmla="*/ 76 w 101"/>
              <a:gd name="T39" fmla="*/ 30 h 77"/>
              <a:gd name="T40" fmla="*/ 68 w 101"/>
              <a:gd name="T41" fmla="*/ 32 h 77"/>
              <a:gd name="T42" fmla="*/ 76 w 101"/>
              <a:gd name="T43" fmla="*/ 18 h 77"/>
              <a:gd name="T44" fmla="*/ 78 w 101"/>
              <a:gd name="T45" fmla="*/ 26 h 77"/>
              <a:gd name="T46" fmla="*/ 76 w 101"/>
              <a:gd name="T47" fmla="*/ 18 h 77"/>
              <a:gd name="T48" fmla="*/ 90 w 101"/>
              <a:gd name="T49" fmla="*/ 26 h 77"/>
              <a:gd name="T50" fmla="*/ 83 w 101"/>
              <a:gd name="T51" fmla="*/ 28 h 77"/>
              <a:gd name="T52" fmla="*/ 32 w 101"/>
              <a:gd name="T53" fmla="*/ 25 h 77"/>
              <a:gd name="T54" fmla="*/ 25 w 101"/>
              <a:gd name="T55" fmla="*/ 30 h 77"/>
              <a:gd name="T56" fmla="*/ 26 w 101"/>
              <a:gd name="T57" fmla="*/ 39 h 77"/>
              <a:gd name="T58" fmla="*/ 21 w 101"/>
              <a:gd name="T59" fmla="*/ 33 h 77"/>
              <a:gd name="T60" fmla="*/ 11 w 101"/>
              <a:gd name="T61" fmla="*/ 33 h 77"/>
              <a:gd name="T62" fmla="*/ 17 w 101"/>
              <a:gd name="T63" fmla="*/ 28 h 77"/>
              <a:gd name="T64" fmla="*/ 17 w 101"/>
              <a:gd name="T65" fmla="*/ 19 h 77"/>
              <a:gd name="T66" fmla="*/ 22 w 101"/>
              <a:gd name="T67" fmla="*/ 25 h 77"/>
              <a:gd name="T68" fmla="*/ 92 w 101"/>
              <a:gd name="T69" fmla="*/ 3 h 77"/>
              <a:gd name="T70" fmla="*/ 78 w 101"/>
              <a:gd name="T71" fmla="*/ 7 h 77"/>
              <a:gd name="T72" fmla="*/ 71 w 101"/>
              <a:gd name="T73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8021119" y="5066143"/>
            <a:ext cx="200506" cy="319221"/>
            <a:chOff x="10775010" y="5450438"/>
            <a:chExt cx="259801" cy="413624"/>
          </a:xfrm>
        </p:grpSpPr>
        <p:sp>
          <p:nvSpPr>
            <p:cNvPr id="137" name="Freeform 122"/>
            <p:cNvSpPr>
              <a:spLocks noEditPoints="1"/>
            </p:cNvSpPr>
            <p:nvPr/>
          </p:nvSpPr>
          <p:spPr bwMode="auto">
            <a:xfrm>
              <a:off x="10775010" y="5473537"/>
              <a:ext cx="252413" cy="390525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122"/>
            <p:cNvSpPr>
              <a:spLocks noEditPoints="1"/>
            </p:cNvSpPr>
            <p:nvPr/>
          </p:nvSpPr>
          <p:spPr bwMode="auto">
            <a:xfrm>
              <a:off x="10782398" y="5450438"/>
              <a:ext cx="252413" cy="390525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039573" y="4394336"/>
            <a:ext cx="219906" cy="260412"/>
            <a:chOff x="10700969" y="4451766"/>
            <a:chExt cx="284939" cy="337424"/>
          </a:xfrm>
        </p:grpSpPr>
        <p:sp>
          <p:nvSpPr>
            <p:cNvPr id="140" name="Freeform 123"/>
            <p:cNvSpPr>
              <a:spLocks noEditPoints="1"/>
            </p:cNvSpPr>
            <p:nvPr/>
          </p:nvSpPr>
          <p:spPr bwMode="auto">
            <a:xfrm>
              <a:off x="10708095" y="4474865"/>
              <a:ext cx="277813" cy="314325"/>
            </a:xfrm>
            <a:custGeom>
              <a:avLst/>
              <a:gdLst>
                <a:gd name="T0" fmla="*/ 13 w 77"/>
                <a:gd name="T1" fmla="*/ 8 h 87"/>
                <a:gd name="T2" fmla="*/ 38 w 77"/>
                <a:gd name="T3" fmla="*/ 1 h 87"/>
                <a:gd name="T4" fmla="*/ 59 w 77"/>
                <a:gd name="T5" fmla="*/ 14 h 87"/>
                <a:gd name="T6" fmla="*/ 66 w 77"/>
                <a:gd name="T7" fmla="*/ 38 h 87"/>
                <a:gd name="T8" fmla="*/ 58 w 77"/>
                <a:gd name="T9" fmla="*/ 56 h 87"/>
                <a:gd name="T10" fmla="*/ 64 w 77"/>
                <a:gd name="T11" fmla="*/ 59 h 87"/>
                <a:gd name="T12" fmla="*/ 74 w 77"/>
                <a:gd name="T13" fmla="*/ 73 h 87"/>
                <a:gd name="T14" fmla="*/ 73 w 77"/>
                <a:gd name="T15" fmla="*/ 84 h 87"/>
                <a:gd name="T16" fmla="*/ 73 w 77"/>
                <a:gd name="T17" fmla="*/ 84 h 87"/>
                <a:gd name="T18" fmla="*/ 62 w 77"/>
                <a:gd name="T19" fmla="*/ 83 h 87"/>
                <a:gd name="T20" fmla="*/ 51 w 77"/>
                <a:gd name="T21" fmla="*/ 69 h 87"/>
                <a:gd name="T22" fmla="*/ 49 w 77"/>
                <a:gd name="T23" fmla="*/ 63 h 87"/>
                <a:gd name="T24" fmla="*/ 30 w 77"/>
                <a:gd name="T25" fmla="*/ 67 h 87"/>
                <a:gd name="T26" fmla="*/ 8 w 77"/>
                <a:gd name="T27" fmla="*/ 54 h 87"/>
                <a:gd name="T28" fmla="*/ 1 w 77"/>
                <a:gd name="T29" fmla="*/ 30 h 87"/>
                <a:gd name="T30" fmla="*/ 13 w 77"/>
                <a:gd name="T31" fmla="*/ 8 h 87"/>
                <a:gd name="T32" fmla="*/ 21 w 77"/>
                <a:gd name="T33" fmla="*/ 33 h 87"/>
                <a:gd name="T34" fmla="*/ 21 w 77"/>
                <a:gd name="T35" fmla="*/ 40 h 87"/>
                <a:gd name="T36" fmla="*/ 47 w 77"/>
                <a:gd name="T37" fmla="*/ 40 h 87"/>
                <a:gd name="T38" fmla="*/ 47 w 77"/>
                <a:gd name="T39" fmla="*/ 33 h 87"/>
                <a:gd name="T40" fmla="*/ 21 w 77"/>
                <a:gd name="T41" fmla="*/ 33 h 87"/>
                <a:gd name="T42" fmla="*/ 18 w 77"/>
                <a:gd name="T43" fmla="*/ 36 h 87"/>
                <a:gd name="T44" fmla="*/ 43 w 77"/>
                <a:gd name="T45" fmla="*/ 19 h 87"/>
                <a:gd name="T46" fmla="*/ 18 w 77"/>
                <a:gd name="T47" fmla="*/ 36 h 87"/>
                <a:gd name="T48" fmla="*/ 36 w 77"/>
                <a:gd name="T49" fmla="*/ 12 h 87"/>
                <a:gd name="T50" fmla="*/ 20 w 77"/>
                <a:gd name="T51" fmla="*/ 17 h 87"/>
                <a:gd name="T52" fmla="*/ 12 w 77"/>
                <a:gd name="T53" fmla="*/ 31 h 87"/>
                <a:gd name="T54" fmla="*/ 16 w 77"/>
                <a:gd name="T55" fmla="*/ 48 h 87"/>
                <a:gd name="T56" fmla="*/ 31 w 77"/>
                <a:gd name="T57" fmla="*/ 56 h 87"/>
                <a:gd name="T58" fmla="*/ 47 w 77"/>
                <a:gd name="T59" fmla="*/ 51 h 87"/>
                <a:gd name="T60" fmla="*/ 55 w 77"/>
                <a:gd name="T61" fmla="*/ 37 h 87"/>
                <a:gd name="T62" fmla="*/ 51 w 77"/>
                <a:gd name="T63" fmla="*/ 21 h 87"/>
                <a:gd name="T64" fmla="*/ 36 w 77"/>
                <a:gd name="T65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87">
                  <a:moveTo>
                    <a:pt x="13" y="8"/>
                  </a:moveTo>
                  <a:cubicBezTo>
                    <a:pt x="20" y="3"/>
                    <a:pt x="29" y="0"/>
                    <a:pt x="38" y="1"/>
                  </a:cubicBezTo>
                  <a:cubicBezTo>
                    <a:pt x="46" y="2"/>
                    <a:pt x="54" y="7"/>
                    <a:pt x="59" y="14"/>
                  </a:cubicBezTo>
                  <a:cubicBezTo>
                    <a:pt x="65" y="21"/>
                    <a:pt x="67" y="30"/>
                    <a:pt x="66" y="38"/>
                  </a:cubicBezTo>
                  <a:cubicBezTo>
                    <a:pt x="65" y="45"/>
                    <a:pt x="63" y="51"/>
                    <a:pt x="58" y="56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7"/>
                    <a:pt x="64" y="86"/>
                    <a:pt x="62" y="83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8"/>
                    <a:pt x="30" y="67"/>
                  </a:cubicBezTo>
                  <a:cubicBezTo>
                    <a:pt x="21" y="66"/>
                    <a:pt x="13" y="62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2"/>
                    <a:pt x="6" y="14"/>
                    <a:pt x="13" y="8"/>
                  </a:cubicBezTo>
                  <a:close/>
                  <a:moveTo>
                    <a:pt x="21" y="33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2"/>
                    <a:pt x="16" y="23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2"/>
                    <a:pt x="25" y="13"/>
                    <a:pt x="20" y="17"/>
                  </a:cubicBezTo>
                  <a:cubicBezTo>
                    <a:pt x="15" y="21"/>
                    <a:pt x="13" y="26"/>
                    <a:pt x="12" y="31"/>
                  </a:cubicBezTo>
                  <a:cubicBezTo>
                    <a:pt x="11" y="37"/>
                    <a:pt x="13" y="43"/>
                    <a:pt x="16" y="48"/>
                  </a:cubicBezTo>
                  <a:cubicBezTo>
                    <a:pt x="20" y="52"/>
                    <a:pt x="25" y="55"/>
                    <a:pt x="31" y="56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8"/>
                    <a:pt x="55" y="42"/>
                    <a:pt x="55" y="37"/>
                  </a:cubicBezTo>
                  <a:cubicBezTo>
                    <a:pt x="56" y="31"/>
                    <a:pt x="54" y="25"/>
                    <a:pt x="51" y="21"/>
                  </a:cubicBezTo>
                  <a:cubicBezTo>
                    <a:pt x="47" y="16"/>
                    <a:pt x="42" y="13"/>
                    <a:pt x="36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123"/>
            <p:cNvSpPr>
              <a:spLocks noEditPoints="1"/>
            </p:cNvSpPr>
            <p:nvPr/>
          </p:nvSpPr>
          <p:spPr bwMode="auto">
            <a:xfrm>
              <a:off x="10700969" y="4451766"/>
              <a:ext cx="277813" cy="314325"/>
            </a:xfrm>
            <a:custGeom>
              <a:avLst/>
              <a:gdLst>
                <a:gd name="T0" fmla="*/ 13 w 77"/>
                <a:gd name="T1" fmla="*/ 8 h 87"/>
                <a:gd name="T2" fmla="*/ 38 w 77"/>
                <a:gd name="T3" fmla="*/ 1 h 87"/>
                <a:gd name="T4" fmla="*/ 59 w 77"/>
                <a:gd name="T5" fmla="*/ 14 h 87"/>
                <a:gd name="T6" fmla="*/ 66 w 77"/>
                <a:gd name="T7" fmla="*/ 38 h 87"/>
                <a:gd name="T8" fmla="*/ 58 w 77"/>
                <a:gd name="T9" fmla="*/ 56 h 87"/>
                <a:gd name="T10" fmla="*/ 64 w 77"/>
                <a:gd name="T11" fmla="*/ 59 h 87"/>
                <a:gd name="T12" fmla="*/ 74 w 77"/>
                <a:gd name="T13" fmla="*/ 73 h 87"/>
                <a:gd name="T14" fmla="*/ 73 w 77"/>
                <a:gd name="T15" fmla="*/ 84 h 87"/>
                <a:gd name="T16" fmla="*/ 73 w 77"/>
                <a:gd name="T17" fmla="*/ 84 h 87"/>
                <a:gd name="T18" fmla="*/ 62 w 77"/>
                <a:gd name="T19" fmla="*/ 83 h 87"/>
                <a:gd name="T20" fmla="*/ 51 w 77"/>
                <a:gd name="T21" fmla="*/ 69 h 87"/>
                <a:gd name="T22" fmla="*/ 49 w 77"/>
                <a:gd name="T23" fmla="*/ 63 h 87"/>
                <a:gd name="T24" fmla="*/ 30 w 77"/>
                <a:gd name="T25" fmla="*/ 67 h 87"/>
                <a:gd name="T26" fmla="*/ 8 w 77"/>
                <a:gd name="T27" fmla="*/ 54 h 87"/>
                <a:gd name="T28" fmla="*/ 1 w 77"/>
                <a:gd name="T29" fmla="*/ 30 h 87"/>
                <a:gd name="T30" fmla="*/ 13 w 77"/>
                <a:gd name="T31" fmla="*/ 8 h 87"/>
                <a:gd name="T32" fmla="*/ 21 w 77"/>
                <a:gd name="T33" fmla="*/ 33 h 87"/>
                <a:gd name="T34" fmla="*/ 21 w 77"/>
                <a:gd name="T35" fmla="*/ 40 h 87"/>
                <a:gd name="T36" fmla="*/ 47 w 77"/>
                <a:gd name="T37" fmla="*/ 40 h 87"/>
                <a:gd name="T38" fmla="*/ 47 w 77"/>
                <a:gd name="T39" fmla="*/ 33 h 87"/>
                <a:gd name="T40" fmla="*/ 21 w 77"/>
                <a:gd name="T41" fmla="*/ 33 h 87"/>
                <a:gd name="T42" fmla="*/ 18 w 77"/>
                <a:gd name="T43" fmla="*/ 36 h 87"/>
                <a:gd name="T44" fmla="*/ 43 w 77"/>
                <a:gd name="T45" fmla="*/ 19 h 87"/>
                <a:gd name="T46" fmla="*/ 18 w 77"/>
                <a:gd name="T47" fmla="*/ 36 h 87"/>
                <a:gd name="T48" fmla="*/ 36 w 77"/>
                <a:gd name="T49" fmla="*/ 12 h 87"/>
                <a:gd name="T50" fmla="*/ 20 w 77"/>
                <a:gd name="T51" fmla="*/ 17 h 87"/>
                <a:gd name="T52" fmla="*/ 12 w 77"/>
                <a:gd name="T53" fmla="*/ 31 h 87"/>
                <a:gd name="T54" fmla="*/ 16 w 77"/>
                <a:gd name="T55" fmla="*/ 48 h 87"/>
                <a:gd name="T56" fmla="*/ 31 w 77"/>
                <a:gd name="T57" fmla="*/ 56 h 87"/>
                <a:gd name="T58" fmla="*/ 47 w 77"/>
                <a:gd name="T59" fmla="*/ 51 h 87"/>
                <a:gd name="T60" fmla="*/ 55 w 77"/>
                <a:gd name="T61" fmla="*/ 37 h 87"/>
                <a:gd name="T62" fmla="*/ 51 w 77"/>
                <a:gd name="T63" fmla="*/ 21 h 87"/>
                <a:gd name="T64" fmla="*/ 36 w 77"/>
                <a:gd name="T65" fmla="*/ 1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" h="87">
                  <a:moveTo>
                    <a:pt x="13" y="8"/>
                  </a:moveTo>
                  <a:cubicBezTo>
                    <a:pt x="20" y="3"/>
                    <a:pt x="29" y="0"/>
                    <a:pt x="38" y="1"/>
                  </a:cubicBezTo>
                  <a:cubicBezTo>
                    <a:pt x="46" y="2"/>
                    <a:pt x="54" y="7"/>
                    <a:pt x="59" y="14"/>
                  </a:cubicBezTo>
                  <a:cubicBezTo>
                    <a:pt x="65" y="21"/>
                    <a:pt x="67" y="30"/>
                    <a:pt x="66" y="38"/>
                  </a:cubicBezTo>
                  <a:cubicBezTo>
                    <a:pt x="65" y="45"/>
                    <a:pt x="63" y="51"/>
                    <a:pt x="58" y="56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7"/>
                    <a:pt x="64" y="86"/>
                    <a:pt x="62" y="83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8"/>
                    <a:pt x="30" y="67"/>
                  </a:cubicBezTo>
                  <a:cubicBezTo>
                    <a:pt x="21" y="66"/>
                    <a:pt x="13" y="62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2"/>
                    <a:pt x="6" y="14"/>
                    <a:pt x="13" y="8"/>
                  </a:cubicBezTo>
                  <a:close/>
                  <a:moveTo>
                    <a:pt x="21" y="33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21" y="33"/>
                    <a:pt x="21" y="33"/>
                    <a:pt x="21" y="33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2"/>
                    <a:pt x="16" y="23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2"/>
                    <a:pt x="25" y="13"/>
                    <a:pt x="20" y="17"/>
                  </a:cubicBezTo>
                  <a:cubicBezTo>
                    <a:pt x="15" y="21"/>
                    <a:pt x="13" y="26"/>
                    <a:pt x="12" y="31"/>
                  </a:cubicBezTo>
                  <a:cubicBezTo>
                    <a:pt x="11" y="37"/>
                    <a:pt x="13" y="43"/>
                    <a:pt x="16" y="48"/>
                  </a:cubicBezTo>
                  <a:cubicBezTo>
                    <a:pt x="20" y="52"/>
                    <a:pt x="25" y="55"/>
                    <a:pt x="31" y="56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8"/>
                    <a:pt x="55" y="42"/>
                    <a:pt x="55" y="37"/>
                  </a:cubicBezTo>
                  <a:cubicBezTo>
                    <a:pt x="56" y="31"/>
                    <a:pt x="54" y="25"/>
                    <a:pt x="51" y="21"/>
                  </a:cubicBezTo>
                  <a:cubicBezTo>
                    <a:pt x="47" y="16"/>
                    <a:pt x="42" y="13"/>
                    <a:pt x="36" y="1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2" name="矩形 141"/>
          <p:cNvSpPr/>
          <p:nvPr/>
        </p:nvSpPr>
        <p:spPr>
          <a:xfrm>
            <a:off x="-12663" y="3128543"/>
            <a:ext cx="294652" cy="816438"/>
          </a:xfrm>
          <a:prstGeom prst="rect">
            <a:avLst/>
          </a:prstGeom>
          <a:solidFill>
            <a:srgbClr val="E740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43" name="文本框 88"/>
          <p:cNvSpPr txBox="1"/>
          <p:nvPr/>
        </p:nvSpPr>
        <p:spPr>
          <a:xfrm>
            <a:off x="290158" y="3164289"/>
            <a:ext cx="2106356" cy="7125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CN" sz="5400" dirty="0" smtClean="0">
                <a:solidFill>
                  <a:srgbClr val="EEAD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lang="zh-CN" altLang="en-US" sz="5400" dirty="0">
              <a:solidFill>
                <a:srgbClr val="EEAD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89"/>
          <p:cNvSpPr txBox="1"/>
          <p:nvPr/>
        </p:nvSpPr>
        <p:spPr>
          <a:xfrm>
            <a:off x="5475504" y="3512364"/>
            <a:ext cx="1015198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文本框 90"/>
          <p:cNvSpPr txBox="1"/>
          <p:nvPr/>
        </p:nvSpPr>
        <p:spPr>
          <a:xfrm>
            <a:off x="4749653" y="4610866"/>
            <a:ext cx="1015198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文本框 91"/>
          <p:cNvSpPr txBox="1"/>
          <p:nvPr/>
        </p:nvSpPr>
        <p:spPr>
          <a:xfrm>
            <a:off x="6128660" y="4610866"/>
            <a:ext cx="1015198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92"/>
          <p:cNvSpPr txBox="1"/>
          <p:nvPr/>
        </p:nvSpPr>
        <p:spPr>
          <a:xfrm>
            <a:off x="6385350" y="5450777"/>
            <a:ext cx="599519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93"/>
          <p:cNvSpPr txBox="1"/>
          <p:nvPr/>
        </p:nvSpPr>
        <p:spPr>
          <a:xfrm>
            <a:off x="5658475" y="4341248"/>
            <a:ext cx="599519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文本框 94"/>
          <p:cNvSpPr txBox="1"/>
          <p:nvPr/>
        </p:nvSpPr>
        <p:spPr>
          <a:xfrm>
            <a:off x="7842358" y="4610866"/>
            <a:ext cx="599519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等腰三角形 149"/>
          <p:cNvSpPr/>
          <p:nvPr/>
        </p:nvSpPr>
        <p:spPr>
          <a:xfrm rot="10800000">
            <a:off x="6634418" y="3964340"/>
            <a:ext cx="1504707" cy="1104198"/>
          </a:xfrm>
          <a:prstGeom prst="triangle">
            <a:avLst/>
          </a:prstGeom>
          <a:solidFill>
            <a:srgbClr val="AA162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sp>
        <p:nvSpPr>
          <p:cNvPr id="151" name="文本框 97"/>
          <p:cNvSpPr txBox="1"/>
          <p:nvPr/>
        </p:nvSpPr>
        <p:spPr>
          <a:xfrm>
            <a:off x="7798793" y="5450777"/>
            <a:ext cx="599519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文本框 98"/>
          <p:cNvSpPr txBox="1"/>
          <p:nvPr/>
        </p:nvSpPr>
        <p:spPr>
          <a:xfrm>
            <a:off x="4971904" y="5450777"/>
            <a:ext cx="599519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7266197" y="4010006"/>
            <a:ext cx="228684" cy="275114"/>
            <a:chOff x="9698878" y="4063158"/>
            <a:chExt cx="296313" cy="356474"/>
          </a:xfrm>
        </p:grpSpPr>
        <p:sp>
          <p:nvSpPr>
            <p:cNvPr id="154" name="Freeform 121"/>
            <p:cNvSpPr>
              <a:spLocks noEditPoints="1"/>
            </p:cNvSpPr>
            <p:nvPr/>
          </p:nvSpPr>
          <p:spPr bwMode="auto">
            <a:xfrm>
              <a:off x="9698878" y="4086257"/>
              <a:ext cx="288925" cy="333375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121"/>
            <p:cNvSpPr>
              <a:spLocks noEditPoints="1"/>
            </p:cNvSpPr>
            <p:nvPr/>
          </p:nvSpPr>
          <p:spPr bwMode="auto">
            <a:xfrm>
              <a:off x="9706266" y="4063158"/>
              <a:ext cx="288925" cy="333375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6" name="文本框 102"/>
          <p:cNvSpPr txBox="1"/>
          <p:nvPr/>
        </p:nvSpPr>
        <p:spPr>
          <a:xfrm>
            <a:off x="7060103" y="4341248"/>
            <a:ext cx="599519" cy="356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tent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等腰三角形 156"/>
          <p:cNvSpPr/>
          <p:nvPr/>
        </p:nvSpPr>
        <p:spPr>
          <a:xfrm>
            <a:off x="8038104" y="220139"/>
            <a:ext cx="6931514" cy="5975445"/>
          </a:xfrm>
          <a:prstGeom prst="triangle">
            <a:avLst/>
          </a:prstGeom>
          <a:solidFill>
            <a:srgbClr val="E5834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496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组合 237"/>
          <p:cNvGrpSpPr/>
          <p:nvPr/>
        </p:nvGrpSpPr>
        <p:grpSpPr>
          <a:xfrm>
            <a:off x="-1194963" y="404664"/>
            <a:ext cx="11599611" cy="5690458"/>
            <a:chOff x="-1617467" y="-533400"/>
            <a:chExt cx="15614172" cy="7659894"/>
          </a:xfrm>
        </p:grpSpPr>
        <p:sp>
          <p:nvSpPr>
            <p:cNvPr id="120" name="等腰三角形 119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1" name="等腰三角形 120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2" name="等腰三角形 121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3" name="等腰三角形 122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文本框 49"/>
            <p:cNvSpPr txBox="1"/>
            <p:nvPr/>
          </p:nvSpPr>
          <p:spPr>
            <a:xfrm>
              <a:off x="393656" y="495878"/>
              <a:ext cx="1730982" cy="704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33951" y="2247900"/>
              <a:ext cx="2362200" cy="2362200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4386997" y="3790950"/>
              <a:ext cx="546955" cy="819150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 rot="16200000">
              <a:off x="6620911" y="4474005"/>
              <a:ext cx="546954" cy="819151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 rot="16200000">
              <a:off x="5074714" y="1573188"/>
              <a:ext cx="546954" cy="819151"/>
            </a:xfrm>
            <a:prstGeom prst="rect">
              <a:avLst/>
            </a:prstGeom>
            <a:solidFill>
              <a:srgbClr val="8F383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 rot="10800000">
              <a:off x="7286665" y="2241979"/>
              <a:ext cx="546955" cy="819150"/>
            </a:xfrm>
            <a:prstGeom prst="rect">
              <a:avLst/>
            </a:prstGeom>
            <a:solidFill>
              <a:srgbClr val="006A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文本框 57"/>
            <p:cNvSpPr txBox="1"/>
            <p:nvPr/>
          </p:nvSpPr>
          <p:spPr>
            <a:xfrm>
              <a:off x="8467820" y="2393615"/>
              <a:ext cx="5528885" cy="4557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6A5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lang="zh-CN" altLang="en-US" sz="1600" dirty="0">
                <a:solidFill>
                  <a:srgbClr val="006A5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文本框 58"/>
            <p:cNvSpPr txBox="1"/>
            <p:nvPr/>
          </p:nvSpPr>
          <p:spPr>
            <a:xfrm>
              <a:off x="8467823" y="2793727"/>
              <a:ext cx="3519741" cy="8700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 flipV="1">
              <a:off x="8467819" y="2494613"/>
              <a:ext cx="0" cy="819709"/>
            </a:xfrm>
            <a:prstGeom prst="line">
              <a:avLst/>
            </a:prstGeom>
            <a:noFill/>
            <a:ln w="25400" cap="flat" cmpd="sng" algn="ctr">
              <a:solidFill>
                <a:srgbClr val="006A53"/>
              </a:solidFill>
              <a:prstDash val="solid"/>
              <a:miter lim="800000"/>
            </a:ln>
            <a:effectLst/>
          </p:spPr>
        </p:cxnSp>
        <p:sp>
          <p:nvSpPr>
            <p:cNvPr id="178" name="文本框 68"/>
            <p:cNvSpPr txBox="1"/>
            <p:nvPr/>
          </p:nvSpPr>
          <p:spPr>
            <a:xfrm>
              <a:off x="8467820" y="4246349"/>
              <a:ext cx="5528885" cy="4557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E33F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lang="zh-CN" altLang="en-US" sz="1600" dirty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文本框 69"/>
            <p:cNvSpPr txBox="1"/>
            <p:nvPr/>
          </p:nvSpPr>
          <p:spPr>
            <a:xfrm>
              <a:off x="8467823" y="4646460"/>
              <a:ext cx="3519741" cy="8700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0" name="直接连接符 179"/>
            <p:cNvCxnSpPr/>
            <p:nvPr/>
          </p:nvCxnSpPr>
          <p:spPr>
            <a:xfrm flipV="1">
              <a:off x="8467819" y="4347346"/>
              <a:ext cx="0" cy="819709"/>
            </a:xfrm>
            <a:prstGeom prst="line">
              <a:avLst/>
            </a:prstGeom>
            <a:noFill/>
            <a:ln w="25400" cap="flat" cmpd="sng" algn="ctr">
              <a:solidFill>
                <a:srgbClr val="E33F48"/>
              </a:solidFill>
              <a:prstDash val="solid"/>
              <a:miter lim="800000"/>
            </a:ln>
            <a:effectLst/>
          </p:spPr>
        </p:cxnSp>
        <p:sp>
          <p:nvSpPr>
            <p:cNvPr id="181" name="文本框 75"/>
            <p:cNvSpPr txBox="1"/>
            <p:nvPr/>
          </p:nvSpPr>
          <p:spPr>
            <a:xfrm>
              <a:off x="-1617467" y="2393615"/>
              <a:ext cx="5528885" cy="4557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rgbClr val="AA16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lang="zh-CN" altLang="en-US" sz="1600" dirty="0">
                <a:solidFill>
                  <a:srgbClr val="AA162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文本框 76"/>
            <p:cNvSpPr txBox="1"/>
            <p:nvPr/>
          </p:nvSpPr>
          <p:spPr>
            <a:xfrm>
              <a:off x="393655" y="2786681"/>
              <a:ext cx="3519741" cy="8700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3" name="直接连接符 182"/>
            <p:cNvCxnSpPr/>
            <p:nvPr/>
          </p:nvCxnSpPr>
          <p:spPr>
            <a:xfrm flipV="1">
              <a:off x="3927333" y="2494613"/>
              <a:ext cx="0" cy="819709"/>
            </a:xfrm>
            <a:prstGeom prst="line">
              <a:avLst/>
            </a:prstGeom>
            <a:noFill/>
            <a:ln w="25400" cap="flat" cmpd="sng" algn="ctr">
              <a:solidFill>
                <a:srgbClr val="8F383B"/>
              </a:solidFill>
              <a:prstDash val="solid"/>
              <a:miter lim="800000"/>
            </a:ln>
            <a:effectLst/>
          </p:spPr>
        </p:cxnSp>
        <p:sp>
          <p:nvSpPr>
            <p:cNvPr id="184" name="文本框 78"/>
            <p:cNvSpPr txBox="1"/>
            <p:nvPr/>
          </p:nvSpPr>
          <p:spPr>
            <a:xfrm>
              <a:off x="-1617467" y="4344504"/>
              <a:ext cx="5528885" cy="4557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rgbClr val="E583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lang="zh-CN" altLang="en-US" sz="1600" dirty="0">
                <a:solidFill>
                  <a:srgbClr val="E5834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文本框 79"/>
            <p:cNvSpPr txBox="1"/>
            <p:nvPr/>
          </p:nvSpPr>
          <p:spPr>
            <a:xfrm>
              <a:off x="393655" y="4737571"/>
              <a:ext cx="3519741" cy="8700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9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6" name="直接连接符 185"/>
            <p:cNvCxnSpPr/>
            <p:nvPr/>
          </p:nvCxnSpPr>
          <p:spPr>
            <a:xfrm flipV="1">
              <a:off x="3927333" y="4445502"/>
              <a:ext cx="0" cy="819709"/>
            </a:xfrm>
            <a:prstGeom prst="line">
              <a:avLst/>
            </a:prstGeom>
            <a:noFill/>
            <a:ln w="28575" cap="flat" cmpd="sng" algn="ctr">
              <a:solidFill>
                <a:srgbClr val="E58348"/>
              </a:solidFill>
              <a:prstDash val="solid"/>
              <a:miter lim="800000"/>
            </a:ln>
            <a:effectLst/>
          </p:spPr>
        </p:cxnSp>
        <p:sp>
          <p:nvSpPr>
            <p:cNvPr id="187" name="Freeform 167"/>
            <p:cNvSpPr>
              <a:spLocks noEditPoints="1"/>
            </p:cNvSpPr>
            <p:nvPr/>
          </p:nvSpPr>
          <p:spPr bwMode="auto">
            <a:xfrm>
              <a:off x="5668382" y="2328164"/>
              <a:ext cx="855241" cy="1255981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文本框 82"/>
            <p:cNvSpPr txBox="1"/>
            <p:nvPr/>
          </p:nvSpPr>
          <p:spPr>
            <a:xfrm>
              <a:off x="5069179" y="3753914"/>
              <a:ext cx="5528885" cy="4557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90" name="等腰三角形 189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9397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" name="组合 243"/>
          <p:cNvGrpSpPr/>
          <p:nvPr/>
        </p:nvGrpSpPr>
        <p:grpSpPr>
          <a:xfrm>
            <a:off x="-252536" y="404664"/>
            <a:ext cx="9717443" cy="5794923"/>
            <a:chOff x="-184578" y="-533400"/>
            <a:chExt cx="12844794" cy="7659894"/>
          </a:xfrm>
        </p:grpSpPr>
        <p:sp>
          <p:nvSpPr>
            <p:cNvPr id="123" name="等腰三角形 122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文本框 49"/>
            <p:cNvSpPr txBox="1"/>
            <p:nvPr/>
          </p:nvSpPr>
          <p:spPr>
            <a:xfrm>
              <a:off x="393656" y="495877"/>
              <a:ext cx="1909548" cy="7729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2782539" y="2390977"/>
              <a:ext cx="2049124" cy="2049124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>
              <a:off x="7298991" y="2390977"/>
              <a:ext cx="2049124" cy="2049124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9345633" y="2488251"/>
              <a:ext cx="1673960" cy="1673960"/>
            </a:xfrm>
            <a:prstGeom prst="rect">
              <a:avLst/>
            </a:prstGeom>
            <a:solidFill>
              <a:srgbClr val="8F383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1111047" y="2545401"/>
              <a:ext cx="1673960" cy="1673960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文本框 57"/>
            <p:cNvSpPr txBox="1"/>
            <p:nvPr/>
          </p:nvSpPr>
          <p:spPr>
            <a:xfrm>
              <a:off x="7131331" y="4961798"/>
              <a:ext cx="5528885" cy="4881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E33F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lang="zh-CN" altLang="en-US" dirty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文本框 58"/>
            <p:cNvSpPr txBox="1"/>
            <p:nvPr/>
          </p:nvSpPr>
          <p:spPr>
            <a:xfrm>
              <a:off x="7131332" y="5361910"/>
              <a:ext cx="3519741" cy="11391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9" name="直接连接符 178"/>
            <p:cNvCxnSpPr/>
            <p:nvPr/>
          </p:nvCxnSpPr>
          <p:spPr>
            <a:xfrm flipV="1">
              <a:off x="7131328" y="5411432"/>
              <a:ext cx="0" cy="819709"/>
            </a:xfrm>
            <a:prstGeom prst="line">
              <a:avLst/>
            </a:prstGeom>
            <a:noFill/>
            <a:ln w="25400" cap="flat" cmpd="sng" algn="ctr">
              <a:solidFill>
                <a:srgbClr val="E33F48"/>
              </a:solidFill>
              <a:prstDash val="solid"/>
              <a:miter lim="800000"/>
            </a:ln>
            <a:effectLst/>
          </p:spPr>
        </p:cxnSp>
        <p:sp>
          <p:nvSpPr>
            <p:cNvPr id="180" name="文本框 60"/>
            <p:cNvSpPr txBox="1"/>
            <p:nvPr/>
          </p:nvSpPr>
          <p:spPr>
            <a:xfrm>
              <a:off x="1049356" y="4961798"/>
              <a:ext cx="5528885" cy="4881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01A1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lang="zh-CN" altLang="en-US" dirty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文本框 61"/>
            <p:cNvSpPr txBox="1"/>
            <p:nvPr/>
          </p:nvSpPr>
          <p:spPr>
            <a:xfrm>
              <a:off x="1049356" y="5361910"/>
              <a:ext cx="3519741" cy="11391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2" name="直接连接符 181"/>
            <p:cNvCxnSpPr/>
            <p:nvPr/>
          </p:nvCxnSpPr>
          <p:spPr>
            <a:xfrm flipV="1">
              <a:off x="1049353" y="5411432"/>
              <a:ext cx="0" cy="819709"/>
            </a:xfrm>
            <a:prstGeom prst="line">
              <a:avLst/>
            </a:prstGeom>
            <a:noFill/>
            <a:ln w="25400" cap="flat" cmpd="sng" algn="ctr">
              <a:solidFill>
                <a:srgbClr val="01A189"/>
              </a:solidFill>
              <a:prstDash val="solid"/>
              <a:miter lim="800000"/>
            </a:ln>
            <a:effectLst/>
          </p:spPr>
        </p:cxnSp>
        <p:sp>
          <p:nvSpPr>
            <p:cNvPr id="183" name="Freeform 133"/>
            <p:cNvSpPr>
              <a:spLocks noEditPoints="1"/>
            </p:cNvSpPr>
            <p:nvPr/>
          </p:nvSpPr>
          <p:spPr bwMode="auto">
            <a:xfrm>
              <a:off x="9775173" y="2876298"/>
              <a:ext cx="814883" cy="525830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20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7 w 116"/>
                <a:gd name="T15" fmla="*/ 23 h 75"/>
                <a:gd name="T16" fmla="*/ 29 w 116"/>
                <a:gd name="T17" fmla="*/ 36 h 75"/>
                <a:gd name="T18" fmla="*/ 18 w 116"/>
                <a:gd name="T19" fmla="*/ 46 h 75"/>
                <a:gd name="T20" fmla="*/ 10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2 h 75"/>
                <a:gd name="T30" fmla="*/ 1 w 116"/>
                <a:gd name="T31" fmla="*/ 63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2 w 116"/>
                <a:gd name="T39" fmla="*/ 63 h 75"/>
                <a:gd name="T40" fmla="*/ 116 w 116"/>
                <a:gd name="T41" fmla="*/ 63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8 h 75"/>
                <a:gd name="T62" fmla="*/ 56 w 116"/>
                <a:gd name="T63" fmla="*/ 48 h 75"/>
                <a:gd name="T64" fmla="*/ 57 w 116"/>
                <a:gd name="T65" fmla="*/ 54 h 75"/>
                <a:gd name="T66" fmla="*/ 49 w 116"/>
                <a:gd name="T67" fmla="*/ 50 h 75"/>
                <a:gd name="T68" fmla="*/ 46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5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8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8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4" y="0"/>
                    <a:pt x="75" y="0"/>
                    <a:pt x="79" y="9"/>
                  </a:cubicBezTo>
                  <a:cubicBezTo>
                    <a:pt x="78" y="17"/>
                    <a:pt x="79" y="24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7" y="36"/>
                  </a:moveTo>
                  <a:cubicBezTo>
                    <a:pt x="7" y="30"/>
                    <a:pt x="7" y="27"/>
                    <a:pt x="7" y="23"/>
                  </a:cubicBezTo>
                  <a:cubicBezTo>
                    <a:pt x="17" y="25"/>
                    <a:pt x="20" y="16"/>
                    <a:pt x="29" y="23"/>
                  </a:cubicBezTo>
                  <a:cubicBezTo>
                    <a:pt x="30" y="27"/>
                    <a:pt x="29" y="32"/>
                    <a:pt x="29" y="36"/>
                  </a:cubicBezTo>
                  <a:cubicBezTo>
                    <a:pt x="28" y="38"/>
                    <a:pt x="27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2" y="44"/>
                    <a:pt x="10" y="42"/>
                  </a:cubicBezTo>
                  <a:cubicBezTo>
                    <a:pt x="9" y="40"/>
                    <a:pt x="8" y="38"/>
                    <a:pt x="7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1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2"/>
                    <a:pt x="0" y="54"/>
                  </a:cubicBezTo>
                  <a:cubicBezTo>
                    <a:pt x="0" y="56"/>
                    <a:pt x="0" y="58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6"/>
                    <a:pt x="25" y="69"/>
                    <a:pt x="26" y="73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2" y="69"/>
                    <a:pt x="93" y="66"/>
                    <a:pt x="92" y="63"/>
                  </a:cubicBezTo>
                  <a:cubicBezTo>
                    <a:pt x="115" y="63"/>
                    <a:pt x="115" y="63"/>
                    <a:pt x="115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5" y="52"/>
                    <a:pt x="115" y="50"/>
                    <a:pt x="113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6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8" y="36"/>
                  </a:cubicBezTo>
                  <a:cubicBezTo>
                    <a:pt x="108" y="38"/>
                    <a:pt x="107" y="40"/>
                    <a:pt x="105" y="42"/>
                  </a:cubicBezTo>
                  <a:cubicBezTo>
                    <a:pt x="103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8" y="40"/>
                    <a:pt x="87" y="38"/>
                    <a:pt x="87" y="3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193"/>
            <p:cNvSpPr>
              <a:spLocks noEditPoints="1"/>
            </p:cNvSpPr>
            <p:nvPr/>
          </p:nvSpPr>
          <p:spPr bwMode="auto">
            <a:xfrm>
              <a:off x="3337353" y="2756220"/>
              <a:ext cx="939503" cy="645908"/>
            </a:xfrm>
            <a:custGeom>
              <a:avLst/>
              <a:gdLst>
                <a:gd name="T0" fmla="*/ 56 w 112"/>
                <a:gd name="T1" fmla="*/ 20 h 77"/>
                <a:gd name="T2" fmla="*/ 15 w 112"/>
                <a:gd name="T3" fmla="*/ 49 h 77"/>
                <a:gd name="T4" fmla="*/ 10 w 112"/>
                <a:gd name="T5" fmla="*/ 52 h 77"/>
                <a:gd name="T6" fmla="*/ 4 w 112"/>
                <a:gd name="T7" fmla="*/ 66 h 77"/>
                <a:gd name="T8" fmla="*/ 4 w 112"/>
                <a:gd name="T9" fmla="*/ 37 h 77"/>
                <a:gd name="T10" fmla="*/ 0 w 112"/>
                <a:gd name="T11" fmla="*/ 46 h 77"/>
                <a:gd name="T12" fmla="*/ 13 w 112"/>
                <a:gd name="T13" fmla="*/ 29 h 77"/>
                <a:gd name="T14" fmla="*/ 15 w 112"/>
                <a:gd name="T15" fmla="*/ 49 h 77"/>
                <a:gd name="T16" fmla="*/ 15 w 112"/>
                <a:gd name="T17" fmla="*/ 25 h 77"/>
                <a:gd name="T18" fmla="*/ 3 w 112"/>
                <a:gd name="T19" fmla="*/ 22 h 77"/>
                <a:gd name="T20" fmla="*/ 96 w 112"/>
                <a:gd name="T21" fmla="*/ 66 h 77"/>
                <a:gd name="T22" fmla="*/ 102 w 112"/>
                <a:gd name="T23" fmla="*/ 52 h 77"/>
                <a:gd name="T24" fmla="*/ 107 w 112"/>
                <a:gd name="T25" fmla="*/ 49 h 77"/>
                <a:gd name="T26" fmla="*/ 107 w 112"/>
                <a:gd name="T27" fmla="*/ 37 h 77"/>
                <a:gd name="T28" fmla="*/ 112 w 112"/>
                <a:gd name="T29" fmla="*/ 33 h 77"/>
                <a:gd name="T30" fmla="*/ 98 w 112"/>
                <a:gd name="T31" fmla="*/ 31 h 77"/>
                <a:gd name="T32" fmla="*/ 101 w 112"/>
                <a:gd name="T33" fmla="*/ 15 h 77"/>
                <a:gd name="T34" fmla="*/ 97 w 112"/>
                <a:gd name="T35" fmla="*/ 26 h 77"/>
                <a:gd name="T36" fmla="*/ 101 w 112"/>
                <a:gd name="T37" fmla="*/ 15 h 77"/>
                <a:gd name="T38" fmla="*/ 80 w 112"/>
                <a:gd name="T39" fmla="*/ 72 h 77"/>
                <a:gd name="T40" fmla="*/ 82 w 112"/>
                <a:gd name="T41" fmla="*/ 72 h 77"/>
                <a:gd name="T42" fmla="*/ 87 w 112"/>
                <a:gd name="T43" fmla="*/ 47 h 77"/>
                <a:gd name="T44" fmla="*/ 88 w 112"/>
                <a:gd name="T45" fmla="*/ 47 h 77"/>
                <a:gd name="T46" fmla="*/ 88 w 112"/>
                <a:gd name="T47" fmla="*/ 26 h 77"/>
                <a:gd name="T48" fmla="*/ 77 w 112"/>
                <a:gd name="T49" fmla="*/ 51 h 77"/>
                <a:gd name="T50" fmla="*/ 65 w 112"/>
                <a:gd name="T51" fmla="*/ 32 h 77"/>
                <a:gd name="T52" fmla="*/ 64 w 112"/>
                <a:gd name="T53" fmla="*/ 50 h 77"/>
                <a:gd name="T54" fmla="*/ 57 w 112"/>
                <a:gd name="T55" fmla="*/ 55 h 77"/>
                <a:gd name="T56" fmla="*/ 48 w 112"/>
                <a:gd name="T57" fmla="*/ 77 h 77"/>
                <a:gd name="T58" fmla="*/ 48 w 112"/>
                <a:gd name="T59" fmla="*/ 32 h 77"/>
                <a:gd name="T60" fmla="*/ 41 w 112"/>
                <a:gd name="T61" fmla="*/ 47 h 77"/>
                <a:gd name="T62" fmla="*/ 65 w 112"/>
                <a:gd name="T63" fmla="*/ 21 h 77"/>
                <a:gd name="T64" fmla="*/ 65 w 112"/>
                <a:gd name="T65" fmla="*/ 47 h 77"/>
                <a:gd name="T66" fmla="*/ 31 w 112"/>
                <a:gd name="T67" fmla="*/ 72 h 77"/>
                <a:gd name="T68" fmla="*/ 30 w 112"/>
                <a:gd name="T69" fmla="*/ 72 h 77"/>
                <a:gd name="T70" fmla="*/ 24 w 112"/>
                <a:gd name="T71" fmla="*/ 47 h 77"/>
                <a:gd name="T72" fmla="*/ 23 w 112"/>
                <a:gd name="T73" fmla="*/ 47 h 77"/>
                <a:gd name="T74" fmla="*/ 23 w 112"/>
                <a:gd name="T75" fmla="*/ 26 h 77"/>
                <a:gd name="T76" fmla="*/ 35 w 112"/>
                <a:gd name="T77" fmla="*/ 51 h 77"/>
                <a:gd name="T78" fmla="*/ 39 w 112"/>
                <a:gd name="T79" fmla="*/ 17 h 77"/>
                <a:gd name="T80" fmla="*/ 31 w 112"/>
                <a:gd name="T81" fmla="*/ 25 h 77"/>
                <a:gd name="T82" fmla="*/ 81 w 112"/>
                <a:gd name="T83" fmla="*/ 9 h 77"/>
                <a:gd name="T84" fmla="*/ 75 w 112"/>
                <a:gd name="T85" fmla="*/ 23 h 77"/>
                <a:gd name="T86" fmla="*/ 81 w 112"/>
                <a:gd name="T87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194"/>
            <p:cNvSpPr>
              <a:spLocks noEditPoints="1"/>
            </p:cNvSpPr>
            <p:nvPr/>
          </p:nvSpPr>
          <p:spPr bwMode="auto">
            <a:xfrm>
              <a:off x="7829795" y="2620017"/>
              <a:ext cx="987519" cy="782115"/>
            </a:xfrm>
            <a:custGeom>
              <a:avLst/>
              <a:gdLst>
                <a:gd name="T0" fmla="*/ 18 w 110"/>
                <a:gd name="T1" fmla="*/ 56 h 87"/>
                <a:gd name="T2" fmla="*/ 24 w 110"/>
                <a:gd name="T3" fmla="*/ 55 h 87"/>
                <a:gd name="T4" fmla="*/ 29 w 110"/>
                <a:gd name="T5" fmla="*/ 58 h 87"/>
                <a:gd name="T6" fmla="*/ 40 w 110"/>
                <a:gd name="T7" fmla="*/ 70 h 87"/>
                <a:gd name="T8" fmla="*/ 34 w 110"/>
                <a:gd name="T9" fmla="*/ 56 h 87"/>
                <a:gd name="T10" fmla="*/ 25 w 110"/>
                <a:gd name="T11" fmla="*/ 42 h 87"/>
                <a:gd name="T12" fmla="*/ 26 w 110"/>
                <a:gd name="T13" fmla="*/ 38 h 87"/>
                <a:gd name="T14" fmla="*/ 33 w 110"/>
                <a:gd name="T15" fmla="*/ 53 h 87"/>
                <a:gd name="T16" fmla="*/ 45 w 110"/>
                <a:gd name="T17" fmla="*/ 46 h 87"/>
                <a:gd name="T18" fmla="*/ 57 w 110"/>
                <a:gd name="T19" fmla="*/ 41 h 87"/>
                <a:gd name="T20" fmla="*/ 56 w 110"/>
                <a:gd name="T21" fmla="*/ 35 h 87"/>
                <a:gd name="T22" fmla="*/ 60 w 110"/>
                <a:gd name="T23" fmla="*/ 30 h 87"/>
                <a:gd name="T24" fmla="*/ 71 w 110"/>
                <a:gd name="T25" fmla="*/ 33 h 87"/>
                <a:gd name="T26" fmla="*/ 70 w 110"/>
                <a:gd name="T27" fmla="*/ 42 h 87"/>
                <a:gd name="T28" fmla="*/ 95 w 110"/>
                <a:gd name="T29" fmla="*/ 31 h 87"/>
                <a:gd name="T30" fmla="*/ 98 w 110"/>
                <a:gd name="T31" fmla="*/ 22 h 87"/>
                <a:gd name="T32" fmla="*/ 109 w 110"/>
                <a:gd name="T33" fmla="*/ 24 h 87"/>
                <a:gd name="T34" fmla="*/ 110 w 110"/>
                <a:gd name="T35" fmla="*/ 30 h 87"/>
                <a:gd name="T36" fmla="*/ 107 w 110"/>
                <a:gd name="T37" fmla="*/ 35 h 87"/>
                <a:gd name="T38" fmla="*/ 83 w 110"/>
                <a:gd name="T39" fmla="*/ 56 h 87"/>
                <a:gd name="T40" fmla="*/ 80 w 110"/>
                <a:gd name="T41" fmla="*/ 66 h 87"/>
                <a:gd name="T42" fmla="*/ 69 w 110"/>
                <a:gd name="T43" fmla="*/ 64 h 87"/>
                <a:gd name="T44" fmla="*/ 68 w 110"/>
                <a:gd name="T45" fmla="*/ 58 h 87"/>
                <a:gd name="T46" fmla="*/ 57 w 110"/>
                <a:gd name="T47" fmla="*/ 57 h 87"/>
                <a:gd name="T48" fmla="*/ 101 w 110"/>
                <a:gd name="T49" fmla="*/ 68 h 87"/>
                <a:gd name="T50" fmla="*/ 71 w 110"/>
                <a:gd name="T51" fmla="*/ 74 h 87"/>
                <a:gd name="T52" fmla="*/ 48 w 110"/>
                <a:gd name="T53" fmla="*/ 80 h 87"/>
                <a:gd name="T54" fmla="*/ 45 w 110"/>
                <a:gd name="T55" fmla="*/ 85 h 87"/>
                <a:gd name="T56" fmla="*/ 34 w 110"/>
                <a:gd name="T57" fmla="*/ 83 h 87"/>
                <a:gd name="T58" fmla="*/ 33 w 110"/>
                <a:gd name="T59" fmla="*/ 76 h 87"/>
                <a:gd name="T60" fmla="*/ 16 w 110"/>
                <a:gd name="T61" fmla="*/ 67 h 87"/>
                <a:gd name="T62" fmla="*/ 16 w 110"/>
                <a:gd name="T63" fmla="*/ 67 h 87"/>
                <a:gd name="T64" fmla="*/ 2 w 110"/>
                <a:gd name="T65" fmla="*/ 25 h 87"/>
                <a:gd name="T66" fmla="*/ 24 w 110"/>
                <a:gd name="T67" fmla="*/ 28 h 87"/>
                <a:gd name="T68" fmla="*/ 38 w 110"/>
                <a:gd name="T69" fmla="*/ 18 h 87"/>
                <a:gd name="T70" fmla="*/ 48 w 110"/>
                <a:gd name="T71" fmla="*/ 29 h 87"/>
                <a:gd name="T72" fmla="*/ 77 w 110"/>
                <a:gd name="T73" fmla="*/ 30 h 87"/>
                <a:gd name="T74" fmla="*/ 98 w 110"/>
                <a:gd name="T75" fmla="*/ 0 h 87"/>
                <a:gd name="T76" fmla="*/ 62 w 110"/>
                <a:gd name="T77" fmla="*/ 18 h 87"/>
                <a:gd name="T78" fmla="*/ 40 w 110"/>
                <a:gd name="T79" fmla="*/ 14 h 87"/>
                <a:gd name="T80" fmla="*/ 26 w 110"/>
                <a:gd name="T81" fmla="*/ 24 h 87"/>
                <a:gd name="T82" fmla="*/ 21 w 110"/>
                <a:gd name="T83" fmla="*/ 20 h 87"/>
                <a:gd name="T84" fmla="*/ 103 w 110"/>
                <a:gd name="T85" fmla="*/ 24 h 87"/>
                <a:gd name="T86" fmla="*/ 98 w 110"/>
                <a:gd name="T87" fmla="*/ 28 h 87"/>
                <a:gd name="T88" fmla="*/ 101 w 110"/>
                <a:gd name="T89" fmla="*/ 33 h 87"/>
                <a:gd name="T90" fmla="*/ 107 w 110"/>
                <a:gd name="T91" fmla="*/ 29 h 87"/>
                <a:gd name="T92" fmla="*/ 80 w 110"/>
                <a:gd name="T93" fmla="*/ 57 h 87"/>
                <a:gd name="T94" fmla="*/ 73 w 110"/>
                <a:gd name="T95" fmla="*/ 55 h 87"/>
                <a:gd name="T96" fmla="*/ 72 w 110"/>
                <a:gd name="T97" fmla="*/ 62 h 87"/>
                <a:gd name="T98" fmla="*/ 78 w 110"/>
                <a:gd name="T99" fmla="*/ 63 h 87"/>
                <a:gd name="T100" fmla="*/ 80 w 110"/>
                <a:gd name="T101" fmla="*/ 57 h 87"/>
                <a:gd name="T102" fmla="*/ 61 w 110"/>
                <a:gd name="T103" fmla="*/ 33 h 87"/>
                <a:gd name="T104" fmla="*/ 60 w 110"/>
                <a:gd name="T105" fmla="*/ 40 h 87"/>
                <a:gd name="T106" fmla="*/ 67 w 110"/>
                <a:gd name="T107" fmla="*/ 41 h 87"/>
                <a:gd name="T108" fmla="*/ 68 w 110"/>
                <a:gd name="T109" fmla="*/ 34 h 87"/>
                <a:gd name="T110" fmla="*/ 41 w 110"/>
                <a:gd name="T111" fmla="*/ 74 h 87"/>
                <a:gd name="T112" fmla="*/ 36 w 110"/>
                <a:gd name="T113" fmla="*/ 77 h 87"/>
                <a:gd name="T114" fmla="*/ 39 w 110"/>
                <a:gd name="T115" fmla="*/ 83 h 87"/>
                <a:gd name="T116" fmla="*/ 45 w 110"/>
                <a:gd name="T117" fmla="*/ 79 h 87"/>
                <a:gd name="T118" fmla="*/ 27 w 110"/>
                <a:gd name="T119" fmla="*/ 60 h 87"/>
                <a:gd name="T120" fmla="*/ 20 w 110"/>
                <a:gd name="T121" fmla="*/ 59 h 87"/>
                <a:gd name="T122" fmla="*/ 19 w 110"/>
                <a:gd name="T123" fmla="*/ 65 h 87"/>
                <a:gd name="T124" fmla="*/ 25 w 110"/>
                <a:gd name="T125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" h="87">
                  <a:moveTo>
                    <a:pt x="0" y="61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16" y="58"/>
                    <a:pt x="17" y="57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20" y="55"/>
                    <a:pt x="22" y="54"/>
                    <a:pt x="24" y="55"/>
                  </a:cubicBezTo>
                  <a:cubicBezTo>
                    <a:pt x="27" y="55"/>
                    <a:pt x="28" y="56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1" y="60"/>
                    <a:pt x="31" y="62"/>
                    <a:pt x="31" y="64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9" y="71"/>
                    <a:pt x="40" y="70"/>
                    <a:pt x="40" y="70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2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6" y="40"/>
                    <a:pt x="56" y="38"/>
                    <a:pt x="56" y="35"/>
                  </a:cubicBezTo>
                  <a:cubicBezTo>
                    <a:pt x="57" y="33"/>
                    <a:pt x="58" y="31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29"/>
                    <a:pt x="63" y="29"/>
                    <a:pt x="65" y="29"/>
                  </a:cubicBezTo>
                  <a:cubicBezTo>
                    <a:pt x="68" y="30"/>
                    <a:pt x="69" y="31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34"/>
                    <a:pt x="72" y="36"/>
                    <a:pt x="72" y="39"/>
                  </a:cubicBezTo>
                  <a:cubicBezTo>
                    <a:pt x="71" y="40"/>
                    <a:pt x="71" y="41"/>
                    <a:pt x="70" y="4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7" y="5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8"/>
                    <a:pt x="94" y="27"/>
                  </a:cubicBezTo>
                  <a:cubicBezTo>
                    <a:pt x="95" y="25"/>
                    <a:pt x="96" y="23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1"/>
                    <a:pt x="102" y="20"/>
                    <a:pt x="104" y="21"/>
                  </a:cubicBezTo>
                  <a:cubicBezTo>
                    <a:pt x="106" y="21"/>
                    <a:pt x="108" y="22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6"/>
                    <a:pt x="110" y="28"/>
                    <a:pt x="110" y="30"/>
                  </a:cubicBezTo>
                  <a:cubicBezTo>
                    <a:pt x="110" y="32"/>
                    <a:pt x="108" y="34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6"/>
                    <a:pt x="103" y="37"/>
                    <a:pt x="101" y="36"/>
                  </a:cubicBezTo>
                  <a:cubicBezTo>
                    <a:pt x="101" y="36"/>
                    <a:pt x="100" y="36"/>
                    <a:pt x="100" y="3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3" y="57"/>
                    <a:pt x="84" y="59"/>
                    <a:pt x="83" y="61"/>
                  </a:cubicBezTo>
                  <a:cubicBezTo>
                    <a:pt x="83" y="63"/>
                    <a:pt x="82" y="65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8" y="67"/>
                    <a:pt x="76" y="67"/>
                    <a:pt x="74" y="67"/>
                  </a:cubicBezTo>
                  <a:cubicBezTo>
                    <a:pt x="72" y="67"/>
                    <a:pt x="70" y="65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2"/>
                    <a:pt x="67" y="60"/>
                    <a:pt x="68" y="58"/>
                  </a:cubicBezTo>
                  <a:cubicBezTo>
                    <a:pt x="68" y="57"/>
                    <a:pt x="68" y="56"/>
                    <a:pt x="69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8" y="76"/>
                    <a:pt x="49" y="78"/>
                    <a:pt x="48" y="80"/>
                  </a:cubicBezTo>
                  <a:cubicBezTo>
                    <a:pt x="48" y="82"/>
                    <a:pt x="46" y="84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3" y="86"/>
                    <a:pt x="41" y="87"/>
                    <a:pt x="39" y="86"/>
                  </a:cubicBezTo>
                  <a:cubicBezTo>
                    <a:pt x="37" y="86"/>
                    <a:pt x="35" y="84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3" y="81"/>
                    <a:pt x="32" y="79"/>
                    <a:pt x="33" y="77"/>
                  </a:cubicBezTo>
                  <a:cubicBezTo>
                    <a:pt x="33" y="77"/>
                    <a:pt x="33" y="76"/>
                    <a:pt x="33" y="76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4" y="70"/>
                    <a:pt x="23" y="71"/>
                    <a:pt x="21" y="70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1"/>
                    <a:pt x="0" y="61"/>
                    <a:pt x="0" y="61"/>
                  </a:cubicBezTo>
                  <a:close/>
                  <a:moveTo>
                    <a:pt x="2" y="25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" y="25"/>
                    <a:pt x="2" y="25"/>
                    <a:pt x="2" y="25"/>
                  </a:cubicBezTo>
                  <a:close/>
                  <a:moveTo>
                    <a:pt x="106" y="26"/>
                  </a:moveTo>
                  <a:cubicBezTo>
                    <a:pt x="106" y="25"/>
                    <a:pt x="104" y="24"/>
                    <a:pt x="103" y="24"/>
                  </a:cubicBezTo>
                  <a:cubicBezTo>
                    <a:pt x="102" y="24"/>
                    <a:pt x="101" y="24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8" y="26"/>
                    <a:pt x="98" y="28"/>
                  </a:cubicBezTo>
                  <a:cubicBezTo>
                    <a:pt x="97" y="29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3"/>
                    <a:pt x="101" y="33"/>
                  </a:cubicBezTo>
                  <a:cubicBezTo>
                    <a:pt x="103" y="33"/>
                    <a:pt x="104" y="33"/>
                    <a:pt x="105" y="33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1"/>
                    <a:pt x="107" y="29"/>
                  </a:cubicBezTo>
                  <a:cubicBezTo>
                    <a:pt x="107" y="28"/>
                    <a:pt x="107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lose/>
                  <a:moveTo>
                    <a:pt x="80" y="57"/>
                  </a:moveTo>
                  <a:cubicBezTo>
                    <a:pt x="79" y="56"/>
                    <a:pt x="78" y="55"/>
                    <a:pt x="77" y="55"/>
                  </a:cubicBezTo>
                  <a:cubicBezTo>
                    <a:pt x="75" y="54"/>
                    <a:pt x="74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6"/>
                    <a:pt x="71" y="57"/>
                    <a:pt x="71" y="58"/>
                  </a:cubicBezTo>
                  <a:cubicBezTo>
                    <a:pt x="71" y="60"/>
                    <a:pt x="71" y="61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3"/>
                    <a:pt x="73" y="64"/>
                    <a:pt x="75" y="64"/>
                  </a:cubicBezTo>
                  <a:cubicBezTo>
                    <a:pt x="76" y="64"/>
                    <a:pt x="7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9" y="63"/>
                    <a:pt x="80" y="62"/>
                    <a:pt x="80" y="60"/>
                  </a:cubicBezTo>
                  <a:cubicBezTo>
                    <a:pt x="81" y="59"/>
                    <a:pt x="80" y="58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lose/>
                  <a:moveTo>
                    <a:pt x="68" y="34"/>
                  </a:moveTo>
                  <a:cubicBezTo>
                    <a:pt x="67" y="33"/>
                    <a:pt x="66" y="33"/>
                    <a:pt x="65" y="32"/>
                  </a:cubicBezTo>
                  <a:cubicBezTo>
                    <a:pt x="64" y="32"/>
                    <a:pt x="62" y="32"/>
                    <a:pt x="61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37"/>
                    <a:pt x="59" y="39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1"/>
                    <a:pt x="62" y="41"/>
                    <a:pt x="63" y="42"/>
                  </a:cubicBezTo>
                  <a:cubicBezTo>
                    <a:pt x="64" y="42"/>
                    <a:pt x="66" y="42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0"/>
                    <a:pt x="68" y="39"/>
                    <a:pt x="69" y="38"/>
                  </a:cubicBezTo>
                  <a:cubicBezTo>
                    <a:pt x="69" y="37"/>
                    <a:pt x="69" y="35"/>
                    <a:pt x="68" y="34"/>
                  </a:cubicBezTo>
                  <a:cubicBezTo>
                    <a:pt x="68" y="34"/>
                    <a:pt x="68" y="34"/>
                    <a:pt x="68" y="34"/>
                  </a:cubicBezTo>
                  <a:close/>
                  <a:moveTo>
                    <a:pt x="44" y="76"/>
                  </a:moveTo>
                  <a:cubicBezTo>
                    <a:pt x="44" y="75"/>
                    <a:pt x="43" y="74"/>
                    <a:pt x="41" y="74"/>
                  </a:cubicBezTo>
                  <a:cubicBezTo>
                    <a:pt x="40" y="73"/>
                    <a:pt x="39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5"/>
                    <a:pt x="36" y="76"/>
                    <a:pt x="36" y="77"/>
                  </a:cubicBezTo>
                  <a:cubicBezTo>
                    <a:pt x="35" y="79"/>
                    <a:pt x="36" y="80"/>
                    <a:pt x="36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2"/>
                    <a:pt x="38" y="83"/>
                    <a:pt x="39" y="83"/>
                  </a:cubicBezTo>
                  <a:cubicBezTo>
                    <a:pt x="41" y="83"/>
                    <a:pt x="42" y="83"/>
                    <a:pt x="43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4" y="82"/>
                    <a:pt x="45" y="81"/>
                    <a:pt x="45" y="79"/>
                  </a:cubicBezTo>
                  <a:cubicBezTo>
                    <a:pt x="45" y="78"/>
                    <a:pt x="45" y="77"/>
                    <a:pt x="44" y="76"/>
                  </a:cubicBezTo>
                  <a:cubicBezTo>
                    <a:pt x="44" y="76"/>
                    <a:pt x="44" y="76"/>
                    <a:pt x="44" y="76"/>
                  </a:cubicBezTo>
                  <a:close/>
                  <a:moveTo>
                    <a:pt x="27" y="60"/>
                  </a:moveTo>
                  <a:cubicBezTo>
                    <a:pt x="26" y="59"/>
                    <a:pt x="25" y="58"/>
                    <a:pt x="24" y="58"/>
                  </a:cubicBezTo>
                  <a:cubicBezTo>
                    <a:pt x="22" y="58"/>
                    <a:pt x="21" y="58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9"/>
                    <a:pt x="18" y="60"/>
                    <a:pt x="18" y="62"/>
                  </a:cubicBezTo>
                  <a:cubicBezTo>
                    <a:pt x="18" y="63"/>
                    <a:pt x="18" y="64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6"/>
                    <a:pt x="21" y="67"/>
                    <a:pt x="22" y="67"/>
                  </a:cubicBezTo>
                  <a:cubicBezTo>
                    <a:pt x="23" y="67"/>
                    <a:pt x="24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7" y="65"/>
                    <a:pt x="27" y="63"/>
                  </a:cubicBezTo>
                  <a:cubicBezTo>
                    <a:pt x="28" y="62"/>
                    <a:pt x="27" y="61"/>
                    <a:pt x="27" y="6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202"/>
            <p:cNvSpPr>
              <a:spLocks noEditPoints="1"/>
            </p:cNvSpPr>
            <p:nvPr/>
          </p:nvSpPr>
          <p:spPr bwMode="auto">
            <a:xfrm>
              <a:off x="1699138" y="2795285"/>
              <a:ext cx="497783" cy="606847"/>
            </a:xfrm>
            <a:custGeom>
              <a:avLst/>
              <a:gdLst>
                <a:gd name="T0" fmla="*/ 78 w 78"/>
                <a:gd name="T1" fmla="*/ 29 h 95"/>
                <a:gd name="T2" fmla="*/ 71 w 78"/>
                <a:gd name="T3" fmla="*/ 85 h 95"/>
                <a:gd name="T4" fmla="*/ 61 w 78"/>
                <a:gd name="T5" fmla="*/ 95 h 95"/>
                <a:gd name="T6" fmla="*/ 17 w 78"/>
                <a:gd name="T7" fmla="*/ 95 h 95"/>
                <a:gd name="T8" fmla="*/ 7 w 78"/>
                <a:gd name="T9" fmla="*/ 85 h 95"/>
                <a:gd name="T10" fmla="*/ 0 w 78"/>
                <a:gd name="T11" fmla="*/ 29 h 95"/>
                <a:gd name="T12" fmla="*/ 7 w 78"/>
                <a:gd name="T13" fmla="*/ 29 h 95"/>
                <a:gd name="T14" fmla="*/ 2 w 78"/>
                <a:gd name="T15" fmla="*/ 12 h 95"/>
                <a:gd name="T16" fmla="*/ 1 w 78"/>
                <a:gd name="T17" fmla="*/ 9 h 95"/>
                <a:gd name="T18" fmla="*/ 5 w 78"/>
                <a:gd name="T19" fmla="*/ 8 h 95"/>
                <a:gd name="T20" fmla="*/ 33 w 78"/>
                <a:gd name="T21" fmla="*/ 0 h 95"/>
                <a:gd name="T22" fmla="*/ 34 w 78"/>
                <a:gd name="T23" fmla="*/ 0 h 95"/>
                <a:gd name="T24" fmla="*/ 35 w 78"/>
                <a:gd name="T25" fmla="*/ 0 h 95"/>
                <a:gd name="T26" fmla="*/ 52 w 78"/>
                <a:gd name="T27" fmla="*/ 4 h 95"/>
                <a:gd name="T28" fmla="*/ 54 w 78"/>
                <a:gd name="T29" fmla="*/ 5 h 95"/>
                <a:gd name="T30" fmla="*/ 55 w 78"/>
                <a:gd name="T31" fmla="*/ 7 h 95"/>
                <a:gd name="T32" fmla="*/ 61 w 78"/>
                <a:gd name="T33" fmla="*/ 29 h 95"/>
                <a:gd name="T34" fmla="*/ 78 w 78"/>
                <a:gd name="T35" fmla="*/ 29 h 95"/>
                <a:gd name="T36" fmla="*/ 30 w 78"/>
                <a:gd name="T37" fmla="*/ 59 h 95"/>
                <a:gd name="T38" fmla="*/ 49 w 78"/>
                <a:gd name="T39" fmla="*/ 47 h 95"/>
                <a:gd name="T40" fmla="*/ 49 w 78"/>
                <a:gd name="T41" fmla="*/ 43 h 95"/>
                <a:gd name="T42" fmla="*/ 17 w 78"/>
                <a:gd name="T43" fmla="*/ 59 h 95"/>
                <a:gd name="T44" fmla="*/ 9 w 78"/>
                <a:gd name="T45" fmla="*/ 59 h 95"/>
                <a:gd name="T46" fmla="*/ 16 w 78"/>
                <a:gd name="T47" fmla="*/ 66 h 95"/>
                <a:gd name="T48" fmla="*/ 23 w 78"/>
                <a:gd name="T49" fmla="*/ 72 h 95"/>
                <a:gd name="T50" fmla="*/ 31 w 78"/>
                <a:gd name="T51" fmla="*/ 66 h 95"/>
                <a:gd name="T52" fmla="*/ 38 w 78"/>
                <a:gd name="T53" fmla="*/ 59 h 95"/>
                <a:gd name="T54" fmla="*/ 30 w 78"/>
                <a:gd name="T55" fmla="*/ 59 h 95"/>
                <a:gd name="T56" fmla="*/ 54 w 78"/>
                <a:gd name="T57" fmla="*/ 52 h 95"/>
                <a:gd name="T58" fmla="*/ 46 w 78"/>
                <a:gd name="T59" fmla="*/ 59 h 95"/>
                <a:gd name="T60" fmla="*/ 39 w 78"/>
                <a:gd name="T61" fmla="*/ 65 h 95"/>
                <a:gd name="T62" fmla="*/ 47 w 78"/>
                <a:gd name="T63" fmla="*/ 65 h 95"/>
                <a:gd name="T64" fmla="*/ 29 w 78"/>
                <a:gd name="T65" fmla="*/ 78 h 95"/>
                <a:gd name="T66" fmla="*/ 29 w 78"/>
                <a:gd name="T67" fmla="*/ 81 h 95"/>
                <a:gd name="T68" fmla="*/ 61 w 78"/>
                <a:gd name="T69" fmla="*/ 65 h 95"/>
                <a:gd name="T70" fmla="*/ 69 w 78"/>
                <a:gd name="T71" fmla="*/ 65 h 95"/>
                <a:gd name="T72" fmla="*/ 61 w 78"/>
                <a:gd name="T73" fmla="*/ 59 h 95"/>
                <a:gd name="T74" fmla="*/ 54 w 78"/>
                <a:gd name="T75" fmla="*/ 52 h 95"/>
                <a:gd name="T76" fmla="*/ 14 w 78"/>
                <a:gd name="T77" fmla="*/ 29 h 95"/>
                <a:gd name="T78" fmla="*/ 53 w 78"/>
                <a:gd name="T79" fmla="*/ 29 h 95"/>
                <a:gd name="T80" fmla="*/ 49 w 78"/>
                <a:gd name="T81" fmla="*/ 13 h 95"/>
                <a:gd name="T82" fmla="*/ 36 w 78"/>
                <a:gd name="T83" fmla="*/ 17 h 95"/>
                <a:gd name="T84" fmla="*/ 32 w 78"/>
                <a:gd name="T85" fmla="*/ 15 h 95"/>
                <a:gd name="T86" fmla="*/ 30 w 78"/>
                <a:gd name="T87" fmla="*/ 9 h 95"/>
                <a:gd name="T88" fmla="*/ 10 w 78"/>
                <a:gd name="T89" fmla="*/ 14 h 95"/>
                <a:gd name="T90" fmla="*/ 14 w 78"/>
                <a:gd name="T91" fmla="*/ 29 h 95"/>
                <a:gd name="T92" fmla="*/ 36 w 78"/>
                <a:gd name="T93" fmla="*/ 8 h 95"/>
                <a:gd name="T94" fmla="*/ 37 w 78"/>
                <a:gd name="T95" fmla="*/ 11 h 95"/>
                <a:gd name="T96" fmla="*/ 41 w 78"/>
                <a:gd name="T97" fmla="*/ 9 h 95"/>
                <a:gd name="T98" fmla="*/ 36 w 78"/>
                <a:gd name="T99" fmla="*/ 8 h 95"/>
                <a:gd name="T100" fmla="*/ 14 w 78"/>
                <a:gd name="T101" fmla="*/ 19 h 95"/>
                <a:gd name="T102" fmla="*/ 15 w 78"/>
                <a:gd name="T103" fmla="*/ 22 h 95"/>
                <a:gd name="T104" fmla="*/ 30 w 78"/>
                <a:gd name="T105" fmla="*/ 18 h 95"/>
                <a:gd name="T106" fmla="*/ 29 w 78"/>
                <a:gd name="T107" fmla="*/ 14 h 95"/>
                <a:gd name="T108" fmla="*/ 14 w 78"/>
                <a:gd name="T109" fmla="*/ 19 h 95"/>
                <a:gd name="T110" fmla="*/ 16 w 78"/>
                <a:gd name="T111" fmla="*/ 24 h 95"/>
                <a:gd name="T112" fmla="*/ 17 w 78"/>
                <a:gd name="T113" fmla="*/ 27 h 95"/>
                <a:gd name="T114" fmla="*/ 32 w 78"/>
                <a:gd name="T115" fmla="*/ 23 h 95"/>
                <a:gd name="T116" fmla="*/ 31 w 78"/>
                <a:gd name="T117" fmla="*/ 20 h 95"/>
                <a:gd name="T118" fmla="*/ 16 w 78"/>
                <a:gd name="T119" fmla="*/ 2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8" h="95">
                  <a:moveTo>
                    <a:pt x="78" y="29"/>
                  </a:moveTo>
                  <a:cubicBezTo>
                    <a:pt x="71" y="85"/>
                    <a:pt x="71" y="85"/>
                    <a:pt x="71" y="85"/>
                  </a:cubicBezTo>
                  <a:cubicBezTo>
                    <a:pt x="71" y="90"/>
                    <a:pt x="67" y="95"/>
                    <a:pt x="61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1" y="95"/>
                    <a:pt x="8" y="90"/>
                    <a:pt x="7" y="8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78" y="29"/>
                    <a:pt x="78" y="29"/>
                    <a:pt x="78" y="29"/>
                  </a:cubicBezTo>
                  <a:close/>
                  <a:moveTo>
                    <a:pt x="30" y="59"/>
                  </a:moveTo>
                  <a:cubicBezTo>
                    <a:pt x="32" y="52"/>
                    <a:pt x="38" y="47"/>
                    <a:pt x="49" y="47"/>
                  </a:cubicBezTo>
                  <a:cubicBezTo>
                    <a:pt x="49" y="45"/>
                    <a:pt x="49" y="44"/>
                    <a:pt x="49" y="43"/>
                  </a:cubicBezTo>
                  <a:cubicBezTo>
                    <a:pt x="28" y="40"/>
                    <a:pt x="20" y="47"/>
                    <a:pt x="17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0" y="59"/>
                    <a:pt x="30" y="59"/>
                    <a:pt x="30" y="59"/>
                  </a:cubicBezTo>
                  <a:close/>
                  <a:moveTo>
                    <a:pt x="54" y="52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5" y="72"/>
                    <a:pt x="39" y="77"/>
                    <a:pt x="29" y="78"/>
                  </a:cubicBezTo>
                  <a:cubicBezTo>
                    <a:pt x="29" y="79"/>
                    <a:pt x="29" y="80"/>
                    <a:pt x="29" y="81"/>
                  </a:cubicBezTo>
                  <a:cubicBezTo>
                    <a:pt x="49" y="84"/>
                    <a:pt x="58" y="77"/>
                    <a:pt x="61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54" y="52"/>
                    <a:pt x="54" y="52"/>
                    <a:pt x="54" y="52"/>
                  </a:cubicBezTo>
                  <a:close/>
                  <a:moveTo>
                    <a:pt x="14" y="29"/>
                  </a:moveTo>
                  <a:cubicBezTo>
                    <a:pt x="53" y="29"/>
                    <a:pt x="53" y="29"/>
                    <a:pt x="53" y="2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4" y="15"/>
                    <a:pt x="36" y="17"/>
                    <a:pt x="36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36" y="8"/>
                  </a:moveTo>
                  <a:cubicBezTo>
                    <a:pt x="37" y="11"/>
                    <a:pt x="37" y="11"/>
                    <a:pt x="37" y="11"/>
                  </a:cubicBezTo>
                  <a:cubicBezTo>
                    <a:pt x="38" y="10"/>
                    <a:pt x="40" y="10"/>
                    <a:pt x="41" y="9"/>
                  </a:cubicBezTo>
                  <a:cubicBezTo>
                    <a:pt x="36" y="8"/>
                    <a:pt x="36" y="8"/>
                    <a:pt x="36" y="8"/>
                  </a:cubicBezTo>
                  <a:close/>
                  <a:moveTo>
                    <a:pt x="14" y="19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4" y="19"/>
                    <a:pt x="14" y="19"/>
                    <a:pt x="14" y="19"/>
                  </a:cubicBezTo>
                  <a:close/>
                  <a:moveTo>
                    <a:pt x="16" y="24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0"/>
                    <a:pt x="31" y="20"/>
                    <a:pt x="31" y="20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文本框 70"/>
            <p:cNvSpPr txBox="1"/>
            <p:nvPr/>
          </p:nvSpPr>
          <p:spPr>
            <a:xfrm>
              <a:off x="7601237" y="3475088"/>
              <a:ext cx="1699778" cy="691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文本框 71"/>
            <p:cNvSpPr txBox="1"/>
            <p:nvPr/>
          </p:nvSpPr>
          <p:spPr>
            <a:xfrm>
              <a:off x="3084788" y="3475088"/>
              <a:ext cx="1699778" cy="691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文本框 74"/>
            <p:cNvSpPr txBox="1"/>
            <p:nvPr/>
          </p:nvSpPr>
          <p:spPr>
            <a:xfrm>
              <a:off x="9539651" y="3475084"/>
              <a:ext cx="1492126" cy="610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文本框 75"/>
            <p:cNvSpPr txBox="1"/>
            <p:nvPr/>
          </p:nvSpPr>
          <p:spPr>
            <a:xfrm>
              <a:off x="1305066" y="3475084"/>
              <a:ext cx="1492126" cy="610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92" name="等腰三角形 191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8" name="等腰三角形 237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9" name="等腰三角形 238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>
              <a:off x="4825571" y="2193328"/>
              <a:ext cx="2471344" cy="2471344"/>
              <a:chOff x="4825570" y="2193328"/>
              <a:chExt cx="2471344" cy="2471344"/>
            </a:xfrm>
          </p:grpSpPr>
          <p:sp>
            <p:nvSpPr>
              <p:cNvPr id="241" name="矩形 240"/>
              <p:cNvSpPr/>
              <p:nvPr/>
            </p:nvSpPr>
            <p:spPr>
              <a:xfrm>
                <a:off x="4825570" y="2193328"/>
                <a:ext cx="2471344" cy="2471344"/>
              </a:xfrm>
              <a:prstGeom prst="rect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2" name="Freeform 128"/>
              <p:cNvSpPr>
                <a:spLocks noEditPoints="1"/>
              </p:cNvSpPr>
              <p:nvPr/>
            </p:nvSpPr>
            <p:spPr bwMode="auto">
              <a:xfrm>
                <a:off x="5395907" y="2480070"/>
                <a:ext cx="1330671" cy="995298"/>
              </a:xfrm>
              <a:custGeom>
                <a:avLst/>
                <a:gdLst>
                  <a:gd name="T0" fmla="*/ 3 w 108"/>
                  <a:gd name="T1" fmla="*/ 54 h 81"/>
                  <a:gd name="T2" fmla="*/ 21 w 108"/>
                  <a:gd name="T3" fmla="*/ 47 h 81"/>
                  <a:gd name="T4" fmla="*/ 26 w 108"/>
                  <a:gd name="T5" fmla="*/ 43 h 81"/>
                  <a:gd name="T6" fmla="*/ 35 w 108"/>
                  <a:gd name="T7" fmla="*/ 62 h 81"/>
                  <a:gd name="T8" fmla="*/ 43 w 108"/>
                  <a:gd name="T9" fmla="*/ 43 h 81"/>
                  <a:gd name="T10" fmla="*/ 48 w 108"/>
                  <a:gd name="T11" fmla="*/ 47 h 81"/>
                  <a:gd name="T12" fmla="*/ 60 w 108"/>
                  <a:gd name="T13" fmla="*/ 51 h 81"/>
                  <a:gd name="T14" fmla="*/ 61 w 108"/>
                  <a:gd name="T15" fmla="*/ 50 h 81"/>
                  <a:gd name="T16" fmla="*/ 72 w 108"/>
                  <a:gd name="T17" fmla="*/ 46 h 81"/>
                  <a:gd name="T18" fmla="*/ 84 w 108"/>
                  <a:gd name="T19" fmla="*/ 60 h 81"/>
                  <a:gd name="T20" fmla="*/ 96 w 108"/>
                  <a:gd name="T21" fmla="*/ 46 h 81"/>
                  <a:gd name="T22" fmla="*/ 105 w 108"/>
                  <a:gd name="T23" fmla="*/ 48 h 81"/>
                  <a:gd name="T24" fmla="*/ 108 w 108"/>
                  <a:gd name="T25" fmla="*/ 71 h 81"/>
                  <a:gd name="T26" fmla="*/ 70 w 108"/>
                  <a:gd name="T27" fmla="*/ 71 h 81"/>
                  <a:gd name="T28" fmla="*/ 70 w 108"/>
                  <a:gd name="T29" fmla="*/ 81 h 81"/>
                  <a:gd name="T30" fmla="*/ 0 w 108"/>
                  <a:gd name="T31" fmla="*/ 81 h 81"/>
                  <a:gd name="T32" fmla="*/ 3 w 108"/>
                  <a:gd name="T33" fmla="*/ 54 h 81"/>
                  <a:gd name="T34" fmla="*/ 74 w 108"/>
                  <a:gd name="T35" fmla="*/ 26 h 81"/>
                  <a:gd name="T36" fmla="*/ 94 w 108"/>
                  <a:gd name="T37" fmla="*/ 24 h 81"/>
                  <a:gd name="T38" fmla="*/ 92 w 108"/>
                  <a:gd name="T39" fmla="*/ 37 h 81"/>
                  <a:gd name="T40" fmla="*/ 89 w 108"/>
                  <a:gd name="T41" fmla="*/ 41 h 81"/>
                  <a:gd name="T42" fmla="*/ 99 w 108"/>
                  <a:gd name="T43" fmla="*/ 42 h 81"/>
                  <a:gd name="T44" fmla="*/ 98 w 108"/>
                  <a:gd name="T45" fmla="*/ 31 h 81"/>
                  <a:gd name="T46" fmla="*/ 69 w 108"/>
                  <a:gd name="T47" fmla="*/ 31 h 81"/>
                  <a:gd name="T48" fmla="*/ 68 w 108"/>
                  <a:gd name="T49" fmla="*/ 42 h 81"/>
                  <a:gd name="T50" fmla="*/ 78 w 108"/>
                  <a:gd name="T51" fmla="*/ 41 h 81"/>
                  <a:gd name="T52" fmla="*/ 75 w 108"/>
                  <a:gd name="T53" fmla="*/ 37 h 81"/>
                  <a:gd name="T54" fmla="*/ 74 w 108"/>
                  <a:gd name="T55" fmla="*/ 26 h 81"/>
                  <a:gd name="T56" fmla="*/ 74 w 108"/>
                  <a:gd name="T57" fmla="*/ 26 h 81"/>
                  <a:gd name="T58" fmla="*/ 22 w 108"/>
                  <a:gd name="T59" fmla="*/ 30 h 81"/>
                  <a:gd name="T60" fmla="*/ 23 w 108"/>
                  <a:gd name="T61" fmla="*/ 15 h 81"/>
                  <a:gd name="T62" fmla="*/ 47 w 108"/>
                  <a:gd name="T63" fmla="*/ 15 h 81"/>
                  <a:gd name="T64" fmla="*/ 48 w 108"/>
                  <a:gd name="T65" fmla="*/ 31 h 81"/>
                  <a:gd name="T66" fmla="*/ 52 w 108"/>
                  <a:gd name="T67" fmla="*/ 25 h 81"/>
                  <a:gd name="T68" fmla="*/ 50 w 108"/>
                  <a:gd name="T69" fmla="*/ 8 h 81"/>
                  <a:gd name="T70" fmla="*/ 20 w 108"/>
                  <a:gd name="T71" fmla="*/ 6 h 81"/>
                  <a:gd name="T72" fmla="*/ 18 w 108"/>
                  <a:gd name="T73" fmla="*/ 27 h 81"/>
                  <a:gd name="T74" fmla="*/ 22 w 108"/>
                  <a:gd name="T75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81">
                    <a:moveTo>
                      <a:pt x="3" y="54"/>
                    </a:moveTo>
                    <a:cubicBezTo>
                      <a:pt x="9" y="51"/>
                      <a:pt x="15" y="49"/>
                      <a:pt x="21" y="47"/>
                    </a:cubicBezTo>
                    <a:cubicBezTo>
                      <a:pt x="23" y="45"/>
                      <a:pt x="24" y="44"/>
                      <a:pt x="26" y="43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4"/>
                      <a:pt x="46" y="46"/>
                      <a:pt x="48" y="47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1"/>
                      <a:pt x="61" y="50"/>
                      <a:pt x="61" y="50"/>
                    </a:cubicBezTo>
                    <a:cubicBezTo>
                      <a:pt x="65" y="48"/>
                      <a:pt x="69" y="47"/>
                      <a:pt x="72" y="46"/>
                    </a:cubicBezTo>
                    <a:cubicBezTo>
                      <a:pt x="75" y="52"/>
                      <a:pt x="79" y="57"/>
                      <a:pt x="84" y="60"/>
                    </a:cubicBezTo>
                    <a:cubicBezTo>
                      <a:pt x="89" y="57"/>
                      <a:pt x="93" y="52"/>
                      <a:pt x="96" y="46"/>
                    </a:cubicBezTo>
                    <a:cubicBezTo>
                      <a:pt x="99" y="47"/>
                      <a:pt x="102" y="48"/>
                      <a:pt x="105" y="48"/>
                    </a:cubicBezTo>
                    <a:cubicBezTo>
                      <a:pt x="108" y="53"/>
                      <a:pt x="108" y="64"/>
                      <a:pt x="108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4"/>
                      <a:pt x="70" y="77"/>
                      <a:pt x="70" y="81"/>
                    </a:cubicBezTo>
                    <a:cubicBezTo>
                      <a:pt x="47" y="81"/>
                      <a:pt x="24" y="81"/>
                      <a:pt x="0" y="81"/>
                    </a:cubicBezTo>
                    <a:cubicBezTo>
                      <a:pt x="0" y="68"/>
                      <a:pt x="1" y="58"/>
                      <a:pt x="3" y="54"/>
                    </a:cubicBezTo>
                    <a:close/>
                    <a:moveTo>
                      <a:pt x="74" y="26"/>
                    </a:moveTo>
                    <a:cubicBezTo>
                      <a:pt x="79" y="27"/>
                      <a:pt x="89" y="26"/>
                      <a:pt x="94" y="24"/>
                    </a:cubicBezTo>
                    <a:cubicBezTo>
                      <a:pt x="94" y="27"/>
                      <a:pt x="94" y="32"/>
                      <a:pt x="92" y="37"/>
                    </a:cubicBezTo>
                    <a:cubicBezTo>
                      <a:pt x="91" y="39"/>
                      <a:pt x="90" y="40"/>
                      <a:pt x="8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98" y="33"/>
                      <a:pt x="98" y="31"/>
                    </a:cubicBezTo>
                    <a:cubicBezTo>
                      <a:pt x="102" y="2"/>
                      <a:pt x="65" y="2"/>
                      <a:pt x="69" y="31"/>
                    </a:cubicBezTo>
                    <a:cubicBezTo>
                      <a:pt x="69" y="33"/>
                      <a:pt x="68" y="42"/>
                      <a:pt x="68" y="42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7" y="40"/>
                      <a:pt x="76" y="39"/>
                      <a:pt x="75" y="37"/>
                    </a:cubicBezTo>
                    <a:cubicBezTo>
                      <a:pt x="74" y="33"/>
                      <a:pt x="73" y="29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lose/>
                    <a:moveTo>
                      <a:pt x="22" y="30"/>
                    </a:moveTo>
                    <a:cubicBezTo>
                      <a:pt x="21" y="25"/>
                      <a:pt x="21" y="21"/>
                      <a:pt x="23" y="15"/>
                    </a:cubicBezTo>
                    <a:cubicBezTo>
                      <a:pt x="29" y="11"/>
                      <a:pt x="37" y="17"/>
                      <a:pt x="47" y="15"/>
                    </a:cubicBezTo>
                    <a:cubicBezTo>
                      <a:pt x="48" y="20"/>
                      <a:pt x="48" y="24"/>
                      <a:pt x="48" y="31"/>
                    </a:cubicBezTo>
                    <a:cubicBezTo>
                      <a:pt x="48" y="31"/>
                      <a:pt x="52" y="27"/>
                      <a:pt x="52" y="25"/>
                    </a:cubicBezTo>
                    <a:cubicBezTo>
                      <a:pt x="53" y="22"/>
                      <a:pt x="52" y="10"/>
                      <a:pt x="50" y="8"/>
                    </a:cubicBezTo>
                    <a:cubicBezTo>
                      <a:pt x="45" y="0"/>
                      <a:pt x="26" y="0"/>
                      <a:pt x="20" y="6"/>
                    </a:cubicBezTo>
                    <a:cubicBezTo>
                      <a:pt x="18" y="8"/>
                      <a:pt x="16" y="25"/>
                      <a:pt x="18" y="27"/>
                    </a:cubicBezTo>
                    <a:cubicBezTo>
                      <a:pt x="20" y="29"/>
                      <a:pt x="22" y="30"/>
                      <a:pt x="22" y="3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文本框 69"/>
              <p:cNvSpPr txBox="1"/>
              <p:nvPr/>
            </p:nvSpPr>
            <p:spPr>
              <a:xfrm>
                <a:off x="5261985" y="3475084"/>
                <a:ext cx="1909548" cy="7729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3762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组合 233"/>
          <p:cNvGrpSpPr/>
          <p:nvPr/>
        </p:nvGrpSpPr>
        <p:grpSpPr>
          <a:xfrm>
            <a:off x="-184578" y="284852"/>
            <a:ext cx="11246117" cy="5880452"/>
            <a:chOff x="-184578" y="-653611"/>
            <a:chExt cx="14879123" cy="7780105"/>
          </a:xfrm>
        </p:grpSpPr>
        <p:sp>
          <p:nvSpPr>
            <p:cNvPr id="118" name="等腰三角形 117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9" name="等腰三角形 118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0" name="等腰三角形 119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1" name="等腰三角形 120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2" name="等腰三角形 121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3" name="等腰三角形 122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文本框 49"/>
            <p:cNvSpPr txBox="1"/>
            <p:nvPr/>
          </p:nvSpPr>
          <p:spPr>
            <a:xfrm>
              <a:off x="393656" y="495879"/>
              <a:ext cx="1911306" cy="7736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137"/>
            <p:cNvSpPr>
              <a:spLocks noEditPoints="1"/>
            </p:cNvSpPr>
            <p:nvPr/>
          </p:nvSpPr>
          <p:spPr bwMode="auto">
            <a:xfrm>
              <a:off x="8399180" y="-653611"/>
              <a:ext cx="201613" cy="331788"/>
            </a:xfrm>
            <a:custGeom>
              <a:avLst/>
              <a:gdLst>
                <a:gd name="T0" fmla="*/ 93 w 127"/>
                <a:gd name="T1" fmla="*/ 45 h 209"/>
                <a:gd name="T2" fmla="*/ 127 w 127"/>
                <a:gd name="T3" fmla="*/ 164 h 209"/>
                <a:gd name="T4" fmla="*/ 125 w 127"/>
                <a:gd name="T5" fmla="*/ 175 h 209"/>
                <a:gd name="T6" fmla="*/ 68 w 127"/>
                <a:gd name="T7" fmla="*/ 209 h 209"/>
                <a:gd name="T8" fmla="*/ 59 w 127"/>
                <a:gd name="T9" fmla="*/ 209 h 209"/>
                <a:gd name="T10" fmla="*/ 4 w 127"/>
                <a:gd name="T11" fmla="*/ 175 h 209"/>
                <a:gd name="T12" fmla="*/ 0 w 127"/>
                <a:gd name="T13" fmla="*/ 164 h 209"/>
                <a:gd name="T14" fmla="*/ 36 w 127"/>
                <a:gd name="T15" fmla="*/ 45 h 209"/>
                <a:gd name="T16" fmla="*/ 25 w 127"/>
                <a:gd name="T17" fmla="*/ 38 h 209"/>
                <a:gd name="T18" fmla="*/ 25 w 127"/>
                <a:gd name="T19" fmla="*/ 22 h 209"/>
                <a:gd name="T20" fmla="*/ 59 w 127"/>
                <a:gd name="T21" fmla="*/ 0 h 209"/>
                <a:gd name="T22" fmla="*/ 68 w 127"/>
                <a:gd name="T23" fmla="*/ 0 h 209"/>
                <a:gd name="T24" fmla="*/ 104 w 127"/>
                <a:gd name="T25" fmla="*/ 22 h 209"/>
                <a:gd name="T26" fmla="*/ 104 w 127"/>
                <a:gd name="T27" fmla="*/ 38 h 209"/>
                <a:gd name="T28" fmla="*/ 93 w 127"/>
                <a:gd name="T29" fmla="*/ 45 h 209"/>
                <a:gd name="T30" fmla="*/ 93 w 127"/>
                <a:gd name="T31" fmla="*/ 45 h 209"/>
                <a:gd name="T32" fmla="*/ 47 w 127"/>
                <a:gd name="T33" fmla="*/ 180 h 209"/>
                <a:gd name="T34" fmla="*/ 82 w 127"/>
                <a:gd name="T35" fmla="*/ 180 h 209"/>
                <a:gd name="T36" fmla="*/ 109 w 127"/>
                <a:gd name="T37" fmla="*/ 161 h 209"/>
                <a:gd name="T38" fmla="*/ 107 w 127"/>
                <a:gd name="T39" fmla="*/ 155 h 209"/>
                <a:gd name="T40" fmla="*/ 22 w 127"/>
                <a:gd name="T41" fmla="*/ 155 h 209"/>
                <a:gd name="T42" fmla="*/ 20 w 127"/>
                <a:gd name="T43" fmla="*/ 161 h 209"/>
                <a:gd name="T44" fmla="*/ 47 w 127"/>
                <a:gd name="T45" fmla="*/ 180 h 209"/>
                <a:gd name="T46" fmla="*/ 47 w 127"/>
                <a:gd name="T47" fmla="*/ 180 h 209"/>
                <a:gd name="T48" fmla="*/ 52 w 127"/>
                <a:gd name="T49" fmla="*/ 38 h 209"/>
                <a:gd name="T50" fmla="*/ 75 w 127"/>
                <a:gd name="T51" fmla="*/ 38 h 209"/>
                <a:gd name="T52" fmla="*/ 77 w 127"/>
                <a:gd name="T53" fmla="*/ 34 h 209"/>
                <a:gd name="T54" fmla="*/ 82 w 127"/>
                <a:gd name="T55" fmla="*/ 31 h 209"/>
                <a:gd name="T56" fmla="*/ 63 w 127"/>
                <a:gd name="T57" fmla="*/ 18 h 209"/>
                <a:gd name="T58" fmla="*/ 45 w 127"/>
                <a:gd name="T59" fmla="*/ 31 h 209"/>
                <a:gd name="T60" fmla="*/ 52 w 127"/>
                <a:gd name="T61" fmla="*/ 34 h 209"/>
                <a:gd name="T62" fmla="*/ 52 w 127"/>
                <a:gd name="T63" fmla="*/ 38 h 209"/>
                <a:gd name="T64" fmla="*/ 52 w 127"/>
                <a:gd name="T65" fmla="*/ 38 h 209"/>
                <a:gd name="T66" fmla="*/ 79 w 127"/>
                <a:gd name="T67" fmla="*/ 66 h 209"/>
                <a:gd name="T68" fmla="*/ 50 w 127"/>
                <a:gd name="T69" fmla="*/ 66 h 209"/>
                <a:gd name="T70" fmla="*/ 45 w 127"/>
                <a:gd name="T71" fmla="*/ 79 h 209"/>
                <a:gd name="T72" fmla="*/ 84 w 127"/>
                <a:gd name="T73" fmla="*/ 79 h 209"/>
                <a:gd name="T74" fmla="*/ 79 w 127"/>
                <a:gd name="T75" fmla="*/ 66 h 209"/>
                <a:gd name="T76" fmla="*/ 79 w 127"/>
                <a:gd name="T77" fmla="*/ 66 h 209"/>
                <a:gd name="T78" fmla="*/ 91 w 127"/>
                <a:gd name="T79" fmla="*/ 107 h 209"/>
                <a:gd name="T80" fmla="*/ 36 w 127"/>
                <a:gd name="T81" fmla="*/ 107 h 209"/>
                <a:gd name="T82" fmla="*/ 29 w 127"/>
                <a:gd name="T83" fmla="*/ 127 h 209"/>
                <a:gd name="T84" fmla="*/ 98 w 127"/>
                <a:gd name="T85" fmla="*/ 127 h 209"/>
                <a:gd name="T86" fmla="*/ 91 w 127"/>
                <a:gd name="T87" fmla="*/ 10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209">
                  <a:moveTo>
                    <a:pt x="93" y="45"/>
                  </a:moveTo>
                  <a:lnTo>
                    <a:pt x="127" y="164"/>
                  </a:lnTo>
                  <a:lnTo>
                    <a:pt x="125" y="175"/>
                  </a:lnTo>
                  <a:lnTo>
                    <a:pt x="68" y="209"/>
                  </a:lnTo>
                  <a:lnTo>
                    <a:pt x="59" y="209"/>
                  </a:lnTo>
                  <a:lnTo>
                    <a:pt x="4" y="175"/>
                  </a:lnTo>
                  <a:lnTo>
                    <a:pt x="0" y="164"/>
                  </a:lnTo>
                  <a:lnTo>
                    <a:pt x="36" y="45"/>
                  </a:lnTo>
                  <a:lnTo>
                    <a:pt x="25" y="38"/>
                  </a:lnTo>
                  <a:lnTo>
                    <a:pt x="25" y="22"/>
                  </a:lnTo>
                  <a:lnTo>
                    <a:pt x="59" y="0"/>
                  </a:lnTo>
                  <a:lnTo>
                    <a:pt x="68" y="0"/>
                  </a:lnTo>
                  <a:lnTo>
                    <a:pt x="104" y="22"/>
                  </a:lnTo>
                  <a:lnTo>
                    <a:pt x="104" y="38"/>
                  </a:lnTo>
                  <a:lnTo>
                    <a:pt x="93" y="45"/>
                  </a:lnTo>
                  <a:lnTo>
                    <a:pt x="93" y="45"/>
                  </a:lnTo>
                  <a:close/>
                  <a:moveTo>
                    <a:pt x="47" y="180"/>
                  </a:moveTo>
                  <a:lnTo>
                    <a:pt x="82" y="180"/>
                  </a:lnTo>
                  <a:lnTo>
                    <a:pt x="109" y="161"/>
                  </a:lnTo>
                  <a:lnTo>
                    <a:pt x="107" y="155"/>
                  </a:lnTo>
                  <a:lnTo>
                    <a:pt x="22" y="155"/>
                  </a:lnTo>
                  <a:lnTo>
                    <a:pt x="20" y="161"/>
                  </a:lnTo>
                  <a:lnTo>
                    <a:pt x="47" y="180"/>
                  </a:lnTo>
                  <a:lnTo>
                    <a:pt x="47" y="180"/>
                  </a:lnTo>
                  <a:close/>
                  <a:moveTo>
                    <a:pt x="52" y="38"/>
                  </a:moveTo>
                  <a:lnTo>
                    <a:pt x="75" y="38"/>
                  </a:lnTo>
                  <a:lnTo>
                    <a:pt x="77" y="34"/>
                  </a:lnTo>
                  <a:lnTo>
                    <a:pt x="82" y="31"/>
                  </a:lnTo>
                  <a:lnTo>
                    <a:pt x="63" y="18"/>
                  </a:lnTo>
                  <a:lnTo>
                    <a:pt x="45" y="31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38"/>
                  </a:lnTo>
                  <a:close/>
                  <a:moveTo>
                    <a:pt x="79" y="66"/>
                  </a:moveTo>
                  <a:lnTo>
                    <a:pt x="50" y="66"/>
                  </a:lnTo>
                  <a:lnTo>
                    <a:pt x="45" y="79"/>
                  </a:lnTo>
                  <a:lnTo>
                    <a:pt x="84" y="79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91" y="107"/>
                  </a:moveTo>
                  <a:lnTo>
                    <a:pt x="36" y="107"/>
                  </a:lnTo>
                  <a:lnTo>
                    <a:pt x="29" y="127"/>
                  </a:lnTo>
                  <a:lnTo>
                    <a:pt x="98" y="127"/>
                  </a:lnTo>
                  <a:lnTo>
                    <a:pt x="91" y="1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809583" y="1496846"/>
              <a:ext cx="2713304" cy="1968671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3545799" y="1496846"/>
              <a:ext cx="2713304" cy="1968671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6282013" y="1496846"/>
              <a:ext cx="2713304" cy="1968671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9018229" y="1496846"/>
              <a:ext cx="2713304" cy="1968671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819620" y="3484346"/>
              <a:ext cx="2713304" cy="1968671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>
              <a:off x="3545799" y="3484346"/>
              <a:ext cx="2713304" cy="1968671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282013" y="3484346"/>
              <a:ext cx="2713304" cy="1968671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9018229" y="3484346"/>
              <a:ext cx="2713304" cy="1968671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文本框 66"/>
            <p:cNvSpPr txBox="1"/>
            <p:nvPr/>
          </p:nvSpPr>
          <p:spPr>
            <a:xfrm>
              <a:off x="6379540" y="3771436"/>
              <a:ext cx="5528885" cy="4886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文本框 67"/>
            <p:cNvSpPr txBox="1"/>
            <p:nvPr/>
          </p:nvSpPr>
          <p:spPr>
            <a:xfrm>
              <a:off x="6379541" y="4171546"/>
              <a:ext cx="2488740" cy="11401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文本框 70"/>
            <p:cNvSpPr txBox="1"/>
            <p:nvPr/>
          </p:nvSpPr>
          <p:spPr>
            <a:xfrm>
              <a:off x="940028" y="3771436"/>
              <a:ext cx="5528885" cy="4886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文本框 71"/>
            <p:cNvSpPr txBox="1"/>
            <p:nvPr/>
          </p:nvSpPr>
          <p:spPr>
            <a:xfrm>
              <a:off x="940028" y="4171546"/>
              <a:ext cx="2488740" cy="11401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文本框 72"/>
            <p:cNvSpPr txBox="1"/>
            <p:nvPr/>
          </p:nvSpPr>
          <p:spPr>
            <a:xfrm>
              <a:off x="3591288" y="1839194"/>
              <a:ext cx="5528885" cy="4886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文本框 73"/>
            <p:cNvSpPr txBox="1"/>
            <p:nvPr/>
          </p:nvSpPr>
          <p:spPr>
            <a:xfrm>
              <a:off x="3591289" y="2239305"/>
              <a:ext cx="2488740" cy="11401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文本框 74"/>
            <p:cNvSpPr txBox="1"/>
            <p:nvPr/>
          </p:nvSpPr>
          <p:spPr>
            <a:xfrm>
              <a:off x="9165660" y="1839194"/>
              <a:ext cx="5528885" cy="4886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文本框 75"/>
            <p:cNvSpPr txBox="1"/>
            <p:nvPr/>
          </p:nvSpPr>
          <p:spPr>
            <a:xfrm>
              <a:off x="9165661" y="2239305"/>
              <a:ext cx="2488740" cy="11401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5" name="组合 184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86" name="等腰三角形 185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7" name="等腰三角形 186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8" name="等腰三角形 187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9" name="等腰三角形 188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0" name="等腰三角形 189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8993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组合 241"/>
          <p:cNvGrpSpPr/>
          <p:nvPr/>
        </p:nvGrpSpPr>
        <p:grpSpPr>
          <a:xfrm>
            <a:off x="-801909" y="317186"/>
            <a:ext cx="10054429" cy="5831720"/>
            <a:chOff x="-1017187" y="-653611"/>
            <a:chExt cx="13413626" cy="7780105"/>
          </a:xfrm>
        </p:grpSpPr>
        <p:sp>
          <p:nvSpPr>
            <p:cNvPr id="122" name="等腰三角形 121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3" name="等腰三角形 122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文本框 49"/>
            <p:cNvSpPr txBox="1"/>
            <p:nvPr/>
          </p:nvSpPr>
          <p:spPr>
            <a:xfrm>
              <a:off x="393656" y="495878"/>
              <a:ext cx="1598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燕尾形 171"/>
            <p:cNvSpPr/>
            <p:nvPr/>
          </p:nvSpPr>
          <p:spPr>
            <a:xfrm>
              <a:off x="3125187" y="1976258"/>
              <a:ext cx="1728968" cy="1728968"/>
            </a:xfrm>
            <a:prstGeom prst="chevron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燕尾形 172"/>
            <p:cNvSpPr/>
            <p:nvPr/>
          </p:nvSpPr>
          <p:spPr>
            <a:xfrm>
              <a:off x="4292967" y="1976258"/>
              <a:ext cx="1728968" cy="1728968"/>
            </a:xfrm>
            <a:prstGeom prst="chevron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燕尾形 173"/>
            <p:cNvSpPr/>
            <p:nvPr/>
          </p:nvSpPr>
          <p:spPr>
            <a:xfrm>
              <a:off x="5309231" y="1976258"/>
              <a:ext cx="1728968" cy="1728968"/>
            </a:xfrm>
            <a:prstGeom prst="chevron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燕尾形 174"/>
            <p:cNvSpPr/>
            <p:nvPr/>
          </p:nvSpPr>
          <p:spPr>
            <a:xfrm>
              <a:off x="6401251" y="1976258"/>
              <a:ext cx="1728968" cy="1728968"/>
            </a:xfrm>
            <a:prstGeom prst="chevron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燕尾形 175"/>
            <p:cNvSpPr/>
            <p:nvPr/>
          </p:nvSpPr>
          <p:spPr>
            <a:xfrm>
              <a:off x="7493272" y="1976258"/>
              <a:ext cx="1728968" cy="1728968"/>
            </a:xfrm>
            <a:prstGeom prst="chevron">
              <a:avLst/>
            </a:prstGeom>
            <a:solidFill>
              <a:srgbClr val="E282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1219200" y="4057650"/>
              <a:ext cx="9736213" cy="0"/>
            </a:xfrm>
            <a:prstGeom prst="line">
              <a:avLst/>
            </a:prstGeom>
            <a:noFill/>
            <a:ln w="88900" cap="flat" cmpd="sng" algn="ctr">
              <a:gradFill flip="none" rotWithShape="1">
                <a:gsLst>
                  <a:gs pos="0">
                    <a:srgbClr val="E58348"/>
                  </a:gs>
                  <a:gs pos="73000">
                    <a:srgbClr val="E33F48"/>
                  </a:gs>
                  <a:gs pos="50434">
                    <a:srgbClr val="8F383B"/>
                  </a:gs>
                  <a:gs pos="28000">
                    <a:srgbClr val="E7404A"/>
                  </a:gs>
                  <a:gs pos="100000">
                    <a:srgbClr val="00B0F0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178" name="文本框 64"/>
            <p:cNvSpPr txBox="1"/>
            <p:nvPr/>
          </p:nvSpPr>
          <p:spPr>
            <a:xfrm>
              <a:off x="319129" y="4737569"/>
              <a:ext cx="2290931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文本框 81"/>
            <p:cNvSpPr txBox="1"/>
            <p:nvPr/>
          </p:nvSpPr>
          <p:spPr>
            <a:xfrm>
              <a:off x="-1017187" y="4376841"/>
              <a:ext cx="552888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rgbClr val="E33F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VIDEOS</a:t>
              </a:r>
              <a:endParaRPr lang="zh-CN" altLang="en-US" sz="2000" dirty="0">
                <a:solidFill>
                  <a:srgbClr val="E33F4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文本框 82"/>
            <p:cNvSpPr txBox="1"/>
            <p:nvPr/>
          </p:nvSpPr>
          <p:spPr>
            <a:xfrm>
              <a:off x="2792921" y="4737571"/>
              <a:ext cx="2290931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文本框 83"/>
            <p:cNvSpPr txBox="1"/>
            <p:nvPr/>
          </p:nvSpPr>
          <p:spPr>
            <a:xfrm>
              <a:off x="1413136" y="4396686"/>
              <a:ext cx="552888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VIDEOS</a:t>
              </a:r>
              <a:endPara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文本框 84"/>
            <p:cNvSpPr txBox="1"/>
            <p:nvPr/>
          </p:nvSpPr>
          <p:spPr>
            <a:xfrm>
              <a:off x="5133961" y="4737571"/>
              <a:ext cx="2290931" cy="9387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文本框 85"/>
            <p:cNvSpPr txBox="1"/>
            <p:nvPr/>
          </p:nvSpPr>
          <p:spPr>
            <a:xfrm>
              <a:off x="3390668" y="4396686"/>
              <a:ext cx="552888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rgbClr val="8F38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VIDEOS</a:t>
              </a:r>
              <a:endParaRPr lang="zh-CN" altLang="en-US" sz="2000" dirty="0">
                <a:solidFill>
                  <a:srgbClr val="8F38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文本框 86"/>
            <p:cNvSpPr txBox="1"/>
            <p:nvPr/>
          </p:nvSpPr>
          <p:spPr>
            <a:xfrm>
              <a:off x="7318004" y="4737571"/>
              <a:ext cx="2290931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文本框 87"/>
            <p:cNvSpPr txBox="1"/>
            <p:nvPr/>
          </p:nvSpPr>
          <p:spPr>
            <a:xfrm>
              <a:off x="5532652" y="4365864"/>
              <a:ext cx="552888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rgbClr val="01A1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VIDEOS</a:t>
              </a:r>
              <a:endParaRPr lang="zh-CN" altLang="en-US" sz="2000" dirty="0">
                <a:solidFill>
                  <a:srgbClr val="01A1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文本框 88"/>
            <p:cNvSpPr txBox="1"/>
            <p:nvPr/>
          </p:nvSpPr>
          <p:spPr>
            <a:xfrm>
              <a:off x="9416740" y="4737569"/>
              <a:ext cx="2290931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Wsuoweimdasdmasdmqdmqkdq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114"/>
            <p:cNvSpPr>
              <a:spLocks noEditPoints="1"/>
            </p:cNvSpPr>
            <p:nvPr/>
          </p:nvSpPr>
          <p:spPr bwMode="auto">
            <a:xfrm>
              <a:off x="7402028" y="2461125"/>
              <a:ext cx="451712" cy="657281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3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4 h 107"/>
                <a:gd name="T86" fmla="*/ 2 w 73"/>
                <a:gd name="T87" fmla="*/ 27 h 107"/>
                <a:gd name="T88" fmla="*/ 8 w 73"/>
                <a:gd name="T89" fmla="*/ 52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193540" y="2526989"/>
              <a:ext cx="473776" cy="525555"/>
            </a:xfrm>
            <a:custGeom>
              <a:avLst/>
              <a:gdLst>
                <a:gd name="T0" fmla="*/ 70 w 80"/>
                <a:gd name="T1" fmla="*/ 82 h 89"/>
                <a:gd name="T2" fmla="*/ 57 w 80"/>
                <a:gd name="T3" fmla="*/ 78 h 89"/>
                <a:gd name="T4" fmla="*/ 54 w 80"/>
                <a:gd name="T5" fmla="*/ 63 h 89"/>
                <a:gd name="T6" fmla="*/ 54 w 80"/>
                <a:gd name="T7" fmla="*/ 51 h 89"/>
                <a:gd name="T8" fmla="*/ 60 w 80"/>
                <a:gd name="T9" fmla="*/ 66 h 89"/>
                <a:gd name="T10" fmla="*/ 66 w 80"/>
                <a:gd name="T11" fmla="*/ 66 h 89"/>
                <a:gd name="T12" fmla="*/ 64 w 80"/>
                <a:gd name="T13" fmla="*/ 53 h 89"/>
                <a:gd name="T14" fmla="*/ 54 w 80"/>
                <a:gd name="T15" fmla="*/ 33 h 89"/>
                <a:gd name="T16" fmla="*/ 54 w 80"/>
                <a:gd name="T17" fmla="*/ 12 h 89"/>
                <a:gd name="T18" fmla="*/ 57 w 80"/>
                <a:gd name="T19" fmla="*/ 7 h 89"/>
                <a:gd name="T20" fmla="*/ 70 w 80"/>
                <a:gd name="T21" fmla="*/ 11 h 89"/>
                <a:gd name="T22" fmla="*/ 79 w 80"/>
                <a:gd name="T23" fmla="*/ 34 h 89"/>
                <a:gd name="T24" fmla="*/ 66 w 80"/>
                <a:gd name="T25" fmla="*/ 22 h 89"/>
                <a:gd name="T26" fmla="*/ 61 w 80"/>
                <a:gd name="T27" fmla="*/ 23 h 89"/>
                <a:gd name="T28" fmla="*/ 66 w 80"/>
                <a:gd name="T29" fmla="*/ 37 h 89"/>
                <a:gd name="T30" fmla="*/ 80 w 80"/>
                <a:gd name="T31" fmla="*/ 57 h 89"/>
                <a:gd name="T32" fmla="*/ 70 w 80"/>
                <a:gd name="T33" fmla="*/ 78 h 89"/>
                <a:gd name="T34" fmla="*/ 48 w 80"/>
                <a:gd name="T35" fmla="*/ 0 h 89"/>
                <a:gd name="T36" fmla="*/ 48 w 80"/>
                <a:gd name="T37" fmla="*/ 26 h 89"/>
                <a:gd name="T38" fmla="*/ 48 w 80"/>
                <a:gd name="T39" fmla="*/ 56 h 89"/>
                <a:gd name="T40" fmla="*/ 48 w 80"/>
                <a:gd name="T41" fmla="*/ 78 h 89"/>
                <a:gd name="T42" fmla="*/ 45 w 80"/>
                <a:gd name="T43" fmla="*/ 89 h 89"/>
                <a:gd name="T44" fmla="*/ 0 w 80"/>
                <a:gd name="T45" fmla="*/ 45 h 89"/>
                <a:gd name="T46" fmla="*/ 45 w 80"/>
                <a:gd name="T47" fmla="*/ 0 h 89"/>
                <a:gd name="T48" fmla="*/ 29 w 80"/>
                <a:gd name="T49" fmla="*/ 61 h 89"/>
                <a:gd name="T50" fmla="*/ 38 w 80"/>
                <a:gd name="T51" fmla="*/ 75 h 89"/>
                <a:gd name="T52" fmla="*/ 21 w 80"/>
                <a:gd name="T53" fmla="*/ 59 h 89"/>
                <a:gd name="T54" fmla="*/ 13 w 80"/>
                <a:gd name="T55" fmla="*/ 54 h 89"/>
                <a:gd name="T56" fmla="*/ 27 w 80"/>
                <a:gd name="T57" fmla="*/ 74 h 89"/>
                <a:gd name="T58" fmla="*/ 13 w 80"/>
                <a:gd name="T59" fmla="*/ 35 h 89"/>
                <a:gd name="T60" fmla="*/ 21 w 80"/>
                <a:gd name="T61" fmla="*/ 31 h 89"/>
                <a:gd name="T62" fmla="*/ 21 w 80"/>
                <a:gd name="T63" fmla="*/ 21 h 89"/>
                <a:gd name="T64" fmla="*/ 29 w 80"/>
                <a:gd name="T65" fmla="*/ 28 h 89"/>
                <a:gd name="T66" fmla="*/ 38 w 80"/>
                <a:gd name="T67" fmla="*/ 14 h 89"/>
                <a:gd name="T68" fmla="*/ 29 w 80"/>
                <a:gd name="T69" fmla="*/ 28 h 89"/>
                <a:gd name="T70" fmla="*/ 27 w 80"/>
                <a:gd name="T71" fmla="*/ 36 h 89"/>
                <a:gd name="T72" fmla="*/ 27 w 80"/>
                <a:gd name="T73" fmla="*/ 53 h 89"/>
                <a:gd name="T74" fmla="*/ 38 w 80"/>
                <a:gd name="T75" fmla="*/ 34 h 89"/>
                <a:gd name="T76" fmla="*/ 14 w 80"/>
                <a:gd name="T77" fmla="*/ 45 h 89"/>
                <a:gd name="T78" fmla="*/ 20 w 80"/>
                <a:gd name="T79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89">
                  <a:moveTo>
                    <a:pt x="70" y="78"/>
                  </a:moveTo>
                  <a:cubicBezTo>
                    <a:pt x="70" y="82"/>
                    <a:pt x="70" y="82"/>
                    <a:pt x="70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6" y="77"/>
                    <a:pt x="55" y="77"/>
                    <a:pt x="54" y="77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8"/>
                    <a:pt x="61" y="69"/>
                    <a:pt x="63" y="69"/>
                  </a:cubicBezTo>
                  <a:cubicBezTo>
                    <a:pt x="65" y="69"/>
                    <a:pt x="66" y="68"/>
                    <a:pt x="66" y="66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6" y="57"/>
                    <a:pt x="65" y="55"/>
                    <a:pt x="64" y="53"/>
                  </a:cubicBezTo>
                  <a:cubicBezTo>
                    <a:pt x="63" y="52"/>
                    <a:pt x="59" y="49"/>
                    <a:pt x="54" y="4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5" y="12"/>
                    <a:pt x="56" y="11"/>
                    <a:pt x="57" y="11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6" y="13"/>
                    <a:pt x="79" y="16"/>
                    <a:pt x="79" y="2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0"/>
                    <a:pt x="65" y="20"/>
                    <a:pt x="63" y="20"/>
                  </a:cubicBezTo>
                  <a:cubicBezTo>
                    <a:pt x="62" y="20"/>
                    <a:pt x="61" y="21"/>
                    <a:pt x="61" y="23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30"/>
                    <a:pt x="63" y="33"/>
                    <a:pt x="66" y="37"/>
                  </a:cubicBezTo>
                  <a:cubicBezTo>
                    <a:pt x="73" y="43"/>
                    <a:pt x="77" y="47"/>
                    <a:pt x="78" y="50"/>
                  </a:cubicBezTo>
                  <a:cubicBezTo>
                    <a:pt x="80" y="52"/>
                    <a:pt x="80" y="54"/>
                    <a:pt x="80" y="57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72"/>
                    <a:pt x="77" y="77"/>
                    <a:pt x="70" y="78"/>
                  </a:cubicBezTo>
                  <a:close/>
                  <a:moveTo>
                    <a:pt x="45" y="0"/>
                  </a:moveTo>
                  <a:cubicBezTo>
                    <a:pt x="46" y="0"/>
                    <a:pt x="47" y="0"/>
                    <a:pt x="48" y="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7" y="89"/>
                    <a:pt x="46" y="89"/>
                    <a:pt x="45" y="89"/>
                  </a:cubicBezTo>
                  <a:cubicBezTo>
                    <a:pt x="33" y="89"/>
                    <a:pt x="22" y="84"/>
                    <a:pt x="13" y="76"/>
                  </a:cubicBezTo>
                  <a:cubicBezTo>
                    <a:pt x="5" y="68"/>
                    <a:pt x="0" y="57"/>
                    <a:pt x="0" y="45"/>
                  </a:cubicBezTo>
                  <a:cubicBezTo>
                    <a:pt x="0" y="32"/>
                    <a:pt x="5" y="21"/>
                    <a:pt x="13" y="13"/>
                  </a:cubicBezTo>
                  <a:cubicBezTo>
                    <a:pt x="22" y="5"/>
                    <a:pt x="33" y="0"/>
                    <a:pt x="45" y="0"/>
                  </a:cubicBezTo>
                  <a:close/>
                  <a:moveTo>
                    <a:pt x="38" y="63"/>
                  </a:moveTo>
                  <a:cubicBezTo>
                    <a:pt x="35" y="62"/>
                    <a:pt x="32" y="62"/>
                    <a:pt x="29" y="61"/>
                  </a:cubicBezTo>
                  <a:cubicBezTo>
                    <a:pt x="31" y="65"/>
                    <a:pt x="32" y="68"/>
                    <a:pt x="34" y="70"/>
                  </a:cubicBezTo>
                  <a:cubicBezTo>
                    <a:pt x="35" y="72"/>
                    <a:pt x="37" y="74"/>
                    <a:pt x="38" y="75"/>
                  </a:cubicBezTo>
                  <a:cubicBezTo>
                    <a:pt x="38" y="63"/>
                    <a:pt x="38" y="63"/>
                    <a:pt x="38" y="63"/>
                  </a:cubicBezTo>
                  <a:close/>
                  <a:moveTo>
                    <a:pt x="21" y="59"/>
                  </a:moveTo>
                  <a:cubicBezTo>
                    <a:pt x="21" y="59"/>
                    <a:pt x="21" y="59"/>
                    <a:pt x="21" y="59"/>
                  </a:cubicBezTo>
                  <a:cubicBezTo>
                    <a:pt x="18" y="57"/>
                    <a:pt x="15" y="56"/>
                    <a:pt x="13" y="54"/>
                  </a:cubicBezTo>
                  <a:cubicBezTo>
                    <a:pt x="14" y="60"/>
                    <a:pt x="17" y="65"/>
                    <a:pt x="21" y="69"/>
                  </a:cubicBezTo>
                  <a:cubicBezTo>
                    <a:pt x="23" y="70"/>
                    <a:pt x="25" y="72"/>
                    <a:pt x="27" y="74"/>
                  </a:cubicBezTo>
                  <a:cubicBezTo>
                    <a:pt x="25" y="69"/>
                    <a:pt x="23" y="64"/>
                    <a:pt x="21" y="59"/>
                  </a:cubicBezTo>
                  <a:close/>
                  <a:moveTo>
                    <a:pt x="13" y="35"/>
                  </a:moveTo>
                  <a:cubicBezTo>
                    <a:pt x="15" y="34"/>
                    <a:pt x="18" y="32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3" y="25"/>
                    <a:pt x="25" y="20"/>
                    <a:pt x="27" y="16"/>
                  </a:cubicBezTo>
                  <a:cubicBezTo>
                    <a:pt x="25" y="17"/>
                    <a:pt x="23" y="19"/>
                    <a:pt x="21" y="21"/>
                  </a:cubicBezTo>
                  <a:cubicBezTo>
                    <a:pt x="17" y="25"/>
                    <a:pt x="14" y="30"/>
                    <a:pt x="13" y="35"/>
                  </a:cubicBezTo>
                  <a:close/>
                  <a:moveTo>
                    <a:pt x="29" y="28"/>
                  </a:moveTo>
                  <a:cubicBezTo>
                    <a:pt x="32" y="28"/>
                    <a:pt x="35" y="27"/>
                    <a:pt x="38" y="27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7" y="15"/>
                    <a:pt x="35" y="17"/>
                    <a:pt x="34" y="19"/>
                  </a:cubicBezTo>
                  <a:cubicBezTo>
                    <a:pt x="32" y="22"/>
                    <a:pt x="31" y="25"/>
                    <a:pt x="29" y="28"/>
                  </a:cubicBezTo>
                  <a:close/>
                  <a:moveTo>
                    <a:pt x="38" y="34"/>
                  </a:moveTo>
                  <a:cubicBezTo>
                    <a:pt x="34" y="34"/>
                    <a:pt x="31" y="35"/>
                    <a:pt x="27" y="36"/>
                  </a:cubicBezTo>
                  <a:cubicBezTo>
                    <a:pt x="27" y="39"/>
                    <a:pt x="27" y="42"/>
                    <a:pt x="27" y="45"/>
                  </a:cubicBezTo>
                  <a:cubicBezTo>
                    <a:pt x="27" y="48"/>
                    <a:pt x="27" y="51"/>
                    <a:pt x="27" y="53"/>
                  </a:cubicBezTo>
                  <a:cubicBezTo>
                    <a:pt x="31" y="54"/>
                    <a:pt x="34" y="55"/>
                    <a:pt x="38" y="56"/>
                  </a:cubicBezTo>
                  <a:cubicBezTo>
                    <a:pt x="38" y="34"/>
                    <a:pt x="38" y="34"/>
                    <a:pt x="38" y="34"/>
                  </a:cubicBezTo>
                  <a:close/>
                  <a:moveTo>
                    <a:pt x="20" y="39"/>
                  </a:moveTo>
                  <a:cubicBezTo>
                    <a:pt x="16" y="41"/>
                    <a:pt x="14" y="43"/>
                    <a:pt x="14" y="45"/>
                  </a:cubicBezTo>
                  <a:cubicBezTo>
                    <a:pt x="14" y="47"/>
                    <a:pt x="16" y="49"/>
                    <a:pt x="20" y="50"/>
                  </a:cubicBezTo>
                  <a:cubicBezTo>
                    <a:pt x="20" y="49"/>
                    <a:pt x="20" y="47"/>
                    <a:pt x="20" y="45"/>
                  </a:cubicBezTo>
                  <a:cubicBezTo>
                    <a:pt x="20" y="43"/>
                    <a:pt x="20" y="41"/>
                    <a:pt x="20" y="3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131"/>
            <p:cNvSpPr>
              <a:spLocks noEditPoints="1"/>
            </p:cNvSpPr>
            <p:nvPr/>
          </p:nvSpPr>
          <p:spPr bwMode="auto">
            <a:xfrm>
              <a:off x="6203295" y="2591134"/>
              <a:ext cx="662759" cy="486492"/>
            </a:xfrm>
            <a:custGeom>
              <a:avLst/>
              <a:gdLst>
                <a:gd name="T0" fmla="*/ 81 w 91"/>
                <a:gd name="T1" fmla="*/ 44 h 93"/>
                <a:gd name="T2" fmla="*/ 88 w 91"/>
                <a:gd name="T3" fmla="*/ 37 h 93"/>
                <a:gd name="T4" fmla="*/ 88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0 h 93"/>
                <a:gd name="T12" fmla="*/ 81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7 h 93"/>
                <a:gd name="T20" fmla="*/ 43 w 91"/>
                <a:gd name="T21" fmla="*/ 81 h 93"/>
                <a:gd name="T22" fmla="*/ 35 w 91"/>
                <a:gd name="T23" fmla="*/ 72 h 93"/>
                <a:gd name="T24" fmla="*/ 19 w 91"/>
                <a:gd name="T25" fmla="*/ 58 h 93"/>
                <a:gd name="T26" fmla="*/ 42 w 91"/>
                <a:gd name="T27" fmla="*/ 36 h 93"/>
                <a:gd name="T28" fmla="*/ 40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4 w 91"/>
                <a:gd name="T35" fmla="*/ 14 h 93"/>
                <a:gd name="T36" fmla="*/ 52 w 91"/>
                <a:gd name="T37" fmla="*/ 23 h 93"/>
                <a:gd name="T38" fmla="*/ 4 w 91"/>
                <a:gd name="T39" fmla="*/ 68 h 93"/>
                <a:gd name="T40" fmla="*/ 0 w 91"/>
                <a:gd name="T41" fmla="*/ 86 h 93"/>
                <a:gd name="T42" fmla="*/ 7 w 91"/>
                <a:gd name="T43" fmla="*/ 93 h 93"/>
                <a:gd name="T44" fmla="*/ 25 w 91"/>
                <a:gd name="T45" fmla="*/ 89 h 93"/>
                <a:gd name="T46" fmla="*/ 4 w 91"/>
                <a:gd name="T47" fmla="*/ 6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1" y="44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91" y="33"/>
                    <a:pt x="91" y="27"/>
                    <a:pt x="8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81" y="44"/>
                    <a:pt x="81" y="44"/>
                    <a:pt x="81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5" y="72"/>
                  </a:cubicBezTo>
                  <a:cubicBezTo>
                    <a:pt x="26" y="71"/>
                    <a:pt x="20" y="68"/>
                    <a:pt x="19" y="5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7"/>
                    <a:pt x="9" y="54"/>
                    <a:pt x="10" y="48"/>
                  </a:cubicBezTo>
                  <a:cubicBezTo>
                    <a:pt x="21" y="37"/>
                    <a:pt x="33" y="25"/>
                    <a:pt x="44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8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4" y="6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137"/>
            <p:cNvSpPr>
              <a:spLocks noEditPoints="1"/>
            </p:cNvSpPr>
            <p:nvPr/>
          </p:nvSpPr>
          <p:spPr bwMode="auto">
            <a:xfrm>
              <a:off x="8399180" y="-653611"/>
              <a:ext cx="201613" cy="331788"/>
            </a:xfrm>
            <a:custGeom>
              <a:avLst/>
              <a:gdLst>
                <a:gd name="T0" fmla="*/ 93 w 127"/>
                <a:gd name="T1" fmla="*/ 45 h 209"/>
                <a:gd name="T2" fmla="*/ 127 w 127"/>
                <a:gd name="T3" fmla="*/ 164 h 209"/>
                <a:gd name="T4" fmla="*/ 125 w 127"/>
                <a:gd name="T5" fmla="*/ 175 h 209"/>
                <a:gd name="T6" fmla="*/ 68 w 127"/>
                <a:gd name="T7" fmla="*/ 209 h 209"/>
                <a:gd name="T8" fmla="*/ 59 w 127"/>
                <a:gd name="T9" fmla="*/ 209 h 209"/>
                <a:gd name="T10" fmla="*/ 4 w 127"/>
                <a:gd name="T11" fmla="*/ 175 h 209"/>
                <a:gd name="T12" fmla="*/ 0 w 127"/>
                <a:gd name="T13" fmla="*/ 164 h 209"/>
                <a:gd name="T14" fmla="*/ 36 w 127"/>
                <a:gd name="T15" fmla="*/ 45 h 209"/>
                <a:gd name="T16" fmla="*/ 25 w 127"/>
                <a:gd name="T17" fmla="*/ 38 h 209"/>
                <a:gd name="T18" fmla="*/ 25 w 127"/>
                <a:gd name="T19" fmla="*/ 22 h 209"/>
                <a:gd name="T20" fmla="*/ 59 w 127"/>
                <a:gd name="T21" fmla="*/ 0 h 209"/>
                <a:gd name="T22" fmla="*/ 68 w 127"/>
                <a:gd name="T23" fmla="*/ 0 h 209"/>
                <a:gd name="T24" fmla="*/ 104 w 127"/>
                <a:gd name="T25" fmla="*/ 22 h 209"/>
                <a:gd name="T26" fmla="*/ 104 w 127"/>
                <a:gd name="T27" fmla="*/ 38 h 209"/>
                <a:gd name="T28" fmla="*/ 93 w 127"/>
                <a:gd name="T29" fmla="*/ 45 h 209"/>
                <a:gd name="T30" fmla="*/ 93 w 127"/>
                <a:gd name="T31" fmla="*/ 45 h 209"/>
                <a:gd name="T32" fmla="*/ 47 w 127"/>
                <a:gd name="T33" fmla="*/ 180 h 209"/>
                <a:gd name="T34" fmla="*/ 82 w 127"/>
                <a:gd name="T35" fmla="*/ 180 h 209"/>
                <a:gd name="T36" fmla="*/ 109 w 127"/>
                <a:gd name="T37" fmla="*/ 161 h 209"/>
                <a:gd name="T38" fmla="*/ 107 w 127"/>
                <a:gd name="T39" fmla="*/ 155 h 209"/>
                <a:gd name="T40" fmla="*/ 22 w 127"/>
                <a:gd name="T41" fmla="*/ 155 h 209"/>
                <a:gd name="T42" fmla="*/ 20 w 127"/>
                <a:gd name="T43" fmla="*/ 161 h 209"/>
                <a:gd name="T44" fmla="*/ 47 w 127"/>
                <a:gd name="T45" fmla="*/ 180 h 209"/>
                <a:gd name="T46" fmla="*/ 47 w 127"/>
                <a:gd name="T47" fmla="*/ 180 h 209"/>
                <a:gd name="T48" fmla="*/ 52 w 127"/>
                <a:gd name="T49" fmla="*/ 38 h 209"/>
                <a:gd name="T50" fmla="*/ 75 w 127"/>
                <a:gd name="T51" fmla="*/ 38 h 209"/>
                <a:gd name="T52" fmla="*/ 77 w 127"/>
                <a:gd name="T53" fmla="*/ 34 h 209"/>
                <a:gd name="T54" fmla="*/ 82 w 127"/>
                <a:gd name="T55" fmla="*/ 31 h 209"/>
                <a:gd name="T56" fmla="*/ 63 w 127"/>
                <a:gd name="T57" fmla="*/ 18 h 209"/>
                <a:gd name="T58" fmla="*/ 45 w 127"/>
                <a:gd name="T59" fmla="*/ 31 h 209"/>
                <a:gd name="T60" fmla="*/ 52 w 127"/>
                <a:gd name="T61" fmla="*/ 34 h 209"/>
                <a:gd name="T62" fmla="*/ 52 w 127"/>
                <a:gd name="T63" fmla="*/ 38 h 209"/>
                <a:gd name="T64" fmla="*/ 52 w 127"/>
                <a:gd name="T65" fmla="*/ 38 h 209"/>
                <a:gd name="T66" fmla="*/ 79 w 127"/>
                <a:gd name="T67" fmla="*/ 66 h 209"/>
                <a:gd name="T68" fmla="*/ 50 w 127"/>
                <a:gd name="T69" fmla="*/ 66 h 209"/>
                <a:gd name="T70" fmla="*/ 45 w 127"/>
                <a:gd name="T71" fmla="*/ 79 h 209"/>
                <a:gd name="T72" fmla="*/ 84 w 127"/>
                <a:gd name="T73" fmla="*/ 79 h 209"/>
                <a:gd name="T74" fmla="*/ 79 w 127"/>
                <a:gd name="T75" fmla="*/ 66 h 209"/>
                <a:gd name="T76" fmla="*/ 79 w 127"/>
                <a:gd name="T77" fmla="*/ 66 h 209"/>
                <a:gd name="T78" fmla="*/ 91 w 127"/>
                <a:gd name="T79" fmla="*/ 107 h 209"/>
                <a:gd name="T80" fmla="*/ 36 w 127"/>
                <a:gd name="T81" fmla="*/ 107 h 209"/>
                <a:gd name="T82" fmla="*/ 29 w 127"/>
                <a:gd name="T83" fmla="*/ 127 h 209"/>
                <a:gd name="T84" fmla="*/ 98 w 127"/>
                <a:gd name="T85" fmla="*/ 127 h 209"/>
                <a:gd name="T86" fmla="*/ 91 w 127"/>
                <a:gd name="T87" fmla="*/ 10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209">
                  <a:moveTo>
                    <a:pt x="93" y="45"/>
                  </a:moveTo>
                  <a:lnTo>
                    <a:pt x="127" y="164"/>
                  </a:lnTo>
                  <a:lnTo>
                    <a:pt x="125" y="175"/>
                  </a:lnTo>
                  <a:lnTo>
                    <a:pt x="68" y="209"/>
                  </a:lnTo>
                  <a:lnTo>
                    <a:pt x="59" y="209"/>
                  </a:lnTo>
                  <a:lnTo>
                    <a:pt x="4" y="175"/>
                  </a:lnTo>
                  <a:lnTo>
                    <a:pt x="0" y="164"/>
                  </a:lnTo>
                  <a:lnTo>
                    <a:pt x="36" y="45"/>
                  </a:lnTo>
                  <a:lnTo>
                    <a:pt x="25" y="38"/>
                  </a:lnTo>
                  <a:lnTo>
                    <a:pt x="25" y="22"/>
                  </a:lnTo>
                  <a:lnTo>
                    <a:pt x="59" y="0"/>
                  </a:lnTo>
                  <a:lnTo>
                    <a:pt x="68" y="0"/>
                  </a:lnTo>
                  <a:lnTo>
                    <a:pt x="104" y="22"/>
                  </a:lnTo>
                  <a:lnTo>
                    <a:pt x="104" y="38"/>
                  </a:lnTo>
                  <a:lnTo>
                    <a:pt x="93" y="45"/>
                  </a:lnTo>
                  <a:lnTo>
                    <a:pt x="93" y="45"/>
                  </a:lnTo>
                  <a:close/>
                  <a:moveTo>
                    <a:pt x="47" y="180"/>
                  </a:moveTo>
                  <a:lnTo>
                    <a:pt x="82" y="180"/>
                  </a:lnTo>
                  <a:lnTo>
                    <a:pt x="109" y="161"/>
                  </a:lnTo>
                  <a:lnTo>
                    <a:pt x="107" y="155"/>
                  </a:lnTo>
                  <a:lnTo>
                    <a:pt x="22" y="155"/>
                  </a:lnTo>
                  <a:lnTo>
                    <a:pt x="20" y="161"/>
                  </a:lnTo>
                  <a:lnTo>
                    <a:pt x="47" y="180"/>
                  </a:lnTo>
                  <a:lnTo>
                    <a:pt x="47" y="180"/>
                  </a:lnTo>
                  <a:close/>
                  <a:moveTo>
                    <a:pt x="52" y="38"/>
                  </a:moveTo>
                  <a:lnTo>
                    <a:pt x="75" y="38"/>
                  </a:lnTo>
                  <a:lnTo>
                    <a:pt x="77" y="34"/>
                  </a:lnTo>
                  <a:lnTo>
                    <a:pt x="82" y="31"/>
                  </a:lnTo>
                  <a:lnTo>
                    <a:pt x="63" y="18"/>
                  </a:lnTo>
                  <a:lnTo>
                    <a:pt x="45" y="31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38"/>
                  </a:lnTo>
                  <a:close/>
                  <a:moveTo>
                    <a:pt x="79" y="66"/>
                  </a:moveTo>
                  <a:lnTo>
                    <a:pt x="50" y="66"/>
                  </a:lnTo>
                  <a:lnTo>
                    <a:pt x="45" y="79"/>
                  </a:lnTo>
                  <a:lnTo>
                    <a:pt x="84" y="79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91" y="107"/>
                  </a:moveTo>
                  <a:lnTo>
                    <a:pt x="36" y="107"/>
                  </a:lnTo>
                  <a:lnTo>
                    <a:pt x="29" y="127"/>
                  </a:lnTo>
                  <a:lnTo>
                    <a:pt x="98" y="127"/>
                  </a:lnTo>
                  <a:lnTo>
                    <a:pt x="91" y="1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191"/>
            <p:cNvSpPr>
              <a:spLocks noEditPoints="1"/>
            </p:cNvSpPr>
            <p:nvPr/>
          </p:nvSpPr>
          <p:spPr bwMode="auto">
            <a:xfrm>
              <a:off x="4007870" y="2507314"/>
              <a:ext cx="649697" cy="461627"/>
            </a:xfrm>
            <a:custGeom>
              <a:avLst/>
              <a:gdLst>
                <a:gd name="T0" fmla="*/ 18 w 228"/>
                <a:gd name="T1" fmla="*/ 116 h 162"/>
                <a:gd name="T2" fmla="*/ 96 w 228"/>
                <a:gd name="T3" fmla="*/ 116 h 162"/>
                <a:gd name="T4" fmla="*/ 109 w 228"/>
                <a:gd name="T5" fmla="*/ 162 h 162"/>
                <a:gd name="T6" fmla="*/ 5 w 228"/>
                <a:gd name="T7" fmla="*/ 162 h 162"/>
                <a:gd name="T8" fmla="*/ 18 w 228"/>
                <a:gd name="T9" fmla="*/ 116 h 162"/>
                <a:gd name="T10" fmla="*/ 18 w 228"/>
                <a:gd name="T11" fmla="*/ 116 h 162"/>
                <a:gd name="T12" fmla="*/ 214 w 228"/>
                <a:gd name="T13" fmla="*/ 75 h 162"/>
                <a:gd name="T14" fmla="*/ 214 w 228"/>
                <a:gd name="T15" fmla="*/ 89 h 162"/>
                <a:gd name="T16" fmla="*/ 226 w 228"/>
                <a:gd name="T17" fmla="*/ 98 h 162"/>
                <a:gd name="T18" fmla="*/ 212 w 228"/>
                <a:gd name="T19" fmla="*/ 98 h 162"/>
                <a:gd name="T20" fmla="*/ 205 w 228"/>
                <a:gd name="T21" fmla="*/ 109 h 162"/>
                <a:gd name="T22" fmla="*/ 205 w 228"/>
                <a:gd name="T23" fmla="*/ 96 h 162"/>
                <a:gd name="T24" fmla="*/ 191 w 228"/>
                <a:gd name="T25" fmla="*/ 87 h 162"/>
                <a:gd name="T26" fmla="*/ 205 w 228"/>
                <a:gd name="T27" fmla="*/ 89 h 162"/>
                <a:gd name="T28" fmla="*/ 214 w 228"/>
                <a:gd name="T29" fmla="*/ 75 h 162"/>
                <a:gd name="T30" fmla="*/ 214 w 228"/>
                <a:gd name="T31" fmla="*/ 75 h 162"/>
                <a:gd name="T32" fmla="*/ 20 w 228"/>
                <a:gd name="T33" fmla="*/ 87 h 162"/>
                <a:gd name="T34" fmla="*/ 14 w 228"/>
                <a:gd name="T35" fmla="*/ 98 h 162"/>
                <a:gd name="T36" fmla="*/ 0 w 228"/>
                <a:gd name="T37" fmla="*/ 98 h 162"/>
                <a:gd name="T38" fmla="*/ 11 w 228"/>
                <a:gd name="T39" fmla="*/ 105 h 162"/>
                <a:gd name="T40" fmla="*/ 11 w 228"/>
                <a:gd name="T41" fmla="*/ 119 h 162"/>
                <a:gd name="T42" fmla="*/ 18 w 228"/>
                <a:gd name="T43" fmla="*/ 107 h 162"/>
                <a:gd name="T44" fmla="*/ 34 w 228"/>
                <a:gd name="T45" fmla="*/ 107 h 162"/>
                <a:gd name="T46" fmla="*/ 20 w 228"/>
                <a:gd name="T47" fmla="*/ 100 h 162"/>
                <a:gd name="T48" fmla="*/ 20 w 228"/>
                <a:gd name="T49" fmla="*/ 87 h 162"/>
                <a:gd name="T50" fmla="*/ 20 w 228"/>
                <a:gd name="T51" fmla="*/ 87 h 162"/>
                <a:gd name="T52" fmla="*/ 84 w 228"/>
                <a:gd name="T53" fmla="*/ 0 h 162"/>
                <a:gd name="T54" fmla="*/ 82 w 228"/>
                <a:gd name="T55" fmla="*/ 27 h 162"/>
                <a:gd name="T56" fmla="*/ 107 w 228"/>
                <a:gd name="T57" fmla="*/ 43 h 162"/>
                <a:gd name="T58" fmla="*/ 80 w 228"/>
                <a:gd name="T59" fmla="*/ 41 h 162"/>
                <a:gd name="T60" fmla="*/ 64 w 228"/>
                <a:gd name="T61" fmla="*/ 66 h 162"/>
                <a:gd name="T62" fmla="*/ 66 w 228"/>
                <a:gd name="T63" fmla="*/ 39 h 162"/>
                <a:gd name="T64" fmla="*/ 41 w 228"/>
                <a:gd name="T65" fmla="*/ 23 h 162"/>
                <a:gd name="T66" fmla="*/ 68 w 228"/>
                <a:gd name="T67" fmla="*/ 23 h 162"/>
                <a:gd name="T68" fmla="*/ 84 w 228"/>
                <a:gd name="T69" fmla="*/ 0 h 162"/>
                <a:gd name="T70" fmla="*/ 84 w 228"/>
                <a:gd name="T71" fmla="*/ 0 h 162"/>
                <a:gd name="T72" fmla="*/ 137 w 228"/>
                <a:gd name="T73" fmla="*/ 116 h 162"/>
                <a:gd name="T74" fmla="*/ 214 w 228"/>
                <a:gd name="T75" fmla="*/ 116 h 162"/>
                <a:gd name="T76" fmla="*/ 228 w 228"/>
                <a:gd name="T77" fmla="*/ 162 h 162"/>
                <a:gd name="T78" fmla="*/ 123 w 228"/>
                <a:gd name="T79" fmla="*/ 162 h 162"/>
                <a:gd name="T80" fmla="*/ 137 w 228"/>
                <a:gd name="T81" fmla="*/ 116 h 162"/>
                <a:gd name="T82" fmla="*/ 137 w 228"/>
                <a:gd name="T83" fmla="*/ 116 h 162"/>
                <a:gd name="T84" fmla="*/ 75 w 228"/>
                <a:gd name="T85" fmla="*/ 57 h 162"/>
                <a:gd name="T86" fmla="*/ 61 w 228"/>
                <a:gd name="T87" fmla="*/ 103 h 162"/>
                <a:gd name="T88" fmla="*/ 166 w 228"/>
                <a:gd name="T89" fmla="*/ 103 h 162"/>
                <a:gd name="T90" fmla="*/ 153 w 228"/>
                <a:gd name="T91" fmla="*/ 57 h 162"/>
                <a:gd name="T92" fmla="*/ 75 w 228"/>
                <a:gd name="T93" fmla="*/ 5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8" h="162">
                  <a:moveTo>
                    <a:pt x="18" y="116"/>
                  </a:moveTo>
                  <a:lnTo>
                    <a:pt x="96" y="116"/>
                  </a:lnTo>
                  <a:lnTo>
                    <a:pt x="109" y="162"/>
                  </a:lnTo>
                  <a:lnTo>
                    <a:pt x="5" y="162"/>
                  </a:lnTo>
                  <a:lnTo>
                    <a:pt x="18" y="116"/>
                  </a:lnTo>
                  <a:lnTo>
                    <a:pt x="18" y="116"/>
                  </a:lnTo>
                  <a:close/>
                  <a:moveTo>
                    <a:pt x="214" y="75"/>
                  </a:moveTo>
                  <a:lnTo>
                    <a:pt x="214" y="89"/>
                  </a:lnTo>
                  <a:lnTo>
                    <a:pt x="226" y="98"/>
                  </a:lnTo>
                  <a:lnTo>
                    <a:pt x="212" y="98"/>
                  </a:lnTo>
                  <a:lnTo>
                    <a:pt x="205" y="109"/>
                  </a:lnTo>
                  <a:lnTo>
                    <a:pt x="205" y="96"/>
                  </a:lnTo>
                  <a:lnTo>
                    <a:pt x="191" y="87"/>
                  </a:lnTo>
                  <a:lnTo>
                    <a:pt x="205" y="89"/>
                  </a:lnTo>
                  <a:lnTo>
                    <a:pt x="214" y="75"/>
                  </a:lnTo>
                  <a:lnTo>
                    <a:pt x="214" y="75"/>
                  </a:lnTo>
                  <a:close/>
                  <a:moveTo>
                    <a:pt x="20" y="87"/>
                  </a:moveTo>
                  <a:lnTo>
                    <a:pt x="14" y="98"/>
                  </a:lnTo>
                  <a:lnTo>
                    <a:pt x="0" y="98"/>
                  </a:lnTo>
                  <a:lnTo>
                    <a:pt x="11" y="105"/>
                  </a:lnTo>
                  <a:lnTo>
                    <a:pt x="11" y="119"/>
                  </a:lnTo>
                  <a:lnTo>
                    <a:pt x="18" y="107"/>
                  </a:lnTo>
                  <a:lnTo>
                    <a:pt x="34" y="107"/>
                  </a:lnTo>
                  <a:lnTo>
                    <a:pt x="20" y="100"/>
                  </a:lnTo>
                  <a:lnTo>
                    <a:pt x="20" y="87"/>
                  </a:lnTo>
                  <a:lnTo>
                    <a:pt x="20" y="87"/>
                  </a:lnTo>
                  <a:close/>
                  <a:moveTo>
                    <a:pt x="84" y="0"/>
                  </a:moveTo>
                  <a:lnTo>
                    <a:pt x="82" y="27"/>
                  </a:lnTo>
                  <a:lnTo>
                    <a:pt x="107" y="43"/>
                  </a:lnTo>
                  <a:lnTo>
                    <a:pt x="80" y="41"/>
                  </a:lnTo>
                  <a:lnTo>
                    <a:pt x="64" y="66"/>
                  </a:lnTo>
                  <a:lnTo>
                    <a:pt x="66" y="39"/>
                  </a:lnTo>
                  <a:lnTo>
                    <a:pt x="41" y="23"/>
                  </a:lnTo>
                  <a:lnTo>
                    <a:pt x="68" y="23"/>
                  </a:lnTo>
                  <a:lnTo>
                    <a:pt x="84" y="0"/>
                  </a:lnTo>
                  <a:lnTo>
                    <a:pt x="84" y="0"/>
                  </a:lnTo>
                  <a:close/>
                  <a:moveTo>
                    <a:pt x="137" y="116"/>
                  </a:moveTo>
                  <a:lnTo>
                    <a:pt x="214" y="116"/>
                  </a:lnTo>
                  <a:lnTo>
                    <a:pt x="228" y="162"/>
                  </a:lnTo>
                  <a:lnTo>
                    <a:pt x="123" y="162"/>
                  </a:lnTo>
                  <a:lnTo>
                    <a:pt x="137" y="116"/>
                  </a:lnTo>
                  <a:lnTo>
                    <a:pt x="137" y="116"/>
                  </a:lnTo>
                  <a:close/>
                  <a:moveTo>
                    <a:pt x="75" y="57"/>
                  </a:moveTo>
                  <a:lnTo>
                    <a:pt x="61" y="103"/>
                  </a:lnTo>
                  <a:lnTo>
                    <a:pt x="166" y="103"/>
                  </a:lnTo>
                  <a:lnTo>
                    <a:pt x="153" y="57"/>
                  </a:lnTo>
                  <a:lnTo>
                    <a:pt x="75" y="5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200"/>
            <p:cNvSpPr>
              <a:spLocks noEditPoints="1"/>
            </p:cNvSpPr>
            <p:nvPr/>
          </p:nvSpPr>
          <p:spPr bwMode="auto">
            <a:xfrm>
              <a:off x="8389717" y="2481162"/>
              <a:ext cx="573024" cy="589948"/>
            </a:xfrm>
            <a:custGeom>
              <a:avLst/>
              <a:gdLst>
                <a:gd name="T0" fmla="*/ 50 w 104"/>
                <a:gd name="T1" fmla="*/ 26 h 107"/>
                <a:gd name="T2" fmla="*/ 5 w 104"/>
                <a:gd name="T3" fmla="*/ 51 h 107"/>
                <a:gd name="T4" fmla="*/ 67 w 104"/>
                <a:gd name="T5" fmla="*/ 93 h 107"/>
                <a:gd name="T6" fmla="*/ 102 w 104"/>
                <a:gd name="T7" fmla="*/ 107 h 107"/>
                <a:gd name="T8" fmla="*/ 67 w 104"/>
                <a:gd name="T9" fmla="*/ 93 h 107"/>
                <a:gd name="T10" fmla="*/ 81 w 104"/>
                <a:gd name="T11" fmla="*/ 83 h 107"/>
                <a:gd name="T12" fmla="*/ 85 w 104"/>
                <a:gd name="T13" fmla="*/ 91 h 107"/>
                <a:gd name="T14" fmla="*/ 88 w 104"/>
                <a:gd name="T15" fmla="*/ 83 h 107"/>
                <a:gd name="T16" fmla="*/ 81 w 104"/>
                <a:gd name="T17" fmla="*/ 75 h 107"/>
                <a:gd name="T18" fmla="*/ 55 w 104"/>
                <a:gd name="T19" fmla="*/ 73 h 107"/>
                <a:gd name="T20" fmla="*/ 0 w 104"/>
                <a:gd name="T21" fmla="*/ 107 h 107"/>
                <a:gd name="T22" fmla="*/ 83 w 104"/>
                <a:gd name="T23" fmla="*/ 48 h 107"/>
                <a:gd name="T24" fmla="*/ 83 w 104"/>
                <a:gd name="T25" fmla="*/ 72 h 107"/>
                <a:gd name="T26" fmla="*/ 83 w 104"/>
                <a:gd name="T27" fmla="*/ 48 h 107"/>
                <a:gd name="T28" fmla="*/ 59 w 104"/>
                <a:gd name="T29" fmla="*/ 46 h 107"/>
                <a:gd name="T30" fmla="*/ 68 w 104"/>
                <a:gd name="T31" fmla="*/ 48 h 107"/>
                <a:gd name="T32" fmla="*/ 63 w 104"/>
                <a:gd name="T33" fmla="*/ 41 h 107"/>
                <a:gd name="T34" fmla="*/ 52 w 104"/>
                <a:gd name="T35" fmla="*/ 42 h 107"/>
                <a:gd name="T36" fmla="*/ 37 w 104"/>
                <a:gd name="T37" fmla="*/ 20 h 107"/>
                <a:gd name="T38" fmla="*/ 33 w 104"/>
                <a:gd name="T39" fmla="*/ 0 h 107"/>
                <a:gd name="T40" fmla="*/ 42 w 104"/>
                <a:gd name="T41" fmla="*/ 1 h 107"/>
                <a:gd name="T42" fmla="*/ 43 w 104"/>
                <a:gd name="T43" fmla="*/ 9 h 107"/>
                <a:gd name="T44" fmla="*/ 37 w 104"/>
                <a:gd name="T45" fmla="*/ 13 h 107"/>
                <a:gd name="T46" fmla="*/ 39 w 104"/>
                <a:gd name="T47" fmla="*/ 4 h 107"/>
                <a:gd name="T48" fmla="*/ 37 w 104"/>
                <a:gd name="T49" fmla="*/ 10 h 107"/>
                <a:gd name="T50" fmla="*/ 48 w 104"/>
                <a:gd name="T51" fmla="*/ 20 h 107"/>
                <a:gd name="T52" fmla="*/ 44 w 104"/>
                <a:gd name="T53" fmla="*/ 0 h 107"/>
                <a:gd name="T54" fmla="*/ 48 w 104"/>
                <a:gd name="T55" fmla="*/ 20 h 107"/>
                <a:gd name="T56" fmla="*/ 55 w 104"/>
                <a:gd name="T57" fmla="*/ 20 h 107"/>
                <a:gd name="T58" fmla="*/ 52 w 104"/>
                <a:gd name="T59" fmla="*/ 21 h 107"/>
                <a:gd name="T60" fmla="*/ 49 w 104"/>
                <a:gd name="T61" fmla="*/ 15 h 107"/>
                <a:gd name="T62" fmla="*/ 53 w 104"/>
                <a:gd name="T63" fmla="*/ 11 h 107"/>
                <a:gd name="T64" fmla="*/ 54 w 104"/>
                <a:gd name="T65" fmla="*/ 7 h 107"/>
                <a:gd name="T66" fmla="*/ 53 w 104"/>
                <a:gd name="T67" fmla="*/ 8 h 107"/>
                <a:gd name="T68" fmla="*/ 53 w 104"/>
                <a:gd name="T69" fmla="*/ 10 h 107"/>
                <a:gd name="T70" fmla="*/ 49 w 104"/>
                <a:gd name="T71" fmla="*/ 7 h 107"/>
                <a:gd name="T72" fmla="*/ 59 w 104"/>
                <a:gd name="T73" fmla="*/ 7 h 107"/>
                <a:gd name="T74" fmla="*/ 54 w 104"/>
                <a:gd name="T75" fmla="*/ 17 h 107"/>
                <a:gd name="T76" fmla="*/ 53 w 104"/>
                <a:gd name="T77" fmla="*/ 14 h 107"/>
                <a:gd name="T78" fmla="*/ 54 w 104"/>
                <a:gd name="T79" fmla="*/ 18 h 107"/>
                <a:gd name="T80" fmla="*/ 69 w 104"/>
                <a:gd name="T81" fmla="*/ 20 h 107"/>
                <a:gd name="T82" fmla="*/ 65 w 104"/>
                <a:gd name="T83" fmla="*/ 7 h 107"/>
                <a:gd name="T84" fmla="*/ 64 w 104"/>
                <a:gd name="T85" fmla="*/ 7 h 107"/>
                <a:gd name="T86" fmla="*/ 59 w 104"/>
                <a:gd name="T87" fmla="*/ 20 h 107"/>
                <a:gd name="T88" fmla="*/ 64 w 104"/>
                <a:gd name="T89" fmla="*/ 4 h 107"/>
                <a:gd name="T90" fmla="*/ 66 w 104"/>
                <a:gd name="T91" fmla="*/ 4 h 107"/>
                <a:gd name="T92" fmla="*/ 69 w 104"/>
                <a:gd name="T93" fmla="*/ 6 h 107"/>
                <a:gd name="T94" fmla="*/ 24 w 104"/>
                <a:gd name="T95" fmla="*/ 55 h 107"/>
                <a:gd name="T96" fmla="*/ 21 w 104"/>
                <a:gd name="T97" fmla="*/ 63 h 107"/>
                <a:gd name="T98" fmla="*/ 34 w 104"/>
                <a:gd name="T99" fmla="*/ 63 h 107"/>
                <a:gd name="T100" fmla="*/ 31 w 104"/>
                <a:gd name="T101" fmla="*/ 5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" h="107">
                  <a:moveTo>
                    <a:pt x="5" y="26"/>
                  </a:moveTo>
                  <a:cubicBezTo>
                    <a:pt x="50" y="26"/>
                    <a:pt x="50" y="26"/>
                    <a:pt x="50" y="26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67" y="93"/>
                  </a:moveTo>
                  <a:cubicBezTo>
                    <a:pt x="102" y="93"/>
                    <a:pt x="102" y="93"/>
                    <a:pt x="102" y="9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93"/>
                    <a:pt x="67" y="93"/>
                    <a:pt x="67" y="93"/>
                  </a:cubicBezTo>
                  <a:close/>
                  <a:moveTo>
                    <a:pt x="81" y="75"/>
                  </a:moveTo>
                  <a:cubicBezTo>
                    <a:pt x="81" y="83"/>
                    <a:pt x="81" y="83"/>
                    <a:pt x="81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1" y="75"/>
                    <a:pt x="81" y="75"/>
                    <a:pt x="81" y="75"/>
                  </a:cubicBezTo>
                  <a:close/>
                  <a:moveTo>
                    <a:pt x="0" y="73"/>
                  </a:moveTo>
                  <a:cubicBezTo>
                    <a:pt x="55" y="73"/>
                    <a:pt x="55" y="73"/>
                    <a:pt x="55" y="73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73"/>
                    <a:pt x="0" y="73"/>
                    <a:pt x="0" y="73"/>
                  </a:cubicBezTo>
                  <a:close/>
                  <a:moveTo>
                    <a:pt x="83" y="48"/>
                  </a:moveTo>
                  <a:cubicBezTo>
                    <a:pt x="94" y="48"/>
                    <a:pt x="104" y="54"/>
                    <a:pt x="104" y="60"/>
                  </a:cubicBezTo>
                  <a:cubicBezTo>
                    <a:pt x="104" y="67"/>
                    <a:pt x="94" y="72"/>
                    <a:pt x="83" y="72"/>
                  </a:cubicBezTo>
                  <a:cubicBezTo>
                    <a:pt x="71" y="72"/>
                    <a:pt x="62" y="67"/>
                    <a:pt x="62" y="60"/>
                  </a:cubicBezTo>
                  <a:cubicBezTo>
                    <a:pt x="62" y="54"/>
                    <a:pt x="71" y="48"/>
                    <a:pt x="83" y="48"/>
                  </a:cubicBezTo>
                  <a:close/>
                  <a:moveTo>
                    <a:pt x="52" y="42"/>
                  </a:moveTo>
                  <a:cubicBezTo>
                    <a:pt x="59" y="46"/>
                    <a:pt x="59" y="46"/>
                    <a:pt x="59" y="46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2" y="42"/>
                    <a:pt x="52" y="42"/>
                    <a:pt x="52" y="42"/>
                  </a:cubicBezTo>
                  <a:close/>
                  <a:moveTo>
                    <a:pt x="37" y="13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1" y="0"/>
                    <a:pt x="42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0"/>
                    <a:pt x="43" y="11"/>
                    <a:pt x="42" y="12"/>
                  </a:cubicBezTo>
                  <a:cubicBezTo>
                    <a:pt x="41" y="13"/>
                    <a:pt x="40" y="13"/>
                    <a:pt x="37" y="13"/>
                  </a:cubicBezTo>
                  <a:close/>
                  <a:moveTo>
                    <a:pt x="39" y="9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3"/>
                    <a:pt x="38" y="3"/>
                    <a:pt x="37" y="3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9" y="9"/>
                    <a:pt x="39" y="9"/>
                  </a:cubicBezTo>
                  <a:close/>
                  <a:moveTo>
                    <a:pt x="48" y="20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0"/>
                    <a:pt x="48" y="20"/>
                    <a:pt x="48" y="20"/>
                  </a:cubicBezTo>
                  <a:close/>
                  <a:moveTo>
                    <a:pt x="59" y="20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4" y="21"/>
                    <a:pt x="52" y="21"/>
                  </a:cubicBezTo>
                  <a:cubicBezTo>
                    <a:pt x="50" y="21"/>
                    <a:pt x="49" y="20"/>
                    <a:pt x="49" y="1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3"/>
                    <a:pt x="50" y="13"/>
                  </a:cubicBezTo>
                  <a:cubicBezTo>
                    <a:pt x="50" y="12"/>
                    <a:pt x="51" y="11"/>
                    <a:pt x="53" y="11"/>
                  </a:cubicBezTo>
                  <a:cubicBezTo>
                    <a:pt x="54" y="10"/>
                    <a:pt x="54" y="10"/>
                    <a:pt x="54" y="9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3" y="7"/>
                    <a:pt x="53" y="8"/>
                  </a:cubicBezTo>
                  <a:cubicBezTo>
                    <a:pt x="53" y="8"/>
                    <a:pt x="53" y="9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5"/>
                    <a:pt x="51" y="4"/>
                    <a:pt x="54" y="4"/>
                  </a:cubicBezTo>
                  <a:cubicBezTo>
                    <a:pt x="57" y="4"/>
                    <a:pt x="59" y="5"/>
                    <a:pt x="59" y="7"/>
                  </a:cubicBezTo>
                  <a:cubicBezTo>
                    <a:pt x="59" y="20"/>
                    <a:pt x="59" y="20"/>
                    <a:pt x="59" y="20"/>
                  </a:cubicBezTo>
                  <a:close/>
                  <a:moveTo>
                    <a:pt x="54" y="17"/>
                  </a:move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3" y="14"/>
                    <a:pt x="53" y="14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8"/>
                    <a:pt x="53" y="18"/>
                    <a:pt x="54" y="18"/>
                  </a:cubicBezTo>
                  <a:cubicBezTo>
                    <a:pt x="54" y="18"/>
                    <a:pt x="54" y="18"/>
                    <a:pt x="54" y="17"/>
                  </a:cubicBezTo>
                  <a:close/>
                  <a:moveTo>
                    <a:pt x="69" y="20"/>
                  </a:moveTo>
                  <a:cubicBezTo>
                    <a:pt x="65" y="20"/>
                    <a:pt x="65" y="20"/>
                    <a:pt x="65" y="2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6"/>
                    <a:pt x="65" y="6"/>
                    <a:pt x="64" y="6"/>
                  </a:cubicBezTo>
                  <a:cubicBezTo>
                    <a:pt x="64" y="6"/>
                    <a:pt x="64" y="6"/>
                    <a:pt x="64" y="7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5" y="4"/>
                    <a:pt x="66" y="4"/>
                  </a:cubicBezTo>
                  <a:cubicBezTo>
                    <a:pt x="67" y="4"/>
                    <a:pt x="67" y="4"/>
                    <a:pt x="68" y="4"/>
                  </a:cubicBezTo>
                  <a:cubicBezTo>
                    <a:pt x="69" y="5"/>
                    <a:pt x="69" y="5"/>
                    <a:pt x="69" y="6"/>
                  </a:cubicBezTo>
                  <a:cubicBezTo>
                    <a:pt x="69" y="20"/>
                    <a:pt x="69" y="20"/>
                    <a:pt x="69" y="20"/>
                  </a:cubicBezTo>
                  <a:close/>
                  <a:moveTo>
                    <a:pt x="24" y="55"/>
                  </a:moveTo>
                  <a:cubicBezTo>
                    <a:pt x="24" y="63"/>
                    <a:pt x="24" y="63"/>
                    <a:pt x="24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55"/>
                    <a:pt x="31" y="55"/>
                    <a:pt x="31" y="55"/>
                  </a:cubicBezTo>
                  <a:lnTo>
                    <a:pt x="24" y="5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93" name="组合 192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94" name="等腰三角形 193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8" name="等腰三角形 237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9" name="等腰三角形 238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0" name="等腰三角形 239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1" name="等腰三角形 240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4567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/>
          <p:cNvGrpSpPr/>
          <p:nvPr/>
        </p:nvGrpSpPr>
        <p:grpSpPr>
          <a:xfrm>
            <a:off x="-184577" y="404664"/>
            <a:ext cx="9520360" cy="5796426"/>
            <a:chOff x="-184578" y="-533400"/>
            <a:chExt cx="12581017" cy="7659894"/>
          </a:xfrm>
        </p:grpSpPr>
        <p:sp>
          <p:nvSpPr>
            <p:cNvPr id="119" name="等腰三角形 118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0" name="等腰三角形 119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1" name="等腰三角形 120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2" name="等腰三角形 121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3" name="等腰三角形 122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文本框 49"/>
            <p:cNvSpPr txBox="1"/>
            <p:nvPr/>
          </p:nvSpPr>
          <p:spPr>
            <a:xfrm>
              <a:off x="393656" y="495877"/>
              <a:ext cx="1491739" cy="610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文本框 52"/>
            <p:cNvSpPr txBox="1"/>
            <p:nvPr/>
          </p:nvSpPr>
          <p:spPr>
            <a:xfrm>
              <a:off x="1752327" y="3149871"/>
              <a:ext cx="3251405" cy="4473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 smtClean="0">
                  <a:solidFill>
                    <a:srgbClr val="AA16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</a:t>
              </a:r>
              <a:r>
                <a:rPr lang="en-US" altLang="zh-CN" sz="1600" b="1" dirty="0" smtClean="0">
                  <a:solidFill>
                    <a:srgbClr val="006F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SOLUTIONGS</a:t>
              </a:r>
              <a:endParaRPr lang="zh-CN" altLang="en-US" sz="1600" b="1" dirty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文本框 53"/>
            <p:cNvSpPr txBox="1"/>
            <p:nvPr/>
          </p:nvSpPr>
          <p:spPr>
            <a:xfrm>
              <a:off x="1109196" y="3528014"/>
              <a:ext cx="4279481" cy="140319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</a:t>
              </a:r>
            </a:p>
            <a:p>
              <a:pPr algn="ctr"/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Bu Ai Wowusuowei Aiwoyaojiabei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Sakdamdma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Asmacacla;cacasmcamc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Aca,oac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Acaca,comdqw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Qwertyu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Fwdgsgs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Qwertyuioasdfghjklzxcvb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Qweretrytuvxbvc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Asfdgfhgs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Fsdfwetwvwwvwv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Wefwfwvtby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1360739" y="4973161"/>
              <a:ext cx="896263" cy="896263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2660443" y="4973161"/>
              <a:ext cx="896263" cy="896263"/>
            </a:xfrm>
            <a:prstGeom prst="rect">
              <a:avLst/>
            </a:prstGeom>
            <a:solidFill>
              <a:srgbClr val="006A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3960147" y="4973161"/>
              <a:ext cx="896263" cy="896263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>
              <a:off x="7169059" y="4973161"/>
              <a:ext cx="896263" cy="896263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8520670" y="4973161"/>
              <a:ext cx="896263" cy="896263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9872279" y="4973161"/>
              <a:ext cx="896263" cy="896263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文本框 65"/>
            <p:cNvSpPr txBox="1"/>
            <p:nvPr/>
          </p:nvSpPr>
          <p:spPr>
            <a:xfrm>
              <a:off x="7544928" y="3146027"/>
              <a:ext cx="3251405" cy="4473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 smtClean="0">
                  <a:solidFill>
                    <a:srgbClr val="AA162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</a:t>
              </a:r>
              <a:r>
                <a:rPr lang="en-US" altLang="zh-CN" sz="1600" b="1" dirty="0" smtClean="0">
                  <a:solidFill>
                    <a:srgbClr val="006F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SOLUTIONGS</a:t>
              </a:r>
              <a:endParaRPr lang="zh-CN" altLang="en-US" sz="1600" b="1" dirty="0">
                <a:solidFill>
                  <a:srgbClr val="006F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文本框 66"/>
            <p:cNvSpPr txBox="1"/>
            <p:nvPr/>
          </p:nvSpPr>
          <p:spPr>
            <a:xfrm>
              <a:off x="6792125" y="3528014"/>
              <a:ext cx="4279481" cy="140319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</a:t>
              </a:r>
            </a:p>
            <a:p>
              <a:pPr algn="ctr"/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Bu Ai Wowusuowei Aiwoyaojiabei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Sakdamdma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Asmacacla;cacasmcamc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Aca,oac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Acaca,comdqw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Qwertyu</a:t>
              </a:r>
              <a:r>
                <a:rPr lang="zh-CN" altLang="en-US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Fwdgsgs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Qwertyuioasdfghjklzxcvb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Qweretrytuvxbvc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Asfdgfhgs</a:t>
              </a:r>
              <a:r>
                <a:rPr lang="en-US" altLang="zh-CN" sz="105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Fsdfwetwvwwvwv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5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Wefwfwvtby</a:t>
              </a:r>
              <a:endPara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167"/>
            <p:cNvSpPr>
              <a:spLocks noEditPoints="1"/>
            </p:cNvSpPr>
            <p:nvPr/>
          </p:nvSpPr>
          <p:spPr bwMode="auto">
            <a:xfrm>
              <a:off x="2666349" y="2077055"/>
              <a:ext cx="1064387" cy="1059759"/>
            </a:xfrm>
            <a:custGeom>
              <a:avLst/>
              <a:gdLst>
                <a:gd name="T0" fmla="*/ 92 w 97"/>
                <a:gd name="T1" fmla="*/ 26 h 97"/>
                <a:gd name="T2" fmla="*/ 81 w 97"/>
                <a:gd name="T3" fmla="*/ 21 h 97"/>
                <a:gd name="T4" fmla="*/ 27 w 97"/>
                <a:gd name="T5" fmla="*/ 21 h 97"/>
                <a:gd name="T6" fmla="*/ 25 w 97"/>
                <a:gd name="T7" fmla="*/ 7 h 97"/>
                <a:gd name="T8" fmla="*/ 27 w 97"/>
                <a:gd name="T9" fmla="*/ 7 h 97"/>
                <a:gd name="T10" fmla="*/ 27 w 97"/>
                <a:gd name="T11" fmla="*/ 0 h 97"/>
                <a:gd name="T12" fmla="*/ 16 w 97"/>
                <a:gd name="T13" fmla="*/ 0 h 97"/>
                <a:gd name="T14" fmla="*/ 16 w 97"/>
                <a:gd name="T15" fmla="*/ 7 h 97"/>
                <a:gd name="T16" fmla="*/ 19 w 97"/>
                <a:gd name="T17" fmla="*/ 7 h 97"/>
                <a:gd name="T18" fmla="*/ 16 w 97"/>
                <a:gd name="T19" fmla="*/ 21 h 97"/>
                <a:gd name="T20" fmla="*/ 5 w 97"/>
                <a:gd name="T21" fmla="*/ 26 h 97"/>
                <a:gd name="T22" fmla="*/ 0 w 97"/>
                <a:gd name="T23" fmla="*/ 37 h 97"/>
                <a:gd name="T24" fmla="*/ 0 w 97"/>
                <a:gd name="T25" fmla="*/ 74 h 97"/>
                <a:gd name="T26" fmla="*/ 5 w 97"/>
                <a:gd name="T27" fmla="*/ 85 h 97"/>
                <a:gd name="T28" fmla="*/ 10 w 97"/>
                <a:gd name="T29" fmla="*/ 89 h 97"/>
                <a:gd name="T30" fmla="*/ 10 w 97"/>
                <a:gd name="T31" fmla="*/ 97 h 97"/>
                <a:gd name="T32" fmla="*/ 21 w 97"/>
                <a:gd name="T33" fmla="*/ 97 h 97"/>
                <a:gd name="T34" fmla="*/ 21 w 97"/>
                <a:gd name="T35" fmla="*/ 90 h 97"/>
                <a:gd name="T36" fmla="*/ 79 w 97"/>
                <a:gd name="T37" fmla="*/ 90 h 97"/>
                <a:gd name="T38" fmla="*/ 79 w 97"/>
                <a:gd name="T39" fmla="*/ 97 h 97"/>
                <a:gd name="T40" fmla="*/ 90 w 97"/>
                <a:gd name="T41" fmla="*/ 97 h 97"/>
                <a:gd name="T42" fmla="*/ 90 w 97"/>
                <a:gd name="T43" fmla="*/ 88 h 97"/>
                <a:gd name="T44" fmla="*/ 92 w 97"/>
                <a:gd name="T45" fmla="*/ 85 h 97"/>
                <a:gd name="T46" fmla="*/ 97 w 97"/>
                <a:gd name="T47" fmla="*/ 74 h 97"/>
                <a:gd name="T48" fmla="*/ 97 w 97"/>
                <a:gd name="T49" fmla="*/ 37 h 97"/>
                <a:gd name="T50" fmla="*/ 92 w 97"/>
                <a:gd name="T51" fmla="*/ 26 h 97"/>
                <a:gd name="T52" fmla="*/ 18 w 97"/>
                <a:gd name="T53" fmla="*/ 72 h 97"/>
                <a:gd name="T54" fmla="*/ 11 w 97"/>
                <a:gd name="T55" fmla="*/ 65 h 97"/>
                <a:gd name="T56" fmla="*/ 18 w 97"/>
                <a:gd name="T57" fmla="*/ 59 h 97"/>
                <a:gd name="T58" fmla="*/ 24 w 97"/>
                <a:gd name="T59" fmla="*/ 65 h 97"/>
                <a:gd name="T60" fmla="*/ 18 w 97"/>
                <a:gd name="T61" fmla="*/ 72 h 97"/>
                <a:gd name="T62" fmla="*/ 18 w 97"/>
                <a:gd name="T63" fmla="*/ 54 h 97"/>
                <a:gd name="T64" fmla="*/ 11 w 97"/>
                <a:gd name="T65" fmla="*/ 47 h 97"/>
                <a:gd name="T66" fmla="*/ 18 w 97"/>
                <a:gd name="T67" fmla="*/ 40 h 97"/>
                <a:gd name="T68" fmla="*/ 24 w 97"/>
                <a:gd name="T69" fmla="*/ 47 h 97"/>
                <a:gd name="T70" fmla="*/ 18 w 97"/>
                <a:gd name="T71" fmla="*/ 54 h 97"/>
                <a:gd name="T72" fmla="*/ 29 w 97"/>
                <a:gd name="T73" fmla="*/ 48 h 97"/>
                <a:gd name="T74" fmla="*/ 13 w 97"/>
                <a:gd name="T75" fmla="*/ 36 h 97"/>
                <a:gd name="T76" fmla="*/ 35 w 97"/>
                <a:gd name="T77" fmla="*/ 46 h 97"/>
                <a:gd name="T78" fmla="*/ 29 w 97"/>
                <a:gd name="T79" fmla="*/ 48 h 97"/>
                <a:gd name="T80" fmla="*/ 87 w 97"/>
                <a:gd name="T81" fmla="*/ 76 h 97"/>
                <a:gd name="T82" fmla="*/ 83 w 97"/>
                <a:gd name="T83" fmla="*/ 79 h 97"/>
                <a:gd name="T84" fmla="*/ 77 w 97"/>
                <a:gd name="T85" fmla="*/ 76 h 97"/>
                <a:gd name="T86" fmla="*/ 65 w 97"/>
                <a:gd name="T87" fmla="*/ 79 h 97"/>
                <a:gd name="T88" fmla="*/ 53 w 97"/>
                <a:gd name="T89" fmla="*/ 76 h 97"/>
                <a:gd name="T90" fmla="*/ 48 w 97"/>
                <a:gd name="T91" fmla="*/ 79 h 97"/>
                <a:gd name="T92" fmla="*/ 44 w 97"/>
                <a:gd name="T93" fmla="*/ 76 h 97"/>
                <a:gd name="T94" fmla="*/ 47 w 97"/>
                <a:gd name="T95" fmla="*/ 71 h 97"/>
                <a:gd name="T96" fmla="*/ 41 w 97"/>
                <a:gd name="T97" fmla="*/ 55 h 97"/>
                <a:gd name="T98" fmla="*/ 47 w 97"/>
                <a:gd name="T99" fmla="*/ 39 h 97"/>
                <a:gd name="T100" fmla="*/ 44 w 97"/>
                <a:gd name="T101" fmla="*/ 34 h 97"/>
                <a:gd name="T102" fmla="*/ 48 w 97"/>
                <a:gd name="T103" fmla="*/ 31 h 97"/>
                <a:gd name="T104" fmla="*/ 53 w 97"/>
                <a:gd name="T105" fmla="*/ 34 h 97"/>
                <a:gd name="T106" fmla="*/ 65 w 97"/>
                <a:gd name="T107" fmla="*/ 31 h 97"/>
                <a:gd name="T108" fmla="*/ 78 w 97"/>
                <a:gd name="T109" fmla="*/ 34 h 97"/>
                <a:gd name="T110" fmla="*/ 83 w 97"/>
                <a:gd name="T111" fmla="*/ 31 h 97"/>
                <a:gd name="T112" fmla="*/ 87 w 97"/>
                <a:gd name="T113" fmla="*/ 34 h 97"/>
                <a:gd name="T114" fmla="*/ 84 w 97"/>
                <a:gd name="T115" fmla="*/ 39 h 97"/>
                <a:gd name="T116" fmla="*/ 89 w 97"/>
                <a:gd name="T117" fmla="*/ 55 h 97"/>
                <a:gd name="T118" fmla="*/ 84 w 97"/>
                <a:gd name="T119" fmla="*/ 70 h 97"/>
                <a:gd name="T120" fmla="*/ 87 w 97"/>
                <a:gd name="T121" fmla="*/ 7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7" h="97">
                  <a:moveTo>
                    <a:pt x="92" y="26"/>
                  </a:moveTo>
                  <a:cubicBezTo>
                    <a:pt x="89" y="23"/>
                    <a:pt x="85" y="21"/>
                    <a:pt x="81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2" y="21"/>
                    <a:pt x="8" y="23"/>
                    <a:pt x="5" y="26"/>
                  </a:cubicBezTo>
                  <a:cubicBezTo>
                    <a:pt x="2" y="29"/>
                    <a:pt x="0" y="33"/>
                    <a:pt x="0" y="3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2" y="82"/>
                    <a:pt x="5" y="85"/>
                  </a:cubicBezTo>
                  <a:cubicBezTo>
                    <a:pt x="6" y="87"/>
                    <a:pt x="8" y="88"/>
                    <a:pt x="10" y="89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1" y="87"/>
                    <a:pt x="92" y="86"/>
                    <a:pt x="92" y="85"/>
                  </a:cubicBezTo>
                  <a:cubicBezTo>
                    <a:pt x="95" y="82"/>
                    <a:pt x="97" y="78"/>
                    <a:pt x="97" y="74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3"/>
                    <a:pt x="95" y="29"/>
                    <a:pt x="92" y="26"/>
                  </a:cubicBezTo>
                  <a:close/>
                  <a:moveTo>
                    <a:pt x="18" y="72"/>
                  </a:moveTo>
                  <a:cubicBezTo>
                    <a:pt x="14" y="72"/>
                    <a:pt x="11" y="69"/>
                    <a:pt x="11" y="65"/>
                  </a:cubicBezTo>
                  <a:cubicBezTo>
                    <a:pt x="11" y="62"/>
                    <a:pt x="14" y="59"/>
                    <a:pt x="18" y="59"/>
                  </a:cubicBezTo>
                  <a:cubicBezTo>
                    <a:pt x="21" y="59"/>
                    <a:pt x="24" y="62"/>
                    <a:pt x="24" y="65"/>
                  </a:cubicBezTo>
                  <a:cubicBezTo>
                    <a:pt x="24" y="69"/>
                    <a:pt x="21" y="72"/>
                    <a:pt x="18" y="72"/>
                  </a:cubicBezTo>
                  <a:close/>
                  <a:moveTo>
                    <a:pt x="18" y="54"/>
                  </a:moveTo>
                  <a:cubicBezTo>
                    <a:pt x="14" y="54"/>
                    <a:pt x="11" y="51"/>
                    <a:pt x="11" y="47"/>
                  </a:cubicBezTo>
                  <a:cubicBezTo>
                    <a:pt x="11" y="43"/>
                    <a:pt x="14" y="40"/>
                    <a:pt x="18" y="40"/>
                  </a:cubicBezTo>
                  <a:cubicBezTo>
                    <a:pt x="21" y="40"/>
                    <a:pt x="24" y="43"/>
                    <a:pt x="24" y="47"/>
                  </a:cubicBezTo>
                  <a:cubicBezTo>
                    <a:pt x="24" y="51"/>
                    <a:pt x="21" y="54"/>
                    <a:pt x="18" y="54"/>
                  </a:cubicBezTo>
                  <a:close/>
                  <a:moveTo>
                    <a:pt x="29" y="48"/>
                  </a:moveTo>
                  <a:cubicBezTo>
                    <a:pt x="29" y="40"/>
                    <a:pt x="22" y="34"/>
                    <a:pt x="13" y="36"/>
                  </a:cubicBezTo>
                  <a:cubicBezTo>
                    <a:pt x="23" y="32"/>
                    <a:pt x="34" y="36"/>
                    <a:pt x="35" y="46"/>
                  </a:cubicBezTo>
                  <a:cubicBezTo>
                    <a:pt x="32" y="46"/>
                    <a:pt x="31" y="47"/>
                    <a:pt x="29" y="48"/>
                  </a:cubicBezTo>
                  <a:close/>
                  <a:moveTo>
                    <a:pt x="87" y="76"/>
                  </a:moveTo>
                  <a:cubicBezTo>
                    <a:pt x="83" y="79"/>
                    <a:pt x="83" y="79"/>
                    <a:pt x="83" y="79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4" y="78"/>
                    <a:pt x="69" y="79"/>
                    <a:pt x="65" y="79"/>
                  </a:cubicBezTo>
                  <a:cubicBezTo>
                    <a:pt x="61" y="79"/>
                    <a:pt x="57" y="78"/>
                    <a:pt x="53" y="7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3" y="66"/>
                    <a:pt x="41" y="61"/>
                    <a:pt x="41" y="55"/>
                  </a:cubicBezTo>
                  <a:cubicBezTo>
                    <a:pt x="41" y="49"/>
                    <a:pt x="43" y="43"/>
                    <a:pt x="47" y="39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6" y="32"/>
                    <a:pt x="61" y="31"/>
                    <a:pt x="65" y="31"/>
                  </a:cubicBezTo>
                  <a:cubicBezTo>
                    <a:pt x="70" y="31"/>
                    <a:pt x="74" y="32"/>
                    <a:pt x="78" y="34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7" y="44"/>
                    <a:pt x="89" y="49"/>
                    <a:pt x="89" y="55"/>
                  </a:cubicBezTo>
                  <a:cubicBezTo>
                    <a:pt x="89" y="61"/>
                    <a:pt x="87" y="66"/>
                    <a:pt x="84" y="70"/>
                  </a:cubicBezTo>
                  <a:lnTo>
                    <a:pt x="87" y="76"/>
                  </a:lnTo>
                  <a:close/>
                </a:path>
              </a:pathLst>
            </a:custGeom>
            <a:solidFill>
              <a:srgbClr val="AA162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168"/>
            <p:cNvSpPr>
              <a:spLocks noEditPoints="1"/>
            </p:cNvSpPr>
            <p:nvPr/>
          </p:nvSpPr>
          <p:spPr bwMode="auto">
            <a:xfrm>
              <a:off x="1553849" y="5170853"/>
              <a:ext cx="510040" cy="475165"/>
            </a:xfrm>
            <a:custGeom>
              <a:avLst/>
              <a:gdLst>
                <a:gd name="T0" fmla="*/ 0 w 99"/>
                <a:gd name="T1" fmla="*/ 89 h 92"/>
                <a:gd name="T2" fmla="*/ 0 w 99"/>
                <a:gd name="T3" fmla="*/ 92 h 92"/>
                <a:gd name="T4" fmla="*/ 3 w 99"/>
                <a:gd name="T5" fmla="*/ 92 h 92"/>
                <a:gd name="T6" fmla="*/ 96 w 99"/>
                <a:gd name="T7" fmla="*/ 92 h 92"/>
                <a:gd name="T8" fmla="*/ 99 w 99"/>
                <a:gd name="T9" fmla="*/ 92 h 92"/>
                <a:gd name="T10" fmla="*/ 99 w 99"/>
                <a:gd name="T11" fmla="*/ 89 h 92"/>
                <a:gd name="T12" fmla="*/ 99 w 99"/>
                <a:gd name="T13" fmla="*/ 52 h 92"/>
                <a:gd name="T14" fmla="*/ 89 w 99"/>
                <a:gd name="T15" fmla="*/ 41 h 92"/>
                <a:gd name="T16" fmla="*/ 55 w 99"/>
                <a:gd name="T17" fmla="*/ 31 h 92"/>
                <a:gd name="T18" fmla="*/ 45 w 99"/>
                <a:gd name="T19" fmla="*/ 19 h 92"/>
                <a:gd name="T20" fmla="*/ 1 w 99"/>
                <a:gd name="T21" fmla="*/ 32 h 92"/>
                <a:gd name="T22" fmla="*/ 0 w 99"/>
                <a:gd name="T23" fmla="*/ 89 h 92"/>
                <a:gd name="T24" fmla="*/ 88 w 99"/>
                <a:gd name="T25" fmla="*/ 73 h 92"/>
                <a:gd name="T26" fmla="*/ 93 w 99"/>
                <a:gd name="T27" fmla="*/ 73 h 92"/>
                <a:gd name="T28" fmla="*/ 93 w 99"/>
                <a:gd name="T29" fmla="*/ 87 h 92"/>
                <a:gd name="T30" fmla="*/ 6 w 99"/>
                <a:gd name="T31" fmla="*/ 87 h 92"/>
                <a:gd name="T32" fmla="*/ 6 w 99"/>
                <a:gd name="T33" fmla="*/ 73 h 92"/>
                <a:gd name="T34" fmla="*/ 12 w 99"/>
                <a:gd name="T35" fmla="*/ 73 h 92"/>
                <a:gd name="T36" fmla="*/ 12 w 99"/>
                <a:gd name="T37" fmla="*/ 81 h 92"/>
                <a:gd name="T38" fmla="*/ 16 w 99"/>
                <a:gd name="T39" fmla="*/ 81 h 92"/>
                <a:gd name="T40" fmla="*/ 16 w 99"/>
                <a:gd name="T41" fmla="*/ 73 h 92"/>
                <a:gd name="T42" fmla="*/ 18 w 99"/>
                <a:gd name="T43" fmla="*/ 73 h 92"/>
                <a:gd name="T44" fmla="*/ 18 w 99"/>
                <a:gd name="T45" fmla="*/ 81 h 92"/>
                <a:gd name="T46" fmla="*/ 22 w 99"/>
                <a:gd name="T47" fmla="*/ 81 h 92"/>
                <a:gd name="T48" fmla="*/ 22 w 99"/>
                <a:gd name="T49" fmla="*/ 73 h 92"/>
                <a:gd name="T50" fmla="*/ 29 w 99"/>
                <a:gd name="T51" fmla="*/ 73 h 92"/>
                <a:gd name="T52" fmla="*/ 29 w 99"/>
                <a:gd name="T53" fmla="*/ 81 h 92"/>
                <a:gd name="T54" fmla="*/ 33 w 99"/>
                <a:gd name="T55" fmla="*/ 81 h 92"/>
                <a:gd name="T56" fmla="*/ 33 w 99"/>
                <a:gd name="T57" fmla="*/ 73 h 92"/>
                <a:gd name="T58" fmla="*/ 35 w 99"/>
                <a:gd name="T59" fmla="*/ 73 h 92"/>
                <a:gd name="T60" fmla="*/ 35 w 99"/>
                <a:gd name="T61" fmla="*/ 81 h 92"/>
                <a:gd name="T62" fmla="*/ 39 w 99"/>
                <a:gd name="T63" fmla="*/ 81 h 92"/>
                <a:gd name="T64" fmla="*/ 39 w 99"/>
                <a:gd name="T65" fmla="*/ 73 h 92"/>
                <a:gd name="T66" fmla="*/ 41 w 99"/>
                <a:gd name="T67" fmla="*/ 73 h 92"/>
                <a:gd name="T68" fmla="*/ 41 w 99"/>
                <a:gd name="T69" fmla="*/ 81 h 92"/>
                <a:gd name="T70" fmla="*/ 45 w 99"/>
                <a:gd name="T71" fmla="*/ 81 h 92"/>
                <a:gd name="T72" fmla="*/ 45 w 99"/>
                <a:gd name="T73" fmla="*/ 73 h 92"/>
                <a:gd name="T74" fmla="*/ 55 w 99"/>
                <a:gd name="T75" fmla="*/ 73 h 92"/>
                <a:gd name="T76" fmla="*/ 55 w 99"/>
                <a:gd name="T77" fmla="*/ 81 h 92"/>
                <a:gd name="T78" fmla="*/ 59 w 99"/>
                <a:gd name="T79" fmla="*/ 81 h 92"/>
                <a:gd name="T80" fmla="*/ 59 w 99"/>
                <a:gd name="T81" fmla="*/ 73 h 92"/>
                <a:gd name="T82" fmla="*/ 61 w 99"/>
                <a:gd name="T83" fmla="*/ 73 h 92"/>
                <a:gd name="T84" fmla="*/ 61 w 99"/>
                <a:gd name="T85" fmla="*/ 81 h 92"/>
                <a:gd name="T86" fmla="*/ 65 w 99"/>
                <a:gd name="T87" fmla="*/ 81 h 92"/>
                <a:gd name="T88" fmla="*/ 65 w 99"/>
                <a:gd name="T89" fmla="*/ 73 h 92"/>
                <a:gd name="T90" fmla="*/ 72 w 99"/>
                <a:gd name="T91" fmla="*/ 73 h 92"/>
                <a:gd name="T92" fmla="*/ 72 w 99"/>
                <a:gd name="T93" fmla="*/ 81 h 92"/>
                <a:gd name="T94" fmla="*/ 75 w 99"/>
                <a:gd name="T95" fmla="*/ 81 h 92"/>
                <a:gd name="T96" fmla="*/ 75 w 99"/>
                <a:gd name="T97" fmla="*/ 73 h 92"/>
                <a:gd name="T98" fmla="*/ 78 w 99"/>
                <a:gd name="T99" fmla="*/ 73 h 92"/>
                <a:gd name="T100" fmla="*/ 78 w 99"/>
                <a:gd name="T101" fmla="*/ 81 h 92"/>
                <a:gd name="T102" fmla="*/ 82 w 99"/>
                <a:gd name="T103" fmla="*/ 81 h 92"/>
                <a:gd name="T104" fmla="*/ 82 w 99"/>
                <a:gd name="T105" fmla="*/ 73 h 92"/>
                <a:gd name="T106" fmla="*/ 84 w 99"/>
                <a:gd name="T107" fmla="*/ 73 h 92"/>
                <a:gd name="T108" fmla="*/ 84 w 99"/>
                <a:gd name="T109" fmla="*/ 81 h 92"/>
                <a:gd name="T110" fmla="*/ 88 w 99"/>
                <a:gd name="T111" fmla="*/ 81 h 92"/>
                <a:gd name="T112" fmla="*/ 88 w 99"/>
                <a:gd name="T113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9" h="92">
                  <a:moveTo>
                    <a:pt x="0" y="89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46"/>
                    <a:pt x="94" y="42"/>
                    <a:pt x="89" y="41"/>
                  </a:cubicBezTo>
                  <a:cubicBezTo>
                    <a:pt x="75" y="38"/>
                    <a:pt x="64" y="42"/>
                    <a:pt x="55" y="31"/>
                  </a:cubicBezTo>
                  <a:cubicBezTo>
                    <a:pt x="52" y="28"/>
                    <a:pt x="49" y="23"/>
                    <a:pt x="45" y="19"/>
                  </a:cubicBezTo>
                  <a:cubicBezTo>
                    <a:pt x="29" y="0"/>
                    <a:pt x="1" y="13"/>
                    <a:pt x="1" y="32"/>
                  </a:cubicBezTo>
                  <a:cubicBezTo>
                    <a:pt x="0" y="89"/>
                    <a:pt x="0" y="89"/>
                    <a:pt x="0" y="89"/>
                  </a:cubicBezTo>
                  <a:close/>
                  <a:moveTo>
                    <a:pt x="88" y="73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5" y="81"/>
                    <a:pt x="65" y="81"/>
                    <a:pt x="65" y="81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88" y="81"/>
                    <a:pt x="88" y="81"/>
                    <a:pt x="88" y="81"/>
                  </a:cubicBezTo>
                  <a:lnTo>
                    <a:pt x="88" y="7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181"/>
            <p:cNvSpPr>
              <a:spLocks noEditPoints="1"/>
            </p:cNvSpPr>
            <p:nvPr/>
          </p:nvSpPr>
          <p:spPr bwMode="auto">
            <a:xfrm>
              <a:off x="4256827" y="5118597"/>
              <a:ext cx="397047" cy="527421"/>
            </a:xfrm>
            <a:custGeom>
              <a:avLst/>
              <a:gdLst>
                <a:gd name="T0" fmla="*/ 0 w 85"/>
                <a:gd name="T1" fmla="*/ 0 h 113"/>
                <a:gd name="T2" fmla="*/ 85 w 85"/>
                <a:gd name="T3" fmla="*/ 0 h 113"/>
                <a:gd name="T4" fmla="*/ 85 w 85"/>
                <a:gd name="T5" fmla="*/ 113 h 113"/>
                <a:gd name="T6" fmla="*/ 0 w 85"/>
                <a:gd name="T7" fmla="*/ 113 h 113"/>
                <a:gd name="T8" fmla="*/ 0 w 85"/>
                <a:gd name="T9" fmla="*/ 0 h 113"/>
                <a:gd name="T10" fmla="*/ 56 w 85"/>
                <a:gd name="T11" fmla="*/ 44 h 113"/>
                <a:gd name="T12" fmla="*/ 57 w 85"/>
                <a:gd name="T13" fmla="*/ 43 h 113"/>
                <a:gd name="T14" fmla="*/ 63 w 85"/>
                <a:gd name="T15" fmla="*/ 29 h 113"/>
                <a:gd name="T16" fmla="*/ 57 w 85"/>
                <a:gd name="T17" fmla="*/ 15 h 113"/>
                <a:gd name="T18" fmla="*/ 43 w 85"/>
                <a:gd name="T19" fmla="*/ 9 h 113"/>
                <a:gd name="T20" fmla="*/ 29 w 85"/>
                <a:gd name="T21" fmla="*/ 15 h 113"/>
                <a:gd name="T22" fmla="*/ 23 w 85"/>
                <a:gd name="T23" fmla="*/ 29 h 113"/>
                <a:gd name="T24" fmla="*/ 29 w 85"/>
                <a:gd name="T25" fmla="*/ 43 h 113"/>
                <a:gd name="T26" fmla="*/ 30 w 85"/>
                <a:gd name="T27" fmla="*/ 44 h 113"/>
                <a:gd name="T28" fmla="*/ 22 w 85"/>
                <a:gd name="T29" fmla="*/ 50 h 113"/>
                <a:gd name="T30" fmla="*/ 14 w 85"/>
                <a:gd name="T31" fmla="*/ 47 h 113"/>
                <a:gd name="T32" fmla="*/ 10 w 85"/>
                <a:gd name="T33" fmla="*/ 51 h 113"/>
                <a:gd name="T34" fmla="*/ 15 w 85"/>
                <a:gd name="T35" fmla="*/ 59 h 113"/>
                <a:gd name="T36" fmla="*/ 12 w 85"/>
                <a:gd name="T37" fmla="*/ 72 h 113"/>
                <a:gd name="T38" fmla="*/ 16 w 85"/>
                <a:gd name="T39" fmla="*/ 85 h 113"/>
                <a:gd name="T40" fmla="*/ 10 w 85"/>
                <a:gd name="T41" fmla="*/ 93 h 113"/>
                <a:gd name="T42" fmla="*/ 14 w 85"/>
                <a:gd name="T43" fmla="*/ 98 h 113"/>
                <a:gd name="T44" fmla="*/ 22 w 85"/>
                <a:gd name="T45" fmla="*/ 94 h 113"/>
                <a:gd name="T46" fmla="*/ 43 w 85"/>
                <a:gd name="T47" fmla="*/ 102 h 113"/>
                <a:gd name="T48" fmla="*/ 64 w 85"/>
                <a:gd name="T49" fmla="*/ 94 h 113"/>
                <a:gd name="T50" fmla="*/ 72 w 85"/>
                <a:gd name="T51" fmla="*/ 98 h 113"/>
                <a:gd name="T52" fmla="*/ 76 w 85"/>
                <a:gd name="T53" fmla="*/ 93 h 113"/>
                <a:gd name="T54" fmla="*/ 71 w 85"/>
                <a:gd name="T55" fmla="*/ 85 h 113"/>
                <a:gd name="T56" fmla="*/ 74 w 85"/>
                <a:gd name="T57" fmla="*/ 72 h 113"/>
                <a:gd name="T58" fmla="*/ 71 w 85"/>
                <a:gd name="T59" fmla="*/ 59 h 113"/>
                <a:gd name="T60" fmla="*/ 76 w 85"/>
                <a:gd name="T61" fmla="*/ 51 h 113"/>
                <a:gd name="T62" fmla="*/ 72 w 85"/>
                <a:gd name="T63" fmla="*/ 47 h 113"/>
                <a:gd name="T64" fmla="*/ 64 w 85"/>
                <a:gd name="T65" fmla="*/ 50 h 113"/>
                <a:gd name="T66" fmla="*/ 56 w 85"/>
                <a:gd name="T67" fmla="*/ 44 h 113"/>
                <a:gd name="T68" fmla="*/ 43 w 85"/>
                <a:gd name="T69" fmla="*/ 64 h 113"/>
                <a:gd name="T70" fmla="*/ 35 w 85"/>
                <a:gd name="T71" fmla="*/ 72 h 113"/>
                <a:gd name="T72" fmla="*/ 43 w 85"/>
                <a:gd name="T73" fmla="*/ 80 h 113"/>
                <a:gd name="T74" fmla="*/ 51 w 85"/>
                <a:gd name="T75" fmla="*/ 72 h 113"/>
                <a:gd name="T76" fmla="*/ 43 w 85"/>
                <a:gd name="T77" fmla="*/ 64 h 113"/>
                <a:gd name="T78" fmla="*/ 49 w 85"/>
                <a:gd name="T79" fmla="*/ 23 h 113"/>
                <a:gd name="T80" fmla="*/ 43 w 85"/>
                <a:gd name="T81" fmla="*/ 20 h 113"/>
                <a:gd name="T82" fmla="*/ 37 w 85"/>
                <a:gd name="T83" fmla="*/ 23 h 113"/>
                <a:gd name="T84" fmla="*/ 34 w 85"/>
                <a:gd name="T85" fmla="*/ 29 h 113"/>
                <a:gd name="T86" fmla="*/ 37 w 85"/>
                <a:gd name="T87" fmla="*/ 35 h 113"/>
                <a:gd name="T88" fmla="*/ 43 w 85"/>
                <a:gd name="T89" fmla="*/ 38 h 113"/>
                <a:gd name="T90" fmla="*/ 49 w 85"/>
                <a:gd name="T91" fmla="*/ 35 h 113"/>
                <a:gd name="T92" fmla="*/ 52 w 85"/>
                <a:gd name="T93" fmla="*/ 29 h 113"/>
                <a:gd name="T94" fmla="*/ 49 w 85"/>
                <a:gd name="T95" fmla="*/ 23 h 113"/>
                <a:gd name="T96" fmla="*/ 57 w 85"/>
                <a:gd name="T97" fmla="*/ 58 h 113"/>
                <a:gd name="T98" fmla="*/ 43 w 85"/>
                <a:gd name="T99" fmla="*/ 53 h 113"/>
                <a:gd name="T100" fmla="*/ 29 w 85"/>
                <a:gd name="T101" fmla="*/ 58 h 113"/>
                <a:gd name="T102" fmla="*/ 24 w 85"/>
                <a:gd name="T103" fmla="*/ 72 h 113"/>
                <a:gd name="T104" fmla="*/ 29 w 85"/>
                <a:gd name="T105" fmla="*/ 86 h 113"/>
                <a:gd name="T106" fmla="*/ 43 w 85"/>
                <a:gd name="T107" fmla="*/ 91 h 113"/>
                <a:gd name="T108" fmla="*/ 57 w 85"/>
                <a:gd name="T109" fmla="*/ 86 h 113"/>
                <a:gd name="T110" fmla="*/ 62 w 85"/>
                <a:gd name="T111" fmla="*/ 72 h 113"/>
                <a:gd name="T112" fmla="*/ 57 w 85"/>
                <a:gd name="T113" fmla="*/ 5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" h="113">
                  <a:moveTo>
                    <a:pt x="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56" y="44"/>
                  </a:moveTo>
                  <a:cubicBezTo>
                    <a:pt x="56" y="44"/>
                    <a:pt x="57" y="44"/>
                    <a:pt x="57" y="43"/>
                  </a:cubicBezTo>
                  <a:cubicBezTo>
                    <a:pt x="61" y="40"/>
                    <a:pt x="63" y="35"/>
                    <a:pt x="63" y="29"/>
                  </a:cubicBezTo>
                  <a:cubicBezTo>
                    <a:pt x="63" y="24"/>
                    <a:pt x="61" y="19"/>
                    <a:pt x="57" y="15"/>
                  </a:cubicBezTo>
                  <a:cubicBezTo>
                    <a:pt x="54" y="11"/>
                    <a:pt x="49" y="9"/>
                    <a:pt x="43" y="9"/>
                  </a:cubicBezTo>
                  <a:cubicBezTo>
                    <a:pt x="38" y="9"/>
                    <a:pt x="33" y="11"/>
                    <a:pt x="29" y="15"/>
                  </a:cubicBezTo>
                  <a:cubicBezTo>
                    <a:pt x="25" y="19"/>
                    <a:pt x="23" y="24"/>
                    <a:pt x="23" y="29"/>
                  </a:cubicBezTo>
                  <a:cubicBezTo>
                    <a:pt x="23" y="35"/>
                    <a:pt x="25" y="40"/>
                    <a:pt x="29" y="43"/>
                  </a:cubicBezTo>
                  <a:cubicBezTo>
                    <a:pt x="29" y="44"/>
                    <a:pt x="30" y="44"/>
                    <a:pt x="30" y="44"/>
                  </a:cubicBezTo>
                  <a:cubicBezTo>
                    <a:pt x="27" y="46"/>
                    <a:pt x="24" y="48"/>
                    <a:pt x="22" y="5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63"/>
                    <a:pt x="12" y="67"/>
                    <a:pt x="12" y="72"/>
                  </a:cubicBezTo>
                  <a:cubicBezTo>
                    <a:pt x="12" y="77"/>
                    <a:pt x="14" y="81"/>
                    <a:pt x="16" y="85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9"/>
                    <a:pt x="35" y="102"/>
                    <a:pt x="43" y="102"/>
                  </a:cubicBezTo>
                  <a:cubicBezTo>
                    <a:pt x="51" y="102"/>
                    <a:pt x="58" y="99"/>
                    <a:pt x="64" y="94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76" y="93"/>
                    <a:pt x="76" y="93"/>
                    <a:pt x="76" y="9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2" y="81"/>
                    <a:pt x="74" y="77"/>
                    <a:pt x="74" y="72"/>
                  </a:cubicBezTo>
                  <a:cubicBezTo>
                    <a:pt x="74" y="67"/>
                    <a:pt x="73" y="63"/>
                    <a:pt x="71" y="59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2" y="48"/>
                    <a:pt x="59" y="46"/>
                    <a:pt x="56" y="44"/>
                  </a:cubicBezTo>
                  <a:close/>
                  <a:moveTo>
                    <a:pt x="43" y="64"/>
                  </a:moveTo>
                  <a:cubicBezTo>
                    <a:pt x="38" y="64"/>
                    <a:pt x="35" y="67"/>
                    <a:pt x="35" y="72"/>
                  </a:cubicBezTo>
                  <a:cubicBezTo>
                    <a:pt x="35" y="77"/>
                    <a:pt x="38" y="80"/>
                    <a:pt x="43" y="80"/>
                  </a:cubicBezTo>
                  <a:cubicBezTo>
                    <a:pt x="48" y="80"/>
                    <a:pt x="51" y="77"/>
                    <a:pt x="51" y="72"/>
                  </a:cubicBezTo>
                  <a:cubicBezTo>
                    <a:pt x="51" y="67"/>
                    <a:pt x="48" y="64"/>
                    <a:pt x="43" y="64"/>
                  </a:cubicBezTo>
                  <a:close/>
                  <a:moveTo>
                    <a:pt x="49" y="23"/>
                  </a:moveTo>
                  <a:cubicBezTo>
                    <a:pt x="48" y="21"/>
                    <a:pt x="45" y="20"/>
                    <a:pt x="43" y="20"/>
                  </a:cubicBezTo>
                  <a:cubicBezTo>
                    <a:pt x="41" y="20"/>
                    <a:pt x="38" y="21"/>
                    <a:pt x="37" y="23"/>
                  </a:cubicBezTo>
                  <a:cubicBezTo>
                    <a:pt x="35" y="25"/>
                    <a:pt x="34" y="27"/>
                    <a:pt x="34" y="29"/>
                  </a:cubicBezTo>
                  <a:cubicBezTo>
                    <a:pt x="34" y="32"/>
                    <a:pt x="35" y="34"/>
                    <a:pt x="37" y="35"/>
                  </a:cubicBezTo>
                  <a:cubicBezTo>
                    <a:pt x="38" y="37"/>
                    <a:pt x="41" y="38"/>
                    <a:pt x="43" y="38"/>
                  </a:cubicBezTo>
                  <a:cubicBezTo>
                    <a:pt x="45" y="38"/>
                    <a:pt x="48" y="37"/>
                    <a:pt x="49" y="35"/>
                  </a:cubicBezTo>
                  <a:cubicBezTo>
                    <a:pt x="51" y="34"/>
                    <a:pt x="52" y="32"/>
                    <a:pt x="52" y="29"/>
                  </a:cubicBezTo>
                  <a:cubicBezTo>
                    <a:pt x="52" y="27"/>
                    <a:pt x="51" y="25"/>
                    <a:pt x="49" y="23"/>
                  </a:cubicBezTo>
                  <a:close/>
                  <a:moveTo>
                    <a:pt x="57" y="58"/>
                  </a:moveTo>
                  <a:cubicBezTo>
                    <a:pt x="53" y="55"/>
                    <a:pt x="48" y="53"/>
                    <a:pt x="43" y="53"/>
                  </a:cubicBezTo>
                  <a:cubicBezTo>
                    <a:pt x="38" y="53"/>
                    <a:pt x="33" y="55"/>
                    <a:pt x="29" y="58"/>
                  </a:cubicBezTo>
                  <a:cubicBezTo>
                    <a:pt x="26" y="62"/>
                    <a:pt x="24" y="67"/>
                    <a:pt x="24" y="72"/>
                  </a:cubicBezTo>
                  <a:cubicBezTo>
                    <a:pt x="24" y="77"/>
                    <a:pt x="26" y="82"/>
                    <a:pt x="29" y="86"/>
                  </a:cubicBezTo>
                  <a:cubicBezTo>
                    <a:pt x="33" y="89"/>
                    <a:pt x="38" y="91"/>
                    <a:pt x="43" y="91"/>
                  </a:cubicBezTo>
                  <a:cubicBezTo>
                    <a:pt x="48" y="91"/>
                    <a:pt x="53" y="89"/>
                    <a:pt x="57" y="86"/>
                  </a:cubicBezTo>
                  <a:cubicBezTo>
                    <a:pt x="60" y="82"/>
                    <a:pt x="62" y="77"/>
                    <a:pt x="62" y="72"/>
                  </a:cubicBezTo>
                  <a:cubicBezTo>
                    <a:pt x="62" y="67"/>
                    <a:pt x="60" y="62"/>
                    <a:pt x="57" y="5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186"/>
            <p:cNvSpPr>
              <a:spLocks noEditPoints="1"/>
            </p:cNvSpPr>
            <p:nvPr/>
          </p:nvSpPr>
          <p:spPr bwMode="auto">
            <a:xfrm>
              <a:off x="7413291" y="5179832"/>
              <a:ext cx="420381" cy="477083"/>
            </a:xfrm>
            <a:custGeom>
              <a:avLst/>
              <a:gdLst>
                <a:gd name="T0" fmla="*/ 0 w 215"/>
                <a:gd name="T1" fmla="*/ 81 h 244"/>
                <a:gd name="T2" fmla="*/ 56 w 215"/>
                <a:gd name="T3" fmla="*/ 81 h 244"/>
                <a:gd name="T4" fmla="*/ 80 w 215"/>
                <a:gd name="T5" fmla="*/ 62 h 244"/>
                <a:gd name="T6" fmla="*/ 163 w 215"/>
                <a:gd name="T7" fmla="*/ 0 h 244"/>
                <a:gd name="T8" fmla="*/ 163 w 215"/>
                <a:gd name="T9" fmla="*/ 123 h 244"/>
                <a:gd name="T10" fmla="*/ 163 w 215"/>
                <a:gd name="T11" fmla="*/ 244 h 244"/>
                <a:gd name="T12" fmla="*/ 80 w 215"/>
                <a:gd name="T13" fmla="*/ 185 h 244"/>
                <a:gd name="T14" fmla="*/ 56 w 215"/>
                <a:gd name="T15" fmla="*/ 166 h 244"/>
                <a:gd name="T16" fmla="*/ 0 w 215"/>
                <a:gd name="T17" fmla="*/ 166 h 244"/>
                <a:gd name="T18" fmla="*/ 0 w 215"/>
                <a:gd name="T19" fmla="*/ 81 h 244"/>
                <a:gd name="T20" fmla="*/ 0 w 215"/>
                <a:gd name="T21" fmla="*/ 81 h 244"/>
                <a:gd name="T22" fmla="*/ 184 w 215"/>
                <a:gd name="T23" fmla="*/ 0 h 244"/>
                <a:gd name="T24" fmla="*/ 215 w 215"/>
                <a:gd name="T25" fmla="*/ 0 h 244"/>
                <a:gd name="T26" fmla="*/ 215 w 215"/>
                <a:gd name="T27" fmla="*/ 244 h 244"/>
                <a:gd name="T28" fmla="*/ 184 w 215"/>
                <a:gd name="T29" fmla="*/ 244 h 244"/>
                <a:gd name="T30" fmla="*/ 184 w 215"/>
                <a:gd name="T3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5" h="244">
                  <a:moveTo>
                    <a:pt x="0" y="81"/>
                  </a:moveTo>
                  <a:lnTo>
                    <a:pt x="56" y="81"/>
                  </a:lnTo>
                  <a:lnTo>
                    <a:pt x="80" y="62"/>
                  </a:lnTo>
                  <a:lnTo>
                    <a:pt x="163" y="0"/>
                  </a:lnTo>
                  <a:lnTo>
                    <a:pt x="163" y="123"/>
                  </a:lnTo>
                  <a:lnTo>
                    <a:pt x="163" y="244"/>
                  </a:lnTo>
                  <a:lnTo>
                    <a:pt x="80" y="185"/>
                  </a:lnTo>
                  <a:lnTo>
                    <a:pt x="56" y="166"/>
                  </a:lnTo>
                  <a:lnTo>
                    <a:pt x="0" y="166"/>
                  </a:lnTo>
                  <a:lnTo>
                    <a:pt x="0" y="81"/>
                  </a:lnTo>
                  <a:lnTo>
                    <a:pt x="0" y="81"/>
                  </a:lnTo>
                  <a:close/>
                  <a:moveTo>
                    <a:pt x="184" y="0"/>
                  </a:moveTo>
                  <a:lnTo>
                    <a:pt x="215" y="0"/>
                  </a:lnTo>
                  <a:lnTo>
                    <a:pt x="215" y="244"/>
                  </a:lnTo>
                  <a:lnTo>
                    <a:pt x="184" y="244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192"/>
            <p:cNvSpPr>
              <a:spLocks noEditPoints="1"/>
            </p:cNvSpPr>
            <p:nvPr/>
          </p:nvSpPr>
          <p:spPr bwMode="auto">
            <a:xfrm>
              <a:off x="2858892" y="5247225"/>
              <a:ext cx="602937" cy="398793"/>
            </a:xfrm>
            <a:custGeom>
              <a:avLst/>
              <a:gdLst>
                <a:gd name="T0" fmla="*/ 67 w 254"/>
                <a:gd name="T1" fmla="*/ 49 h 168"/>
                <a:gd name="T2" fmla="*/ 90 w 254"/>
                <a:gd name="T3" fmla="*/ 40 h 168"/>
                <a:gd name="T4" fmla="*/ 187 w 254"/>
                <a:gd name="T5" fmla="*/ 0 h 168"/>
                <a:gd name="T6" fmla="*/ 187 w 254"/>
                <a:gd name="T7" fmla="*/ 78 h 168"/>
                <a:gd name="T8" fmla="*/ 187 w 254"/>
                <a:gd name="T9" fmla="*/ 156 h 168"/>
                <a:gd name="T10" fmla="*/ 90 w 254"/>
                <a:gd name="T11" fmla="*/ 115 h 168"/>
                <a:gd name="T12" fmla="*/ 67 w 254"/>
                <a:gd name="T13" fmla="*/ 108 h 168"/>
                <a:gd name="T14" fmla="*/ 83 w 254"/>
                <a:gd name="T15" fmla="*/ 168 h 168"/>
                <a:gd name="T16" fmla="*/ 36 w 254"/>
                <a:gd name="T17" fmla="*/ 168 h 168"/>
                <a:gd name="T18" fmla="*/ 22 w 254"/>
                <a:gd name="T19" fmla="*/ 106 h 168"/>
                <a:gd name="T20" fmla="*/ 0 w 254"/>
                <a:gd name="T21" fmla="*/ 106 h 168"/>
                <a:gd name="T22" fmla="*/ 0 w 254"/>
                <a:gd name="T23" fmla="*/ 49 h 168"/>
                <a:gd name="T24" fmla="*/ 67 w 254"/>
                <a:gd name="T25" fmla="*/ 49 h 168"/>
                <a:gd name="T26" fmla="*/ 67 w 254"/>
                <a:gd name="T27" fmla="*/ 49 h 168"/>
                <a:gd name="T28" fmla="*/ 211 w 254"/>
                <a:gd name="T29" fmla="*/ 108 h 168"/>
                <a:gd name="T30" fmla="*/ 249 w 254"/>
                <a:gd name="T31" fmla="*/ 120 h 168"/>
                <a:gd name="T32" fmla="*/ 242 w 254"/>
                <a:gd name="T33" fmla="*/ 134 h 168"/>
                <a:gd name="T34" fmla="*/ 206 w 254"/>
                <a:gd name="T35" fmla="*/ 123 h 168"/>
                <a:gd name="T36" fmla="*/ 211 w 254"/>
                <a:gd name="T37" fmla="*/ 108 h 168"/>
                <a:gd name="T38" fmla="*/ 211 w 254"/>
                <a:gd name="T39" fmla="*/ 108 h 168"/>
                <a:gd name="T40" fmla="*/ 209 w 254"/>
                <a:gd name="T41" fmla="*/ 33 h 168"/>
                <a:gd name="T42" fmla="*/ 244 w 254"/>
                <a:gd name="T43" fmla="*/ 21 h 168"/>
                <a:gd name="T44" fmla="*/ 249 w 254"/>
                <a:gd name="T45" fmla="*/ 35 h 168"/>
                <a:gd name="T46" fmla="*/ 213 w 254"/>
                <a:gd name="T47" fmla="*/ 49 h 168"/>
                <a:gd name="T48" fmla="*/ 209 w 254"/>
                <a:gd name="T49" fmla="*/ 33 h 168"/>
                <a:gd name="T50" fmla="*/ 209 w 254"/>
                <a:gd name="T51" fmla="*/ 33 h 168"/>
                <a:gd name="T52" fmla="*/ 216 w 254"/>
                <a:gd name="T53" fmla="*/ 71 h 168"/>
                <a:gd name="T54" fmla="*/ 254 w 254"/>
                <a:gd name="T55" fmla="*/ 71 h 168"/>
                <a:gd name="T56" fmla="*/ 254 w 254"/>
                <a:gd name="T57" fmla="*/ 87 h 168"/>
                <a:gd name="T58" fmla="*/ 216 w 254"/>
                <a:gd name="T59" fmla="*/ 87 h 168"/>
                <a:gd name="T60" fmla="*/ 216 w 254"/>
                <a:gd name="T61" fmla="*/ 7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4" h="168">
                  <a:moveTo>
                    <a:pt x="67" y="49"/>
                  </a:moveTo>
                  <a:lnTo>
                    <a:pt x="90" y="40"/>
                  </a:lnTo>
                  <a:lnTo>
                    <a:pt x="187" y="0"/>
                  </a:lnTo>
                  <a:lnTo>
                    <a:pt x="187" y="78"/>
                  </a:lnTo>
                  <a:lnTo>
                    <a:pt x="187" y="156"/>
                  </a:lnTo>
                  <a:lnTo>
                    <a:pt x="90" y="115"/>
                  </a:lnTo>
                  <a:lnTo>
                    <a:pt x="67" y="108"/>
                  </a:lnTo>
                  <a:lnTo>
                    <a:pt x="83" y="168"/>
                  </a:lnTo>
                  <a:lnTo>
                    <a:pt x="36" y="168"/>
                  </a:lnTo>
                  <a:lnTo>
                    <a:pt x="22" y="106"/>
                  </a:lnTo>
                  <a:lnTo>
                    <a:pt x="0" y="106"/>
                  </a:lnTo>
                  <a:lnTo>
                    <a:pt x="0" y="49"/>
                  </a:lnTo>
                  <a:lnTo>
                    <a:pt x="67" y="49"/>
                  </a:lnTo>
                  <a:lnTo>
                    <a:pt x="67" y="49"/>
                  </a:lnTo>
                  <a:close/>
                  <a:moveTo>
                    <a:pt x="211" y="108"/>
                  </a:moveTo>
                  <a:lnTo>
                    <a:pt x="249" y="120"/>
                  </a:lnTo>
                  <a:lnTo>
                    <a:pt x="242" y="134"/>
                  </a:lnTo>
                  <a:lnTo>
                    <a:pt x="206" y="123"/>
                  </a:lnTo>
                  <a:lnTo>
                    <a:pt x="211" y="108"/>
                  </a:lnTo>
                  <a:lnTo>
                    <a:pt x="211" y="108"/>
                  </a:lnTo>
                  <a:close/>
                  <a:moveTo>
                    <a:pt x="209" y="33"/>
                  </a:moveTo>
                  <a:lnTo>
                    <a:pt x="244" y="21"/>
                  </a:lnTo>
                  <a:lnTo>
                    <a:pt x="249" y="35"/>
                  </a:lnTo>
                  <a:lnTo>
                    <a:pt x="213" y="49"/>
                  </a:lnTo>
                  <a:lnTo>
                    <a:pt x="209" y="33"/>
                  </a:lnTo>
                  <a:lnTo>
                    <a:pt x="209" y="33"/>
                  </a:lnTo>
                  <a:close/>
                  <a:moveTo>
                    <a:pt x="216" y="71"/>
                  </a:moveTo>
                  <a:lnTo>
                    <a:pt x="254" y="71"/>
                  </a:lnTo>
                  <a:lnTo>
                    <a:pt x="254" y="87"/>
                  </a:lnTo>
                  <a:lnTo>
                    <a:pt x="216" y="87"/>
                  </a:lnTo>
                  <a:lnTo>
                    <a:pt x="216" y="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201"/>
            <p:cNvSpPr>
              <a:spLocks/>
            </p:cNvSpPr>
            <p:nvPr/>
          </p:nvSpPr>
          <p:spPr bwMode="auto">
            <a:xfrm>
              <a:off x="8463473" y="2234102"/>
              <a:ext cx="1150427" cy="902708"/>
            </a:xfrm>
            <a:custGeom>
              <a:avLst/>
              <a:gdLst>
                <a:gd name="T0" fmla="*/ 113 w 116"/>
                <a:gd name="T1" fmla="*/ 50 h 91"/>
                <a:gd name="T2" fmla="*/ 103 w 116"/>
                <a:gd name="T3" fmla="*/ 48 h 91"/>
                <a:gd name="T4" fmla="*/ 103 w 116"/>
                <a:gd name="T5" fmla="*/ 46 h 91"/>
                <a:gd name="T6" fmla="*/ 100 w 116"/>
                <a:gd name="T7" fmla="*/ 41 h 91"/>
                <a:gd name="T8" fmla="*/ 89 w 116"/>
                <a:gd name="T9" fmla="*/ 18 h 91"/>
                <a:gd name="T10" fmla="*/ 92 w 116"/>
                <a:gd name="T11" fmla="*/ 15 h 91"/>
                <a:gd name="T12" fmla="*/ 77 w 116"/>
                <a:gd name="T13" fmla="*/ 5 h 91"/>
                <a:gd name="T14" fmla="*/ 58 w 116"/>
                <a:gd name="T15" fmla="*/ 0 h 91"/>
                <a:gd name="T16" fmla="*/ 38 w 116"/>
                <a:gd name="T17" fmla="*/ 4 h 91"/>
                <a:gd name="T18" fmla="*/ 23 w 116"/>
                <a:gd name="T19" fmla="*/ 16 h 91"/>
                <a:gd name="T20" fmla="*/ 26 w 116"/>
                <a:gd name="T21" fmla="*/ 19 h 91"/>
                <a:gd name="T22" fmla="*/ 17 w 116"/>
                <a:gd name="T23" fmla="*/ 41 h 91"/>
                <a:gd name="T24" fmla="*/ 12 w 116"/>
                <a:gd name="T25" fmla="*/ 46 h 91"/>
                <a:gd name="T26" fmla="*/ 12 w 116"/>
                <a:gd name="T27" fmla="*/ 48 h 91"/>
                <a:gd name="T28" fmla="*/ 3 w 116"/>
                <a:gd name="T29" fmla="*/ 50 h 91"/>
                <a:gd name="T30" fmla="*/ 3 w 116"/>
                <a:gd name="T31" fmla="*/ 79 h 91"/>
                <a:gd name="T32" fmla="*/ 12 w 116"/>
                <a:gd name="T33" fmla="*/ 83 h 91"/>
                <a:gd name="T34" fmla="*/ 12 w 116"/>
                <a:gd name="T35" fmla="*/ 85 h 91"/>
                <a:gd name="T36" fmla="*/ 18 w 116"/>
                <a:gd name="T37" fmla="*/ 91 h 91"/>
                <a:gd name="T38" fmla="*/ 18 w 116"/>
                <a:gd name="T39" fmla="*/ 91 h 91"/>
                <a:gd name="T40" fmla="*/ 24 w 116"/>
                <a:gd name="T41" fmla="*/ 85 h 91"/>
                <a:gd name="T42" fmla="*/ 24 w 116"/>
                <a:gd name="T43" fmla="*/ 46 h 91"/>
                <a:gd name="T44" fmla="*/ 23 w 116"/>
                <a:gd name="T45" fmla="*/ 43 h 91"/>
                <a:gd name="T46" fmla="*/ 31 w 116"/>
                <a:gd name="T47" fmla="*/ 23 h 91"/>
                <a:gd name="T48" fmla="*/ 34 w 116"/>
                <a:gd name="T49" fmla="*/ 26 h 91"/>
                <a:gd name="T50" fmla="*/ 44 w 116"/>
                <a:gd name="T51" fmla="*/ 18 h 91"/>
                <a:gd name="T52" fmla="*/ 58 w 116"/>
                <a:gd name="T53" fmla="*/ 15 h 91"/>
                <a:gd name="T54" fmla="*/ 71 w 116"/>
                <a:gd name="T55" fmla="*/ 18 h 91"/>
                <a:gd name="T56" fmla="*/ 82 w 116"/>
                <a:gd name="T57" fmla="*/ 25 h 91"/>
                <a:gd name="T58" fmla="*/ 84 w 116"/>
                <a:gd name="T59" fmla="*/ 23 h 91"/>
                <a:gd name="T60" fmla="*/ 94 w 116"/>
                <a:gd name="T61" fmla="*/ 42 h 91"/>
                <a:gd name="T62" fmla="*/ 92 w 116"/>
                <a:gd name="T63" fmla="*/ 46 h 91"/>
                <a:gd name="T64" fmla="*/ 92 w 116"/>
                <a:gd name="T65" fmla="*/ 85 h 91"/>
                <a:gd name="T66" fmla="*/ 97 w 116"/>
                <a:gd name="T67" fmla="*/ 91 h 91"/>
                <a:gd name="T68" fmla="*/ 97 w 116"/>
                <a:gd name="T69" fmla="*/ 91 h 91"/>
                <a:gd name="T70" fmla="*/ 103 w 116"/>
                <a:gd name="T71" fmla="*/ 85 h 91"/>
                <a:gd name="T72" fmla="*/ 103 w 116"/>
                <a:gd name="T73" fmla="*/ 83 h 91"/>
                <a:gd name="T74" fmla="*/ 113 w 116"/>
                <a:gd name="T75" fmla="*/ 79 h 91"/>
                <a:gd name="T76" fmla="*/ 113 w 116"/>
                <a:gd name="T77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6" h="91">
                  <a:moveTo>
                    <a:pt x="113" y="50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44"/>
                    <a:pt x="102" y="42"/>
                    <a:pt x="100" y="41"/>
                  </a:cubicBezTo>
                  <a:cubicBezTo>
                    <a:pt x="99" y="32"/>
                    <a:pt x="95" y="24"/>
                    <a:pt x="89" y="18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88" y="11"/>
                    <a:pt x="82" y="7"/>
                    <a:pt x="77" y="5"/>
                  </a:cubicBezTo>
                  <a:cubicBezTo>
                    <a:pt x="71" y="2"/>
                    <a:pt x="64" y="0"/>
                    <a:pt x="58" y="0"/>
                  </a:cubicBezTo>
                  <a:cubicBezTo>
                    <a:pt x="51" y="0"/>
                    <a:pt x="45" y="2"/>
                    <a:pt x="38" y="4"/>
                  </a:cubicBezTo>
                  <a:cubicBezTo>
                    <a:pt x="32" y="7"/>
                    <a:pt x="27" y="11"/>
                    <a:pt x="23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1" y="25"/>
                    <a:pt x="18" y="32"/>
                    <a:pt x="17" y="41"/>
                  </a:cubicBezTo>
                  <a:cubicBezTo>
                    <a:pt x="14" y="41"/>
                    <a:pt x="12" y="44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0" y="60"/>
                    <a:pt x="0" y="70"/>
                    <a:pt x="3" y="79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8"/>
                    <a:pt x="15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21" y="91"/>
                    <a:pt x="24" y="88"/>
                    <a:pt x="24" y="8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4"/>
                    <a:pt x="23" y="43"/>
                  </a:cubicBezTo>
                  <a:cubicBezTo>
                    <a:pt x="23" y="35"/>
                    <a:pt x="26" y="28"/>
                    <a:pt x="31" y="23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7" y="22"/>
                    <a:pt x="40" y="20"/>
                    <a:pt x="44" y="18"/>
                  </a:cubicBezTo>
                  <a:cubicBezTo>
                    <a:pt x="49" y="16"/>
                    <a:pt x="53" y="15"/>
                    <a:pt x="58" y="15"/>
                  </a:cubicBezTo>
                  <a:cubicBezTo>
                    <a:pt x="62" y="15"/>
                    <a:pt x="66" y="16"/>
                    <a:pt x="71" y="18"/>
                  </a:cubicBezTo>
                  <a:cubicBezTo>
                    <a:pt x="75" y="20"/>
                    <a:pt x="79" y="22"/>
                    <a:pt x="82" y="25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9" y="28"/>
                    <a:pt x="93" y="34"/>
                    <a:pt x="94" y="42"/>
                  </a:cubicBezTo>
                  <a:cubicBezTo>
                    <a:pt x="92" y="43"/>
                    <a:pt x="92" y="45"/>
                    <a:pt x="92" y="46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8"/>
                    <a:pt x="94" y="91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91"/>
                    <a:pt x="103" y="88"/>
                    <a:pt x="103" y="85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6" y="70"/>
                    <a:pt x="116" y="60"/>
                    <a:pt x="113" y="50"/>
                  </a:cubicBezTo>
                  <a:close/>
                </a:path>
              </a:pathLst>
            </a:custGeom>
            <a:solidFill>
              <a:srgbClr val="01A18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208"/>
            <p:cNvSpPr>
              <a:spLocks/>
            </p:cNvSpPr>
            <p:nvPr/>
          </p:nvSpPr>
          <p:spPr bwMode="auto">
            <a:xfrm>
              <a:off x="10033767" y="5275513"/>
              <a:ext cx="585719" cy="381398"/>
            </a:xfrm>
            <a:custGeom>
              <a:avLst/>
              <a:gdLst>
                <a:gd name="T0" fmla="*/ 5 w 109"/>
                <a:gd name="T1" fmla="*/ 35 h 71"/>
                <a:gd name="T2" fmla="*/ 5 w 109"/>
                <a:gd name="T3" fmla="*/ 56 h 71"/>
                <a:gd name="T4" fmla="*/ 17 w 109"/>
                <a:gd name="T5" fmla="*/ 42 h 71"/>
                <a:gd name="T6" fmla="*/ 23 w 109"/>
                <a:gd name="T7" fmla="*/ 43 h 71"/>
                <a:gd name="T8" fmla="*/ 37 w 109"/>
                <a:gd name="T9" fmla="*/ 71 h 71"/>
                <a:gd name="T10" fmla="*/ 53 w 109"/>
                <a:gd name="T11" fmla="*/ 45 h 71"/>
                <a:gd name="T12" fmla="*/ 59 w 109"/>
                <a:gd name="T13" fmla="*/ 45 h 71"/>
                <a:gd name="T14" fmla="*/ 76 w 109"/>
                <a:gd name="T15" fmla="*/ 70 h 71"/>
                <a:gd name="T16" fmla="*/ 86 w 109"/>
                <a:gd name="T17" fmla="*/ 44 h 71"/>
                <a:gd name="T18" fmla="*/ 92 w 109"/>
                <a:gd name="T19" fmla="*/ 43 h 71"/>
                <a:gd name="T20" fmla="*/ 104 w 109"/>
                <a:gd name="T21" fmla="*/ 55 h 71"/>
                <a:gd name="T22" fmla="*/ 104 w 109"/>
                <a:gd name="T23" fmla="*/ 36 h 71"/>
                <a:gd name="T24" fmla="*/ 109 w 109"/>
                <a:gd name="T25" fmla="*/ 29 h 71"/>
                <a:gd name="T26" fmla="*/ 91 w 109"/>
                <a:gd name="T27" fmla="*/ 18 h 71"/>
                <a:gd name="T28" fmla="*/ 84 w 109"/>
                <a:gd name="T29" fmla="*/ 17 h 71"/>
                <a:gd name="T30" fmla="*/ 104 w 109"/>
                <a:gd name="T31" fmla="*/ 8 h 71"/>
                <a:gd name="T32" fmla="*/ 98 w 109"/>
                <a:gd name="T33" fmla="*/ 3 h 71"/>
                <a:gd name="T34" fmla="*/ 73 w 109"/>
                <a:gd name="T35" fmla="*/ 16 h 71"/>
                <a:gd name="T36" fmla="*/ 66 w 109"/>
                <a:gd name="T37" fmla="*/ 15 h 71"/>
                <a:gd name="T38" fmla="*/ 84 w 109"/>
                <a:gd name="T39" fmla="*/ 7 h 71"/>
                <a:gd name="T40" fmla="*/ 78 w 109"/>
                <a:gd name="T41" fmla="*/ 2 h 71"/>
                <a:gd name="T42" fmla="*/ 53 w 109"/>
                <a:gd name="T43" fmla="*/ 15 h 71"/>
                <a:gd name="T44" fmla="*/ 35 w 109"/>
                <a:gd name="T45" fmla="*/ 24 h 71"/>
                <a:gd name="T46" fmla="*/ 35 w 109"/>
                <a:gd name="T47" fmla="*/ 24 h 71"/>
                <a:gd name="T48" fmla="*/ 31 w 109"/>
                <a:gd name="T49" fmla="*/ 26 h 71"/>
                <a:gd name="T50" fmla="*/ 29 w 109"/>
                <a:gd name="T51" fmla="*/ 26 h 71"/>
                <a:gd name="T52" fmla="*/ 26 w 109"/>
                <a:gd name="T53" fmla="*/ 29 h 71"/>
                <a:gd name="T54" fmla="*/ 29 w 109"/>
                <a:gd name="T55" fmla="*/ 32 h 71"/>
                <a:gd name="T56" fmla="*/ 32 w 109"/>
                <a:gd name="T57" fmla="*/ 29 h 71"/>
                <a:gd name="T58" fmla="*/ 46 w 109"/>
                <a:gd name="T59" fmla="*/ 23 h 71"/>
                <a:gd name="T60" fmla="*/ 55 w 109"/>
                <a:gd name="T61" fmla="*/ 23 h 71"/>
                <a:gd name="T62" fmla="*/ 59 w 109"/>
                <a:gd name="T63" fmla="*/ 23 h 71"/>
                <a:gd name="T64" fmla="*/ 51 w 109"/>
                <a:gd name="T65" fmla="*/ 27 h 71"/>
                <a:gd name="T66" fmla="*/ 49 w 109"/>
                <a:gd name="T67" fmla="*/ 27 h 71"/>
                <a:gd name="T68" fmla="*/ 46 w 109"/>
                <a:gd name="T69" fmla="*/ 30 h 71"/>
                <a:gd name="T70" fmla="*/ 49 w 109"/>
                <a:gd name="T71" fmla="*/ 33 h 71"/>
                <a:gd name="T72" fmla="*/ 52 w 109"/>
                <a:gd name="T73" fmla="*/ 30 h 71"/>
                <a:gd name="T74" fmla="*/ 68 w 109"/>
                <a:gd name="T75" fmla="*/ 24 h 71"/>
                <a:gd name="T76" fmla="*/ 89 w 109"/>
                <a:gd name="T77" fmla="*/ 26 h 71"/>
                <a:gd name="T78" fmla="*/ 101 w 109"/>
                <a:gd name="T79" fmla="*/ 29 h 71"/>
                <a:gd name="T80" fmla="*/ 89 w 109"/>
                <a:gd name="T81" fmla="*/ 32 h 71"/>
                <a:gd name="T82" fmla="*/ 55 w 109"/>
                <a:gd name="T83" fmla="*/ 34 h 71"/>
                <a:gd name="T84" fmla="*/ 20 w 109"/>
                <a:gd name="T85" fmla="*/ 32 h 71"/>
                <a:gd name="T86" fmla="*/ 9 w 109"/>
                <a:gd name="T87" fmla="*/ 29 h 71"/>
                <a:gd name="T88" fmla="*/ 20 w 109"/>
                <a:gd name="T89" fmla="*/ 26 h 71"/>
                <a:gd name="T90" fmla="*/ 32 w 109"/>
                <a:gd name="T91" fmla="*/ 24 h 71"/>
                <a:gd name="T92" fmla="*/ 46 w 109"/>
                <a:gd name="T93" fmla="*/ 15 h 71"/>
                <a:gd name="T94" fmla="*/ 18 w 109"/>
                <a:gd name="T95" fmla="*/ 18 h 71"/>
                <a:gd name="T96" fmla="*/ 0 w 109"/>
                <a:gd name="T97" fmla="*/ 29 h 71"/>
                <a:gd name="T98" fmla="*/ 5 w 109"/>
                <a:gd name="T99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9" h="71">
                  <a:moveTo>
                    <a:pt x="5" y="35"/>
                  </a:moveTo>
                  <a:cubicBezTo>
                    <a:pt x="5" y="56"/>
                    <a:pt x="5" y="56"/>
                    <a:pt x="5" y="5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7" y="34"/>
                    <a:pt x="109" y="32"/>
                    <a:pt x="109" y="29"/>
                  </a:cubicBezTo>
                  <a:cubicBezTo>
                    <a:pt x="109" y="24"/>
                    <a:pt x="102" y="20"/>
                    <a:pt x="91" y="18"/>
                  </a:cubicBezTo>
                  <a:cubicBezTo>
                    <a:pt x="89" y="17"/>
                    <a:pt x="87" y="17"/>
                    <a:pt x="84" y="1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5"/>
                    <a:pt x="103" y="1"/>
                    <a:pt x="98" y="3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1" y="15"/>
                    <a:pt x="68" y="15"/>
                    <a:pt x="66" y="15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6" y="4"/>
                    <a:pt x="84" y="0"/>
                    <a:pt x="78" y="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0" y="26"/>
                    <a:pt x="29" y="26"/>
                  </a:cubicBezTo>
                  <a:cubicBezTo>
                    <a:pt x="28" y="26"/>
                    <a:pt x="26" y="27"/>
                    <a:pt x="26" y="29"/>
                  </a:cubicBezTo>
                  <a:cubicBezTo>
                    <a:pt x="26" y="31"/>
                    <a:pt x="28" y="32"/>
                    <a:pt x="29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23"/>
                    <a:pt x="52" y="23"/>
                    <a:pt x="55" y="23"/>
                  </a:cubicBezTo>
                  <a:cubicBezTo>
                    <a:pt x="56" y="23"/>
                    <a:pt x="57" y="23"/>
                    <a:pt x="59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49" y="27"/>
                  </a:cubicBezTo>
                  <a:cubicBezTo>
                    <a:pt x="47" y="27"/>
                    <a:pt x="46" y="28"/>
                    <a:pt x="46" y="30"/>
                  </a:cubicBezTo>
                  <a:cubicBezTo>
                    <a:pt x="46" y="32"/>
                    <a:pt x="47" y="33"/>
                    <a:pt x="49" y="33"/>
                  </a:cubicBezTo>
                  <a:cubicBezTo>
                    <a:pt x="51" y="33"/>
                    <a:pt x="52" y="32"/>
                    <a:pt x="52" y="30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76" y="24"/>
                    <a:pt x="84" y="25"/>
                    <a:pt x="89" y="26"/>
                  </a:cubicBezTo>
                  <a:cubicBezTo>
                    <a:pt x="96" y="27"/>
                    <a:pt x="101" y="28"/>
                    <a:pt x="101" y="29"/>
                  </a:cubicBezTo>
                  <a:cubicBezTo>
                    <a:pt x="101" y="29"/>
                    <a:pt x="96" y="30"/>
                    <a:pt x="89" y="32"/>
                  </a:cubicBezTo>
                  <a:cubicBezTo>
                    <a:pt x="81" y="33"/>
                    <a:pt x="68" y="34"/>
                    <a:pt x="55" y="34"/>
                  </a:cubicBezTo>
                  <a:cubicBezTo>
                    <a:pt x="41" y="34"/>
                    <a:pt x="29" y="33"/>
                    <a:pt x="20" y="32"/>
                  </a:cubicBezTo>
                  <a:cubicBezTo>
                    <a:pt x="13" y="30"/>
                    <a:pt x="9" y="29"/>
                    <a:pt x="9" y="29"/>
                  </a:cubicBezTo>
                  <a:cubicBezTo>
                    <a:pt x="9" y="28"/>
                    <a:pt x="13" y="27"/>
                    <a:pt x="20" y="26"/>
                  </a:cubicBezTo>
                  <a:cubicBezTo>
                    <a:pt x="23" y="25"/>
                    <a:pt x="27" y="25"/>
                    <a:pt x="32" y="2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5" y="15"/>
                    <a:pt x="26" y="16"/>
                    <a:pt x="18" y="18"/>
                  </a:cubicBezTo>
                  <a:cubicBezTo>
                    <a:pt x="7" y="20"/>
                    <a:pt x="0" y="24"/>
                    <a:pt x="0" y="29"/>
                  </a:cubicBezTo>
                  <a:cubicBezTo>
                    <a:pt x="0" y="31"/>
                    <a:pt x="2" y="33"/>
                    <a:pt x="5" y="3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338"/>
            <p:cNvSpPr>
              <a:spLocks noEditPoints="1"/>
            </p:cNvSpPr>
            <p:nvPr/>
          </p:nvSpPr>
          <p:spPr bwMode="auto">
            <a:xfrm>
              <a:off x="8740587" y="5152168"/>
              <a:ext cx="483420" cy="504747"/>
            </a:xfrm>
            <a:custGeom>
              <a:avLst/>
              <a:gdLst>
                <a:gd name="T0" fmla="*/ 37 w 115"/>
                <a:gd name="T1" fmla="*/ 72 h 120"/>
                <a:gd name="T2" fmla="*/ 37 w 115"/>
                <a:gd name="T3" fmla="*/ 110 h 120"/>
                <a:gd name="T4" fmla="*/ 10 w 115"/>
                <a:gd name="T5" fmla="*/ 110 h 120"/>
                <a:gd name="T6" fmla="*/ 0 w 115"/>
                <a:gd name="T7" fmla="*/ 91 h 120"/>
                <a:gd name="T8" fmla="*/ 10 w 115"/>
                <a:gd name="T9" fmla="*/ 72 h 120"/>
                <a:gd name="T10" fmla="*/ 98 w 115"/>
                <a:gd name="T11" fmla="*/ 64 h 120"/>
                <a:gd name="T12" fmla="*/ 107 w 115"/>
                <a:gd name="T13" fmla="*/ 73 h 120"/>
                <a:gd name="T14" fmla="*/ 107 w 115"/>
                <a:gd name="T15" fmla="*/ 109 h 120"/>
                <a:gd name="T16" fmla="*/ 97 w 115"/>
                <a:gd name="T17" fmla="*/ 119 h 120"/>
                <a:gd name="T18" fmla="*/ 71 w 115"/>
                <a:gd name="T19" fmla="*/ 111 h 120"/>
                <a:gd name="T20" fmla="*/ 71 w 115"/>
                <a:gd name="T21" fmla="*/ 72 h 120"/>
                <a:gd name="T22" fmla="*/ 35 w 115"/>
                <a:gd name="T23" fmla="*/ 68 h 120"/>
                <a:gd name="T24" fmla="*/ 87 w 115"/>
                <a:gd name="T25" fmla="*/ 112 h 120"/>
                <a:gd name="T26" fmla="*/ 89 w 115"/>
                <a:gd name="T27" fmla="*/ 110 h 120"/>
                <a:gd name="T28" fmla="*/ 91 w 115"/>
                <a:gd name="T29" fmla="*/ 107 h 120"/>
                <a:gd name="T30" fmla="*/ 95 w 115"/>
                <a:gd name="T31" fmla="*/ 94 h 120"/>
                <a:gd name="T32" fmla="*/ 95 w 115"/>
                <a:gd name="T33" fmla="*/ 92 h 120"/>
                <a:gd name="T34" fmla="*/ 95 w 115"/>
                <a:gd name="T35" fmla="*/ 92 h 120"/>
                <a:gd name="T36" fmla="*/ 95 w 115"/>
                <a:gd name="T37" fmla="*/ 92 h 120"/>
                <a:gd name="T38" fmla="*/ 95 w 115"/>
                <a:gd name="T39" fmla="*/ 91 h 120"/>
                <a:gd name="T40" fmla="*/ 95 w 115"/>
                <a:gd name="T41" fmla="*/ 91 h 120"/>
                <a:gd name="T42" fmla="*/ 95 w 115"/>
                <a:gd name="T43" fmla="*/ 91 h 120"/>
                <a:gd name="T44" fmla="*/ 95 w 115"/>
                <a:gd name="T45" fmla="*/ 90 h 120"/>
                <a:gd name="T46" fmla="*/ 95 w 115"/>
                <a:gd name="T47" fmla="*/ 90 h 120"/>
                <a:gd name="T48" fmla="*/ 95 w 115"/>
                <a:gd name="T49" fmla="*/ 90 h 120"/>
                <a:gd name="T50" fmla="*/ 95 w 115"/>
                <a:gd name="T51" fmla="*/ 89 h 120"/>
                <a:gd name="T52" fmla="*/ 91 w 115"/>
                <a:gd name="T53" fmla="*/ 75 h 120"/>
                <a:gd name="T54" fmla="*/ 89 w 115"/>
                <a:gd name="T55" fmla="*/ 72 h 120"/>
                <a:gd name="T56" fmla="*/ 87 w 115"/>
                <a:gd name="T57" fmla="*/ 70 h 120"/>
                <a:gd name="T58" fmla="*/ 84 w 115"/>
                <a:gd name="T59" fmla="*/ 69 h 120"/>
                <a:gd name="T60" fmla="*/ 74 w 115"/>
                <a:gd name="T61" fmla="*/ 91 h 120"/>
                <a:gd name="T62" fmla="*/ 84 w 115"/>
                <a:gd name="T63" fmla="*/ 113 h 120"/>
                <a:gd name="T64" fmla="*/ 84 w 115"/>
                <a:gd name="T65" fmla="*/ 80 h 120"/>
                <a:gd name="T66" fmla="*/ 84 w 115"/>
                <a:gd name="T67" fmla="*/ 103 h 120"/>
                <a:gd name="T68" fmla="*/ 84 w 115"/>
                <a:gd name="T69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20">
                  <a:moveTo>
                    <a:pt x="35" y="68"/>
                  </a:moveTo>
                  <a:cubicBezTo>
                    <a:pt x="36" y="69"/>
                    <a:pt x="36" y="71"/>
                    <a:pt x="37" y="72"/>
                  </a:cubicBezTo>
                  <a:cubicBezTo>
                    <a:pt x="40" y="77"/>
                    <a:pt x="42" y="84"/>
                    <a:pt x="42" y="91"/>
                  </a:cubicBezTo>
                  <a:cubicBezTo>
                    <a:pt x="42" y="99"/>
                    <a:pt x="40" y="105"/>
                    <a:pt x="37" y="110"/>
                  </a:cubicBezTo>
                  <a:cubicBezTo>
                    <a:pt x="34" y="116"/>
                    <a:pt x="29" y="120"/>
                    <a:pt x="23" y="120"/>
                  </a:cubicBezTo>
                  <a:cubicBezTo>
                    <a:pt x="18" y="120"/>
                    <a:pt x="13" y="116"/>
                    <a:pt x="10" y="110"/>
                  </a:cubicBezTo>
                  <a:cubicBezTo>
                    <a:pt x="9" y="110"/>
                    <a:pt x="9" y="109"/>
                    <a:pt x="9" y="109"/>
                  </a:cubicBezTo>
                  <a:cubicBezTo>
                    <a:pt x="4" y="107"/>
                    <a:pt x="0" y="100"/>
                    <a:pt x="0" y="91"/>
                  </a:cubicBezTo>
                  <a:cubicBezTo>
                    <a:pt x="0" y="83"/>
                    <a:pt x="4" y="76"/>
                    <a:pt x="9" y="74"/>
                  </a:cubicBezTo>
                  <a:cubicBezTo>
                    <a:pt x="9" y="73"/>
                    <a:pt x="9" y="73"/>
                    <a:pt x="10" y="72"/>
                  </a:cubicBezTo>
                  <a:cubicBezTo>
                    <a:pt x="11" y="69"/>
                    <a:pt x="13" y="67"/>
                    <a:pt x="15" y="65"/>
                  </a:cubicBezTo>
                  <a:cubicBezTo>
                    <a:pt x="24" y="1"/>
                    <a:pt x="89" y="0"/>
                    <a:pt x="98" y="64"/>
                  </a:cubicBezTo>
                  <a:cubicBezTo>
                    <a:pt x="101" y="65"/>
                    <a:pt x="104" y="68"/>
                    <a:pt x="106" y="72"/>
                  </a:cubicBezTo>
                  <a:cubicBezTo>
                    <a:pt x="106" y="72"/>
                    <a:pt x="107" y="73"/>
                    <a:pt x="107" y="73"/>
                  </a:cubicBezTo>
                  <a:cubicBezTo>
                    <a:pt x="111" y="74"/>
                    <a:pt x="115" y="82"/>
                    <a:pt x="115" y="91"/>
                  </a:cubicBezTo>
                  <a:cubicBezTo>
                    <a:pt x="115" y="100"/>
                    <a:pt x="111" y="108"/>
                    <a:pt x="107" y="109"/>
                  </a:cubicBezTo>
                  <a:cubicBezTo>
                    <a:pt x="107" y="110"/>
                    <a:pt x="106" y="110"/>
                    <a:pt x="106" y="111"/>
                  </a:cubicBezTo>
                  <a:cubicBezTo>
                    <a:pt x="104" y="115"/>
                    <a:pt x="100" y="118"/>
                    <a:pt x="97" y="119"/>
                  </a:cubicBezTo>
                  <a:cubicBezTo>
                    <a:pt x="94" y="120"/>
                    <a:pt x="84" y="120"/>
                    <a:pt x="84" y="120"/>
                  </a:cubicBezTo>
                  <a:cubicBezTo>
                    <a:pt x="79" y="120"/>
                    <a:pt x="74" y="116"/>
                    <a:pt x="71" y="111"/>
                  </a:cubicBezTo>
                  <a:cubicBezTo>
                    <a:pt x="68" y="106"/>
                    <a:pt x="67" y="99"/>
                    <a:pt x="67" y="91"/>
                  </a:cubicBezTo>
                  <a:cubicBezTo>
                    <a:pt x="67" y="84"/>
                    <a:pt x="68" y="77"/>
                    <a:pt x="71" y="72"/>
                  </a:cubicBezTo>
                  <a:cubicBezTo>
                    <a:pt x="73" y="68"/>
                    <a:pt x="76" y="65"/>
                    <a:pt x="79" y="64"/>
                  </a:cubicBezTo>
                  <a:cubicBezTo>
                    <a:pt x="74" y="12"/>
                    <a:pt x="41" y="14"/>
                    <a:pt x="35" y="68"/>
                  </a:cubicBezTo>
                  <a:close/>
                  <a:moveTo>
                    <a:pt x="87" y="112"/>
                  </a:moveTo>
                  <a:cubicBezTo>
                    <a:pt x="87" y="112"/>
                    <a:pt x="87" y="112"/>
                    <a:pt x="87" y="112"/>
                  </a:cubicBezTo>
                  <a:cubicBezTo>
                    <a:pt x="88" y="112"/>
                    <a:pt x="88" y="111"/>
                    <a:pt x="89" y="110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09"/>
                    <a:pt x="91" y="107"/>
                  </a:cubicBezTo>
                  <a:cubicBezTo>
                    <a:pt x="93" y="104"/>
                    <a:pt x="94" y="99"/>
                    <a:pt x="95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5" y="93"/>
                    <a:pt x="95" y="93"/>
                    <a:pt x="95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91"/>
                    <a:pt x="95" y="90"/>
                    <a:pt x="95" y="90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90"/>
                    <a:pt x="95" y="89"/>
                    <a:pt x="95" y="89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4" y="83"/>
                    <a:pt x="93" y="79"/>
                    <a:pt x="91" y="75"/>
                  </a:cubicBezTo>
                  <a:cubicBezTo>
                    <a:pt x="90" y="74"/>
                    <a:pt x="90" y="73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1"/>
                    <a:pt x="88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6" y="70"/>
                    <a:pt x="85" y="69"/>
                    <a:pt x="84" y="69"/>
                  </a:cubicBezTo>
                  <a:cubicBezTo>
                    <a:pt x="82" y="69"/>
                    <a:pt x="79" y="72"/>
                    <a:pt x="77" y="75"/>
                  </a:cubicBezTo>
                  <a:cubicBezTo>
                    <a:pt x="75" y="79"/>
                    <a:pt x="74" y="85"/>
                    <a:pt x="74" y="91"/>
                  </a:cubicBezTo>
                  <a:cubicBezTo>
                    <a:pt x="74" y="98"/>
                    <a:pt x="75" y="103"/>
                    <a:pt x="77" y="107"/>
                  </a:cubicBezTo>
                  <a:cubicBezTo>
                    <a:pt x="79" y="111"/>
                    <a:pt x="82" y="113"/>
                    <a:pt x="84" y="113"/>
                  </a:cubicBezTo>
                  <a:cubicBezTo>
                    <a:pt x="85" y="113"/>
                    <a:pt x="86" y="113"/>
                    <a:pt x="87" y="112"/>
                  </a:cubicBezTo>
                  <a:close/>
                  <a:moveTo>
                    <a:pt x="84" y="80"/>
                  </a:moveTo>
                  <a:cubicBezTo>
                    <a:pt x="81" y="80"/>
                    <a:pt x="79" y="85"/>
                    <a:pt x="79" y="91"/>
                  </a:cubicBezTo>
                  <a:cubicBezTo>
                    <a:pt x="79" y="98"/>
                    <a:pt x="81" y="103"/>
                    <a:pt x="84" y="103"/>
                  </a:cubicBezTo>
                  <a:cubicBezTo>
                    <a:pt x="87" y="103"/>
                    <a:pt x="90" y="98"/>
                    <a:pt x="90" y="91"/>
                  </a:cubicBezTo>
                  <a:cubicBezTo>
                    <a:pt x="90" y="85"/>
                    <a:pt x="87" y="80"/>
                    <a:pt x="84" y="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88" name="等腰三角形 187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9" name="等腰三角形 188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0" name="等腰三角形 189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2766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组合 247"/>
          <p:cNvGrpSpPr/>
          <p:nvPr/>
        </p:nvGrpSpPr>
        <p:grpSpPr>
          <a:xfrm>
            <a:off x="-184577" y="404664"/>
            <a:ext cx="9365614" cy="5789625"/>
            <a:chOff x="-184578" y="-533400"/>
            <a:chExt cx="12581017" cy="7777319"/>
          </a:xfrm>
        </p:grpSpPr>
        <p:sp>
          <p:nvSpPr>
            <p:cNvPr id="125" name="等腰三角形 124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等腰三角形 171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文本框 55"/>
            <p:cNvSpPr txBox="1"/>
            <p:nvPr/>
          </p:nvSpPr>
          <p:spPr>
            <a:xfrm>
              <a:off x="393655" y="495879"/>
              <a:ext cx="1940595" cy="785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137"/>
            <p:cNvSpPr>
              <a:spLocks noEditPoints="1"/>
            </p:cNvSpPr>
            <p:nvPr/>
          </p:nvSpPr>
          <p:spPr bwMode="auto">
            <a:xfrm>
              <a:off x="6336971" y="2714761"/>
              <a:ext cx="833087" cy="1370983"/>
            </a:xfrm>
            <a:custGeom>
              <a:avLst/>
              <a:gdLst>
                <a:gd name="T0" fmla="*/ 93 w 127"/>
                <a:gd name="T1" fmla="*/ 45 h 209"/>
                <a:gd name="T2" fmla="*/ 127 w 127"/>
                <a:gd name="T3" fmla="*/ 164 h 209"/>
                <a:gd name="T4" fmla="*/ 125 w 127"/>
                <a:gd name="T5" fmla="*/ 175 h 209"/>
                <a:gd name="T6" fmla="*/ 68 w 127"/>
                <a:gd name="T7" fmla="*/ 209 h 209"/>
                <a:gd name="T8" fmla="*/ 59 w 127"/>
                <a:gd name="T9" fmla="*/ 209 h 209"/>
                <a:gd name="T10" fmla="*/ 4 w 127"/>
                <a:gd name="T11" fmla="*/ 175 h 209"/>
                <a:gd name="T12" fmla="*/ 0 w 127"/>
                <a:gd name="T13" fmla="*/ 164 h 209"/>
                <a:gd name="T14" fmla="*/ 36 w 127"/>
                <a:gd name="T15" fmla="*/ 45 h 209"/>
                <a:gd name="T16" fmla="*/ 25 w 127"/>
                <a:gd name="T17" fmla="*/ 38 h 209"/>
                <a:gd name="T18" fmla="*/ 25 w 127"/>
                <a:gd name="T19" fmla="*/ 22 h 209"/>
                <a:gd name="T20" fmla="*/ 59 w 127"/>
                <a:gd name="T21" fmla="*/ 0 h 209"/>
                <a:gd name="T22" fmla="*/ 68 w 127"/>
                <a:gd name="T23" fmla="*/ 0 h 209"/>
                <a:gd name="T24" fmla="*/ 104 w 127"/>
                <a:gd name="T25" fmla="*/ 22 h 209"/>
                <a:gd name="T26" fmla="*/ 104 w 127"/>
                <a:gd name="T27" fmla="*/ 38 h 209"/>
                <a:gd name="T28" fmla="*/ 93 w 127"/>
                <a:gd name="T29" fmla="*/ 45 h 209"/>
                <a:gd name="T30" fmla="*/ 93 w 127"/>
                <a:gd name="T31" fmla="*/ 45 h 209"/>
                <a:gd name="T32" fmla="*/ 47 w 127"/>
                <a:gd name="T33" fmla="*/ 180 h 209"/>
                <a:gd name="T34" fmla="*/ 82 w 127"/>
                <a:gd name="T35" fmla="*/ 180 h 209"/>
                <a:gd name="T36" fmla="*/ 109 w 127"/>
                <a:gd name="T37" fmla="*/ 161 h 209"/>
                <a:gd name="T38" fmla="*/ 107 w 127"/>
                <a:gd name="T39" fmla="*/ 155 h 209"/>
                <a:gd name="T40" fmla="*/ 22 w 127"/>
                <a:gd name="T41" fmla="*/ 155 h 209"/>
                <a:gd name="T42" fmla="*/ 20 w 127"/>
                <a:gd name="T43" fmla="*/ 161 h 209"/>
                <a:gd name="T44" fmla="*/ 47 w 127"/>
                <a:gd name="T45" fmla="*/ 180 h 209"/>
                <a:gd name="T46" fmla="*/ 47 w 127"/>
                <a:gd name="T47" fmla="*/ 180 h 209"/>
                <a:gd name="T48" fmla="*/ 52 w 127"/>
                <a:gd name="T49" fmla="*/ 38 h 209"/>
                <a:gd name="T50" fmla="*/ 75 w 127"/>
                <a:gd name="T51" fmla="*/ 38 h 209"/>
                <a:gd name="T52" fmla="*/ 77 w 127"/>
                <a:gd name="T53" fmla="*/ 34 h 209"/>
                <a:gd name="T54" fmla="*/ 82 w 127"/>
                <a:gd name="T55" fmla="*/ 31 h 209"/>
                <a:gd name="T56" fmla="*/ 63 w 127"/>
                <a:gd name="T57" fmla="*/ 18 h 209"/>
                <a:gd name="T58" fmla="*/ 45 w 127"/>
                <a:gd name="T59" fmla="*/ 31 h 209"/>
                <a:gd name="T60" fmla="*/ 52 w 127"/>
                <a:gd name="T61" fmla="*/ 34 h 209"/>
                <a:gd name="T62" fmla="*/ 52 w 127"/>
                <a:gd name="T63" fmla="*/ 38 h 209"/>
                <a:gd name="T64" fmla="*/ 52 w 127"/>
                <a:gd name="T65" fmla="*/ 38 h 209"/>
                <a:gd name="T66" fmla="*/ 79 w 127"/>
                <a:gd name="T67" fmla="*/ 66 h 209"/>
                <a:gd name="T68" fmla="*/ 50 w 127"/>
                <a:gd name="T69" fmla="*/ 66 h 209"/>
                <a:gd name="T70" fmla="*/ 45 w 127"/>
                <a:gd name="T71" fmla="*/ 79 h 209"/>
                <a:gd name="T72" fmla="*/ 84 w 127"/>
                <a:gd name="T73" fmla="*/ 79 h 209"/>
                <a:gd name="T74" fmla="*/ 79 w 127"/>
                <a:gd name="T75" fmla="*/ 66 h 209"/>
                <a:gd name="T76" fmla="*/ 79 w 127"/>
                <a:gd name="T77" fmla="*/ 66 h 209"/>
                <a:gd name="T78" fmla="*/ 91 w 127"/>
                <a:gd name="T79" fmla="*/ 107 h 209"/>
                <a:gd name="T80" fmla="*/ 36 w 127"/>
                <a:gd name="T81" fmla="*/ 107 h 209"/>
                <a:gd name="T82" fmla="*/ 29 w 127"/>
                <a:gd name="T83" fmla="*/ 127 h 209"/>
                <a:gd name="T84" fmla="*/ 98 w 127"/>
                <a:gd name="T85" fmla="*/ 127 h 209"/>
                <a:gd name="T86" fmla="*/ 91 w 127"/>
                <a:gd name="T87" fmla="*/ 10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209">
                  <a:moveTo>
                    <a:pt x="93" y="45"/>
                  </a:moveTo>
                  <a:lnTo>
                    <a:pt x="127" y="164"/>
                  </a:lnTo>
                  <a:lnTo>
                    <a:pt x="125" y="175"/>
                  </a:lnTo>
                  <a:lnTo>
                    <a:pt x="68" y="209"/>
                  </a:lnTo>
                  <a:lnTo>
                    <a:pt x="59" y="209"/>
                  </a:lnTo>
                  <a:lnTo>
                    <a:pt x="4" y="175"/>
                  </a:lnTo>
                  <a:lnTo>
                    <a:pt x="0" y="164"/>
                  </a:lnTo>
                  <a:lnTo>
                    <a:pt x="36" y="45"/>
                  </a:lnTo>
                  <a:lnTo>
                    <a:pt x="25" y="38"/>
                  </a:lnTo>
                  <a:lnTo>
                    <a:pt x="25" y="22"/>
                  </a:lnTo>
                  <a:lnTo>
                    <a:pt x="59" y="0"/>
                  </a:lnTo>
                  <a:lnTo>
                    <a:pt x="68" y="0"/>
                  </a:lnTo>
                  <a:lnTo>
                    <a:pt x="104" y="22"/>
                  </a:lnTo>
                  <a:lnTo>
                    <a:pt x="104" y="38"/>
                  </a:lnTo>
                  <a:lnTo>
                    <a:pt x="93" y="45"/>
                  </a:lnTo>
                  <a:lnTo>
                    <a:pt x="93" y="45"/>
                  </a:lnTo>
                  <a:close/>
                  <a:moveTo>
                    <a:pt x="47" y="180"/>
                  </a:moveTo>
                  <a:lnTo>
                    <a:pt x="82" y="180"/>
                  </a:lnTo>
                  <a:lnTo>
                    <a:pt x="109" y="161"/>
                  </a:lnTo>
                  <a:lnTo>
                    <a:pt x="107" y="155"/>
                  </a:lnTo>
                  <a:lnTo>
                    <a:pt x="22" y="155"/>
                  </a:lnTo>
                  <a:lnTo>
                    <a:pt x="20" y="161"/>
                  </a:lnTo>
                  <a:lnTo>
                    <a:pt x="47" y="180"/>
                  </a:lnTo>
                  <a:lnTo>
                    <a:pt x="47" y="180"/>
                  </a:lnTo>
                  <a:close/>
                  <a:moveTo>
                    <a:pt x="52" y="38"/>
                  </a:moveTo>
                  <a:lnTo>
                    <a:pt x="75" y="38"/>
                  </a:lnTo>
                  <a:lnTo>
                    <a:pt x="77" y="34"/>
                  </a:lnTo>
                  <a:lnTo>
                    <a:pt x="82" y="31"/>
                  </a:lnTo>
                  <a:lnTo>
                    <a:pt x="63" y="18"/>
                  </a:lnTo>
                  <a:lnTo>
                    <a:pt x="45" y="31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38"/>
                  </a:lnTo>
                  <a:close/>
                  <a:moveTo>
                    <a:pt x="79" y="66"/>
                  </a:moveTo>
                  <a:lnTo>
                    <a:pt x="50" y="66"/>
                  </a:lnTo>
                  <a:lnTo>
                    <a:pt x="45" y="79"/>
                  </a:lnTo>
                  <a:lnTo>
                    <a:pt x="84" y="79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91" y="107"/>
                  </a:moveTo>
                  <a:lnTo>
                    <a:pt x="36" y="107"/>
                  </a:lnTo>
                  <a:lnTo>
                    <a:pt x="29" y="127"/>
                  </a:lnTo>
                  <a:lnTo>
                    <a:pt x="98" y="127"/>
                  </a:lnTo>
                  <a:lnTo>
                    <a:pt x="91" y="107"/>
                  </a:lnTo>
                  <a:close/>
                </a:path>
              </a:pathLst>
            </a:custGeom>
            <a:solidFill>
              <a:srgbClr val="AA162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空心弧 175"/>
            <p:cNvSpPr/>
            <p:nvPr/>
          </p:nvSpPr>
          <p:spPr>
            <a:xfrm rot="5400000">
              <a:off x="5307801" y="1998753"/>
              <a:ext cx="2941655" cy="2941655"/>
            </a:xfrm>
            <a:prstGeom prst="blockArc">
              <a:avLst>
                <a:gd name="adj1" fmla="val 10800000"/>
                <a:gd name="adj2" fmla="val 41167"/>
                <a:gd name="adj3" fmla="val 17550"/>
              </a:avLst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空心弧 176"/>
            <p:cNvSpPr/>
            <p:nvPr/>
          </p:nvSpPr>
          <p:spPr>
            <a:xfrm rot="16200000">
              <a:off x="5264621" y="2011407"/>
              <a:ext cx="2941655" cy="2941655"/>
            </a:xfrm>
            <a:prstGeom prst="blockArc">
              <a:avLst>
                <a:gd name="adj1" fmla="val 18782135"/>
                <a:gd name="adj2" fmla="val 21579702"/>
                <a:gd name="adj3" fmla="val 17099"/>
              </a:avLst>
            </a:prstGeom>
            <a:solidFill>
              <a:srgbClr val="006A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8" name="空心弧 177"/>
            <p:cNvSpPr/>
            <p:nvPr/>
          </p:nvSpPr>
          <p:spPr>
            <a:xfrm rot="16200000">
              <a:off x="5315287" y="1992092"/>
              <a:ext cx="2941655" cy="2941655"/>
            </a:xfrm>
            <a:prstGeom prst="blockArc">
              <a:avLst>
                <a:gd name="adj1" fmla="val 13796480"/>
                <a:gd name="adj2" fmla="val 18455151"/>
                <a:gd name="adj3" fmla="val 16658"/>
              </a:avLst>
            </a:prstGeom>
            <a:solidFill>
              <a:srgbClr val="E282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9" name="空心弧 178"/>
            <p:cNvSpPr/>
            <p:nvPr/>
          </p:nvSpPr>
          <p:spPr>
            <a:xfrm rot="10800000">
              <a:off x="5282688" y="2000859"/>
              <a:ext cx="2941655" cy="2941655"/>
            </a:xfrm>
            <a:prstGeom prst="blockArc">
              <a:avLst>
                <a:gd name="adj1" fmla="val 16299133"/>
                <a:gd name="adj2" fmla="val 18890417"/>
                <a:gd name="adj3" fmla="val 17852"/>
              </a:avLst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0" name="文本框 63"/>
            <p:cNvSpPr txBox="1"/>
            <p:nvPr/>
          </p:nvSpPr>
          <p:spPr>
            <a:xfrm>
              <a:off x="530517" y="2105373"/>
              <a:ext cx="5528885" cy="8682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gradFill>
                    <a:gsLst>
                      <a:gs pos="0">
                        <a:srgbClr val="E58348"/>
                      </a:gs>
                      <a:gs pos="73000">
                        <a:srgbClr val="E33F48"/>
                      </a:gs>
                      <a:gs pos="50434">
                        <a:srgbClr val="8F383B"/>
                      </a:gs>
                      <a:gs pos="28000">
                        <a:srgbClr val="E7404A"/>
                      </a:gs>
                      <a:gs pos="100000">
                        <a:srgbClr val="00B0F0"/>
                      </a:gs>
                    </a:gsLst>
                    <a:lin ang="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</a:p>
            <a:p>
              <a:r>
                <a:rPr lang="en-US" altLang="zh-CN" dirty="0" smtClean="0">
                  <a:gradFill>
                    <a:gsLst>
                      <a:gs pos="0">
                        <a:srgbClr val="E58348"/>
                      </a:gs>
                      <a:gs pos="73000">
                        <a:srgbClr val="E33F48"/>
                      </a:gs>
                      <a:gs pos="50434">
                        <a:srgbClr val="8F383B"/>
                      </a:gs>
                      <a:gs pos="28000">
                        <a:srgbClr val="E7404A"/>
                      </a:gs>
                      <a:gs pos="100000">
                        <a:srgbClr val="00B0F0"/>
                      </a:gs>
                    </a:gsLst>
                    <a:lin ang="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DSACACAS AS DASEQWUEQ</a:t>
              </a:r>
              <a:endParaRPr lang="zh-CN" altLang="en-US" dirty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文本框 64"/>
            <p:cNvSpPr txBox="1"/>
            <p:nvPr/>
          </p:nvSpPr>
          <p:spPr>
            <a:xfrm>
              <a:off x="497970" y="2858545"/>
              <a:ext cx="3519742" cy="23566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Sda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Asf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A Fa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Fa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Fa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Fa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Gfweewwfwfdqdqdqdq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Fwefwfwefwfwffweqweqe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kumimoji="0" lang="en-US" altLang="zh-CN" sz="1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Qweqeqeqwuqeqmclanukacasadsadasdsad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文本框 65"/>
            <p:cNvSpPr txBox="1"/>
            <p:nvPr/>
          </p:nvSpPr>
          <p:spPr>
            <a:xfrm>
              <a:off x="8372344" y="2615419"/>
              <a:ext cx="3529764" cy="19431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gradFill>
                    <a:gsLst>
                      <a:gs pos="0">
                        <a:srgbClr val="E58348"/>
                      </a:gs>
                      <a:gs pos="73000">
                        <a:srgbClr val="E33F48"/>
                      </a:gs>
                      <a:gs pos="50434">
                        <a:srgbClr val="8F383B"/>
                      </a:gs>
                      <a:gs pos="28000">
                        <a:srgbClr val="E7404A"/>
                      </a:gs>
                      <a:gs pos="100000">
                        <a:srgbClr val="00B0F0"/>
                      </a:gs>
                    </a:gsLst>
                    <a:lin ang="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8800" b="1" dirty="0">
                <a:gradFill>
                  <a:gsLst>
                    <a:gs pos="0">
                      <a:srgbClr val="E58348"/>
                    </a:gs>
                    <a:gs pos="73000">
                      <a:srgbClr val="E33F48"/>
                    </a:gs>
                    <a:gs pos="50434">
                      <a:srgbClr val="8F383B"/>
                    </a:gs>
                    <a:gs pos="28000">
                      <a:srgbClr val="E7404A"/>
                    </a:gs>
                    <a:gs pos="100000">
                      <a:srgbClr val="00B0F0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>
              <a:off x="6529567" y="6933511"/>
              <a:ext cx="310408" cy="310408"/>
            </a:xfrm>
            <a:prstGeom prst="rect">
              <a:avLst/>
            </a:prstGeom>
            <a:solidFill>
              <a:srgbClr val="006A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4" name="矩形 183"/>
            <p:cNvSpPr/>
            <p:nvPr/>
          </p:nvSpPr>
          <p:spPr>
            <a:xfrm>
              <a:off x="8157281" y="6933511"/>
              <a:ext cx="310408" cy="310408"/>
            </a:xfrm>
            <a:prstGeom prst="rect">
              <a:avLst/>
            </a:prstGeom>
            <a:solidFill>
              <a:srgbClr val="E282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5" name="矩形 184"/>
            <p:cNvSpPr/>
            <p:nvPr/>
          </p:nvSpPr>
          <p:spPr>
            <a:xfrm>
              <a:off x="9826117" y="6933511"/>
              <a:ext cx="310408" cy="310408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>
              <a:off x="11400236" y="6933511"/>
              <a:ext cx="310408" cy="310408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7" name="文本框 70"/>
            <p:cNvSpPr txBox="1"/>
            <p:nvPr/>
          </p:nvSpPr>
          <p:spPr>
            <a:xfrm>
              <a:off x="6011568" y="5969479"/>
              <a:ext cx="1305359" cy="537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文本框 71"/>
            <p:cNvSpPr txBox="1"/>
            <p:nvPr/>
          </p:nvSpPr>
          <p:spPr>
            <a:xfrm>
              <a:off x="7715443" y="5962425"/>
              <a:ext cx="1305359" cy="537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文本框 72"/>
            <p:cNvSpPr txBox="1"/>
            <p:nvPr/>
          </p:nvSpPr>
          <p:spPr>
            <a:xfrm>
              <a:off x="9321009" y="5946582"/>
              <a:ext cx="1305359" cy="537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文本框 73"/>
            <p:cNvSpPr txBox="1"/>
            <p:nvPr/>
          </p:nvSpPr>
          <p:spPr>
            <a:xfrm>
              <a:off x="10884211" y="5946580"/>
              <a:ext cx="1305359" cy="537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Rectangle 5"/>
            <p:cNvSpPr>
              <a:spLocks noChangeArrowheads="1"/>
            </p:cNvSpPr>
            <p:nvPr/>
          </p:nvSpPr>
          <p:spPr bwMode="auto">
            <a:xfrm>
              <a:off x="4256090" y="5372104"/>
              <a:ext cx="255588" cy="258763"/>
            </a:xfrm>
            <a:prstGeom prst="rect">
              <a:avLst/>
            </a:prstGeom>
            <a:solidFill>
              <a:srgbClr val="006A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Rectangle 6"/>
            <p:cNvSpPr>
              <a:spLocks noChangeArrowheads="1"/>
            </p:cNvSpPr>
            <p:nvPr/>
          </p:nvSpPr>
          <p:spPr bwMode="auto">
            <a:xfrm>
              <a:off x="5584825" y="5364167"/>
              <a:ext cx="247651" cy="258763"/>
            </a:xfrm>
            <a:prstGeom prst="rect">
              <a:avLst/>
            </a:prstGeom>
            <a:solidFill>
              <a:srgbClr val="E28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Rectangle 7"/>
            <p:cNvSpPr>
              <a:spLocks noChangeArrowheads="1"/>
            </p:cNvSpPr>
            <p:nvPr/>
          </p:nvSpPr>
          <p:spPr bwMode="auto">
            <a:xfrm>
              <a:off x="6945315" y="5353054"/>
              <a:ext cx="255588" cy="258763"/>
            </a:xfrm>
            <a:prstGeom prst="rect">
              <a:avLst/>
            </a:prstGeom>
            <a:solidFill>
              <a:srgbClr val="E33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Rectangle 8"/>
            <p:cNvSpPr>
              <a:spLocks noChangeArrowheads="1"/>
            </p:cNvSpPr>
            <p:nvPr/>
          </p:nvSpPr>
          <p:spPr bwMode="auto">
            <a:xfrm>
              <a:off x="8226428" y="5353054"/>
              <a:ext cx="257175" cy="258763"/>
            </a:xfrm>
            <a:prstGeom prst="rect">
              <a:avLst/>
            </a:prstGeom>
            <a:solidFill>
              <a:srgbClr val="AA1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Rectangle 9"/>
            <p:cNvSpPr>
              <a:spLocks noChangeArrowheads="1"/>
            </p:cNvSpPr>
            <p:nvPr/>
          </p:nvSpPr>
          <p:spPr bwMode="auto">
            <a:xfrm>
              <a:off x="4527554" y="5308605"/>
              <a:ext cx="953933" cy="37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96" name="Rectangle 10"/>
            <p:cNvSpPr>
              <a:spLocks noChangeArrowheads="1"/>
            </p:cNvSpPr>
            <p:nvPr/>
          </p:nvSpPr>
          <p:spPr bwMode="auto">
            <a:xfrm>
              <a:off x="5918204" y="5300667"/>
              <a:ext cx="953933" cy="37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97" name="Rectangle 11"/>
            <p:cNvSpPr>
              <a:spLocks noChangeArrowheads="1"/>
            </p:cNvSpPr>
            <p:nvPr/>
          </p:nvSpPr>
          <p:spPr bwMode="auto">
            <a:xfrm>
              <a:off x="7229478" y="5289554"/>
              <a:ext cx="953933" cy="37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98" name="Rectangle 12"/>
            <p:cNvSpPr>
              <a:spLocks noChangeArrowheads="1"/>
            </p:cNvSpPr>
            <p:nvPr/>
          </p:nvSpPr>
          <p:spPr bwMode="auto">
            <a:xfrm>
              <a:off x="8504242" y="5289554"/>
              <a:ext cx="953933" cy="372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grpSp>
          <p:nvGrpSpPr>
            <p:cNvPr id="199" name="组合 198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200" name="等腰三角形 199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8" name="等腰三角形 237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9" name="等腰三角形 238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0" name="等腰三角形 239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1" name="等腰三角形 240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2" name="等腰三角形 241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3" name="等腰三角形 242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4" name="等腰三角形 243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5" name="等腰三角形 244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6" name="等腰三角形 245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7" name="等腰三角形 246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3976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组合 261"/>
          <p:cNvGrpSpPr/>
          <p:nvPr/>
        </p:nvGrpSpPr>
        <p:grpSpPr>
          <a:xfrm>
            <a:off x="-184577" y="260648"/>
            <a:ext cx="9593344" cy="5932527"/>
            <a:chOff x="-184578" y="-653611"/>
            <a:chExt cx="12581017" cy="7780105"/>
          </a:xfrm>
        </p:grpSpPr>
        <p:sp>
          <p:nvSpPr>
            <p:cNvPr id="132" name="等腰三角形 131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等腰三角形 171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等腰三角形 172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等腰三角形 173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等腰三角形 174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等腰三角形 175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等腰三角形 176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8" name="等腰三角形 177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9" name="等腰三角形 178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0" name="文本框 49"/>
            <p:cNvSpPr txBox="1"/>
            <p:nvPr/>
          </p:nvSpPr>
          <p:spPr>
            <a:xfrm>
              <a:off x="393656" y="495878"/>
              <a:ext cx="1598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137"/>
            <p:cNvSpPr>
              <a:spLocks noEditPoints="1"/>
            </p:cNvSpPr>
            <p:nvPr/>
          </p:nvSpPr>
          <p:spPr bwMode="auto">
            <a:xfrm>
              <a:off x="8399180" y="-653611"/>
              <a:ext cx="201613" cy="331788"/>
            </a:xfrm>
            <a:custGeom>
              <a:avLst/>
              <a:gdLst>
                <a:gd name="T0" fmla="*/ 93 w 127"/>
                <a:gd name="T1" fmla="*/ 45 h 209"/>
                <a:gd name="T2" fmla="*/ 127 w 127"/>
                <a:gd name="T3" fmla="*/ 164 h 209"/>
                <a:gd name="T4" fmla="*/ 125 w 127"/>
                <a:gd name="T5" fmla="*/ 175 h 209"/>
                <a:gd name="T6" fmla="*/ 68 w 127"/>
                <a:gd name="T7" fmla="*/ 209 h 209"/>
                <a:gd name="T8" fmla="*/ 59 w 127"/>
                <a:gd name="T9" fmla="*/ 209 h 209"/>
                <a:gd name="T10" fmla="*/ 4 w 127"/>
                <a:gd name="T11" fmla="*/ 175 h 209"/>
                <a:gd name="T12" fmla="*/ 0 w 127"/>
                <a:gd name="T13" fmla="*/ 164 h 209"/>
                <a:gd name="T14" fmla="*/ 36 w 127"/>
                <a:gd name="T15" fmla="*/ 45 h 209"/>
                <a:gd name="T16" fmla="*/ 25 w 127"/>
                <a:gd name="T17" fmla="*/ 38 h 209"/>
                <a:gd name="T18" fmla="*/ 25 w 127"/>
                <a:gd name="T19" fmla="*/ 22 h 209"/>
                <a:gd name="T20" fmla="*/ 59 w 127"/>
                <a:gd name="T21" fmla="*/ 0 h 209"/>
                <a:gd name="T22" fmla="*/ 68 w 127"/>
                <a:gd name="T23" fmla="*/ 0 h 209"/>
                <a:gd name="T24" fmla="*/ 104 w 127"/>
                <a:gd name="T25" fmla="*/ 22 h 209"/>
                <a:gd name="T26" fmla="*/ 104 w 127"/>
                <a:gd name="T27" fmla="*/ 38 h 209"/>
                <a:gd name="T28" fmla="*/ 93 w 127"/>
                <a:gd name="T29" fmla="*/ 45 h 209"/>
                <a:gd name="T30" fmla="*/ 93 w 127"/>
                <a:gd name="T31" fmla="*/ 45 h 209"/>
                <a:gd name="T32" fmla="*/ 47 w 127"/>
                <a:gd name="T33" fmla="*/ 180 h 209"/>
                <a:gd name="T34" fmla="*/ 82 w 127"/>
                <a:gd name="T35" fmla="*/ 180 h 209"/>
                <a:gd name="T36" fmla="*/ 109 w 127"/>
                <a:gd name="T37" fmla="*/ 161 h 209"/>
                <a:gd name="T38" fmla="*/ 107 w 127"/>
                <a:gd name="T39" fmla="*/ 155 h 209"/>
                <a:gd name="T40" fmla="*/ 22 w 127"/>
                <a:gd name="T41" fmla="*/ 155 h 209"/>
                <a:gd name="T42" fmla="*/ 20 w 127"/>
                <a:gd name="T43" fmla="*/ 161 h 209"/>
                <a:gd name="T44" fmla="*/ 47 w 127"/>
                <a:gd name="T45" fmla="*/ 180 h 209"/>
                <a:gd name="T46" fmla="*/ 47 w 127"/>
                <a:gd name="T47" fmla="*/ 180 h 209"/>
                <a:gd name="T48" fmla="*/ 52 w 127"/>
                <a:gd name="T49" fmla="*/ 38 h 209"/>
                <a:gd name="T50" fmla="*/ 75 w 127"/>
                <a:gd name="T51" fmla="*/ 38 h 209"/>
                <a:gd name="T52" fmla="*/ 77 w 127"/>
                <a:gd name="T53" fmla="*/ 34 h 209"/>
                <a:gd name="T54" fmla="*/ 82 w 127"/>
                <a:gd name="T55" fmla="*/ 31 h 209"/>
                <a:gd name="T56" fmla="*/ 63 w 127"/>
                <a:gd name="T57" fmla="*/ 18 h 209"/>
                <a:gd name="T58" fmla="*/ 45 w 127"/>
                <a:gd name="T59" fmla="*/ 31 h 209"/>
                <a:gd name="T60" fmla="*/ 52 w 127"/>
                <a:gd name="T61" fmla="*/ 34 h 209"/>
                <a:gd name="T62" fmla="*/ 52 w 127"/>
                <a:gd name="T63" fmla="*/ 38 h 209"/>
                <a:gd name="T64" fmla="*/ 52 w 127"/>
                <a:gd name="T65" fmla="*/ 38 h 209"/>
                <a:gd name="T66" fmla="*/ 79 w 127"/>
                <a:gd name="T67" fmla="*/ 66 h 209"/>
                <a:gd name="T68" fmla="*/ 50 w 127"/>
                <a:gd name="T69" fmla="*/ 66 h 209"/>
                <a:gd name="T70" fmla="*/ 45 w 127"/>
                <a:gd name="T71" fmla="*/ 79 h 209"/>
                <a:gd name="T72" fmla="*/ 84 w 127"/>
                <a:gd name="T73" fmla="*/ 79 h 209"/>
                <a:gd name="T74" fmla="*/ 79 w 127"/>
                <a:gd name="T75" fmla="*/ 66 h 209"/>
                <a:gd name="T76" fmla="*/ 79 w 127"/>
                <a:gd name="T77" fmla="*/ 66 h 209"/>
                <a:gd name="T78" fmla="*/ 91 w 127"/>
                <a:gd name="T79" fmla="*/ 107 h 209"/>
                <a:gd name="T80" fmla="*/ 36 w 127"/>
                <a:gd name="T81" fmla="*/ 107 h 209"/>
                <a:gd name="T82" fmla="*/ 29 w 127"/>
                <a:gd name="T83" fmla="*/ 127 h 209"/>
                <a:gd name="T84" fmla="*/ 98 w 127"/>
                <a:gd name="T85" fmla="*/ 127 h 209"/>
                <a:gd name="T86" fmla="*/ 91 w 127"/>
                <a:gd name="T87" fmla="*/ 107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209">
                  <a:moveTo>
                    <a:pt x="93" y="45"/>
                  </a:moveTo>
                  <a:lnTo>
                    <a:pt x="127" y="164"/>
                  </a:lnTo>
                  <a:lnTo>
                    <a:pt x="125" y="175"/>
                  </a:lnTo>
                  <a:lnTo>
                    <a:pt x="68" y="209"/>
                  </a:lnTo>
                  <a:lnTo>
                    <a:pt x="59" y="209"/>
                  </a:lnTo>
                  <a:lnTo>
                    <a:pt x="4" y="175"/>
                  </a:lnTo>
                  <a:lnTo>
                    <a:pt x="0" y="164"/>
                  </a:lnTo>
                  <a:lnTo>
                    <a:pt x="36" y="45"/>
                  </a:lnTo>
                  <a:lnTo>
                    <a:pt x="25" y="38"/>
                  </a:lnTo>
                  <a:lnTo>
                    <a:pt x="25" y="22"/>
                  </a:lnTo>
                  <a:lnTo>
                    <a:pt x="59" y="0"/>
                  </a:lnTo>
                  <a:lnTo>
                    <a:pt x="68" y="0"/>
                  </a:lnTo>
                  <a:lnTo>
                    <a:pt x="104" y="22"/>
                  </a:lnTo>
                  <a:lnTo>
                    <a:pt x="104" y="38"/>
                  </a:lnTo>
                  <a:lnTo>
                    <a:pt x="93" y="45"/>
                  </a:lnTo>
                  <a:lnTo>
                    <a:pt x="93" y="45"/>
                  </a:lnTo>
                  <a:close/>
                  <a:moveTo>
                    <a:pt x="47" y="180"/>
                  </a:moveTo>
                  <a:lnTo>
                    <a:pt x="82" y="180"/>
                  </a:lnTo>
                  <a:lnTo>
                    <a:pt x="109" y="161"/>
                  </a:lnTo>
                  <a:lnTo>
                    <a:pt x="107" y="155"/>
                  </a:lnTo>
                  <a:lnTo>
                    <a:pt x="22" y="155"/>
                  </a:lnTo>
                  <a:lnTo>
                    <a:pt x="20" y="161"/>
                  </a:lnTo>
                  <a:lnTo>
                    <a:pt x="47" y="180"/>
                  </a:lnTo>
                  <a:lnTo>
                    <a:pt x="47" y="180"/>
                  </a:lnTo>
                  <a:close/>
                  <a:moveTo>
                    <a:pt x="52" y="38"/>
                  </a:moveTo>
                  <a:lnTo>
                    <a:pt x="75" y="38"/>
                  </a:lnTo>
                  <a:lnTo>
                    <a:pt x="77" y="34"/>
                  </a:lnTo>
                  <a:lnTo>
                    <a:pt x="82" y="31"/>
                  </a:lnTo>
                  <a:lnTo>
                    <a:pt x="63" y="18"/>
                  </a:lnTo>
                  <a:lnTo>
                    <a:pt x="45" y="31"/>
                  </a:lnTo>
                  <a:lnTo>
                    <a:pt x="52" y="34"/>
                  </a:lnTo>
                  <a:lnTo>
                    <a:pt x="52" y="38"/>
                  </a:lnTo>
                  <a:lnTo>
                    <a:pt x="52" y="38"/>
                  </a:lnTo>
                  <a:close/>
                  <a:moveTo>
                    <a:pt x="79" y="66"/>
                  </a:moveTo>
                  <a:lnTo>
                    <a:pt x="50" y="66"/>
                  </a:lnTo>
                  <a:lnTo>
                    <a:pt x="45" y="79"/>
                  </a:lnTo>
                  <a:lnTo>
                    <a:pt x="84" y="79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91" y="107"/>
                  </a:moveTo>
                  <a:lnTo>
                    <a:pt x="36" y="107"/>
                  </a:lnTo>
                  <a:lnTo>
                    <a:pt x="29" y="127"/>
                  </a:lnTo>
                  <a:lnTo>
                    <a:pt x="98" y="127"/>
                  </a:lnTo>
                  <a:lnTo>
                    <a:pt x="91" y="1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Rectangle 5"/>
            <p:cNvSpPr>
              <a:spLocks noChangeArrowheads="1"/>
            </p:cNvSpPr>
            <p:nvPr/>
          </p:nvSpPr>
          <p:spPr bwMode="auto">
            <a:xfrm>
              <a:off x="3754643" y="1966811"/>
              <a:ext cx="255588" cy="258763"/>
            </a:xfrm>
            <a:prstGeom prst="rect">
              <a:avLst/>
            </a:prstGeom>
            <a:solidFill>
              <a:srgbClr val="006A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Rectangle 6"/>
            <p:cNvSpPr>
              <a:spLocks noChangeArrowheads="1"/>
            </p:cNvSpPr>
            <p:nvPr/>
          </p:nvSpPr>
          <p:spPr bwMode="auto">
            <a:xfrm>
              <a:off x="5584825" y="1958875"/>
              <a:ext cx="247651" cy="258763"/>
            </a:xfrm>
            <a:prstGeom prst="rect">
              <a:avLst/>
            </a:prstGeom>
            <a:solidFill>
              <a:srgbClr val="E28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Rectangle 7"/>
            <p:cNvSpPr>
              <a:spLocks noChangeArrowheads="1"/>
            </p:cNvSpPr>
            <p:nvPr/>
          </p:nvSpPr>
          <p:spPr bwMode="auto">
            <a:xfrm>
              <a:off x="7122295" y="1947762"/>
              <a:ext cx="255588" cy="258763"/>
            </a:xfrm>
            <a:prstGeom prst="rect">
              <a:avLst/>
            </a:prstGeom>
            <a:solidFill>
              <a:srgbClr val="E33F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Rectangle 9"/>
            <p:cNvSpPr>
              <a:spLocks noChangeArrowheads="1"/>
            </p:cNvSpPr>
            <p:nvPr/>
          </p:nvSpPr>
          <p:spPr bwMode="auto">
            <a:xfrm>
              <a:off x="4026110" y="1903310"/>
              <a:ext cx="787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87" name="Rectangle 10"/>
            <p:cNvSpPr>
              <a:spLocks noChangeArrowheads="1"/>
            </p:cNvSpPr>
            <p:nvPr/>
          </p:nvSpPr>
          <p:spPr bwMode="auto">
            <a:xfrm>
              <a:off x="5918204" y="1895375"/>
              <a:ext cx="787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88" name="Rectangle 11"/>
            <p:cNvSpPr>
              <a:spLocks noChangeArrowheads="1"/>
            </p:cNvSpPr>
            <p:nvPr/>
          </p:nvSpPr>
          <p:spPr bwMode="auto">
            <a:xfrm>
              <a:off x="7406462" y="1884261"/>
              <a:ext cx="7870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4849576" y="2723017"/>
              <a:ext cx="989829" cy="2961596"/>
              <a:chOff x="4791540" y="2723017"/>
              <a:chExt cx="989829" cy="2961596"/>
            </a:xfrm>
          </p:grpSpPr>
          <p:grpSp>
            <p:nvGrpSpPr>
              <p:cNvPr id="190" name="组合 189"/>
              <p:cNvGrpSpPr/>
              <p:nvPr/>
            </p:nvGrpSpPr>
            <p:grpSpPr>
              <a:xfrm>
                <a:off x="4791540" y="2723017"/>
                <a:ext cx="989829" cy="2653092"/>
                <a:chOff x="3939168" y="2118360"/>
                <a:chExt cx="989829" cy="2653092"/>
              </a:xfrm>
            </p:grpSpPr>
            <p:sp>
              <p:nvSpPr>
                <p:cNvPr id="192" name="矩形 191"/>
                <p:cNvSpPr/>
                <p:nvPr/>
              </p:nvSpPr>
              <p:spPr>
                <a:xfrm>
                  <a:off x="3939168" y="3291840"/>
                  <a:ext cx="331829" cy="1479612"/>
                </a:xfrm>
                <a:prstGeom prst="rect">
                  <a:avLst/>
                </a:prstGeom>
                <a:solidFill>
                  <a:srgbClr val="AA162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193" name="矩形 192"/>
                <p:cNvSpPr/>
                <p:nvPr/>
              </p:nvSpPr>
              <p:spPr>
                <a:xfrm>
                  <a:off x="4271728" y="2724722"/>
                  <a:ext cx="331829" cy="2046729"/>
                </a:xfrm>
                <a:prstGeom prst="rect">
                  <a:avLst/>
                </a:prstGeom>
                <a:solidFill>
                  <a:srgbClr val="E33F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194" name="矩形 193"/>
                <p:cNvSpPr/>
                <p:nvPr/>
              </p:nvSpPr>
              <p:spPr>
                <a:xfrm>
                  <a:off x="4597168" y="2118360"/>
                  <a:ext cx="331829" cy="2653092"/>
                </a:xfrm>
                <a:prstGeom prst="rect">
                  <a:avLst/>
                </a:prstGeom>
                <a:solidFill>
                  <a:srgbClr val="E282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</p:grpSp>
          <p:sp>
            <p:nvSpPr>
              <p:cNvPr id="191" name="Rectangle 9"/>
              <p:cNvSpPr>
                <a:spLocks noChangeArrowheads="1"/>
              </p:cNvSpPr>
              <p:nvPr/>
            </p:nvSpPr>
            <p:spPr bwMode="auto">
              <a:xfrm>
                <a:off x="4870860" y="5376836"/>
                <a:ext cx="787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>
              <a:off x="6921969" y="3329379"/>
              <a:ext cx="991418" cy="2355234"/>
              <a:chOff x="6410465" y="3329379"/>
              <a:chExt cx="991419" cy="2355234"/>
            </a:xfrm>
          </p:grpSpPr>
          <p:grpSp>
            <p:nvGrpSpPr>
              <p:cNvPr id="196" name="组合 195"/>
              <p:cNvGrpSpPr/>
              <p:nvPr/>
            </p:nvGrpSpPr>
            <p:grpSpPr>
              <a:xfrm>
                <a:off x="6410687" y="3329379"/>
                <a:ext cx="991197" cy="2046730"/>
                <a:chOff x="6083194" y="2724722"/>
                <a:chExt cx="991197" cy="2046730"/>
              </a:xfrm>
            </p:grpSpPr>
            <p:sp>
              <p:nvSpPr>
                <p:cNvPr id="198" name="矩形 197"/>
                <p:cNvSpPr/>
                <p:nvPr/>
              </p:nvSpPr>
              <p:spPr>
                <a:xfrm>
                  <a:off x="6083194" y="3371850"/>
                  <a:ext cx="331829" cy="1399602"/>
                </a:xfrm>
                <a:prstGeom prst="rect">
                  <a:avLst/>
                </a:prstGeom>
                <a:solidFill>
                  <a:srgbClr val="AA162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>
                  <a:off x="6415754" y="2724722"/>
                  <a:ext cx="331829" cy="2046729"/>
                </a:xfrm>
                <a:prstGeom prst="rect">
                  <a:avLst/>
                </a:prstGeom>
                <a:solidFill>
                  <a:srgbClr val="E33F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200" name="矩形 199"/>
                <p:cNvSpPr/>
                <p:nvPr/>
              </p:nvSpPr>
              <p:spPr>
                <a:xfrm>
                  <a:off x="6742562" y="3371850"/>
                  <a:ext cx="331829" cy="1399602"/>
                </a:xfrm>
                <a:prstGeom prst="rect">
                  <a:avLst/>
                </a:prstGeom>
                <a:solidFill>
                  <a:srgbClr val="E282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</p:grpSp>
          <p:sp>
            <p:nvSpPr>
              <p:cNvPr id="197" name="Rectangle 9"/>
              <p:cNvSpPr>
                <a:spLocks noChangeArrowheads="1"/>
              </p:cNvSpPr>
              <p:nvPr/>
            </p:nvSpPr>
            <p:spPr bwMode="auto">
              <a:xfrm>
                <a:off x="6410465" y="5376836"/>
                <a:ext cx="78707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1" name="组合 200"/>
            <p:cNvGrpSpPr/>
            <p:nvPr/>
          </p:nvGrpSpPr>
          <p:grpSpPr>
            <a:xfrm>
              <a:off x="9008643" y="3329379"/>
              <a:ext cx="975314" cy="2355234"/>
              <a:chOff x="8043901" y="3329379"/>
              <a:chExt cx="975315" cy="2355234"/>
            </a:xfrm>
          </p:grpSpPr>
          <p:grpSp>
            <p:nvGrpSpPr>
              <p:cNvPr id="202" name="组合 201"/>
              <p:cNvGrpSpPr/>
              <p:nvPr/>
            </p:nvGrpSpPr>
            <p:grpSpPr>
              <a:xfrm>
                <a:off x="8043901" y="3329379"/>
                <a:ext cx="975315" cy="2046730"/>
                <a:chOff x="8818862" y="2724722"/>
                <a:chExt cx="975315" cy="2046730"/>
              </a:xfrm>
            </p:grpSpPr>
            <p:sp>
              <p:nvSpPr>
                <p:cNvPr id="204" name="矩形 203"/>
                <p:cNvSpPr/>
                <p:nvPr/>
              </p:nvSpPr>
              <p:spPr>
                <a:xfrm>
                  <a:off x="8818862" y="3000374"/>
                  <a:ext cx="331829" cy="1771077"/>
                </a:xfrm>
                <a:prstGeom prst="rect">
                  <a:avLst/>
                </a:prstGeom>
                <a:solidFill>
                  <a:srgbClr val="AA162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205" name="矩形 204"/>
                <p:cNvSpPr/>
                <p:nvPr/>
              </p:nvSpPr>
              <p:spPr>
                <a:xfrm>
                  <a:off x="9136908" y="2724722"/>
                  <a:ext cx="331829" cy="2046729"/>
                </a:xfrm>
                <a:prstGeom prst="rect">
                  <a:avLst/>
                </a:prstGeom>
                <a:solidFill>
                  <a:srgbClr val="E33F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>
                  <a:off x="9462348" y="3371850"/>
                  <a:ext cx="331829" cy="1399602"/>
                </a:xfrm>
                <a:prstGeom prst="rect">
                  <a:avLst/>
                </a:prstGeom>
                <a:solidFill>
                  <a:srgbClr val="E282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</p:grpSp>
          <p:sp>
            <p:nvSpPr>
              <p:cNvPr id="203" name="Rectangle 9"/>
              <p:cNvSpPr>
                <a:spLocks noChangeArrowheads="1"/>
              </p:cNvSpPr>
              <p:nvPr/>
            </p:nvSpPr>
            <p:spPr bwMode="auto">
              <a:xfrm>
                <a:off x="8125572" y="5376836"/>
                <a:ext cx="78707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7" name="组合 206"/>
            <p:cNvGrpSpPr/>
            <p:nvPr/>
          </p:nvGrpSpPr>
          <p:grpSpPr>
            <a:xfrm>
              <a:off x="2777181" y="2480509"/>
              <a:ext cx="989829" cy="3204104"/>
              <a:chOff x="3172393" y="2480509"/>
              <a:chExt cx="989829" cy="3204104"/>
            </a:xfrm>
          </p:grpSpPr>
          <p:grpSp>
            <p:nvGrpSpPr>
              <p:cNvPr id="208" name="组合 207"/>
              <p:cNvGrpSpPr/>
              <p:nvPr/>
            </p:nvGrpSpPr>
            <p:grpSpPr>
              <a:xfrm>
                <a:off x="3172393" y="2480509"/>
                <a:ext cx="989829" cy="2895600"/>
                <a:chOff x="1222974" y="1875852"/>
                <a:chExt cx="989829" cy="2895600"/>
              </a:xfrm>
            </p:grpSpPr>
            <p:sp>
              <p:nvSpPr>
                <p:cNvPr id="210" name="矩形 209"/>
                <p:cNvSpPr/>
                <p:nvPr/>
              </p:nvSpPr>
              <p:spPr>
                <a:xfrm>
                  <a:off x="1222974" y="1875852"/>
                  <a:ext cx="331829" cy="2895600"/>
                </a:xfrm>
                <a:prstGeom prst="rect">
                  <a:avLst/>
                </a:prstGeom>
                <a:solidFill>
                  <a:srgbClr val="AA162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211" name="矩形 210"/>
                <p:cNvSpPr/>
                <p:nvPr/>
              </p:nvSpPr>
              <p:spPr>
                <a:xfrm>
                  <a:off x="1555534" y="2724722"/>
                  <a:ext cx="331829" cy="2046729"/>
                </a:xfrm>
                <a:prstGeom prst="rect">
                  <a:avLst/>
                </a:prstGeom>
                <a:solidFill>
                  <a:srgbClr val="E33F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>
                  <a:off x="1880974" y="3371850"/>
                  <a:ext cx="331829" cy="1399602"/>
                </a:xfrm>
                <a:prstGeom prst="rect">
                  <a:avLst/>
                </a:prstGeom>
                <a:solidFill>
                  <a:srgbClr val="E2824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等线"/>
                    <a:cs typeface="+mn-cs"/>
                  </a:endParaRPr>
                </a:p>
              </p:txBody>
            </p:sp>
          </p:grpSp>
          <p:sp>
            <p:nvSpPr>
              <p:cNvPr id="209" name="Rectangle 9"/>
              <p:cNvSpPr>
                <a:spLocks noChangeArrowheads="1"/>
              </p:cNvSpPr>
              <p:nvPr/>
            </p:nvSpPr>
            <p:spPr bwMode="auto">
              <a:xfrm>
                <a:off x="3228905" y="5376836"/>
                <a:ext cx="7870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62626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214" name="等腰三角形 213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8" name="等腰三角形 237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9" name="等腰三角形 238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0" name="等腰三角形 239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1" name="等腰三角形 240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2" name="等腰三角形 241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3" name="等腰三角形 242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4" name="等腰三角形 243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5" name="等腰三角形 244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6" name="等腰三角形 245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7" name="等腰三角形 246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8" name="等腰三角形 247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9" name="等腰三角形 248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0" name="等腰三角形 249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1" name="等腰三角形 250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2" name="等腰三角形 251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3" name="等腰三角形 252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4" name="等腰三角形 253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5" name="等腰三角形 254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6" name="等腰三角形 255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7" name="等腰三角形 256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8" name="等腰三角形 257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9" name="等腰三角形 258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60" name="等腰三角形 259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61" name="等腰三角形 260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2648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-2682638" y="-1035497"/>
            <a:ext cx="11958328" cy="7200801"/>
            <a:chOff x="-2085024" y="-2328900"/>
            <a:chExt cx="15281582" cy="9201924"/>
          </a:xfrm>
        </p:grpSpPr>
        <p:sp>
          <p:nvSpPr>
            <p:cNvPr id="35" name="等腰三角形 34"/>
            <p:cNvSpPr/>
            <p:nvPr/>
          </p:nvSpPr>
          <p:spPr>
            <a:xfrm rot="10800000">
              <a:off x="11469255" y="617445"/>
              <a:ext cx="706748" cy="609265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11363399" y="-39184"/>
              <a:ext cx="752328" cy="648558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-2085024" y="0"/>
              <a:ext cx="3866907" cy="3945812"/>
            </a:xfrm>
            <a:prstGeom prst="triangle">
              <a:avLst/>
            </a:prstGeom>
            <a:solidFill>
              <a:srgbClr val="EA404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7179267" y="5601335"/>
              <a:ext cx="816888" cy="704214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8781009" y="5601336"/>
              <a:ext cx="1457731" cy="125666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9509873" y="5601336"/>
              <a:ext cx="1457731" cy="1256664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0800000">
              <a:off x="10967604" y="5506724"/>
              <a:ext cx="673632" cy="580717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7351405" y="-2"/>
              <a:ext cx="1457731" cy="1256664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9605124" y="0"/>
              <a:ext cx="1786776" cy="1540324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9509873" y="4344671"/>
              <a:ext cx="1457731" cy="125666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8781009" y="4344671"/>
              <a:ext cx="1457731" cy="1256664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10800000">
              <a:off x="11065931" y="-17001"/>
              <a:ext cx="673632" cy="580717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3421135" y="-402423"/>
              <a:ext cx="1652911" cy="1308339"/>
            </a:xfrm>
            <a:prstGeom prst="triangle">
              <a:avLst/>
            </a:prstGeom>
            <a:solidFill>
              <a:srgbClr val="8F383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3246647" y="-2"/>
              <a:ext cx="758548" cy="600418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0800000">
              <a:off x="2527745" y="-1"/>
              <a:ext cx="733659" cy="580717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6585656" y="-3"/>
              <a:ext cx="747093" cy="644047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6713270" y="-52068"/>
              <a:ext cx="1290031" cy="1112096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>
              <a:off x="-713988" y="2780048"/>
              <a:ext cx="4745935" cy="4091324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3416809" y="905920"/>
              <a:ext cx="733659" cy="580717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6051728" y="-17000"/>
              <a:ext cx="503689" cy="416605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 rot="10800000">
              <a:off x="5484232" y="-17000"/>
              <a:ext cx="503689" cy="416605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>
              <a:off x="3783641" y="2491556"/>
              <a:ext cx="621585" cy="53584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 rot="10800000">
              <a:off x="2884617" y="3884079"/>
              <a:ext cx="621585" cy="53584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11515022" y="2929668"/>
              <a:ext cx="621585" cy="53584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>
              <a:off x="4731322" y="5341892"/>
              <a:ext cx="621585" cy="518886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17191370">
              <a:off x="4073722" y="5781137"/>
              <a:ext cx="621585" cy="518887"/>
            </a:xfrm>
            <a:prstGeom prst="triangle">
              <a:avLst/>
            </a:prstGeom>
            <a:solidFill>
              <a:srgbClr val="E282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68013">
              <a:off x="5329206" y="5728452"/>
              <a:ext cx="621585" cy="518887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2" name="文本框 29"/>
            <p:cNvSpPr txBox="1"/>
            <p:nvPr/>
          </p:nvSpPr>
          <p:spPr>
            <a:xfrm>
              <a:off x="3118395" y="3008216"/>
              <a:ext cx="701192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gradFill>
                    <a:gsLst>
                      <a:gs pos="0">
                        <a:srgbClr val="E58348"/>
                      </a:gs>
                      <a:gs pos="17000">
                        <a:srgbClr val="01A189"/>
                      </a:gs>
                      <a:gs pos="82576">
                        <a:srgbClr val="00B050"/>
                      </a:gs>
                      <a:gs pos="67000">
                        <a:srgbClr val="E33F48"/>
                      </a:gs>
                      <a:gs pos="50434">
                        <a:srgbClr val="8F383B"/>
                      </a:gs>
                      <a:gs pos="34000">
                        <a:srgbClr val="E7404A"/>
                      </a:gs>
                      <a:gs pos="100000">
                        <a:srgbClr val="00B0F0"/>
                      </a:gs>
                    </a:gsLst>
                    <a:path path="shape">
                      <a:fillToRect l="50000" t="50000" r="50000" b="50000"/>
                    </a:path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</a:t>
              </a:r>
              <a:endParaRPr lang="zh-CN" altLang="en-US" sz="4800" b="1" dirty="0">
                <a:gradFill>
                  <a:gsLst>
                    <a:gs pos="0">
                      <a:srgbClr val="E58348"/>
                    </a:gs>
                    <a:gs pos="17000">
                      <a:srgbClr val="01A189"/>
                    </a:gs>
                    <a:gs pos="82576">
                      <a:srgbClr val="00B050"/>
                    </a:gs>
                    <a:gs pos="67000">
                      <a:srgbClr val="E33F48"/>
                    </a:gs>
                    <a:gs pos="50434">
                      <a:srgbClr val="8F383B"/>
                    </a:gs>
                    <a:gs pos="34000">
                      <a:srgbClr val="E7404A"/>
                    </a:gs>
                    <a:gs pos="100000">
                      <a:srgbClr val="00B0F0"/>
                    </a:gs>
                  </a:gsLst>
                  <a:path path="shape">
                    <a:fillToRect l="50000" t="50000" r="50000" b="50000"/>
                  </a:path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>
              <a:off x="11543647" y="5549665"/>
              <a:ext cx="1652911" cy="1308339"/>
            </a:xfrm>
            <a:prstGeom prst="triangle">
              <a:avLst/>
            </a:prstGeom>
            <a:solidFill>
              <a:srgbClr val="8F383B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>
              <a:off x="4647256" y="6354138"/>
              <a:ext cx="621585" cy="518886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>
              <a:off x="6848810" y="-2328900"/>
              <a:ext cx="5989295" cy="527139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2194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-1550844" y="-2669630"/>
            <a:ext cx="11653141" cy="10615679"/>
            <a:chOff x="-2085024" y="-4487239"/>
            <a:chExt cx="15333748" cy="13693372"/>
          </a:xfrm>
        </p:grpSpPr>
        <p:sp>
          <p:nvSpPr>
            <p:cNvPr id="41" name="等腰三角形 40"/>
            <p:cNvSpPr/>
            <p:nvPr/>
          </p:nvSpPr>
          <p:spPr>
            <a:xfrm rot="10800000">
              <a:off x="7246135" y="5771008"/>
              <a:ext cx="2718647" cy="2343661"/>
            </a:xfrm>
            <a:prstGeom prst="triangle">
              <a:avLst/>
            </a:prstGeom>
            <a:solidFill>
              <a:srgbClr val="E7404A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10800000">
              <a:off x="-2085024" y="0"/>
              <a:ext cx="3866907" cy="3945812"/>
            </a:xfrm>
            <a:prstGeom prst="triangle">
              <a:avLst/>
            </a:prstGeom>
            <a:solidFill>
              <a:srgbClr val="EA404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7217033" y="6139772"/>
              <a:ext cx="680955" cy="73065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10800000">
              <a:off x="7413425" y="0"/>
              <a:ext cx="1457731" cy="125666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7139679" y="5773056"/>
              <a:ext cx="2043324" cy="1761486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11732856" y="6470527"/>
              <a:ext cx="459144" cy="395814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7643250" y="-4487239"/>
              <a:ext cx="2085023" cy="1797433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9291479" y="-4487239"/>
              <a:ext cx="2555663" cy="2203158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9247385" y="3137000"/>
              <a:ext cx="3052531" cy="263149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1790993" y="5763531"/>
              <a:ext cx="1457731" cy="125666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3421135" y="-402423"/>
              <a:ext cx="1652911" cy="1308339"/>
            </a:xfrm>
            <a:prstGeom prst="triangle">
              <a:avLst/>
            </a:prstGeom>
            <a:solidFill>
              <a:srgbClr val="8F383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10800000">
              <a:off x="3246647" y="-2"/>
              <a:ext cx="758548" cy="600418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2527745" y="-1"/>
              <a:ext cx="733659" cy="580717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10800000">
              <a:off x="3416809" y="905920"/>
              <a:ext cx="733659" cy="580717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5" name="等腰三角形 54"/>
            <p:cNvSpPr/>
            <p:nvPr/>
          </p:nvSpPr>
          <p:spPr>
            <a:xfrm>
              <a:off x="4452461" y="6334582"/>
              <a:ext cx="621585" cy="53584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>
              <a:off x="3421244" y="3759415"/>
              <a:ext cx="970913" cy="836994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7" name="等腰三角形 56"/>
            <p:cNvSpPr/>
            <p:nvPr/>
          </p:nvSpPr>
          <p:spPr>
            <a:xfrm>
              <a:off x="6552786" y="2914895"/>
              <a:ext cx="621585" cy="53584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5826228" y="3429000"/>
              <a:ext cx="621585" cy="518886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770697" y="3686369"/>
              <a:ext cx="621585" cy="518886"/>
            </a:xfrm>
            <a:prstGeom prst="triangle">
              <a:avLst/>
            </a:prstGeom>
            <a:solidFill>
              <a:srgbClr val="E282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>
              <a:off x="6551886" y="-51674"/>
              <a:ext cx="1652911" cy="1308339"/>
            </a:xfrm>
            <a:prstGeom prst="triangle">
              <a:avLst/>
            </a:prstGeom>
            <a:solidFill>
              <a:srgbClr val="8F383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5266584" y="6322155"/>
              <a:ext cx="621585" cy="53584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>
              <a:off x="2510555" y="7322081"/>
              <a:ext cx="2185500" cy="1884052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800000">
              <a:off x="3586234" y="3443329"/>
              <a:ext cx="2955679" cy="254799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>
              <a:off x="3586233" y="905920"/>
              <a:ext cx="2955679" cy="254799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3669693" y="4545750"/>
              <a:ext cx="1370187" cy="1143802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6" name="等腰三角形 65"/>
            <p:cNvSpPr/>
            <p:nvPr/>
          </p:nvSpPr>
          <p:spPr>
            <a:xfrm rot="10800000">
              <a:off x="5590469" y="4861813"/>
              <a:ext cx="1116395" cy="931942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7" name="等腰三角形 66"/>
            <p:cNvSpPr/>
            <p:nvPr/>
          </p:nvSpPr>
          <p:spPr>
            <a:xfrm>
              <a:off x="9329573" y="6470527"/>
              <a:ext cx="459144" cy="395814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8" name="等腰三角形 67"/>
            <p:cNvSpPr/>
            <p:nvPr/>
          </p:nvSpPr>
          <p:spPr>
            <a:xfrm rot="10800000">
              <a:off x="9559613" y="6483263"/>
              <a:ext cx="459144" cy="395814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69" name="等腰三角形 68"/>
            <p:cNvSpPr/>
            <p:nvPr/>
          </p:nvSpPr>
          <p:spPr>
            <a:xfrm>
              <a:off x="9795669" y="6470527"/>
              <a:ext cx="459144" cy="395814"/>
            </a:xfrm>
            <a:prstGeom prst="triangle">
              <a:avLst/>
            </a:prstGeom>
            <a:solidFill>
              <a:srgbClr val="8F383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>
              <a:off x="9550553" y="6090886"/>
              <a:ext cx="459144" cy="395814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1" name="等腰三角形 70"/>
            <p:cNvSpPr/>
            <p:nvPr/>
          </p:nvSpPr>
          <p:spPr>
            <a:xfrm>
              <a:off x="95603" y="7252170"/>
              <a:ext cx="2185500" cy="1884052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2" name="等腰三角形 71"/>
            <p:cNvSpPr/>
            <p:nvPr/>
          </p:nvSpPr>
          <p:spPr>
            <a:xfrm>
              <a:off x="826576" y="6334582"/>
              <a:ext cx="621585" cy="53584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3" name="等腰三角形 72"/>
            <p:cNvSpPr/>
            <p:nvPr/>
          </p:nvSpPr>
          <p:spPr>
            <a:xfrm>
              <a:off x="1640698" y="6322155"/>
              <a:ext cx="621585" cy="53584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4" name="等腰三角形 73"/>
            <p:cNvSpPr/>
            <p:nvPr/>
          </p:nvSpPr>
          <p:spPr>
            <a:xfrm rot="10800000">
              <a:off x="6597807" y="-2"/>
              <a:ext cx="758548" cy="600418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5" name="等腰三角形 74"/>
            <p:cNvSpPr/>
            <p:nvPr/>
          </p:nvSpPr>
          <p:spPr>
            <a:xfrm rot="10800000">
              <a:off x="5878905" y="-1"/>
              <a:ext cx="733659" cy="580717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6" name="Freeform 170"/>
            <p:cNvSpPr>
              <a:spLocks/>
            </p:cNvSpPr>
            <p:nvPr/>
          </p:nvSpPr>
          <p:spPr bwMode="auto">
            <a:xfrm>
              <a:off x="4615788" y="1799219"/>
              <a:ext cx="896565" cy="818001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文本框 66"/>
            <p:cNvSpPr txBox="1"/>
            <p:nvPr/>
          </p:nvSpPr>
          <p:spPr>
            <a:xfrm>
              <a:off x="3806589" y="3335503"/>
              <a:ext cx="260520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510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>
          <a:xfrm>
            <a:off x="-412865" y="1700808"/>
            <a:ext cx="9809401" cy="4506648"/>
            <a:chOff x="-101052" y="188640"/>
            <a:chExt cx="12394103" cy="5694115"/>
          </a:xfrm>
        </p:grpSpPr>
        <p:sp>
          <p:nvSpPr>
            <p:cNvPr id="69" name="矩形 68"/>
            <p:cNvSpPr/>
            <p:nvPr/>
          </p:nvSpPr>
          <p:spPr>
            <a:xfrm>
              <a:off x="7311574" y="2185262"/>
              <a:ext cx="1996623" cy="1996622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314951" y="2185262"/>
              <a:ext cx="1996623" cy="1996622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318330" y="2185262"/>
              <a:ext cx="1996623" cy="1996622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311574" y="3815398"/>
              <a:ext cx="1996623" cy="366486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314951" y="3815398"/>
              <a:ext cx="1996623" cy="366486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3318330" y="3815398"/>
              <a:ext cx="1996623" cy="366486"/>
            </a:xfrm>
            <a:prstGeom prst="rect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75" name="文本框 25"/>
            <p:cNvSpPr txBox="1"/>
            <p:nvPr/>
          </p:nvSpPr>
          <p:spPr>
            <a:xfrm>
              <a:off x="7674935" y="3766352"/>
              <a:ext cx="12698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Malp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me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26"/>
            <p:cNvSpPr txBox="1"/>
            <p:nvPr/>
          </p:nvSpPr>
          <p:spPr>
            <a:xfrm>
              <a:off x="5648178" y="3766352"/>
              <a:ext cx="12698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Malp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me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27"/>
            <p:cNvSpPr txBox="1"/>
            <p:nvPr/>
          </p:nvSpPr>
          <p:spPr>
            <a:xfrm>
              <a:off x="3651555" y="3766352"/>
              <a:ext cx="12698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Malp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me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-101052" y="5530276"/>
              <a:ext cx="12394103" cy="352479"/>
              <a:chOff x="-101052" y="6703987"/>
              <a:chExt cx="12394103" cy="352479"/>
            </a:xfrm>
          </p:grpSpPr>
          <p:sp>
            <p:nvSpPr>
              <p:cNvPr id="79" name="等腰三角形 78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7" name="等腰三角形 96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99" name="等腰三角形 98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2" name="等腰三角形 101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5" name="等腰三角形 104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8" name="等腰三角形 107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0" name="等腰三角形 109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3" name="等腰三角形 112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4" name="等腰三角形 113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5" name="等腰三角形 114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6" name="等腰三角形 115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7" name="等腰三角形 116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22" name="等腰三角形 121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23" name="等腰三角形 122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26" name="等腰三角形 125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  <p:sp>
          <p:nvSpPr>
            <p:cNvPr id="127" name="矩形 126"/>
            <p:cNvSpPr/>
            <p:nvPr/>
          </p:nvSpPr>
          <p:spPr>
            <a:xfrm>
              <a:off x="3318330" y="188640"/>
              <a:ext cx="1996623" cy="1996622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3318330" y="1818775"/>
              <a:ext cx="1996623" cy="366486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文本框 22"/>
            <p:cNvSpPr txBox="1"/>
            <p:nvPr/>
          </p:nvSpPr>
          <p:spPr>
            <a:xfrm>
              <a:off x="3681693" y="1780645"/>
              <a:ext cx="12698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Malp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me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5314951" y="188640"/>
              <a:ext cx="1996623" cy="1996622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5314951" y="1818775"/>
              <a:ext cx="1996623" cy="366486"/>
            </a:xfrm>
            <a:prstGeom prst="rect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文本框 23"/>
            <p:cNvSpPr txBox="1"/>
            <p:nvPr/>
          </p:nvSpPr>
          <p:spPr>
            <a:xfrm>
              <a:off x="5678314" y="1780645"/>
              <a:ext cx="12698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Malp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me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7311574" y="188640"/>
              <a:ext cx="1996623" cy="1996622"/>
            </a:xfrm>
            <a:prstGeom prst="rect">
              <a:avLst/>
            </a:prstGeom>
            <a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7311574" y="1818775"/>
              <a:ext cx="1996623" cy="366486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文本框 24"/>
            <p:cNvSpPr txBox="1"/>
            <p:nvPr/>
          </p:nvSpPr>
          <p:spPr>
            <a:xfrm>
              <a:off x="7674935" y="1780645"/>
              <a:ext cx="12698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Malp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me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601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组合 241"/>
          <p:cNvGrpSpPr/>
          <p:nvPr/>
        </p:nvGrpSpPr>
        <p:grpSpPr>
          <a:xfrm>
            <a:off x="-184577" y="423714"/>
            <a:ext cx="9647752" cy="5701237"/>
            <a:chOff x="-184578" y="-533400"/>
            <a:chExt cx="12581017" cy="7659894"/>
          </a:xfrm>
        </p:grpSpPr>
        <p:pic>
          <p:nvPicPr>
            <p:cNvPr id="122" name="图片 12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333"/>
            <a:stretch/>
          </p:blipFill>
          <p:spPr>
            <a:xfrm>
              <a:off x="2762251" y="2152650"/>
              <a:ext cx="2514600" cy="3328972"/>
            </a:xfrm>
            <a:prstGeom prst="rect">
              <a:avLst/>
            </a:prstGeom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0517" y="2203574"/>
              <a:ext cx="2055875" cy="3278048"/>
            </a:xfrm>
            <a:prstGeom prst="rect">
              <a:avLst/>
            </a:prstGeom>
          </p:spPr>
        </p:pic>
        <p:sp>
          <p:nvSpPr>
            <p:cNvPr id="124" name="等腰三角形 123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文本框 88"/>
            <p:cNvSpPr txBox="1"/>
            <p:nvPr/>
          </p:nvSpPr>
          <p:spPr>
            <a:xfrm>
              <a:off x="393656" y="495878"/>
              <a:ext cx="1883844" cy="785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5571849" y="2171483"/>
              <a:ext cx="1692463" cy="1669303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>
              <a:off x="7264309" y="3840786"/>
              <a:ext cx="1188253" cy="1211413"/>
            </a:xfrm>
            <a:prstGeom prst="rect">
              <a:avLst/>
            </a:prstGeom>
            <a:solidFill>
              <a:srgbClr val="5B9BD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8459463" y="2897991"/>
              <a:ext cx="905220" cy="905220"/>
            </a:xfrm>
            <a:prstGeom prst="rect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9378835" y="3802449"/>
              <a:ext cx="746693" cy="746693"/>
            </a:xfrm>
            <a:prstGeom prst="rect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矩形 176"/>
            <p:cNvSpPr/>
            <p:nvPr/>
          </p:nvSpPr>
          <p:spPr>
            <a:xfrm>
              <a:off x="10138777" y="3200403"/>
              <a:ext cx="576217" cy="576217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8" name="矩形 177"/>
            <p:cNvSpPr/>
            <p:nvPr/>
          </p:nvSpPr>
          <p:spPr>
            <a:xfrm>
              <a:off x="10714994" y="3776620"/>
              <a:ext cx="475343" cy="475343"/>
            </a:xfrm>
            <a:prstGeom prst="rect">
              <a:avLst/>
            </a:prstGeom>
            <a:solidFill>
              <a:srgbClr val="E282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9" name="Freeform 113"/>
            <p:cNvSpPr>
              <a:spLocks noEditPoints="1"/>
            </p:cNvSpPr>
            <p:nvPr/>
          </p:nvSpPr>
          <p:spPr bwMode="auto">
            <a:xfrm>
              <a:off x="9518600" y="3813443"/>
              <a:ext cx="467157" cy="647419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143"/>
            <p:cNvSpPr>
              <a:spLocks noEditPoints="1"/>
            </p:cNvSpPr>
            <p:nvPr/>
          </p:nvSpPr>
          <p:spPr bwMode="auto">
            <a:xfrm>
              <a:off x="10231077" y="3283695"/>
              <a:ext cx="409575" cy="390525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144"/>
            <p:cNvSpPr>
              <a:spLocks noEditPoints="1"/>
            </p:cNvSpPr>
            <p:nvPr/>
          </p:nvSpPr>
          <p:spPr bwMode="auto">
            <a:xfrm>
              <a:off x="6035730" y="2276884"/>
              <a:ext cx="642615" cy="596091"/>
            </a:xfrm>
            <a:custGeom>
              <a:avLst/>
              <a:gdLst>
                <a:gd name="T0" fmla="*/ 38 w 97"/>
                <a:gd name="T1" fmla="*/ 90 h 90"/>
                <a:gd name="T2" fmla="*/ 3 w 97"/>
                <a:gd name="T3" fmla="*/ 48 h 90"/>
                <a:gd name="T4" fmla="*/ 46 w 97"/>
                <a:gd name="T5" fmla="*/ 65 h 90"/>
                <a:gd name="T6" fmla="*/ 46 w 97"/>
                <a:gd name="T7" fmla="*/ 47 h 90"/>
                <a:gd name="T8" fmla="*/ 37 w 97"/>
                <a:gd name="T9" fmla="*/ 0 h 90"/>
                <a:gd name="T10" fmla="*/ 42 w 97"/>
                <a:gd name="T11" fmla="*/ 13 h 90"/>
                <a:gd name="T12" fmla="*/ 50 w 97"/>
                <a:gd name="T13" fmla="*/ 1 h 90"/>
                <a:gd name="T14" fmla="*/ 58 w 97"/>
                <a:gd name="T15" fmla="*/ 13 h 90"/>
                <a:gd name="T16" fmla="*/ 63 w 97"/>
                <a:gd name="T17" fmla="*/ 0 h 90"/>
                <a:gd name="T18" fmla="*/ 55 w 97"/>
                <a:gd name="T19" fmla="*/ 47 h 90"/>
                <a:gd name="T20" fmla="*/ 55 w 97"/>
                <a:gd name="T21" fmla="*/ 90 h 90"/>
                <a:gd name="T22" fmla="*/ 38 w 97"/>
                <a:gd name="T23" fmla="*/ 90 h 90"/>
                <a:gd name="T24" fmla="*/ 62 w 97"/>
                <a:gd name="T25" fmla="*/ 90 h 90"/>
                <a:gd name="T26" fmla="*/ 67 w 97"/>
                <a:gd name="T27" fmla="*/ 90 h 90"/>
                <a:gd name="T28" fmla="*/ 95 w 97"/>
                <a:gd name="T29" fmla="*/ 49 h 90"/>
                <a:gd name="T30" fmla="*/ 62 w 97"/>
                <a:gd name="T31" fmla="*/ 56 h 90"/>
                <a:gd name="T32" fmla="*/ 62 w 97"/>
                <a:gd name="T3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0">
                  <a:moveTo>
                    <a:pt x="38" y="90"/>
                  </a:moveTo>
                  <a:cubicBezTo>
                    <a:pt x="18" y="85"/>
                    <a:pt x="0" y="72"/>
                    <a:pt x="3" y="48"/>
                  </a:cubicBezTo>
                  <a:cubicBezTo>
                    <a:pt x="23" y="44"/>
                    <a:pt x="38" y="53"/>
                    <a:pt x="46" y="6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23" y="40"/>
                    <a:pt x="18" y="12"/>
                    <a:pt x="37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1" y="12"/>
                    <a:pt x="77" y="40"/>
                    <a:pt x="55" y="47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38" y="90"/>
                    <a:pt x="38" y="90"/>
                    <a:pt x="38" y="90"/>
                  </a:cubicBezTo>
                  <a:close/>
                  <a:moveTo>
                    <a:pt x="62" y="90"/>
                  </a:moveTo>
                  <a:cubicBezTo>
                    <a:pt x="67" y="90"/>
                    <a:pt x="67" y="90"/>
                    <a:pt x="67" y="90"/>
                  </a:cubicBezTo>
                  <a:cubicBezTo>
                    <a:pt x="84" y="84"/>
                    <a:pt x="97" y="66"/>
                    <a:pt x="95" y="49"/>
                  </a:cubicBezTo>
                  <a:cubicBezTo>
                    <a:pt x="81" y="47"/>
                    <a:pt x="70" y="50"/>
                    <a:pt x="62" y="56"/>
                  </a:cubicBezTo>
                  <a:lnTo>
                    <a:pt x="62" y="9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170"/>
            <p:cNvSpPr>
              <a:spLocks/>
            </p:cNvSpPr>
            <p:nvPr/>
          </p:nvSpPr>
          <p:spPr bwMode="auto">
            <a:xfrm>
              <a:off x="10805309" y="3891427"/>
              <a:ext cx="269323" cy="245722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椭圆 183"/>
            <p:cNvSpPr/>
            <p:nvPr/>
          </p:nvSpPr>
          <p:spPr>
            <a:xfrm>
              <a:off x="11188096" y="3623668"/>
              <a:ext cx="206227" cy="206226"/>
            </a:xfrm>
            <a:prstGeom prst="ellips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5" name="文本框 110"/>
            <p:cNvSpPr txBox="1"/>
            <p:nvPr/>
          </p:nvSpPr>
          <p:spPr>
            <a:xfrm>
              <a:off x="5834657" y="2994504"/>
              <a:ext cx="1166848" cy="868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55%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文本框 111"/>
            <p:cNvSpPr txBox="1"/>
            <p:nvPr/>
          </p:nvSpPr>
          <p:spPr>
            <a:xfrm>
              <a:off x="8443586" y="3040151"/>
              <a:ext cx="1181479" cy="4548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100000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文本框 112"/>
            <p:cNvSpPr txBox="1"/>
            <p:nvPr/>
          </p:nvSpPr>
          <p:spPr>
            <a:xfrm>
              <a:off x="8443586" y="3245096"/>
              <a:ext cx="1166848" cy="496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文本框 113"/>
            <p:cNvSpPr txBox="1"/>
            <p:nvPr/>
          </p:nvSpPr>
          <p:spPr>
            <a:xfrm>
              <a:off x="7223130" y="3791163"/>
              <a:ext cx="1266467" cy="2419051"/>
            </a:xfrm>
            <a:prstGeom prst="rect">
              <a:avLst/>
            </a:prstGeom>
            <a:solidFill>
              <a:srgbClr val="E7404A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Solutiongs Ai Wo Yao Jiabei Qingwo Bu Ai Wowusuowei Aiwoyaojiabei 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Saidnsda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Md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>
              <a:off x="2766583" y="2160890"/>
              <a:ext cx="2498964" cy="151004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grpSp>
          <p:nvGrpSpPr>
            <p:cNvPr id="190" name="组合 189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91" name="等腰三角形 190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8" name="等腰三角形 237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  <p:sp>
          <p:nvSpPr>
            <p:cNvPr id="239" name="矩形 238"/>
            <p:cNvSpPr/>
            <p:nvPr/>
          </p:nvSpPr>
          <p:spPr>
            <a:xfrm>
              <a:off x="401811" y="2173590"/>
              <a:ext cx="2498964" cy="151004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pic>
          <p:nvPicPr>
            <p:cNvPr id="240" name="图片 239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88934"/>
            <a:stretch/>
          </p:blipFill>
          <p:spPr>
            <a:xfrm>
              <a:off x="1590291" y="1686082"/>
              <a:ext cx="7314644" cy="4307502"/>
            </a:xfrm>
            <a:prstGeom prst="rect">
              <a:avLst/>
            </a:prstGeom>
          </p:spPr>
        </p:pic>
        <p:sp>
          <p:nvSpPr>
            <p:cNvPr id="241" name="矩形 240"/>
            <p:cNvSpPr/>
            <p:nvPr/>
          </p:nvSpPr>
          <p:spPr>
            <a:xfrm>
              <a:off x="1596095" y="1683758"/>
              <a:ext cx="2528231" cy="151004"/>
            </a:xfrm>
            <a:prstGeom prst="rect">
              <a:avLst/>
            </a:prstGeom>
            <a:solidFill>
              <a:srgbClr val="006A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33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组合 275"/>
          <p:cNvGrpSpPr/>
          <p:nvPr/>
        </p:nvGrpSpPr>
        <p:grpSpPr>
          <a:xfrm>
            <a:off x="-183315" y="332656"/>
            <a:ext cx="9579851" cy="5832648"/>
            <a:chOff x="-184578" y="-533400"/>
            <a:chExt cx="12581017" cy="7659894"/>
          </a:xfrm>
        </p:grpSpPr>
        <p:sp>
          <p:nvSpPr>
            <p:cNvPr id="139" name="等腰三角形 138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等腰三角形 171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等腰三角形 172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等腰三角形 173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等腰三角形 174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等腰三角形 175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等腰三角形 176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8" name="等腰三角形 177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9" name="等腰三角形 178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0" name="等腰三角形 179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1" name="等腰三角形 180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2" name="等腰三角形 181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3" name="等腰三角形 182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4" name="等腰三角形 183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5" name="等腰三角形 184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6" name="等腰三角形 185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7" name="文本框 48"/>
            <p:cNvSpPr txBox="1"/>
            <p:nvPr/>
          </p:nvSpPr>
          <p:spPr>
            <a:xfrm>
              <a:off x="393656" y="495878"/>
              <a:ext cx="1598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>
              <a:off x="0" y="2686050"/>
              <a:ext cx="12192000" cy="1485900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90" name="文本框 79"/>
            <p:cNvSpPr txBox="1"/>
            <p:nvPr/>
          </p:nvSpPr>
          <p:spPr>
            <a:xfrm>
              <a:off x="4385892" y="2802857"/>
              <a:ext cx="35967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619729" y="3551932"/>
              <a:ext cx="1422654" cy="2463173"/>
              <a:chOff x="619728" y="3551930"/>
              <a:chExt cx="1422656" cy="2463173"/>
            </a:xfrm>
          </p:grpSpPr>
          <p:sp>
            <p:nvSpPr>
              <p:cNvPr id="192" name="矩形 191"/>
              <p:cNvSpPr/>
              <p:nvPr/>
            </p:nvSpPr>
            <p:spPr>
              <a:xfrm>
                <a:off x="667153" y="3551930"/>
                <a:ext cx="1327804" cy="1327804"/>
              </a:xfrm>
              <a:prstGeom prst="rect">
                <a:avLst/>
              </a:prstGeom>
              <a:solidFill>
                <a:srgbClr val="C0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grpSp>
            <p:nvGrpSpPr>
              <p:cNvPr id="193" name="组合 192"/>
              <p:cNvGrpSpPr/>
              <p:nvPr/>
            </p:nvGrpSpPr>
            <p:grpSpPr>
              <a:xfrm>
                <a:off x="619728" y="4955914"/>
                <a:ext cx="1422656" cy="1059189"/>
                <a:chOff x="619728" y="4955914"/>
                <a:chExt cx="1422656" cy="1059189"/>
              </a:xfrm>
            </p:grpSpPr>
            <p:sp>
              <p:nvSpPr>
                <p:cNvPr id="195" name="文本框 60"/>
                <p:cNvSpPr txBox="1"/>
                <p:nvPr/>
              </p:nvSpPr>
              <p:spPr>
                <a:xfrm>
                  <a:off x="766639" y="4955914"/>
                  <a:ext cx="11288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moses</a:t>
                  </a: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6" name="文本框 62"/>
                <p:cNvSpPr txBox="1"/>
                <p:nvPr/>
              </p:nvSpPr>
              <p:spPr>
                <a:xfrm>
                  <a:off x="619728" y="5414939"/>
                  <a:ext cx="1422656" cy="6001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Digital Solutiongs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iWo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Yao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Jiabi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Qngwo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4" name="Freeform 182"/>
              <p:cNvSpPr>
                <a:spLocks noEditPoints="1"/>
              </p:cNvSpPr>
              <p:nvPr/>
            </p:nvSpPr>
            <p:spPr bwMode="auto">
              <a:xfrm>
                <a:off x="952424" y="3841750"/>
                <a:ext cx="757262" cy="743800"/>
              </a:xfrm>
              <a:custGeom>
                <a:avLst/>
                <a:gdLst>
                  <a:gd name="T0" fmla="*/ 31 w 99"/>
                  <a:gd name="T1" fmla="*/ 1 h 97"/>
                  <a:gd name="T2" fmla="*/ 50 w 99"/>
                  <a:gd name="T3" fmla="*/ 21 h 97"/>
                  <a:gd name="T4" fmla="*/ 50 w 99"/>
                  <a:gd name="T5" fmla="*/ 23 h 97"/>
                  <a:gd name="T6" fmla="*/ 44 w 99"/>
                  <a:gd name="T7" fmla="*/ 37 h 97"/>
                  <a:gd name="T8" fmla="*/ 37 w 99"/>
                  <a:gd name="T9" fmla="*/ 30 h 97"/>
                  <a:gd name="T10" fmla="*/ 34 w 99"/>
                  <a:gd name="T11" fmla="*/ 20 h 97"/>
                  <a:gd name="T12" fmla="*/ 24 w 99"/>
                  <a:gd name="T13" fmla="*/ 16 h 97"/>
                  <a:gd name="T14" fmla="*/ 17 w 99"/>
                  <a:gd name="T15" fmla="*/ 9 h 97"/>
                  <a:gd name="T16" fmla="*/ 31 w 99"/>
                  <a:gd name="T17" fmla="*/ 1 h 97"/>
                  <a:gd name="T18" fmla="*/ 23 w 99"/>
                  <a:gd name="T19" fmla="*/ 21 h 97"/>
                  <a:gd name="T20" fmla="*/ 24 w 99"/>
                  <a:gd name="T21" fmla="*/ 30 h 97"/>
                  <a:gd name="T22" fmla="*/ 33 w 99"/>
                  <a:gd name="T23" fmla="*/ 31 h 97"/>
                  <a:gd name="T24" fmla="*/ 32 w 99"/>
                  <a:gd name="T25" fmla="*/ 22 h 97"/>
                  <a:gd name="T26" fmla="*/ 23 w 99"/>
                  <a:gd name="T27" fmla="*/ 21 h 97"/>
                  <a:gd name="T28" fmla="*/ 2 w 99"/>
                  <a:gd name="T29" fmla="*/ 35 h 97"/>
                  <a:gd name="T30" fmla="*/ 0 w 99"/>
                  <a:gd name="T31" fmla="*/ 40 h 97"/>
                  <a:gd name="T32" fmla="*/ 48 w 99"/>
                  <a:gd name="T33" fmla="*/ 88 h 97"/>
                  <a:gd name="T34" fmla="*/ 89 w 99"/>
                  <a:gd name="T35" fmla="*/ 47 h 97"/>
                  <a:gd name="T36" fmla="*/ 42 w 99"/>
                  <a:gd name="T37" fmla="*/ 0 h 97"/>
                  <a:gd name="T38" fmla="*/ 37 w 99"/>
                  <a:gd name="T39" fmla="*/ 1 h 97"/>
                  <a:gd name="T40" fmla="*/ 53 w 99"/>
                  <a:gd name="T41" fmla="*/ 18 h 97"/>
                  <a:gd name="T42" fmla="*/ 54 w 99"/>
                  <a:gd name="T43" fmla="*/ 19 h 97"/>
                  <a:gd name="T44" fmla="*/ 54 w 99"/>
                  <a:gd name="T45" fmla="*/ 20 h 97"/>
                  <a:gd name="T46" fmla="*/ 54 w 99"/>
                  <a:gd name="T47" fmla="*/ 24 h 97"/>
                  <a:gd name="T48" fmla="*/ 44 w 99"/>
                  <a:gd name="T49" fmla="*/ 44 h 97"/>
                  <a:gd name="T50" fmla="*/ 25 w 99"/>
                  <a:gd name="T51" fmla="*/ 53 h 97"/>
                  <a:gd name="T52" fmla="*/ 21 w 99"/>
                  <a:gd name="T53" fmla="*/ 53 h 97"/>
                  <a:gd name="T54" fmla="*/ 20 w 99"/>
                  <a:gd name="T55" fmla="*/ 53 h 97"/>
                  <a:gd name="T56" fmla="*/ 19 w 99"/>
                  <a:gd name="T57" fmla="*/ 52 h 97"/>
                  <a:gd name="T58" fmla="*/ 2 w 99"/>
                  <a:gd name="T59" fmla="*/ 35 h 97"/>
                  <a:gd name="T60" fmla="*/ 12 w 99"/>
                  <a:gd name="T61" fmla="*/ 14 h 97"/>
                  <a:gd name="T62" fmla="*/ 3 w 99"/>
                  <a:gd name="T63" fmla="*/ 28 h 97"/>
                  <a:gd name="T64" fmla="*/ 23 w 99"/>
                  <a:gd name="T65" fmla="*/ 48 h 97"/>
                  <a:gd name="T66" fmla="*/ 24 w 99"/>
                  <a:gd name="T67" fmla="*/ 48 h 97"/>
                  <a:gd name="T68" fmla="*/ 39 w 99"/>
                  <a:gd name="T69" fmla="*/ 42 h 97"/>
                  <a:gd name="T70" fmla="*/ 32 w 99"/>
                  <a:gd name="T71" fmla="*/ 35 h 97"/>
                  <a:gd name="T72" fmla="*/ 22 w 99"/>
                  <a:gd name="T73" fmla="*/ 31 h 97"/>
                  <a:gd name="T74" fmla="*/ 18 w 99"/>
                  <a:gd name="T75" fmla="*/ 21 h 97"/>
                  <a:gd name="T76" fmla="*/ 12 w 99"/>
                  <a:gd name="T77" fmla="*/ 1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97">
                    <a:moveTo>
                      <a:pt x="31" y="1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0" y="22"/>
                      <a:pt x="50" y="23"/>
                    </a:cubicBezTo>
                    <a:cubicBezTo>
                      <a:pt x="50" y="28"/>
                      <a:pt x="48" y="33"/>
                      <a:pt x="44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27"/>
                      <a:pt x="36" y="23"/>
                      <a:pt x="34" y="20"/>
                    </a:cubicBezTo>
                    <a:cubicBezTo>
                      <a:pt x="31" y="17"/>
                      <a:pt x="27" y="16"/>
                      <a:pt x="24" y="16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1" y="6"/>
                      <a:pt x="25" y="3"/>
                      <a:pt x="31" y="1"/>
                    </a:cubicBezTo>
                    <a:close/>
                    <a:moveTo>
                      <a:pt x="23" y="21"/>
                    </a:moveTo>
                    <a:cubicBezTo>
                      <a:pt x="21" y="23"/>
                      <a:pt x="21" y="27"/>
                      <a:pt x="24" y="30"/>
                    </a:cubicBezTo>
                    <a:cubicBezTo>
                      <a:pt x="27" y="32"/>
                      <a:pt x="31" y="33"/>
                      <a:pt x="33" y="31"/>
                    </a:cubicBezTo>
                    <a:cubicBezTo>
                      <a:pt x="35" y="29"/>
                      <a:pt x="34" y="25"/>
                      <a:pt x="32" y="22"/>
                    </a:cubicBezTo>
                    <a:cubicBezTo>
                      <a:pt x="29" y="19"/>
                      <a:pt x="25" y="18"/>
                      <a:pt x="23" y="21"/>
                    </a:cubicBezTo>
                    <a:close/>
                    <a:moveTo>
                      <a:pt x="2" y="35"/>
                    </a:moveTo>
                    <a:cubicBezTo>
                      <a:pt x="1" y="36"/>
                      <a:pt x="1" y="38"/>
                      <a:pt x="0" y="40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70" y="97"/>
                      <a:pt x="99" y="72"/>
                      <a:pt x="89" y="4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0" y="0"/>
                      <a:pt x="38" y="0"/>
                      <a:pt x="37" y="1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2"/>
                      <a:pt x="54" y="24"/>
                    </a:cubicBezTo>
                    <a:cubicBezTo>
                      <a:pt x="54" y="31"/>
                      <a:pt x="50" y="38"/>
                      <a:pt x="44" y="44"/>
                    </a:cubicBezTo>
                    <a:cubicBezTo>
                      <a:pt x="39" y="49"/>
                      <a:pt x="32" y="52"/>
                      <a:pt x="25" y="53"/>
                    </a:cubicBezTo>
                    <a:cubicBezTo>
                      <a:pt x="24" y="53"/>
                      <a:pt x="22" y="53"/>
                      <a:pt x="21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" y="35"/>
                      <a:pt x="2" y="35"/>
                      <a:pt x="2" y="35"/>
                    </a:cubicBezTo>
                    <a:close/>
                    <a:moveTo>
                      <a:pt x="12" y="14"/>
                    </a:moveTo>
                    <a:cubicBezTo>
                      <a:pt x="8" y="18"/>
                      <a:pt x="5" y="23"/>
                      <a:pt x="3" y="2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3" y="48"/>
                      <a:pt x="24" y="48"/>
                      <a:pt x="24" y="48"/>
                    </a:cubicBezTo>
                    <a:cubicBezTo>
                      <a:pt x="29" y="48"/>
                      <a:pt x="35" y="46"/>
                      <a:pt x="39" y="4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9" y="36"/>
                      <a:pt x="25" y="34"/>
                      <a:pt x="22" y="31"/>
                    </a:cubicBezTo>
                    <a:cubicBezTo>
                      <a:pt x="19" y="28"/>
                      <a:pt x="18" y="24"/>
                      <a:pt x="18" y="21"/>
                    </a:cubicBezTo>
                    <a:lnTo>
                      <a:pt x="12" y="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98" name="等腰三角形 197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8" name="等腰三角形 237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9" name="等腰三角形 238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0" name="等腰三角形 239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1" name="等腰三角形 240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2" name="等腰三角形 241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3" name="等腰三角形 242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4" name="等腰三角形 243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5" name="等腰三角形 244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  <p:grpSp>
          <p:nvGrpSpPr>
            <p:cNvPr id="246" name="组合 245"/>
            <p:cNvGrpSpPr/>
            <p:nvPr/>
          </p:nvGrpSpPr>
          <p:grpSpPr>
            <a:xfrm>
              <a:off x="2549108" y="3551932"/>
              <a:ext cx="1422654" cy="2463173"/>
              <a:chOff x="2493606" y="3551930"/>
              <a:chExt cx="1422656" cy="2463173"/>
            </a:xfrm>
          </p:grpSpPr>
          <p:sp>
            <p:nvSpPr>
              <p:cNvPr id="247" name="矩形 246"/>
              <p:cNvSpPr/>
              <p:nvPr/>
            </p:nvSpPr>
            <p:spPr>
              <a:xfrm>
                <a:off x="2541031" y="3551930"/>
                <a:ext cx="1327804" cy="1327804"/>
              </a:xfrm>
              <a:prstGeom prst="rect">
                <a:avLst/>
              </a:prstGeom>
              <a:solidFill>
                <a:srgbClr val="E282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8" name="Freeform 112"/>
              <p:cNvSpPr>
                <a:spLocks noEditPoints="1"/>
              </p:cNvSpPr>
              <p:nvPr/>
            </p:nvSpPr>
            <p:spPr bwMode="auto">
              <a:xfrm>
                <a:off x="2846387" y="3736746"/>
                <a:ext cx="717093" cy="848804"/>
              </a:xfrm>
              <a:custGeom>
                <a:avLst/>
                <a:gdLst>
                  <a:gd name="T0" fmla="*/ 4 w 86"/>
                  <a:gd name="T1" fmla="*/ 0 h 102"/>
                  <a:gd name="T2" fmla="*/ 8 w 86"/>
                  <a:gd name="T3" fmla="*/ 10 h 102"/>
                  <a:gd name="T4" fmla="*/ 49 w 86"/>
                  <a:gd name="T5" fmla="*/ 3 h 102"/>
                  <a:gd name="T6" fmla="*/ 52 w 86"/>
                  <a:gd name="T7" fmla="*/ 6 h 102"/>
                  <a:gd name="T8" fmla="*/ 52 w 86"/>
                  <a:gd name="T9" fmla="*/ 13 h 102"/>
                  <a:gd name="T10" fmla="*/ 81 w 86"/>
                  <a:gd name="T11" fmla="*/ 3 h 102"/>
                  <a:gd name="T12" fmla="*/ 86 w 86"/>
                  <a:gd name="T13" fmla="*/ 6 h 102"/>
                  <a:gd name="T14" fmla="*/ 84 w 86"/>
                  <a:gd name="T15" fmla="*/ 60 h 102"/>
                  <a:gd name="T16" fmla="*/ 62 w 86"/>
                  <a:gd name="T17" fmla="*/ 67 h 102"/>
                  <a:gd name="T18" fmla="*/ 36 w 86"/>
                  <a:gd name="T19" fmla="*/ 66 h 102"/>
                  <a:gd name="T20" fmla="*/ 36 w 86"/>
                  <a:gd name="T21" fmla="*/ 66 h 102"/>
                  <a:gd name="T22" fmla="*/ 28 w 86"/>
                  <a:gd name="T23" fmla="*/ 60 h 102"/>
                  <a:gd name="T24" fmla="*/ 8 w 86"/>
                  <a:gd name="T25" fmla="*/ 98 h 102"/>
                  <a:gd name="T26" fmla="*/ 4 w 86"/>
                  <a:gd name="T27" fmla="*/ 102 h 102"/>
                  <a:gd name="T28" fmla="*/ 0 w 86"/>
                  <a:gd name="T29" fmla="*/ 4 h 102"/>
                  <a:gd name="T30" fmla="*/ 52 w 86"/>
                  <a:gd name="T31" fmla="*/ 56 h 102"/>
                  <a:gd name="T32" fmla="*/ 61 w 86"/>
                  <a:gd name="T33" fmla="*/ 61 h 102"/>
                  <a:gd name="T34" fmla="*/ 52 w 86"/>
                  <a:gd name="T35" fmla="*/ 53 h 102"/>
                  <a:gd name="T36" fmla="*/ 52 w 86"/>
                  <a:gd name="T37" fmla="*/ 42 h 102"/>
                  <a:gd name="T38" fmla="*/ 61 w 86"/>
                  <a:gd name="T39" fmla="*/ 28 h 102"/>
                  <a:gd name="T40" fmla="*/ 52 w 86"/>
                  <a:gd name="T41" fmla="*/ 42 h 102"/>
                  <a:gd name="T42" fmla="*/ 61 w 86"/>
                  <a:gd name="T43" fmla="*/ 52 h 102"/>
                  <a:gd name="T44" fmla="*/ 71 w 86"/>
                  <a:gd name="T45" fmla="*/ 37 h 102"/>
                  <a:gd name="T46" fmla="*/ 71 w 86"/>
                  <a:gd name="T47" fmla="*/ 49 h 102"/>
                  <a:gd name="T48" fmla="*/ 79 w 86"/>
                  <a:gd name="T49" fmla="*/ 55 h 102"/>
                  <a:gd name="T50" fmla="*/ 71 w 86"/>
                  <a:gd name="T51" fmla="*/ 49 h 102"/>
                  <a:gd name="T52" fmla="*/ 71 w 86"/>
                  <a:gd name="T53" fmla="*/ 25 h 102"/>
                  <a:gd name="T54" fmla="*/ 80 w 86"/>
                  <a:gd name="T55" fmla="*/ 34 h 102"/>
                  <a:gd name="T56" fmla="*/ 71 w 86"/>
                  <a:gd name="T57" fmla="*/ 25 h 102"/>
                  <a:gd name="T58" fmla="*/ 67 w 86"/>
                  <a:gd name="T59" fmla="*/ 16 h 102"/>
                  <a:gd name="T60" fmla="*/ 61 w 86"/>
                  <a:gd name="T61" fmla="*/ 28 h 102"/>
                  <a:gd name="T62" fmla="*/ 38 w 86"/>
                  <a:gd name="T63" fmla="*/ 30 h 102"/>
                  <a:gd name="T64" fmla="*/ 46 w 86"/>
                  <a:gd name="T65" fmla="*/ 18 h 102"/>
                  <a:gd name="T66" fmla="*/ 38 w 86"/>
                  <a:gd name="T67" fmla="*/ 30 h 102"/>
                  <a:gd name="T68" fmla="*/ 38 w 86"/>
                  <a:gd name="T69" fmla="*/ 42 h 102"/>
                  <a:gd name="T70" fmla="*/ 39 w 86"/>
                  <a:gd name="T71" fmla="*/ 52 h 102"/>
                  <a:gd name="T72" fmla="*/ 44 w 86"/>
                  <a:gd name="T73" fmla="*/ 51 h 102"/>
                  <a:gd name="T74" fmla="*/ 46 w 86"/>
                  <a:gd name="T75" fmla="*/ 48 h 102"/>
                  <a:gd name="T76" fmla="*/ 46 w 86"/>
                  <a:gd name="T77" fmla="*/ 42 h 102"/>
                  <a:gd name="T78" fmla="*/ 38 w 86"/>
                  <a:gd name="T79" fmla="*/ 30 h 102"/>
                  <a:gd name="T80" fmla="*/ 28 w 86"/>
                  <a:gd name="T81" fmla="*/ 43 h 102"/>
                  <a:gd name="T82" fmla="*/ 38 w 86"/>
                  <a:gd name="T83" fmla="*/ 18 h 102"/>
                  <a:gd name="T84" fmla="*/ 28 w 86"/>
                  <a:gd name="T85" fmla="*/ 10 h 102"/>
                  <a:gd name="T86" fmla="*/ 38 w 86"/>
                  <a:gd name="T87" fmla="*/ 18 h 102"/>
                  <a:gd name="T88" fmla="*/ 28 w 86"/>
                  <a:gd name="T89" fmla="*/ 43 h 102"/>
                  <a:gd name="T90" fmla="*/ 18 w 86"/>
                  <a:gd name="T91" fmla="*/ 57 h 102"/>
                  <a:gd name="T92" fmla="*/ 28 w 86"/>
                  <a:gd name="T93" fmla="*/ 54 h 102"/>
                  <a:gd name="T94" fmla="*/ 18 w 86"/>
                  <a:gd name="T95" fmla="*/ 46 h 102"/>
                  <a:gd name="T96" fmla="*/ 9 w 86"/>
                  <a:gd name="T97" fmla="*/ 37 h 102"/>
                  <a:gd name="T98" fmla="*/ 9 w 86"/>
                  <a:gd name="T99" fmla="*/ 49 h 102"/>
                  <a:gd name="T100" fmla="*/ 28 w 86"/>
                  <a:gd name="T101" fmla="*/ 31 h 102"/>
                  <a:gd name="T102" fmla="*/ 18 w 86"/>
                  <a:gd name="T103" fmla="*/ 23 h 102"/>
                  <a:gd name="T104" fmla="*/ 18 w 86"/>
                  <a:gd name="T105" fmla="*/ 23 h 102"/>
                  <a:gd name="T106" fmla="*/ 9 w 86"/>
                  <a:gd name="T107" fmla="*/ 17 h 102"/>
                  <a:gd name="T108" fmla="*/ 18 w 86"/>
                  <a:gd name="T109" fmla="*/ 2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102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3" y="7"/>
                      <a:pt x="20" y="6"/>
                      <a:pt x="26" y="4"/>
                    </a:cubicBezTo>
                    <a:cubicBezTo>
                      <a:pt x="34" y="3"/>
                      <a:pt x="42" y="3"/>
                      <a:pt x="49" y="3"/>
                    </a:cubicBezTo>
                    <a:cubicBezTo>
                      <a:pt x="51" y="3"/>
                      <a:pt x="52" y="4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7" y="13"/>
                      <a:pt x="61" y="12"/>
                      <a:pt x="65" y="10"/>
                    </a:cubicBezTo>
                    <a:cubicBezTo>
                      <a:pt x="70" y="9"/>
                      <a:pt x="76" y="6"/>
                      <a:pt x="81" y="3"/>
                    </a:cubicBezTo>
                    <a:cubicBezTo>
                      <a:pt x="83" y="2"/>
                      <a:pt x="85" y="3"/>
                      <a:pt x="86" y="5"/>
                    </a:cubicBezTo>
                    <a:cubicBezTo>
                      <a:pt x="86" y="5"/>
                      <a:pt x="86" y="6"/>
                      <a:pt x="86" y="6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8"/>
                      <a:pt x="85" y="59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78" y="64"/>
                      <a:pt x="70" y="66"/>
                      <a:pt x="62" y="67"/>
                    </a:cubicBezTo>
                    <a:cubicBezTo>
                      <a:pt x="55" y="69"/>
                      <a:pt x="47" y="69"/>
                      <a:pt x="39" y="69"/>
                    </a:cubicBezTo>
                    <a:cubicBezTo>
                      <a:pt x="38" y="69"/>
                      <a:pt x="36" y="68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59"/>
                      <a:pt x="31" y="59"/>
                      <a:pt x="28" y="60"/>
                    </a:cubicBezTo>
                    <a:cubicBezTo>
                      <a:pt x="22" y="62"/>
                      <a:pt x="15" y="65"/>
                      <a:pt x="8" y="68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100"/>
                      <a:pt x="6" y="102"/>
                      <a:pt x="4" y="102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1" y="102"/>
                      <a:pt x="0" y="100"/>
                      <a:pt x="0" y="9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lose/>
                    <a:moveTo>
                      <a:pt x="52" y="56"/>
                    </a:moveTo>
                    <a:cubicBezTo>
                      <a:pt x="52" y="62"/>
                      <a:pt x="52" y="62"/>
                      <a:pt x="52" y="62"/>
                    </a:cubicBezTo>
                    <a:cubicBezTo>
                      <a:pt x="55" y="62"/>
                      <a:pt x="58" y="62"/>
                      <a:pt x="61" y="61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6"/>
                      <a:pt x="52" y="56"/>
                      <a:pt x="52" y="56"/>
                    </a:cubicBezTo>
                    <a:close/>
                    <a:moveTo>
                      <a:pt x="52" y="42"/>
                    </a:moveTo>
                    <a:cubicBezTo>
                      <a:pt x="61" y="40"/>
                      <a:pt x="61" y="40"/>
                      <a:pt x="61" y="40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42"/>
                      <a:pt x="52" y="42"/>
                      <a:pt x="52" y="42"/>
                    </a:cubicBezTo>
                    <a:close/>
                    <a:moveTo>
                      <a:pt x="61" y="40"/>
                    </a:moveTo>
                    <a:cubicBezTo>
                      <a:pt x="61" y="52"/>
                      <a:pt x="61" y="52"/>
                      <a:pt x="61" y="52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1" y="40"/>
                      <a:pt x="61" y="40"/>
                      <a:pt x="61" y="40"/>
                    </a:cubicBezTo>
                    <a:close/>
                    <a:moveTo>
                      <a:pt x="71" y="49"/>
                    </a:moveTo>
                    <a:cubicBezTo>
                      <a:pt x="71" y="59"/>
                      <a:pt x="71" y="59"/>
                      <a:pt x="71" y="59"/>
                    </a:cubicBezTo>
                    <a:cubicBezTo>
                      <a:pt x="74" y="58"/>
                      <a:pt x="77" y="57"/>
                      <a:pt x="79" y="55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1" y="49"/>
                      <a:pt x="71" y="49"/>
                      <a:pt x="71" y="49"/>
                    </a:cubicBezTo>
                    <a:close/>
                    <a:moveTo>
                      <a:pt x="80" y="23"/>
                    </a:move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0" y="23"/>
                      <a:pt x="80" y="23"/>
                      <a:pt x="80" y="23"/>
                    </a:cubicBezTo>
                    <a:close/>
                    <a:moveTo>
                      <a:pt x="71" y="25"/>
                    </a:moveTo>
                    <a:cubicBezTo>
                      <a:pt x="71" y="15"/>
                      <a:pt x="71" y="15"/>
                      <a:pt x="71" y="15"/>
                    </a:cubicBezTo>
                    <a:cubicBezTo>
                      <a:pt x="70" y="15"/>
                      <a:pt x="68" y="16"/>
                      <a:pt x="67" y="16"/>
                    </a:cubicBezTo>
                    <a:cubicBezTo>
                      <a:pt x="65" y="17"/>
                      <a:pt x="63" y="17"/>
                      <a:pt x="61" y="1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71" y="25"/>
                      <a:pt x="71" y="25"/>
                      <a:pt x="71" y="25"/>
                    </a:cubicBezTo>
                    <a:close/>
                    <a:moveTo>
                      <a:pt x="38" y="30"/>
                    </a:move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30"/>
                      <a:pt x="38" y="30"/>
                      <a:pt x="38" y="30"/>
                    </a:cubicBezTo>
                    <a:close/>
                    <a:moveTo>
                      <a:pt x="46" y="42"/>
                    </a:move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38" y="52"/>
                      <a:pt x="38" y="52"/>
                      <a:pt x="39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41" y="52"/>
                      <a:pt x="42" y="52"/>
                      <a:pt x="44" y="51"/>
                    </a:cubicBezTo>
                    <a:cubicBezTo>
                      <a:pt x="45" y="51"/>
                      <a:pt x="46" y="51"/>
                      <a:pt x="46" y="51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2"/>
                      <a:pt x="46" y="42"/>
                      <a:pt x="46" y="42"/>
                    </a:cubicBezTo>
                    <a:close/>
                    <a:moveTo>
                      <a:pt x="38" y="42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38" y="42"/>
                      <a:pt x="38" y="42"/>
                      <a:pt x="38" y="42"/>
                    </a:cubicBezTo>
                    <a:close/>
                    <a:moveTo>
                      <a:pt x="38" y="18"/>
                    </a:moveTo>
                    <a:cubicBezTo>
                      <a:pt x="38" y="9"/>
                      <a:pt x="38" y="9"/>
                      <a:pt x="38" y="9"/>
                    </a:cubicBezTo>
                    <a:cubicBezTo>
                      <a:pt x="34" y="10"/>
                      <a:pt x="31" y="10"/>
                      <a:pt x="28" y="1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8" y="18"/>
                      <a:pt x="38" y="18"/>
                      <a:pt x="38" y="18"/>
                    </a:cubicBezTo>
                    <a:close/>
                    <a:moveTo>
                      <a:pt x="28" y="54"/>
                    </a:moveTo>
                    <a:cubicBezTo>
                      <a:pt x="28" y="43"/>
                      <a:pt x="28" y="43"/>
                      <a:pt x="28" y="43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21" y="56"/>
                      <a:pt x="24" y="55"/>
                      <a:pt x="27" y="54"/>
                    </a:cubicBezTo>
                    <a:cubicBezTo>
                      <a:pt x="27" y="54"/>
                      <a:pt x="27" y="54"/>
                      <a:pt x="28" y="54"/>
                    </a:cubicBezTo>
                    <a:close/>
                    <a:moveTo>
                      <a:pt x="9" y="49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3"/>
                      <a:pt x="9" y="46"/>
                      <a:pt x="9" y="49"/>
                    </a:cubicBezTo>
                    <a:close/>
                    <a:moveTo>
                      <a:pt x="18" y="35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35"/>
                      <a:pt x="18" y="35"/>
                      <a:pt x="18" y="35"/>
                    </a:cubicBezTo>
                    <a:close/>
                    <a:moveTo>
                      <a:pt x="18" y="23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15" y="14"/>
                      <a:pt x="12" y="15"/>
                      <a:pt x="9" y="17"/>
                    </a:cubicBezTo>
                    <a:cubicBezTo>
                      <a:pt x="9" y="20"/>
                      <a:pt x="9" y="22"/>
                      <a:pt x="9" y="25"/>
                    </a:cubicBezTo>
                    <a:lnTo>
                      <a:pt x="18" y="23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9" name="组合 248"/>
              <p:cNvGrpSpPr/>
              <p:nvPr/>
            </p:nvGrpSpPr>
            <p:grpSpPr>
              <a:xfrm>
                <a:off x="2493606" y="4955914"/>
                <a:ext cx="1422656" cy="1059189"/>
                <a:chOff x="619728" y="4955914"/>
                <a:chExt cx="1422656" cy="1059189"/>
              </a:xfrm>
            </p:grpSpPr>
            <p:sp>
              <p:nvSpPr>
                <p:cNvPr id="250" name="文本框 138"/>
                <p:cNvSpPr txBox="1"/>
                <p:nvPr/>
              </p:nvSpPr>
              <p:spPr>
                <a:xfrm>
                  <a:off x="766639" y="4955914"/>
                  <a:ext cx="11288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moses</a:t>
                  </a: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1" name="文本框 139"/>
                <p:cNvSpPr txBox="1"/>
                <p:nvPr/>
              </p:nvSpPr>
              <p:spPr>
                <a:xfrm>
                  <a:off x="619728" y="5414939"/>
                  <a:ext cx="1422656" cy="6001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Digital Solutiongs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iWo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Yao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Jiabi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Qngwo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52" name="组合 251"/>
            <p:cNvGrpSpPr/>
            <p:nvPr/>
          </p:nvGrpSpPr>
          <p:grpSpPr>
            <a:xfrm>
              <a:off x="4478487" y="3526238"/>
              <a:ext cx="1422654" cy="2488867"/>
              <a:chOff x="4385057" y="3526236"/>
              <a:chExt cx="1422656" cy="2488867"/>
            </a:xfrm>
          </p:grpSpPr>
          <p:sp>
            <p:nvSpPr>
              <p:cNvPr id="253" name="矩形 252"/>
              <p:cNvSpPr/>
              <p:nvPr/>
            </p:nvSpPr>
            <p:spPr>
              <a:xfrm>
                <a:off x="4432482" y="3526236"/>
                <a:ext cx="1327804" cy="1327804"/>
              </a:xfrm>
              <a:prstGeom prst="rect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4" name="Freeform 110"/>
              <p:cNvSpPr>
                <a:spLocks noEditPoints="1"/>
              </p:cNvSpPr>
              <p:nvPr/>
            </p:nvSpPr>
            <p:spPr bwMode="auto">
              <a:xfrm>
                <a:off x="4648360" y="3736746"/>
                <a:ext cx="896049" cy="789939"/>
              </a:xfrm>
              <a:custGeom>
                <a:avLst/>
                <a:gdLst>
                  <a:gd name="T0" fmla="*/ 55 w 100"/>
                  <a:gd name="T1" fmla="*/ 4 h 88"/>
                  <a:gd name="T2" fmla="*/ 76 w 100"/>
                  <a:gd name="T3" fmla="*/ 41 h 88"/>
                  <a:gd name="T4" fmla="*/ 76 w 100"/>
                  <a:gd name="T5" fmla="*/ 41 h 88"/>
                  <a:gd name="T6" fmla="*/ 98 w 100"/>
                  <a:gd name="T7" fmla="*/ 79 h 88"/>
                  <a:gd name="T8" fmla="*/ 96 w 100"/>
                  <a:gd name="T9" fmla="*/ 87 h 88"/>
                  <a:gd name="T10" fmla="*/ 92 w 100"/>
                  <a:gd name="T11" fmla="*/ 88 h 88"/>
                  <a:gd name="T12" fmla="*/ 92 w 100"/>
                  <a:gd name="T13" fmla="*/ 88 h 88"/>
                  <a:gd name="T14" fmla="*/ 49 w 100"/>
                  <a:gd name="T15" fmla="*/ 88 h 88"/>
                  <a:gd name="T16" fmla="*/ 7 w 100"/>
                  <a:gd name="T17" fmla="*/ 88 h 88"/>
                  <a:gd name="T18" fmla="*/ 0 w 100"/>
                  <a:gd name="T19" fmla="*/ 82 h 88"/>
                  <a:gd name="T20" fmla="*/ 1 w 100"/>
                  <a:gd name="T21" fmla="*/ 78 h 88"/>
                  <a:gd name="T22" fmla="*/ 23 w 100"/>
                  <a:gd name="T23" fmla="*/ 41 h 88"/>
                  <a:gd name="T24" fmla="*/ 23 w 100"/>
                  <a:gd name="T25" fmla="*/ 41 h 88"/>
                  <a:gd name="T26" fmla="*/ 44 w 100"/>
                  <a:gd name="T27" fmla="*/ 4 h 88"/>
                  <a:gd name="T28" fmla="*/ 53 w 100"/>
                  <a:gd name="T29" fmla="*/ 2 h 88"/>
                  <a:gd name="T30" fmla="*/ 55 w 100"/>
                  <a:gd name="T31" fmla="*/ 4 h 88"/>
                  <a:gd name="T32" fmla="*/ 44 w 100"/>
                  <a:gd name="T33" fmla="*/ 34 h 88"/>
                  <a:gd name="T34" fmla="*/ 44 w 100"/>
                  <a:gd name="T35" fmla="*/ 37 h 88"/>
                  <a:gd name="T36" fmla="*/ 46 w 100"/>
                  <a:gd name="T37" fmla="*/ 62 h 88"/>
                  <a:gd name="T38" fmla="*/ 52 w 100"/>
                  <a:gd name="T39" fmla="*/ 62 h 88"/>
                  <a:gd name="T40" fmla="*/ 54 w 100"/>
                  <a:gd name="T41" fmla="*/ 37 h 88"/>
                  <a:gd name="T42" fmla="*/ 54 w 100"/>
                  <a:gd name="T43" fmla="*/ 34 h 88"/>
                  <a:gd name="T44" fmla="*/ 44 w 100"/>
                  <a:gd name="T45" fmla="*/ 34 h 88"/>
                  <a:gd name="T46" fmla="*/ 49 w 100"/>
                  <a:gd name="T47" fmla="*/ 72 h 88"/>
                  <a:gd name="T48" fmla="*/ 53 w 100"/>
                  <a:gd name="T49" fmla="*/ 69 h 88"/>
                  <a:gd name="T50" fmla="*/ 49 w 100"/>
                  <a:gd name="T51" fmla="*/ 65 h 88"/>
                  <a:gd name="T52" fmla="*/ 45 w 100"/>
                  <a:gd name="T53" fmla="*/ 69 h 88"/>
                  <a:gd name="T54" fmla="*/ 49 w 100"/>
                  <a:gd name="T55" fmla="*/ 72 h 88"/>
                  <a:gd name="T56" fmla="*/ 65 w 100"/>
                  <a:gd name="T57" fmla="*/ 48 h 88"/>
                  <a:gd name="T58" fmla="*/ 49 w 100"/>
                  <a:gd name="T59" fmla="*/ 20 h 88"/>
                  <a:gd name="T60" fmla="*/ 34 w 100"/>
                  <a:gd name="T61" fmla="*/ 47 h 88"/>
                  <a:gd name="T62" fmla="*/ 33 w 100"/>
                  <a:gd name="T63" fmla="*/ 48 h 88"/>
                  <a:gd name="T64" fmla="*/ 17 w 100"/>
                  <a:gd name="T65" fmla="*/ 75 h 88"/>
                  <a:gd name="T66" fmla="*/ 49 w 100"/>
                  <a:gd name="T67" fmla="*/ 75 h 88"/>
                  <a:gd name="T68" fmla="*/ 81 w 100"/>
                  <a:gd name="T69" fmla="*/ 75 h 88"/>
                  <a:gd name="T70" fmla="*/ 65 w 100"/>
                  <a:gd name="T71" fmla="*/ 48 h 88"/>
                  <a:gd name="T72" fmla="*/ 65 w 100"/>
                  <a:gd name="T7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88">
                    <a:moveTo>
                      <a:pt x="55" y="4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100" y="82"/>
                      <a:pt x="99" y="85"/>
                      <a:pt x="96" y="87"/>
                    </a:cubicBezTo>
                    <a:cubicBezTo>
                      <a:pt x="95" y="88"/>
                      <a:pt x="93" y="88"/>
                      <a:pt x="92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3" y="88"/>
                      <a:pt x="0" y="85"/>
                      <a:pt x="0" y="82"/>
                    </a:cubicBezTo>
                    <a:cubicBezTo>
                      <a:pt x="0" y="80"/>
                      <a:pt x="1" y="79"/>
                      <a:pt x="1" y="7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6" y="1"/>
                      <a:pt x="50" y="0"/>
                      <a:pt x="53" y="2"/>
                    </a:cubicBezTo>
                    <a:cubicBezTo>
                      <a:pt x="54" y="3"/>
                      <a:pt x="54" y="3"/>
                      <a:pt x="55" y="4"/>
                    </a:cubicBezTo>
                    <a:close/>
                    <a:moveTo>
                      <a:pt x="44" y="34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44" y="34"/>
                      <a:pt x="44" y="34"/>
                      <a:pt x="44" y="34"/>
                    </a:cubicBezTo>
                    <a:close/>
                    <a:moveTo>
                      <a:pt x="49" y="72"/>
                    </a:moveTo>
                    <a:cubicBezTo>
                      <a:pt x="52" y="72"/>
                      <a:pt x="53" y="71"/>
                      <a:pt x="53" y="69"/>
                    </a:cubicBezTo>
                    <a:cubicBezTo>
                      <a:pt x="53" y="66"/>
                      <a:pt x="51" y="65"/>
                      <a:pt x="49" y="65"/>
                    </a:cubicBezTo>
                    <a:cubicBezTo>
                      <a:pt x="47" y="65"/>
                      <a:pt x="45" y="66"/>
                      <a:pt x="45" y="69"/>
                    </a:cubicBezTo>
                    <a:cubicBezTo>
                      <a:pt x="45" y="71"/>
                      <a:pt x="47" y="72"/>
                      <a:pt x="49" y="72"/>
                    </a:cubicBezTo>
                    <a:close/>
                    <a:moveTo>
                      <a:pt x="65" y="48"/>
                    </a:moveTo>
                    <a:cubicBezTo>
                      <a:pt x="49" y="20"/>
                      <a:pt x="49" y="20"/>
                      <a:pt x="49" y="20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4" y="48"/>
                      <a:pt x="34" y="48"/>
                      <a:pt x="33" y="48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81" y="75"/>
                      <a:pt x="81" y="75"/>
                      <a:pt x="81" y="75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5" y="48"/>
                      <a:pt x="65" y="48"/>
                      <a:pt x="65" y="4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55" name="组合 254"/>
              <p:cNvGrpSpPr/>
              <p:nvPr/>
            </p:nvGrpSpPr>
            <p:grpSpPr>
              <a:xfrm>
                <a:off x="4385057" y="4955914"/>
                <a:ext cx="1422656" cy="1059189"/>
                <a:chOff x="619728" y="4955914"/>
                <a:chExt cx="1422656" cy="1059189"/>
              </a:xfrm>
            </p:grpSpPr>
            <p:sp>
              <p:nvSpPr>
                <p:cNvPr id="256" name="文本框 141"/>
                <p:cNvSpPr txBox="1"/>
                <p:nvPr/>
              </p:nvSpPr>
              <p:spPr>
                <a:xfrm>
                  <a:off x="766639" y="4955914"/>
                  <a:ext cx="11288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moses</a:t>
                  </a: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7" name="文本框 142"/>
                <p:cNvSpPr txBox="1"/>
                <p:nvPr/>
              </p:nvSpPr>
              <p:spPr>
                <a:xfrm>
                  <a:off x="619728" y="5414939"/>
                  <a:ext cx="1422656" cy="6001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Digital Solutiongs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iWo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Yao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Jiabi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Qngwo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58" name="组合 257"/>
            <p:cNvGrpSpPr/>
            <p:nvPr/>
          </p:nvGrpSpPr>
          <p:grpSpPr>
            <a:xfrm>
              <a:off x="6407864" y="3526238"/>
              <a:ext cx="1422654" cy="2488867"/>
              <a:chOff x="6341683" y="3526236"/>
              <a:chExt cx="1422656" cy="2488867"/>
            </a:xfrm>
          </p:grpSpPr>
          <p:sp>
            <p:nvSpPr>
              <p:cNvPr id="259" name="矩形 258"/>
              <p:cNvSpPr/>
              <p:nvPr/>
            </p:nvSpPr>
            <p:spPr>
              <a:xfrm>
                <a:off x="6389108" y="3526236"/>
                <a:ext cx="1327804" cy="1327804"/>
              </a:xfrm>
              <a:prstGeom prst="rect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60" name="Freeform 168"/>
              <p:cNvSpPr>
                <a:spLocks noEditPoints="1"/>
              </p:cNvSpPr>
              <p:nvPr/>
            </p:nvSpPr>
            <p:spPr bwMode="auto">
              <a:xfrm>
                <a:off x="6678779" y="3848432"/>
                <a:ext cx="748462" cy="647036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61" name="组合 260"/>
              <p:cNvGrpSpPr/>
              <p:nvPr/>
            </p:nvGrpSpPr>
            <p:grpSpPr>
              <a:xfrm>
                <a:off x="6341683" y="4955914"/>
                <a:ext cx="1422656" cy="1059189"/>
                <a:chOff x="619728" y="4955914"/>
                <a:chExt cx="1422656" cy="1059189"/>
              </a:xfrm>
            </p:grpSpPr>
            <p:sp>
              <p:nvSpPr>
                <p:cNvPr id="262" name="文本框 144"/>
                <p:cNvSpPr txBox="1"/>
                <p:nvPr/>
              </p:nvSpPr>
              <p:spPr>
                <a:xfrm>
                  <a:off x="766639" y="4955914"/>
                  <a:ext cx="11288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moses</a:t>
                  </a: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3" name="文本框 145"/>
                <p:cNvSpPr txBox="1"/>
                <p:nvPr/>
              </p:nvSpPr>
              <p:spPr>
                <a:xfrm>
                  <a:off x="619728" y="5414939"/>
                  <a:ext cx="1422656" cy="6001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Digital Solutiongs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iWo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Yao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Jiabi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Qngwo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64" name="组合 263"/>
            <p:cNvGrpSpPr/>
            <p:nvPr/>
          </p:nvGrpSpPr>
          <p:grpSpPr>
            <a:xfrm>
              <a:off x="8337242" y="3526238"/>
              <a:ext cx="1422654" cy="2488867"/>
              <a:chOff x="8314593" y="3526236"/>
              <a:chExt cx="1422656" cy="2488867"/>
            </a:xfrm>
          </p:grpSpPr>
          <p:sp>
            <p:nvSpPr>
              <p:cNvPr id="265" name="矩形 264"/>
              <p:cNvSpPr/>
              <p:nvPr/>
            </p:nvSpPr>
            <p:spPr>
              <a:xfrm>
                <a:off x="8362018" y="3526236"/>
                <a:ext cx="1327804" cy="1327804"/>
              </a:xfrm>
              <a:prstGeom prst="rect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66" name="Freeform 127"/>
              <p:cNvSpPr>
                <a:spLocks noEditPoints="1"/>
              </p:cNvSpPr>
              <p:nvPr/>
            </p:nvSpPr>
            <p:spPr bwMode="auto">
              <a:xfrm>
                <a:off x="8658519" y="3736746"/>
                <a:ext cx="734803" cy="885962"/>
              </a:xfrm>
              <a:custGeom>
                <a:avLst/>
                <a:gdLst>
                  <a:gd name="T0" fmla="*/ 39 w 77"/>
                  <a:gd name="T1" fmla="*/ 12 h 93"/>
                  <a:gd name="T2" fmla="*/ 46 w 77"/>
                  <a:gd name="T3" fmla="*/ 12 h 93"/>
                  <a:gd name="T4" fmla="*/ 45 w 77"/>
                  <a:gd name="T5" fmla="*/ 10 h 93"/>
                  <a:gd name="T6" fmla="*/ 43 w 77"/>
                  <a:gd name="T7" fmla="*/ 9 h 93"/>
                  <a:gd name="T8" fmla="*/ 34 w 77"/>
                  <a:gd name="T9" fmla="*/ 9 h 93"/>
                  <a:gd name="T10" fmla="*/ 32 w 77"/>
                  <a:gd name="T11" fmla="*/ 10 h 93"/>
                  <a:gd name="T12" fmla="*/ 31 w 77"/>
                  <a:gd name="T13" fmla="*/ 12 h 93"/>
                  <a:gd name="T14" fmla="*/ 31 w 77"/>
                  <a:gd name="T15" fmla="*/ 23 h 93"/>
                  <a:gd name="T16" fmla="*/ 22 w 77"/>
                  <a:gd name="T17" fmla="*/ 23 h 93"/>
                  <a:gd name="T18" fmla="*/ 22 w 77"/>
                  <a:gd name="T19" fmla="*/ 12 h 93"/>
                  <a:gd name="T20" fmla="*/ 26 w 77"/>
                  <a:gd name="T21" fmla="*/ 4 h 93"/>
                  <a:gd name="T22" fmla="*/ 34 w 77"/>
                  <a:gd name="T23" fmla="*/ 0 h 93"/>
                  <a:gd name="T24" fmla="*/ 43 w 77"/>
                  <a:gd name="T25" fmla="*/ 0 h 93"/>
                  <a:gd name="T26" fmla="*/ 52 w 77"/>
                  <a:gd name="T27" fmla="*/ 4 h 93"/>
                  <a:gd name="T28" fmla="*/ 55 w 77"/>
                  <a:gd name="T29" fmla="*/ 12 h 93"/>
                  <a:gd name="T30" fmla="*/ 55 w 77"/>
                  <a:gd name="T31" fmla="*/ 23 h 93"/>
                  <a:gd name="T32" fmla="*/ 46 w 77"/>
                  <a:gd name="T33" fmla="*/ 23 h 93"/>
                  <a:gd name="T34" fmla="*/ 46 w 77"/>
                  <a:gd name="T35" fmla="*/ 21 h 93"/>
                  <a:gd name="T36" fmla="*/ 39 w 77"/>
                  <a:gd name="T37" fmla="*/ 20 h 93"/>
                  <a:gd name="T38" fmla="*/ 34 w 77"/>
                  <a:gd name="T39" fmla="*/ 20 h 93"/>
                  <a:gd name="T40" fmla="*/ 34 w 77"/>
                  <a:gd name="T41" fmla="*/ 12 h 93"/>
                  <a:gd name="T42" fmla="*/ 39 w 77"/>
                  <a:gd name="T43" fmla="*/ 12 h 93"/>
                  <a:gd name="T44" fmla="*/ 17 w 77"/>
                  <a:gd name="T45" fmla="*/ 37 h 93"/>
                  <a:gd name="T46" fmla="*/ 25 w 77"/>
                  <a:gd name="T47" fmla="*/ 38 h 93"/>
                  <a:gd name="T48" fmla="*/ 26 w 77"/>
                  <a:gd name="T49" fmla="*/ 79 h 93"/>
                  <a:gd name="T50" fmla="*/ 18 w 77"/>
                  <a:gd name="T51" fmla="*/ 77 h 93"/>
                  <a:gd name="T52" fmla="*/ 17 w 77"/>
                  <a:gd name="T53" fmla="*/ 37 h 93"/>
                  <a:gd name="T54" fmla="*/ 35 w 77"/>
                  <a:gd name="T55" fmla="*/ 38 h 93"/>
                  <a:gd name="T56" fmla="*/ 43 w 77"/>
                  <a:gd name="T57" fmla="*/ 38 h 93"/>
                  <a:gd name="T58" fmla="*/ 43 w 77"/>
                  <a:gd name="T59" fmla="*/ 79 h 93"/>
                  <a:gd name="T60" fmla="*/ 35 w 77"/>
                  <a:gd name="T61" fmla="*/ 79 h 93"/>
                  <a:gd name="T62" fmla="*/ 35 w 77"/>
                  <a:gd name="T63" fmla="*/ 38 h 93"/>
                  <a:gd name="T64" fmla="*/ 61 w 77"/>
                  <a:gd name="T65" fmla="*/ 37 h 93"/>
                  <a:gd name="T66" fmla="*/ 52 w 77"/>
                  <a:gd name="T67" fmla="*/ 38 h 93"/>
                  <a:gd name="T68" fmla="*/ 52 w 77"/>
                  <a:gd name="T69" fmla="*/ 79 h 93"/>
                  <a:gd name="T70" fmla="*/ 59 w 77"/>
                  <a:gd name="T71" fmla="*/ 77 h 93"/>
                  <a:gd name="T72" fmla="*/ 61 w 77"/>
                  <a:gd name="T73" fmla="*/ 37 h 93"/>
                  <a:gd name="T74" fmla="*/ 4 w 77"/>
                  <a:gd name="T75" fmla="*/ 30 h 93"/>
                  <a:gd name="T76" fmla="*/ 7 w 77"/>
                  <a:gd name="T77" fmla="*/ 76 h 93"/>
                  <a:gd name="T78" fmla="*/ 4 w 77"/>
                  <a:gd name="T79" fmla="*/ 81 h 93"/>
                  <a:gd name="T80" fmla="*/ 17 w 77"/>
                  <a:gd name="T81" fmla="*/ 91 h 93"/>
                  <a:gd name="T82" fmla="*/ 39 w 77"/>
                  <a:gd name="T83" fmla="*/ 93 h 93"/>
                  <a:gd name="T84" fmla="*/ 61 w 77"/>
                  <a:gd name="T85" fmla="*/ 91 h 93"/>
                  <a:gd name="T86" fmla="*/ 73 w 77"/>
                  <a:gd name="T87" fmla="*/ 81 h 93"/>
                  <a:gd name="T88" fmla="*/ 71 w 77"/>
                  <a:gd name="T89" fmla="*/ 76 h 93"/>
                  <a:gd name="T90" fmla="*/ 73 w 77"/>
                  <a:gd name="T91" fmla="*/ 30 h 93"/>
                  <a:gd name="T92" fmla="*/ 77 w 77"/>
                  <a:gd name="T93" fmla="*/ 23 h 93"/>
                  <a:gd name="T94" fmla="*/ 64 w 77"/>
                  <a:gd name="T95" fmla="*/ 14 h 93"/>
                  <a:gd name="T96" fmla="*/ 59 w 77"/>
                  <a:gd name="T97" fmla="*/ 13 h 93"/>
                  <a:gd name="T98" fmla="*/ 59 w 77"/>
                  <a:gd name="T99" fmla="*/ 22 h 93"/>
                  <a:gd name="T100" fmla="*/ 62 w 77"/>
                  <a:gd name="T101" fmla="*/ 22 h 93"/>
                  <a:gd name="T102" fmla="*/ 66 w 77"/>
                  <a:gd name="T103" fmla="*/ 23 h 93"/>
                  <a:gd name="T104" fmla="*/ 62 w 77"/>
                  <a:gd name="T105" fmla="*/ 24 h 93"/>
                  <a:gd name="T106" fmla="*/ 39 w 77"/>
                  <a:gd name="T107" fmla="*/ 27 h 93"/>
                  <a:gd name="T108" fmla="*/ 15 w 77"/>
                  <a:gd name="T109" fmla="*/ 24 h 93"/>
                  <a:gd name="T110" fmla="*/ 11 w 77"/>
                  <a:gd name="T111" fmla="*/ 23 h 93"/>
                  <a:gd name="T112" fmla="*/ 15 w 77"/>
                  <a:gd name="T113" fmla="*/ 22 h 93"/>
                  <a:gd name="T114" fmla="*/ 18 w 77"/>
                  <a:gd name="T115" fmla="*/ 22 h 93"/>
                  <a:gd name="T116" fmla="*/ 18 w 77"/>
                  <a:gd name="T117" fmla="*/ 13 h 93"/>
                  <a:gd name="T118" fmla="*/ 14 w 77"/>
                  <a:gd name="T119" fmla="*/ 14 h 93"/>
                  <a:gd name="T120" fmla="*/ 0 w 77"/>
                  <a:gd name="T121" fmla="*/ 23 h 93"/>
                  <a:gd name="T122" fmla="*/ 4 w 77"/>
                  <a:gd name="T123" fmla="*/ 3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" h="93">
                    <a:moveTo>
                      <a:pt x="39" y="12"/>
                    </a:moveTo>
                    <a:cubicBezTo>
                      <a:pt x="41" y="12"/>
                      <a:pt x="44" y="12"/>
                      <a:pt x="46" y="12"/>
                    </a:cubicBezTo>
                    <a:cubicBezTo>
                      <a:pt x="46" y="11"/>
                      <a:pt x="46" y="10"/>
                      <a:pt x="45" y="10"/>
                    </a:cubicBezTo>
                    <a:cubicBezTo>
                      <a:pt x="45" y="9"/>
                      <a:pt x="44" y="9"/>
                      <a:pt x="43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32" y="9"/>
                      <a:pt x="32" y="10"/>
                    </a:cubicBezTo>
                    <a:cubicBezTo>
                      <a:pt x="31" y="10"/>
                      <a:pt x="31" y="11"/>
                      <a:pt x="31" y="1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9"/>
                      <a:pt x="23" y="6"/>
                      <a:pt x="26" y="4"/>
                    </a:cubicBezTo>
                    <a:cubicBezTo>
                      <a:pt x="28" y="2"/>
                      <a:pt x="31" y="0"/>
                      <a:pt x="3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7" y="0"/>
                      <a:pt x="49" y="2"/>
                      <a:pt x="52" y="4"/>
                    </a:cubicBezTo>
                    <a:cubicBezTo>
                      <a:pt x="54" y="6"/>
                      <a:pt x="55" y="9"/>
                      <a:pt x="55" y="1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4" y="20"/>
                      <a:pt x="41" y="20"/>
                      <a:pt x="39" y="20"/>
                    </a:cubicBezTo>
                    <a:cubicBezTo>
                      <a:pt x="36" y="20"/>
                      <a:pt x="36" y="20"/>
                      <a:pt x="34" y="20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12"/>
                      <a:pt x="36" y="12"/>
                      <a:pt x="39" y="12"/>
                    </a:cubicBezTo>
                    <a:close/>
                    <a:moveTo>
                      <a:pt x="17" y="37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35" y="38"/>
                    </a:moveTo>
                    <a:cubicBezTo>
                      <a:pt x="43" y="38"/>
                      <a:pt x="43" y="38"/>
                      <a:pt x="43" y="38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35" y="38"/>
                      <a:pt x="35" y="38"/>
                      <a:pt x="35" y="38"/>
                    </a:cubicBezTo>
                    <a:close/>
                    <a:moveTo>
                      <a:pt x="61" y="37"/>
                    </a:move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1" y="37"/>
                      <a:pt x="61" y="37"/>
                      <a:pt x="61" y="37"/>
                    </a:cubicBezTo>
                    <a:close/>
                    <a:moveTo>
                      <a:pt x="4" y="30"/>
                    </a:moveTo>
                    <a:cubicBezTo>
                      <a:pt x="7" y="76"/>
                      <a:pt x="7" y="76"/>
                      <a:pt x="7" y="76"/>
                    </a:cubicBezTo>
                    <a:cubicBezTo>
                      <a:pt x="5" y="78"/>
                      <a:pt x="4" y="79"/>
                      <a:pt x="4" y="81"/>
                    </a:cubicBezTo>
                    <a:cubicBezTo>
                      <a:pt x="4" y="86"/>
                      <a:pt x="9" y="89"/>
                      <a:pt x="17" y="91"/>
                    </a:cubicBezTo>
                    <a:cubicBezTo>
                      <a:pt x="22" y="92"/>
                      <a:pt x="30" y="93"/>
                      <a:pt x="39" y="93"/>
                    </a:cubicBezTo>
                    <a:cubicBezTo>
                      <a:pt x="47" y="93"/>
                      <a:pt x="55" y="92"/>
                      <a:pt x="61" y="91"/>
                    </a:cubicBezTo>
                    <a:cubicBezTo>
                      <a:pt x="68" y="89"/>
                      <a:pt x="73" y="86"/>
                      <a:pt x="73" y="81"/>
                    </a:cubicBezTo>
                    <a:cubicBezTo>
                      <a:pt x="73" y="80"/>
                      <a:pt x="72" y="78"/>
                      <a:pt x="71" y="76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5" y="28"/>
                      <a:pt x="77" y="26"/>
                      <a:pt x="77" y="23"/>
                    </a:cubicBezTo>
                    <a:cubicBezTo>
                      <a:pt x="77" y="19"/>
                      <a:pt x="72" y="16"/>
                      <a:pt x="64" y="14"/>
                    </a:cubicBezTo>
                    <a:cubicBezTo>
                      <a:pt x="62" y="14"/>
                      <a:pt x="60" y="13"/>
                      <a:pt x="59" y="13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60" y="22"/>
                      <a:pt x="61" y="22"/>
                      <a:pt x="62" y="22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4"/>
                      <a:pt x="66" y="24"/>
                      <a:pt x="62" y="24"/>
                    </a:cubicBezTo>
                    <a:cubicBezTo>
                      <a:pt x="56" y="26"/>
                      <a:pt x="48" y="27"/>
                      <a:pt x="39" y="27"/>
                    </a:cubicBezTo>
                    <a:cubicBezTo>
                      <a:pt x="29" y="27"/>
                      <a:pt x="21" y="26"/>
                      <a:pt x="15" y="24"/>
                    </a:cubicBezTo>
                    <a:cubicBezTo>
                      <a:pt x="11" y="24"/>
                      <a:pt x="11" y="24"/>
                      <a:pt x="11" y="23"/>
                    </a:cubicBezTo>
                    <a:cubicBezTo>
                      <a:pt x="11" y="23"/>
                      <a:pt x="11" y="23"/>
                      <a:pt x="15" y="22"/>
                    </a:cubicBezTo>
                    <a:cubicBezTo>
                      <a:pt x="17" y="22"/>
                      <a:pt x="17" y="22"/>
                      <a:pt x="18" y="2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6" y="14"/>
                      <a:pt x="15" y="14"/>
                      <a:pt x="14" y="14"/>
                    </a:cubicBezTo>
                    <a:cubicBezTo>
                      <a:pt x="5" y="16"/>
                      <a:pt x="0" y="19"/>
                      <a:pt x="0" y="23"/>
                    </a:cubicBezTo>
                    <a:cubicBezTo>
                      <a:pt x="0" y="26"/>
                      <a:pt x="2" y="28"/>
                      <a:pt x="4" y="3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8314593" y="4955914"/>
                <a:ext cx="1422656" cy="1059189"/>
                <a:chOff x="619728" y="4955914"/>
                <a:chExt cx="1422656" cy="1059189"/>
              </a:xfrm>
            </p:grpSpPr>
            <p:sp>
              <p:nvSpPr>
                <p:cNvPr id="268" name="文本框 147"/>
                <p:cNvSpPr txBox="1"/>
                <p:nvPr/>
              </p:nvSpPr>
              <p:spPr>
                <a:xfrm>
                  <a:off x="766639" y="4955914"/>
                  <a:ext cx="11288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moses</a:t>
                  </a: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9" name="文本框 148"/>
                <p:cNvSpPr txBox="1"/>
                <p:nvPr/>
              </p:nvSpPr>
              <p:spPr>
                <a:xfrm>
                  <a:off x="619728" y="5414939"/>
                  <a:ext cx="1422656" cy="6001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Digital Solutiongs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iWo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Yao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Jiabi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Qngwo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70" name="组合 269"/>
            <p:cNvGrpSpPr/>
            <p:nvPr/>
          </p:nvGrpSpPr>
          <p:grpSpPr>
            <a:xfrm>
              <a:off x="10266621" y="3526238"/>
              <a:ext cx="1422654" cy="2488867"/>
              <a:chOff x="10266628" y="3526236"/>
              <a:chExt cx="1422656" cy="2488867"/>
            </a:xfrm>
          </p:grpSpPr>
          <p:sp>
            <p:nvSpPr>
              <p:cNvPr id="271" name="矩形 270"/>
              <p:cNvSpPr/>
              <p:nvPr/>
            </p:nvSpPr>
            <p:spPr>
              <a:xfrm>
                <a:off x="10314053" y="3526236"/>
                <a:ext cx="1327804" cy="1327804"/>
              </a:xfrm>
              <a:prstGeom prst="rect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72" name="Freeform 124"/>
              <p:cNvSpPr>
                <a:spLocks noEditPoints="1"/>
              </p:cNvSpPr>
              <p:nvPr/>
            </p:nvSpPr>
            <p:spPr bwMode="auto">
              <a:xfrm>
                <a:off x="10616866" y="3809230"/>
                <a:ext cx="722179" cy="808839"/>
              </a:xfrm>
              <a:custGeom>
                <a:avLst/>
                <a:gdLst>
                  <a:gd name="T0" fmla="*/ 13 w 77"/>
                  <a:gd name="T1" fmla="*/ 8 h 86"/>
                  <a:gd name="T2" fmla="*/ 38 w 77"/>
                  <a:gd name="T3" fmla="*/ 1 h 86"/>
                  <a:gd name="T4" fmla="*/ 59 w 77"/>
                  <a:gd name="T5" fmla="*/ 13 h 86"/>
                  <a:gd name="T6" fmla="*/ 66 w 77"/>
                  <a:gd name="T7" fmla="*/ 38 h 86"/>
                  <a:gd name="T8" fmla="*/ 58 w 77"/>
                  <a:gd name="T9" fmla="*/ 55 h 86"/>
                  <a:gd name="T10" fmla="*/ 64 w 77"/>
                  <a:gd name="T11" fmla="*/ 59 h 86"/>
                  <a:gd name="T12" fmla="*/ 74 w 77"/>
                  <a:gd name="T13" fmla="*/ 72 h 86"/>
                  <a:gd name="T14" fmla="*/ 73 w 77"/>
                  <a:gd name="T15" fmla="*/ 84 h 86"/>
                  <a:gd name="T16" fmla="*/ 73 w 77"/>
                  <a:gd name="T17" fmla="*/ 84 h 86"/>
                  <a:gd name="T18" fmla="*/ 62 w 77"/>
                  <a:gd name="T19" fmla="*/ 82 h 86"/>
                  <a:gd name="T20" fmla="*/ 51 w 77"/>
                  <a:gd name="T21" fmla="*/ 68 h 86"/>
                  <a:gd name="T22" fmla="*/ 49 w 77"/>
                  <a:gd name="T23" fmla="*/ 63 h 86"/>
                  <a:gd name="T24" fmla="*/ 30 w 77"/>
                  <a:gd name="T25" fmla="*/ 66 h 86"/>
                  <a:gd name="T26" fmla="*/ 8 w 77"/>
                  <a:gd name="T27" fmla="*/ 54 h 86"/>
                  <a:gd name="T28" fmla="*/ 1 w 77"/>
                  <a:gd name="T29" fmla="*/ 30 h 86"/>
                  <a:gd name="T30" fmla="*/ 13 w 77"/>
                  <a:gd name="T31" fmla="*/ 8 h 86"/>
                  <a:gd name="T32" fmla="*/ 30 w 77"/>
                  <a:gd name="T33" fmla="*/ 49 h 86"/>
                  <a:gd name="T34" fmla="*/ 38 w 77"/>
                  <a:gd name="T35" fmla="*/ 49 h 86"/>
                  <a:gd name="T36" fmla="*/ 38 w 77"/>
                  <a:gd name="T37" fmla="*/ 40 h 86"/>
                  <a:gd name="T38" fmla="*/ 47 w 77"/>
                  <a:gd name="T39" fmla="*/ 40 h 86"/>
                  <a:gd name="T40" fmla="*/ 47 w 77"/>
                  <a:gd name="T41" fmla="*/ 32 h 86"/>
                  <a:gd name="T42" fmla="*/ 38 w 77"/>
                  <a:gd name="T43" fmla="*/ 32 h 86"/>
                  <a:gd name="T44" fmla="*/ 38 w 77"/>
                  <a:gd name="T45" fmla="*/ 23 h 86"/>
                  <a:gd name="T46" fmla="*/ 30 w 77"/>
                  <a:gd name="T47" fmla="*/ 23 h 86"/>
                  <a:gd name="T48" fmla="*/ 30 w 77"/>
                  <a:gd name="T49" fmla="*/ 32 h 86"/>
                  <a:gd name="T50" fmla="*/ 21 w 77"/>
                  <a:gd name="T51" fmla="*/ 32 h 86"/>
                  <a:gd name="T52" fmla="*/ 21 w 77"/>
                  <a:gd name="T53" fmla="*/ 40 h 86"/>
                  <a:gd name="T54" fmla="*/ 30 w 77"/>
                  <a:gd name="T55" fmla="*/ 40 h 86"/>
                  <a:gd name="T56" fmla="*/ 30 w 77"/>
                  <a:gd name="T57" fmla="*/ 49 h 86"/>
                  <a:gd name="T58" fmla="*/ 18 w 77"/>
                  <a:gd name="T59" fmla="*/ 36 h 86"/>
                  <a:gd name="T60" fmla="*/ 43 w 77"/>
                  <a:gd name="T61" fmla="*/ 19 h 86"/>
                  <a:gd name="T62" fmla="*/ 18 w 77"/>
                  <a:gd name="T63" fmla="*/ 36 h 86"/>
                  <a:gd name="T64" fmla="*/ 36 w 77"/>
                  <a:gd name="T65" fmla="*/ 12 h 86"/>
                  <a:gd name="T66" fmla="*/ 20 w 77"/>
                  <a:gd name="T67" fmla="*/ 16 h 86"/>
                  <a:gd name="T68" fmla="*/ 12 w 77"/>
                  <a:gd name="T69" fmla="*/ 31 h 86"/>
                  <a:gd name="T70" fmla="*/ 16 w 77"/>
                  <a:gd name="T71" fmla="*/ 47 h 86"/>
                  <a:gd name="T72" fmla="*/ 31 w 77"/>
                  <a:gd name="T73" fmla="*/ 55 h 86"/>
                  <a:gd name="T74" fmla="*/ 47 w 77"/>
                  <a:gd name="T75" fmla="*/ 51 h 86"/>
                  <a:gd name="T76" fmla="*/ 55 w 77"/>
                  <a:gd name="T77" fmla="*/ 36 h 86"/>
                  <a:gd name="T78" fmla="*/ 51 w 77"/>
                  <a:gd name="T79" fmla="*/ 20 h 86"/>
                  <a:gd name="T80" fmla="*/ 36 w 77"/>
                  <a:gd name="T81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7" h="86">
                    <a:moveTo>
                      <a:pt x="13" y="8"/>
                    </a:moveTo>
                    <a:cubicBezTo>
                      <a:pt x="20" y="2"/>
                      <a:pt x="29" y="0"/>
                      <a:pt x="38" y="1"/>
                    </a:cubicBezTo>
                    <a:cubicBezTo>
                      <a:pt x="46" y="2"/>
                      <a:pt x="54" y="6"/>
                      <a:pt x="59" y="13"/>
                    </a:cubicBezTo>
                    <a:cubicBezTo>
                      <a:pt x="65" y="21"/>
                      <a:pt x="67" y="29"/>
                      <a:pt x="66" y="38"/>
                    </a:cubicBezTo>
                    <a:cubicBezTo>
                      <a:pt x="65" y="44"/>
                      <a:pt x="63" y="50"/>
                      <a:pt x="58" y="55"/>
                    </a:cubicBezTo>
                    <a:cubicBezTo>
                      <a:pt x="60" y="56"/>
                      <a:pt x="62" y="57"/>
                      <a:pt x="64" y="59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77" y="76"/>
                      <a:pt x="76" y="81"/>
                      <a:pt x="73" y="84"/>
                    </a:cubicBezTo>
                    <a:cubicBezTo>
                      <a:pt x="73" y="84"/>
                      <a:pt x="73" y="84"/>
                      <a:pt x="73" y="84"/>
                    </a:cubicBezTo>
                    <a:cubicBezTo>
                      <a:pt x="69" y="86"/>
                      <a:pt x="64" y="86"/>
                      <a:pt x="62" y="82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0" y="67"/>
                      <a:pt x="49" y="65"/>
                      <a:pt x="49" y="63"/>
                    </a:cubicBezTo>
                    <a:cubicBezTo>
                      <a:pt x="43" y="66"/>
                      <a:pt x="36" y="67"/>
                      <a:pt x="30" y="66"/>
                    </a:cubicBezTo>
                    <a:cubicBezTo>
                      <a:pt x="21" y="65"/>
                      <a:pt x="13" y="61"/>
                      <a:pt x="8" y="54"/>
                    </a:cubicBezTo>
                    <a:cubicBezTo>
                      <a:pt x="2" y="47"/>
                      <a:pt x="0" y="38"/>
                      <a:pt x="1" y="30"/>
                    </a:cubicBezTo>
                    <a:cubicBezTo>
                      <a:pt x="2" y="21"/>
                      <a:pt x="6" y="13"/>
                      <a:pt x="13" y="8"/>
                    </a:cubicBezTo>
                    <a:close/>
                    <a:moveTo>
                      <a:pt x="30" y="49"/>
                    </a:move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9"/>
                      <a:pt x="30" y="49"/>
                      <a:pt x="30" y="49"/>
                    </a:cubicBezTo>
                    <a:close/>
                    <a:moveTo>
                      <a:pt x="18" y="36"/>
                    </a:moveTo>
                    <a:cubicBezTo>
                      <a:pt x="22" y="26"/>
                      <a:pt x="31" y="21"/>
                      <a:pt x="43" y="19"/>
                    </a:cubicBezTo>
                    <a:cubicBezTo>
                      <a:pt x="31" y="11"/>
                      <a:pt x="16" y="22"/>
                      <a:pt x="18" y="36"/>
                    </a:cubicBezTo>
                    <a:close/>
                    <a:moveTo>
                      <a:pt x="36" y="12"/>
                    </a:moveTo>
                    <a:cubicBezTo>
                      <a:pt x="31" y="11"/>
                      <a:pt x="25" y="13"/>
                      <a:pt x="20" y="16"/>
                    </a:cubicBezTo>
                    <a:cubicBezTo>
                      <a:pt x="15" y="20"/>
                      <a:pt x="13" y="25"/>
                      <a:pt x="12" y="31"/>
                    </a:cubicBezTo>
                    <a:cubicBezTo>
                      <a:pt x="11" y="37"/>
                      <a:pt x="13" y="42"/>
                      <a:pt x="16" y="47"/>
                    </a:cubicBezTo>
                    <a:cubicBezTo>
                      <a:pt x="20" y="52"/>
                      <a:pt x="25" y="55"/>
                      <a:pt x="31" y="55"/>
                    </a:cubicBezTo>
                    <a:cubicBezTo>
                      <a:pt x="36" y="56"/>
                      <a:pt x="42" y="55"/>
                      <a:pt x="47" y="51"/>
                    </a:cubicBezTo>
                    <a:cubicBezTo>
                      <a:pt x="52" y="47"/>
                      <a:pt x="55" y="42"/>
                      <a:pt x="55" y="36"/>
                    </a:cubicBezTo>
                    <a:cubicBezTo>
                      <a:pt x="56" y="31"/>
                      <a:pt x="54" y="25"/>
                      <a:pt x="51" y="20"/>
                    </a:cubicBezTo>
                    <a:cubicBezTo>
                      <a:pt x="47" y="15"/>
                      <a:pt x="42" y="13"/>
                      <a:pt x="36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73" name="组合 272"/>
              <p:cNvGrpSpPr/>
              <p:nvPr/>
            </p:nvGrpSpPr>
            <p:grpSpPr>
              <a:xfrm>
                <a:off x="10266628" y="4955914"/>
                <a:ext cx="1422656" cy="1059189"/>
                <a:chOff x="619728" y="4955914"/>
                <a:chExt cx="1422656" cy="1059189"/>
              </a:xfrm>
            </p:grpSpPr>
            <p:sp>
              <p:nvSpPr>
                <p:cNvPr id="274" name="文本框 150"/>
                <p:cNvSpPr txBox="1"/>
                <p:nvPr/>
              </p:nvSpPr>
              <p:spPr>
                <a:xfrm>
                  <a:off x="766639" y="4955914"/>
                  <a:ext cx="112883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>
                          <a:lumMod val="85000"/>
                          <a:lumOff val="15000"/>
                        </a:sys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moses</a:t>
                  </a: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5" name="文本框 151"/>
                <p:cNvSpPr txBox="1"/>
                <p:nvPr/>
              </p:nvSpPr>
              <p:spPr>
                <a:xfrm>
                  <a:off x="619728" y="5414939"/>
                  <a:ext cx="1422656" cy="60016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Digital Solutiongs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iWo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Yao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Jiabi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kumimoji="0" lang="en-US" altLang="zh-CN" sz="11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Qngwo</a:t>
                  </a: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20759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组合 251"/>
          <p:cNvGrpSpPr/>
          <p:nvPr/>
        </p:nvGrpSpPr>
        <p:grpSpPr>
          <a:xfrm>
            <a:off x="-184577" y="409217"/>
            <a:ext cx="9668098" cy="5828095"/>
            <a:chOff x="-184578" y="-533400"/>
            <a:chExt cx="12581017" cy="7659894"/>
          </a:xfrm>
        </p:grpSpPr>
        <p:sp>
          <p:nvSpPr>
            <p:cNvPr id="127" name="矩形 126"/>
            <p:cNvSpPr/>
            <p:nvPr/>
          </p:nvSpPr>
          <p:spPr>
            <a:xfrm>
              <a:off x="771527" y="1778350"/>
              <a:ext cx="854765" cy="854765"/>
            </a:xfrm>
            <a:prstGeom prst="rect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626291" y="2645465"/>
              <a:ext cx="1567071" cy="1567070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4083742" y="2645465"/>
              <a:ext cx="1567071" cy="1567070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6523385" y="2645465"/>
              <a:ext cx="1567071" cy="1567070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8980835" y="2645465"/>
              <a:ext cx="1567071" cy="1567070"/>
            </a:xfrm>
            <a:prstGeom prst="rect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0551556" y="1790704"/>
              <a:ext cx="854765" cy="854765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8108260" y="4212539"/>
              <a:ext cx="854765" cy="854765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3211168" y="4212539"/>
              <a:ext cx="854765" cy="854765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5668619" y="1790704"/>
              <a:ext cx="854765" cy="854765"/>
            </a:xfrm>
            <a:prstGeom prst="rect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等腰三角形 171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等腰三角形 172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等腰三角形 173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等腰三角形 174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等腰三角形 175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等腰三角形 176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8" name="等腰三角形 177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9" name="等腰三角形 178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0" name="等腰三角形 179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1" name="等腰三角形 180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2" name="等腰三角形 181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3" name="等腰三角形 182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84" name="文本框 64"/>
            <p:cNvSpPr txBox="1"/>
            <p:nvPr/>
          </p:nvSpPr>
          <p:spPr>
            <a:xfrm>
              <a:off x="393656" y="495878"/>
              <a:ext cx="1879880" cy="768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124"/>
            <p:cNvSpPr>
              <a:spLocks noEditPoints="1"/>
            </p:cNvSpPr>
            <p:nvPr/>
          </p:nvSpPr>
          <p:spPr bwMode="auto">
            <a:xfrm>
              <a:off x="8350863" y="4365828"/>
              <a:ext cx="433991" cy="486068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127"/>
            <p:cNvSpPr>
              <a:spLocks noEditPoints="1"/>
            </p:cNvSpPr>
            <p:nvPr/>
          </p:nvSpPr>
          <p:spPr bwMode="auto">
            <a:xfrm>
              <a:off x="3403922" y="4365832"/>
              <a:ext cx="454649" cy="548177"/>
            </a:xfrm>
            <a:custGeom>
              <a:avLst/>
              <a:gdLst>
                <a:gd name="T0" fmla="*/ 39 w 77"/>
                <a:gd name="T1" fmla="*/ 12 h 93"/>
                <a:gd name="T2" fmla="*/ 46 w 77"/>
                <a:gd name="T3" fmla="*/ 12 h 93"/>
                <a:gd name="T4" fmla="*/ 45 w 77"/>
                <a:gd name="T5" fmla="*/ 10 h 93"/>
                <a:gd name="T6" fmla="*/ 43 w 77"/>
                <a:gd name="T7" fmla="*/ 9 h 93"/>
                <a:gd name="T8" fmla="*/ 34 w 77"/>
                <a:gd name="T9" fmla="*/ 9 h 93"/>
                <a:gd name="T10" fmla="*/ 32 w 77"/>
                <a:gd name="T11" fmla="*/ 10 h 93"/>
                <a:gd name="T12" fmla="*/ 31 w 77"/>
                <a:gd name="T13" fmla="*/ 12 h 93"/>
                <a:gd name="T14" fmla="*/ 31 w 77"/>
                <a:gd name="T15" fmla="*/ 23 h 93"/>
                <a:gd name="T16" fmla="*/ 22 w 77"/>
                <a:gd name="T17" fmla="*/ 23 h 93"/>
                <a:gd name="T18" fmla="*/ 22 w 77"/>
                <a:gd name="T19" fmla="*/ 12 h 93"/>
                <a:gd name="T20" fmla="*/ 26 w 77"/>
                <a:gd name="T21" fmla="*/ 4 h 93"/>
                <a:gd name="T22" fmla="*/ 34 w 77"/>
                <a:gd name="T23" fmla="*/ 0 h 93"/>
                <a:gd name="T24" fmla="*/ 43 w 77"/>
                <a:gd name="T25" fmla="*/ 0 h 93"/>
                <a:gd name="T26" fmla="*/ 52 w 77"/>
                <a:gd name="T27" fmla="*/ 4 h 93"/>
                <a:gd name="T28" fmla="*/ 55 w 77"/>
                <a:gd name="T29" fmla="*/ 12 h 93"/>
                <a:gd name="T30" fmla="*/ 55 w 77"/>
                <a:gd name="T31" fmla="*/ 23 h 93"/>
                <a:gd name="T32" fmla="*/ 46 w 77"/>
                <a:gd name="T33" fmla="*/ 23 h 93"/>
                <a:gd name="T34" fmla="*/ 46 w 77"/>
                <a:gd name="T35" fmla="*/ 21 h 93"/>
                <a:gd name="T36" fmla="*/ 39 w 77"/>
                <a:gd name="T37" fmla="*/ 20 h 93"/>
                <a:gd name="T38" fmla="*/ 34 w 77"/>
                <a:gd name="T39" fmla="*/ 20 h 93"/>
                <a:gd name="T40" fmla="*/ 34 w 77"/>
                <a:gd name="T41" fmla="*/ 12 h 93"/>
                <a:gd name="T42" fmla="*/ 39 w 77"/>
                <a:gd name="T43" fmla="*/ 12 h 93"/>
                <a:gd name="T44" fmla="*/ 17 w 77"/>
                <a:gd name="T45" fmla="*/ 37 h 93"/>
                <a:gd name="T46" fmla="*/ 25 w 77"/>
                <a:gd name="T47" fmla="*/ 38 h 93"/>
                <a:gd name="T48" fmla="*/ 26 w 77"/>
                <a:gd name="T49" fmla="*/ 79 h 93"/>
                <a:gd name="T50" fmla="*/ 18 w 77"/>
                <a:gd name="T51" fmla="*/ 77 h 93"/>
                <a:gd name="T52" fmla="*/ 17 w 77"/>
                <a:gd name="T53" fmla="*/ 37 h 93"/>
                <a:gd name="T54" fmla="*/ 35 w 77"/>
                <a:gd name="T55" fmla="*/ 38 h 93"/>
                <a:gd name="T56" fmla="*/ 43 w 77"/>
                <a:gd name="T57" fmla="*/ 38 h 93"/>
                <a:gd name="T58" fmla="*/ 43 w 77"/>
                <a:gd name="T59" fmla="*/ 79 h 93"/>
                <a:gd name="T60" fmla="*/ 35 w 77"/>
                <a:gd name="T61" fmla="*/ 79 h 93"/>
                <a:gd name="T62" fmla="*/ 35 w 77"/>
                <a:gd name="T63" fmla="*/ 38 h 93"/>
                <a:gd name="T64" fmla="*/ 61 w 77"/>
                <a:gd name="T65" fmla="*/ 37 h 93"/>
                <a:gd name="T66" fmla="*/ 52 w 77"/>
                <a:gd name="T67" fmla="*/ 38 h 93"/>
                <a:gd name="T68" fmla="*/ 52 w 77"/>
                <a:gd name="T69" fmla="*/ 79 h 93"/>
                <a:gd name="T70" fmla="*/ 59 w 77"/>
                <a:gd name="T71" fmla="*/ 77 h 93"/>
                <a:gd name="T72" fmla="*/ 61 w 77"/>
                <a:gd name="T73" fmla="*/ 37 h 93"/>
                <a:gd name="T74" fmla="*/ 4 w 77"/>
                <a:gd name="T75" fmla="*/ 30 h 93"/>
                <a:gd name="T76" fmla="*/ 7 w 77"/>
                <a:gd name="T77" fmla="*/ 76 h 93"/>
                <a:gd name="T78" fmla="*/ 4 w 77"/>
                <a:gd name="T79" fmla="*/ 81 h 93"/>
                <a:gd name="T80" fmla="*/ 17 w 77"/>
                <a:gd name="T81" fmla="*/ 91 h 93"/>
                <a:gd name="T82" fmla="*/ 39 w 77"/>
                <a:gd name="T83" fmla="*/ 93 h 93"/>
                <a:gd name="T84" fmla="*/ 61 w 77"/>
                <a:gd name="T85" fmla="*/ 91 h 93"/>
                <a:gd name="T86" fmla="*/ 73 w 77"/>
                <a:gd name="T87" fmla="*/ 81 h 93"/>
                <a:gd name="T88" fmla="*/ 71 w 77"/>
                <a:gd name="T89" fmla="*/ 76 h 93"/>
                <a:gd name="T90" fmla="*/ 73 w 77"/>
                <a:gd name="T91" fmla="*/ 30 h 93"/>
                <a:gd name="T92" fmla="*/ 77 w 77"/>
                <a:gd name="T93" fmla="*/ 23 h 93"/>
                <a:gd name="T94" fmla="*/ 64 w 77"/>
                <a:gd name="T95" fmla="*/ 14 h 93"/>
                <a:gd name="T96" fmla="*/ 59 w 77"/>
                <a:gd name="T97" fmla="*/ 13 h 93"/>
                <a:gd name="T98" fmla="*/ 59 w 77"/>
                <a:gd name="T99" fmla="*/ 22 h 93"/>
                <a:gd name="T100" fmla="*/ 62 w 77"/>
                <a:gd name="T101" fmla="*/ 22 h 93"/>
                <a:gd name="T102" fmla="*/ 66 w 77"/>
                <a:gd name="T103" fmla="*/ 23 h 93"/>
                <a:gd name="T104" fmla="*/ 62 w 77"/>
                <a:gd name="T105" fmla="*/ 24 h 93"/>
                <a:gd name="T106" fmla="*/ 39 w 77"/>
                <a:gd name="T107" fmla="*/ 27 h 93"/>
                <a:gd name="T108" fmla="*/ 15 w 77"/>
                <a:gd name="T109" fmla="*/ 24 h 93"/>
                <a:gd name="T110" fmla="*/ 11 w 77"/>
                <a:gd name="T111" fmla="*/ 23 h 93"/>
                <a:gd name="T112" fmla="*/ 15 w 77"/>
                <a:gd name="T113" fmla="*/ 22 h 93"/>
                <a:gd name="T114" fmla="*/ 18 w 77"/>
                <a:gd name="T115" fmla="*/ 22 h 93"/>
                <a:gd name="T116" fmla="*/ 18 w 77"/>
                <a:gd name="T117" fmla="*/ 13 h 93"/>
                <a:gd name="T118" fmla="*/ 14 w 77"/>
                <a:gd name="T119" fmla="*/ 14 h 93"/>
                <a:gd name="T120" fmla="*/ 0 w 77"/>
                <a:gd name="T121" fmla="*/ 23 h 93"/>
                <a:gd name="T122" fmla="*/ 4 w 77"/>
                <a:gd name="T123" fmla="*/ 3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93">
                  <a:moveTo>
                    <a:pt x="39" y="12"/>
                  </a:moveTo>
                  <a:cubicBezTo>
                    <a:pt x="41" y="12"/>
                    <a:pt x="44" y="12"/>
                    <a:pt x="46" y="12"/>
                  </a:cubicBezTo>
                  <a:cubicBezTo>
                    <a:pt x="46" y="11"/>
                    <a:pt x="46" y="10"/>
                    <a:pt x="45" y="10"/>
                  </a:cubicBezTo>
                  <a:cubicBezTo>
                    <a:pt x="45" y="9"/>
                    <a:pt x="44" y="9"/>
                    <a:pt x="4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9"/>
                    <a:pt x="32" y="10"/>
                  </a:cubicBezTo>
                  <a:cubicBezTo>
                    <a:pt x="31" y="10"/>
                    <a:pt x="31" y="11"/>
                    <a:pt x="31" y="1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9"/>
                    <a:pt x="23" y="6"/>
                    <a:pt x="26" y="4"/>
                  </a:cubicBezTo>
                  <a:cubicBezTo>
                    <a:pt x="28" y="2"/>
                    <a:pt x="31" y="0"/>
                    <a:pt x="3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2"/>
                    <a:pt x="52" y="4"/>
                  </a:cubicBezTo>
                  <a:cubicBezTo>
                    <a:pt x="54" y="6"/>
                    <a:pt x="55" y="9"/>
                    <a:pt x="55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4" y="20"/>
                    <a:pt x="41" y="20"/>
                    <a:pt x="39" y="20"/>
                  </a:cubicBezTo>
                  <a:cubicBezTo>
                    <a:pt x="36" y="20"/>
                    <a:pt x="36" y="20"/>
                    <a:pt x="34" y="2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6" y="12"/>
                    <a:pt x="36" y="12"/>
                    <a:pt x="39" y="12"/>
                  </a:cubicBezTo>
                  <a:close/>
                  <a:moveTo>
                    <a:pt x="17" y="37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35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5" y="38"/>
                    <a:pt x="35" y="38"/>
                    <a:pt x="35" y="38"/>
                  </a:cubicBezTo>
                  <a:close/>
                  <a:moveTo>
                    <a:pt x="61" y="37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1" y="37"/>
                    <a:pt x="61" y="37"/>
                    <a:pt x="61" y="37"/>
                  </a:cubicBezTo>
                  <a:close/>
                  <a:moveTo>
                    <a:pt x="4" y="30"/>
                  </a:moveTo>
                  <a:cubicBezTo>
                    <a:pt x="7" y="76"/>
                    <a:pt x="7" y="76"/>
                    <a:pt x="7" y="76"/>
                  </a:cubicBezTo>
                  <a:cubicBezTo>
                    <a:pt x="5" y="78"/>
                    <a:pt x="4" y="79"/>
                    <a:pt x="4" y="81"/>
                  </a:cubicBezTo>
                  <a:cubicBezTo>
                    <a:pt x="4" y="86"/>
                    <a:pt x="9" y="89"/>
                    <a:pt x="17" y="91"/>
                  </a:cubicBezTo>
                  <a:cubicBezTo>
                    <a:pt x="22" y="92"/>
                    <a:pt x="30" y="93"/>
                    <a:pt x="39" y="93"/>
                  </a:cubicBezTo>
                  <a:cubicBezTo>
                    <a:pt x="47" y="93"/>
                    <a:pt x="55" y="92"/>
                    <a:pt x="61" y="91"/>
                  </a:cubicBezTo>
                  <a:cubicBezTo>
                    <a:pt x="68" y="89"/>
                    <a:pt x="73" y="86"/>
                    <a:pt x="73" y="81"/>
                  </a:cubicBezTo>
                  <a:cubicBezTo>
                    <a:pt x="73" y="80"/>
                    <a:pt x="72" y="78"/>
                    <a:pt x="71" y="76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28"/>
                    <a:pt x="77" y="26"/>
                    <a:pt x="77" y="23"/>
                  </a:cubicBezTo>
                  <a:cubicBezTo>
                    <a:pt x="77" y="19"/>
                    <a:pt x="72" y="16"/>
                    <a:pt x="64" y="14"/>
                  </a:cubicBezTo>
                  <a:cubicBezTo>
                    <a:pt x="62" y="14"/>
                    <a:pt x="60" y="13"/>
                    <a:pt x="59" y="1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0" y="22"/>
                    <a:pt x="61" y="22"/>
                    <a:pt x="62" y="22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4"/>
                    <a:pt x="66" y="24"/>
                    <a:pt x="62" y="24"/>
                  </a:cubicBezTo>
                  <a:cubicBezTo>
                    <a:pt x="56" y="26"/>
                    <a:pt x="48" y="27"/>
                    <a:pt x="39" y="27"/>
                  </a:cubicBezTo>
                  <a:cubicBezTo>
                    <a:pt x="29" y="27"/>
                    <a:pt x="21" y="26"/>
                    <a:pt x="15" y="24"/>
                  </a:cubicBezTo>
                  <a:cubicBezTo>
                    <a:pt x="11" y="24"/>
                    <a:pt x="11" y="24"/>
                    <a:pt x="11" y="23"/>
                  </a:cubicBezTo>
                  <a:cubicBezTo>
                    <a:pt x="11" y="23"/>
                    <a:pt x="11" y="23"/>
                    <a:pt x="15" y="22"/>
                  </a:cubicBezTo>
                  <a:cubicBezTo>
                    <a:pt x="17" y="22"/>
                    <a:pt x="17" y="22"/>
                    <a:pt x="18" y="2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5" y="16"/>
                    <a:pt x="0" y="19"/>
                    <a:pt x="0" y="23"/>
                  </a:cubicBezTo>
                  <a:cubicBezTo>
                    <a:pt x="0" y="26"/>
                    <a:pt x="2" y="28"/>
                    <a:pt x="4" y="3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145"/>
            <p:cNvSpPr>
              <a:spLocks noEditPoints="1"/>
            </p:cNvSpPr>
            <p:nvPr/>
          </p:nvSpPr>
          <p:spPr bwMode="auto">
            <a:xfrm>
              <a:off x="10848247" y="1939058"/>
              <a:ext cx="315332" cy="504530"/>
            </a:xfrm>
            <a:custGeom>
              <a:avLst/>
              <a:gdLst>
                <a:gd name="T0" fmla="*/ 19 w 59"/>
                <a:gd name="T1" fmla="*/ 6 h 95"/>
                <a:gd name="T2" fmla="*/ 40 w 59"/>
                <a:gd name="T3" fmla="*/ 0 h 95"/>
                <a:gd name="T4" fmla="*/ 45 w 59"/>
                <a:gd name="T5" fmla="*/ 6 h 95"/>
                <a:gd name="T6" fmla="*/ 59 w 59"/>
                <a:gd name="T7" fmla="*/ 19 h 95"/>
                <a:gd name="T8" fmla="*/ 55 w 59"/>
                <a:gd name="T9" fmla="*/ 91 h 95"/>
                <a:gd name="T10" fmla="*/ 45 w 59"/>
                <a:gd name="T11" fmla="*/ 95 h 95"/>
                <a:gd name="T12" fmla="*/ 4 w 59"/>
                <a:gd name="T13" fmla="*/ 91 h 95"/>
                <a:gd name="T14" fmla="*/ 0 w 59"/>
                <a:gd name="T15" fmla="*/ 19 h 95"/>
                <a:gd name="T16" fmla="*/ 4 w 59"/>
                <a:gd name="T17" fmla="*/ 10 h 95"/>
                <a:gd name="T18" fmla="*/ 14 w 59"/>
                <a:gd name="T19" fmla="*/ 6 h 95"/>
                <a:gd name="T20" fmla="*/ 19 w 59"/>
                <a:gd name="T21" fmla="*/ 28 h 95"/>
                <a:gd name="T22" fmla="*/ 27 w 59"/>
                <a:gd name="T23" fmla="*/ 36 h 95"/>
                <a:gd name="T24" fmla="*/ 31 w 59"/>
                <a:gd name="T25" fmla="*/ 28 h 95"/>
                <a:gd name="T26" fmla="*/ 39 w 59"/>
                <a:gd name="T27" fmla="*/ 23 h 95"/>
                <a:gd name="T28" fmla="*/ 31 w 59"/>
                <a:gd name="T29" fmla="*/ 15 h 95"/>
                <a:gd name="T30" fmla="*/ 27 w 59"/>
                <a:gd name="T31" fmla="*/ 23 h 95"/>
                <a:gd name="T32" fmla="*/ 13 w 59"/>
                <a:gd name="T33" fmla="*/ 38 h 95"/>
                <a:gd name="T34" fmla="*/ 45 w 59"/>
                <a:gd name="T35" fmla="*/ 44 h 95"/>
                <a:gd name="T36" fmla="*/ 13 w 59"/>
                <a:gd name="T37" fmla="*/ 38 h 95"/>
                <a:gd name="T38" fmla="*/ 13 w 59"/>
                <a:gd name="T39" fmla="*/ 53 h 95"/>
                <a:gd name="T40" fmla="*/ 45 w 59"/>
                <a:gd name="T41" fmla="*/ 46 h 95"/>
                <a:gd name="T42" fmla="*/ 13 w 59"/>
                <a:gd name="T43" fmla="*/ 55 h 95"/>
                <a:gd name="T44" fmla="*/ 45 w 59"/>
                <a:gd name="T45" fmla="*/ 62 h 95"/>
                <a:gd name="T46" fmla="*/ 13 w 59"/>
                <a:gd name="T47" fmla="*/ 55 h 95"/>
                <a:gd name="T48" fmla="*/ 13 w 59"/>
                <a:gd name="T49" fmla="*/ 71 h 95"/>
                <a:gd name="T50" fmla="*/ 45 w 59"/>
                <a:gd name="T51" fmla="*/ 65 h 95"/>
                <a:gd name="T52" fmla="*/ 13 w 59"/>
                <a:gd name="T53" fmla="*/ 74 h 95"/>
                <a:gd name="T54" fmla="*/ 45 w 59"/>
                <a:gd name="T55" fmla="*/ 80 h 95"/>
                <a:gd name="T56" fmla="*/ 13 w 59"/>
                <a:gd name="T57" fmla="*/ 74 h 95"/>
                <a:gd name="T58" fmla="*/ 14 w 59"/>
                <a:gd name="T59" fmla="*/ 14 h 95"/>
                <a:gd name="T60" fmla="*/ 10 w 59"/>
                <a:gd name="T61" fmla="*/ 15 h 95"/>
                <a:gd name="T62" fmla="*/ 8 w 59"/>
                <a:gd name="T63" fmla="*/ 81 h 95"/>
                <a:gd name="T64" fmla="*/ 14 w 59"/>
                <a:gd name="T65" fmla="*/ 87 h 95"/>
                <a:gd name="T66" fmla="*/ 49 w 59"/>
                <a:gd name="T67" fmla="*/ 85 h 95"/>
                <a:gd name="T68" fmla="*/ 51 w 59"/>
                <a:gd name="T69" fmla="*/ 19 h 95"/>
                <a:gd name="T70" fmla="*/ 45 w 59"/>
                <a:gd name="T71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95">
                  <a:moveTo>
                    <a:pt x="14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9" y="6"/>
                    <a:pt x="52" y="7"/>
                    <a:pt x="55" y="10"/>
                  </a:cubicBezTo>
                  <a:cubicBezTo>
                    <a:pt x="57" y="12"/>
                    <a:pt x="59" y="15"/>
                    <a:pt x="59" y="19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85"/>
                    <a:pt x="57" y="88"/>
                    <a:pt x="55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2" y="93"/>
                    <a:pt x="49" y="95"/>
                    <a:pt x="45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0" y="95"/>
                    <a:pt x="7" y="93"/>
                    <a:pt x="4" y="91"/>
                  </a:cubicBezTo>
                  <a:cubicBezTo>
                    <a:pt x="2" y="88"/>
                    <a:pt x="0" y="85"/>
                    <a:pt x="0" y="8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5"/>
                    <a:pt x="2" y="12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7" y="7"/>
                    <a:pt x="10" y="6"/>
                    <a:pt x="14" y="6"/>
                  </a:cubicBezTo>
                  <a:close/>
                  <a:moveTo>
                    <a:pt x="19" y="23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19" y="23"/>
                    <a:pt x="19" y="23"/>
                    <a:pt x="19" y="23"/>
                  </a:cubicBezTo>
                  <a:close/>
                  <a:moveTo>
                    <a:pt x="13" y="38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13" y="38"/>
                    <a:pt x="13" y="38"/>
                    <a:pt x="13" y="38"/>
                  </a:cubicBezTo>
                  <a:close/>
                  <a:moveTo>
                    <a:pt x="13" y="46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13" y="46"/>
                    <a:pt x="13" y="46"/>
                    <a:pt x="13" y="46"/>
                  </a:cubicBezTo>
                  <a:close/>
                  <a:moveTo>
                    <a:pt x="13" y="55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13" y="55"/>
                    <a:pt x="13" y="55"/>
                    <a:pt x="13" y="55"/>
                  </a:cubicBezTo>
                  <a:close/>
                  <a:moveTo>
                    <a:pt x="13" y="65"/>
                  </a:moveTo>
                  <a:cubicBezTo>
                    <a:pt x="13" y="71"/>
                    <a:pt x="13" y="71"/>
                    <a:pt x="13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13" y="65"/>
                    <a:pt x="13" y="65"/>
                    <a:pt x="13" y="65"/>
                  </a:cubicBezTo>
                  <a:close/>
                  <a:moveTo>
                    <a:pt x="13" y="74"/>
                  </a:moveTo>
                  <a:cubicBezTo>
                    <a:pt x="13" y="80"/>
                    <a:pt x="13" y="80"/>
                    <a:pt x="13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13" y="74"/>
                    <a:pt x="13" y="74"/>
                    <a:pt x="13" y="74"/>
                  </a:cubicBezTo>
                  <a:close/>
                  <a:moveTo>
                    <a:pt x="45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3"/>
                    <a:pt x="9" y="84"/>
                    <a:pt x="10" y="85"/>
                  </a:cubicBezTo>
                  <a:cubicBezTo>
                    <a:pt x="11" y="86"/>
                    <a:pt x="12" y="87"/>
                    <a:pt x="14" y="87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7" y="87"/>
                    <a:pt x="48" y="86"/>
                    <a:pt x="49" y="85"/>
                  </a:cubicBezTo>
                  <a:cubicBezTo>
                    <a:pt x="50" y="84"/>
                    <a:pt x="51" y="83"/>
                    <a:pt x="51" y="81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8"/>
                    <a:pt x="50" y="16"/>
                    <a:pt x="49" y="15"/>
                  </a:cubicBezTo>
                  <a:cubicBezTo>
                    <a:pt x="48" y="14"/>
                    <a:pt x="47" y="14"/>
                    <a:pt x="45" y="1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149"/>
            <p:cNvSpPr>
              <a:spLocks noEditPoints="1"/>
            </p:cNvSpPr>
            <p:nvPr/>
          </p:nvSpPr>
          <p:spPr bwMode="auto">
            <a:xfrm>
              <a:off x="5912564" y="1956478"/>
              <a:ext cx="366872" cy="501785"/>
            </a:xfrm>
            <a:custGeom>
              <a:avLst/>
              <a:gdLst>
                <a:gd name="T0" fmla="*/ 10 w 68"/>
                <a:gd name="T1" fmla="*/ 0 h 93"/>
                <a:gd name="T2" fmla="*/ 59 w 68"/>
                <a:gd name="T3" fmla="*/ 0 h 93"/>
                <a:gd name="T4" fmla="*/ 63 w 68"/>
                <a:gd name="T5" fmla="*/ 0 h 93"/>
                <a:gd name="T6" fmla="*/ 63 w 68"/>
                <a:gd name="T7" fmla="*/ 5 h 93"/>
                <a:gd name="T8" fmla="*/ 63 w 68"/>
                <a:gd name="T9" fmla="*/ 31 h 93"/>
                <a:gd name="T10" fmla="*/ 68 w 68"/>
                <a:gd name="T11" fmla="*/ 31 h 93"/>
                <a:gd name="T12" fmla="*/ 68 w 68"/>
                <a:gd name="T13" fmla="*/ 59 h 93"/>
                <a:gd name="T14" fmla="*/ 34 w 68"/>
                <a:gd name="T15" fmla="*/ 93 h 93"/>
                <a:gd name="T16" fmla="*/ 34 w 68"/>
                <a:gd name="T17" fmla="*/ 93 h 93"/>
                <a:gd name="T18" fmla="*/ 0 w 68"/>
                <a:gd name="T19" fmla="*/ 59 h 93"/>
                <a:gd name="T20" fmla="*/ 0 w 68"/>
                <a:gd name="T21" fmla="*/ 31 h 93"/>
                <a:gd name="T22" fmla="*/ 6 w 68"/>
                <a:gd name="T23" fmla="*/ 31 h 93"/>
                <a:gd name="T24" fmla="*/ 6 w 68"/>
                <a:gd name="T25" fmla="*/ 5 h 93"/>
                <a:gd name="T26" fmla="*/ 6 w 68"/>
                <a:gd name="T27" fmla="*/ 0 h 93"/>
                <a:gd name="T28" fmla="*/ 10 w 68"/>
                <a:gd name="T29" fmla="*/ 0 h 93"/>
                <a:gd name="T30" fmla="*/ 39 w 68"/>
                <a:gd name="T31" fmla="*/ 17 h 93"/>
                <a:gd name="T32" fmla="*/ 39 w 68"/>
                <a:gd name="T33" fmla="*/ 23 h 93"/>
                <a:gd name="T34" fmla="*/ 49 w 68"/>
                <a:gd name="T35" fmla="*/ 23 h 93"/>
                <a:gd name="T36" fmla="*/ 49 w 68"/>
                <a:gd name="T37" fmla="*/ 17 h 93"/>
                <a:gd name="T38" fmla="*/ 39 w 68"/>
                <a:gd name="T39" fmla="*/ 17 h 93"/>
                <a:gd name="T40" fmla="*/ 19 w 68"/>
                <a:gd name="T41" fmla="*/ 17 h 93"/>
                <a:gd name="T42" fmla="*/ 19 w 68"/>
                <a:gd name="T43" fmla="*/ 23 h 93"/>
                <a:gd name="T44" fmla="*/ 29 w 68"/>
                <a:gd name="T45" fmla="*/ 23 h 93"/>
                <a:gd name="T46" fmla="*/ 29 w 68"/>
                <a:gd name="T47" fmla="*/ 17 h 93"/>
                <a:gd name="T48" fmla="*/ 19 w 68"/>
                <a:gd name="T49" fmla="*/ 17 h 93"/>
                <a:gd name="T50" fmla="*/ 14 w 68"/>
                <a:gd name="T51" fmla="*/ 31 h 93"/>
                <a:gd name="T52" fmla="*/ 54 w 68"/>
                <a:gd name="T53" fmla="*/ 31 h 93"/>
                <a:gd name="T54" fmla="*/ 54 w 68"/>
                <a:gd name="T55" fmla="*/ 9 h 93"/>
                <a:gd name="T56" fmla="*/ 14 w 68"/>
                <a:gd name="T57" fmla="*/ 9 h 93"/>
                <a:gd name="T58" fmla="*/ 14 w 68"/>
                <a:gd name="T5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" h="93">
                  <a:moveTo>
                    <a:pt x="1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78"/>
                    <a:pt x="53" y="93"/>
                    <a:pt x="34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15" y="93"/>
                    <a:pt x="0" y="78"/>
                    <a:pt x="0" y="5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39" y="17"/>
                  </a:moveTo>
                  <a:cubicBezTo>
                    <a:pt x="39" y="23"/>
                    <a:pt x="39" y="23"/>
                    <a:pt x="3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39" y="17"/>
                    <a:pt x="39" y="17"/>
                    <a:pt x="39" y="17"/>
                  </a:cubicBezTo>
                  <a:close/>
                  <a:moveTo>
                    <a:pt x="19" y="17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19" y="17"/>
                    <a:pt x="19" y="17"/>
                    <a:pt x="19" y="17"/>
                  </a:cubicBezTo>
                  <a:close/>
                  <a:moveTo>
                    <a:pt x="14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4" y="9"/>
                    <a:pt x="14" y="9"/>
                    <a:pt x="14" y="9"/>
                  </a:cubicBezTo>
                  <a:lnTo>
                    <a:pt x="14" y="3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161"/>
            <p:cNvSpPr>
              <a:spLocks noEditPoints="1"/>
            </p:cNvSpPr>
            <p:nvPr/>
          </p:nvSpPr>
          <p:spPr bwMode="auto">
            <a:xfrm>
              <a:off x="933573" y="1967073"/>
              <a:ext cx="611155" cy="448509"/>
            </a:xfrm>
            <a:custGeom>
              <a:avLst/>
              <a:gdLst>
                <a:gd name="T0" fmla="*/ 63 w 248"/>
                <a:gd name="T1" fmla="*/ 37 h 182"/>
                <a:gd name="T2" fmla="*/ 57 w 248"/>
                <a:gd name="T3" fmla="*/ 46 h 182"/>
                <a:gd name="T4" fmla="*/ 57 w 248"/>
                <a:gd name="T5" fmla="*/ 153 h 182"/>
                <a:gd name="T6" fmla="*/ 239 w 248"/>
                <a:gd name="T7" fmla="*/ 153 h 182"/>
                <a:gd name="T8" fmla="*/ 248 w 248"/>
                <a:gd name="T9" fmla="*/ 146 h 182"/>
                <a:gd name="T10" fmla="*/ 248 w 248"/>
                <a:gd name="T11" fmla="*/ 37 h 182"/>
                <a:gd name="T12" fmla="*/ 239 w 248"/>
                <a:gd name="T13" fmla="*/ 37 h 182"/>
                <a:gd name="T14" fmla="*/ 100 w 248"/>
                <a:gd name="T15" fmla="*/ 91 h 182"/>
                <a:gd name="T16" fmla="*/ 102 w 248"/>
                <a:gd name="T17" fmla="*/ 94 h 182"/>
                <a:gd name="T18" fmla="*/ 109 w 248"/>
                <a:gd name="T19" fmla="*/ 75 h 182"/>
                <a:gd name="T20" fmla="*/ 120 w 248"/>
                <a:gd name="T21" fmla="*/ 87 h 182"/>
                <a:gd name="T22" fmla="*/ 127 w 248"/>
                <a:gd name="T23" fmla="*/ 78 h 182"/>
                <a:gd name="T24" fmla="*/ 143 w 248"/>
                <a:gd name="T25" fmla="*/ 105 h 182"/>
                <a:gd name="T26" fmla="*/ 148 w 248"/>
                <a:gd name="T27" fmla="*/ 78 h 182"/>
                <a:gd name="T28" fmla="*/ 157 w 248"/>
                <a:gd name="T29" fmla="*/ 91 h 182"/>
                <a:gd name="T30" fmla="*/ 175 w 248"/>
                <a:gd name="T31" fmla="*/ 78 h 182"/>
                <a:gd name="T32" fmla="*/ 184 w 248"/>
                <a:gd name="T33" fmla="*/ 91 h 182"/>
                <a:gd name="T34" fmla="*/ 189 w 248"/>
                <a:gd name="T35" fmla="*/ 87 h 182"/>
                <a:gd name="T36" fmla="*/ 216 w 248"/>
                <a:gd name="T37" fmla="*/ 96 h 182"/>
                <a:gd name="T38" fmla="*/ 189 w 248"/>
                <a:gd name="T39" fmla="*/ 112 h 182"/>
                <a:gd name="T40" fmla="*/ 170 w 248"/>
                <a:gd name="T41" fmla="*/ 89 h 182"/>
                <a:gd name="T42" fmla="*/ 159 w 248"/>
                <a:gd name="T43" fmla="*/ 107 h 182"/>
                <a:gd name="T44" fmla="*/ 152 w 248"/>
                <a:gd name="T45" fmla="*/ 98 h 182"/>
                <a:gd name="T46" fmla="*/ 141 w 248"/>
                <a:gd name="T47" fmla="*/ 119 h 182"/>
                <a:gd name="T48" fmla="*/ 120 w 248"/>
                <a:gd name="T49" fmla="*/ 96 h 182"/>
                <a:gd name="T50" fmla="*/ 116 w 248"/>
                <a:gd name="T51" fmla="*/ 96 h 182"/>
                <a:gd name="T52" fmla="*/ 109 w 248"/>
                <a:gd name="T53" fmla="*/ 110 h 182"/>
                <a:gd name="T54" fmla="*/ 95 w 248"/>
                <a:gd name="T55" fmla="*/ 98 h 182"/>
                <a:gd name="T56" fmla="*/ 86 w 248"/>
                <a:gd name="T57" fmla="*/ 91 h 182"/>
                <a:gd name="T58" fmla="*/ 84 w 248"/>
                <a:gd name="T59" fmla="*/ 182 h 182"/>
                <a:gd name="T60" fmla="*/ 0 w 248"/>
                <a:gd name="T61" fmla="*/ 0 h 182"/>
                <a:gd name="T62" fmla="*/ 84 w 248"/>
                <a:gd name="T63" fmla="*/ 25 h 182"/>
                <a:gd name="T64" fmla="*/ 43 w 248"/>
                <a:gd name="T65" fmla="*/ 25 h 182"/>
                <a:gd name="T66" fmla="*/ 6 w 248"/>
                <a:gd name="T67" fmla="*/ 25 h 182"/>
                <a:gd name="T68" fmla="*/ 6 w 248"/>
                <a:gd name="T69" fmla="*/ 53 h 182"/>
                <a:gd name="T70" fmla="*/ 11 w 248"/>
                <a:gd name="T71" fmla="*/ 55 h 182"/>
                <a:gd name="T72" fmla="*/ 43 w 248"/>
                <a:gd name="T73" fmla="*/ 62 h 182"/>
                <a:gd name="T74" fmla="*/ 6 w 248"/>
                <a:gd name="T75" fmla="*/ 62 h 182"/>
                <a:gd name="T76" fmla="*/ 6 w 248"/>
                <a:gd name="T77" fmla="*/ 89 h 182"/>
                <a:gd name="T78" fmla="*/ 11 w 248"/>
                <a:gd name="T79" fmla="*/ 91 h 182"/>
                <a:gd name="T80" fmla="*/ 43 w 248"/>
                <a:gd name="T81" fmla="*/ 164 h 182"/>
                <a:gd name="T82" fmla="*/ 84 w 248"/>
                <a:gd name="T83" fmla="*/ 182 h 182"/>
                <a:gd name="T84" fmla="*/ 22 w 248"/>
                <a:gd name="T85" fmla="*/ 103 h 182"/>
                <a:gd name="T86" fmla="*/ 9 w 248"/>
                <a:gd name="T87" fmla="*/ 112 h 182"/>
                <a:gd name="T88" fmla="*/ 22 w 248"/>
                <a:gd name="T89" fmla="*/ 103 h 182"/>
                <a:gd name="T90" fmla="*/ 22 w 248"/>
                <a:gd name="T91" fmla="*/ 119 h 182"/>
                <a:gd name="T92" fmla="*/ 9 w 248"/>
                <a:gd name="T93" fmla="*/ 126 h 182"/>
                <a:gd name="T94" fmla="*/ 22 w 248"/>
                <a:gd name="T95" fmla="*/ 119 h 182"/>
                <a:gd name="T96" fmla="*/ 43 w 248"/>
                <a:gd name="T97" fmla="*/ 32 h 182"/>
                <a:gd name="T98" fmla="*/ 16 w 248"/>
                <a:gd name="T99" fmla="*/ 48 h 182"/>
                <a:gd name="T100" fmla="*/ 43 w 248"/>
                <a:gd name="T101" fmla="*/ 32 h 182"/>
                <a:gd name="T102" fmla="*/ 43 w 248"/>
                <a:gd name="T103" fmla="*/ 71 h 182"/>
                <a:gd name="T104" fmla="*/ 16 w 248"/>
                <a:gd name="T105" fmla="*/ 85 h 182"/>
                <a:gd name="T106" fmla="*/ 43 w 248"/>
                <a:gd name="T107" fmla="*/ 71 h 182"/>
                <a:gd name="T108" fmla="*/ 198 w 248"/>
                <a:gd name="T109" fmla="*/ 173 h 182"/>
                <a:gd name="T110" fmla="*/ 184 w 248"/>
                <a:gd name="T111" fmla="*/ 157 h 182"/>
                <a:gd name="T112" fmla="*/ 123 w 248"/>
                <a:gd name="T113" fmla="*/ 173 h 182"/>
                <a:gd name="T114" fmla="*/ 109 w 248"/>
                <a:gd name="T115" fmla="*/ 182 h 182"/>
                <a:gd name="T116" fmla="*/ 198 w 248"/>
                <a:gd name="T117" fmla="*/ 173 h 182"/>
                <a:gd name="T118" fmla="*/ 77 w 248"/>
                <a:gd name="T119" fmla="*/ 57 h 182"/>
                <a:gd name="T120" fmla="*/ 225 w 248"/>
                <a:gd name="T121" fmla="*/ 132 h 182"/>
                <a:gd name="T122" fmla="*/ 77 w 248"/>
                <a:gd name="T123" fmla="*/ 5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8" h="182">
                  <a:moveTo>
                    <a:pt x="239" y="37"/>
                  </a:moveTo>
                  <a:lnTo>
                    <a:pt x="63" y="37"/>
                  </a:lnTo>
                  <a:lnTo>
                    <a:pt x="57" y="37"/>
                  </a:lnTo>
                  <a:lnTo>
                    <a:pt x="57" y="46"/>
                  </a:lnTo>
                  <a:lnTo>
                    <a:pt x="57" y="146"/>
                  </a:lnTo>
                  <a:lnTo>
                    <a:pt x="57" y="153"/>
                  </a:lnTo>
                  <a:lnTo>
                    <a:pt x="63" y="153"/>
                  </a:lnTo>
                  <a:lnTo>
                    <a:pt x="239" y="153"/>
                  </a:lnTo>
                  <a:lnTo>
                    <a:pt x="248" y="153"/>
                  </a:lnTo>
                  <a:lnTo>
                    <a:pt x="248" y="146"/>
                  </a:lnTo>
                  <a:lnTo>
                    <a:pt x="248" y="46"/>
                  </a:lnTo>
                  <a:lnTo>
                    <a:pt x="248" y="37"/>
                  </a:lnTo>
                  <a:lnTo>
                    <a:pt x="239" y="37"/>
                  </a:lnTo>
                  <a:lnTo>
                    <a:pt x="239" y="37"/>
                  </a:lnTo>
                  <a:close/>
                  <a:moveTo>
                    <a:pt x="86" y="91"/>
                  </a:moveTo>
                  <a:lnTo>
                    <a:pt x="100" y="91"/>
                  </a:lnTo>
                  <a:lnTo>
                    <a:pt x="102" y="91"/>
                  </a:lnTo>
                  <a:lnTo>
                    <a:pt x="102" y="94"/>
                  </a:lnTo>
                  <a:lnTo>
                    <a:pt x="104" y="96"/>
                  </a:lnTo>
                  <a:lnTo>
                    <a:pt x="109" y="75"/>
                  </a:lnTo>
                  <a:lnTo>
                    <a:pt x="116" y="75"/>
                  </a:lnTo>
                  <a:lnTo>
                    <a:pt x="120" y="87"/>
                  </a:lnTo>
                  <a:lnTo>
                    <a:pt x="123" y="82"/>
                  </a:lnTo>
                  <a:lnTo>
                    <a:pt x="127" y="78"/>
                  </a:lnTo>
                  <a:lnTo>
                    <a:pt x="129" y="85"/>
                  </a:lnTo>
                  <a:lnTo>
                    <a:pt x="143" y="105"/>
                  </a:lnTo>
                  <a:lnTo>
                    <a:pt x="145" y="87"/>
                  </a:lnTo>
                  <a:lnTo>
                    <a:pt x="148" y="78"/>
                  </a:lnTo>
                  <a:lnTo>
                    <a:pt x="154" y="87"/>
                  </a:lnTo>
                  <a:lnTo>
                    <a:pt x="157" y="91"/>
                  </a:lnTo>
                  <a:lnTo>
                    <a:pt x="168" y="78"/>
                  </a:lnTo>
                  <a:lnTo>
                    <a:pt x="175" y="78"/>
                  </a:lnTo>
                  <a:lnTo>
                    <a:pt x="184" y="98"/>
                  </a:lnTo>
                  <a:lnTo>
                    <a:pt x="184" y="91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216" y="87"/>
                  </a:lnTo>
                  <a:lnTo>
                    <a:pt x="216" y="96"/>
                  </a:lnTo>
                  <a:lnTo>
                    <a:pt x="193" y="96"/>
                  </a:lnTo>
                  <a:lnTo>
                    <a:pt x="189" y="112"/>
                  </a:lnTo>
                  <a:lnTo>
                    <a:pt x="182" y="112"/>
                  </a:lnTo>
                  <a:lnTo>
                    <a:pt x="170" y="89"/>
                  </a:lnTo>
                  <a:lnTo>
                    <a:pt x="161" y="103"/>
                  </a:lnTo>
                  <a:lnTo>
                    <a:pt x="159" y="107"/>
                  </a:lnTo>
                  <a:lnTo>
                    <a:pt x="154" y="103"/>
                  </a:lnTo>
                  <a:lnTo>
                    <a:pt x="152" y="98"/>
                  </a:lnTo>
                  <a:lnTo>
                    <a:pt x="148" y="119"/>
                  </a:lnTo>
                  <a:lnTo>
                    <a:pt x="141" y="119"/>
                  </a:lnTo>
                  <a:lnTo>
                    <a:pt x="125" y="91"/>
                  </a:lnTo>
                  <a:lnTo>
                    <a:pt x="120" y="96"/>
                  </a:lnTo>
                  <a:lnTo>
                    <a:pt x="116" y="100"/>
                  </a:lnTo>
                  <a:lnTo>
                    <a:pt x="116" y="96"/>
                  </a:lnTo>
                  <a:lnTo>
                    <a:pt x="113" y="91"/>
                  </a:lnTo>
                  <a:lnTo>
                    <a:pt x="109" y="110"/>
                  </a:lnTo>
                  <a:lnTo>
                    <a:pt x="102" y="110"/>
                  </a:lnTo>
                  <a:lnTo>
                    <a:pt x="95" y="98"/>
                  </a:lnTo>
                  <a:lnTo>
                    <a:pt x="86" y="98"/>
                  </a:lnTo>
                  <a:lnTo>
                    <a:pt x="86" y="91"/>
                  </a:lnTo>
                  <a:lnTo>
                    <a:pt x="86" y="91"/>
                  </a:lnTo>
                  <a:close/>
                  <a:moveTo>
                    <a:pt x="84" y="182"/>
                  </a:moveTo>
                  <a:lnTo>
                    <a:pt x="0" y="182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25"/>
                  </a:lnTo>
                  <a:lnTo>
                    <a:pt x="59" y="25"/>
                  </a:lnTo>
                  <a:lnTo>
                    <a:pt x="43" y="25"/>
                  </a:lnTo>
                  <a:lnTo>
                    <a:pt x="11" y="25"/>
                  </a:lnTo>
                  <a:lnTo>
                    <a:pt x="6" y="25"/>
                  </a:lnTo>
                  <a:lnTo>
                    <a:pt x="6" y="30"/>
                  </a:lnTo>
                  <a:lnTo>
                    <a:pt x="6" y="53"/>
                  </a:lnTo>
                  <a:lnTo>
                    <a:pt x="6" y="55"/>
                  </a:lnTo>
                  <a:lnTo>
                    <a:pt x="11" y="55"/>
                  </a:lnTo>
                  <a:lnTo>
                    <a:pt x="43" y="55"/>
                  </a:lnTo>
                  <a:lnTo>
                    <a:pt x="43" y="62"/>
                  </a:lnTo>
                  <a:lnTo>
                    <a:pt x="11" y="62"/>
                  </a:lnTo>
                  <a:lnTo>
                    <a:pt x="6" y="62"/>
                  </a:lnTo>
                  <a:lnTo>
                    <a:pt x="6" y="66"/>
                  </a:lnTo>
                  <a:lnTo>
                    <a:pt x="6" y="89"/>
                  </a:lnTo>
                  <a:lnTo>
                    <a:pt x="6" y="91"/>
                  </a:lnTo>
                  <a:lnTo>
                    <a:pt x="11" y="91"/>
                  </a:lnTo>
                  <a:lnTo>
                    <a:pt x="43" y="91"/>
                  </a:lnTo>
                  <a:lnTo>
                    <a:pt x="43" y="164"/>
                  </a:lnTo>
                  <a:lnTo>
                    <a:pt x="84" y="164"/>
                  </a:lnTo>
                  <a:lnTo>
                    <a:pt x="84" y="182"/>
                  </a:lnTo>
                  <a:lnTo>
                    <a:pt x="84" y="182"/>
                  </a:lnTo>
                  <a:close/>
                  <a:moveTo>
                    <a:pt x="22" y="103"/>
                  </a:moveTo>
                  <a:lnTo>
                    <a:pt x="9" y="103"/>
                  </a:lnTo>
                  <a:lnTo>
                    <a:pt x="9" y="112"/>
                  </a:lnTo>
                  <a:lnTo>
                    <a:pt x="22" y="112"/>
                  </a:lnTo>
                  <a:lnTo>
                    <a:pt x="22" y="103"/>
                  </a:lnTo>
                  <a:lnTo>
                    <a:pt x="22" y="103"/>
                  </a:lnTo>
                  <a:close/>
                  <a:moveTo>
                    <a:pt x="22" y="119"/>
                  </a:moveTo>
                  <a:lnTo>
                    <a:pt x="9" y="119"/>
                  </a:lnTo>
                  <a:lnTo>
                    <a:pt x="9" y="126"/>
                  </a:lnTo>
                  <a:lnTo>
                    <a:pt x="22" y="126"/>
                  </a:lnTo>
                  <a:lnTo>
                    <a:pt x="22" y="119"/>
                  </a:lnTo>
                  <a:lnTo>
                    <a:pt x="22" y="119"/>
                  </a:lnTo>
                  <a:close/>
                  <a:moveTo>
                    <a:pt x="43" y="32"/>
                  </a:moveTo>
                  <a:lnTo>
                    <a:pt x="16" y="32"/>
                  </a:lnTo>
                  <a:lnTo>
                    <a:pt x="16" y="48"/>
                  </a:lnTo>
                  <a:lnTo>
                    <a:pt x="43" y="48"/>
                  </a:lnTo>
                  <a:lnTo>
                    <a:pt x="43" y="32"/>
                  </a:lnTo>
                  <a:lnTo>
                    <a:pt x="43" y="32"/>
                  </a:lnTo>
                  <a:close/>
                  <a:moveTo>
                    <a:pt x="43" y="71"/>
                  </a:moveTo>
                  <a:lnTo>
                    <a:pt x="16" y="71"/>
                  </a:lnTo>
                  <a:lnTo>
                    <a:pt x="16" y="85"/>
                  </a:lnTo>
                  <a:lnTo>
                    <a:pt x="43" y="85"/>
                  </a:lnTo>
                  <a:lnTo>
                    <a:pt x="43" y="71"/>
                  </a:lnTo>
                  <a:lnTo>
                    <a:pt x="43" y="71"/>
                  </a:lnTo>
                  <a:close/>
                  <a:moveTo>
                    <a:pt x="198" y="173"/>
                  </a:moveTo>
                  <a:lnTo>
                    <a:pt x="184" y="173"/>
                  </a:lnTo>
                  <a:lnTo>
                    <a:pt x="184" y="157"/>
                  </a:lnTo>
                  <a:lnTo>
                    <a:pt x="123" y="157"/>
                  </a:lnTo>
                  <a:lnTo>
                    <a:pt x="123" y="173"/>
                  </a:lnTo>
                  <a:lnTo>
                    <a:pt x="109" y="173"/>
                  </a:lnTo>
                  <a:lnTo>
                    <a:pt x="109" y="182"/>
                  </a:lnTo>
                  <a:lnTo>
                    <a:pt x="198" y="182"/>
                  </a:lnTo>
                  <a:lnTo>
                    <a:pt x="198" y="173"/>
                  </a:lnTo>
                  <a:lnTo>
                    <a:pt x="198" y="173"/>
                  </a:lnTo>
                  <a:close/>
                  <a:moveTo>
                    <a:pt x="77" y="57"/>
                  </a:moveTo>
                  <a:lnTo>
                    <a:pt x="225" y="57"/>
                  </a:lnTo>
                  <a:lnTo>
                    <a:pt x="225" y="132"/>
                  </a:lnTo>
                  <a:lnTo>
                    <a:pt x="77" y="132"/>
                  </a:lnTo>
                  <a:lnTo>
                    <a:pt x="77" y="5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91" name="组合 190"/>
            <p:cNvGrpSpPr/>
            <p:nvPr/>
          </p:nvGrpSpPr>
          <p:grpSpPr>
            <a:xfrm>
              <a:off x="1722777" y="2820610"/>
              <a:ext cx="1422654" cy="1429855"/>
              <a:chOff x="619728" y="4955914"/>
              <a:chExt cx="1422656" cy="1429855"/>
            </a:xfrm>
          </p:grpSpPr>
          <p:sp>
            <p:nvSpPr>
              <p:cNvPr id="192" name="文本框 78"/>
              <p:cNvSpPr txBox="1"/>
              <p:nvPr/>
            </p:nvSpPr>
            <p:spPr>
              <a:xfrm>
                <a:off x="766639" y="4955914"/>
                <a:ext cx="1264520" cy="5258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文本框 79"/>
              <p:cNvSpPr txBox="1"/>
              <p:nvPr/>
            </p:nvSpPr>
            <p:spPr>
              <a:xfrm>
                <a:off x="619728" y="5414939"/>
                <a:ext cx="1422656" cy="9708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Solutiongs Ai Wo Yao Jiabei Qingwo Bu Ai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>
              <a:off x="4155949" y="2820610"/>
              <a:ext cx="1422654" cy="1429855"/>
              <a:chOff x="619728" y="4955914"/>
              <a:chExt cx="1422656" cy="1429855"/>
            </a:xfrm>
          </p:grpSpPr>
          <p:sp>
            <p:nvSpPr>
              <p:cNvPr id="195" name="文本框 81"/>
              <p:cNvSpPr txBox="1"/>
              <p:nvPr/>
            </p:nvSpPr>
            <p:spPr>
              <a:xfrm>
                <a:off x="766639" y="4955914"/>
                <a:ext cx="1264520" cy="5258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6" name="文本框 82"/>
              <p:cNvSpPr txBox="1"/>
              <p:nvPr/>
            </p:nvSpPr>
            <p:spPr>
              <a:xfrm>
                <a:off x="619728" y="5414939"/>
                <a:ext cx="1422656" cy="9708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Solutiongs Ai Wo Yao Jiabei Qingwo Bu Ai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6595592" y="2820610"/>
              <a:ext cx="1422654" cy="1429855"/>
              <a:chOff x="619728" y="4955914"/>
              <a:chExt cx="1422656" cy="1429855"/>
            </a:xfrm>
          </p:grpSpPr>
          <p:sp>
            <p:nvSpPr>
              <p:cNvPr id="198" name="文本框 84"/>
              <p:cNvSpPr txBox="1"/>
              <p:nvPr/>
            </p:nvSpPr>
            <p:spPr>
              <a:xfrm>
                <a:off x="766639" y="4955914"/>
                <a:ext cx="1264520" cy="5258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文本框 85"/>
              <p:cNvSpPr txBox="1"/>
              <p:nvPr/>
            </p:nvSpPr>
            <p:spPr>
              <a:xfrm>
                <a:off x="619728" y="5414939"/>
                <a:ext cx="1422656" cy="9708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Solutiongs Ai Wo Yao Jiabei Qingwo Bu Ai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9032973" y="2820610"/>
              <a:ext cx="1422654" cy="1429855"/>
              <a:chOff x="619728" y="4955914"/>
              <a:chExt cx="1422656" cy="1429855"/>
            </a:xfrm>
          </p:grpSpPr>
          <p:sp>
            <p:nvSpPr>
              <p:cNvPr id="201" name="文本框 87"/>
              <p:cNvSpPr txBox="1"/>
              <p:nvPr/>
            </p:nvSpPr>
            <p:spPr>
              <a:xfrm>
                <a:off x="766639" y="4955914"/>
                <a:ext cx="1264520" cy="5258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moses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2" name="文本框 88"/>
              <p:cNvSpPr txBox="1"/>
              <p:nvPr/>
            </p:nvSpPr>
            <p:spPr>
              <a:xfrm>
                <a:off x="619728" y="5414939"/>
                <a:ext cx="1422656" cy="9708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Digital Solutiongs Ai Wo Yao Jiabei Qingwo Bu Ai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204" name="等腰三角形 203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8" name="等腰三角形 237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9" name="等腰三角形 238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0" name="等腰三角形 239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1" name="等腰三角形 240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2" name="等腰三角形 241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3" name="等腰三角形 242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4" name="等腰三角形 243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5" name="等腰三角形 244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6" name="等腰三角形 245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7" name="等腰三角形 246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8" name="等腰三角形 247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49" name="等腰三角形 248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0" name="等腰三角形 249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51" name="等腰三角形 250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7258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组合 229"/>
          <p:cNvGrpSpPr/>
          <p:nvPr/>
        </p:nvGrpSpPr>
        <p:grpSpPr>
          <a:xfrm>
            <a:off x="-252536" y="423714"/>
            <a:ext cx="9545796" cy="5640986"/>
            <a:chOff x="-184578" y="-533400"/>
            <a:chExt cx="12581017" cy="7659894"/>
          </a:xfrm>
        </p:grpSpPr>
        <p:sp>
          <p:nvSpPr>
            <p:cNvPr id="116" name="矩形 115"/>
            <p:cNvSpPr/>
            <p:nvPr/>
          </p:nvSpPr>
          <p:spPr>
            <a:xfrm>
              <a:off x="876300" y="2381250"/>
              <a:ext cx="3352800" cy="1771650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4686300" y="2381250"/>
              <a:ext cx="3352800" cy="1771650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8496300" y="2381250"/>
              <a:ext cx="3352800" cy="1771650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876300" y="2381250"/>
              <a:ext cx="1676400" cy="1771650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4686300" y="2381250"/>
              <a:ext cx="1676400" cy="1771650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8496300" y="2381250"/>
              <a:ext cx="1676400" cy="1771650"/>
            </a:xfrm>
            <a:prstGeom prst="rect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2" name="文本框 8"/>
            <p:cNvSpPr txBox="1"/>
            <p:nvPr/>
          </p:nvSpPr>
          <p:spPr>
            <a:xfrm>
              <a:off x="1310820" y="4422082"/>
              <a:ext cx="2384880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文本框 9"/>
            <p:cNvSpPr txBox="1"/>
            <p:nvPr/>
          </p:nvSpPr>
          <p:spPr>
            <a:xfrm>
              <a:off x="1310822" y="4822194"/>
              <a:ext cx="2089604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文本框 11"/>
            <p:cNvSpPr txBox="1"/>
            <p:nvPr/>
          </p:nvSpPr>
          <p:spPr>
            <a:xfrm>
              <a:off x="5444669" y="4422082"/>
              <a:ext cx="232773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文本框 12"/>
            <p:cNvSpPr txBox="1"/>
            <p:nvPr/>
          </p:nvSpPr>
          <p:spPr>
            <a:xfrm>
              <a:off x="5444671" y="4822194"/>
              <a:ext cx="2089604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文本框 13"/>
            <p:cNvSpPr txBox="1"/>
            <p:nvPr/>
          </p:nvSpPr>
          <p:spPr>
            <a:xfrm>
              <a:off x="9089799" y="4422082"/>
              <a:ext cx="2359253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4"/>
            <p:cNvSpPr txBox="1"/>
            <p:nvPr/>
          </p:nvSpPr>
          <p:spPr>
            <a:xfrm>
              <a:off x="9089799" y="4822194"/>
              <a:ext cx="2089604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166"/>
            <p:cNvSpPr>
              <a:spLocks noEditPoints="1"/>
            </p:cNvSpPr>
            <p:nvPr/>
          </p:nvSpPr>
          <p:spPr bwMode="auto">
            <a:xfrm>
              <a:off x="8780103" y="2692388"/>
              <a:ext cx="1046149" cy="1214697"/>
            </a:xfrm>
            <a:custGeom>
              <a:avLst/>
              <a:gdLst>
                <a:gd name="T0" fmla="*/ 79 w 79"/>
                <a:gd name="T1" fmla="*/ 6 h 92"/>
                <a:gd name="T2" fmla="*/ 10 w 79"/>
                <a:gd name="T3" fmla="*/ 6 h 92"/>
                <a:gd name="T4" fmla="*/ 8 w 79"/>
                <a:gd name="T5" fmla="*/ 9 h 92"/>
                <a:gd name="T6" fmla="*/ 7 w 79"/>
                <a:gd name="T7" fmla="*/ 12 h 92"/>
                <a:gd name="T8" fmla="*/ 8 w 79"/>
                <a:gd name="T9" fmla="*/ 15 h 92"/>
                <a:gd name="T10" fmla="*/ 10 w 79"/>
                <a:gd name="T11" fmla="*/ 18 h 92"/>
                <a:gd name="T12" fmla="*/ 14 w 79"/>
                <a:gd name="T13" fmla="*/ 18 h 92"/>
                <a:gd name="T14" fmla="*/ 11 w 79"/>
                <a:gd name="T15" fmla="*/ 22 h 92"/>
                <a:gd name="T16" fmla="*/ 11 w 79"/>
                <a:gd name="T17" fmla="*/ 55 h 92"/>
                <a:gd name="T18" fmla="*/ 21 w 79"/>
                <a:gd name="T19" fmla="*/ 47 h 92"/>
                <a:gd name="T20" fmla="*/ 33 w 79"/>
                <a:gd name="T21" fmla="*/ 54 h 92"/>
                <a:gd name="T22" fmla="*/ 33 w 79"/>
                <a:gd name="T23" fmla="*/ 22 h 92"/>
                <a:gd name="T24" fmla="*/ 36 w 79"/>
                <a:gd name="T25" fmla="*/ 18 h 92"/>
                <a:gd name="T26" fmla="*/ 79 w 79"/>
                <a:gd name="T27" fmla="*/ 18 h 92"/>
                <a:gd name="T28" fmla="*/ 79 w 79"/>
                <a:gd name="T29" fmla="*/ 22 h 92"/>
                <a:gd name="T30" fmla="*/ 79 w 79"/>
                <a:gd name="T31" fmla="*/ 25 h 92"/>
                <a:gd name="T32" fmla="*/ 79 w 79"/>
                <a:gd name="T33" fmla="*/ 92 h 92"/>
                <a:gd name="T34" fmla="*/ 13 w 79"/>
                <a:gd name="T35" fmla="*/ 92 h 92"/>
                <a:gd name="T36" fmla="*/ 1 w 79"/>
                <a:gd name="T37" fmla="*/ 85 h 92"/>
                <a:gd name="T38" fmla="*/ 1 w 79"/>
                <a:gd name="T39" fmla="*/ 13 h 92"/>
                <a:gd name="T40" fmla="*/ 0 w 79"/>
                <a:gd name="T41" fmla="*/ 12 h 92"/>
                <a:gd name="T42" fmla="*/ 2 w 79"/>
                <a:gd name="T43" fmla="*/ 6 h 92"/>
                <a:gd name="T44" fmla="*/ 8 w 79"/>
                <a:gd name="T45" fmla="*/ 0 h 92"/>
                <a:gd name="T46" fmla="*/ 9 w 79"/>
                <a:gd name="T47" fmla="*/ 0 h 92"/>
                <a:gd name="T48" fmla="*/ 10 w 79"/>
                <a:gd name="T49" fmla="*/ 0 h 92"/>
                <a:gd name="T50" fmla="*/ 79 w 79"/>
                <a:gd name="T51" fmla="*/ 0 h 92"/>
                <a:gd name="T52" fmla="*/ 79 w 79"/>
                <a:gd name="T53" fmla="*/ 6 h 92"/>
                <a:gd name="T54" fmla="*/ 12 w 79"/>
                <a:gd name="T55" fmla="*/ 16 h 92"/>
                <a:gd name="T56" fmla="*/ 74 w 79"/>
                <a:gd name="T57" fmla="*/ 16 h 92"/>
                <a:gd name="T58" fmla="*/ 74 w 79"/>
                <a:gd name="T59" fmla="*/ 14 h 92"/>
                <a:gd name="T60" fmla="*/ 11 w 79"/>
                <a:gd name="T61" fmla="*/ 14 h 92"/>
                <a:gd name="T62" fmla="*/ 12 w 79"/>
                <a:gd name="T63" fmla="*/ 16 h 92"/>
                <a:gd name="T64" fmla="*/ 11 w 79"/>
                <a:gd name="T65" fmla="*/ 12 h 92"/>
                <a:gd name="T66" fmla="*/ 11 w 79"/>
                <a:gd name="T67" fmla="*/ 13 h 92"/>
                <a:gd name="T68" fmla="*/ 74 w 79"/>
                <a:gd name="T69" fmla="*/ 13 h 92"/>
                <a:gd name="T70" fmla="*/ 74 w 79"/>
                <a:gd name="T71" fmla="*/ 12 h 92"/>
                <a:gd name="T72" fmla="*/ 11 w 79"/>
                <a:gd name="T73" fmla="*/ 12 h 92"/>
                <a:gd name="T74" fmla="*/ 12 w 79"/>
                <a:gd name="T75" fmla="*/ 9 h 92"/>
                <a:gd name="T76" fmla="*/ 11 w 79"/>
                <a:gd name="T77" fmla="*/ 10 h 92"/>
                <a:gd name="T78" fmla="*/ 74 w 79"/>
                <a:gd name="T79" fmla="*/ 10 h 92"/>
                <a:gd name="T80" fmla="*/ 74 w 79"/>
                <a:gd name="T81" fmla="*/ 9 h 92"/>
                <a:gd name="T82" fmla="*/ 12 w 79"/>
                <a:gd name="T83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9" h="92">
                  <a:moveTo>
                    <a:pt x="79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8" y="8"/>
                    <a:pt x="8" y="9"/>
                  </a:cubicBezTo>
                  <a:cubicBezTo>
                    <a:pt x="7" y="10"/>
                    <a:pt x="7" y="11"/>
                    <a:pt x="7" y="12"/>
                  </a:cubicBezTo>
                  <a:cubicBezTo>
                    <a:pt x="7" y="13"/>
                    <a:pt x="7" y="14"/>
                    <a:pt x="8" y="15"/>
                  </a:cubicBezTo>
                  <a:cubicBezTo>
                    <a:pt x="8" y="16"/>
                    <a:pt x="9" y="18"/>
                    <a:pt x="10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20"/>
                    <a:pt x="11" y="22"/>
                    <a:pt x="11" y="22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7" y="91"/>
                    <a:pt x="2" y="90"/>
                    <a:pt x="1" y="85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1" y="10"/>
                    <a:pt x="1" y="8"/>
                    <a:pt x="2" y="6"/>
                  </a:cubicBezTo>
                  <a:cubicBezTo>
                    <a:pt x="3" y="3"/>
                    <a:pt x="5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6"/>
                    <a:pt x="79" y="6"/>
                    <a:pt x="79" y="6"/>
                  </a:cubicBezTo>
                  <a:close/>
                  <a:moveTo>
                    <a:pt x="12" y="16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6"/>
                    <a:pt x="12" y="16"/>
                    <a:pt x="12" y="16"/>
                  </a:cubicBezTo>
                  <a:close/>
                  <a:moveTo>
                    <a:pt x="11" y="12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1" y="12"/>
                    <a:pt x="11" y="12"/>
                    <a:pt x="11" y="12"/>
                  </a:cubicBezTo>
                  <a:close/>
                  <a:moveTo>
                    <a:pt x="12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4" y="9"/>
                    <a:pt x="74" y="9"/>
                    <a:pt x="74" y="9"/>
                  </a:cubicBezTo>
                  <a:lnTo>
                    <a:pt x="12" y="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178"/>
            <p:cNvSpPr>
              <a:spLocks noEditPoints="1"/>
            </p:cNvSpPr>
            <p:nvPr/>
          </p:nvSpPr>
          <p:spPr bwMode="auto">
            <a:xfrm>
              <a:off x="1138241" y="2606503"/>
              <a:ext cx="1037171" cy="130057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181"/>
            <p:cNvSpPr>
              <a:spLocks noEditPoints="1"/>
            </p:cNvSpPr>
            <p:nvPr/>
          </p:nvSpPr>
          <p:spPr bwMode="auto">
            <a:xfrm>
              <a:off x="4918982" y="2729155"/>
              <a:ext cx="1051380" cy="1177926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等腰三角形 166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8" name="等腰三角形 167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等腰三角形 168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等腰三角形 169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等腰三角形 170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等腰三角形 171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3" name="等腰三角形 172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4" name="等腰三角形 173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5" name="等腰三角形 174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6" name="等腰三角形 175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7" name="等腰三角形 176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8" name="等腰三角形 177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9" name="文本框 66"/>
            <p:cNvSpPr txBox="1"/>
            <p:nvPr/>
          </p:nvSpPr>
          <p:spPr>
            <a:xfrm>
              <a:off x="393656" y="495878"/>
              <a:ext cx="1598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81" name="组合 180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82" name="等腰三角形 181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3" name="等腰三角形 182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4" name="等腰三角形 183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5" name="等腰三角形 184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6" name="等腰三角形 185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7" name="等腰三角形 186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8" name="等腰三角形 187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9" name="等腰三角形 188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0" name="等腰三角形 189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2588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组合 223"/>
          <p:cNvGrpSpPr/>
          <p:nvPr/>
        </p:nvGrpSpPr>
        <p:grpSpPr>
          <a:xfrm>
            <a:off x="-184577" y="427116"/>
            <a:ext cx="9559352" cy="5738188"/>
            <a:chOff x="-184578" y="-533400"/>
            <a:chExt cx="12760758" cy="7659894"/>
          </a:xfrm>
        </p:grpSpPr>
        <p:sp>
          <p:nvSpPr>
            <p:cNvPr id="113" name="等腰三角形 112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4" name="等腰三角形 113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5" name="等腰三角形 114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6" name="等腰三角形 115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7" name="等腰三角形 116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8" name="等腰三角形 117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19" name="等腰三角形 118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0" name="等腰三角形 119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1" name="等腰三角形 120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2" name="等腰三角形 121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3" name="等腰三角形 122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文本框 50"/>
            <p:cNvSpPr txBox="1"/>
            <p:nvPr/>
          </p:nvSpPr>
          <p:spPr>
            <a:xfrm>
              <a:off x="393656" y="495878"/>
              <a:ext cx="159851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1192911" y="2233724"/>
              <a:ext cx="4890375" cy="3086100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>
              <a:off x="6298144" y="4186713"/>
              <a:ext cx="4770283" cy="1133115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文本框 63"/>
            <p:cNvSpPr txBox="1"/>
            <p:nvPr/>
          </p:nvSpPr>
          <p:spPr>
            <a:xfrm>
              <a:off x="7047295" y="4367333"/>
              <a:ext cx="552888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文本框 64"/>
            <p:cNvSpPr txBox="1"/>
            <p:nvPr/>
          </p:nvSpPr>
          <p:spPr>
            <a:xfrm>
              <a:off x="7047297" y="4767446"/>
              <a:ext cx="4763201" cy="4154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</a:t>
              </a:r>
              <a:r>
                <a:rPr kumimoji="0" lang="en-US" altLang="zh-CN" sz="105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Wowusuoweimdasdmasdmqdmqkdq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5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Dqm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5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Dqkldmqkl</a:t>
              </a: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105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Dq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191"/>
            <p:cNvSpPr>
              <a:spLocks noEditPoints="1"/>
            </p:cNvSpPr>
            <p:nvPr/>
          </p:nvSpPr>
          <p:spPr bwMode="auto">
            <a:xfrm>
              <a:off x="6380395" y="4489343"/>
              <a:ext cx="700776" cy="621698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6298146" y="2206644"/>
              <a:ext cx="2462841" cy="971395"/>
            </a:xfrm>
            <a:prstGeom prst="rect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298146" y="3192931"/>
              <a:ext cx="2462841" cy="978882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8796748" y="3192931"/>
              <a:ext cx="2271677" cy="978882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8796748" y="2199153"/>
              <a:ext cx="2271677" cy="978882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文本框 70"/>
            <p:cNvSpPr txBox="1"/>
            <p:nvPr/>
          </p:nvSpPr>
          <p:spPr>
            <a:xfrm>
              <a:off x="6809438" y="2321943"/>
              <a:ext cx="195154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VIDEOS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文本框 71"/>
            <p:cNvSpPr txBox="1"/>
            <p:nvPr/>
          </p:nvSpPr>
          <p:spPr>
            <a:xfrm>
              <a:off x="6809103" y="2569436"/>
              <a:ext cx="2166743" cy="4154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</a:t>
              </a:r>
              <a:r>
                <a:rPr kumimoji="0" lang="en-US" altLang="zh-CN" sz="105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wusuoweimdasdmasdmdq</a:t>
              </a: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163"/>
            <p:cNvSpPr>
              <a:spLocks noEditPoints="1"/>
            </p:cNvSpPr>
            <p:nvPr/>
          </p:nvSpPr>
          <p:spPr bwMode="auto">
            <a:xfrm>
              <a:off x="6376884" y="2569435"/>
              <a:ext cx="487329" cy="353916"/>
            </a:xfrm>
            <a:custGeom>
              <a:avLst/>
              <a:gdLst>
                <a:gd name="T0" fmla="*/ 23 w 111"/>
                <a:gd name="T1" fmla="*/ 21 h 81"/>
                <a:gd name="T2" fmla="*/ 23 w 111"/>
                <a:gd name="T3" fmla="*/ 11 h 81"/>
                <a:gd name="T4" fmla="*/ 51 w 111"/>
                <a:gd name="T5" fmla="*/ 11 h 81"/>
                <a:gd name="T6" fmla="*/ 51 w 111"/>
                <a:gd name="T7" fmla="*/ 20 h 81"/>
                <a:gd name="T8" fmla="*/ 59 w 111"/>
                <a:gd name="T9" fmla="*/ 26 h 81"/>
                <a:gd name="T10" fmla="*/ 68 w 111"/>
                <a:gd name="T11" fmla="*/ 0 h 81"/>
                <a:gd name="T12" fmla="*/ 68 w 111"/>
                <a:gd name="T13" fmla="*/ 0 h 81"/>
                <a:gd name="T14" fmla="*/ 88 w 111"/>
                <a:gd name="T15" fmla="*/ 26 h 81"/>
                <a:gd name="T16" fmla="*/ 111 w 111"/>
                <a:gd name="T17" fmla="*/ 23 h 81"/>
                <a:gd name="T18" fmla="*/ 90 w 111"/>
                <a:gd name="T19" fmla="*/ 39 h 81"/>
                <a:gd name="T20" fmla="*/ 111 w 111"/>
                <a:gd name="T21" fmla="*/ 37 h 81"/>
                <a:gd name="T22" fmla="*/ 84 w 111"/>
                <a:gd name="T23" fmla="*/ 49 h 81"/>
                <a:gd name="T24" fmla="*/ 68 w 111"/>
                <a:gd name="T25" fmla="*/ 46 h 81"/>
                <a:gd name="T26" fmla="*/ 109 w 111"/>
                <a:gd name="T27" fmla="*/ 48 h 81"/>
                <a:gd name="T28" fmla="*/ 68 w 111"/>
                <a:gd name="T29" fmla="*/ 62 h 81"/>
                <a:gd name="T30" fmla="*/ 31 w 111"/>
                <a:gd name="T31" fmla="*/ 75 h 81"/>
                <a:gd name="T32" fmla="*/ 2 w 111"/>
                <a:gd name="T33" fmla="*/ 62 h 81"/>
                <a:gd name="T34" fmla="*/ 50 w 111"/>
                <a:gd name="T35" fmla="*/ 54 h 81"/>
                <a:gd name="T36" fmla="*/ 59 w 111"/>
                <a:gd name="T37" fmla="*/ 54 h 81"/>
                <a:gd name="T38" fmla="*/ 49 w 111"/>
                <a:gd name="T39" fmla="*/ 43 h 81"/>
                <a:gd name="T40" fmla="*/ 45 w 111"/>
                <a:gd name="T41" fmla="*/ 44 h 81"/>
                <a:gd name="T42" fmla="*/ 35 w 111"/>
                <a:gd name="T43" fmla="*/ 41 h 81"/>
                <a:gd name="T44" fmla="*/ 22 w 111"/>
                <a:gd name="T45" fmla="*/ 44 h 81"/>
                <a:gd name="T46" fmla="*/ 12 w 111"/>
                <a:gd name="T47" fmla="*/ 43 h 81"/>
                <a:gd name="T48" fmla="*/ 0 w 111"/>
                <a:gd name="T49" fmla="*/ 42 h 81"/>
                <a:gd name="T50" fmla="*/ 18 w 111"/>
                <a:gd name="T51" fmla="*/ 36 h 81"/>
                <a:gd name="T52" fmla="*/ 23 w 111"/>
                <a:gd name="T53" fmla="*/ 27 h 81"/>
                <a:gd name="T54" fmla="*/ 0 w 111"/>
                <a:gd name="T55" fmla="*/ 28 h 81"/>
                <a:gd name="T56" fmla="*/ 46 w 111"/>
                <a:gd name="T57" fmla="*/ 23 h 81"/>
                <a:gd name="T58" fmla="*/ 29 w 111"/>
                <a:gd name="T59" fmla="*/ 20 h 81"/>
                <a:gd name="T60" fmla="*/ 76 w 111"/>
                <a:gd name="T61" fmla="*/ 32 h 81"/>
                <a:gd name="T62" fmla="*/ 68 w 111"/>
                <a:gd name="T63" fmla="*/ 41 h 81"/>
                <a:gd name="T64" fmla="*/ 76 w 111"/>
                <a:gd name="T65" fmla="*/ 32 h 81"/>
                <a:gd name="T66" fmla="*/ 51 w 111"/>
                <a:gd name="T67" fmla="*/ 30 h 81"/>
                <a:gd name="T68" fmla="*/ 51 w 111"/>
                <a:gd name="T69" fmla="*/ 37 h 81"/>
                <a:gd name="T70" fmla="*/ 59 w 111"/>
                <a:gd name="T71" fmla="*/ 40 h 81"/>
                <a:gd name="T72" fmla="*/ 46 w 111"/>
                <a:gd name="T73" fmla="*/ 29 h 81"/>
                <a:gd name="T74" fmla="*/ 29 w 111"/>
                <a:gd name="T75" fmla="*/ 36 h 81"/>
                <a:gd name="T76" fmla="*/ 41 w 111"/>
                <a:gd name="T77" fmla="*/ 36 h 81"/>
                <a:gd name="T78" fmla="*/ 46 w 111"/>
                <a:gd name="T7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1" h="81">
                  <a:moveTo>
                    <a:pt x="0" y="28"/>
                  </a:moveTo>
                  <a:cubicBezTo>
                    <a:pt x="8" y="23"/>
                    <a:pt x="16" y="22"/>
                    <a:pt x="23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4" y="25"/>
                    <a:pt x="56" y="25"/>
                    <a:pt x="59" y="2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3" y="9"/>
                    <a:pt x="82" y="17"/>
                    <a:pt x="87" y="25"/>
                  </a:cubicBezTo>
                  <a:cubicBezTo>
                    <a:pt x="88" y="25"/>
                    <a:pt x="88" y="25"/>
                    <a:pt x="88" y="26"/>
                  </a:cubicBezTo>
                  <a:cubicBezTo>
                    <a:pt x="94" y="24"/>
                    <a:pt x="101" y="22"/>
                    <a:pt x="109" y="19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4" y="27"/>
                    <a:pt x="97" y="29"/>
                    <a:pt x="90" y="30"/>
                  </a:cubicBezTo>
                  <a:cubicBezTo>
                    <a:pt x="91" y="34"/>
                    <a:pt x="91" y="37"/>
                    <a:pt x="90" y="39"/>
                  </a:cubicBezTo>
                  <a:cubicBezTo>
                    <a:pt x="96" y="38"/>
                    <a:pt x="102" y="36"/>
                    <a:pt x="109" y="33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2" y="42"/>
                    <a:pt x="94" y="44"/>
                    <a:pt x="86" y="45"/>
                  </a:cubicBezTo>
                  <a:cubicBezTo>
                    <a:pt x="85" y="46"/>
                    <a:pt x="85" y="47"/>
                    <a:pt x="84" y="49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6" y="46"/>
                    <a:pt x="72" y="46"/>
                    <a:pt x="68" y="4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80" y="57"/>
                    <a:pt x="93" y="56"/>
                    <a:pt x="109" y="48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95" y="61"/>
                    <a:pt x="81" y="62"/>
                    <a:pt x="68" y="62"/>
                  </a:cubicBezTo>
                  <a:cubicBezTo>
                    <a:pt x="68" y="67"/>
                    <a:pt x="62" y="73"/>
                    <a:pt x="54" y="77"/>
                  </a:cubicBezTo>
                  <a:cubicBezTo>
                    <a:pt x="44" y="81"/>
                    <a:pt x="34" y="80"/>
                    <a:pt x="31" y="75"/>
                  </a:cubicBezTo>
                  <a:cubicBezTo>
                    <a:pt x="29" y="70"/>
                    <a:pt x="35" y="63"/>
                    <a:pt x="44" y="58"/>
                  </a:cubicBezTo>
                  <a:cubicBezTo>
                    <a:pt x="30" y="56"/>
                    <a:pt x="17" y="54"/>
                    <a:pt x="2" y="6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8" y="48"/>
                    <a:pt x="33" y="51"/>
                    <a:pt x="50" y="54"/>
                  </a:cubicBezTo>
                  <a:cubicBezTo>
                    <a:pt x="51" y="54"/>
                    <a:pt x="52" y="54"/>
                    <a:pt x="54" y="54"/>
                  </a:cubicBezTo>
                  <a:cubicBezTo>
                    <a:pt x="55" y="54"/>
                    <a:pt x="57" y="54"/>
                    <a:pt x="59" y="54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55" y="45"/>
                    <a:pt x="52" y="44"/>
                    <a:pt x="49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0" y="46"/>
                    <a:pt x="36" y="46"/>
                    <a:pt x="35" y="44"/>
                  </a:cubicBezTo>
                  <a:cubicBezTo>
                    <a:pt x="34" y="43"/>
                    <a:pt x="34" y="42"/>
                    <a:pt x="35" y="41"/>
                  </a:cubicBezTo>
                  <a:cubicBezTo>
                    <a:pt x="32" y="41"/>
                    <a:pt x="30" y="41"/>
                    <a:pt x="27" y="41"/>
                  </a:cubicBezTo>
                  <a:cubicBezTo>
                    <a:pt x="26" y="42"/>
                    <a:pt x="24" y="43"/>
                    <a:pt x="22" y="44"/>
                  </a:cubicBezTo>
                  <a:cubicBezTo>
                    <a:pt x="18" y="46"/>
                    <a:pt x="13" y="46"/>
                    <a:pt x="12" y="44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9" y="44"/>
                    <a:pt x="6" y="45"/>
                    <a:pt x="2" y="4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" y="39"/>
                    <a:pt x="11" y="37"/>
                    <a:pt x="17" y="36"/>
                  </a:cubicBezTo>
                  <a:cubicBezTo>
                    <a:pt x="17" y="36"/>
                    <a:pt x="18" y="36"/>
                    <a:pt x="18" y="36"/>
                  </a:cubicBezTo>
                  <a:cubicBezTo>
                    <a:pt x="20" y="35"/>
                    <a:pt x="22" y="34"/>
                    <a:pt x="23" y="34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7" y="27"/>
                    <a:pt x="10" y="29"/>
                    <a:pt x="2" y="32"/>
                  </a:cubicBezTo>
                  <a:cubicBezTo>
                    <a:pt x="0" y="28"/>
                    <a:pt x="0" y="28"/>
                    <a:pt x="0" y="28"/>
                  </a:cubicBezTo>
                  <a:close/>
                  <a:moveTo>
                    <a:pt x="29" y="21"/>
                  </a:moveTo>
                  <a:cubicBezTo>
                    <a:pt x="34" y="22"/>
                    <a:pt x="40" y="22"/>
                    <a:pt x="46" y="23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1"/>
                    <a:pt x="29" y="21"/>
                    <a:pt x="29" y="21"/>
                  </a:cubicBezTo>
                  <a:close/>
                  <a:moveTo>
                    <a:pt x="76" y="32"/>
                  </a:moveTo>
                  <a:cubicBezTo>
                    <a:pt x="73" y="32"/>
                    <a:pt x="71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3" y="41"/>
                    <a:pt x="77" y="41"/>
                    <a:pt x="82" y="41"/>
                  </a:cubicBezTo>
                  <a:cubicBezTo>
                    <a:pt x="83" y="36"/>
                    <a:pt x="80" y="33"/>
                    <a:pt x="76" y="32"/>
                  </a:cubicBezTo>
                  <a:close/>
                  <a:moveTo>
                    <a:pt x="59" y="31"/>
                  </a:moveTo>
                  <a:cubicBezTo>
                    <a:pt x="56" y="30"/>
                    <a:pt x="54" y="30"/>
                    <a:pt x="51" y="30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1" y="38"/>
                    <a:pt x="51" y="38"/>
                    <a:pt x="51" y="39"/>
                  </a:cubicBezTo>
                  <a:cubicBezTo>
                    <a:pt x="54" y="39"/>
                    <a:pt x="56" y="39"/>
                    <a:pt x="59" y="40"/>
                  </a:cubicBezTo>
                  <a:cubicBezTo>
                    <a:pt x="59" y="31"/>
                    <a:pt x="59" y="31"/>
                    <a:pt x="59" y="31"/>
                  </a:cubicBezTo>
                  <a:close/>
                  <a:moveTo>
                    <a:pt x="46" y="29"/>
                  </a:moveTo>
                  <a:cubicBezTo>
                    <a:pt x="40" y="28"/>
                    <a:pt x="34" y="27"/>
                    <a:pt x="29" y="27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2" y="36"/>
                    <a:pt x="36" y="36"/>
                    <a:pt x="39" y="37"/>
                  </a:cubicBezTo>
                  <a:cubicBezTo>
                    <a:pt x="40" y="36"/>
                    <a:pt x="40" y="36"/>
                    <a:pt x="41" y="36"/>
                  </a:cubicBezTo>
                  <a:cubicBezTo>
                    <a:pt x="43" y="35"/>
                    <a:pt x="44" y="34"/>
                    <a:pt x="46" y="34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76" name="等腰三角形 175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77" name="等腰三角形 176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78" name="等腰三角形 177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79" name="等腰三角形 178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0" name="等腰三角形 179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1" name="等腰三角形 180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2" name="等腰三角形 181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3" name="等腰三角形 182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4" name="等腰三角形 183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5" name="等腰三角形 184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6" name="等腰三角形 185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7" name="等腰三角形 186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8" name="等腰三角形 187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9" name="等腰三角形 188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0" name="等腰三角形 189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0873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/>
          <p:cNvGrpSpPr/>
          <p:nvPr/>
        </p:nvGrpSpPr>
        <p:grpSpPr>
          <a:xfrm>
            <a:off x="-180528" y="423714"/>
            <a:ext cx="9328577" cy="5679662"/>
            <a:chOff x="-184578" y="-533400"/>
            <a:chExt cx="12581017" cy="7659894"/>
          </a:xfrm>
        </p:grpSpPr>
        <p:sp>
          <p:nvSpPr>
            <p:cNvPr id="119" name="等腰三角形 118"/>
            <p:cNvSpPr/>
            <p:nvPr/>
          </p:nvSpPr>
          <p:spPr>
            <a:xfrm>
              <a:off x="209549" y="-533400"/>
              <a:ext cx="1966723" cy="169545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0" name="等腰三角形 119"/>
            <p:cNvSpPr/>
            <p:nvPr/>
          </p:nvSpPr>
          <p:spPr>
            <a:xfrm>
              <a:off x="1895477" y="-57150"/>
              <a:ext cx="806577" cy="695325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1" name="等腰三角形 120"/>
            <p:cNvSpPr/>
            <p:nvPr/>
          </p:nvSpPr>
          <p:spPr>
            <a:xfrm>
              <a:off x="2801494" y="-57149"/>
              <a:ext cx="556068" cy="479369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2" name="等腰三角形 121"/>
            <p:cNvSpPr/>
            <p:nvPr/>
          </p:nvSpPr>
          <p:spPr>
            <a:xfrm>
              <a:off x="4386999" y="-33262"/>
              <a:ext cx="556068" cy="479369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3" name="等腰三角形 122"/>
            <p:cNvSpPr/>
            <p:nvPr/>
          </p:nvSpPr>
          <p:spPr>
            <a:xfrm>
              <a:off x="5289426" y="-57150"/>
              <a:ext cx="806577" cy="695325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7633716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6279264" y="-57150"/>
              <a:ext cx="1112139" cy="958740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6" name="等腰三角形 125"/>
            <p:cNvSpPr/>
            <p:nvPr/>
          </p:nvSpPr>
          <p:spPr>
            <a:xfrm>
              <a:off x="8830727" y="4713"/>
              <a:ext cx="854020" cy="736224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11484864" y="-57149"/>
              <a:ext cx="707136" cy="609600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10179197" y="-19876"/>
              <a:ext cx="583488" cy="503007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11987563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 rot="10800000">
              <a:off x="11232263" y="-4843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 rot="10800000">
              <a:off x="9961386" y="-22371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 rot="10800000">
              <a:off x="8626287" y="-4843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0800000">
              <a:off x="6868990" y="-4843"/>
              <a:ext cx="408876" cy="352479"/>
            </a:xfrm>
            <a:prstGeom prst="triangle">
              <a:avLst/>
            </a:prstGeom>
            <a:solidFill>
              <a:srgbClr val="E583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4" name="等腰三角形 133"/>
            <p:cNvSpPr/>
            <p:nvPr/>
          </p:nvSpPr>
          <p:spPr>
            <a:xfrm rot="10800000">
              <a:off x="5106162" y="-4843"/>
              <a:ext cx="408876" cy="352479"/>
            </a:xfrm>
            <a:prstGeom prst="triangle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>
              <a:off x="-184578" y="124190"/>
              <a:ext cx="408876" cy="352479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0800000">
              <a:off x="56779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 rot="10800000">
              <a:off x="3927333" y="1597"/>
              <a:ext cx="385083" cy="271543"/>
            </a:xfrm>
            <a:prstGeom prst="triangle">
              <a:avLst/>
            </a:prstGeom>
            <a:solidFill>
              <a:srgbClr val="006A53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8" name="等腰三角形 137"/>
            <p:cNvSpPr/>
            <p:nvPr/>
          </p:nvSpPr>
          <p:spPr>
            <a:xfrm rot="10800000">
              <a:off x="2349867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2568955" y="-4844"/>
              <a:ext cx="314991" cy="271543"/>
            </a:xfrm>
            <a:prstGeom prst="triangle">
              <a:avLst/>
            </a:prstGeom>
            <a:solidFill>
              <a:srgbClr val="E740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 rot="10800000">
              <a:off x="1493881" y="-13610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 rot="10800000">
              <a:off x="1711241" y="-5045"/>
              <a:ext cx="299888" cy="211468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0800000">
              <a:off x="7081173" y="8904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0800000">
              <a:off x="3701075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 rot="10800000">
              <a:off x="4210207" y="-4844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 rot="10800000">
              <a:off x="4806522" y="-4844"/>
              <a:ext cx="314991" cy="27154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6" name="等腰三角形 145"/>
            <p:cNvSpPr/>
            <p:nvPr/>
          </p:nvSpPr>
          <p:spPr>
            <a:xfrm rot="10800000">
              <a:off x="5854713" y="-3170"/>
              <a:ext cx="265401" cy="228794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7" name="等腰三角形 146"/>
            <p:cNvSpPr/>
            <p:nvPr/>
          </p:nvSpPr>
          <p:spPr>
            <a:xfrm rot="10800000">
              <a:off x="6467378" y="-13072"/>
              <a:ext cx="342060" cy="286208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 rot="10800000">
              <a:off x="713132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 rot="10800000">
              <a:off x="7431694" y="6036"/>
              <a:ext cx="287679" cy="2479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0" name="等腰三角形 149"/>
            <p:cNvSpPr/>
            <p:nvPr/>
          </p:nvSpPr>
          <p:spPr>
            <a:xfrm rot="10800000">
              <a:off x="8028927" y="-13608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1" name="等腰三角形 150"/>
            <p:cNvSpPr/>
            <p:nvPr/>
          </p:nvSpPr>
          <p:spPr>
            <a:xfrm rot="10800000">
              <a:off x="8164667" y="-13609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 rot="10800000">
              <a:off x="8784851" y="-13606"/>
              <a:ext cx="335320" cy="289070"/>
            </a:xfrm>
            <a:prstGeom prst="triangle">
              <a:avLst/>
            </a:prstGeom>
            <a:solidFill>
              <a:srgbClr val="01A18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 rot="10800000">
              <a:off x="9364683" y="-13608"/>
              <a:ext cx="335320" cy="289070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4" name="等腰三角形 153"/>
            <p:cNvSpPr/>
            <p:nvPr/>
          </p:nvSpPr>
          <p:spPr>
            <a:xfrm rot="10800000">
              <a:off x="10486579" y="-13608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5" name="等腰三角形 154"/>
            <p:cNvSpPr/>
            <p:nvPr/>
          </p:nvSpPr>
          <p:spPr>
            <a:xfrm rot="10800000">
              <a:off x="11061539" y="-13608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0800000">
              <a:off x="6021935" y="-13609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10800000">
              <a:off x="3149083" y="4"/>
              <a:ext cx="408876" cy="352479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0800000">
              <a:off x="2337" y="4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0800000">
              <a:off x="1972107" y="-32655"/>
              <a:ext cx="314991" cy="271543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 rot="10800000">
              <a:off x="7548084" y="-22369"/>
              <a:ext cx="335320" cy="289070"/>
            </a:xfrm>
            <a:prstGeom prst="triangle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 rot="10800000">
              <a:off x="9476416" y="-22371"/>
              <a:ext cx="335320" cy="289070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2" name="等腰三角形 161"/>
            <p:cNvSpPr/>
            <p:nvPr/>
          </p:nvSpPr>
          <p:spPr>
            <a:xfrm rot="10800000">
              <a:off x="272177" y="-13611"/>
              <a:ext cx="292899" cy="252499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3" name="等腰三角形 162"/>
            <p:cNvSpPr/>
            <p:nvPr/>
          </p:nvSpPr>
          <p:spPr>
            <a:xfrm rot="10800000">
              <a:off x="11879851" y="54750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4" name="等腰三角形 163"/>
            <p:cNvSpPr/>
            <p:nvPr/>
          </p:nvSpPr>
          <p:spPr>
            <a:xfrm rot="10800000">
              <a:off x="2432937" y="642750"/>
              <a:ext cx="314991" cy="271543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5" name="等腰三角形 164"/>
            <p:cNvSpPr/>
            <p:nvPr/>
          </p:nvSpPr>
          <p:spPr>
            <a:xfrm rot="10800000">
              <a:off x="3390669" y="1597"/>
              <a:ext cx="238927" cy="205971"/>
            </a:xfrm>
            <a:prstGeom prst="triangle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6" name="等腰三角形 165"/>
            <p:cNvSpPr/>
            <p:nvPr/>
          </p:nvSpPr>
          <p:spPr>
            <a:xfrm rot="10800000">
              <a:off x="10677904" y="-18929"/>
              <a:ext cx="277509" cy="239233"/>
            </a:xfrm>
            <a:prstGeom prst="triangle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67" name="文本框 48"/>
            <p:cNvSpPr txBox="1"/>
            <p:nvPr/>
          </p:nvSpPr>
          <p:spPr>
            <a:xfrm>
              <a:off x="393656" y="495879"/>
              <a:ext cx="1522407" cy="622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moses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141"/>
            <p:cNvSpPr>
              <a:spLocks noEditPoints="1"/>
            </p:cNvSpPr>
            <p:nvPr/>
          </p:nvSpPr>
          <p:spPr bwMode="auto">
            <a:xfrm>
              <a:off x="953981" y="89538"/>
              <a:ext cx="434911" cy="49866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704851" y="2150991"/>
              <a:ext cx="2996224" cy="800100"/>
            </a:xfrm>
            <a:prstGeom prst="rect">
              <a:avLst/>
            </a:prstGeom>
            <a:solidFill>
              <a:srgbClr val="AA16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704851" y="2951091"/>
              <a:ext cx="4401311" cy="800100"/>
            </a:xfrm>
            <a:prstGeom prst="rect">
              <a:avLst/>
            </a:prstGeom>
            <a:solidFill>
              <a:srgbClr val="006F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704851" y="3746429"/>
              <a:ext cx="5317085" cy="800100"/>
            </a:xfrm>
            <a:prstGeom prst="rect">
              <a:avLst/>
            </a:prstGeom>
            <a:solidFill>
              <a:srgbClr val="EEAD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704852" y="4539897"/>
              <a:ext cx="3607565" cy="800100"/>
            </a:xfrm>
            <a:prstGeom prst="rect">
              <a:avLst/>
            </a:prstGeom>
            <a:solidFill>
              <a:srgbClr val="E33F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/>
                <a:cs typeface="+mn-cs"/>
              </a:endParaRPr>
            </a:p>
          </p:txBody>
        </p:sp>
        <p:cxnSp>
          <p:nvCxnSpPr>
            <p:cNvPr id="173" name="直接连接符 172"/>
            <p:cNvCxnSpPr/>
            <p:nvPr/>
          </p:nvCxnSpPr>
          <p:spPr>
            <a:xfrm flipV="1">
              <a:off x="6868988" y="1962150"/>
              <a:ext cx="0" cy="3392361"/>
            </a:xfrm>
            <a:prstGeom prst="line">
              <a:avLst/>
            </a:prstGeom>
            <a:noFill/>
            <a:ln w="88900" cap="flat" cmpd="sng" algn="ctr">
              <a:gradFill flip="none" rotWithShape="1">
                <a:gsLst>
                  <a:gs pos="0">
                    <a:srgbClr val="E58348"/>
                  </a:gs>
                  <a:gs pos="17000">
                    <a:srgbClr val="01A189"/>
                  </a:gs>
                  <a:gs pos="82576">
                    <a:srgbClr val="00B050"/>
                  </a:gs>
                  <a:gs pos="67000">
                    <a:srgbClr val="E33F48"/>
                  </a:gs>
                  <a:gs pos="50434">
                    <a:srgbClr val="8F383B"/>
                  </a:gs>
                  <a:gs pos="34000">
                    <a:srgbClr val="E7404A"/>
                  </a:gs>
                  <a:gs pos="100000">
                    <a:srgbClr val="00B0F0"/>
                  </a:gs>
                </a:gsLst>
                <a:path path="shape">
                  <a:fillToRect l="50000" t="50000" r="50000" b="50000"/>
                </a:path>
                <a:tileRect/>
              </a:gradFill>
              <a:prstDash val="solid"/>
              <a:miter lim="800000"/>
            </a:ln>
            <a:effectLst/>
          </p:spPr>
        </p:cxnSp>
        <p:sp>
          <p:nvSpPr>
            <p:cNvPr id="174" name="文本框 109"/>
            <p:cNvSpPr txBox="1"/>
            <p:nvPr/>
          </p:nvSpPr>
          <p:spPr>
            <a:xfrm>
              <a:off x="6869552" y="2189637"/>
              <a:ext cx="5244276" cy="8716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Wowusuowei Aiwoyaojiabei  </a:t>
              </a:r>
              <a:r>
                <a:rPr lang="en-US" altLang="zh-CN" sz="12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Mqqdqdqwopkcmxmd.Ckxmwxmqxqpoxqqdqi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文本框 110"/>
            <p:cNvSpPr txBox="1"/>
            <p:nvPr/>
          </p:nvSpPr>
          <p:spPr>
            <a:xfrm>
              <a:off x="6869552" y="2997619"/>
              <a:ext cx="5244276" cy="8716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Wowusuowei Aiwoyaojiabei  </a:t>
              </a:r>
              <a:r>
                <a:rPr lang="en-US" altLang="zh-CN" sz="12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Mqqdqdqwopkcmxmd.Ckxmwxmqxqpoxqqdqi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文本框 111"/>
            <p:cNvSpPr txBox="1"/>
            <p:nvPr/>
          </p:nvSpPr>
          <p:spPr>
            <a:xfrm>
              <a:off x="6869552" y="3896141"/>
              <a:ext cx="5244276" cy="8716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Wowusuowei Aiwoyaojiabei  </a:t>
              </a:r>
              <a:r>
                <a:rPr lang="en-US" altLang="zh-CN" sz="12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Mqqdqdqwopkcmxmd.Ckxmwxmqxqpoxqqdqi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文本框 112"/>
            <p:cNvSpPr txBox="1"/>
            <p:nvPr/>
          </p:nvSpPr>
          <p:spPr>
            <a:xfrm>
              <a:off x="6869552" y="4909111"/>
              <a:ext cx="5244276" cy="8716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 Ai Wo Yao Jiabei Qingwo Bu Ai Wowusuowei Aiwoyaojiabei  </a:t>
              </a:r>
              <a:r>
                <a:rPr lang="en-US" altLang="zh-CN" sz="1200" dirty="0" err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Mqqdqdqwopkcmxmd.Ckxmwxmqxqpoxqqdqi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136"/>
            <p:cNvSpPr>
              <a:spLocks noEditPoints="1"/>
            </p:cNvSpPr>
            <p:nvPr/>
          </p:nvSpPr>
          <p:spPr bwMode="auto">
            <a:xfrm>
              <a:off x="4308229" y="3130502"/>
              <a:ext cx="655787" cy="474987"/>
            </a:xfrm>
            <a:custGeom>
              <a:avLst/>
              <a:gdLst>
                <a:gd name="T0" fmla="*/ 81 w 94"/>
                <a:gd name="T1" fmla="*/ 68 h 68"/>
                <a:gd name="T2" fmla="*/ 93 w 94"/>
                <a:gd name="T3" fmla="*/ 32 h 68"/>
                <a:gd name="T4" fmla="*/ 94 w 94"/>
                <a:gd name="T5" fmla="*/ 30 h 68"/>
                <a:gd name="T6" fmla="*/ 93 w 94"/>
                <a:gd name="T7" fmla="*/ 27 h 68"/>
                <a:gd name="T8" fmla="*/ 91 w 94"/>
                <a:gd name="T9" fmla="*/ 26 h 68"/>
                <a:gd name="T10" fmla="*/ 76 w 94"/>
                <a:gd name="T11" fmla="*/ 45 h 68"/>
                <a:gd name="T12" fmla="*/ 59 w 94"/>
                <a:gd name="T13" fmla="*/ 25 h 68"/>
                <a:gd name="T14" fmla="*/ 33 w 94"/>
                <a:gd name="T15" fmla="*/ 25 h 68"/>
                <a:gd name="T16" fmla="*/ 27 w 94"/>
                <a:gd name="T17" fmla="*/ 28 h 68"/>
                <a:gd name="T18" fmla="*/ 22 w 94"/>
                <a:gd name="T19" fmla="*/ 34 h 68"/>
                <a:gd name="T20" fmla="*/ 10 w 94"/>
                <a:gd name="T21" fmla="*/ 68 h 68"/>
                <a:gd name="T22" fmla="*/ 81 w 94"/>
                <a:gd name="T23" fmla="*/ 68 h 68"/>
                <a:gd name="T24" fmla="*/ 69 w 94"/>
                <a:gd name="T25" fmla="*/ 22 h 68"/>
                <a:gd name="T26" fmla="*/ 55 w 94"/>
                <a:gd name="T27" fmla="*/ 4 h 68"/>
                <a:gd name="T28" fmla="*/ 55 w 94"/>
                <a:gd name="T29" fmla="*/ 0 h 68"/>
                <a:gd name="T30" fmla="*/ 82 w 94"/>
                <a:gd name="T31" fmla="*/ 22 h 68"/>
                <a:gd name="T32" fmla="*/ 88 w 94"/>
                <a:gd name="T33" fmla="*/ 22 h 68"/>
                <a:gd name="T34" fmla="*/ 76 w 94"/>
                <a:gd name="T35" fmla="*/ 37 h 68"/>
                <a:gd name="T36" fmla="*/ 63 w 94"/>
                <a:gd name="T37" fmla="*/ 22 h 68"/>
                <a:gd name="T38" fmla="*/ 69 w 94"/>
                <a:gd name="T39" fmla="*/ 22 h 68"/>
                <a:gd name="T40" fmla="*/ 56 w 94"/>
                <a:gd name="T41" fmla="*/ 10 h 68"/>
                <a:gd name="T42" fmla="*/ 61 w 94"/>
                <a:gd name="T43" fmla="*/ 16 h 68"/>
                <a:gd name="T44" fmla="*/ 29 w 94"/>
                <a:gd name="T45" fmla="*/ 16 h 68"/>
                <a:gd name="T46" fmla="*/ 20 w 94"/>
                <a:gd name="T47" fmla="*/ 19 h 68"/>
                <a:gd name="T48" fmla="*/ 14 w 94"/>
                <a:gd name="T49" fmla="*/ 27 h 68"/>
                <a:gd name="T50" fmla="*/ 4 w 94"/>
                <a:gd name="T51" fmla="*/ 57 h 68"/>
                <a:gd name="T52" fmla="*/ 0 w 94"/>
                <a:gd name="T53" fmla="*/ 53 h 68"/>
                <a:gd name="T54" fmla="*/ 0 w 94"/>
                <a:gd name="T55" fmla="*/ 5 h 68"/>
                <a:gd name="T56" fmla="*/ 4 w 94"/>
                <a:gd name="T57" fmla="*/ 1 h 68"/>
                <a:gd name="T58" fmla="*/ 27 w 94"/>
                <a:gd name="T59" fmla="*/ 1 h 68"/>
                <a:gd name="T60" fmla="*/ 35 w 94"/>
                <a:gd name="T61" fmla="*/ 10 h 68"/>
                <a:gd name="T62" fmla="*/ 56 w 94"/>
                <a:gd name="T63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68">
                  <a:moveTo>
                    <a:pt x="81" y="68"/>
                  </a:moveTo>
                  <a:cubicBezTo>
                    <a:pt x="93" y="32"/>
                    <a:pt x="93" y="32"/>
                    <a:pt x="93" y="32"/>
                  </a:cubicBezTo>
                  <a:cubicBezTo>
                    <a:pt x="94" y="31"/>
                    <a:pt x="94" y="31"/>
                    <a:pt x="94" y="30"/>
                  </a:cubicBezTo>
                  <a:cubicBezTo>
                    <a:pt x="94" y="29"/>
                    <a:pt x="94" y="28"/>
                    <a:pt x="93" y="27"/>
                  </a:cubicBezTo>
                  <a:cubicBezTo>
                    <a:pt x="93" y="27"/>
                    <a:pt x="92" y="26"/>
                    <a:pt x="91" y="2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1" y="25"/>
                    <a:pt x="29" y="26"/>
                    <a:pt x="27" y="28"/>
                  </a:cubicBezTo>
                  <a:cubicBezTo>
                    <a:pt x="25" y="29"/>
                    <a:pt x="23" y="31"/>
                    <a:pt x="22" y="34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1" y="68"/>
                    <a:pt x="81" y="68"/>
                    <a:pt x="81" y="68"/>
                  </a:cubicBezTo>
                  <a:close/>
                  <a:moveTo>
                    <a:pt x="69" y="22"/>
                  </a:moveTo>
                  <a:cubicBezTo>
                    <a:pt x="67" y="14"/>
                    <a:pt x="62" y="7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8" y="2"/>
                    <a:pt x="79" y="9"/>
                    <a:pt x="82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9" y="22"/>
                    <a:pt x="69" y="22"/>
                    <a:pt x="69" y="22"/>
                  </a:cubicBezTo>
                  <a:close/>
                  <a:moveTo>
                    <a:pt x="56" y="10"/>
                  </a:moveTo>
                  <a:cubicBezTo>
                    <a:pt x="58" y="12"/>
                    <a:pt x="60" y="14"/>
                    <a:pt x="61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6" y="16"/>
                    <a:pt x="23" y="17"/>
                    <a:pt x="20" y="19"/>
                  </a:cubicBezTo>
                  <a:cubicBezTo>
                    <a:pt x="17" y="21"/>
                    <a:pt x="15" y="24"/>
                    <a:pt x="14" y="2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" y="57"/>
                    <a:pt x="0" y="55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56" y="1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137"/>
            <p:cNvSpPr>
              <a:spLocks noEditPoints="1"/>
            </p:cNvSpPr>
            <p:nvPr/>
          </p:nvSpPr>
          <p:spPr bwMode="auto">
            <a:xfrm>
              <a:off x="5219759" y="3934905"/>
              <a:ext cx="590556" cy="477413"/>
            </a:xfrm>
            <a:custGeom>
              <a:avLst/>
              <a:gdLst>
                <a:gd name="T0" fmla="*/ 76 w 94"/>
                <a:gd name="T1" fmla="*/ 16 h 76"/>
                <a:gd name="T2" fmla="*/ 76 w 94"/>
                <a:gd name="T3" fmla="*/ 14 h 76"/>
                <a:gd name="T4" fmla="*/ 72 w 94"/>
                <a:gd name="T5" fmla="*/ 10 h 76"/>
                <a:gd name="T6" fmla="*/ 35 w 94"/>
                <a:gd name="T7" fmla="*/ 10 h 76"/>
                <a:gd name="T8" fmla="*/ 27 w 94"/>
                <a:gd name="T9" fmla="*/ 0 h 76"/>
                <a:gd name="T10" fmla="*/ 4 w 94"/>
                <a:gd name="T11" fmla="*/ 0 h 76"/>
                <a:gd name="T12" fmla="*/ 0 w 94"/>
                <a:gd name="T13" fmla="*/ 5 h 76"/>
                <a:gd name="T14" fmla="*/ 0 w 94"/>
                <a:gd name="T15" fmla="*/ 53 h 76"/>
                <a:gd name="T16" fmla="*/ 4 w 94"/>
                <a:gd name="T17" fmla="*/ 57 h 76"/>
                <a:gd name="T18" fmla="*/ 14 w 94"/>
                <a:gd name="T19" fmla="*/ 27 h 76"/>
                <a:gd name="T20" fmla="*/ 20 w 94"/>
                <a:gd name="T21" fmla="*/ 19 h 76"/>
                <a:gd name="T22" fmla="*/ 29 w 94"/>
                <a:gd name="T23" fmla="*/ 16 h 76"/>
                <a:gd name="T24" fmla="*/ 76 w 94"/>
                <a:gd name="T25" fmla="*/ 16 h 76"/>
                <a:gd name="T26" fmla="*/ 72 w 94"/>
                <a:gd name="T27" fmla="*/ 40 h 76"/>
                <a:gd name="T28" fmla="*/ 85 w 94"/>
                <a:gd name="T29" fmla="*/ 45 h 76"/>
                <a:gd name="T30" fmla="*/ 91 w 94"/>
                <a:gd name="T31" fmla="*/ 58 h 76"/>
                <a:gd name="T32" fmla="*/ 85 w 94"/>
                <a:gd name="T33" fmla="*/ 71 h 76"/>
                <a:gd name="T34" fmla="*/ 72 w 94"/>
                <a:gd name="T35" fmla="*/ 76 h 76"/>
                <a:gd name="T36" fmla="*/ 60 w 94"/>
                <a:gd name="T37" fmla="*/ 71 h 76"/>
                <a:gd name="T38" fmla="*/ 54 w 94"/>
                <a:gd name="T39" fmla="*/ 58 h 76"/>
                <a:gd name="T40" fmla="*/ 60 w 94"/>
                <a:gd name="T41" fmla="*/ 45 h 76"/>
                <a:gd name="T42" fmla="*/ 72 w 94"/>
                <a:gd name="T43" fmla="*/ 40 h 76"/>
                <a:gd name="T44" fmla="*/ 83 w 94"/>
                <a:gd name="T45" fmla="*/ 53 h 76"/>
                <a:gd name="T46" fmla="*/ 84 w 94"/>
                <a:gd name="T47" fmla="*/ 58 h 76"/>
                <a:gd name="T48" fmla="*/ 80 w 94"/>
                <a:gd name="T49" fmla="*/ 66 h 76"/>
                <a:gd name="T50" fmla="*/ 72 w 94"/>
                <a:gd name="T51" fmla="*/ 69 h 76"/>
                <a:gd name="T52" fmla="*/ 67 w 94"/>
                <a:gd name="T53" fmla="*/ 68 h 76"/>
                <a:gd name="T54" fmla="*/ 83 w 94"/>
                <a:gd name="T55" fmla="*/ 53 h 76"/>
                <a:gd name="T56" fmla="*/ 62 w 94"/>
                <a:gd name="T57" fmla="*/ 63 h 76"/>
                <a:gd name="T58" fmla="*/ 61 w 94"/>
                <a:gd name="T59" fmla="*/ 58 h 76"/>
                <a:gd name="T60" fmla="*/ 64 w 94"/>
                <a:gd name="T61" fmla="*/ 50 h 76"/>
                <a:gd name="T62" fmla="*/ 72 w 94"/>
                <a:gd name="T63" fmla="*/ 46 h 76"/>
                <a:gd name="T64" fmla="*/ 77 w 94"/>
                <a:gd name="T65" fmla="*/ 48 h 76"/>
                <a:gd name="T66" fmla="*/ 62 w 94"/>
                <a:gd name="T67" fmla="*/ 63 h 76"/>
                <a:gd name="T68" fmla="*/ 90 w 94"/>
                <a:gd name="T69" fmla="*/ 42 h 76"/>
                <a:gd name="T70" fmla="*/ 72 w 94"/>
                <a:gd name="T71" fmla="*/ 34 h 76"/>
                <a:gd name="T72" fmla="*/ 49 w 94"/>
                <a:gd name="T73" fmla="*/ 58 h 76"/>
                <a:gd name="T74" fmla="*/ 51 w 94"/>
                <a:gd name="T75" fmla="*/ 67 h 76"/>
                <a:gd name="T76" fmla="*/ 10 w 94"/>
                <a:gd name="T77" fmla="*/ 67 h 76"/>
                <a:gd name="T78" fmla="*/ 22 w 94"/>
                <a:gd name="T79" fmla="*/ 33 h 76"/>
                <a:gd name="T80" fmla="*/ 27 w 94"/>
                <a:gd name="T81" fmla="*/ 27 h 76"/>
                <a:gd name="T82" fmla="*/ 33 w 94"/>
                <a:gd name="T83" fmla="*/ 25 h 76"/>
                <a:gd name="T84" fmla="*/ 89 w 94"/>
                <a:gd name="T85" fmla="*/ 25 h 76"/>
                <a:gd name="T86" fmla="*/ 91 w 94"/>
                <a:gd name="T87" fmla="*/ 25 h 76"/>
                <a:gd name="T88" fmla="*/ 93 w 94"/>
                <a:gd name="T89" fmla="*/ 27 h 76"/>
                <a:gd name="T90" fmla="*/ 94 w 94"/>
                <a:gd name="T91" fmla="*/ 29 h 76"/>
                <a:gd name="T92" fmla="*/ 93 w 94"/>
                <a:gd name="T93" fmla="*/ 32 h 76"/>
                <a:gd name="T94" fmla="*/ 90 w 94"/>
                <a:gd name="T95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76">
                  <a:moveTo>
                    <a:pt x="76" y="16"/>
                  </a:moveTo>
                  <a:cubicBezTo>
                    <a:pt x="76" y="14"/>
                    <a:pt x="76" y="14"/>
                    <a:pt x="76" y="14"/>
                  </a:cubicBezTo>
                  <a:cubicBezTo>
                    <a:pt x="76" y="12"/>
                    <a:pt x="74" y="10"/>
                    <a:pt x="72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1" y="57"/>
                    <a:pt x="4" y="5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5" y="24"/>
                    <a:pt x="17" y="21"/>
                    <a:pt x="20" y="19"/>
                  </a:cubicBezTo>
                  <a:cubicBezTo>
                    <a:pt x="23" y="17"/>
                    <a:pt x="26" y="16"/>
                    <a:pt x="29" y="16"/>
                  </a:cubicBezTo>
                  <a:cubicBezTo>
                    <a:pt x="76" y="16"/>
                    <a:pt x="76" y="16"/>
                    <a:pt x="76" y="16"/>
                  </a:cubicBezTo>
                  <a:close/>
                  <a:moveTo>
                    <a:pt x="72" y="40"/>
                  </a:moveTo>
                  <a:cubicBezTo>
                    <a:pt x="77" y="40"/>
                    <a:pt x="82" y="42"/>
                    <a:pt x="85" y="45"/>
                  </a:cubicBezTo>
                  <a:cubicBezTo>
                    <a:pt x="89" y="48"/>
                    <a:pt x="91" y="53"/>
                    <a:pt x="91" y="58"/>
                  </a:cubicBezTo>
                  <a:cubicBezTo>
                    <a:pt x="91" y="63"/>
                    <a:pt x="89" y="67"/>
                    <a:pt x="85" y="71"/>
                  </a:cubicBezTo>
                  <a:cubicBezTo>
                    <a:pt x="82" y="74"/>
                    <a:pt x="77" y="76"/>
                    <a:pt x="72" y="76"/>
                  </a:cubicBezTo>
                  <a:cubicBezTo>
                    <a:pt x="67" y="76"/>
                    <a:pt x="63" y="74"/>
                    <a:pt x="60" y="71"/>
                  </a:cubicBezTo>
                  <a:cubicBezTo>
                    <a:pt x="56" y="67"/>
                    <a:pt x="54" y="63"/>
                    <a:pt x="54" y="58"/>
                  </a:cubicBezTo>
                  <a:cubicBezTo>
                    <a:pt x="54" y="53"/>
                    <a:pt x="56" y="48"/>
                    <a:pt x="60" y="45"/>
                  </a:cubicBezTo>
                  <a:cubicBezTo>
                    <a:pt x="63" y="42"/>
                    <a:pt x="67" y="40"/>
                    <a:pt x="72" y="40"/>
                  </a:cubicBezTo>
                  <a:close/>
                  <a:moveTo>
                    <a:pt x="83" y="53"/>
                  </a:moveTo>
                  <a:cubicBezTo>
                    <a:pt x="83" y="54"/>
                    <a:pt x="84" y="56"/>
                    <a:pt x="84" y="58"/>
                  </a:cubicBezTo>
                  <a:cubicBezTo>
                    <a:pt x="84" y="61"/>
                    <a:pt x="83" y="64"/>
                    <a:pt x="80" y="66"/>
                  </a:cubicBezTo>
                  <a:cubicBezTo>
                    <a:pt x="78" y="68"/>
                    <a:pt x="76" y="69"/>
                    <a:pt x="72" y="69"/>
                  </a:cubicBezTo>
                  <a:cubicBezTo>
                    <a:pt x="71" y="69"/>
                    <a:pt x="69" y="69"/>
                    <a:pt x="67" y="68"/>
                  </a:cubicBezTo>
                  <a:cubicBezTo>
                    <a:pt x="83" y="53"/>
                    <a:pt x="83" y="53"/>
                    <a:pt x="83" y="53"/>
                  </a:cubicBezTo>
                  <a:close/>
                  <a:moveTo>
                    <a:pt x="62" y="63"/>
                  </a:moveTo>
                  <a:cubicBezTo>
                    <a:pt x="61" y="61"/>
                    <a:pt x="61" y="60"/>
                    <a:pt x="61" y="58"/>
                  </a:cubicBezTo>
                  <a:cubicBezTo>
                    <a:pt x="61" y="55"/>
                    <a:pt x="62" y="52"/>
                    <a:pt x="64" y="50"/>
                  </a:cubicBezTo>
                  <a:cubicBezTo>
                    <a:pt x="66" y="48"/>
                    <a:pt x="69" y="46"/>
                    <a:pt x="72" y="46"/>
                  </a:cubicBezTo>
                  <a:cubicBezTo>
                    <a:pt x="74" y="46"/>
                    <a:pt x="76" y="47"/>
                    <a:pt x="77" y="48"/>
                  </a:cubicBezTo>
                  <a:cubicBezTo>
                    <a:pt x="62" y="63"/>
                    <a:pt x="62" y="63"/>
                    <a:pt x="62" y="63"/>
                  </a:cubicBezTo>
                  <a:close/>
                  <a:moveTo>
                    <a:pt x="90" y="42"/>
                  </a:moveTo>
                  <a:cubicBezTo>
                    <a:pt x="86" y="37"/>
                    <a:pt x="79" y="34"/>
                    <a:pt x="72" y="34"/>
                  </a:cubicBezTo>
                  <a:cubicBezTo>
                    <a:pt x="59" y="34"/>
                    <a:pt x="49" y="45"/>
                    <a:pt x="49" y="58"/>
                  </a:cubicBezTo>
                  <a:cubicBezTo>
                    <a:pt x="49" y="61"/>
                    <a:pt x="49" y="65"/>
                    <a:pt x="51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1"/>
                    <a:pt x="25" y="29"/>
                    <a:pt x="27" y="27"/>
                  </a:cubicBezTo>
                  <a:cubicBezTo>
                    <a:pt x="29" y="26"/>
                    <a:pt x="31" y="25"/>
                    <a:pt x="33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6"/>
                    <a:pt x="93" y="26"/>
                    <a:pt x="93" y="27"/>
                  </a:cubicBezTo>
                  <a:cubicBezTo>
                    <a:pt x="94" y="28"/>
                    <a:pt x="94" y="28"/>
                    <a:pt x="94" y="29"/>
                  </a:cubicBezTo>
                  <a:cubicBezTo>
                    <a:pt x="94" y="30"/>
                    <a:pt x="94" y="31"/>
                    <a:pt x="93" y="32"/>
                  </a:cubicBezTo>
                  <a:lnTo>
                    <a:pt x="90" y="4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162"/>
            <p:cNvSpPr>
              <a:spLocks noEditPoints="1"/>
            </p:cNvSpPr>
            <p:nvPr/>
          </p:nvSpPr>
          <p:spPr bwMode="auto">
            <a:xfrm>
              <a:off x="3601085" y="4599927"/>
              <a:ext cx="490785" cy="549884"/>
            </a:xfrm>
            <a:custGeom>
              <a:avLst/>
              <a:gdLst>
                <a:gd name="T0" fmla="*/ 73 w 84"/>
                <a:gd name="T1" fmla="*/ 87 h 94"/>
                <a:gd name="T2" fmla="*/ 59 w 84"/>
                <a:gd name="T3" fmla="*/ 82 h 94"/>
                <a:gd name="T4" fmla="*/ 56 w 84"/>
                <a:gd name="T5" fmla="*/ 67 h 94"/>
                <a:gd name="T6" fmla="*/ 56 w 84"/>
                <a:gd name="T7" fmla="*/ 54 h 94"/>
                <a:gd name="T8" fmla="*/ 63 w 84"/>
                <a:gd name="T9" fmla="*/ 70 h 94"/>
                <a:gd name="T10" fmla="*/ 68 w 84"/>
                <a:gd name="T11" fmla="*/ 70 h 94"/>
                <a:gd name="T12" fmla="*/ 66 w 84"/>
                <a:gd name="T13" fmla="*/ 57 h 94"/>
                <a:gd name="T14" fmla="*/ 56 w 84"/>
                <a:gd name="T15" fmla="*/ 35 h 94"/>
                <a:gd name="T16" fmla="*/ 56 w 84"/>
                <a:gd name="T17" fmla="*/ 13 h 94"/>
                <a:gd name="T18" fmla="*/ 59 w 84"/>
                <a:gd name="T19" fmla="*/ 7 h 94"/>
                <a:gd name="T20" fmla="*/ 73 w 84"/>
                <a:gd name="T21" fmla="*/ 12 h 94"/>
                <a:gd name="T22" fmla="*/ 82 w 84"/>
                <a:gd name="T23" fmla="*/ 36 h 94"/>
                <a:gd name="T24" fmla="*/ 68 w 84"/>
                <a:gd name="T25" fmla="*/ 23 h 94"/>
                <a:gd name="T26" fmla="*/ 64 w 84"/>
                <a:gd name="T27" fmla="*/ 25 h 94"/>
                <a:gd name="T28" fmla="*/ 69 w 84"/>
                <a:gd name="T29" fmla="*/ 39 h 94"/>
                <a:gd name="T30" fmla="*/ 84 w 84"/>
                <a:gd name="T31" fmla="*/ 60 h 94"/>
                <a:gd name="T32" fmla="*/ 73 w 84"/>
                <a:gd name="T33" fmla="*/ 82 h 94"/>
                <a:gd name="T34" fmla="*/ 50 w 84"/>
                <a:gd name="T35" fmla="*/ 1 h 94"/>
                <a:gd name="T36" fmla="*/ 50 w 84"/>
                <a:gd name="T37" fmla="*/ 28 h 94"/>
                <a:gd name="T38" fmla="*/ 50 w 84"/>
                <a:gd name="T39" fmla="*/ 60 h 94"/>
                <a:gd name="T40" fmla="*/ 50 w 84"/>
                <a:gd name="T41" fmla="*/ 83 h 94"/>
                <a:gd name="T42" fmla="*/ 47 w 84"/>
                <a:gd name="T43" fmla="*/ 94 h 94"/>
                <a:gd name="T44" fmla="*/ 0 w 84"/>
                <a:gd name="T45" fmla="*/ 47 h 94"/>
                <a:gd name="T46" fmla="*/ 47 w 84"/>
                <a:gd name="T47" fmla="*/ 0 h 94"/>
                <a:gd name="T48" fmla="*/ 30 w 84"/>
                <a:gd name="T49" fmla="*/ 65 h 94"/>
                <a:gd name="T50" fmla="*/ 40 w 84"/>
                <a:gd name="T51" fmla="*/ 80 h 94"/>
                <a:gd name="T52" fmla="*/ 22 w 84"/>
                <a:gd name="T53" fmla="*/ 62 h 94"/>
                <a:gd name="T54" fmla="*/ 12 w 84"/>
                <a:gd name="T55" fmla="*/ 57 h 94"/>
                <a:gd name="T56" fmla="*/ 28 w 84"/>
                <a:gd name="T57" fmla="*/ 78 h 94"/>
                <a:gd name="T58" fmla="*/ 12 w 84"/>
                <a:gd name="T59" fmla="*/ 37 h 94"/>
                <a:gd name="T60" fmla="*/ 22 w 84"/>
                <a:gd name="T61" fmla="*/ 33 h 94"/>
                <a:gd name="T62" fmla="*/ 21 w 84"/>
                <a:gd name="T63" fmla="*/ 22 h 94"/>
                <a:gd name="T64" fmla="*/ 30 w 84"/>
                <a:gd name="T65" fmla="*/ 30 h 94"/>
                <a:gd name="T66" fmla="*/ 40 w 84"/>
                <a:gd name="T67" fmla="*/ 15 h 94"/>
                <a:gd name="T68" fmla="*/ 30 w 84"/>
                <a:gd name="T69" fmla="*/ 30 h 94"/>
                <a:gd name="T70" fmla="*/ 28 w 84"/>
                <a:gd name="T71" fmla="*/ 38 h 94"/>
                <a:gd name="T72" fmla="*/ 28 w 84"/>
                <a:gd name="T73" fmla="*/ 57 h 94"/>
                <a:gd name="T74" fmla="*/ 40 w 84"/>
                <a:gd name="T75" fmla="*/ 36 h 94"/>
                <a:gd name="T76" fmla="*/ 14 w 84"/>
                <a:gd name="T77" fmla="*/ 47 h 94"/>
                <a:gd name="T78" fmla="*/ 20 w 84"/>
                <a:gd name="T79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94">
                  <a:moveTo>
                    <a:pt x="73" y="82"/>
                  </a:moveTo>
                  <a:cubicBezTo>
                    <a:pt x="73" y="87"/>
                    <a:pt x="73" y="87"/>
                    <a:pt x="73" y="87"/>
                  </a:cubicBezTo>
                  <a:cubicBezTo>
                    <a:pt x="59" y="87"/>
                    <a:pt x="59" y="87"/>
                    <a:pt x="59" y="87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8" y="82"/>
                    <a:pt x="57" y="82"/>
                    <a:pt x="56" y="81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72"/>
                    <a:pt x="64" y="73"/>
                    <a:pt x="66" y="73"/>
                  </a:cubicBezTo>
                  <a:cubicBezTo>
                    <a:pt x="67" y="73"/>
                    <a:pt x="68" y="72"/>
                    <a:pt x="68" y="70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68" y="60"/>
                    <a:pt x="68" y="58"/>
                    <a:pt x="66" y="57"/>
                  </a:cubicBezTo>
                  <a:cubicBezTo>
                    <a:pt x="65" y="55"/>
                    <a:pt x="62" y="51"/>
                    <a:pt x="56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7" y="13"/>
                    <a:pt x="58" y="12"/>
                    <a:pt x="59" y="12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9" y="14"/>
                    <a:pt x="82" y="17"/>
                    <a:pt x="82" y="24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2"/>
                    <a:pt x="68" y="21"/>
                    <a:pt x="66" y="21"/>
                  </a:cubicBezTo>
                  <a:cubicBezTo>
                    <a:pt x="64" y="21"/>
                    <a:pt x="64" y="22"/>
                    <a:pt x="64" y="25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2"/>
                    <a:pt x="66" y="35"/>
                    <a:pt x="69" y="39"/>
                  </a:cubicBezTo>
                  <a:cubicBezTo>
                    <a:pt x="76" y="46"/>
                    <a:pt x="80" y="50"/>
                    <a:pt x="82" y="53"/>
                  </a:cubicBezTo>
                  <a:cubicBezTo>
                    <a:pt x="83" y="55"/>
                    <a:pt x="84" y="57"/>
                    <a:pt x="84" y="60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76"/>
                    <a:pt x="80" y="81"/>
                    <a:pt x="73" y="82"/>
                  </a:cubicBezTo>
                  <a:close/>
                  <a:moveTo>
                    <a:pt x="47" y="0"/>
                  </a:moveTo>
                  <a:cubicBezTo>
                    <a:pt x="48" y="0"/>
                    <a:pt x="49" y="0"/>
                    <a:pt x="50" y="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4"/>
                    <a:pt x="48" y="94"/>
                    <a:pt x="47" y="94"/>
                  </a:cubicBezTo>
                  <a:cubicBezTo>
                    <a:pt x="34" y="94"/>
                    <a:pt x="22" y="89"/>
                    <a:pt x="13" y="81"/>
                  </a:cubicBezTo>
                  <a:cubicBezTo>
                    <a:pt x="5" y="72"/>
                    <a:pt x="0" y="60"/>
                    <a:pt x="0" y="47"/>
                  </a:cubicBezTo>
                  <a:cubicBezTo>
                    <a:pt x="0" y="34"/>
                    <a:pt x="5" y="23"/>
                    <a:pt x="13" y="14"/>
                  </a:cubicBezTo>
                  <a:cubicBezTo>
                    <a:pt x="22" y="6"/>
                    <a:pt x="34" y="0"/>
                    <a:pt x="47" y="0"/>
                  </a:cubicBezTo>
                  <a:close/>
                  <a:moveTo>
                    <a:pt x="40" y="66"/>
                  </a:moveTo>
                  <a:cubicBezTo>
                    <a:pt x="36" y="66"/>
                    <a:pt x="33" y="66"/>
                    <a:pt x="30" y="65"/>
                  </a:cubicBezTo>
                  <a:cubicBezTo>
                    <a:pt x="32" y="68"/>
                    <a:pt x="33" y="72"/>
                    <a:pt x="35" y="74"/>
                  </a:cubicBezTo>
                  <a:cubicBezTo>
                    <a:pt x="36" y="77"/>
                    <a:pt x="38" y="78"/>
                    <a:pt x="40" y="80"/>
                  </a:cubicBezTo>
                  <a:cubicBezTo>
                    <a:pt x="40" y="66"/>
                    <a:pt x="40" y="66"/>
                    <a:pt x="40" y="66"/>
                  </a:cubicBezTo>
                  <a:close/>
                  <a:moveTo>
                    <a:pt x="22" y="62"/>
                  </a:moveTo>
                  <a:cubicBezTo>
                    <a:pt x="21" y="62"/>
                    <a:pt x="21" y="62"/>
                    <a:pt x="21" y="62"/>
                  </a:cubicBezTo>
                  <a:cubicBezTo>
                    <a:pt x="18" y="61"/>
                    <a:pt x="15" y="59"/>
                    <a:pt x="12" y="57"/>
                  </a:cubicBezTo>
                  <a:cubicBezTo>
                    <a:pt x="14" y="63"/>
                    <a:pt x="17" y="68"/>
                    <a:pt x="21" y="73"/>
                  </a:cubicBezTo>
                  <a:cubicBezTo>
                    <a:pt x="23" y="75"/>
                    <a:pt x="26" y="76"/>
                    <a:pt x="28" y="78"/>
                  </a:cubicBezTo>
                  <a:cubicBezTo>
                    <a:pt x="25" y="73"/>
                    <a:pt x="23" y="68"/>
                    <a:pt x="22" y="62"/>
                  </a:cubicBezTo>
                  <a:close/>
                  <a:moveTo>
                    <a:pt x="12" y="37"/>
                  </a:moveTo>
                  <a:cubicBezTo>
                    <a:pt x="15" y="36"/>
                    <a:pt x="18" y="34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27"/>
                    <a:pt x="25" y="21"/>
                    <a:pt x="28" y="17"/>
                  </a:cubicBezTo>
                  <a:cubicBezTo>
                    <a:pt x="26" y="19"/>
                    <a:pt x="23" y="20"/>
                    <a:pt x="21" y="22"/>
                  </a:cubicBezTo>
                  <a:cubicBezTo>
                    <a:pt x="17" y="26"/>
                    <a:pt x="14" y="32"/>
                    <a:pt x="12" y="37"/>
                  </a:cubicBezTo>
                  <a:close/>
                  <a:moveTo>
                    <a:pt x="30" y="30"/>
                  </a:moveTo>
                  <a:cubicBezTo>
                    <a:pt x="33" y="29"/>
                    <a:pt x="36" y="29"/>
                    <a:pt x="40" y="28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8" y="17"/>
                    <a:pt x="36" y="18"/>
                    <a:pt x="35" y="20"/>
                  </a:cubicBezTo>
                  <a:cubicBezTo>
                    <a:pt x="33" y="23"/>
                    <a:pt x="32" y="26"/>
                    <a:pt x="30" y="30"/>
                  </a:cubicBezTo>
                  <a:close/>
                  <a:moveTo>
                    <a:pt x="40" y="36"/>
                  </a:moveTo>
                  <a:cubicBezTo>
                    <a:pt x="35" y="37"/>
                    <a:pt x="32" y="37"/>
                    <a:pt x="28" y="38"/>
                  </a:cubicBezTo>
                  <a:cubicBezTo>
                    <a:pt x="28" y="41"/>
                    <a:pt x="27" y="44"/>
                    <a:pt x="27" y="47"/>
                  </a:cubicBezTo>
                  <a:cubicBezTo>
                    <a:pt x="27" y="51"/>
                    <a:pt x="28" y="54"/>
                    <a:pt x="28" y="57"/>
                  </a:cubicBezTo>
                  <a:cubicBezTo>
                    <a:pt x="32" y="58"/>
                    <a:pt x="35" y="58"/>
                    <a:pt x="40" y="59"/>
                  </a:cubicBezTo>
                  <a:cubicBezTo>
                    <a:pt x="40" y="36"/>
                    <a:pt x="40" y="36"/>
                    <a:pt x="40" y="36"/>
                  </a:cubicBezTo>
                  <a:close/>
                  <a:moveTo>
                    <a:pt x="20" y="41"/>
                  </a:moveTo>
                  <a:cubicBezTo>
                    <a:pt x="16" y="43"/>
                    <a:pt x="14" y="45"/>
                    <a:pt x="14" y="47"/>
                  </a:cubicBezTo>
                  <a:cubicBezTo>
                    <a:pt x="14" y="49"/>
                    <a:pt x="16" y="52"/>
                    <a:pt x="20" y="53"/>
                  </a:cubicBezTo>
                  <a:cubicBezTo>
                    <a:pt x="20" y="51"/>
                    <a:pt x="20" y="49"/>
                    <a:pt x="20" y="47"/>
                  </a:cubicBezTo>
                  <a:cubicBezTo>
                    <a:pt x="20" y="45"/>
                    <a:pt x="20" y="43"/>
                    <a:pt x="20" y="4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191"/>
            <p:cNvSpPr>
              <a:spLocks noEditPoints="1"/>
            </p:cNvSpPr>
            <p:nvPr/>
          </p:nvSpPr>
          <p:spPr bwMode="auto">
            <a:xfrm>
              <a:off x="2967226" y="2236771"/>
              <a:ext cx="633969" cy="513822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文本框 118"/>
            <p:cNvSpPr txBox="1"/>
            <p:nvPr/>
          </p:nvSpPr>
          <p:spPr>
            <a:xfrm>
              <a:off x="706504" y="4719882"/>
              <a:ext cx="2851457" cy="373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文本框 120"/>
            <p:cNvSpPr txBox="1"/>
            <p:nvPr/>
          </p:nvSpPr>
          <p:spPr>
            <a:xfrm>
              <a:off x="706504" y="3225859"/>
              <a:ext cx="2851457" cy="373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SOLUTIONGS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" name="文本框 121"/>
            <p:cNvSpPr txBox="1"/>
            <p:nvPr/>
          </p:nvSpPr>
          <p:spPr>
            <a:xfrm>
              <a:off x="706504" y="2398753"/>
              <a:ext cx="2851457" cy="373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DIGITAL SOONS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矩形 184"/>
            <p:cNvSpPr/>
            <p:nvPr/>
          </p:nvSpPr>
          <p:spPr>
            <a:xfrm>
              <a:off x="702675" y="4000431"/>
              <a:ext cx="1779672" cy="373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SDSADASFASF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>
              <a:off x="2714730" y="4000431"/>
              <a:ext cx="1792644" cy="3735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QWEWRFVASF</a:t>
              </a: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-101052" y="6774015"/>
              <a:ext cx="12394103" cy="352479"/>
              <a:chOff x="-101052" y="6703987"/>
              <a:chExt cx="12394103" cy="352479"/>
            </a:xfrm>
          </p:grpSpPr>
          <p:sp>
            <p:nvSpPr>
              <p:cNvPr id="188" name="等腰三角形 187"/>
              <p:cNvSpPr/>
              <p:nvPr/>
            </p:nvSpPr>
            <p:spPr>
              <a:xfrm rot="10800000">
                <a:off x="11884175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89" name="等腰三角形 188"/>
              <p:cNvSpPr/>
              <p:nvPr/>
            </p:nvSpPr>
            <p:spPr>
              <a:xfrm rot="10800000">
                <a:off x="1112887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0" name="等腰三角形 189"/>
              <p:cNvSpPr/>
              <p:nvPr/>
            </p:nvSpPr>
            <p:spPr>
              <a:xfrm rot="10800000">
                <a:off x="985799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8904934" y="6703987"/>
                <a:ext cx="408876" cy="352479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10800000">
                <a:off x="6765601" y="6703987"/>
                <a:ext cx="408876" cy="352479"/>
              </a:xfrm>
              <a:prstGeom prst="triangle">
                <a:avLst/>
              </a:prstGeom>
              <a:solidFill>
                <a:srgbClr val="E583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10800000">
                <a:off x="5002773" y="6703987"/>
                <a:ext cx="408876" cy="352479"/>
              </a:xfrm>
              <a:prstGeom prst="triangle">
                <a:avLst/>
              </a:prstGeom>
              <a:solidFill>
                <a:srgbClr val="AA162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0800000">
                <a:off x="464406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0800000">
                <a:off x="3823946" y="6703987"/>
                <a:ext cx="385082" cy="271543"/>
              </a:xfrm>
              <a:prstGeom prst="triangle">
                <a:avLst/>
              </a:prstGeom>
              <a:solidFill>
                <a:srgbClr val="006A53"/>
              </a:solidFill>
              <a:ln w="12700" cap="flat" cmpd="sng" algn="ctr">
                <a:solidFill>
                  <a:srgbClr val="5B9BD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6" name="等腰三角形 195"/>
              <p:cNvSpPr/>
              <p:nvPr/>
            </p:nvSpPr>
            <p:spPr>
              <a:xfrm rot="10800000">
                <a:off x="2246478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10800000">
                <a:off x="2465566" y="6703987"/>
                <a:ext cx="314990" cy="271543"/>
              </a:xfrm>
              <a:prstGeom prst="triangle">
                <a:avLst/>
              </a:prstGeom>
              <a:solidFill>
                <a:srgbClr val="E740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10800000">
                <a:off x="1390492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0800000">
                <a:off x="1607854" y="6703987"/>
                <a:ext cx="299888" cy="211468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0800000">
                <a:off x="3597687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1" name="等腰三角形 200"/>
              <p:cNvSpPr/>
              <p:nvPr/>
            </p:nvSpPr>
            <p:spPr>
              <a:xfrm rot="10800000">
                <a:off x="410681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2" name="等腰三角形 201"/>
              <p:cNvSpPr/>
              <p:nvPr/>
            </p:nvSpPr>
            <p:spPr>
              <a:xfrm rot="10800000">
                <a:off x="4703133" y="6703987"/>
                <a:ext cx="314990" cy="27154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3" name="等腰三角形 202"/>
              <p:cNvSpPr/>
              <p:nvPr/>
            </p:nvSpPr>
            <p:spPr>
              <a:xfrm rot="10800000">
                <a:off x="5751323" y="6703987"/>
                <a:ext cx="265401" cy="228794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10800000">
                <a:off x="636398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5" name="等腰三角形 204"/>
              <p:cNvSpPr/>
              <p:nvPr/>
            </p:nvSpPr>
            <p:spPr>
              <a:xfrm rot="10800000">
                <a:off x="702794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6" name="等腰三角形 205"/>
              <p:cNvSpPr/>
              <p:nvPr/>
            </p:nvSpPr>
            <p:spPr>
              <a:xfrm rot="10800000">
                <a:off x="7328305" y="6703987"/>
                <a:ext cx="287678" cy="2479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10800000">
                <a:off x="7973180" y="6703987"/>
                <a:ext cx="287679" cy="24800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8" name="等腰三角形 207"/>
              <p:cNvSpPr/>
              <p:nvPr/>
            </p:nvSpPr>
            <p:spPr>
              <a:xfrm rot="10800000">
                <a:off x="8061280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09" name="等腰三角形 208"/>
              <p:cNvSpPr/>
              <p:nvPr/>
            </p:nvSpPr>
            <p:spPr>
              <a:xfrm rot="10800000">
                <a:off x="868146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0" name="等腰三角形 209"/>
              <p:cNvSpPr/>
              <p:nvPr/>
            </p:nvSpPr>
            <p:spPr>
              <a:xfrm rot="10800000">
                <a:off x="9261296" y="6703987"/>
                <a:ext cx="335320" cy="289070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1" name="等腰三角形 210"/>
              <p:cNvSpPr/>
              <p:nvPr/>
            </p:nvSpPr>
            <p:spPr>
              <a:xfrm rot="10800000">
                <a:off x="10383192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0800000">
                <a:off x="10958150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0800000">
                <a:off x="5918548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0800000">
                <a:off x="3045696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10800000">
                <a:off x="-10105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0800000">
                <a:off x="1868719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0800000">
                <a:off x="7444697" y="6703987"/>
                <a:ext cx="335320" cy="289070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8" name="等腰三角形 217"/>
              <p:cNvSpPr/>
              <p:nvPr/>
            </p:nvSpPr>
            <p:spPr>
              <a:xfrm rot="10800000">
                <a:off x="9373029" y="6703987"/>
                <a:ext cx="335320" cy="289070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10800000">
                <a:off x="168789" y="6703987"/>
                <a:ext cx="292899" cy="252499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10800000">
                <a:off x="3287279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0800000">
                <a:off x="10574517" y="6703987"/>
                <a:ext cx="277509" cy="239233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0800000">
                <a:off x="773409" y="6703987"/>
                <a:ext cx="314990" cy="271543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3" name="等腰三角形 222"/>
              <p:cNvSpPr/>
              <p:nvPr/>
            </p:nvSpPr>
            <p:spPr>
              <a:xfrm rot="10800000">
                <a:off x="98266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10800000">
                <a:off x="10724300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10800000">
                <a:off x="3025500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0800000">
                <a:off x="11580327" y="6703987"/>
                <a:ext cx="408876" cy="352479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0800000">
                <a:off x="9594274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895474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10800000">
                <a:off x="8284902" y="6703987"/>
                <a:ext cx="335320" cy="289070"/>
              </a:xfrm>
              <a:prstGeom prst="triangle">
                <a:avLst/>
              </a:prstGeom>
              <a:solidFill>
                <a:srgbClr val="01A18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10800000">
                <a:off x="586102" y="6703987"/>
                <a:ext cx="314990" cy="271543"/>
              </a:xfrm>
              <a:prstGeom prst="triangle">
                <a:avLst/>
              </a:prstGeom>
              <a:solidFill>
                <a:srgbClr val="006F5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0800000">
                <a:off x="5270254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0800000">
                <a:off x="7591149" y="6703987"/>
                <a:ext cx="342060" cy="286208"/>
              </a:xfrm>
              <a:prstGeom prst="triangle">
                <a:avLst/>
              </a:prstGeom>
              <a:solidFill>
                <a:srgbClr val="EEAD4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3" name="等腰三角形 232"/>
              <p:cNvSpPr/>
              <p:nvPr/>
            </p:nvSpPr>
            <p:spPr>
              <a:xfrm rot="10800000">
                <a:off x="4313748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10800000">
                <a:off x="2597514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10800000">
                <a:off x="6550552" y="6703987"/>
                <a:ext cx="238927" cy="205971"/>
              </a:xfrm>
              <a:prstGeom prst="triangle">
                <a:avLst/>
              </a:prstGeom>
              <a:solidFill>
                <a:srgbClr val="E33F4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sng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8030079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22949</TotalTime>
  <Words>789</Words>
  <Application>Microsoft Office PowerPoint</Application>
  <PresentationFormat>全屏显示(4:3)</PresentationFormat>
  <Paragraphs>176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1346</cp:revision>
  <dcterms:created xsi:type="dcterms:W3CDTF">2009-02-11T05:37:22Z</dcterms:created>
  <dcterms:modified xsi:type="dcterms:W3CDTF">2016-05-21T01:54:39Z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