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1" r:id="rId2"/>
    <p:sldId id="262" r:id="rId3"/>
    <p:sldId id="258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118" autoAdjust="0"/>
    <p:restoredTop sz="94660"/>
  </p:normalViewPr>
  <p:slideViewPr>
    <p:cSldViewPr>
      <p:cViewPr>
        <p:scale>
          <a:sx n="75" d="100"/>
          <a:sy n="75" d="100"/>
        </p:scale>
        <p:origin x="-1704" y="-4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17648C-D9F2-4AB6-BB14-36A027716B87}" type="datetimeFigureOut">
              <a:rPr lang="zh-CN" altLang="en-US" smtClean="0"/>
              <a:t>2016/5/20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7C4DDB-F316-4707-863E-64F2BB39E6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61921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5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1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3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08994" y="6616711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论坛：</a:t>
            </a:r>
            <a:r>
              <a:rPr lang="en-US" altLang="zh-CN" sz="100" dirty="0">
                <a:solidFill>
                  <a:schemeClr val="bg1"/>
                </a:solidFill>
              </a:rPr>
              <a:t>www.1ppt.cn                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       </a:t>
            </a:r>
          </a:p>
        </p:txBody>
      </p:sp>
      <p:pic>
        <p:nvPicPr>
          <p:cNvPr id="1026" name="Picture 2" descr="D:\工作\2016.05.20\18\3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60531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50" name="Picture 2" descr="D:\工作\2016.05.20\18\3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256" y="0"/>
            <a:ext cx="926761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67655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1410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13577</TotalTime>
  <Words>359</Words>
  <Application>Microsoft Office PowerPoint</Application>
  <PresentationFormat>全屏显示(4:3)</PresentationFormat>
  <Paragraphs>26</Paragraphs>
  <Slides>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第一PPT模板网-WWW.1PPT.COM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jccook</dc:creator>
  <cp:lastModifiedBy>123</cp:lastModifiedBy>
  <cp:revision>135</cp:revision>
  <dcterms:created xsi:type="dcterms:W3CDTF">2012-12-20T06:04:47Z</dcterms:created>
  <dcterms:modified xsi:type="dcterms:W3CDTF">2016-05-20T06:43:36Z</dcterms:modified>
</cp:coreProperties>
</file>