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1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66" d="100"/>
          <a:sy n="66" d="100"/>
        </p:scale>
        <p:origin x="-1974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20\17\04p58PICryD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455713"/>
            <a:ext cx="9577064" cy="541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</p:spTree>
    <p:extLst>
      <p:ext uri="{BB962C8B-B14F-4D97-AF65-F5344CB8AC3E}">
        <p14:creationId xmlns:p14="http://schemas.microsoft.com/office/powerpoint/2010/main" val="2717650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工作\2016.05.20\17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496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402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13578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136</cp:revision>
  <dcterms:created xsi:type="dcterms:W3CDTF">2012-12-20T06:04:47Z</dcterms:created>
  <dcterms:modified xsi:type="dcterms:W3CDTF">2016-05-20T06:38:05Z</dcterms:modified>
</cp:coreProperties>
</file>