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1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60"/>
  </p:normalViewPr>
  <p:slideViewPr>
    <p:cSldViewPr>
      <p:cViewPr>
        <p:scale>
          <a:sx n="100" d="100"/>
          <a:sy n="100" d="100"/>
        </p:scale>
        <p:origin x="-200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5.20\16\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57" y="-17562"/>
            <a:ext cx="9157257" cy="687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700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工作\2016.05.20\16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08720"/>
            <a:ext cx="9144001" cy="499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664268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813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13579</TotalTime>
  <Words>330</Words>
  <Application>Microsoft Office PowerPoint</Application>
  <PresentationFormat>全屏显示(4:3)</PresentationFormat>
  <Paragraphs>24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136</cp:revision>
  <dcterms:created xsi:type="dcterms:W3CDTF">2012-12-20T06:04:47Z</dcterms:created>
  <dcterms:modified xsi:type="dcterms:W3CDTF">2016-05-20T06:33:05Z</dcterms:modified>
</cp:coreProperties>
</file>