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200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1961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026" name="Picture 2" descr="D:\工作\2016.05.20\11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884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21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工作\2016.05.20\11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2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2016-05-20T02:39:20Z</dcterms:modified>
</cp:coreProperties>
</file>