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2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75" d="100"/>
          <a:sy n="75" d="100"/>
        </p:scale>
        <p:origin x="-2724" y="-1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411078" y="658786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18\1\15089092_13518466252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5560" y="-99392"/>
            <a:ext cx="11193353" cy="6995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25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工作\2016.05.18\1\47bOOOPICe9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59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13582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138</cp:revision>
  <dcterms:created xsi:type="dcterms:W3CDTF">2012-12-20T06:04:47Z</dcterms:created>
  <dcterms:modified xsi:type="dcterms:W3CDTF">2016-05-18T05:55:42Z</dcterms:modified>
</cp:coreProperties>
</file>