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3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 varScale="1">
        <p:scale>
          <a:sx n="122" d="100"/>
          <a:sy n="122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D:\工作\2016.05.17\20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170" y="0"/>
            <a:ext cx="9753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681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16416" y="679962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7\20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11460"/>
            <a:ext cx="9753600" cy="70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111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13583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2016-05-17T07:42:50Z</dcterms:modified>
</cp:coreProperties>
</file>