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1" r:id="rId3"/>
    <p:sldId id="262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60"/>
  </p:normalViewPr>
  <p:slideViewPr>
    <p:cSldViewPr>
      <p:cViewPr>
        <p:scale>
          <a:sx n="100" d="100"/>
          <a:sy n="100" d="100"/>
        </p:scale>
        <p:origin x="-236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D:\工作\2016.05.17\18\6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416" y="-34290"/>
            <a:ext cx="11082528" cy="692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83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7\18\eec3de5238f992a12d13bd55b8f7d9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99392"/>
            <a:ext cx="11233248" cy="702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65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7\18\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1395536"/>
            <a:ext cx="9753600" cy="866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14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359</Words>
  <Application>Microsoft Office PowerPoint</Application>
  <PresentationFormat>全屏显示(4:3)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2016-05-17T07:17:22Z</dcterms:modified>
</cp:coreProperties>
</file>