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1" r:id="rId2"/>
    <p:sldId id="262" r:id="rId3"/>
    <p:sldId id="263" r:id="rId4"/>
    <p:sldId id="264" r:id="rId5"/>
    <p:sldId id="258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39" autoAdjust="0"/>
    <p:restoredTop sz="94660"/>
  </p:normalViewPr>
  <p:slideViewPr>
    <p:cSldViewPr>
      <p:cViewPr>
        <p:scale>
          <a:sx n="75" d="100"/>
          <a:sy n="75" d="100"/>
        </p:scale>
        <p:origin x="-3108" y="-1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76" y="6600565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D:\工作\2016.05.17\17\201406271112237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024" y="-27384"/>
            <a:ext cx="9217024" cy="737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545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1" name="Picture 3" descr="D:\工作\2016.05.17\17\11284670_14075773300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520"/>
            <a:ext cx="9357048" cy="6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552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5" name="Picture 3" descr="D:\工作\2016.05.17\17\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11212"/>
            <a:ext cx="10440551" cy="6939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264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9" name="Picture 3" descr="D:\工作\2016.05.17\17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89" y="4068"/>
            <a:ext cx="9480391" cy="6853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348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13582</TotalTime>
  <Words>359</Words>
  <Application>Microsoft Office PowerPoint</Application>
  <PresentationFormat>全屏显示(4:3)</PresentationFormat>
  <Paragraphs>26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139</cp:revision>
  <dcterms:created xsi:type="dcterms:W3CDTF">2012-12-20T06:04:47Z</dcterms:created>
  <dcterms:modified xsi:type="dcterms:W3CDTF">2016-05-17T07:11:28Z</dcterms:modified>
</cp:coreProperties>
</file>