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1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98378" y="-11107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2051" name="Picture 3" descr="D:\工作\2016.05.17\16\20677594_131243425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24402"/>
            <a:ext cx="9753600" cy="689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723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17\16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43" y="-27384"/>
            <a:ext cx="11232169" cy="6898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102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138</cp:revision>
  <dcterms:created xsi:type="dcterms:W3CDTF">2012-12-20T06:04:47Z</dcterms:created>
  <dcterms:modified xsi:type="dcterms:W3CDTF">2016-05-17T06:57:08Z</dcterms:modified>
</cp:coreProperties>
</file>