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61" r:id="rId3"/>
    <p:sldId id="262" r:id="rId4"/>
    <p:sldId id="263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D:\工作\2016.05.17\12\t0102d83f5b6b9bb5a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320393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</p:spTree>
    <p:extLst>
      <p:ext uri="{BB962C8B-B14F-4D97-AF65-F5344CB8AC3E}">
        <p14:creationId xmlns:p14="http://schemas.microsoft.com/office/powerpoint/2010/main" val="973344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7\12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187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7\12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000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5.17\12\20081219_33f5d2c9367844be955fCutCvr11bD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657" y="1700808"/>
            <a:ext cx="11518283" cy="515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00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359</Words>
  <Application>Microsoft Office PowerPoint</Application>
  <PresentationFormat>全屏显示(4:3)</PresentationFormat>
  <Paragraphs>26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140</cp:revision>
  <dcterms:created xsi:type="dcterms:W3CDTF">2012-12-20T06:04:47Z</dcterms:created>
  <dcterms:modified xsi:type="dcterms:W3CDTF">2016-05-17T02:24:41Z</dcterms:modified>
</cp:coreProperties>
</file>