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1" r:id="rId2"/>
    <p:sldId id="262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100" d="100"/>
          <a:sy n="100" d="100"/>
        </p:scale>
        <p:origin x="-2004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1863" y="12429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6" name="Picture 2" descr="D:\工作\2016.05.14\28\154391-12050F94I2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585" y="-137120"/>
            <a:ext cx="9525000" cy="712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373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D:\工作\2016.05.14\28\20091007_eae21fc77fcd028a4df4W2JIfIqwZLU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88640"/>
            <a:ext cx="9174807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286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13577</TotalTime>
  <Words>359</Words>
  <Application>Microsoft Office PowerPoint</Application>
  <PresentationFormat>全屏显示(4:3)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第一PPT模板网-WWW.1PPT.COM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136</cp:revision>
  <dcterms:created xsi:type="dcterms:W3CDTF">2012-12-20T06:04:47Z</dcterms:created>
  <dcterms:modified xsi:type="dcterms:W3CDTF">2016-05-17T01:04:41Z</dcterms:modified>
</cp:coreProperties>
</file>