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2" r:id="rId2"/>
    <p:sldId id="261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18" autoAdjust="0"/>
    <p:restoredTop sz="94660"/>
  </p:normalViewPr>
  <p:slideViewPr>
    <p:cSldViewPr>
      <p:cViewPr>
        <p:scale>
          <a:sx n="75" d="100"/>
          <a:sy n="75" d="100"/>
        </p:scale>
        <p:origin x="-1704" y="-7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17648C-D9F2-4AB6-BB14-36A027716B87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7C4DDB-F316-4707-863E-64F2BB39E6F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192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2016/5/14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5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工作\2016.05.14\27\5252423_190500520000_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-99392"/>
            <a:ext cx="8573246" cy="6957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316939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工作\2016.05.14\27\958PICb58PICkYw_1024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388750"/>
            <a:ext cx="9324528" cy="6064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0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</a:p>
        </p:txBody>
      </p:sp>
    </p:spTree>
    <p:extLst>
      <p:ext uri="{BB962C8B-B14F-4D97-AF65-F5344CB8AC3E}">
        <p14:creationId xmlns:p14="http://schemas.microsoft.com/office/powerpoint/2010/main" val="27339649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31410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13578</TotalTime>
  <Words>359</Words>
  <Application>Microsoft Office PowerPoint</Application>
  <PresentationFormat>全屏显示(4:3)</PresentationFormat>
  <Paragraphs>26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第一PPT模板网-WWW.1PPT.COM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123</cp:lastModifiedBy>
  <cp:revision>135</cp:revision>
  <dcterms:created xsi:type="dcterms:W3CDTF">2012-12-20T06:04:47Z</dcterms:created>
  <dcterms:modified xsi:type="dcterms:W3CDTF">2016-05-14T06:11:29Z</dcterms:modified>
</cp:coreProperties>
</file>