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1" r:id="rId2"/>
    <p:sldId id="263" r:id="rId3"/>
    <p:sldId id="262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125" d="100"/>
          <a:sy n="125" d="100"/>
        </p:scale>
        <p:origin x="-128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408994" y="6616711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1026" name="Picture 2" descr="D:\工作\2016.05.14\26\tooopen_084456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" y="-18331"/>
            <a:ext cx="9140999" cy="711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78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工作\2016.05.14\26\240408-12101514401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392" y="116632"/>
            <a:ext cx="10127862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80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工作\2016.05.14\26\200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0"/>
            <a:ext cx="8064896" cy="687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7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13585</TotalTime>
  <Words>359</Words>
  <Application>Microsoft Office PowerPoint</Application>
  <PresentationFormat>全屏显示(4:3)</PresentationFormat>
  <Paragraphs>26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第一PPT模板网-WWW.1PPT.COM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138</cp:revision>
  <dcterms:created xsi:type="dcterms:W3CDTF">2012-12-20T06:04:47Z</dcterms:created>
  <dcterms:modified xsi:type="dcterms:W3CDTF">2016-05-17T00:57:46Z</dcterms:modified>
</cp:coreProperties>
</file>