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63" r:id="rId3"/>
    <p:sldId id="261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 varScale="1">
        <p:scale>
          <a:sx n="122" d="100"/>
          <a:sy n="122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19\18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" y="1141"/>
            <a:ext cx="7776864" cy="653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162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5.19\18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268760"/>
            <a:ext cx="9753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1961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</p:spTree>
    <p:extLst>
      <p:ext uri="{BB962C8B-B14F-4D97-AF65-F5344CB8AC3E}">
        <p14:creationId xmlns:p14="http://schemas.microsoft.com/office/powerpoint/2010/main" val="406730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19\18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69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539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13580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2016-05-19T07:24:31Z</dcterms:modified>
</cp:coreProperties>
</file>