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9" autoAdjust="0"/>
    <p:restoredTop sz="94660"/>
  </p:normalViewPr>
  <p:slideViewPr>
    <p:cSldViewPr>
      <p:cViewPr>
        <p:scale>
          <a:sx n="33" d="100"/>
          <a:sy n="33" d="100"/>
        </p:scale>
        <p:origin x="-4254" y="-20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4\19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738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034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214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第一PPT模板网-WWW.1PPT.COM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141</cp:revision>
  <dcterms:created xsi:type="dcterms:W3CDTF">2012-12-20T06:04:47Z</dcterms:created>
  <dcterms:modified xsi:type="dcterms:W3CDTF">2016-05-16T05:47:41Z</dcterms:modified>
</cp:coreProperties>
</file>