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2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100" d="100"/>
          <a:sy n="100" d="100"/>
        </p:scale>
        <p:origin x="-98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工作\2016.05.14\20\6957036_14590532431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207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88853" y="6616711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工作\2016.05.14\20\14862788_224514163854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114"/>
            <a:ext cx="9144000" cy="687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991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13577</TotalTime>
  <Words>359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137</cp:revision>
  <dcterms:created xsi:type="dcterms:W3CDTF">2012-12-20T06:04:47Z</dcterms:created>
  <dcterms:modified xsi:type="dcterms:W3CDTF">2016-05-14T05:37:11Z</dcterms:modified>
</cp:coreProperties>
</file>