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9" autoAdjust="0"/>
    <p:restoredTop sz="94660"/>
  </p:normalViewPr>
  <p:slideViewPr>
    <p:cSldViewPr>
      <p:cViewPr>
        <p:scale>
          <a:sx n="33" d="100"/>
          <a:sy n="33" d="100"/>
        </p:scale>
        <p:origin x="-4254" y="-20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3075" name="Picture 3" descr="D:\工作\2016.05.14\19\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5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712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330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第一PPT模板网-WWW.1PPT.COM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141</cp:revision>
  <dcterms:created xsi:type="dcterms:W3CDTF">2012-12-20T06:04:47Z</dcterms:created>
  <dcterms:modified xsi:type="dcterms:W3CDTF">2016-05-16T03:29:18Z</dcterms:modified>
</cp:coreProperties>
</file>