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61" r:id="rId3"/>
    <p:sldId id="262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98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工作\2016.05.14\16\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609" y="0"/>
            <a:ext cx="102796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958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 descr="D:\工作\2016.05.14\16\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0"/>
            <a:ext cx="10991175" cy="686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482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14\16\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124728" cy="695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048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214</Words>
  <Application>Microsoft Office PowerPoint</Application>
  <PresentationFormat>全屏显示(4:3)</PresentationFormat>
  <Paragraphs>15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第一PPT模板网-WWW.1PPT.COM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135</cp:revision>
  <dcterms:created xsi:type="dcterms:W3CDTF">2012-12-20T06:04:47Z</dcterms:created>
  <dcterms:modified xsi:type="dcterms:W3CDTF">2016-05-14T05:21:03Z</dcterms:modified>
</cp:coreProperties>
</file>