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62" r:id="rId3"/>
    <p:sldId id="261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66" d="100"/>
          <a:sy n="66" d="100"/>
        </p:scale>
        <p:origin x="-1974" y="-9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3" descr="D:\工作\2016.05.14\15\71a58PICECV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8687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530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14\15\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5843" y="-20035"/>
            <a:ext cx="97098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7223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417428" y="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5.14\15\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6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159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13579</TotalTime>
  <Words>359</Words>
  <Application>Microsoft Office PowerPoint</Application>
  <PresentationFormat>全屏显示(4:3)</PresentationFormat>
  <Paragraphs>26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第一PPT模板网-WWW.1PPT.COM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137</cp:revision>
  <dcterms:created xsi:type="dcterms:W3CDTF">2012-12-20T06:04:47Z</dcterms:created>
  <dcterms:modified xsi:type="dcterms:W3CDTF">2016-05-14T05:16:05Z</dcterms:modified>
</cp:coreProperties>
</file>