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2" r:id="rId2"/>
    <p:sldId id="259" r:id="rId3"/>
    <p:sldId id="260" r:id="rId4"/>
    <p:sldId id="261" r:id="rId5"/>
    <p:sldId id="258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18" autoAdjust="0"/>
    <p:restoredTop sz="94660"/>
  </p:normalViewPr>
  <p:slideViewPr>
    <p:cSldViewPr>
      <p:cViewPr>
        <p:scale>
          <a:sx n="66" d="100"/>
          <a:sy n="66" d="100"/>
        </p:scale>
        <p:origin x="-2994" y="-13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17648C-D9F2-4AB6-BB14-36A027716B87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7C4DDB-F316-4707-863E-64F2BB39E6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192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7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5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D:\工作\2016.05.14\10\1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008" y="1803"/>
            <a:ext cx="9262198" cy="6856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2748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D:\工作\2016.05.14\10\0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4569" y="-14511"/>
            <a:ext cx="9396536" cy="7047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52864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 descr="D:\工作\2016.05.14\10\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986"/>
            <a:ext cx="9150648" cy="6862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8402570" y="6616711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</a:p>
        </p:txBody>
      </p:sp>
    </p:spTree>
    <p:extLst>
      <p:ext uri="{BB962C8B-B14F-4D97-AF65-F5344CB8AC3E}">
        <p14:creationId xmlns:p14="http://schemas.microsoft.com/office/powerpoint/2010/main" val="15585217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4" name="Picture 2" descr="D:\工作\2016.05.14\10\1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46534"/>
            <a:ext cx="9542975" cy="6886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97006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141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13579</TotalTime>
  <Words>359</Words>
  <Application>Microsoft Office PowerPoint</Application>
  <PresentationFormat>全屏显示(4:3)</PresentationFormat>
  <Paragraphs>26</Paragraphs>
  <Slides>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123</cp:lastModifiedBy>
  <cp:revision>138</cp:revision>
  <dcterms:created xsi:type="dcterms:W3CDTF">2012-12-20T06:04:47Z</dcterms:created>
  <dcterms:modified xsi:type="dcterms:W3CDTF">2016-05-14T06:53:10Z</dcterms:modified>
</cp:coreProperties>
</file>