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0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66" d="100"/>
          <a:sy n="66" d="100"/>
        </p:scale>
        <p:origin x="-2994" y="-13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D:\工作\2016.05.14\6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520"/>
            <a:ext cx="9144000" cy="6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228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408994" y="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4\6\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9" y="0"/>
            <a:ext cx="91461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70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13578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137</cp:revision>
  <dcterms:created xsi:type="dcterms:W3CDTF">2012-12-20T06:04:47Z</dcterms:created>
  <dcterms:modified xsi:type="dcterms:W3CDTF">2016-05-14T02:17:01Z</dcterms:modified>
</cp:coreProperties>
</file>