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1788645"/>
            <a:ext cx="7876105" cy="3872603"/>
            <a:chOff x="4014157" y="1871257"/>
            <a:chExt cx="6795836" cy="3046364"/>
          </a:xfrm>
        </p:grpSpPr>
        <p:grpSp>
          <p:nvGrpSpPr>
            <p:cNvPr id="3" name="组合 2"/>
            <p:cNvGrpSpPr/>
            <p:nvPr/>
          </p:nvGrpSpPr>
          <p:grpSpPr>
            <a:xfrm>
              <a:off x="4014157" y="1871257"/>
              <a:ext cx="5976305" cy="3046364"/>
              <a:chOff x="4014157" y="1871257"/>
              <a:chExt cx="5976305" cy="3046364"/>
            </a:xfrm>
          </p:grpSpPr>
          <p:sp>
            <p:nvSpPr>
              <p:cNvPr id="162" name="Freeform 7"/>
              <p:cNvSpPr>
                <a:spLocks/>
              </p:cNvSpPr>
              <p:nvPr/>
            </p:nvSpPr>
            <p:spPr bwMode="auto">
              <a:xfrm>
                <a:off x="5835637" y="4849972"/>
                <a:ext cx="117076" cy="51863"/>
              </a:xfrm>
              <a:custGeom>
                <a:avLst/>
                <a:gdLst>
                  <a:gd name="T0" fmla="*/ 38 w 43"/>
                  <a:gd name="T1" fmla="*/ 20 h 23"/>
                  <a:gd name="T2" fmla="*/ 32 w 43"/>
                  <a:gd name="T3" fmla="*/ 18 h 23"/>
                  <a:gd name="T4" fmla="*/ 28 w 43"/>
                  <a:gd name="T5" fmla="*/ 16 h 23"/>
                  <a:gd name="T6" fmla="*/ 27 w 43"/>
                  <a:gd name="T7" fmla="*/ 16 h 23"/>
                  <a:gd name="T8" fmla="*/ 25 w 43"/>
                  <a:gd name="T9" fmla="*/ 14 h 23"/>
                  <a:gd name="T10" fmla="*/ 19 w 43"/>
                  <a:gd name="T11" fmla="*/ 12 h 23"/>
                  <a:gd name="T12" fmla="*/ 18 w 43"/>
                  <a:gd name="T13" fmla="*/ 9 h 23"/>
                  <a:gd name="T14" fmla="*/ 16 w 43"/>
                  <a:gd name="T15" fmla="*/ 7 h 23"/>
                  <a:gd name="T16" fmla="*/ 14 w 43"/>
                  <a:gd name="T17" fmla="*/ 7 h 23"/>
                  <a:gd name="T18" fmla="*/ 14 w 43"/>
                  <a:gd name="T19" fmla="*/ 5 h 23"/>
                  <a:gd name="T20" fmla="*/ 16 w 43"/>
                  <a:gd name="T21" fmla="*/ 7 h 23"/>
                  <a:gd name="T22" fmla="*/ 12 w 43"/>
                  <a:gd name="T23" fmla="*/ 3 h 23"/>
                  <a:gd name="T24" fmla="*/ 10 w 43"/>
                  <a:gd name="T25" fmla="*/ 1 h 23"/>
                  <a:gd name="T26" fmla="*/ 9 w 43"/>
                  <a:gd name="T27" fmla="*/ 1 h 23"/>
                  <a:gd name="T28" fmla="*/ 7 w 43"/>
                  <a:gd name="T29" fmla="*/ 1 h 23"/>
                  <a:gd name="T30" fmla="*/ 3 w 43"/>
                  <a:gd name="T31" fmla="*/ 0 h 23"/>
                  <a:gd name="T32" fmla="*/ 3 w 43"/>
                  <a:gd name="T33" fmla="*/ 3 h 23"/>
                  <a:gd name="T34" fmla="*/ 1 w 43"/>
                  <a:gd name="T35" fmla="*/ 3 h 23"/>
                  <a:gd name="T36" fmla="*/ 1 w 43"/>
                  <a:gd name="T37" fmla="*/ 3 h 23"/>
                  <a:gd name="T38" fmla="*/ 1 w 43"/>
                  <a:gd name="T39" fmla="*/ 5 h 23"/>
                  <a:gd name="T40" fmla="*/ 1 w 43"/>
                  <a:gd name="T41" fmla="*/ 5 h 23"/>
                  <a:gd name="T42" fmla="*/ 0 w 43"/>
                  <a:gd name="T43" fmla="*/ 5 h 23"/>
                  <a:gd name="T44" fmla="*/ 1 w 43"/>
                  <a:gd name="T45" fmla="*/ 7 h 23"/>
                  <a:gd name="T46" fmla="*/ 5 w 43"/>
                  <a:gd name="T47" fmla="*/ 9 h 23"/>
                  <a:gd name="T48" fmla="*/ 7 w 43"/>
                  <a:gd name="T49" fmla="*/ 9 h 23"/>
                  <a:gd name="T50" fmla="*/ 10 w 43"/>
                  <a:gd name="T51" fmla="*/ 9 h 23"/>
                  <a:gd name="T52" fmla="*/ 7 w 43"/>
                  <a:gd name="T53" fmla="*/ 10 h 23"/>
                  <a:gd name="T54" fmla="*/ 5 w 43"/>
                  <a:gd name="T55" fmla="*/ 12 h 23"/>
                  <a:gd name="T56" fmla="*/ 7 w 43"/>
                  <a:gd name="T57" fmla="*/ 16 h 23"/>
                  <a:gd name="T58" fmla="*/ 12 w 43"/>
                  <a:gd name="T59" fmla="*/ 18 h 23"/>
                  <a:gd name="T60" fmla="*/ 12 w 43"/>
                  <a:gd name="T61" fmla="*/ 18 h 23"/>
                  <a:gd name="T62" fmla="*/ 10 w 43"/>
                  <a:gd name="T63" fmla="*/ 18 h 23"/>
                  <a:gd name="T64" fmla="*/ 10 w 43"/>
                  <a:gd name="T65" fmla="*/ 18 h 23"/>
                  <a:gd name="T66" fmla="*/ 7 w 43"/>
                  <a:gd name="T67" fmla="*/ 18 h 23"/>
                  <a:gd name="T68" fmla="*/ 9 w 43"/>
                  <a:gd name="T69" fmla="*/ 18 h 23"/>
                  <a:gd name="T70" fmla="*/ 7 w 43"/>
                  <a:gd name="T71" fmla="*/ 18 h 23"/>
                  <a:gd name="T72" fmla="*/ 1 w 43"/>
                  <a:gd name="T73" fmla="*/ 16 h 23"/>
                  <a:gd name="T74" fmla="*/ 3 w 43"/>
                  <a:gd name="T75" fmla="*/ 18 h 23"/>
                  <a:gd name="T76" fmla="*/ 3 w 43"/>
                  <a:gd name="T77" fmla="*/ 18 h 23"/>
                  <a:gd name="T78" fmla="*/ 1 w 43"/>
                  <a:gd name="T79" fmla="*/ 20 h 23"/>
                  <a:gd name="T80" fmla="*/ 1 w 43"/>
                  <a:gd name="T81" fmla="*/ 20 h 23"/>
                  <a:gd name="T82" fmla="*/ 1 w 43"/>
                  <a:gd name="T83" fmla="*/ 21 h 23"/>
                  <a:gd name="T84" fmla="*/ 3 w 43"/>
                  <a:gd name="T85" fmla="*/ 21 h 23"/>
                  <a:gd name="T86" fmla="*/ 5 w 43"/>
                  <a:gd name="T87" fmla="*/ 21 h 23"/>
                  <a:gd name="T88" fmla="*/ 5 w 43"/>
                  <a:gd name="T89" fmla="*/ 23 h 23"/>
                  <a:gd name="T90" fmla="*/ 5 w 43"/>
                  <a:gd name="T91" fmla="*/ 23 h 23"/>
                  <a:gd name="T92" fmla="*/ 7 w 43"/>
                  <a:gd name="T93" fmla="*/ 23 h 23"/>
                  <a:gd name="T94" fmla="*/ 10 w 43"/>
                  <a:gd name="T95" fmla="*/ 23 h 23"/>
                  <a:gd name="T96" fmla="*/ 14 w 43"/>
                  <a:gd name="T97" fmla="*/ 23 h 23"/>
                  <a:gd name="T98" fmla="*/ 18 w 43"/>
                  <a:gd name="T99" fmla="*/ 23 h 23"/>
                  <a:gd name="T100" fmla="*/ 19 w 43"/>
                  <a:gd name="T101" fmla="*/ 23 h 23"/>
                  <a:gd name="T102" fmla="*/ 19 w 43"/>
                  <a:gd name="T103" fmla="*/ 23 h 23"/>
                  <a:gd name="T104" fmla="*/ 23 w 43"/>
                  <a:gd name="T105" fmla="*/ 21 h 23"/>
                  <a:gd name="T106" fmla="*/ 25 w 43"/>
                  <a:gd name="T107" fmla="*/ 21 h 23"/>
                  <a:gd name="T108" fmla="*/ 28 w 43"/>
                  <a:gd name="T109" fmla="*/ 21 h 23"/>
                  <a:gd name="T110" fmla="*/ 34 w 43"/>
                  <a:gd name="T111" fmla="*/ 23 h 23"/>
                  <a:gd name="T112" fmla="*/ 36 w 43"/>
                  <a:gd name="T113" fmla="*/ 23 h 23"/>
                  <a:gd name="T114" fmla="*/ 41 w 43"/>
                  <a:gd name="T115" fmla="*/ 23 h 23"/>
                  <a:gd name="T116" fmla="*/ 43 w 43"/>
                  <a:gd name="T117" fmla="*/ 21 h 23"/>
                  <a:gd name="T118" fmla="*/ 41 w 43"/>
                  <a:gd name="T11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" h="23">
                    <a:moveTo>
                      <a:pt x="41" y="20"/>
                    </a:moveTo>
                    <a:lnTo>
                      <a:pt x="38" y="20"/>
                    </a:lnTo>
                    <a:lnTo>
                      <a:pt x="36" y="20"/>
                    </a:lnTo>
                    <a:lnTo>
                      <a:pt x="32" y="18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7" y="16"/>
                    </a:lnTo>
                    <a:lnTo>
                      <a:pt x="27" y="14"/>
                    </a:lnTo>
                    <a:lnTo>
                      <a:pt x="25" y="14"/>
                    </a:lnTo>
                    <a:lnTo>
                      <a:pt x="23" y="1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1" y="16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3"/>
                    </a:lnTo>
                    <a:lnTo>
                      <a:pt x="14" y="23"/>
                    </a:lnTo>
                    <a:lnTo>
                      <a:pt x="16" y="23"/>
                    </a:lnTo>
                    <a:lnTo>
                      <a:pt x="18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1" y="23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3"/>
                    </a:lnTo>
                    <a:lnTo>
                      <a:pt x="28" y="21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38" y="21"/>
                    </a:lnTo>
                    <a:lnTo>
                      <a:pt x="41" y="23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3" y="20"/>
                    </a:lnTo>
                    <a:lnTo>
                      <a:pt x="41" y="20"/>
                    </a:lnTo>
                    <a:lnTo>
                      <a:pt x="41" y="2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8"/>
              <p:cNvSpPr>
                <a:spLocks/>
              </p:cNvSpPr>
              <p:nvPr/>
            </p:nvSpPr>
            <p:spPr bwMode="auto">
              <a:xfrm>
                <a:off x="5963603" y="4895070"/>
                <a:ext cx="13613" cy="2255"/>
              </a:xfrm>
              <a:custGeom>
                <a:avLst/>
                <a:gdLst>
                  <a:gd name="T0" fmla="*/ 1 w 5"/>
                  <a:gd name="T1" fmla="*/ 0 h 1"/>
                  <a:gd name="T2" fmla="*/ 0 w 5"/>
                  <a:gd name="T3" fmla="*/ 1 h 1"/>
                  <a:gd name="T4" fmla="*/ 0 w 5"/>
                  <a:gd name="T5" fmla="*/ 1 h 1"/>
                  <a:gd name="T6" fmla="*/ 0 w 5"/>
                  <a:gd name="T7" fmla="*/ 1 h 1"/>
                  <a:gd name="T8" fmla="*/ 0 w 5"/>
                  <a:gd name="T9" fmla="*/ 1 h 1"/>
                  <a:gd name="T10" fmla="*/ 1 w 5"/>
                  <a:gd name="T11" fmla="*/ 1 h 1"/>
                  <a:gd name="T12" fmla="*/ 3 w 5"/>
                  <a:gd name="T13" fmla="*/ 1 h 1"/>
                  <a:gd name="T14" fmla="*/ 3 w 5"/>
                  <a:gd name="T15" fmla="*/ 1 h 1"/>
                  <a:gd name="T16" fmla="*/ 3 w 5"/>
                  <a:gd name="T17" fmla="*/ 1 h 1"/>
                  <a:gd name="T18" fmla="*/ 5 w 5"/>
                  <a:gd name="T19" fmla="*/ 1 h 1"/>
                  <a:gd name="T20" fmla="*/ 5 w 5"/>
                  <a:gd name="T21" fmla="*/ 0 h 1"/>
                  <a:gd name="T22" fmla="*/ 3 w 5"/>
                  <a:gd name="T23" fmla="*/ 0 h 1"/>
                  <a:gd name="T24" fmla="*/ 1 w 5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7948444" y="2173413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Rectangle 10"/>
              <p:cNvSpPr>
                <a:spLocks noChangeArrowheads="1"/>
              </p:cNvSpPr>
              <p:nvPr/>
            </p:nvSpPr>
            <p:spPr bwMode="auto">
              <a:xfrm>
                <a:off x="8925890" y="2047139"/>
                <a:ext cx="5445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9843437" y="2144099"/>
                <a:ext cx="272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2"/>
              <p:cNvSpPr>
                <a:spLocks/>
              </p:cNvSpPr>
              <p:nvPr/>
            </p:nvSpPr>
            <p:spPr bwMode="auto">
              <a:xfrm>
                <a:off x="4681216" y="1984002"/>
                <a:ext cx="38118" cy="13529"/>
              </a:xfrm>
              <a:custGeom>
                <a:avLst/>
                <a:gdLst>
                  <a:gd name="T0" fmla="*/ 2 w 14"/>
                  <a:gd name="T1" fmla="*/ 4 h 6"/>
                  <a:gd name="T2" fmla="*/ 3 w 14"/>
                  <a:gd name="T3" fmla="*/ 6 h 6"/>
                  <a:gd name="T4" fmla="*/ 5 w 14"/>
                  <a:gd name="T5" fmla="*/ 6 h 6"/>
                  <a:gd name="T6" fmla="*/ 9 w 14"/>
                  <a:gd name="T7" fmla="*/ 6 h 6"/>
                  <a:gd name="T8" fmla="*/ 13 w 14"/>
                  <a:gd name="T9" fmla="*/ 4 h 6"/>
                  <a:gd name="T10" fmla="*/ 13 w 14"/>
                  <a:gd name="T11" fmla="*/ 4 h 6"/>
                  <a:gd name="T12" fmla="*/ 14 w 14"/>
                  <a:gd name="T13" fmla="*/ 4 h 6"/>
                  <a:gd name="T14" fmla="*/ 14 w 14"/>
                  <a:gd name="T15" fmla="*/ 2 h 6"/>
                  <a:gd name="T16" fmla="*/ 14 w 14"/>
                  <a:gd name="T17" fmla="*/ 2 h 6"/>
                  <a:gd name="T18" fmla="*/ 14 w 14"/>
                  <a:gd name="T19" fmla="*/ 2 h 6"/>
                  <a:gd name="T20" fmla="*/ 13 w 14"/>
                  <a:gd name="T21" fmla="*/ 0 h 6"/>
                  <a:gd name="T22" fmla="*/ 13 w 14"/>
                  <a:gd name="T23" fmla="*/ 0 h 6"/>
                  <a:gd name="T24" fmla="*/ 13 w 14"/>
                  <a:gd name="T25" fmla="*/ 0 h 6"/>
                  <a:gd name="T26" fmla="*/ 13 w 14"/>
                  <a:gd name="T27" fmla="*/ 0 h 6"/>
                  <a:gd name="T28" fmla="*/ 11 w 14"/>
                  <a:gd name="T29" fmla="*/ 0 h 6"/>
                  <a:gd name="T30" fmla="*/ 11 w 14"/>
                  <a:gd name="T31" fmla="*/ 0 h 6"/>
                  <a:gd name="T32" fmla="*/ 9 w 14"/>
                  <a:gd name="T33" fmla="*/ 0 h 6"/>
                  <a:gd name="T34" fmla="*/ 9 w 14"/>
                  <a:gd name="T35" fmla="*/ 0 h 6"/>
                  <a:gd name="T36" fmla="*/ 0 w 14"/>
                  <a:gd name="T37" fmla="*/ 4 h 6"/>
                  <a:gd name="T38" fmla="*/ 2 w 14"/>
                  <a:gd name="T39" fmla="*/ 4 h 6"/>
                  <a:gd name="T40" fmla="*/ 2 w 14"/>
                  <a:gd name="T4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6">
                    <a:moveTo>
                      <a:pt x="2" y="4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9" y="6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3"/>
              <p:cNvSpPr>
                <a:spLocks/>
              </p:cNvSpPr>
              <p:nvPr/>
            </p:nvSpPr>
            <p:spPr bwMode="auto">
              <a:xfrm>
                <a:off x="4591367" y="2069688"/>
                <a:ext cx="544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4"/>
              <p:cNvSpPr>
                <a:spLocks noEditPoints="1"/>
              </p:cNvSpPr>
              <p:nvPr/>
            </p:nvSpPr>
            <p:spPr bwMode="auto">
              <a:xfrm>
                <a:off x="4457956" y="2026845"/>
                <a:ext cx="163361" cy="96960"/>
              </a:xfrm>
              <a:custGeom>
                <a:avLst/>
                <a:gdLst>
                  <a:gd name="T0" fmla="*/ 11 w 60"/>
                  <a:gd name="T1" fmla="*/ 27 h 43"/>
                  <a:gd name="T2" fmla="*/ 15 w 60"/>
                  <a:gd name="T3" fmla="*/ 21 h 43"/>
                  <a:gd name="T4" fmla="*/ 18 w 60"/>
                  <a:gd name="T5" fmla="*/ 21 h 43"/>
                  <a:gd name="T6" fmla="*/ 20 w 60"/>
                  <a:gd name="T7" fmla="*/ 21 h 43"/>
                  <a:gd name="T8" fmla="*/ 24 w 60"/>
                  <a:gd name="T9" fmla="*/ 21 h 43"/>
                  <a:gd name="T10" fmla="*/ 18 w 60"/>
                  <a:gd name="T11" fmla="*/ 23 h 43"/>
                  <a:gd name="T12" fmla="*/ 17 w 60"/>
                  <a:gd name="T13" fmla="*/ 25 h 43"/>
                  <a:gd name="T14" fmla="*/ 15 w 60"/>
                  <a:gd name="T15" fmla="*/ 29 h 43"/>
                  <a:gd name="T16" fmla="*/ 20 w 60"/>
                  <a:gd name="T17" fmla="*/ 29 h 43"/>
                  <a:gd name="T18" fmla="*/ 22 w 60"/>
                  <a:gd name="T19" fmla="*/ 30 h 43"/>
                  <a:gd name="T20" fmla="*/ 18 w 60"/>
                  <a:gd name="T21" fmla="*/ 32 h 43"/>
                  <a:gd name="T22" fmla="*/ 17 w 60"/>
                  <a:gd name="T23" fmla="*/ 38 h 43"/>
                  <a:gd name="T24" fmla="*/ 18 w 60"/>
                  <a:gd name="T25" fmla="*/ 38 h 43"/>
                  <a:gd name="T26" fmla="*/ 18 w 60"/>
                  <a:gd name="T27" fmla="*/ 38 h 43"/>
                  <a:gd name="T28" fmla="*/ 18 w 60"/>
                  <a:gd name="T29" fmla="*/ 39 h 43"/>
                  <a:gd name="T30" fmla="*/ 18 w 60"/>
                  <a:gd name="T31" fmla="*/ 41 h 43"/>
                  <a:gd name="T32" fmla="*/ 20 w 60"/>
                  <a:gd name="T33" fmla="*/ 41 h 43"/>
                  <a:gd name="T34" fmla="*/ 18 w 60"/>
                  <a:gd name="T35" fmla="*/ 41 h 43"/>
                  <a:gd name="T36" fmla="*/ 20 w 60"/>
                  <a:gd name="T37" fmla="*/ 43 h 43"/>
                  <a:gd name="T38" fmla="*/ 24 w 60"/>
                  <a:gd name="T39" fmla="*/ 41 h 43"/>
                  <a:gd name="T40" fmla="*/ 26 w 60"/>
                  <a:gd name="T41" fmla="*/ 41 h 43"/>
                  <a:gd name="T42" fmla="*/ 28 w 60"/>
                  <a:gd name="T43" fmla="*/ 39 h 43"/>
                  <a:gd name="T44" fmla="*/ 28 w 60"/>
                  <a:gd name="T45" fmla="*/ 38 h 43"/>
                  <a:gd name="T46" fmla="*/ 35 w 60"/>
                  <a:gd name="T47" fmla="*/ 38 h 43"/>
                  <a:gd name="T48" fmla="*/ 35 w 60"/>
                  <a:gd name="T49" fmla="*/ 36 h 43"/>
                  <a:gd name="T50" fmla="*/ 40 w 60"/>
                  <a:gd name="T51" fmla="*/ 34 h 43"/>
                  <a:gd name="T52" fmla="*/ 46 w 60"/>
                  <a:gd name="T53" fmla="*/ 34 h 43"/>
                  <a:gd name="T54" fmla="*/ 47 w 60"/>
                  <a:gd name="T55" fmla="*/ 32 h 43"/>
                  <a:gd name="T56" fmla="*/ 47 w 60"/>
                  <a:gd name="T57" fmla="*/ 34 h 43"/>
                  <a:gd name="T58" fmla="*/ 55 w 60"/>
                  <a:gd name="T59" fmla="*/ 32 h 43"/>
                  <a:gd name="T60" fmla="*/ 58 w 60"/>
                  <a:gd name="T61" fmla="*/ 30 h 43"/>
                  <a:gd name="T62" fmla="*/ 56 w 60"/>
                  <a:gd name="T63" fmla="*/ 30 h 43"/>
                  <a:gd name="T64" fmla="*/ 56 w 60"/>
                  <a:gd name="T65" fmla="*/ 29 h 43"/>
                  <a:gd name="T66" fmla="*/ 58 w 60"/>
                  <a:gd name="T67" fmla="*/ 27 h 43"/>
                  <a:gd name="T68" fmla="*/ 60 w 60"/>
                  <a:gd name="T69" fmla="*/ 23 h 43"/>
                  <a:gd name="T70" fmla="*/ 58 w 60"/>
                  <a:gd name="T71" fmla="*/ 21 h 43"/>
                  <a:gd name="T72" fmla="*/ 56 w 60"/>
                  <a:gd name="T73" fmla="*/ 21 h 43"/>
                  <a:gd name="T74" fmla="*/ 53 w 60"/>
                  <a:gd name="T75" fmla="*/ 21 h 43"/>
                  <a:gd name="T76" fmla="*/ 55 w 60"/>
                  <a:gd name="T77" fmla="*/ 19 h 43"/>
                  <a:gd name="T78" fmla="*/ 55 w 60"/>
                  <a:gd name="T79" fmla="*/ 19 h 43"/>
                  <a:gd name="T80" fmla="*/ 53 w 60"/>
                  <a:gd name="T81" fmla="*/ 19 h 43"/>
                  <a:gd name="T82" fmla="*/ 49 w 60"/>
                  <a:gd name="T83" fmla="*/ 21 h 43"/>
                  <a:gd name="T84" fmla="*/ 46 w 60"/>
                  <a:gd name="T85" fmla="*/ 23 h 43"/>
                  <a:gd name="T86" fmla="*/ 44 w 60"/>
                  <a:gd name="T87" fmla="*/ 25 h 43"/>
                  <a:gd name="T88" fmla="*/ 46 w 60"/>
                  <a:gd name="T89" fmla="*/ 23 h 43"/>
                  <a:gd name="T90" fmla="*/ 47 w 60"/>
                  <a:gd name="T91" fmla="*/ 21 h 43"/>
                  <a:gd name="T92" fmla="*/ 53 w 60"/>
                  <a:gd name="T93" fmla="*/ 16 h 43"/>
                  <a:gd name="T94" fmla="*/ 55 w 60"/>
                  <a:gd name="T95" fmla="*/ 14 h 43"/>
                  <a:gd name="T96" fmla="*/ 53 w 60"/>
                  <a:gd name="T97" fmla="*/ 14 h 43"/>
                  <a:gd name="T98" fmla="*/ 53 w 60"/>
                  <a:gd name="T99" fmla="*/ 14 h 43"/>
                  <a:gd name="T100" fmla="*/ 51 w 60"/>
                  <a:gd name="T101" fmla="*/ 14 h 43"/>
                  <a:gd name="T102" fmla="*/ 53 w 60"/>
                  <a:gd name="T103" fmla="*/ 12 h 43"/>
                  <a:gd name="T104" fmla="*/ 51 w 60"/>
                  <a:gd name="T105" fmla="*/ 10 h 43"/>
                  <a:gd name="T106" fmla="*/ 55 w 60"/>
                  <a:gd name="T107" fmla="*/ 9 h 43"/>
                  <a:gd name="T108" fmla="*/ 53 w 60"/>
                  <a:gd name="T109" fmla="*/ 9 h 43"/>
                  <a:gd name="T110" fmla="*/ 53 w 60"/>
                  <a:gd name="T111" fmla="*/ 7 h 43"/>
                  <a:gd name="T112" fmla="*/ 55 w 60"/>
                  <a:gd name="T113" fmla="*/ 5 h 43"/>
                  <a:gd name="T114" fmla="*/ 53 w 60"/>
                  <a:gd name="T115" fmla="*/ 5 h 43"/>
                  <a:gd name="T116" fmla="*/ 55 w 60"/>
                  <a:gd name="T117" fmla="*/ 1 h 43"/>
                  <a:gd name="T118" fmla="*/ 13 w 60"/>
                  <a:gd name="T119" fmla="*/ 23 h 43"/>
                  <a:gd name="T120" fmla="*/ 20 w 60"/>
                  <a:gd name="T121" fmla="*/ 38 h 43"/>
                  <a:gd name="T122" fmla="*/ 20 w 60"/>
                  <a:gd name="T123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43">
                    <a:moveTo>
                      <a:pt x="6" y="29"/>
                    </a:moveTo>
                    <a:lnTo>
                      <a:pt x="8" y="29"/>
                    </a:lnTo>
                    <a:lnTo>
                      <a:pt x="9" y="27"/>
                    </a:lnTo>
                    <a:lnTo>
                      <a:pt x="11" y="27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8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18" y="23"/>
                    </a:lnTo>
                    <a:lnTo>
                      <a:pt x="20" y="23"/>
                    </a:lnTo>
                    <a:lnTo>
                      <a:pt x="22" y="21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5" y="25"/>
                    </a:lnTo>
                    <a:lnTo>
                      <a:pt x="17" y="25"/>
                    </a:lnTo>
                    <a:lnTo>
                      <a:pt x="15" y="27"/>
                    </a:lnTo>
                    <a:lnTo>
                      <a:pt x="13" y="27"/>
                    </a:lnTo>
                    <a:lnTo>
                      <a:pt x="13" y="29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8" y="32"/>
                    </a:lnTo>
                    <a:lnTo>
                      <a:pt x="17" y="34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7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20" y="41"/>
                    </a:lnTo>
                    <a:lnTo>
                      <a:pt x="22" y="39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18" y="41"/>
                    </a:lnTo>
                    <a:lnTo>
                      <a:pt x="18" y="43"/>
                    </a:lnTo>
                    <a:lnTo>
                      <a:pt x="18" y="43"/>
                    </a:lnTo>
                    <a:lnTo>
                      <a:pt x="18" y="43"/>
                    </a:lnTo>
                    <a:lnTo>
                      <a:pt x="20" y="43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6" y="41"/>
                    </a:lnTo>
                    <a:lnTo>
                      <a:pt x="28" y="39"/>
                    </a:lnTo>
                    <a:lnTo>
                      <a:pt x="26" y="39"/>
                    </a:lnTo>
                    <a:lnTo>
                      <a:pt x="26" y="39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26" y="39"/>
                    </a:lnTo>
                    <a:lnTo>
                      <a:pt x="28" y="38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5" y="38"/>
                    </a:lnTo>
                    <a:lnTo>
                      <a:pt x="35" y="38"/>
                    </a:lnTo>
                    <a:lnTo>
                      <a:pt x="37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8" y="34"/>
                    </a:lnTo>
                    <a:lnTo>
                      <a:pt x="40" y="34"/>
                    </a:lnTo>
                    <a:lnTo>
                      <a:pt x="42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53" y="32"/>
                    </a:lnTo>
                    <a:lnTo>
                      <a:pt x="55" y="32"/>
                    </a:lnTo>
                    <a:lnTo>
                      <a:pt x="55" y="30"/>
                    </a:lnTo>
                    <a:lnTo>
                      <a:pt x="56" y="30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6" y="30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6" y="29"/>
                    </a:lnTo>
                    <a:lnTo>
                      <a:pt x="56" y="29"/>
                    </a:lnTo>
                    <a:lnTo>
                      <a:pt x="56" y="29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8" y="27"/>
                    </a:lnTo>
                    <a:lnTo>
                      <a:pt x="58" y="27"/>
                    </a:lnTo>
                    <a:lnTo>
                      <a:pt x="58" y="25"/>
                    </a:lnTo>
                    <a:lnTo>
                      <a:pt x="58" y="25"/>
                    </a:lnTo>
                    <a:lnTo>
                      <a:pt x="60" y="23"/>
                    </a:lnTo>
                    <a:lnTo>
                      <a:pt x="60" y="23"/>
                    </a:lnTo>
                    <a:lnTo>
                      <a:pt x="60" y="23"/>
                    </a:lnTo>
                    <a:lnTo>
                      <a:pt x="60" y="23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8" y="21"/>
                    </a:lnTo>
                    <a:lnTo>
                      <a:pt x="56" y="21"/>
                    </a:lnTo>
                    <a:lnTo>
                      <a:pt x="56" y="21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3" y="19"/>
                    </a:lnTo>
                    <a:lnTo>
                      <a:pt x="53" y="19"/>
                    </a:lnTo>
                    <a:lnTo>
                      <a:pt x="53" y="19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49" y="21"/>
                    </a:lnTo>
                    <a:lnTo>
                      <a:pt x="46" y="23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6" y="23"/>
                    </a:lnTo>
                    <a:lnTo>
                      <a:pt x="46" y="25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4" y="23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7" y="21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49" y="18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3" y="14"/>
                    </a:lnTo>
                    <a:lnTo>
                      <a:pt x="55" y="14"/>
                    </a:lnTo>
                    <a:lnTo>
                      <a:pt x="55" y="14"/>
                    </a:lnTo>
                    <a:lnTo>
                      <a:pt x="55" y="12"/>
                    </a:lnTo>
                    <a:lnTo>
                      <a:pt x="55" y="12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1" y="16"/>
                    </a:lnTo>
                    <a:lnTo>
                      <a:pt x="51" y="14"/>
                    </a:lnTo>
                    <a:lnTo>
                      <a:pt x="51" y="14"/>
                    </a:lnTo>
                    <a:lnTo>
                      <a:pt x="51" y="14"/>
                    </a:lnTo>
                    <a:lnTo>
                      <a:pt x="51" y="12"/>
                    </a:lnTo>
                    <a:lnTo>
                      <a:pt x="51" y="12"/>
                    </a:lnTo>
                    <a:lnTo>
                      <a:pt x="53" y="12"/>
                    </a:lnTo>
                    <a:lnTo>
                      <a:pt x="53" y="12"/>
                    </a:lnTo>
                    <a:lnTo>
                      <a:pt x="55" y="12"/>
                    </a:lnTo>
                    <a:lnTo>
                      <a:pt x="53" y="10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3" y="10"/>
                    </a:lnTo>
                    <a:lnTo>
                      <a:pt x="53" y="10"/>
                    </a:lnTo>
                    <a:lnTo>
                      <a:pt x="53" y="9"/>
                    </a:lnTo>
                    <a:lnTo>
                      <a:pt x="55" y="9"/>
                    </a:lnTo>
                    <a:lnTo>
                      <a:pt x="53" y="9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3" y="9"/>
                    </a:lnTo>
                    <a:lnTo>
                      <a:pt x="55" y="7"/>
                    </a:lnTo>
                    <a:lnTo>
                      <a:pt x="55" y="7"/>
                    </a:lnTo>
                    <a:lnTo>
                      <a:pt x="51" y="7"/>
                    </a:lnTo>
                    <a:lnTo>
                      <a:pt x="53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5" y="5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5" y="1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0" y="7"/>
                    </a:lnTo>
                    <a:lnTo>
                      <a:pt x="13" y="23"/>
                    </a:lnTo>
                    <a:lnTo>
                      <a:pt x="0" y="30"/>
                    </a:lnTo>
                    <a:lnTo>
                      <a:pt x="2" y="29"/>
                    </a:lnTo>
                    <a:lnTo>
                      <a:pt x="6" y="29"/>
                    </a:lnTo>
                    <a:close/>
                    <a:moveTo>
                      <a:pt x="20" y="38"/>
                    </a:moveTo>
                    <a:lnTo>
                      <a:pt x="20" y="38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0" y="3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15"/>
              <p:cNvSpPr>
                <a:spLocks/>
              </p:cNvSpPr>
              <p:nvPr/>
            </p:nvSpPr>
            <p:spPr bwMode="auto">
              <a:xfrm>
                <a:off x="4602258" y="2062923"/>
                <a:ext cx="0" cy="4510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16"/>
              <p:cNvSpPr>
                <a:spLocks/>
              </p:cNvSpPr>
              <p:nvPr/>
            </p:nvSpPr>
            <p:spPr bwMode="auto">
              <a:xfrm>
                <a:off x="9535773" y="1984002"/>
                <a:ext cx="24504" cy="13529"/>
              </a:xfrm>
              <a:custGeom>
                <a:avLst/>
                <a:gdLst>
                  <a:gd name="T0" fmla="*/ 0 w 9"/>
                  <a:gd name="T1" fmla="*/ 2 h 6"/>
                  <a:gd name="T2" fmla="*/ 2 w 9"/>
                  <a:gd name="T3" fmla="*/ 4 h 6"/>
                  <a:gd name="T4" fmla="*/ 2 w 9"/>
                  <a:gd name="T5" fmla="*/ 4 h 6"/>
                  <a:gd name="T6" fmla="*/ 2 w 9"/>
                  <a:gd name="T7" fmla="*/ 4 h 6"/>
                  <a:gd name="T8" fmla="*/ 4 w 9"/>
                  <a:gd name="T9" fmla="*/ 6 h 6"/>
                  <a:gd name="T10" fmla="*/ 6 w 9"/>
                  <a:gd name="T11" fmla="*/ 6 h 6"/>
                  <a:gd name="T12" fmla="*/ 8 w 9"/>
                  <a:gd name="T13" fmla="*/ 6 h 6"/>
                  <a:gd name="T14" fmla="*/ 8 w 9"/>
                  <a:gd name="T15" fmla="*/ 6 h 6"/>
                  <a:gd name="T16" fmla="*/ 8 w 9"/>
                  <a:gd name="T17" fmla="*/ 6 h 6"/>
                  <a:gd name="T18" fmla="*/ 9 w 9"/>
                  <a:gd name="T19" fmla="*/ 6 h 6"/>
                  <a:gd name="T20" fmla="*/ 8 w 9"/>
                  <a:gd name="T21" fmla="*/ 4 h 6"/>
                  <a:gd name="T22" fmla="*/ 8 w 9"/>
                  <a:gd name="T23" fmla="*/ 4 h 6"/>
                  <a:gd name="T24" fmla="*/ 9 w 9"/>
                  <a:gd name="T25" fmla="*/ 4 h 6"/>
                  <a:gd name="T26" fmla="*/ 0 w 9"/>
                  <a:gd name="T27" fmla="*/ 0 h 6"/>
                  <a:gd name="T28" fmla="*/ 0 w 9"/>
                  <a:gd name="T29" fmla="*/ 0 h 6"/>
                  <a:gd name="T30" fmla="*/ 0 w 9"/>
                  <a:gd name="T31" fmla="*/ 0 h 6"/>
                  <a:gd name="T32" fmla="*/ 0 w 9"/>
                  <a:gd name="T33" fmla="*/ 0 h 6"/>
                  <a:gd name="T34" fmla="*/ 0 w 9"/>
                  <a:gd name="T35" fmla="*/ 0 h 6"/>
                  <a:gd name="T36" fmla="*/ 0 w 9"/>
                  <a:gd name="T37" fmla="*/ 2 h 6"/>
                  <a:gd name="T38" fmla="*/ 0 w 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17"/>
              <p:cNvSpPr>
                <a:spLocks/>
              </p:cNvSpPr>
              <p:nvPr/>
            </p:nvSpPr>
            <p:spPr bwMode="auto">
              <a:xfrm>
                <a:off x="9609285" y="2385373"/>
                <a:ext cx="212370" cy="182646"/>
              </a:xfrm>
              <a:custGeom>
                <a:avLst/>
                <a:gdLst>
                  <a:gd name="T0" fmla="*/ 8 w 78"/>
                  <a:gd name="T1" fmla="*/ 9 h 81"/>
                  <a:gd name="T2" fmla="*/ 6 w 78"/>
                  <a:gd name="T3" fmla="*/ 9 h 81"/>
                  <a:gd name="T4" fmla="*/ 8 w 78"/>
                  <a:gd name="T5" fmla="*/ 12 h 81"/>
                  <a:gd name="T6" fmla="*/ 13 w 78"/>
                  <a:gd name="T7" fmla="*/ 16 h 81"/>
                  <a:gd name="T8" fmla="*/ 17 w 78"/>
                  <a:gd name="T9" fmla="*/ 21 h 81"/>
                  <a:gd name="T10" fmla="*/ 20 w 78"/>
                  <a:gd name="T11" fmla="*/ 25 h 81"/>
                  <a:gd name="T12" fmla="*/ 22 w 78"/>
                  <a:gd name="T13" fmla="*/ 27 h 81"/>
                  <a:gd name="T14" fmla="*/ 28 w 78"/>
                  <a:gd name="T15" fmla="*/ 31 h 81"/>
                  <a:gd name="T16" fmla="*/ 31 w 78"/>
                  <a:gd name="T17" fmla="*/ 36 h 81"/>
                  <a:gd name="T18" fmla="*/ 35 w 78"/>
                  <a:gd name="T19" fmla="*/ 40 h 81"/>
                  <a:gd name="T20" fmla="*/ 37 w 78"/>
                  <a:gd name="T21" fmla="*/ 41 h 81"/>
                  <a:gd name="T22" fmla="*/ 40 w 78"/>
                  <a:gd name="T23" fmla="*/ 47 h 81"/>
                  <a:gd name="T24" fmla="*/ 46 w 78"/>
                  <a:gd name="T25" fmla="*/ 52 h 81"/>
                  <a:gd name="T26" fmla="*/ 51 w 78"/>
                  <a:gd name="T27" fmla="*/ 58 h 81"/>
                  <a:gd name="T28" fmla="*/ 55 w 78"/>
                  <a:gd name="T29" fmla="*/ 61 h 81"/>
                  <a:gd name="T30" fmla="*/ 60 w 78"/>
                  <a:gd name="T31" fmla="*/ 70 h 81"/>
                  <a:gd name="T32" fmla="*/ 67 w 78"/>
                  <a:gd name="T33" fmla="*/ 79 h 81"/>
                  <a:gd name="T34" fmla="*/ 73 w 78"/>
                  <a:gd name="T35" fmla="*/ 81 h 81"/>
                  <a:gd name="T36" fmla="*/ 69 w 78"/>
                  <a:gd name="T37" fmla="*/ 76 h 81"/>
                  <a:gd name="T38" fmla="*/ 69 w 78"/>
                  <a:gd name="T39" fmla="*/ 74 h 81"/>
                  <a:gd name="T40" fmla="*/ 78 w 78"/>
                  <a:gd name="T41" fmla="*/ 79 h 81"/>
                  <a:gd name="T42" fmla="*/ 78 w 78"/>
                  <a:gd name="T43" fmla="*/ 76 h 81"/>
                  <a:gd name="T44" fmla="*/ 73 w 78"/>
                  <a:gd name="T45" fmla="*/ 72 h 81"/>
                  <a:gd name="T46" fmla="*/ 71 w 78"/>
                  <a:gd name="T47" fmla="*/ 72 h 81"/>
                  <a:gd name="T48" fmla="*/ 69 w 78"/>
                  <a:gd name="T49" fmla="*/ 70 h 81"/>
                  <a:gd name="T50" fmla="*/ 64 w 78"/>
                  <a:gd name="T51" fmla="*/ 67 h 81"/>
                  <a:gd name="T52" fmla="*/ 58 w 78"/>
                  <a:gd name="T53" fmla="*/ 63 h 81"/>
                  <a:gd name="T54" fmla="*/ 55 w 78"/>
                  <a:gd name="T55" fmla="*/ 56 h 81"/>
                  <a:gd name="T56" fmla="*/ 51 w 78"/>
                  <a:gd name="T57" fmla="*/ 52 h 81"/>
                  <a:gd name="T58" fmla="*/ 51 w 78"/>
                  <a:gd name="T59" fmla="*/ 49 h 81"/>
                  <a:gd name="T60" fmla="*/ 55 w 78"/>
                  <a:gd name="T61" fmla="*/ 49 h 81"/>
                  <a:gd name="T62" fmla="*/ 60 w 78"/>
                  <a:gd name="T63" fmla="*/ 49 h 81"/>
                  <a:gd name="T64" fmla="*/ 64 w 78"/>
                  <a:gd name="T65" fmla="*/ 50 h 81"/>
                  <a:gd name="T66" fmla="*/ 58 w 78"/>
                  <a:gd name="T67" fmla="*/ 49 h 81"/>
                  <a:gd name="T68" fmla="*/ 55 w 78"/>
                  <a:gd name="T69" fmla="*/ 45 h 81"/>
                  <a:gd name="T70" fmla="*/ 42 w 78"/>
                  <a:gd name="T71" fmla="*/ 36 h 81"/>
                  <a:gd name="T72" fmla="*/ 37 w 78"/>
                  <a:gd name="T73" fmla="*/ 31 h 81"/>
                  <a:gd name="T74" fmla="*/ 31 w 78"/>
                  <a:gd name="T75" fmla="*/ 27 h 81"/>
                  <a:gd name="T76" fmla="*/ 29 w 78"/>
                  <a:gd name="T77" fmla="*/ 25 h 81"/>
                  <a:gd name="T78" fmla="*/ 26 w 78"/>
                  <a:gd name="T79" fmla="*/ 21 h 81"/>
                  <a:gd name="T80" fmla="*/ 24 w 78"/>
                  <a:gd name="T81" fmla="*/ 18 h 81"/>
                  <a:gd name="T82" fmla="*/ 20 w 78"/>
                  <a:gd name="T83" fmla="*/ 14 h 81"/>
                  <a:gd name="T84" fmla="*/ 11 w 78"/>
                  <a:gd name="T85" fmla="*/ 7 h 81"/>
                  <a:gd name="T86" fmla="*/ 4 w 78"/>
                  <a:gd name="T87" fmla="*/ 2 h 81"/>
                  <a:gd name="T88" fmla="*/ 2 w 78"/>
                  <a:gd name="T89" fmla="*/ 0 h 81"/>
                  <a:gd name="T90" fmla="*/ 0 w 78"/>
                  <a:gd name="T91" fmla="*/ 0 h 81"/>
                  <a:gd name="T92" fmla="*/ 0 w 78"/>
                  <a:gd name="T93" fmla="*/ 2 h 81"/>
                  <a:gd name="T94" fmla="*/ 4 w 78"/>
                  <a:gd name="T95" fmla="*/ 3 h 81"/>
                  <a:gd name="T96" fmla="*/ 9 w 78"/>
                  <a:gd name="T97" fmla="*/ 7 h 81"/>
                  <a:gd name="T98" fmla="*/ 8 w 78"/>
                  <a:gd name="T99" fmla="*/ 7 h 81"/>
                  <a:gd name="T100" fmla="*/ 9 w 78"/>
                  <a:gd name="T101" fmla="*/ 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8" h="81">
                    <a:moveTo>
                      <a:pt x="9" y="9"/>
                    </a:move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13" y="16"/>
                    </a:lnTo>
                    <a:lnTo>
                      <a:pt x="15" y="20"/>
                    </a:lnTo>
                    <a:lnTo>
                      <a:pt x="17" y="21"/>
                    </a:lnTo>
                    <a:lnTo>
                      <a:pt x="19" y="25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4" y="27"/>
                    </a:lnTo>
                    <a:lnTo>
                      <a:pt x="28" y="31"/>
                    </a:lnTo>
                    <a:lnTo>
                      <a:pt x="28" y="32"/>
                    </a:lnTo>
                    <a:lnTo>
                      <a:pt x="31" y="36"/>
                    </a:lnTo>
                    <a:lnTo>
                      <a:pt x="33" y="38"/>
                    </a:lnTo>
                    <a:lnTo>
                      <a:pt x="35" y="40"/>
                    </a:lnTo>
                    <a:lnTo>
                      <a:pt x="37" y="40"/>
                    </a:lnTo>
                    <a:lnTo>
                      <a:pt x="37" y="41"/>
                    </a:lnTo>
                    <a:lnTo>
                      <a:pt x="38" y="43"/>
                    </a:lnTo>
                    <a:lnTo>
                      <a:pt x="40" y="47"/>
                    </a:lnTo>
                    <a:lnTo>
                      <a:pt x="44" y="50"/>
                    </a:lnTo>
                    <a:lnTo>
                      <a:pt x="46" y="52"/>
                    </a:lnTo>
                    <a:lnTo>
                      <a:pt x="48" y="56"/>
                    </a:lnTo>
                    <a:lnTo>
                      <a:pt x="51" y="58"/>
                    </a:lnTo>
                    <a:lnTo>
                      <a:pt x="53" y="59"/>
                    </a:lnTo>
                    <a:lnTo>
                      <a:pt x="55" y="61"/>
                    </a:lnTo>
                    <a:lnTo>
                      <a:pt x="55" y="63"/>
                    </a:lnTo>
                    <a:lnTo>
                      <a:pt x="60" y="70"/>
                    </a:lnTo>
                    <a:lnTo>
                      <a:pt x="64" y="76"/>
                    </a:lnTo>
                    <a:lnTo>
                      <a:pt x="67" y="79"/>
                    </a:lnTo>
                    <a:lnTo>
                      <a:pt x="69" y="81"/>
                    </a:lnTo>
                    <a:lnTo>
                      <a:pt x="73" y="81"/>
                    </a:lnTo>
                    <a:lnTo>
                      <a:pt x="71" y="81"/>
                    </a:lnTo>
                    <a:lnTo>
                      <a:pt x="69" y="76"/>
                    </a:lnTo>
                    <a:lnTo>
                      <a:pt x="69" y="74"/>
                    </a:lnTo>
                    <a:lnTo>
                      <a:pt x="69" y="74"/>
                    </a:lnTo>
                    <a:lnTo>
                      <a:pt x="75" y="76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8" y="76"/>
                    </a:lnTo>
                    <a:lnTo>
                      <a:pt x="73" y="72"/>
                    </a:lnTo>
                    <a:lnTo>
                      <a:pt x="73" y="72"/>
                    </a:lnTo>
                    <a:lnTo>
                      <a:pt x="73" y="72"/>
                    </a:lnTo>
                    <a:lnTo>
                      <a:pt x="71" y="72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7" y="69"/>
                    </a:lnTo>
                    <a:lnTo>
                      <a:pt x="64" y="67"/>
                    </a:lnTo>
                    <a:lnTo>
                      <a:pt x="60" y="65"/>
                    </a:lnTo>
                    <a:lnTo>
                      <a:pt x="58" y="63"/>
                    </a:lnTo>
                    <a:lnTo>
                      <a:pt x="57" y="61"/>
                    </a:lnTo>
                    <a:lnTo>
                      <a:pt x="55" y="56"/>
                    </a:lnTo>
                    <a:lnTo>
                      <a:pt x="53" y="54"/>
                    </a:lnTo>
                    <a:lnTo>
                      <a:pt x="51" y="52"/>
                    </a:lnTo>
                    <a:lnTo>
                      <a:pt x="51" y="49"/>
                    </a:lnTo>
                    <a:lnTo>
                      <a:pt x="51" y="49"/>
                    </a:lnTo>
                    <a:lnTo>
                      <a:pt x="51" y="47"/>
                    </a:lnTo>
                    <a:lnTo>
                      <a:pt x="55" y="49"/>
                    </a:lnTo>
                    <a:lnTo>
                      <a:pt x="57" y="49"/>
                    </a:lnTo>
                    <a:lnTo>
                      <a:pt x="60" y="49"/>
                    </a:lnTo>
                    <a:lnTo>
                      <a:pt x="64" y="52"/>
                    </a:lnTo>
                    <a:lnTo>
                      <a:pt x="64" y="50"/>
                    </a:lnTo>
                    <a:lnTo>
                      <a:pt x="60" y="50"/>
                    </a:lnTo>
                    <a:lnTo>
                      <a:pt x="58" y="49"/>
                    </a:lnTo>
                    <a:lnTo>
                      <a:pt x="57" y="47"/>
                    </a:lnTo>
                    <a:lnTo>
                      <a:pt x="55" y="45"/>
                    </a:lnTo>
                    <a:lnTo>
                      <a:pt x="51" y="43"/>
                    </a:lnTo>
                    <a:lnTo>
                      <a:pt x="42" y="36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3" y="27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29" y="25"/>
                    </a:lnTo>
                    <a:lnTo>
                      <a:pt x="28" y="23"/>
                    </a:lnTo>
                    <a:lnTo>
                      <a:pt x="26" y="21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7" y="11"/>
                    </a:lnTo>
                    <a:lnTo>
                      <a:pt x="11" y="7"/>
                    </a:lnTo>
                    <a:lnTo>
                      <a:pt x="9" y="5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6" y="5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18"/>
              <p:cNvSpPr>
                <a:spLocks/>
              </p:cNvSpPr>
              <p:nvPr/>
            </p:nvSpPr>
            <p:spPr bwMode="auto">
              <a:xfrm>
                <a:off x="9511269" y="2376353"/>
                <a:ext cx="19059" cy="13529"/>
              </a:xfrm>
              <a:custGeom>
                <a:avLst/>
                <a:gdLst>
                  <a:gd name="T0" fmla="*/ 6 w 7"/>
                  <a:gd name="T1" fmla="*/ 6 h 6"/>
                  <a:gd name="T2" fmla="*/ 6 w 7"/>
                  <a:gd name="T3" fmla="*/ 6 h 6"/>
                  <a:gd name="T4" fmla="*/ 7 w 7"/>
                  <a:gd name="T5" fmla="*/ 4 h 6"/>
                  <a:gd name="T6" fmla="*/ 6 w 7"/>
                  <a:gd name="T7" fmla="*/ 4 h 6"/>
                  <a:gd name="T8" fmla="*/ 6 w 7"/>
                  <a:gd name="T9" fmla="*/ 2 h 6"/>
                  <a:gd name="T10" fmla="*/ 6 w 7"/>
                  <a:gd name="T11" fmla="*/ 2 h 6"/>
                  <a:gd name="T12" fmla="*/ 4 w 7"/>
                  <a:gd name="T13" fmla="*/ 0 h 6"/>
                  <a:gd name="T14" fmla="*/ 0 w 7"/>
                  <a:gd name="T15" fmla="*/ 0 h 6"/>
                  <a:gd name="T16" fmla="*/ 2 w 7"/>
                  <a:gd name="T17" fmla="*/ 2 h 6"/>
                  <a:gd name="T18" fmla="*/ 2 w 7"/>
                  <a:gd name="T19" fmla="*/ 4 h 6"/>
                  <a:gd name="T20" fmla="*/ 4 w 7"/>
                  <a:gd name="T21" fmla="*/ 6 h 6"/>
                  <a:gd name="T22" fmla="*/ 2 w 7"/>
                  <a:gd name="T23" fmla="*/ 4 h 6"/>
                  <a:gd name="T24" fmla="*/ 4 w 7"/>
                  <a:gd name="T25" fmla="*/ 4 h 6"/>
                  <a:gd name="T26" fmla="*/ 6 w 7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lnTo>
                      <a:pt x="6" y="6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19"/>
              <p:cNvSpPr>
                <a:spLocks/>
              </p:cNvSpPr>
              <p:nvPr/>
            </p:nvSpPr>
            <p:spPr bwMode="auto">
              <a:xfrm>
                <a:off x="9791706" y="2241060"/>
                <a:ext cx="16336" cy="18039"/>
              </a:xfrm>
              <a:custGeom>
                <a:avLst/>
                <a:gdLst>
                  <a:gd name="T0" fmla="*/ 6 w 6"/>
                  <a:gd name="T1" fmla="*/ 2 h 8"/>
                  <a:gd name="T2" fmla="*/ 4 w 6"/>
                  <a:gd name="T3" fmla="*/ 2 h 8"/>
                  <a:gd name="T4" fmla="*/ 2 w 6"/>
                  <a:gd name="T5" fmla="*/ 0 h 8"/>
                  <a:gd name="T6" fmla="*/ 2 w 6"/>
                  <a:gd name="T7" fmla="*/ 0 h 8"/>
                  <a:gd name="T8" fmla="*/ 0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  <a:gd name="T14" fmla="*/ 0 w 6"/>
                  <a:gd name="T15" fmla="*/ 2 h 8"/>
                  <a:gd name="T16" fmla="*/ 0 w 6"/>
                  <a:gd name="T17" fmla="*/ 2 h 8"/>
                  <a:gd name="T18" fmla="*/ 2 w 6"/>
                  <a:gd name="T19" fmla="*/ 4 h 8"/>
                  <a:gd name="T20" fmla="*/ 4 w 6"/>
                  <a:gd name="T21" fmla="*/ 8 h 8"/>
                  <a:gd name="T22" fmla="*/ 4 w 6"/>
                  <a:gd name="T23" fmla="*/ 6 h 8"/>
                  <a:gd name="T24" fmla="*/ 4 w 6"/>
                  <a:gd name="T25" fmla="*/ 4 h 8"/>
                  <a:gd name="T26" fmla="*/ 6 w 6"/>
                  <a:gd name="T2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20"/>
              <p:cNvSpPr>
                <a:spLocks/>
              </p:cNvSpPr>
              <p:nvPr/>
            </p:nvSpPr>
            <p:spPr bwMode="auto">
              <a:xfrm>
                <a:off x="9922395" y="2432726"/>
                <a:ext cx="2723" cy="451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1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21"/>
              <p:cNvSpPr>
                <a:spLocks/>
              </p:cNvSpPr>
              <p:nvPr/>
            </p:nvSpPr>
            <p:spPr bwMode="auto">
              <a:xfrm>
                <a:off x="9922395" y="2437235"/>
                <a:ext cx="8168" cy="18039"/>
              </a:xfrm>
              <a:custGeom>
                <a:avLst/>
                <a:gdLst>
                  <a:gd name="T0" fmla="*/ 1 w 3"/>
                  <a:gd name="T1" fmla="*/ 2 h 8"/>
                  <a:gd name="T2" fmla="*/ 1 w 3"/>
                  <a:gd name="T3" fmla="*/ 0 h 8"/>
                  <a:gd name="T4" fmla="*/ 0 w 3"/>
                  <a:gd name="T5" fmla="*/ 0 h 8"/>
                  <a:gd name="T6" fmla="*/ 0 w 3"/>
                  <a:gd name="T7" fmla="*/ 0 h 8"/>
                  <a:gd name="T8" fmla="*/ 0 w 3"/>
                  <a:gd name="T9" fmla="*/ 0 h 8"/>
                  <a:gd name="T10" fmla="*/ 0 w 3"/>
                  <a:gd name="T11" fmla="*/ 2 h 8"/>
                  <a:gd name="T12" fmla="*/ 0 w 3"/>
                  <a:gd name="T13" fmla="*/ 4 h 8"/>
                  <a:gd name="T14" fmla="*/ 0 w 3"/>
                  <a:gd name="T15" fmla="*/ 4 h 8"/>
                  <a:gd name="T16" fmla="*/ 0 w 3"/>
                  <a:gd name="T17" fmla="*/ 4 h 8"/>
                  <a:gd name="T18" fmla="*/ 0 w 3"/>
                  <a:gd name="T19" fmla="*/ 4 h 8"/>
                  <a:gd name="T20" fmla="*/ 0 w 3"/>
                  <a:gd name="T21" fmla="*/ 6 h 8"/>
                  <a:gd name="T22" fmla="*/ 1 w 3"/>
                  <a:gd name="T23" fmla="*/ 8 h 8"/>
                  <a:gd name="T24" fmla="*/ 1 w 3"/>
                  <a:gd name="T25" fmla="*/ 8 h 8"/>
                  <a:gd name="T26" fmla="*/ 3 w 3"/>
                  <a:gd name="T27" fmla="*/ 6 h 8"/>
                  <a:gd name="T28" fmla="*/ 3 w 3"/>
                  <a:gd name="T29" fmla="*/ 6 h 8"/>
                  <a:gd name="T30" fmla="*/ 3 w 3"/>
                  <a:gd name="T31" fmla="*/ 4 h 8"/>
                  <a:gd name="T32" fmla="*/ 3 w 3"/>
                  <a:gd name="T33" fmla="*/ 2 h 8"/>
                  <a:gd name="T34" fmla="*/ 1 w 3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8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22"/>
              <p:cNvSpPr>
                <a:spLocks/>
              </p:cNvSpPr>
              <p:nvPr/>
            </p:nvSpPr>
            <p:spPr bwMode="auto">
              <a:xfrm>
                <a:off x="9930563" y="2462039"/>
                <a:ext cx="5445" cy="9020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4 h 4"/>
                  <a:gd name="T6" fmla="*/ 2 w 2"/>
                  <a:gd name="T7" fmla="*/ 2 h 4"/>
                  <a:gd name="T8" fmla="*/ 0 w 2"/>
                  <a:gd name="T9" fmla="*/ 0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23"/>
              <p:cNvSpPr>
                <a:spLocks/>
              </p:cNvSpPr>
              <p:nvPr/>
            </p:nvSpPr>
            <p:spPr bwMode="auto">
              <a:xfrm>
                <a:off x="9946899" y="2522921"/>
                <a:ext cx="2723" cy="9020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4 h 4"/>
                  <a:gd name="T4" fmla="*/ 1 w 1"/>
                  <a:gd name="T5" fmla="*/ 4 h 4"/>
                  <a:gd name="T6" fmla="*/ 1 w 1"/>
                  <a:gd name="T7" fmla="*/ 2 h 4"/>
                  <a:gd name="T8" fmla="*/ 1 w 1"/>
                  <a:gd name="T9" fmla="*/ 0 h 4"/>
                  <a:gd name="T10" fmla="*/ 0 w 1"/>
                  <a:gd name="T11" fmla="*/ 0 h 4"/>
                  <a:gd name="T12" fmla="*/ 1 w 1"/>
                  <a:gd name="T13" fmla="*/ 2 h 4"/>
                  <a:gd name="T14" fmla="*/ 1 w 1"/>
                  <a:gd name="T15" fmla="*/ 2 h 4"/>
                  <a:gd name="T16" fmla="*/ 1 w 1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24"/>
              <p:cNvSpPr>
                <a:spLocks/>
              </p:cNvSpPr>
              <p:nvPr/>
            </p:nvSpPr>
            <p:spPr bwMode="auto">
              <a:xfrm>
                <a:off x="9941454" y="2547725"/>
                <a:ext cx="5445" cy="15784"/>
              </a:xfrm>
              <a:custGeom>
                <a:avLst/>
                <a:gdLst>
                  <a:gd name="T0" fmla="*/ 0 w 2"/>
                  <a:gd name="T1" fmla="*/ 2 h 7"/>
                  <a:gd name="T2" fmla="*/ 0 w 2"/>
                  <a:gd name="T3" fmla="*/ 6 h 7"/>
                  <a:gd name="T4" fmla="*/ 0 w 2"/>
                  <a:gd name="T5" fmla="*/ 7 h 7"/>
                  <a:gd name="T6" fmla="*/ 2 w 2"/>
                  <a:gd name="T7" fmla="*/ 7 h 7"/>
                  <a:gd name="T8" fmla="*/ 2 w 2"/>
                  <a:gd name="T9" fmla="*/ 6 h 7"/>
                  <a:gd name="T10" fmla="*/ 2 w 2"/>
                  <a:gd name="T11" fmla="*/ 2 h 7"/>
                  <a:gd name="T12" fmla="*/ 2 w 2"/>
                  <a:gd name="T13" fmla="*/ 0 h 7"/>
                  <a:gd name="T14" fmla="*/ 0 w 2"/>
                  <a:gd name="T15" fmla="*/ 0 h 7"/>
                  <a:gd name="T16" fmla="*/ 0 w 2"/>
                  <a:gd name="T17" fmla="*/ 0 h 7"/>
                  <a:gd name="T18" fmla="*/ 0 w 2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0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25"/>
              <p:cNvSpPr>
                <a:spLocks/>
              </p:cNvSpPr>
              <p:nvPr/>
            </p:nvSpPr>
            <p:spPr bwMode="auto">
              <a:xfrm>
                <a:off x="9922395" y="2568019"/>
                <a:ext cx="13613" cy="29314"/>
              </a:xfrm>
              <a:custGeom>
                <a:avLst/>
                <a:gdLst>
                  <a:gd name="T0" fmla="*/ 0 w 5"/>
                  <a:gd name="T1" fmla="*/ 9 h 13"/>
                  <a:gd name="T2" fmla="*/ 0 w 5"/>
                  <a:gd name="T3" fmla="*/ 11 h 13"/>
                  <a:gd name="T4" fmla="*/ 0 w 5"/>
                  <a:gd name="T5" fmla="*/ 13 h 13"/>
                  <a:gd name="T6" fmla="*/ 1 w 5"/>
                  <a:gd name="T7" fmla="*/ 13 h 13"/>
                  <a:gd name="T8" fmla="*/ 1 w 5"/>
                  <a:gd name="T9" fmla="*/ 9 h 13"/>
                  <a:gd name="T10" fmla="*/ 1 w 5"/>
                  <a:gd name="T11" fmla="*/ 9 h 13"/>
                  <a:gd name="T12" fmla="*/ 1 w 5"/>
                  <a:gd name="T13" fmla="*/ 7 h 13"/>
                  <a:gd name="T14" fmla="*/ 1 w 5"/>
                  <a:gd name="T15" fmla="*/ 6 h 13"/>
                  <a:gd name="T16" fmla="*/ 1 w 5"/>
                  <a:gd name="T17" fmla="*/ 6 h 13"/>
                  <a:gd name="T18" fmla="*/ 3 w 5"/>
                  <a:gd name="T19" fmla="*/ 2 h 13"/>
                  <a:gd name="T20" fmla="*/ 5 w 5"/>
                  <a:gd name="T21" fmla="*/ 2 h 13"/>
                  <a:gd name="T22" fmla="*/ 5 w 5"/>
                  <a:gd name="T23" fmla="*/ 0 h 13"/>
                  <a:gd name="T24" fmla="*/ 3 w 5"/>
                  <a:gd name="T25" fmla="*/ 0 h 13"/>
                  <a:gd name="T26" fmla="*/ 3 w 5"/>
                  <a:gd name="T27" fmla="*/ 0 h 13"/>
                  <a:gd name="T28" fmla="*/ 1 w 5"/>
                  <a:gd name="T29" fmla="*/ 0 h 13"/>
                  <a:gd name="T30" fmla="*/ 1 w 5"/>
                  <a:gd name="T31" fmla="*/ 2 h 13"/>
                  <a:gd name="T32" fmla="*/ 1 w 5"/>
                  <a:gd name="T33" fmla="*/ 4 h 13"/>
                  <a:gd name="T34" fmla="*/ 0 w 5"/>
                  <a:gd name="T35" fmla="*/ 4 h 13"/>
                  <a:gd name="T36" fmla="*/ 0 w 5"/>
                  <a:gd name="T37" fmla="*/ 4 h 13"/>
                  <a:gd name="T38" fmla="*/ 0 w 5"/>
                  <a:gd name="T39" fmla="*/ 2 h 13"/>
                  <a:gd name="T40" fmla="*/ 0 w 5"/>
                  <a:gd name="T41" fmla="*/ 4 h 13"/>
                  <a:gd name="T42" fmla="*/ 0 w 5"/>
                  <a:gd name="T43" fmla="*/ 4 h 13"/>
                  <a:gd name="T44" fmla="*/ 0 w 5"/>
                  <a:gd name="T45" fmla="*/ 4 h 13"/>
                  <a:gd name="T46" fmla="*/ 0 w 5"/>
                  <a:gd name="T47" fmla="*/ 6 h 13"/>
                  <a:gd name="T48" fmla="*/ 0 w 5"/>
                  <a:gd name="T49" fmla="*/ 9 h 13"/>
                  <a:gd name="T50" fmla="*/ 0 w 5"/>
                  <a:gd name="T51" fmla="*/ 9 h 13"/>
                  <a:gd name="T52" fmla="*/ 0 w 5"/>
                  <a:gd name="T53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" h="13">
                    <a:moveTo>
                      <a:pt x="0" y="9"/>
                    </a:moveTo>
                    <a:lnTo>
                      <a:pt x="0" y="11"/>
                    </a:lnTo>
                    <a:lnTo>
                      <a:pt x="0" y="13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26"/>
              <p:cNvSpPr>
                <a:spLocks/>
              </p:cNvSpPr>
              <p:nvPr/>
            </p:nvSpPr>
            <p:spPr bwMode="auto">
              <a:xfrm>
                <a:off x="9906059" y="2597333"/>
                <a:ext cx="5445" cy="20294"/>
              </a:xfrm>
              <a:custGeom>
                <a:avLst/>
                <a:gdLst>
                  <a:gd name="T0" fmla="*/ 0 w 2"/>
                  <a:gd name="T1" fmla="*/ 2 h 9"/>
                  <a:gd name="T2" fmla="*/ 2 w 2"/>
                  <a:gd name="T3" fmla="*/ 7 h 9"/>
                  <a:gd name="T4" fmla="*/ 2 w 2"/>
                  <a:gd name="T5" fmla="*/ 9 h 9"/>
                  <a:gd name="T6" fmla="*/ 2 w 2"/>
                  <a:gd name="T7" fmla="*/ 7 h 9"/>
                  <a:gd name="T8" fmla="*/ 2 w 2"/>
                  <a:gd name="T9" fmla="*/ 2 h 9"/>
                  <a:gd name="T10" fmla="*/ 2 w 2"/>
                  <a:gd name="T11" fmla="*/ 2 h 9"/>
                  <a:gd name="T12" fmla="*/ 2 w 2"/>
                  <a:gd name="T13" fmla="*/ 0 h 9"/>
                  <a:gd name="T14" fmla="*/ 0 w 2"/>
                  <a:gd name="T15" fmla="*/ 0 h 9"/>
                  <a:gd name="T16" fmla="*/ 0 w 2"/>
                  <a:gd name="T17" fmla="*/ 0 h 9"/>
                  <a:gd name="T18" fmla="*/ 0 w 2"/>
                  <a:gd name="T1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9">
                    <a:moveTo>
                      <a:pt x="0" y="2"/>
                    </a:moveTo>
                    <a:lnTo>
                      <a:pt x="2" y="7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Rectangle 27"/>
              <p:cNvSpPr>
                <a:spLocks noChangeArrowheads="1"/>
              </p:cNvSpPr>
              <p:nvPr/>
            </p:nvSpPr>
            <p:spPr bwMode="auto">
              <a:xfrm>
                <a:off x="9906059" y="2597333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28"/>
              <p:cNvSpPr>
                <a:spLocks/>
              </p:cNvSpPr>
              <p:nvPr/>
            </p:nvSpPr>
            <p:spPr bwMode="auto">
              <a:xfrm>
                <a:off x="9936008" y="2315471"/>
                <a:ext cx="29950" cy="11274"/>
              </a:xfrm>
              <a:custGeom>
                <a:avLst/>
                <a:gdLst>
                  <a:gd name="T0" fmla="*/ 4 w 11"/>
                  <a:gd name="T1" fmla="*/ 2 h 5"/>
                  <a:gd name="T2" fmla="*/ 7 w 11"/>
                  <a:gd name="T3" fmla="*/ 4 h 5"/>
                  <a:gd name="T4" fmla="*/ 9 w 11"/>
                  <a:gd name="T5" fmla="*/ 5 h 5"/>
                  <a:gd name="T6" fmla="*/ 11 w 11"/>
                  <a:gd name="T7" fmla="*/ 5 h 5"/>
                  <a:gd name="T8" fmla="*/ 11 w 11"/>
                  <a:gd name="T9" fmla="*/ 5 h 5"/>
                  <a:gd name="T10" fmla="*/ 9 w 11"/>
                  <a:gd name="T11" fmla="*/ 4 h 5"/>
                  <a:gd name="T12" fmla="*/ 7 w 11"/>
                  <a:gd name="T13" fmla="*/ 4 h 5"/>
                  <a:gd name="T14" fmla="*/ 5 w 11"/>
                  <a:gd name="T15" fmla="*/ 2 h 5"/>
                  <a:gd name="T16" fmla="*/ 5 w 11"/>
                  <a:gd name="T17" fmla="*/ 2 h 5"/>
                  <a:gd name="T18" fmla="*/ 4 w 11"/>
                  <a:gd name="T19" fmla="*/ 2 h 5"/>
                  <a:gd name="T20" fmla="*/ 4 w 11"/>
                  <a:gd name="T21" fmla="*/ 2 h 5"/>
                  <a:gd name="T22" fmla="*/ 2 w 11"/>
                  <a:gd name="T23" fmla="*/ 0 h 5"/>
                  <a:gd name="T24" fmla="*/ 2 w 11"/>
                  <a:gd name="T25" fmla="*/ 0 h 5"/>
                  <a:gd name="T26" fmla="*/ 0 w 11"/>
                  <a:gd name="T27" fmla="*/ 0 h 5"/>
                  <a:gd name="T28" fmla="*/ 0 w 11"/>
                  <a:gd name="T29" fmla="*/ 2 h 5"/>
                  <a:gd name="T30" fmla="*/ 4 w 11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5">
                    <a:moveTo>
                      <a:pt x="4" y="2"/>
                    </a:moveTo>
                    <a:lnTo>
                      <a:pt x="7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29"/>
              <p:cNvSpPr>
                <a:spLocks/>
              </p:cNvSpPr>
              <p:nvPr/>
            </p:nvSpPr>
            <p:spPr bwMode="auto">
              <a:xfrm>
                <a:off x="9979571" y="2324491"/>
                <a:ext cx="10891" cy="2255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  <a:gd name="T8" fmla="*/ 2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30"/>
              <p:cNvSpPr>
                <a:spLocks/>
              </p:cNvSpPr>
              <p:nvPr/>
            </p:nvSpPr>
            <p:spPr bwMode="auto">
              <a:xfrm>
                <a:off x="9971403" y="2324491"/>
                <a:ext cx="8168" cy="2255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31"/>
              <p:cNvSpPr>
                <a:spLocks/>
              </p:cNvSpPr>
              <p:nvPr/>
            </p:nvSpPr>
            <p:spPr bwMode="auto">
              <a:xfrm>
                <a:off x="8087302" y="1911845"/>
                <a:ext cx="13613" cy="4510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2 h 2"/>
                  <a:gd name="T4" fmla="*/ 5 w 5"/>
                  <a:gd name="T5" fmla="*/ 2 h 2"/>
                  <a:gd name="T6" fmla="*/ 5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0 w 5"/>
                  <a:gd name="T13" fmla="*/ 2 h 2"/>
                  <a:gd name="T14" fmla="*/ 0 w 5"/>
                  <a:gd name="T15" fmla="*/ 2 h 2"/>
                  <a:gd name="T16" fmla="*/ 4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32"/>
              <p:cNvSpPr>
                <a:spLocks/>
              </p:cNvSpPr>
              <p:nvPr/>
            </p:nvSpPr>
            <p:spPr bwMode="auto">
              <a:xfrm>
                <a:off x="8234327" y="1923120"/>
                <a:ext cx="35395" cy="9020"/>
              </a:xfrm>
              <a:custGeom>
                <a:avLst/>
                <a:gdLst>
                  <a:gd name="T0" fmla="*/ 9 w 13"/>
                  <a:gd name="T1" fmla="*/ 4 h 4"/>
                  <a:gd name="T2" fmla="*/ 9 w 13"/>
                  <a:gd name="T3" fmla="*/ 2 h 4"/>
                  <a:gd name="T4" fmla="*/ 11 w 13"/>
                  <a:gd name="T5" fmla="*/ 4 h 4"/>
                  <a:gd name="T6" fmla="*/ 11 w 13"/>
                  <a:gd name="T7" fmla="*/ 2 h 4"/>
                  <a:gd name="T8" fmla="*/ 13 w 13"/>
                  <a:gd name="T9" fmla="*/ 2 h 4"/>
                  <a:gd name="T10" fmla="*/ 13 w 13"/>
                  <a:gd name="T11" fmla="*/ 0 h 4"/>
                  <a:gd name="T12" fmla="*/ 11 w 13"/>
                  <a:gd name="T13" fmla="*/ 0 h 4"/>
                  <a:gd name="T14" fmla="*/ 6 w 13"/>
                  <a:gd name="T15" fmla="*/ 0 h 4"/>
                  <a:gd name="T16" fmla="*/ 4 w 13"/>
                  <a:gd name="T17" fmla="*/ 0 h 4"/>
                  <a:gd name="T18" fmla="*/ 4 w 13"/>
                  <a:gd name="T19" fmla="*/ 0 h 4"/>
                  <a:gd name="T20" fmla="*/ 2 w 13"/>
                  <a:gd name="T21" fmla="*/ 0 h 4"/>
                  <a:gd name="T22" fmla="*/ 0 w 13"/>
                  <a:gd name="T23" fmla="*/ 0 h 4"/>
                  <a:gd name="T24" fmla="*/ 2 w 13"/>
                  <a:gd name="T25" fmla="*/ 0 h 4"/>
                  <a:gd name="T26" fmla="*/ 2 w 13"/>
                  <a:gd name="T27" fmla="*/ 0 h 4"/>
                  <a:gd name="T28" fmla="*/ 2 w 13"/>
                  <a:gd name="T29" fmla="*/ 0 h 4"/>
                  <a:gd name="T30" fmla="*/ 4 w 13"/>
                  <a:gd name="T31" fmla="*/ 2 h 4"/>
                  <a:gd name="T32" fmla="*/ 4 w 13"/>
                  <a:gd name="T33" fmla="*/ 2 h 4"/>
                  <a:gd name="T34" fmla="*/ 4 w 13"/>
                  <a:gd name="T35" fmla="*/ 2 h 4"/>
                  <a:gd name="T36" fmla="*/ 8 w 13"/>
                  <a:gd name="T37" fmla="*/ 2 h 4"/>
                  <a:gd name="T38" fmla="*/ 9 w 13"/>
                  <a:gd name="T39" fmla="*/ 2 h 4"/>
                  <a:gd name="T40" fmla="*/ 8 w 13"/>
                  <a:gd name="T41" fmla="*/ 2 h 4"/>
                  <a:gd name="T42" fmla="*/ 8 w 13"/>
                  <a:gd name="T43" fmla="*/ 4 h 4"/>
                  <a:gd name="T44" fmla="*/ 6 w 13"/>
                  <a:gd name="T45" fmla="*/ 2 h 4"/>
                  <a:gd name="T46" fmla="*/ 6 w 13"/>
                  <a:gd name="T47" fmla="*/ 2 h 4"/>
                  <a:gd name="T48" fmla="*/ 8 w 13"/>
                  <a:gd name="T49" fmla="*/ 4 h 4"/>
                  <a:gd name="T50" fmla="*/ 9 w 13"/>
                  <a:gd name="T5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" h="4">
                    <a:moveTo>
                      <a:pt x="9" y="4"/>
                    </a:moveTo>
                    <a:lnTo>
                      <a:pt x="9" y="2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33"/>
              <p:cNvSpPr>
                <a:spLocks/>
              </p:cNvSpPr>
              <p:nvPr/>
            </p:nvSpPr>
            <p:spPr bwMode="auto">
              <a:xfrm>
                <a:off x="8196209" y="1898316"/>
                <a:ext cx="19059" cy="4510"/>
              </a:xfrm>
              <a:custGeom>
                <a:avLst/>
                <a:gdLst>
                  <a:gd name="T0" fmla="*/ 2 w 7"/>
                  <a:gd name="T1" fmla="*/ 2 h 2"/>
                  <a:gd name="T2" fmla="*/ 3 w 7"/>
                  <a:gd name="T3" fmla="*/ 2 h 2"/>
                  <a:gd name="T4" fmla="*/ 5 w 7"/>
                  <a:gd name="T5" fmla="*/ 2 h 2"/>
                  <a:gd name="T6" fmla="*/ 7 w 7"/>
                  <a:gd name="T7" fmla="*/ 2 h 2"/>
                  <a:gd name="T8" fmla="*/ 7 w 7"/>
                  <a:gd name="T9" fmla="*/ 2 h 2"/>
                  <a:gd name="T10" fmla="*/ 7 w 7"/>
                  <a:gd name="T11" fmla="*/ 0 h 2"/>
                  <a:gd name="T12" fmla="*/ 5 w 7"/>
                  <a:gd name="T13" fmla="*/ 0 h 2"/>
                  <a:gd name="T14" fmla="*/ 3 w 7"/>
                  <a:gd name="T15" fmla="*/ 0 h 2"/>
                  <a:gd name="T16" fmla="*/ 0 w 7"/>
                  <a:gd name="T17" fmla="*/ 2 h 2"/>
                  <a:gd name="T18" fmla="*/ 0 w 7"/>
                  <a:gd name="T19" fmla="*/ 2 h 2"/>
                  <a:gd name="T20" fmla="*/ 0 w 7"/>
                  <a:gd name="T21" fmla="*/ 2 h 2"/>
                  <a:gd name="T22" fmla="*/ 2 w 7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34"/>
              <p:cNvSpPr>
                <a:spLocks/>
              </p:cNvSpPr>
              <p:nvPr/>
            </p:nvSpPr>
            <p:spPr bwMode="auto">
              <a:xfrm>
                <a:off x="8234327" y="1898316"/>
                <a:ext cx="70790" cy="24804"/>
              </a:xfrm>
              <a:custGeom>
                <a:avLst/>
                <a:gdLst>
                  <a:gd name="T0" fmla="*/ 2 w 26"/>
                  <a:gd name="T1" fmla="*/ 10 h 11"/>
                  <a:gd name="T2" fmla="*/ 4 w 26"/>
                  <a:gd name="T3" fmla="*/ 10 h 11"/>
                  <a:gd name="T4" fmla="*/ 4 w 26"/>
                  <a:gd name="T5" fmla="*/ 10 h 11"/>
                  <a:gd name="T6" fmla="*/ 6 w 26"/>
                  <a:gd name="T7" fmla="*/ 10 h 11"/>
                  <a:gd name="T8" fmla="*/ 9 w 26"/>
                  <a:gd name="T9" fmla="*/ 11 h 11"/>
                  <a:gd name="T10" fmla="*/ 13 w 26"/>
                  <a:gd name="T11" fmla="*/ 11 h 11"/>
                  <a:gd name="T12" fmla="*/ 15 w 26"/>
                  <a:gd name="T13" fmla="*/ 11 h 11"/>
                  <a:gd name="T14" fmla="*/ 17 w 26"/>
                  <a:gd name="T15" fmla="*/ 10 h 11"/>
                  <a:gd name="T16" fmla="*/ 20 w 26"/>
                  <a:gd name="T17" fmla="*/ 8 h 11"/>
                  <a:gd name="T18" fmla="*/ 24 w 26"/>
                  <a:gd name="T19" fmla="*/ 8 h 11"/>
                  <a:gd name="T20" fmla="*/ 26 w 26"/>
                  <a:gd name="T21" fmla="*/ 8 h 11"/>
                  <a:gd name="T22" fmla="*/ 24 w 26"/>
                  <a:gd name="T23" fmla="*/ 6 h 11"/>
                  <a:gd name="T24" fmla="*/ 22 w 26"/>
                  <a:gd name="T25" fmla="*/ 6 h 11"/>
                  <a:gd name="T26" fmla="*/ 22 w 26"/>
                  <a:gd name="T27" fmla="*/ 6 h 11"/>
                  <a:gd name="T28" fmla="*/ 22 w 26"/>
                  <a:gd name="T29" fmla="*/ 4 h 11"/>
                  <a:gd name="T30" fmla="*/ 24 w 26"/>
                  <a:gd name="T31" fmla="*/ 4 h 11"/>
                  <a:gd name="T32" fmla="*/ 22 w 26"/>
                  <a:gd name="T33" fmla="*/ 4 h 11"/>
                  <a:gd name="T34" fmla="*/ 20 w 26"/>
                  <a:gd name="T35" fmla="*/ 2 h 11"/>
                  <a:gd name="T36" fmla="*/ 17 w 26"/>
                  <a:gd name="T37" fmla="*/ 2 h 11"/>
                  <a:gd name="T38" fmla="*/ 13 w 26"/>
                  <a:gd name="T39" fmla="*/ 0 h 11"/>
                  <a:gd name="T40" fmla="*/ 11 w 26"/>
                  <a:gd name="T41" fmla="*/ 0 h 11"/>
                  <a:gd name="T42" fmla="*/ 8 w 26"/>
                  <a:gd name="T43" fmla="*/ 0 h 11"/>
                  <a:gd name="T44" fmla="*/ 8 w 26"/>
                  <a:gd name="T45" fmla="*/ 0 h 11"/>
                  <a:gd name="T46" fmla="*/ 8 w 26"/>
                  <a:gd name="T47" fmla="*/ 2 h 11"/>
                  <a:gd name="T48" fmla="*/ 8 w 26"/>
                  <a:gd name="T49" fmla="*/ 2 h 11"/>
                  <a:gd name="T50" fmla="*/ 4 w 26"/>
                  <a:gd name="T51" fmla="*/ 2 h 11"/>
                  <a:gd name="T52" fmla="*/ 2 w 26"/>
                  <a:gd name="T53" fmla="*/ 4 h 11"/>
                  <a:gd name="T54" fmla="*/ 0 w 26"/>
                  <a:gd name="T55" fmla="*/ 6 h 11"/>
                  <a:gd name="T56" fmla="*/ 2 w 26"/>
                  <a:gd name="T57" fmla="*/ 6 h 11"/>
                  <a:gd name="T58" fmla="*/ 4 w 26"/>
                  <a:gd name="T59" fmla="*/ 6 h 11"/>
                  <a:gd name="T60" fmla="*/ 4 w 26"/>
                  <a:gd name="T61" fmla="*/ 6 h 11"/>
                  <a:gd name="T62" fmla="*/ 0 w 26"/>
                  <a:gd name="T63" fmla="*/ 8 h 11"/>
                  <a:gd name="T64" fmla="*/ 2 w 26"/>
                  <a:gd name="T65" fmla="*/ 8 h 11"/>
                  <a:gd name="T66" fmla="*/ 0 w 26"/>
                  <a:gd name="T67" fmla="*/ 10 h 11"/>
                  <a:gd name="T68" fmla="*/ 2 w 26"/>
                  <a:gd name="T6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1">
                    <a:moveTo>
                      <a:pt x="2" y="10"/>
                    </a:move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35"/>
              <p:cNvSpPr>
                <a:spLocks noEditPoints="1"/>
              </p:cNvSpPr>
              <p:nvPr/>
            </p:nvSpPr>
            <p:spPr bwMode="auto">
              <a:xfrm>
                <a:off x="8275167" y="1916355"/>
                <a:ext cx="92571" cy="27059"/>
              </a:xfrm>
              <a:custGeom>
                <a:avLst/>
                <a:gdLst>
                  <a:gd name="T0" fmla="*/ 3 w 34"/>
                  <a:gd name="T1" fmla="*/ 2 h 12"/>
                  <a:gd name="T2" fmla="*/ 3 w 34"/>
                  <a:gd name="T3" fmla="*/ 3 h 12"/>
                  <a:gd name="T4" fmla="*/ 3 w 34"/>
                  <a:gd name="T5" fmla="*/ 3 h 12"/>
                  <a:gd name="T6" fmla="*/ 2 w 34"/>
                  <a:gd name="T7" fmla="*/ 3 h 12"/>
                  <a:gd name="T8" fmla="*/ 2 w 34"/>
                  <a:gd name="T9" fmla="*/ 3 h 12"/>
                  <a:gd name="T10" fmla="*/ 3 w 34"/>
                  <a:gd name="T11" fmla="*/ 5 h 12"/>
                  <a:gd name="T12" fmla="*/ 0 w 34"/>
                  <a:gd name="T13" fmla="*/ 5 h 12"/>
                  <a:gd name="T14" fmla="*/ 0 w 34"/>
                  <a:gd name="T15" fmla="*/ 7 h 12"/>
                  <a:gd name="T16" fmla="*/ 0 w 34"/>
                  <a:gd name="T17" fmla="*/ 7 h 12"/>
                  <a:gd name="T18" fmla="*/ 0 w 34"/>
                  <a:gd name="T19" fmla="*/ 7 h 12"/>
                  <a:gd name="T20" fmla="*/ 2 w 34"/>
                  <a:gd name="T21" fmla="*/ 7 h 12"/>
                  <a:gd name="T22" fmla="*/ 3 w 34"/>
                  <a:gd name="T23" fmla="*/ 7 h 12"/>
                  <a:gd name="T24" fmla="*/ 5 w 34"/>
                  <a:gd name="T25" fmla="*/ 7 h 12"/>
                  <a:gd name="T26" fmla="*/ 5 w 34"/>
                  <a:gd name="T27" fmla="*/ 7 h 12"/>
                  <a:gd name="T28" fmla="*/ 7 w 34"/>
                  <a:gd name="T29" fmla="*/ 9 h 12"/>
                  <a:gd name="T30" fmla="*/ 9 w 34"/>
                  <a:gd name="T31" fmla="*/ 11 h 12"/>
                  <a:gd name="T32" fmla="*/ 11 w 34"/>
                  <a:gd name="T33" fmla="*/ 11 h 12"/>
                  <a:gd name="T34" fmla="*/ 12 w 34"/>
                  <a:gd name="T35" fmla="*/ 11 h 12"/>
                  <a:gd name="T36" fmla="*/ 14 w 34"/>
                  <a:gd name="T37" fmla="*/ 11 h 12"/>
                  <a:gd name="T38" fmla="*/ 16 w 34"/>
                  <a:gd name="T39" fmla="*/ 11 h 12"/>
                  <a:gd name="T40" fmla="*/ 18 w 34"/>
                  <a:gd name="T41" fmla="*/ 11 h 12"/>
                  <a:gd name="T42" fmla="*/ 23 w 34"/>
                  <a:gd name="T43" fmla="*/ 12 h 12"/>
                  <a:gd name="T44" fmla="*/ 25 w 34"/>
                  <a:gd name="T45" fmla="*/ 12 h 12"/>
                  <a:gd name="T46" fmla="*/ 27 w 34"/>
                  <a:gd name="T47" fmla="*/ 12 h 12"/>
                  <a:gd name="T48" fmla="*/ 32 w 34"/>
                  <a:gd name="T49" fmla="*/ 12 h 12"/>
                  <a:gd name="T50" fmla="*/ 32 w 34"/>
                  <a:gd name="T51" fmla="*/ 12 h 12"/>
                  <a:gd name="T52" fmla="*/ 34 w 34"/>
                  <a:gd name="T53" fmla="*/ 11 h 12"/>
                  <a:gd name="T54" fmla="*/ 32 w 34"/>
                  <a:gd name="T55" fmla="*/ 11 h 12"/>
                  <a:gd name="T56" fmla="*/ 31 w 34"/>
                  <a:gd name="T57" fmla="*/ 9 h 12"/>
                  <a:gd name="T58" fmla="*/ 29 w 34"/>
                  <a:gd name="T59" fmla="*/ 9 h 12"/>
                  <a:gd name="T60" fmla="*/ 31 w 34"/>
                  <a:gd name="T61" fmla="*/ 7 h 12"/>
                  <a:gd name="T62" fmla="*/ 29 w 34"/>
                  <a:gd name="T63" fmla="*/ 7 h 12"/>
                  <a:gd name="T64" fmla="*/ 29 w 34"/>
                  <a:gd name="T65" fmla="*/ 5 h 12"/>
                  <a:gd name="T66" fmla="*/ 29 w 34"/>
                  <a:gd name="T67" fmla="*/ 3 h 12"/>
                  <a:gd name="T68" fmla="*/ 27 w 34"/>
                  <a:gd name="T69" fmla="*/ 3 h 12"/>
                  <a:gd name="T70" fmla="*/ 27 w 34"/>
                  <a:gd name="T71" fmla="*/ 3 h 12"/>
                  <a:gd name="T72" fmla="*/ 23 w 34"/>
                  <a:gd name="T73" fmla="*/ 2 h 12"/>
                  <a:gd name="T74" fmla="*/ 21 w 34"/>
                  <a:gd name="T75" fmla="*/ 2 h 12"/>
                  <a:gd name="T76" fmla="*/ 20 w 34"/>
                  <a:gd name="T77" fmla="*/ 2 h 12"/>
                  <a:gd name="T78" fmla="*/ 18 w 34"/>
                  <a:gd name="T79" fmla="*/ 2 h 12"/>
                  <a:gd name="T80" fmla="*/ 18 w 34"/>
                  <a:gd name="T81" fmla="*/ 2 h 12"/>
                  <a:gd name="T82" fmla="*/ 18 w 34"/>
                  <a:gd name="T83" fmla="*/ 3 h 12"/>
                  <a:gd name="T84" fmla="*/ 16 w 34"/>
                  <a:gd name="T85" fmla="*/ 3 h 12"/>
                  <a:gd name="T86" fmla="*/ 18 w 34"/>
                  <a:gd name="T87" fmla="*/ 3 h 12"/>
                  <a:gd name="T88" fmla="*/ 16 w 34"/>
                  <a:gd name="T89" fmla="*/ 2 h 12"/>
                  <a:gd name="T90" fmla="*/ 14 w 34"/>
                  <a:gd name="T91" fmla="*/ 2 h 12"/>
                  <a:gd name="T92" fmla="*/ 11 w 34"/>
                  <a:gd name="T93" fmla="*/ 0 h 12"/>
                  <a:gd name="T94" fmla="*/ 9 w 34"/>
                  <a:gd name="T95" fmla="*/ 2 h 12"/>
                  <a:gd name="T96" fmla="*/ 16 w 34"/>
                  <a:gd name="T97" fmla="*/ 3 h 12"/>
                  <a:gd name="T98" fmla="*/ 14 w 34"/>
                  <a:gd name="T9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" h="12">
                    <a:moveTo>
                      <a:pt x="5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4" y="11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9"/>
                    </a:lnTo>
                    <a:lnTo>
                      <a:pt x="27" y="7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5" y="2"/>
                    </a:lnTo>
                    <a:close/>
                    <a:moveTo>
                      <a:pt x="16" y="3"/>
                    </a:moveTo>
                    <a:lnTo>
                      <a:pt x="16" y="5"/>
                    </a:lnTo>
                    <a:lnTo>
                      <a:pt x="14" y="5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36"/>
              <p:cNvSpPr>
                <a:spLocks/>
              </p:cNvSpPr>
              <p:nvPr/>
            </p:nvSpPr>
            <p:spPr bwMode="auto">
              <a:xfrm>
                <a:off x="8378629" y="1927629"/>
                <a:ext cx="68067" cy="33823"/>
              </a:xfrm>
              <a:custGeom>
                <a:avLst/>
                <a:gdLst>
                  <a:gd name="T0" fmla="*/ 0 w 25"/>
                  <a:gd name="T1" fmla="*/ 4 h 15"/>
                  <a:gd name="T2" fmla="*/ 0 w 25"/>
                  <a:gd name="T3" fmla="*/ 6 h 15"/>
                  <a:gd name="T4" fmla="*/ 2 w 25"/>
                  <a:gd name="T5" fmla="*/ 7 h 15"/>
                  <a:gd name="T6" fmla="*/ 3 w 25"/>
                  <a:gd name="T7" fmla="*/ 7 h 15"/>
                  <a:gd name="T8" fmla="*/ 2 w 25"/>
                  <a:gd name="T9" fmla="*/ 7 h 15"/>
                  <a:gd name="T10" fmla="*/ 2 w 25"/>
                  <a:gd name="T11" fmla="*/ 9 h 15"/>
                  <a:gd name="T12" fmla="*/ 2 w 25"/>
                  <a:gd name="T13" fmla="*/ 9 h 15"/>
                  <a:gd name="T14" fmla="*/ 3 w 25"/>
                  <a:gd name="T15" fmla="*/ 11 h 15"/>
                  <a:gd name="T16" fmla="*/ 3 w 25"/>
                  <a:gd name="T17" fmla="*/ 13 h 15"/>
                  <a:gd name="T18" fmla="*/ 3 w 25"/>
                  <a:gd name="T19" fmla="*/ 13 h 15"/>
                  <a:gd name="T20" fmla="*/ 5 w 25"/>
                  <a:gd name="T21" fmla="*/ 15 h 15"/>
                  <a:gd name="T22" fmla="*/ 7 w 25"/>
                  <a:gd name="T23" fmla="*/ 13 h 15"/>
                  <a:gd name="T24" fmla="*/ 9 w 25"/>
                  <a:gd name="T25" fmla="*/ 13 h 15"/>
                  <a:gd name="T26" fmla="*/ 9 w 25"/>
                  <a:gd name="T27" fmla="*/ 13 h 15"/>
                  <a:gd name="T28" fmla="*/ 12 w 25"/>
                  <a:gd name="T29" fmla="*/ 11 h 15"/>
                  <a:gd name="T30" fmla="*/ 14 w 25"/>
                  <a:gd name="T31" fmla="*/ 11 h 15"/>
                  <a:gd name="T32" fmla="*/ 18 w 25"/>
                  <a:gd name="T33" fmla="*/ 11 h 15"/>
                  <a:gd name="T34" fmla="*/ 18 w 25"/>
                  <a:gd name="T35" fmla="*/ 11 h 15"/>
                  <a:gd name="T36" fmla="*/ 20 w 25"/>
                  <a:gd name="T37" fmla="*/ 11 h 15"/>
                  <a:gd name="T38" fmla="*/ 23 w 25"/>
                  <a:gd name="T39" fmla="*/ 9 h 15"/>
                  <a:gd name="T40" fmla="*/ 25 w 25"/>
                  <a:gd name="T41" fmla="*/ 9 h 15"/>
                  <a:gd name="T42" fmla="*/ 25 w 25"/>
                  <a:gd name="T43" fmla="*/ 7 h 15"/>
                  <a:gd name="T44" fmla="*/ 25 w 25"/>
                  <a:gd name="T45" fmla="*/ 7 h 15"/>
                  <a:gd name="T46" fmla="*/ 23 w 25"/>
                  <a:gd name="T47" fmla="*/ 6 h 15"/>
                  <a:gd name="T48" fmla="*/ 22 w 25"/>
                  <a:gd name="T49" fmla="*/ 6 h 15"/>
                  <a:gd name="T50" fmla="*/ 16 w 25"/>
                  <a:gd name="T51" fmla="*/ 4 h 15"/>
                  <a:gd name="T52" fmla="*/ 14 w 25"/>
                  <a:gd name="T53" fmla="*/ 4 h 15"/>
                  <a:gd name="T54" fmla="*/ 14 w 25"/>
                  <a:gd name="T55" fmla="*/ 4 h 15"/>
                  <a:gd name="T56" fmla="*/ 12 w 25"/>
                  <a:gd name="T57" fmla="*/ 2 h 15"/>
                  <a:gd name="T58" fmla="*/ 12 w 25"/>
                  <a:gd name="T59" fmla="*/ 2 h 15"/>
                  <a:gd name="T60" fmla="*/ 11 w 25"/>
                  <a:gd name="T61" fmla="*/ 2 h 15"/>
                  <a:gd name="T62" fmla="*/ 9 w 25"/>
                  <a:gd name="T63" fmla="*/ 2 h 15"/>
                  <a:gd name="T64" fmla="*/ 9 w 25"/>
                  <a:gd name="T65" fmla="*/ 4 h 15"/>
                  <a:gd name="T66" fmla="*/ 9 w 25"/>
                  <a:gd name="T67" fmla="*/ 4 h 15"/>
                  <a:gd name="T68" fmla="*/ 7 w 25"/>
                  <a:gd name="T69" fmla="*/ 2 h 15"/>
                  <a:gd name="T70" fmla="*/ 7 w 25"/>
                  <a:gd name="T71" fmla="*/ 2 h 15"/>
                  <a:gd name="T72" fmla="*/ 5 w 25"/>
                  <a:gd name="T73" fmla="*/ 2 h 15"/>
                  <a:gd name="T74" fmla="*/ 5 w 25"/>
                  <a:gd name="T75" fmla="*/ 0 h 15"/>
                  <a:gd name="T76" fmla="*/ 2 w 25"/>
                  <a:gd name="T77" fmla="*/ 0 h 15"/>
                  <a:gd name="T78" fmla="*/ 3 w 25"/>
                  <a:gd name="T79" fmla="*/ 2 h 15"/>
                  <a:gd name="T80" fmla="*/ 0 w 25"/>
                  <a:gd name="T81" fmla="*/ 2 h 15"/>
                  <a:gd name="T82" fmla="*/ 2 w 25"/>
                  <a:gd name="T83" fmla="*/ 2 h 15"/>
                  <a:gd name="T84" fmla="*/ 0 w 25"/>
                  <a:gd name="T8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15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1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7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37"/>
              <p:cNvSpPr>
                <a:spLocks/>
              </p:cNvSpPr>
              <p:nvPr/>
            </p:nvSpPr>
            <p:spPr bwMode="auto">
              <a:xfrm>
                <a:off x="8934058" y="1997531"/>
                <a:ext cx="21782" cy="9020"/>
              </a:xfrm>
              <a:custGeom>
                <a:avLst/>
                <a:gdLst>
                  <a:gd name="T0" fmla="*/ 6 w 8"/>
                  <a:gd name="T1" fmla="*/ 2 h 4"/>
                  <a:gd name="T2" fmla="*/ 6 w 8"/>
                  <a:gd name="T3" fmla="*/ 2 h 4"/>
                  <a:gd name="T4" fmla="*/ 2 w 8"/>
                  <a:gd name="T5" fmla="*/ 0 h 4"/>
                  <a:gd name="T6" fmla="*/ 0 w 8"/>
                  <a:gd name="T7" fmla="*/ 0 h 4"/>
                  <a:gd name="T8" fmla="*/ 0 w 8"/>
                  <a:gd name="T9" fmla="*/ 0 h 4"/>
                  <a:gd name="T10" fmla="*/ 0 w 8"/>
                  <a:gd name="T11" fmla="*/ 0 h 4"/>
                  <a:gd name="T12" fmla="*/ 2 w 8"/>
                  <a:gd name="T13" fmla="*/ 2 h 4"/>
                  <a:gd name="T14" fmla="*/ 4 w 8"/>
                  <a:gd name="T15" fmla="*/ 2 h 4"/>
                  <a:gd name="T16" fmla="*/ 6 w 8"/>
                  <a:gd name="T17" fmla="*/ 2 h 4"/>
                  <a:gd name="T18" fmla="*/ 8 w 8"/>
                  <a:gd name="T19" fmla="*/ 4 h 4"/>
                  <a:gd name="T20" fmla="*/ 8 w 8"/>
                  <a:gd name="T21" fmla="*/ 4 h 4"/>
                  <a:gd name="T22" fmla="*/ 8 w 8"/>
                  <a:gd name="T23" fmla="*/ 2 h 4"/>
                  <a:gd name="T24" fmla="*/ 6 w 8"/>
                  <a:gd name="T25" fmla="*/ 2 h 4"/>
                  <a:gd name="T26" fmla="*/ 6 w 8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6" y="2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38"/>
              <p:cNvSpPr>
                <a:spLocks/>
              </p:cNvSpPr>
              <p:nvPr/>
            </p:nvSpPr>
            <p:spPr bwMode="auto">
              <a:xfrm>
                <a:off x="8879604" y="1968217"/>
                <a:ext cx="21782" cy="9020"/>
              </a:xfrm>
              <a:custGeom>
                <a:avLst/>
                <a:gdLst>
                  <a:gd name="T0" fmla="*/ 2 w 8"/>
                  <a:gd name="T1" fmla="*/ 2 h 4"/>
                  <a:gd name="T2" fmla="*/ 4 w 8"/>
                  <a:gd name="T3" fmla="*/ 2 h 4"/>
                  <a:gd name="T4" fmla="*/ 4 w 8"/>
                  <a:gd name="T5" fmla="*/ 2 h 4"/>
                  <a:gd name="T6" fmla="*/ 4 w 8"/>
                  <a:gd name="T7" fmla="*/ 4 h 4"/>
                  <a:gd name="T8" fmla="*/ 6 w 8"/>
                  <a:gd name="T9" fmla="*/ 4 h 4"/>
                  <a:gd name="T10" fmla="*/ 6 w 8"/>
                  <a:gd name="T11" fmla="*/ 4 h 4"/>
                  <a:gd name="T12" fmla="*/ 8 w 8"/>
                  <a:gd name="T13" fmla="*/ 4 h 4"/>
                  <a:gd name="T14" fmla="*/ 8 w 8"/>
                  <a:gd name="T15" fmla="*/ 4 h 4"/>
                  <a:gd name="T16" fmla="*/ 8 w 8"/>
                  <a:gd name="T17" fmla="*/ 4 h 4"/>
                  <a:gd name="T18" fmla="*/ 8 w 8"/>
                  <a:gd name="T19" fmla="*/ 4 h 4"/>
                  <a:gd name="T20" fmla="*/ 6 w 8"/>
                  <a:gd name="T21" fmla="*/ 2 h 4"/>
                  <a:gd name="T22" fmla="*/ 6 w 8"/>
                  <a:gd name="T23" fmla="*/ 2 h 4"/>
                  <a:gd name="T24" fmla="*/ 6 w 8"/>
                  <a:gd name="T25" fmla="*/ 2 h 4"/>
                  <a:gd name="T26" fmla="*/ 4 w 8"/>
                  <a:gd name="T27" fmla="*/ 2 h 4"/>
                  <a:gd name="T28" fmla="*/ 2 w 8"/>
                  <a:gd name="T29" fmla="*/ 0 h 4"/>
                  <a:gd name="T30" fmla="*/ 2 w 8"/>
                  <a:gd name="T31" fmla="*/ 0 h 4"/>
                  <a:gd name="T32" fmla="*/ 0 w 8"/>
                  <a:gd name="T33" fmla="*/ 0 h 4"/>
                  <a:gd name="T34" fmla="*/ 2 w 8"/>
                  <a:gd name="T35" fmla="*/ 0 h 4"/>
                  <a:gd name="T36" fmla="*/ 2 w 8"/>
                  <a:gd name="T3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4">
                    <a:moveTo>
                      <a:pt x="2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39"/>
              <p:cNvSpPr>
                <a:spLocks/>
              </p:cNvSpPr>
              <p:nvPr/>
            </p:nvSpPr>
            <p:spPr bwMode="auto">
              <a:xfrm>
                <a:off x="8901386" y="1956943"/>
                <a:ext cx="103462" cy="27059"/>
              </a:xfrm>
              <a:custGeom>
                <a:avLst/>
                <a:gdLst>
                  <a:gd name="T0" fmla="*/ 2 w 38"/>
                  <a:gd name="T1" fmla="*/ 3 h 12"/>
                  <a:gd name="T2" fmla="*/ 2 w 38"/>
                  <a:gd name="T3" fmla="*/ 5 h 12"/>
                  <a:gd name="T4" fmla="*/ 2 w 38"/>
                  <a:gd name="T5" fmla="*/ 5 h 12"/>
                  <a:gd name="T6" fmla="*/ 3 w 38"/>
                  <a:gd name="T7" fmla="*/ 7 h 12"/>
                  <a:gd name="T8" fmla="*/ 2 w 38"/>
                  <a:gd name="T9" fmla="*/ 7 h 12"/>
                  <a:gd name="T10" fmla="*/ 5 w 38"/>
                  <a:gd name="T11" fmla="*/ 7 h 12"/>
                  <a:gd name="T12" fmla="*/ 5 w 38"/>
                  <a:gd name="T13" fmla="*/ 7 h 12"/>
                  <a:gd name="T14" fmla="*/ 5 w 38"/>
                  <a:gd name="T15" fmla="*/ 9 h 12"/>
                  <a:gd name="T16" fmla="*/ 7 w 38"/>
                  <a:gd name="T17" fmla="*/ 9 h 12"/>
                  <a:gd name="T18" fmla="*/ 5 w 38"/>
                  <a:gd name="T19" fmla="*/ 9 h 12"/>
                  <a:gd name="T20" fmla="*/ 7 w 38"/>
                  <a:gd name="T21" fmla="*/ 9 h 12"/>
                  <a:gd name="T22" fmla="*/ 12 w 38"/>
                  <a:gd name="T23" fmla="*/ 11 h 12"/>
                  <a:gd name="T24" fmla="*/ 14 w 38"/>
                  <a:gd name="T25" fmla="*/ 12 h 12"/>
                  <a:gd name="T26" fmla="*/ 20 w 38"/>
                  <a:gd name="T27" fmla="*/ 12 h 12"/>
                  <a:gd name="T28" fmla="*/ 23 w 38"/>
                  <a:gd name="T29" fmla="*/ 12 h 12"/>
                  <a:gd name="T30" fmla="*/ 23 w 38"/>
                  <a:gd name="T31" fmla="*/ 12 h 12"/>
                  <a:gd name="T32" fmla="*/ 21 w 38"/>
                  <a:gd name="T33" fmla="*/ 11 h 12"/>
                  <a:gd name="T34" fmla="*/ 20 w 38"/>
                  <a:gd name="T35" fmla="*/ 11 h 12"/>
                  <a:gd name="T36" fmla="*/ 21 w 38"/>
                  <a:gd name="T37" fmla="*/ 11 h 12"/>
                  <a:gd name="T38" fmla="*/ 25 w 38"/>
                  <a:gd name="T39" fmla="*/ 11 h 12"/>
                  <a:gd name="T40" fmla="*/ 25 w 38"/>
                  <a:gd name="T41" fmla="*/ 11 h 12"/>
                  <a:gd name="T42" fmla="*/ 27 w 38"/>
                  <a:gd name="T43" fmla="*/ 11 h 12"/>
                  <a:gd name="T44" fmla="*/ 29 w 38"/>
                  <a:gd name="T45" fmla="*/ 9 h 12"/>
                  <a:gd name="T46" fmla="*/ 29 w 38"/>
                  <a:gd name="T47" fmla="*/ 9 h 12"/>
                  <a:gd name="T48" fmla="*/ 30 w 38"/>
                  <a:gd name="T49" fmla="*/ 9 h 12"/>
                  <a:gd name="T50" fmla="*/ 34 w 38"/>
                  <a:gd name="T51" fmla="*/ 9 h 12"/>
                  <a:gd name="T52" fmla="*/ 34 w 38"/>
                  <a:gd name="T53" fmla="*/ 9 h 12"/>
                  <a:gd name="T54" fmla="*/ 38 w 38"/>
                  <a:gd name="T55" fmla="*/ 9 h 12"/>
                  <a:gd name="T56" fmla="*/ 38 w 38"/>
                  <a:gd name="T57" fmla="*/ 9 h 12"/>
                  <a:gd name="T58" fmla="*/ 34 w 38"/>
                  <a:gd name="T59" fmla="*/ 9 h 12"/>
                  <a:gd name="T60" fmla="*/ 29 w 38"/>
                  <a:gd name="T61" fmla="*/ 5 h 12"/>
                  <a:gd name="T62" fmla="*/ 27 w 38"/>
                  <a:gd name="T63" fmla="*/ 5 h 12"/>
                  <a:gd name="T64" fmla="*/ 25 w 38"/>
                  <a:gd name="T65" fmla="*/ 3 h 12"/>
                  <a:gd name="T66" fmla="*/ 25 w 38"/>
                  <a:gd name="T67" fmla="*/ 3 h 12"/>
                  <a:gd name="T68" fmla="*/ 23 w 38"/>
                  <a:gd name="T69" fmla="*/ 3 h 12"/>
                  <a:gd name="T70" fmla="*/ 21 w 38"/>
                  <a:gd name="T71" fmla="*/ 2 h 12"/>
                  <a:gd name="T72" fmla="*/ 18 w 38"/>
                  <a:gd name="T73" fmla="*/ 2 h 12"/>
                  <a:gd name="T74" fmla="*/ 14 w 38"/>
                  <a:gd name="T75" fmla="*/ 0 h 12"/>
                  <a:gd name="T76" fmla="*/ 14 w 38"/>
                  <a:gd name="T77" fmla="*/ 2 h 12"/>
                  <a:gd name="T78" fmla="*/ 18 w 38"/>
                  <a:gd name="T79" fmla="*/ 3 h 12"/>
                  <a:gd name="T80" fmla="*/ 20 w 38"/>
                  <a:gd name="T81" fmla="*/ 5 h 12"/>
                  <a:gd name="T82" fmla="*/ 18 w 38"/>
                  <a:gd name="T83" fmla="*/ 5 h 12"/>
                  <a:gd name="T84" fmla="*/ 16 w 38"/>
                  <a:gd name="T85" fmla="*/ 3 h 12"/>
                  <a:gd name="T86" fmla="*/ 14 w 38"/>
                  <a:gd name="T87" fmla="*/ 3 h 12"/>
                  <a:gd name="T88" fmla="*/ 14 w 38"/>
                  <a:gd name="T89" fmla="*/ 3 h 12"/>
                  <a:gd name="T90" fmla="*/ 12 w 38"/>
                  <a:gd name="T91" fmla="*/ 3 h 12"/>
                  <a:gd name="T92" fmla="*/ 11 w 38"/>
                  <a:gd name="T93" fmla="*/ 3 h 12"/>
                  <a:gd name="T94" fmla="*/ 9 w 38"/>
                  <a:gd name="T95" fmla="*/ 2 h 12"/>
                  <a:gd name="T96" fmla="*/ 5 w 38"/>
                  <a:gd name="T97" fmla="*/ 2 h 12"/>
                  <a:gd name="T98" fmla="*/ 3 w 38"/>
                  <a:gd name="T99" fmla="*/ 0 h 12"/>
                  <a:gd name="T100" fmla="*/ 2 w 38"/>
                  <a:gd name="T101" fmla="*/ 0 h 12"/>
                  <a:gd name="T102" fmla="*/ 2 w 38"/>
                  <a:gd name="T103" fmla="*/ 2 h 12"/>
                  <a:gd name="T104" fmla="*/ 0 w 38"/>
                  <a:gd name="T105" fmla="*/ 3 h 12"/>
                  <a:gd name="T106" fmla="*/ 0 w 38"/>
                  <a:gd name="T107" fmla="*/ 3 h 12"/>
                  <a:gd name="T108" fmla="*/ 2 w 38"/>
                  <a:gd name="T10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8" h="12">
                    <a:moveTo>
                      <a:pt x="2" y="3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20" y="12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11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4" y="11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0" y="7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40"/>
              <p:cNvSpPr>
                <a:spLocks/>
              </p:cNvSpPr>
              <p:nvPr/>
            </p:nvSpPr>
            <p:spPr bwMode="auto">
              <a:xfrm>
                <a:off x="8939504" y="1956943"/>
                <a:ext cx="73513" cy="15784"/>
              </a:xfrm>
              <a:custGeom>
                <a:avLst/>
                <a:gdLst>
                  <a:gd name="T0" fmla="*/ 11 w 27"/>
                  <a:gd name="T1" fmla="*/ 3 h 7"/>
                  <a:gd name="T2" fmla="*/ 13 w 27"/>
                  <a:gd name="T3" fmla="*/ 5 h 7"/>
                  <a:gd name="T4" fmla="*/ 15 w 27"/>
                  <a:gd name="T5" fmla="*/ 5 h 7"/>
                  <a:gd name="T6" fmla="*/ 18 w 27"/>
                  <a:gd name="T7" fmla="*/ 7 h 7"/>
                  <a:gd name="T8" fmla="*/ 20 w 27"/>
                  <a:gd name="T9" fmla="*/ 7 h 7"/>
                  <a:gd name="T10" fmla="*/ 24 w 27"/>
                  <a:gd name="T11" fmla="*/ 7 h 7"/>
                  <a:gd name="T12" fmla="*/ 26 w 27"/>
                  <a:gd name="T13" fmla="*/ 7 h 7"/>
                  <a:gd name="T14" fmla="*/ 26 w 27"/>
                  <a:gd name="T15" fmla="*/ 7 h 7"/>
                  <a:gd name="T16" fmla="*/ 26 w 27"/>
                  <a:gd name="T17" fmla="*/ 7 h 7"/>
                  <a:gd name="T18" fmla="*/ 27 w 27"/>
                  <a:gd name="T19" fmla="*/ 5 h 7"/>
                  <a:gd name="T20" fmla="*/ 26 w 27"/>
                  <a:gd name="T21" fmla="*/ 5 h 7"/>
                  <a:gd name="T22" fmla="*/ 24 w 27"/>
                  <a:gd name="T23" fmla="*/ 5 h 7"/>
                  <a:gd name="T24" fmla="*/ 24 w 27"/>
                  <a:gd name="T25" fmla="*/ 3 h 7"/>
                  <a:gd name="T26" fmla="*/ 24 w 27"/>
                  <a:gd name="T27" fmla="*/ 3 h 7"/>
                  <a:gd name="T28" fmla="*/ 24 w 27"/>
                  <a:gd name="T29" fmla="*/ 3 h 7"/>
                  <a:gd name="T30" fmla="*/ 24 w 27"/>
                  <a:gd name="T31" fmla="*/ 3 h 7"/>
                  <a:gd name="T32" fmla="*/ 26 w 27"/>
                  <a:gd name="T33" fmla="*/ 3 h 7"/>
                  <a:gd name="T34" fmla="*/ 26 w 27"/>
                  <a:gd name="T35" fmla="*/ 3 h 7"/>
                  <a:gd name="T36" fmla="*/ 24 w 27"/>
                  <a:gd name="T37" fmla="*/ 3 h 7"/>
                  <a:gd name="T38" fmla="*/ 22 w 27"/>
                  <a:gd name="T39" fmla="*/ 3 h 7"/>
                  <a:gd name="T40" fmla="*/ 20 w 27"/>
                  <a:gd name="T41" fmla="*/ 2 h 7"/>
                  <a:gd name="T42" fmla="*/ 18 w 27"/>
                  <a:gd name="T43" fmla="*/ 2 h 7"/>
                  <a:gd name="T44" fmla="*/ 16 w 27"/>
                  <a:gd name="T45" fmla="*/ 2 h 7"/>
                  <a:gd name="T46" fmla="*/ 15 w 27"/>
                  <a:gd name="T47" fmla="*/ 2 h 7"/>
                  <a:gd name="T48" fmla="*/ 13 w 27"/>
                  <a:gd name="T49" fmla="*/ 2 h 7"/>
                  <a:gd name="T50" fmla="*/ 11 w 27"/>
                  <a:gd name="T51" fmla="*/ 2 h 7"/>
                  <a:gd name="T52" fmla="*/ 11 w 27"/>
                  <a:gd name="T53" fmla="*/ 2 h 7"/>
                  <a:gd name="T54" fmla="*/ 9 w 27"/>
                  <a:gd name="T55" fmla="*/ 2 h 7"/>
                  <a:gd name="T56" fmla="*/ 7 w 27"/>
                  <a:gd name="T57" fmla="*/ 2 h 7"/>
                  <a:gd name="T58" fmla="*/ 6 w 27"/>
                  <a:gd name="T59" fmla="*/ 2 h 7"/>
                  <a:gd name="T60" fmla="*/ 4 w 27"/>
                  <a:gd name="T61" fmla="*/ 0 h 7"/>
                  <a:gd name="T62" fmla="*/ 2 w 27"/>
                  <a:gd name="T63" fmla="*/ 0 h 7"/>
                  <a:gd name="T64" fmla="*/ 0 w 27"/>
                  <a:gd name="T65" fmla="*/ 0 h 7"/>
                  <a:gd name="T66" fmla="*/ 2 w 27"/>
                  <a:gd name="T67" fmla="*/ 0 h 7"/>
                  <a:gd name="T68" fmla="*/ 2 w 27"/>
                  <a:gd name="T69" fmla="*/ 0 h 7"/>
                  <a:gd name="T70" fmla="*/ 9 w 27"/>
                  <a:gd name="T71" fmla="*/ 2 h 7"/>
                  <a:gd name="T72" fmla="*/ 9 w 27"/>
                  <a:gd name="T73" fmla="*/ 3 h 7"/>
                  <a:gd name="T74" fmla="*/ 11 w 27"/>
                  <a:gd name="T75" fmla="*/ 2 h 7"/>
                  <a:gd name="T76" fmla="*/ 11 w 27"/>
                  <a:gd name="T7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7">
                    <a:moveTo>
                      <a:pt x="11" y="3"/>
                    </a:moveTo>
                    <a:lnTo>
                      <a:pt x="13" y="5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41"/>
              <p:cNvSpPr>
                <a:spLocks/>
              </p:cNvSpPr>
              <p:nvPr/>
            </p:nvSpPr>
            <p:spPr bwMode="auto">
              <a:xfrm>
                <a:off x="9018462" y="1963708"/>
                <a:ext cx="73513" cy="9020"/>
              </a:xfrm>
              <a:custGeom>
                <a:avLst/>
                <a:gdLst>
                  <a:gd name="T0" fmla="*/ 6 w 27"/>
                  <a:gd name="T1" fmla="*/ 0 h 4"/>
                  <a:gd name="T2" fmla="*/ 7 w 27"/>
                  <a:gd name="T3" fmla="*/ 2 h 4"/>
                  <a:gd name="T4" fmla="*/ 9 w 27"/>
                  <a:gd name="T5" fmla="*/ 2 h 4"/>
                  <a:gd name="T6" fmla="*/ 11 w 27"/>
                  <a:gd name="T7" fmla="*/ 2 h 4"/>
                  <a:gd name="T8" fmla="*/ 13 w 27"/>
                  <a:gd name="T9" fmla="*/ 2 h 4"/>
                  <a:gd name="T10" fmla="*/ 13 w 27"/>
                  <a:gd name="T11" fmla="*/ 4 h 4"/>
                  <a:gd name="T12" fmla="*/ 15 w 27"/>
                  <a:gd name="T13" fmla="*/ 4 h 4"/>
                  <a:gd name="T14" fmla="*/ 16 w 27"/>
                  <a:gd name="T15" fmla="*/ 4 h 4"/>
                  <a:gd name="T16" fmla="*/ 18 w 27"/>
                  <a:gd name="T17" fmla="*/ 4 h 4"/>
                  <a:gd name="T18" fmla="*/ 18 w 27"/>
                  <a:gd name="T19" fmla="*/ 4 h 4"/>
                  <a:gd name="T20" fmla="*/ 20 w 27"/>
                  <a:gd name="T21" fmla="*/ 4 h 4"/>
                  <a:gd name="T22" fmla="*/ 22 w 27"/>
                  <a:gd name="T23" fmla="*/ 4 h 4"/>
                  <a:gd name="T24" fmla="*/ 24 w 27"/>
                  <a:gd name="T25" fmla="*/ 4 h 4"/>
                  <a:gd name="T26" fmla="*/ 22 w 27"/>
                  <a:gd name="T27" fmla="*/ 4 h 4"/>
                  <a:gd name="T28" fmla="*/ 24 w 27"/>
                  <a:gd name="T29" fmla="*/ 4 h 4"/>
                  <a:gd name="T30" fmla="*/ 24 w 27"/>
                  <a:gd name="T31" fmla="*/ 4 h 4"/>
                  <a:gd name="T32" fmla="*/ 24 w 27"/>
                  <a:gd name="T33" fmla="*/ 4 h 4"/>
                  <a:gd name="T34" fmla="*/ 26 w 27"/>
                  <a:gd name="T35" fmla="*/ 4 h 4"/>
                  <a:gd name="T36" fmla="*/ 26 w 27"/>
                  <a:gd name="T37" fmla="*/ 4 h 4"/>
                  <a:gd name="T38" fmla="*/ 27 w 27"/>
                  <a:gd name="T39" fmla="*/ 2 h 4"/>
                  <a:gd name="T40" fmla="*/ 27 w 27"/>
                  <a:gd name="T41" fmla="*/ 2 h 4"/>
                  <a:gd name="T42" fmla="*/ 26 w 27"/>
                  <a:gd name="T43" fmla="*/ 0 h 4"/>
                  <a:gd name="T44" fmla="*/ 26 w 27"/>
                  <a:gd name="T45" fmla="*/ 0 h 4"/>
                  <a:gd name="T46" fmla="*/ 22 w 27"/>
                  <a:gd name="T47" fmla="*/ 0 h 4"/>
                  <a:gd name="T48" fmla="*/ 20 w 27"/>
                  <a:gd name="T49" fmla="*/ 0 h 4"/>
                  <a:gd name="T50" fmla="*/ 20 w 27"/>
                  <a:gd name="T51" fmla="*/ 0 h 4"/>
                  <a:gd name="T52" fmla="*/ 18 w 27"/>
                  <a:gd name="T53" fmla="*/ 0 h 4"/>
                  <a:gd name="T54" fmla="*/ 16 w 27"/>
                  <a:gd name="T55" fmla="*/ 0 h 4"/>
                  <a:gd name="T56" fmla="*/ 16 w 27"/>
                  <a:gd name="T57" fmla="*/ 0 h 4"/>
                  <a:gd name="T58" fmla="*/ 15 w 27"/>
                  <a:gd name="T59" fmla="*/ 0 h 4"/>
                  <a:gd name="T60" fmla="*/ 15 w 27"/>
                  <a:gd name="T61" fmla="*/ 0 h 4"/>
                  <a:gd name="T62" fmla="*/ 13 w 27"/>
                  <a:gd name="T63" fmla="*/ 0 h 4"/>
                  <a:gd name="T64" fmla="*/ 11 w 27"/>
                  <a:gd name="T65" fmla="*/ 0 h 4"/>
                  <a:gd name="T66" fmla="*/ 11 w 27"/>
                  <a:gd name="T67" fmla="*/ 0 h 4"/>
                  <a:gd name="T68" fmla="*/ 11 w 27"/>
                  <a:gd name="T69" fmla="*/ 0 h 4"/>
                  <a:gd name="T70" fmla="*/ 7 w 27"/>
                  <a:gd name="T71" fmla="*/ 0 h 4"/>
                  <a:gd name="T72" fmla="*/ 6 w 27"/>
                  <a:gd name="T73" fmla="*/ 0 h 4"/>
                  <a:gd name="T74" fmla="*/ 6 w 27"/>
                  <a:gd name="T75" fmla="*/ 0 h 4"/>
                  <a:gd name="T76" fmla="*/ 4 w 27"/>
                  <a:gd name="T77" fmla="*/ 0 h 4"/>
                  <a:gd name="T78" fmla="*/ 4 w 27"/>
                  <a:gd name="T79" fmla="*/ 0 h 4"/>
                  <a:gd name="T80" fmla="*/ 2 w 27"/>
                  <a:gd name="T81" fmla="*/ 0 h 4"/>
                  <a:gd name="T82" fmla="*/ 2 w 27"/>
                  <a:gd name="T83" fmla="*/ 0 h 4"/>
                  <a:gd name="T84" fmla="*/ 0 w 27"/>
                  <a:gd name="T85" fmla="*/ 0 h 4"/>
                  <a:gd name="T86" fmla="*/ 4 w 27"/>
                  <a:gd name="T87" fmla="*/ 0 h 4"/>
                  <a:gd name="T88" fmla="*/ 6 w 27"/>
                  <a:gd name="T8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" h="4">
                    <a:moveTo>
                      <a:pt x="6" y="0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20" y="4"/>
                    </a:lnTo>
                    <a:lnTo>
                      <a:pt x="22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42"/>
              <p:cNvSpPr>
                <a:spLocks/>
              </p:cNvSpPr>
              <p:nvPr/>
            </p:nvSpPr>
            <p:spPr bwMode="auto">
              <a:xfrm>
                <a:off x="9018462" y="1961453"/>
                <a:ext cx="0" cy="225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43"/>
              <p:cNvSpPr>
                <a:spLocks/>
              </p:cNvSpPr>
              <p:nvPr/>
            </p:nvSpPr>
            <p:spPr bwMode="auto">
              <a:xfrm>
                <a:off x="8993957" y="1988512"/>
                <a:ext cx="10891" cy="9020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2 h 4"/>
                  <a:gd name="T4" fmla="*/ 0 w 4"/>
                  <a:gd name="T5" fmla="*/ 0 h 4"/>
                  <a:gd name="T6" fmla="*/ 0 w 4"/>
                  <a:gd name="T7" fmla="*/ 2 h 4"/>
                  <a:gd name="T8" fmla="*/ 0 w 4"/>
                  <a:gd name="T9" fmla="*/ 2 h 4"/>
                  <a:gd name="T10" fmla="*/ 0 w 4"/>
                  <a:gd name="T11" fmla="*/ 2 h 4"/>
                  <a:gd name="T12" fmla="*/ 2 w 4"/>
                  <a:gd name="T13" fmla="*/ 4 h 4"/>
                  <a:gd name="T14" fmla="*/ 2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4 w 4"/>
                  <a:gd name="T23" fmla="*/ 4 h 4"/>
                  <a:gd name="T24" fmla="*/ 4 w 4"/>
                  <a:gd name="T25" fmla="*/ 4 h 4"/>
                  <a:gd name="T26" fmla="*/ 4 w 4"/>
                  <a:gd name="T27" fmla="*/ 2 h 4"/>
                  <a:gd name="T28" fmla="*/ 4 w 4"/>
                  <a:gd name="T29" fmla="*/ 2 h 4"/>
                  <a:gd name="T30" fmla="*/ 4 w 4"/>
                  <a:gd name="T31" fmla="*/ 2 h 4"/>
                  <a:gd name="T32" fmla="*/ 2 w 4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44"/>
              <p:cNvSpPr>
                <a:spLocks/>
              </p:cNvSpPr>
              <p:nvPr/>
            </p:nvSpPr>
            <p:spPr bwMode="auto">
              <a:xfrm>
                <a:off x="9013016" y="1997531"/>
                <a:ext cx="49008" cy="11274"/>
              </a:xfrm>
              <a:custGeom>
                <a:avLst/>
                <a:gdLst>
                  <a:gd name="T0" fmla="*/ 0 w 18"/>
                  <a:gd name="T1" fmla="*/ 0 h 5"/>
                  <a:gd name="T2" fmla="*/ 0 w 18"/>
                  <a:gd name="T3" fmla="*/ 2 h 5"/>
                  <a:gd name="T4" fmla="*/ 2 w 18"/>
                  <a:gd name="T5" fmla="*/ 4 h 5"/>
                  <a:gd name="T6" fmla="*/ 2 w 18"/>
                  <a:gd name="T7" fmla="*/ 4 h 5"/>
                  <a:gd name="T8" fmla="*/ 2 w 18"/>
                  <a:gd name="T9" fmla="*/ 4 h 5"/>
                  <a:gd name="T10" fmla="*/ 0 w 18"/>
                  <a:gd name="T11" fmla="*/ 4 h 5"/>
                  <a:gd name="T12" fmla="*/ 0 w 18"/>
                  <a:gd name="T13" fmla="*/ 4 h 5"/>
                  <a:gd name="T14" fmla="*/ 2 w 18"/>
                  <a:gd name="T15" fmla="*/ 5 h 5"/>
                  <a:gd name="T16" fmla="*/ 2 w 18"/>
                  <a:gd name="T17" fmla="*/ 5 h 5"/>
                  <a:gd name="T18" fmla="*/ 4 w 18"/>
                  <a:gd name="T19" fmla="*/ 4 h 5"/>
                  <a:gd name="T20" fmla="*/ 6 w 18"/>
                  <a:gd name="T21" fmla="*/ 4 h 5"/>
                  <a:gd name="T22" fmla="*/ 8 w 18"/>
                  <a:gd name="T23" fmla="*/ 4 h 5"/>
                  <a:gd name="T24" fmla="*/ 9 w 18"/>
                  <a:gd name="T25" fmla="*/ 4 h 5"/>
                  <a:gd name="T26" fmla="*/ 9 w 18"/>
                  <a:gd name="T27" fmla="*/ 4 h 5"/>
                  <a:gd name="T28" fmla="*/ 11 w 18"/>
                  <a:gd name="T29" fmla="*/ 4 h 5"/>
                  <a:gd name="T30" fmla="*/ 13 w 18"/>
                  <a:gd name="T31" fmla="*/ 4 h 5"/>
                  <a:gd name="T32" fmla="*/ 15 w 18"/>
                  <a:gd name="T33" fmla="*/ 4 h 5"/>
                  <a:gd name="T34" fmla="*/ 17 w 18"/>
                  <a:gd name="T35" fmla="*/ 4 h 5"/>
                  <a:gd name="T36" fmla="*/ 17 w 18"/>
                  <a:gd name="T37" fmla="*/ 4 h 5"/>
                  <a:gd name="T38" fmla="*/ 18 w 18"/>
                  <a:gd name="T39" fmla="*/ 4 h 5"/>
                  <a:gd name="T40" fmla="*/ 18 w 18"/>
                  <a:gd name="T41" fmla="*/ 4 h 5"/>
                  <a:gd name="T42" fmla="*/ 17 w 18"/>
                  <a:gd name="T43" fmla="*/ 4 h 5"/>
                  <a:gd name="T44" fmla="*/ 15 w 18"/>
                  <a:gd name="T45" fmla="*/ 2 h 5"/>
                  <a:gd name="T46" fmla="*/ 15 w 18"/>
                  <a:gd name="T47" fmla="*/ 2 h 5"/>
                  <a:gd name="T48" fmla="*/ 11 w 18"/>
                  <a:gd name="T49" fmla="*/ 0 h 5"/>
                  <a:gd name="T50" fmla="*/ 9 w 18"/>
                  <a:gd name="T51" fmla="*/ 0 h 5"/>
                  <a:gd name="T52" fmla="*/ 8 w 18"/>
                  <a:gd name="T53" fmla="*/ 0 h 5"/>
                  <a:gd name="T54" fmla="*/ 6 w 18"/>
                  <a:gd name="T55" fmla="*/ 0 h 5"/>
                  <a:gd name="T56" fmla="*/ 6 w 18"/>
                  <a:gd name="T57" fmla="*/ 0 h 5"/>
                  <a:gd name="T58" fmla="*/ 4 w 18"/>
                  <a:gd name="T59" fmla="*/ 0 h 5"/>
                  <a:gd name="T60" fmla="*/ 2 w 18"/>
                  <a:gd name="T61" fmla="*/ 0 h 5"/>
                  <a:gd name="T62" fmla="*/ 2 w 18"/>
                  <a:gd name="T63" fmla="*/ 0 h 5"/>
                  <a:gd name="T64" fmla="*/ 0 w 18"/>
                  <a:gd name="T65" fmla="*/ 0 h 5"/>
                  <a:gd name="T66" fmla="*/ 0 w 18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" h="5">
                    <a:moveTo>
                      <a:pt x="0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45"/>
              <p:cNvSpPr>
                <a:spLocks/>
              </p:cNvSpPr>
              <p:nvPr/>
            </p:nvSpPr>
            <p:spPr bwMode="auto">
              <a:xfrm>
                <a:off x="7662562" y="1923120"/>
                <a:ext cx="89849" cy="20294"/>
              </a:xfrm>
              <a:custGeom>
                <a:avLst/>
                <a:gdLst>
                  <a:gd name="T0" fmla="*/ 2 w 33"/>
                  <a:gd name="T1" fmla="*/ 4 h 9"/>
                  <a:gd name="T2" fmla="*/ 6 w 33"/>
                  <a:gd name="T3" fmla="*/ 4 h 9"/>
                  <a:gd name="T4" fmla="*/ 7 w 33"/>
                  <a:gd name="T5" fmla="*/ 4 h 9"/>
                  <a:gd name="T6" fmla="*/ 9 w 33"/>
                  <a:gd name="T7" fmla="*/ 4 h 9"/>
                  <a:gd name="T8" fmla="*/ 9 w 33"/>
                  <a:gd name="T9" fmla="*/ 4 h 9"/>
                  <a:gd name="T10" fmla="*/ 7 w 33"/>
                  <a:gd name="T11" fmla="*/ 4 h 9"/>
                  <a:gd name="T12" fmla="*/ 9 w 33"/>
                  <a:gd name="T13" fmla="*/ 2 h 9"/>
                  <a:gd name="T14" fmla="*/ 15 w 33"/>
                  <a:gd name="T15" fmla="*/ 2 h 9"/>
                  <a:gd name="T16" fmla="*/ 17 w 33"/>
                  <a:gd name="T17" fmla="*/ 4 h 9"/>
                  <a:gd name="T18" fmla="*/ 13 w 33"/>
                  <a:gd name="T19" fmla="*/ 2 h 9"/>
                  <a:gd name="T20" fmla="*/ 11 w 33"/>
                  <a:gd name="T21" fmla="*/ 4 h 9"/>
                  <a:gd name="T22" fmla="*/ 13 w 33"/>
                  <a:gd name="T23" fmla="*/ 4 h 9"/>
                  <a:gd name="T24" fmla="*/ 15 w 33"/>
                  <a:gd name="T25" fmla="*/ 4 h 9"/>
                  <a:gd name="T26" fmla="*/ 17 w 33"/>
                  <a:gd name="T27" fmla="*/ 6 h 9"/>
                  <a:gd name="T28" fmla="*/ 15 w 33"/>
                  <a:gd name="T29" fmla="*/ 6 h 9"/>
                  <a:gd name="T30" fmla="*/ 13 w 33"/>
                  <a:gd name="T31" fmla="*/ 6 h 9"/>
                  <a:gd name="T32" fmla="*/ 15 w 33"/>
                  <a:gd name="T33" fmla="*/ 8 h 9"/>
                  <a:gd name="T34" fmla="*/ 15 w 33"/>
                  <a:gd name="T35" fmla="*/ 8 h 9"/>
                  <a:gd name="T36" fmla="*/ 17 w 33"/>
                  <a:gd name="T37" fmla="*/ 8 h 9"/>
                  <a:gd name="T38" fmla="*/ 18 w 33"/>
                  <a:gd name="T39" fmla="*/ 8 h 9"/>
                  <a:gd name="T40" fmla="*/ 20 w 33"/>
                  <a:gd name="T41" fmla="*/ 8 h 9"/>
                  <a:gd name="T42" fmla="*/ 20 w 33"/>
                  <a:gd name="T43" fmla="*/ 9 h 9"/>
                  <a:gd name="T44" fmla="*/ 20 w 33"/>
                  <a:gd name="T45" fmla="*/ 8 h 9"/>
                  <a:gd name="T46" fmla="*/ 22 w 33"/>
                  <a:gd name="T47" fmla="*/ 8 h 9"/>
                  <a:gd name="T48" fmla="*/ 22 w 33"/>
                  <a:gd name="T49" fmla="*/ 8 h 9"/>
                  <a:gd name="T50" fmla="*/ 24 w 33"/>
                  <a:gd name="T51" fmla="*/ 8 h 9"/>
                  <a:gd name="T52" fmla="*/ 24 w 33"/>
                  <a:gd name="T53" fmla="*/ 8 h 9"/>
                  <a:gd name="T54" fmla="*/ 22 w 33"/>
                  <a:gd name="T55" fmla="*/ 6 h 9"/>
                  <a:gd name="T56" fmla="*/ 24 w 33"/>
                  <a:gd name="T57" fmla="*/ 6 h 9"/>
                  <a:gd name="T58" fmla="*/ 26 w 33"/>
                  <a:gd name="T59" fmla="*/ 6 h 9"/>
                  <a:gd name="T60" fmla="*/ 27 w 33"/>
                  <a:gd name="T61" fmla="*/ 6 h 9"/>
                  <a:gd name="T62" fmla="*/ 29 w 33"/>
                  <a:gd name="T63" fmla="*/ 4 h 9"/>
                  <a:gd name="T64" fmla="*/ 27 w 33"/>
                  <a:gd name="T65" fmla="*/ 4 h 9"/>
                  <a:gd name="T66" fmla="*/ 33 w 33"/>
                  <a:gd name="T67" fmla="*/ 4 h 9"/>
                  <a:gd name="T68" fmla="*/ 33 w 33"/>
                  <a:gd name="T69" fmla="*/ 2 h 9"/>
                  <a:gd name="T70" fmla="*/ 27 w 33"/>
                  <a:gd name="T71" fmla="*/ 2 h 9"/>
                  <a:gd name="T72" fmla="*/ 29 w 33"/>
                  <a:gd name="T73" fmla="*/ 0 h 9"/>
                  <a:gd name="T74" fmla="*/ 29 w 33"/>
                  <a:gd name="T75" fmla="*/ 0 h 9"/>
                  <a:gd name="T76" fmla="*/ 27 w 33"/>
                  <a:gd name="T77" fmla="*/ 0 h 9"/>
                  <a:gd name="T78" fmla="*/ 26 w 33"/>
                  <a:gd name="T79" fmla="*/ 0 h 9"/>
                  <a:gd name="T80" fmla="*/ 24 w 33"/>
                  <a:gd name="T81" fmla="*/ 0 h 9"/>
                  <a:gd name="T82" fmla="*/ 26 w 33"/>
                  <a:gd name="T83" fmla="*/ 2 h 9"/>
                  <a:gd name="T84" fmla="*/ 24 w 33"/>
                  <a:gd name="T85" fmla="*/ 2 h 9"/>
                  <a:gd name="T86" fmla="*/ 22 w 33"/>
                  <a:gd name="T87" fmla="*/ 2 h 9"/>
                  <a:gd name="T88" fmla="*/ 22 w 33"/>
                  <a:gd name="T89" fmla="*/ 2 h 9"/>
                  <a:gd name="T90" fmla="*/ 18 w 33"/>
                  <a:gd name="T91" fmla="*/ 4 h 9"/>
                  <a:gd name="T92" fmla="*/ 22 w 33"/>
                  <a:gd name="T93" fmla="*/ 2 h 9"/>
                  <a:gd name="T94" fmla="*/ 17 w 33"/>
                  <a:gd name="T95" fmla="*/ 0 h 9"/>
                  <a:gd name="T96" fmla="*/ 11 w 33"/>
                  <a:gd name="T97" fmla="*/ 0 h 9"/>
                  <a:gd name="T98" fmla="*/ 6 w 33"/>
                  <a:gd name="T99" fmla="*/ 2 h 9"/>
                  <a:gd name="T100" fmla="*/ 4 w 33"/>
                  <a:gd name="T101" fmla="*/ 2 h 9"/>
                  <a:gd name="T102" fmla="*/ 2 w 33"/>
                  <a:gd name="T103" fmla="*/ 2 h 9"/>
                  <a:gd name="T104" fmla="*/ 0 w 33"/>
                  <a:gd name="T10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" h="9">
                    <a:moveTo>
                      <a:pt x="0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46"/>
              <p:cNvSpPr>
                <a:spLocks/>
              </p:cNvSpPr>
              <p:nvPr/>
            </p:nvSpPr>
            <p:spPr bwMode="auto">
              <a:xfrm>
                <a:off x="7766024" y="1932139"/>
                <a:ext cx="21782" cy="9020"/>
              </a:xfrm>
              <a:custGeom>
                <a:avLst/>
                <a:gdLst>
                  <a:gd name="T0" fmla="*/ 0 w 8"/>
                  <a:gd name="T1" fmla="*/ 2 h 4"/>
                  <a:gd name="T2" fmla="*/ 2 w 8"/>
                  <a:gd name="T3" fmla="*/ 4 h 4"/>
                  <a:gd name="T4" fmla="*/ 2 w 8"/>
                  <a:gd name="T5" fmla="*/ 4 h 4"/>
                  <a:gd name="T6" fmla="*/ 4 w 8"/>
                  <a:gd name="T7" fmla="*/ 4 h 4"/>
                  <a:gd name="T8" fmla="*/ 4 w 8"/>
                  <a:gd name="T9" fmla="*/ 4 h 4"/>
                  <a:gd name="T10" fmla="*/ 6 w 8"/>
                  <a:gd name="T11" fmla="*/ 4 h 4"/>
                  <a:gd name="T12" fmla="*/ 6 w 8"/>
                  <a:gd name="T13" fmla="*/ 4 h 4"/>
                  <a:gd name="T14" fmla="*/ 6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  <a:gd name="T20" fmla="*/ 6 w 8"/>
                  <a:gd name="T21" fmla="*/ 2 h 4"/>
                  <a:gd name="T22" fmla="*/ 6 w 8"/>
                  <a:gd name="T23" fmla="*/ 0 h 4"/>
                  <a:gd name="T24" fmla="*/ 4 w 8"/>
                  <a:gd name="T25" fmla="*/ 0 h 4"/>
                  <a:gd name="T26" fmla="*/ 2 w 8"/>
                  <a:gd name="T27" fmla="*/ 0 h 4"/>
                  <a:gd name="T28" fmla="*/ 2 w 8"/>
                  <a:gd name="T29" fmla="*/ 0 h 4"/>
                  <a:gd name="T30" fmla="*/ 2 w 8"/>
                  <a:gd name="T31" fmla="*/ 2 h 4"/>
                  <a:gd name="T32" fmla="*/ 2 w 8"/>
                  <a:gd name="T33" fmla="*/ 2 h 4"/>
                  <a:gd name="T34" fmla="*/ 2 w 8"/>
                  <a:gd name="T35" fmla="*/ 2 h 4"/>
                  <a:gd name="T36" fmla="*/ 0 w 8"/>
                  <a:gd name="T3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4">
                    <a:moveTo>
                      <a:pt x="0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47"/>
              <p:cNvSpPr>
                <a:spLocks/>
              </p:cNvSpPr>
              <p:nvPr/>
            </p:nvSpPr>
            <p:spPr bwMode="auto">
              <a:xfrm>
                <a:off x="7812310" y="1932139"/>
                <a:ext cx="13613" cy="9020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3 w 5"/>
                  <a:gd name="T5" fmla="*/ 0 h 4"/>
                  <a:gd name="T6" fmla="*/ 1 w 5"/>
                  <a:gd name="T7" fmla="*/ 0 h 4"/>
                  <a:gd name="T8" fmla="*/ 3 w 5"/>
                  <a:gd name="T9" fmla="*/ 0 h 4"/>
                  <a:gd name="T10" fmla="*/ 1 w 5"/>
                  <a:gd name="T11" fmla="*/ 0 h 4"/>
                  <a:gd name="T12" fmla="*/ 1 w 5"/>
                  <a:gd name="T13" fmla="*/ 0 h 4"/>
                  <a:gd name="T14" fmla="*/ 0 w 5"/>
                  <a:gd name="T15" fmla="*/ 0 h 4"/>
                  <a:gd name="T16" fmla="*/ 0 w 5"/>
                  <a:gd name="T17" fmla="*/ 2 h 4"/>
                  <a:gd name="T18" fmla="*/ 0 w 5"/>
                  <a:gd name="T19" fmla="*/ 2 h 4"/>
                  <a:gd name="T20" fmla="*/ 0 w 5"/>
                  <a:gd name="T21" fmla="*/ 2 h 4"/>
                  <a:gd name="T22" fmla="*/ 0 w 5"/>
                  <a:gd name="T23" fmla="*/ 2 h 4"/>
                  <a:gd name="T24" fmla="*/ 0 w 5"/>
                  <a:gd name="T25" fmla="*/ 2 h 4"/>
                  <a:gd name="T26" fmla="*/ 0 w 5"/>
                  <a:gd name="T27" fmla="*/ 4 h 4"/>
                  <a:gd name="T28" fmla="*/ 0 w 5"/>
                  <a:gd name="T29" fmla="*/ 4 h 4"/>
                  <a:gd name="T30" fmla="*/ 1 w 5"/>
                  <a:gd name="T31" fmla="*/ 4 h 4"/>
                  <a:gd name="T32" fmla="*/ 1 w 5"/>
                  <a:gd name="T33" fmla="*/ 4 h 4"/>
                  <a:gd name="T34" fmla="*/ 3 w 5"/>
                  <a:gd name="T35" fmla="*/ 4 h 4"/>
                  <a:gd name="T36" fmla="*/ 3 w 5"/>
                  <a:gd name="T37" fmla="*/ 4 h 4"/>
                  <a:gd name="T38" fmla="*/ 5 w 5"/>
                  <a:gd name="T39" fmla="*/ 4 h 4"/>
                  <a:gd name="T40" fmla="*/ 5 w 5"/>
                  <a:gd name="T41" fmla="*/ 4 h 4"/>
                  <a:gd name="T42" fmla="*/ 5 w 5"/>
                  <a:gd name="T43" fmla="*/ 2 h 4"/>
                  <a:gd name="T44" fmla="*/ 5 w 5"/>
                  <a:gd name="T45" fmla="*/ 2 h 4"/>
                  <a:gd name="T46" fmla="*/ 5 w 5"/>
                  <a:gd name="T4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48"/>
              <p:cNvSpPr>
                <a:spLocks/>
              </p:cNvSpPr>
              <p:nvPr/>
            </p:nvSpPr>
            <p:spPr bwMode="auto">
              <a:xfrm>
                <a:off x="7825923" y="1927629"/>
                <a:ext cx="24504" cy="13529"/>
              </a:xfrm>
              <a:custGeom>
                <a:avLst/>
                <a:gdLst>
                  <a:gd name="T0" fmla="*/ 5 w 9"/>
                  <a:gd name="T1" fmla="*/ 2 h 6"/>
                  <a:gd name="T2" fmla="*/ 7 w 9"/>
                  <a:gd name="T3" fmla="*/ 2 h 6"/>
                  <a:gd name="T4" fmla="*/ 9 w 9"/>
                  <a:gd name="T5" fmla="*/ 2 h 6"/>
                  <a:gd name="T6" fmla="*/ 9 w 9"/>
                  <a:gd name="T7" fmla="*/ 2 h 6"/>
                  <a:gd name="T8" fmla="*/ 9 w 9"/>
                  <a:gd name="T9" fmla="*/ 2 h 6"/>
                  <a:gd name="T10" fmla="*/ 4 w 9"/>
                  <a:gd name="T11" fmla="*/ 2 h 6"/>
                  <a:gd name="T12" fmla="*/ 4 w 9"/>
                  <a:gd name="T13" fmla="*/ 0 h 6"/>
                  <a:gd name="T14" fmla="*/ 4 w 9"/>
                  <a:gd name="T15" fmla="*/ 2 h 6"/>
                  <a:gd name="T16" fmla="*/ 2 w 9"/>
                  <a:gd name="T17" fmla="*/ 2 h 6"/>
                  <a:gd name="T18" fmla="*/ 2 w 9"/>
                  <a:gd name="T19" fmla="*/ 2 h 6"/>
                  <a:gd name="T20" fmla="*/ 0 w 9"/>
                  <a:gd name="T21" fmla="*/ 2 h 6"/>
                  <a:gd name="T22" fmla="*/ 0 w 9"/>
                  <a:gd name="T23" fmla="*/ 2 h 6"/>
                  <a:gd name="T24" fmla="*/ 0 w 9"/>
                  <a:gd name="T25" fmla="*/ 2 h 6"/>
                  <a:gd name="T26" fmla="*/ 0 w 9"/>
                  <a:gd name="T27" fmla="*/ 2 h 6"/>
                  <a:gd name="T28" fmla="*/ 0 w 9"/>
                  <a:gd name="T29" fmla="*/ 2 h 6"/>
                  <a:gd name="T30" fmla="*/ 0 w 9"/>
                  <a:gd name="T31" fmla="*/ 2 h 6"/>
                  <a:gd name="T32" fmla="*/ 0 w 9"/>
                  <a:gd name="T33" fmla="*/ 2 h 6"/>
                  <a:gd name="T34" fmla="*/ 0 w 9"/>
                  <a:gd name="T35" fmla="*/ 2 h 6"/>
                  <a:gd name="T36" fmla="*/ 0 w 9"/>
                  <a:gd name="T37" fmla="*/ 4 h 6"/>
                  <a:gd name="T38" fmla="*/ 2 w 9"/>
                  <a:gd name="T39" fmla="*/ 4 h 6"/>
                  <a:gd name="T40" fmla="*/ 0 w 9"/>
                  <a:gd name="T41" fmla="*/ 4 h 6"/>
                  <a:gd name="T42" fmla="*/ 0 w 9"/>
                  <a:gd name="T43" fmla="*/ 4 h 6"/>
                  <a:gd name="T44" fmla="*/ 2 w 9"/>
                  <a:gd name="T45" fmla="*/ 4 h 6"/>
                  <a:gd name="T46" fmla="*/ 2 w 9"/>
                  <a:gd name="T47" fmla="*/ 6 h 6"/>
                  <a:gd name="T48" fmla="*/ 4 w 9"/>
                  <a:gd name="T49" fmla="*/ 6 h 6"/>
                  <a:gd name="T50" fmla="*/ 4 w 9"/>
                  <a:gd name="T51" fmla="*/ 6 h 6"/>
                  <a:gd name="T52" fmla="*/ 4 w 9"/>
                  <a:gd name="T53" fmla="*/ 4 h 6"/>
                  <a:gd name="T54" fmla="*/ 4 w 9"/>
                  <a:gd name="T55" fmla="*/ 4 h 6"/>
                  <a:gd name="T56" fmla="*/ 4 w 9"/>
                  <a:gd name="T57" fmla="*/ 4 h 6"/>
                  <a:gd name="T58" fmla="*/ 5 w 9"/>
                  <a:gd name="T5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" h="6">
                    <a:moveTo>
                      <a:pt x="5" y="2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49"/>
              <p:cNvSpPr>
                <a:spLocks/>
              </p:cNvSpPr>
              <p:nvPr/>
            </p:nvSpPr>
            <p:spPr bwMode="auto">
              <a:xfrm>
                <a:off x="7850427" y="1941159"/>
                <a:ext cx="13613" cy="2255"/>
              </a:xfrm>
              <a:custGeom>
                <a:avLst/>
                <a:gdLst>
                  <a:gd name="T0" fmla="*/ 0 w 5"/>
                  <a:gd name="T1" fmla="*/ 0 h 1"/>
                  <a:gd name="T2" fmla="*/ 2 w 5"/>
                  <a:gd name="T3" fmla="*/ 0 h 1"/>
                  <a:gd name="T4" fmla="*/ 2 w 5"/>
                  <a:gd name="T5" fmla="*/ 0 h 1"/>
                  <a:gd name="T6" fmla="*/ 2 w 5"/>
                  <a:gd name="T7" fmla="*/ 0 h 1"/>
                  <a:gd name="T8" fmla="*/ 2 w 5"/>
                  <a:gd name="T9" fmla="*/ 1 h 1"/>
                  <a:gd name="T10" fmla="*/ 4 w 5"/>
                  <a:gd name="T11" fmla="*/ 0 h 1"/>
                  <a:gd name="T12" fmla="*/ 5 w 5"/>
                  <a:gd name="T13" fmla="*/ 0 h 1"/>
                  <a:gd name="T14" fmla="*/ 5 w 5"/>
                  <a:gd name="T15" fmla="*/ 0 h 1"/>
                  <a:gd name="T16" fmla="*/ 4 w 5"/>
                  <a:gd name="T17" fmla="*/ 0 h 1"/>
                  <a:gd name="T18" fmla="*/ 4 w 5"/>
                  <a:gd name="T19" fmla="*/ 0 h 1"/>
                  <a:gd name="T20" fmla="*/ 2 w 5"/>
                  <a:gd name="T21" fmla="*/ 0 h 1"/>
                  <a:gd name="T22" fmla="*/ 2 w 5"/>
                  <a:gd name="T23" fmla="*/ 0 h 1"/>
                  <a:gd name="T24" fmla="*/ 0 w 5"/>
                  <a:gd name="T25" fmla="*/ 0 h 1"/>
                  <a:gd name="T26" fmla="*/ 0 w 5"/>
                  <a:gd name="T27" fmla="*/ 0 h 1"/>
                  <a:gd name="T28" fmla="*/ 0 w 5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50"/>
              <p:cNvSpPr>
                <a:spLocks/>
              </p:cNvSpPr>
              <p:nvPr/>
            </p:nvSpPr>
            <p:spPr bwMode="auto">
              <a:xfrm>
                <a:off x="7844982" y="1920865"/>
                <a:ext cx="35395" cy="11274"/>
              </a:xfrm>
              <a:custGeom>
                <a:avLst/>
                <a:gdLst>
                  <a:gd name="T0" fmla="*/ 2 w 13"/>
                  <a:gd name="T1" fmla="*/ 5 h 5"/>
                  <a:gd name="T2" fmla="*/ 2 w 13"/>
                  <a:gd name="T3" fmla="*/ 5 h 5"/>
                  <a:gd name="T4" fmla="*/ 2 w 13"/>
                  <a:gd name="T5" fmla="*/ 5 h 5"/>
                  <a:gd name="T6" fmla="*/ 4 w 13"/>
                  <a:gd name="T7" fmla="*/ 5 h 5"/>
                  <a:gd name="T8" fmla="*/ 6 w 13"/>
                  <a:gd name="T9" fmla="*/ 5 h 5"/>
                  <a:gd name="T10" fmla="*/ 6 w 13"/>
                  <a:gd name="T11" fmla="*/ 5 h 5"/>
                  <a:gd name="T12" fmla="*/ 7 w 13"/>
                  <a:gd name="T13" fmla="*/ 5 h 5"/>
                  <a:gd name="T14" fmla="*/ 7 w 13"/>
                  <a:gd name="T15" fmla="*/ 5 h 5"/>
                  <a:gd name="T16" fmla="*/ 9 w 13"/>
                  <a:gd name="T17" fmla="*/ 5 h 5"/>
                  <a:gd name="T18" fmla="*/ 11 w 13"/>
                  <a:gd name="T19" fmla="*/ 5 h 5"/>
                  <a:gd name="T20" fmla="*/ 11 w 13"/>
                  <a:gd name="T21" fmla="*/ 5 h 5"/>
                  <a:gd name="T22" fmla="*/ 11 w 13"/>
                  <a:gd name="T23" fmla="*/ 3 h 5"/>
                  <a:gd name="T24" fmla="*/ 11 w 13"/>
                  <a:gd name="T25" fmla="*/ 3 h 5"/>
                  <a:gd name="T26" fmla="*/ 11 w 13"/>
                  <a:gd name="T27" fmla="*/ 3 h 5"/>
                  <a:gd name="T28" fmla="*/ 11 w 13"/>
                  <a:gd name="T29" fmla="*/ 3 h 5"/>
                  <a:gd name="T30" fmla="*/ 9 w 13"/>
                  <a:gd name="T31" fmla="*/ 3 h 5"/>
                  <a:gd name="T32" fmla="*/ 9 w 13"/>
                  <a:gd name="T33" fmla="*/ 1 h 5"/>
                  <a:gd name="T34" fmla="*/ 9 w 13"/>
                  <a:gd name="T35" fmla="*/ 1 h 5"/>
                  <a:gd name="T36" fmla="*/ 11 w 13"/>
                  <a:gd name="T37" fmla="*/ 1 h 5"/>
                  <a:gd name="T38" fmla="*/ 11 w 13"/>
                  <a:gd name="T39" fmla="*/ 1 h 5"/>
                  <a:gd name="T40" fmla="*/ 13 w 13"/>
                  <a:gd name="T41" fmla="*/ 1 h 5"/>
                  <a:gd name="T42" fmla="*/ 13 w 13"/>
                  <a:gd name="T43" fmla="*/ 1 h 5"/>
                  <a:gd name="T44" fmla="*/ 13 w 13"/>
                  <a:gd name="T45" fmla="*/ 1 h 5"/>
                  <a:gd name="T46" fmla="*/ 11 w 13"/>
                  <a:gd name="T47" fmla="*/ 0 h 5"/>
                  <a:gd name="T48" fmla="*/ 11 w 13"/>
                  <a:gd name="T49" fmla="*/ 0 h 5"/>
                  <a:gd name="T50" fmla="*/ 11 w 13"/>
                  <a:gd name="T51" fmla="*/ 0 h 5"/>
                  <a:gd name="T52" fmla="*/ 9 w 13"/>
                  <a:gd name="T53" fmla="*/ 0 h 5"/>
                  <a:gd name="T54" fmla="*/ 9 w 13"/>
                  <a:gd name="T55" fmla="*/ 0 h 5"/>
                  <a:gd name="T56" fmla="*/ 7 w 13"/>
                  <a:gd name="T57" fmla="*/ 1 h 5"/>
                  <a:gd name="T58" fmla="*/ 6 w 13"/>
                  <a:gd name="T59" fmla="*/ 1 h 5"/>
                  <a:gd name="T60" fmla="*/ 6 w 13"/>
                  <a:gd name="T61" fmla="*/ 1 h 5"/>
                  <a:gd name="T62" fmla="*/ 6 w 13"/>
                  <a:gd name="T63" fmla="*/ 1 h 5"/>
                  <a:gd name="T64" fmla="*/ 2 w 13"/>
                  <a:gd name="T65" fmla="*/ 1 h 5"/>
                  <a:gd name="T66" fmla="*/ 2 w 13"/>
                  <a:gd name="T67" fmla="*/ 1 h 5"/>
                  <a:gd name="T68" fmla="*/ 2 w 13"/>
                  <a:gd name="T69" fmla="*/ 1 h 5"/>
                  <a:gd name="T70" fmla="*/ 0 w 13"/>
                  <a:gd name="T71" fmla="*/ 3 h 5"/>
                  <a:gd name="T72" fmla="*/ 0 w 13"/>
                  <a:gd name="T73" fmla="*/ 3 h 5"/>
                  <a:gd name="T74" fmla="*/ 2 w 13"/>
                  <a:gd name="T75" fmla="*/ 3 h 5"/>
                  <a:gd name="T76" fmla="*/ 2 w 13"/>
                  <a:gd name="T7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" h="5">
                    <a:moveTo>
                      <a:pt x="2" y="5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51"/>
              <p:cNvSpPr>
                <a:spLocks/>
              </p:cNvSpPr>
              <p:nvPr/>
            </p:nvSpPr>
            <p:spPr bwMode="auto">
              <a:xfrm>
                <a:off x="7850427" y="1916355"/>
                <a:ext cx="13613" cy="4510"/>
              </a:xfrm>
              <a:custGeom>
                <a:avLst/>
                <a:gdLst>
                  <a:gd name="T0" fmla="*/ 4 w 5"/>
                  <a:gd name="T1" fmla="*/ 2 h 2"/>
                  <a:gd name="T2" fmla="*/ 4 w 5"/>
                  <a:gd name="T3" fmla="*/ 2 h 2"/>
                  <a:gd name="T4" fmla="*/ 5 w 5"/>
                  <a:gd name="T5" fmla="*/ 2 h 2"/>
                  <a:gd name="T6" fmla="*/ 5 w 5"/>
                  <a:gd name="T7" fmla="*/ 2 h 2"/>
                  <a:gd name="T8" fmla="*/ 5 w 5"/>
                  <a:gd name="T9" fmla="*/ 2 h 2"/>
                  <a:gd name="T10" fmla="*/ 5 w 5"/>
                  <a:gd name="T11" fmla="*/ 0 h 2"/>
                  <a:gd name="T12" fmla="*/ 5 w 5"/>
                  <a:gd name="T13" fmla="*/ 0 h 2"/>
                  <a:gd name="T14" fmla="*/ 4 w 5"/>
                  <a:gd name="T15" fmla="*/ 0 h 2"/>
                  <a:gd name="T16" fmla="*/ 4 w 5"/>
                  <a:gd name="T17" fmla="*/ 0 h 2"/>
                  <a:gd name="T18" fmla="*/ 2 w 5"/>
                  <a:gd name="T19" fmla="*/ 0 h 2"/>
                  <a:gd name="T20" fmla="*/ 0 w 5"/>
                  <a:gd name="T21" fmla="*/ 2 h 2"/>
                  <a:gd name="T22" fmla="*/ 0 w 5"/>
                  <a:gd name="T23" fmla="*/ 2 h 2"/>
                  <a:gd name="T24" fmla="*/ 2 w 5"/>
                  <a:gd name="T25" fmla="*/ 2 h 2"/>
                  <a:gd name="T26" fmla="*/ 4 w 5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52"/>
              <p:cNvSpPr>
                <a:spLocks/>
              </p:cNvSpPr>
              <p:nvPr/>
            </p:nvSpPr>
            <p:spPr bwMode="auto">
              <a:xfrm>
                <a:off x="7880377" y="1907335"/>
                <a:ext cx="35395" cy="15784"/>
              </a:xfrm>
              <a:custGeom>
                <a:avLst/>
                <a:gdLst>
                  <a:gd name="T0" fmla="*/ 0 w 13"/>
                  <a:gd name="T1" fmla="*/ 4 h 7"/>
                  <a:gd name="T2" fmla="*/ 0 w 13"/>
                  <a:gd name="T3" fmla="*/ 4 h 7"/>
                  <a:gd name="T4" fmla="*/ 0 w 13"/>
                  <a:gd name="T5" fmla="*/ 4 h 7"/>
                  <a:gd name="T6" fmla="*/ 0 w 13"/>
                  <a:gd name="T7" fmla="*/ 4 h 7"/>
                  <a:gd name="T8" fmla="*/ 0 w 13"/>
                  <a:gd name="T9" fmla="*/ 6 h 7"/>
                  <a:gd name="T10" fmla="*/ 2 w 13"/>
                  <a:gd name="T11" fmla="*/ 6 h 7"/>
                  <a:gd name="T12" fmla="*/ 4 w 13"/>
                  <a:gd name="T13" fmla="*/ 6 h 7"/>
                  <a:gd name="T14" fmla="*/ 4 w 13"/>
                  <a:gd name="T15" fmla="*/ 7 h 7"/>
                  <a:gd name="T16" fmla="*/ 5 w 13"/>
                  <a:gd name="T17" fmla="*/ 7 h 7"/>
                  <a:gd name="T18" fmla="*/ 5 w 13"/>
                  <a:gd name="T19" fmla="*/ 6 h 7"/>
                  <a:gd name="T20" fmla="*/ 5 w 13"/>
                  <a:gd name="T21" fmla="*/ 6 h 7"/>
                  <a:gd name="T22" fmla="*/ 5 w 13"/>
                  <a:gd name="T23" fmla="*/ 6 h 7"/>
                  <a:gd name="T24" fmla="*/ 7 w 13"/>
                  <a:gd name="T25" fmla="*/ 4 h 7"/>
                  <a:gd name="T26" fmla="*/ 9 w 13"/>
                  <a:gd name="T27" fmla="*/ 4 h 7"/>
                  <a:gd name="T28" fmla="*/ 11 w 13"/>
                  <a:gd name="T29" fmla="*/ 4 h 7"/>
                  <a:gd name="T30" fmla="*/ 11 w 13"/>
                  <a:gd name="T31" fmla="*/ 4 h 7"/>
                  <a:gd name="T32" fmla="*/ 13 w 13"/>
                  <a:gd name="T33" fmla="*/ 4 h 7"/>
                  <a:gd name="T34" fmla="*/ 11 w 13"/>
                  <a:gd name="T35" fmla="*/ 4 h 7"/>
                  <a:gd name="T36" fmla="*/ 11 w 13"/>
                  <a:gd name="T37" fmla="*/ 4 h 7"/>
                  <a:gd name="T38" fmla="*/ 9 w 13"/>
                  <a:gd name="T39" fmla="*/ 4 h 7"/>
                  <a:gd name="T40" fmla="*/ 9 w 13"/>
                  <a:gd name="T41" fmla="*/ 2 h 7"/>
                  <a:gd name="T42" fmla="*/ 7 w 13"/>
                  <a:gd name="T43" fmla="*/ 2 h 7"/>
                  <a:gd name="T44" fmla="*/ 7 w 13"/>
                  <a:gd name="T45" fmla="*/ 2 h 7"/>
                  <a:gd name="T46" fmla="*/ 7 w 13"/>
                  <a:gd name="T47" fmla="*/ 2 h 7"/>
                  <a:gd name="T48" fmla="*/ 7 w 13"/>
                  <a:gd name="T49" fmla="*/ 0 h 7"/>
                  <a:gd name="T50" fmla="*/ 7 w 13"/>
                  <a:gd name="T51" fmla="*/ 0 h 7"/>
                  <a:gd name="T52" fmla="*/ 7 w 13"/>
                  <a:gd name="T53" fmla="*/ 0 h 7"/>
                  <a:gd name="T54" fmla="*/ 5 w 13"/>
                  <a:gd name="T55" fmla="*/ 0 h 7"/>
                  <a:gd name="T56" fmla="*/ 4 w 13"/>
                  <a:gd name="T57" fmla="*/ 0 h 7"/>
                  <a:gd name="T58" fmla="*/ 2 w 13"/>
                  <a:gd name="T59" fmla="*/ 2 h 7"/>
                  <a:gd name="T60" fmla="*/ 2 w 13"/>
                  <a:gd name="T61" fmla="*/ 2 h 7"/>
                  <a:gd name="T62" fmla="*/ 0 w 13"/>
                  <a:gd name="T63" fmla="*/ 2 h 7"/>
                  <a:gd name="T64" fmla="*/ 0 w 13"/>
                  <a:gd name="T65" fmla="*/ 4 h 7"/>
                  <a:gd name="T66" fmla="*/ 0 w 13"/>
                  <a:gd name="T6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" h="7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53"/>
              <p:cNvSpPr>
                <a:spLocks/>
              </p:cNvSpPr>
              <p:nvPr/>
            </p:nvSpPr>
            <p:spPr bwMode="auto">
              <a:xfrm>
                <a:off x="7864041" y="1902826"/>
                <a:ext cx="16336" cy="0"/>
              </a:xfrm>
              <a:custGeom>
                <a:avLst/>
                <a:gdLst>
                  <a:gd name="T0" fmla="*/ 2 w 6"/>
                  <a:gd name="T1" fmla="*/ 2 w 6"/>
                  <a:gd name="T2" fmla="*/ 4 w 6"/>
                  <a:gd name="T3" fmla="*/ 6 w 6"/>
                  <a:gd name="T4" fmla="*/ 6 w 6"/>
                  <a:gd name="T5" fmla="*/ 6 w 6"/>
                  <a:gd name="T6" fmla="*/ 6 w 6"/>
                  <a:gd name="T7" fmla="*/ 4 w 6"/>
                  <a:gd name="T8" fmla="*/ 4 w 6"/>
                  <a:gd name="T9" fmla="*/ 4 w 6"/>
                  <a:gd name="T10" fmla="*/ 2 w 6"/>
                  <a:gd name="T11" fmla="*/ 2 w 6"/>
                  <a:gd name="T12" fmla="*/ 2 w 6"/>
                  <a:gd name="T13" fmla="*/ 0 w 6"/>
                  <a:gd name="T14" fmla="*/ 0 w 6"/>
                  <a:gd name="T15" fmla="*/ 0 w 6"/>
                  <a:gd name="T16" fmla="*/ 2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</a:cxnLst>
                <a:rect l="0" t="0" r="r" b="b"/>
                <a:pathLst>
                  <a:path w="6">
                    <a:moveTo>
                      <a:pt x="2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54"/>
              <p:cNvSpPr>
                <a:spLocks/>
              </p:cNvSpPr>
              <p:nvPr/>
            </p:nvSpPr>
            <p:spPr bwMode="auto">
              <a:xfrm>
                <a:off x="7812310" y="1902826"/>
                <a:ext cx="13613" cy="0"/>
              </a:xfrm>
              <a:custGeom>
                <a:avLst/>
                <a:gdLst>
                  <a:gd name="T0" fmla="*/ 1 w 5"/>
                  <a:gd name="T1" fmla="*/ 5 w 5"/>
                  <a:gd name="T2" fmla="*/ 5 w 5"/>
                  <a:gd name="T3" fmla="*/ 5 w 5"/>
                  <a:gd name="T4" fmla="*/ 3 w 5"/>
                  <a:gd name="T5" fmla="*/ 1 w 5"/>
                  <a:gd name="T6" fmla="*/ 0 w 5"/>
                  <a:gd name="T7" fmla="*/ 0 w 5"/>
                  <a:gd name="T8" fmla="*/ 0 w 5"/>
                  <a:gd name="T9" fmla="*/ 0 w 5"/>
                  <a:gd name="T10" fmla="*/ 1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5">
                    <a:moveTo>
                      <a:pt x="1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55"/>
              <p:cNvSpPr>
                <a:spLocks/>
              </p:cNvSpPr>
              <p:nvPr/>
            </p:nvSpPr>
            <p:spPr bwMode="auto">
              <a:xfrm>
                <a:off x="7801419" y="1907335"/>
                <a:ext cx="19059" cy="4510"/>
              </a:xfrm>
              <a:custGeom>
                <a:avLst/>
                <a:gdLst>
                  <a:gd name="T0" fmla="*/ 5 w 7"/>
                  <a:gd name="T1" fmla="*/ 2 h 2"/>
                  <a:gd name="T2" fmla="*/ 5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7 w 7"/>
                  <a:gd name="T9" fmla="*/ 2 h 2"/>
                  <a:gd name="T10" fmla="*/ 4 w 7"/>
                  <a:gd name="T11" fmla="*/ 0 h 2"/>
                  <a:gd name="T12" fmla="*/ 4 w 7"/>
                  <a:gd name="T13" fmla="*/ 0 h 2"/>
                  <a:gd name="T14" fmla="*/ 0 w 7"/>
                  <a:gd name="T15" fmla="*/ 0 h 2"/>
                  <a:gd name="T16" fmla="*/ 0 w 7"/>
                  <a:gd name="T17" fmla="*/ 2 h 2"/>
                  <a:gd name="T18" fmla="*/ 4 w 7"/>
                  <a:gd name="T19" fmla="*/ 2 h 2"/>
                  <a:gd name="T20" fmla="*/ 5 w 7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5" y="2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56"/>
              <p:cNvSpPr>
                <a:spLocks/>
              </p:cNvSpPr>
              <p:nvPr/>
            </p:nvSpPr>
            <p:spPr bwMode="auto">
              <a:xfrm>
                <a:off x="7787806" y="1911845"/>
                <a:ext cx="27227" cy="4510"/>
              </a:xfrm>
              <a:custGeom>
                <a:avLst/>
                <a:gdLst>
                  <a:gd name="T0" fmla="*/ 3 w 10"/>
                  <a:gd name="T1" fmla="*/ 2 h 2"/>
                  <a:gd name="T2" fmla="*/ 5 w 10"/>
                  <a:gd name="T3" fmla="*/ 2 h 2"/>
                  <a:gd name="T4" fmla="*/ 5 w 10"/>
                  <a:gd name="T5" fmla="*/ 2 h 2"/>
                  <a:gd name="T6" fmla="*/ 5 w 10"/>
                  <a:gd name="T7" fmla="*/ 2 h 2"/>
                  <a:gd name="T8" fmla="*/ 5 w 10"/>
                  <a:gd name="T9" fmla="*/ 2 h 2"/>
                  <a:gd name="T10" fmla="*/ 9 w 10"/>
                  <a:gd name="T11" fmla="*/ 2 h 2"/>
                  <a:gd name="T12" fmla="*/ 9 w 10"/>
                  <a:gd name="T13" fmla="*/ 2 h 2"/>
                  <a:gd name="T14" fmla="*/ 10 w 10"/>
                  <a:gd name="T15" fmla="*/ 0 h 2"/>
                  <a:gd name="T16" fmla="*/ 10 w 10"/>
                  <a:gd name="T17" fmla="*/ 0 h 2"/>
                  <a:gd name="T18" fmla="*/ 9 w 10"/>
                  <a:gd name="T19" fmla="*/ 0 h 2"/>
                  <a:gd name="T20" fmla="*/ 9 w 10"/>
                  <a:gd name="T21" fmla="*/ 0 h 2"/>
                  <a:gd name="T22" fmla="*/ 9 w 10"/>
                  <a:gd name="T23" fmla="*/ 0 h 2"/>
                  <a:gd name="T24" fmla="*/ 7 w 10"/>
                  <a:gd name="T25" fmla="*/ 0 h 2"/>
                  <a:gd name="T26" fmla="*/ 5 w 10"/>
                  <a:gd name="T27" fmla="*/ 0 h 2"/>
                  <a:gd name="T28" fmla="*/ 5 w 10"/>
                  <a:gd name="T29" fmla="*/ 0 h 2"/>
                  <a:gd name="T30" fmla="*/ 3 w 10"/>
                  <a:gd name="T31" fmla="*/ 0 h 2"/>
                  <a:gd name="T32" fmla="*/ 5 w 10"/>
                  <a:gd name="T33" fmla="*/ 0 h 2"/>
                  <a:gd name="T34" fmla="*/ 5 w 10"/>
                  <a:gd name="T35" fmla="*/ 0 h 2"/>
                  <a:gd name="T36" fmla="*/ 5 w 10"/>
                  <a:gd name="T37" fmla="*/ 2 h 2"/>
                  <a:gd name="T38" fmla="*/ 5 w 10"/>
                  <a:gd name="T39" fmla="*/ 2 h 2"/>
                  <a:gd name="T40" fmla="*/ 3 w 10"/>
                  <a:gd name="T41" fmla="*/ 2 h 2"/>
                  <a:gd name="T42" fmla="*/ 3 w 10"/>
                  <a:gd name="T43" fmla="*/ 2 h 2"/>
                  <a:gd name="T44" fmla="*/ 1 w 10"/>
                  <a:gd name="T45" fmla="*/ 0 h 2"/>
                  <a:gd name="T46" fmla="*/ 0 w 10"/>
                  <a:gd name="T47" fmla="*/ 0 h 2"/>
                  <a:gd name="T48" fmla="*/ 0 w 10"/>
                  <a:gd name="T49" fmla="*/ 2 h 2"/>
                  <a:gd name="T50" fmla="*/ 1 w 10"/>
                  <a:gd name="T51" fmla="*/ 2 h 2"/>
                  <a:gd name="T52" fmla="*/ 3 w 10"/>
                  <a:gd name="T5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" h="2">
                    <a:moveTo>
                      <a:pt x="3" y="2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57"/>
              <p:cNvSpPr>
                <a:spLocks/>
              </p:cNvSpPr>
              <p:nvPr/>
            </p:nvSpPr>
            <p:spPr bwMode="auto">
              <a:xfrm>
                <a:off x="7825923" y="1920865"/>
                <a:ext cx="10891" cy="2255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1 h 1"/>
                  <a:gd name="T4" fmla="*/ 4 w 4"/>
                  <a:gd name="T5" fmla="*/ 1 h 1"/>
                  <a:gd name="T6" fmla="*/ 4 w 4"/>
                  <a:gd name="T7" fmla="*/ 0 h 1"/>
                  <a:gd name="T8" fmla="*/ 4 w 4"/>
                  <a:gd name="T9" fmla="*/ 1 h 1"/>
                  <a:gd name="T10" fmla="*/ 2 w 4"/>
                  <a:gd name="T11" fmla="*/ 1 h 1"/>
                  <a:gd name="T12" fmla="*/ 2 w 4"/>
                  <a:gd name="T13" fmla="*/ 1 h 1"/>
                  <a:gd name="T14" fmla="*/ 0 w 4"/>
                  <a:gd name="T15" fmla="*/ 1 h 1"/>
                  <a:gd name="T16" fmla="*/ 2 w 4"/>
                  <a:gd name="T17" fmla="*/ 1 h 1"/>
                  <a:gd name="T18" fmla="*/ 4 w 4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58"/>
              <p:cNvSpPr>
                <a:spLocks/>
              </p:cNvSpPr>
              <p:nvPr/>
            </p:nvSpPr>
            <p:spPr bwMode="auto">
              <a:xfrm>
                <a:off x="7782360" y="1916355"/>
                <a:ext cx="43563" cy="11274"/>
              </a:xfrm>
              <a:custGeom>
                <a:avLst/>
                <a:gdLst>
                  <a:gd name="T0" fmla="*/ 7 w 16"/>
                  <a:gd name="T1" fmla="*/ 5 h 5"/>
                  <a:gd name="T2" fmla="*/ 7 w 16"/>
                  <a:gd name="T3" fmla="*/ 5 h 5"/>
                  <a:gd name="T4" fmla="*/ 7 w 16"/>
                  <a:gd name="T5" fmla="*/ 5 h 5"/>
                  <a:gd name="T6" fmla="*/ 7 w 16"/>
                  <a:gd name="T7" fmla="*/ 5 h 5"/>
                  <a:gd name="T8" fmla="*/ 11 w 16"/>
                  <a:gd name="T9" fmla="*/ 5 h 5"/>
                  <a:gd name="T10" fmla="*/ 11 w 16"/>
                  <a:gd name="T11" fmla="*/ 5 h 5"/>
                  <a:gd name="T12" fmla="*/ 11 w 16"/>
                  <a:gd name="T13" fmla="*/ 5 h 5"/>
                  <a:gd name="T14" fmla="*/ 12 w 16"/>
                  <a:gd name="T15" fmla="*/ 5 h 5"/>
                  <a:gd name="T16" fmla="*/ 12 w 16"/>
                  <a:gd name="T17" fmla="*/ 3 h 5"/>
                  <a:gd name="T18" fmla="*/ 12 w 16"/>
                  <a:gd name="T19" fmla="*/ 3 h 5"/>
                  <a:gd name="T20" fmla="*/ 16 w 16"/>
                  <a:gd name="T21" fmla="*/ 3 h 5"/>
                  <a:gd name="T22" fmla="*/ 16 w 16"/>
                  <a:gd name="T23" fmla="*/ 3 h 5"/>
                  <a:gd name="T24" fmla="*/ 16 w 16"/>
                  <a:gd name="T25" fmla="*/ 3 h 5"/>
                  <a:gd name="T26" fmla="*/ 16 w 16"/>
                  <a:gd name="T27" fmla="*/ 3 h 5"/>
                  <a:gd name="T28" fmla="*/ 16 w 16"/>
                  <a:gd name="T29" fmla="*/ 3 h 5"/>
                  <a:gd name="T30" fmla="*/ 16 w 16"/>
                  <a:gd name="T31" fmla="*/ 2 h 5"/>
                  <a:gd name="T32" fmla="*/ 16 w 16"/>
                  <a:gd name="T33" fmla="*/ 2 h 5"/>
                  <a:gd name="T34" fmla="*/ 14 w 16"/>
                  <a:gd name="T35" fmla="*/ 2 h 5"/>
                  <a:gd name="T36" fmla="*/ 11 w 16"/>
                  <a:gd name="T37" fmla="*/ 2 h 5"/>
                  <a:gd name="T38" fmla="*/ 9 w 16"/>
                  <a:gd name="T39" fmla="*/ 2 h 5"/>
                  <a:gd name="T40" fmla="*/ 9 w 16"/>
                  <a:gd name="T41" fmla="*/ 0 h 5"/>
                  <a:gd name="T42" fmla="*/ 7 w 16"/>
                  <a:gd name="T43" fmla="*/ 0 h 5"/>
                  <a:gd name="T44" fmla="*/ 7 w 16"/>
                  <a:gd name="T45" fmla="*/ 0 h 5"/>
                  <a:gd name="T46" fmla="*/ 7 w 16"/>
                  <a:gd name="T47" fmla="*/ 0 h 5"/>
                  <a:gd name="T48" fmla="*/ 7 w 16"/>
                  <a:gd name="T49" fmla="*/ 2 h 5"/>
                  <a:gd name="T50" fmla="*/ 11 w 16"/>
                  <a:gd name="T51" fmla="*/ 2 h 5"/>
                  <a:gd name="T52" fmla="*/ 14 w 16"/>
                  <a:gd name="T53" fmla="*/ 3 h 5"/>
                  <a:gd name="T54" fmla="*/ 14 w 16"/>
                  <a:gd name="T55" fmla="*/ 3 h 5"/>
                  <a:gd name="T56" fmla="*/ 14 w 16"/>
                  <a:gd name="T57" fmla="*/ 3 h 5"/>
                  <a:gd name="T58" fmla="*/ 14 w 16"/>
                  <a:gd name="T59" fmla="*/ 3 h 5"/>
                  <a:gd name="T60" fmla="*/ 12 w 16"/>
                  <a:gd name="T61" fmla="*/ 3 h 5"/>
                  <a:gd name="T62" fmla="*/ 11 w 16"/>
                  <a:gd name="T63" fmla="*/ 2 h 5"/>
                  <a:gd name="T64" fmla="*/ 9 w 16"/>
                  <a:gd name="T65" fmla="*/ 2 h 5"/>
                  <a:gd name="T66" fmla="*/ 7 w 16"/>
                  <a:gd name="T67" fmla="*/ 2 h 5"/>
                  <a:gd name="T68" fmla="*/ 7 w 16"/>
                  <a:gd name="T69" fmla="*/ 2 h 5"/>
                  <a:gd name="T70" fmla="*/ 5 w 16"/>
                  <a:gd name="T71" fmla="*/ 2 h 5"/>
                  <a:gd name="T72" fmla="*/ 3 w 16"/>
                  <a:gd name="T73" fmla="*/ 2 h 5"/>
                  <a:gd name="T74" fmla="*/ 2 w 16"/>
                  <a:gd name="T75" fmla="*/ 2 h 5"/>
                  <a:gd name="T76" fmla="*/ 0 w 16"/>
                  <a:gd name="T77" fmla="*/ 2 h 5"/>
                  <a:gd name="T78" fmla="*/ 0 w 16"/>
                  <a:gd name="T79" fmla="*/ 2 h 5"/>
                  <a:gd name="T80" fmla="*/ 2 w 16"/>
                  <a:gd name="T81" fmla="*/ 2 h 5"/>
                  <a:gd name="T82" fmla="*/ 2 w 16"/>
                  <a:gd name="T83" fmla="*/ 3 h 5"/>
                  <a:gd name="T84" fmla="*/ 5 w 16"/>
                  <a:gd name="T85" fmla="*/ 2 h 5"/>
                  <a:gd name="T86" fmla="*/ 5 w 16"/>
                  <a:gd name="T87" fmla="*/ 3 h 5"/>
                  <a:gd name="T88" fmla="*/ 5 w 16"/>
                  <a:gd name="T89" fmla="*/ 3 h 5"/>
                  <a:gd name="T90" fmla="*/ 5 w 16"/>
                  <a:gd name="T91" fmla="*/ 3 h 5"/>
                  <a:gd name="T92" fmla="*/ 7 w 16"/>
                  <a:gd name="T93" fmla="*/ 3 h 5"/>
                  <a:gd name="T94" fmla="*/ 7 w 16"/>
                  <a:gd name="T95" fmla="*/ 3 h 5"/>
                  <a:gd name="T96" fmla="*/ 11 w 16"/>
                  <a:gd name="T97" fmla="*/ 3 h 5"/>
                  <a:gd name="T98" fmla="*/ 11 w 16"/>
                  <a:gd name="T99" fmla="*/ 3 h 5"/>
                  <a:gd name="T100" fmla="*/ 11 w 16"/>
                  <a:gd name="T101" fmla="*/ 3 h 5"/>
                  <a:gd name="T102" fmla="*/ 11 w 16"/>
                  <a:gd name="T103" fmla="*/ 3 h 5"/>
                  <a:gd name="T104" fmla="*/ 11 w 16"/>
                  <a:gd name="T105" fmla="*/ 3 h 5"/>
                  <a:gd name="T106" fmla="*/ 11 w 16"/>
                  <a:gd name="T107" fmla="*/ 3 h 5"/>
                  <a:gd name="T108" fmla="*/ 9 w 16"/>
                  <a:gd name="T109" fmla="*/ 3 h 5"/>
                  <a:gd name="T110" fmla="*/ 9 w 16"/>
                  <a:gd name="T111" fmla="*/ 3 h 5"/>
                  <a:gd name="T112" fmla="*/ 7 w 16"/>
                  <a:gd name="T113" fmla="*/ 3 h 5"/>
                  <a:gd name="T114" fmla="*/ 7 w 16"/>
                  <a:gd name="T115" fmla="*/ 3 h 5"/>
                  <a:gd name="T116" fmla="*/ 5 w 16"/>
                  <a:gd name="T117" fmla="*/ 5 h 5"/>
                  <a:gd name="T118" fmla="*/ 7 w 16"/>
                  <a:gd name="T1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" h="5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11" y="2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59"/>
              <p:cNvSpPr>
                <a:spLocks/>
              </p:cNvSpPr>
              <p:nvPr/>
            </p:nvSpPr>
            <p:spPr bwMode="auto">
              <a:xfrm>
                <a:off x="7782360" y="1923120"/>
                <a:ext cx="19059" cy="4510"/>
              </a:xfrm>
              <a:custGeom>
                <a:avLst/>
                <a:gdLst>
                  <a:gd name="T0" fmla="*/ 2 w 7"/>
                  <a:gd name="T1" fmla="*/ 0 h 2"/>
                  <a:gd name="T2" fmla="*/ 2 w 7"/>
                  <a:gd name="T3" fmla="*/ 0 h 2"/>
                  <a:gd name="T4" fmla="*/ 3 w 7"/>
                  <a:gd name="T5" fmla="*/ 2 h 2"/>
                  <a:gd name="T6" fmla="*/ 3 w 7"/>
                  <a:gd name="T7" fmla="*/ 0 h 2"/>
                  <a:gd name="T8" fmla="*/ 5 w 7"/>
                  <a:gd name="T9" fmla="*/ 0 h 2"/>
                  <a:gd name="T10" fmla="*/ 5 w 7"/>
                  <a:gd name="T11" fmla="*/ 0 h 2"/>
                  <a:gd name="T12" fmla="*/ 7 w 7"/>
                  <a:gd name="T13" fmla="*/ 0 h 2"/>
                  <a:gd name="T14" fmla="*/ 7 w 7"/>
                  <a:gd name="T15" fmla="*/ 0 h 2"/>
                  <a:gd name="T16" fmla="*/ 7 w 7"/>
                  <a:gd name="T17" fmla="*/ 0 h 2"/>
                  <a:gd name="T18" fmla="*/ 7 w 7"/>
                  <a:gd name="T19" fmla="*/ 0 h 2"/>
                  <a:gd name="T20" fmla="*/ 5 w 7"/>
                  <a:gd name="T21" fmla="*/ 0 h 2"/>
                  <a:gd name="T22" fmla="*/ 5 w 7"/>
                  <a:gd name="T23" fmla="*/ 0 h 2"/>
                  <a:gd name="T24" fmla="*/ 5 w 7"/>
                  <a:gd name="T25" fmla="*/ 0 h 2"/>
                  <a:gd name="T26" fmla="*/ 5 w 7"/>
                  <a:gd name="T27" fmla="*/ 0 h 2"/>
                  <a:gd name="T28" fmla="*/ 3 w 7"/>
                  <a:gd name="T29" fmla="*/ 0 h 2"/>
                  <a:gd name="T30" fmla="*/ 3 w 7"/>
                  <a:gd name="T31" fmla="*/ 0 h 2"/>
                  <a:gd name="T32" fmla="*/ 3 w 7"/>
                  <a:gd name="T33" fmla="*/ 0 h 2"/>
                  <a:gd name="T34" fmla="*/ 2 w 7"/>
                  <a:gd name="T35" fmla="*/ 0 h 2"/>
                  <a:gd name="T36" fmla="*/ 0 w 7"/>
                  <a:gd name="T37" fmla="*/ 0 h 2"/>
                  <a:gd name="T38" fmla="*/ 0 w 7"/>
                  <a:gd name="T39" fmla="*/ 0 h 2"/>
                  <a:gd name="T40" fmla="*/ 2 w 7"/>
                  <a:gd name="T4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2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60"/>
              <p:cNvSpPr>
                <a:spLocks/>
              </p:cNvSpPr>
              <p:nvPr/>
            </p:nvSpPr>
            <p:spPr bwMode="auto">
              <a:xfrm>
                <a:off x="7869486" y="2078707"/>
                <a:ext cx="103462" cy="60882"/>
              </a:xfrm>
              <a:custGeom>
                <a:avLst/>
                <a:gdLst>
                  <a:gd name="T0" fmla="*/ 35 w 38"/>
                  <a:gd name="T1" fmla="*/ 24 h 27"/>
                  <a:gd name="T2" fmla="*/ 31 w 38"/>
                  <a:gd name="T3" fmla="*/ 24 h 27"/>
                  <a:gd name="T4" fmla="*/ 27 w 38"/>
                  <a:gd name="T5" fmla="*/ 20 h 27"/>
                  <a:gd name="T6" fmla="*/ 24 w 38"/>
                  <a:gd name="T7" fmla="*/ 18 h 27"/>
                  <a:gd name="T8" fmla="*/ 20 w 38"/>
                  <a:gd name="T9" fmla="*/ 15 h 27"/>
                  <a:gd name="T10" fmla="*/ 20 w 38"/>
                  <a:gd name="T11" fmla="*/ 13 h 27"/>
                  <a:gd name="T12" fmla="*/ 20 w 38"/>
                  <a:gd name="T13" fmla="*/ 9 h 27"/>
                  <a:gd name="T14" fmla="*/ 20 w 38"/>
                  <a:gd name="T15" fmla="*/ 9 h 27"/>
                  <a:gd name="T16" fmla="*/ 20 w 38"/>
                  <a:gd name="T17" fmla="*/ 9 h 27"/>
                  <a:gd name="T18" fmla="*/ 20 w 38"/>
                  <a:gd name="T19" fmla="*/ 7 h 27"/>
                  <a:gd name="T20" fmla="*/ 20 w 38"/>
                  <a:gd name="T21" fmla="*/ 6 h 27"/>
                  <a:gd name="T22" fmla="*/ 20 w 38"/>
                  <a:gd name="T23" fmla="*/ 6 h 27"/>
                  <a:gd name="T24" fmla="*/ 18 w 38"/>
                  <a:gd name="T25" fmla="*/ 6 h 27"/>
                  <a:gd name="T26" fmla="*/ 20 w 38"/>
                  <a:gd name="T27" fmla="*/ 4 h 27"/>
                  <a:gd name="T28" fmla="*/ 18 w 38"/>
                  <a:gd name="T29" fmla="*/ 2 h 27"/>
                  <a:gd name="T30" fmla="*/ 13 w 38"/>
                  <a:gd name="T31" fmla="*/ 2 h 27"/>
                  <a:gd name="T32" fmla="*/ 9 w 38"/>
                  <a:gd name="T33" fmla="*/ 2 h 27"/>
                  <a:gd name="T34" fmla="*/ 4 w 38"/>
                  <a:gd name="T35" fmla="*/ 4 h 27"/>
                  <a:gd name="T36" fmla="*/ 4 w 38"/>
                  <a:gd name="T37" fmla="*/ 6 h 27"/>
                  <a:gd name="T38" fmla="*/ 6 w 38"/>
                  <a:gd name="T39" fmla="*/ 6 h 27"/>
                  <a:gd name="T40" fmla="*/ 2 w 38"/>
                  <a:gd name="T41" fmla="*/ 6 h 27"/>
                  <a:gd name="T42" fmla="*/ 4 w 38"/>
                  <a:gd name="T43" fmla="*/ 9 h 27"/>
                  <a:gd name="T44" fmla="*/ 4 w 38"/>
                  <a:gd name="T45" fmla="*/ 9 h 27"/>
                  <a:gd name="T46" fmla="*/ 6 w 38"/>
                  <a:gd name="T47" fmla="*/ 9 h 27"/>
                  <a:gd name="T48" fmla="*/ 4 w 38"/>
                  <a:gd name="T49" fmla="*/ 11 h 27"/>
                  <a:gd name="T50" fmla="*/ 6 w 38"/>
                  <a:gd name="T51" fmla="*/ 13 h 27"/>
                  <a:gd name="T52" fmla="*/ 4 w 38"/>
                  <a:gd name="T53" fmla="*/ 15 h 27"/>
                  <a:gd name="T54" fmla="*/ 2 w 38"/>
                  <a:gd name="T55" fmla="*/ 15 h 27"/>
                  <a:gd name="T56" fmla="*/ 0 w 38"/>
                  <a:gd name="T57" fmla="*/ 15 h 27"/>
                  <a:gd name="T58" fmla="*/ 0 w 38"/>
                  <a:gd name="T59" fmla="*/ 16 h 27"/>
                  <a:gd name="T60" fmla="*/ 4 w 38"/>
                  <a:gd name="T61" fmla="*/ 18 h 27"/>
                  <a:gd name="T62" fmla="*/ 6 w 38"/>
                  <a:gd name="T63" fmla="*/ 20 h 27"/>
                  <a:gd name="T64" fmla="*/ 6 w 38"/>
                  <a:gd name="T65" fmla="*/ 18 h 27"/>
                  <a:gd name="T66" fmla="*/ 8 w 38"/>
                  <a:gd name="T67" fmla="*/ 18 h 27"/>
                  <a:gd name="T68" fmla="*/ 9 w 38"/>
                  <a:gd name="T69" fmla="*/ 18 h 27"/>
                  <a:gd name="T70" fmla="*/ 11 w 38"/>
                  <a:gd name="T71" fmla="*/ 20 h 27"/>
                  <a:gd name="T72" fmla="*/ 13 w 38"/>
                  <a:gd name="T73" fmla="*/ 18 h 27"/>
                  <a:gd name="T74" fmla="*/ 13 w 38"/>
                  <a:gd name="T75" fmla="*/ 20 h 27"/>
                  <a:gd name="T76" fmla="*/ 15 w 38"/>
                  <a:gd name="T77" fmla="*/ 20 h 27"/>
                  <a:gd name="T78" fmla="*/ 15 w 38"/>
                  <a:gd name="T79" fmla="*/ 22 h 27"/>
                  <a:gd name="T80" fmla="*/ 15 w 38"/>
                  <a:gd name="T81" fmla="*/ 22 h 27"/>
                  <a:gd name="T82" fmla="*/ 18 w 38"/>
                  <a:gd name="T83" fmla="*/ 24 h 27"/>
                  <a:gd name="T84" fmla="*/ 18 w 38"/>
                  <a:gd name="T85" fmla="*/ 24 h 27"/>
                  <a:gd name="T86" fmla="*/ 17 w 38"/>
                  <a:gd name="T87" fmla="*/ 24 h 27"/>
                  <a:gd name="T88" fmla="*/ 18 w 38"/>
                  <a:gd name="T89" fmla="*/ 25 h 27"/>
                  <a:gd name="T90" fmla="*/ 20 w 38"/>
                  <a:gd name="T91" fmla="*/ 25 h 27"/>
                  <a:gd name="T92" fmla="*/ 24 w 38"/>
                  <a:gd name="T93" fmla="*/ 25 h 27"/>
                  <a:gd name="T94" fmla="*/ 24 w 38"/>
                  <a:gd name="T95" fmla="*/ 27 h 27"/>
                  <a:gd name="T96" fmla="*/ 27 w 38"/>
                  <a:gd name="T97" fmla="*/ 27 h 27"/>
                  <a:gd name="T98" fmla="*/ 27 w 38"/>
                  <a:gd name="T99" fmla="*/ 25 h 27"/>
                  <a:gd name="T100" fmla="*/ 29 w 38"/>
                  <a:gd name="T101" fmla="*/ 27 h 27"/>
                  <a:gd name="T102" fmla="*/ 33 w 38"/>
                  <a:gd name="T103" fmla="*/ 27 h 27"/>
                  <a:gd name="T104" fmla="*/ 33 w 38"/>
                  <a:gd name="T105" fmla="*/ 27 h 27"/>
                  <a:gd name="T106" fmla="*/ 33 w 38"/>
                  <a:gd name="T107" fmla="*/ 25 h 27"/>
                  <a:gd name="T108" fmla="*/ 35 w 38"/>
                  <a:gd name="T109" fmla="*/ 27 h 27"/>
                  <a:gd name="T110" fmla="*/ 37 w 38"/>
                  <a:gd name="T111" fmla="*/ 27 h 27"/>
                  <a:gd name="T112" fmla="*/ 37 w 38"/>
                  <a:gd name="T113" fmla="*/ 27 h 27"/>
                  <a:gd name="T114" fmla="*/ 38 w 38"/>
                  <a:gd name="T1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lnTo>
                      <a:pt x="37" y="25"/>
                    </a:lnTo>
                    <a:lnTo>
                      <a:pt x="35" y="24"/>
                    </a:lnTo>
                    <a:lnTo>
                      <a:pt x="35" y="24"/>
                    </a:lnTo>
                    <a:lnTo>
                      <a:pt x="33" y="24"/>
                    </a:lnTo>
                    <a:lnTo>
                      <a:pt x="31" y="24"/>
                    </a:lnTo>
                    <a:lnTo>
                      <a:pt x="29" y="22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2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5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3" y="27"/>
                    </a:lnTo>
                    <a:lnTo>
                      <a:pt x="33" y="27"/>
                    </a:lnTo>
                    <a:lnTo>
                      <a:pt x="33" y="27"/>
                    </a:lnTo>
                    <a:lnTo>
                      <a:pt x="33" y="27"/>
                    </a:lnTo>
                    <a:lnTo>
                      <a:pt x="31" y="27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5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8" y="27"/>
                    </a:lnTo>
                    <a:lnTo>
                      <a:pt x="35" y="27"/>
                    </a:lnTo>
                    <a:lnTo>
                      <a:pt x="37" y="27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5"/>
                    </a:lnTo>
                    <a:lnTo>
                      <a:pt x="38" y="25"/>
                    </a:lnTo>
                    <a:lnTo>
                      <a:pt x="38" y="2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61"/>
              <p:cNvSpPr>
                <a:spLocks/>
              </p:cNvSpPr>
              <p:nvPr/>
            </p:nvSpPr>
            <p:spPr bwMode="auto">
              <a:xfrm>
                <a:off x="7874932" y="1997531"/>
                <a:ext cx="168807" cy="85686"/>
              </a:xfrm>
              <a:custGeom>
                <a:avLst/>
                <a:gdLst>
                  <a:gd name="T0" fmla="*/ 13 w 62"/>
                  <a:gd name="T1" fmla="*/ 16 h 38"/>
                  <a:gd name="T2" fmla="*/ 9 w 62"/>
                  <a:gd name="T3" fmla="*/ 18 h 38"/>
                  <a:gd name="T4" fmla="*/ 6 w 62"/>
                  <a:gd name="T5" fmla="*/ 20 h 38"/>
                  <a:gd name="T6" fmla="*/ 4 w 62"/>
                  <a:gd name="T7" fmla="*/ 22 h 38"/>
                  <a:gd name="T8" fmla="*/ 6 w 62"/>
                  <a:gd name="T9" fmla="*/ 23 h 38"/>
                  <a:gd name="T10" fmla="*/ 9 w 62"/>
                  <a:gd name="T11" fmla="*/ 23 h 38"/>
                  <a:gd name="T12" fmla="*/ 6 w 62"/>
                  <a:gd name="T13" fmla="*/ 25 h 38"/>
                  <a:gd name="T14" fmla="*/ 9 w 62"/>
                  <a:gd name="T15" fmla="*/ 27 h 38"/>
                  <a:gd name="T16" fmla="*/ 9 w 62"/>
                  <a:gd name="T17" fmla="*/ 29 h 38"/>
                  <a:gd name="T18" fmla="*/ 13 w 62"/>
                  <a:gd name="T19" fmla="*/ 31 h 38"/>
                  <a:gd name="T20" fmla="*/ 6 w 62"/>
                  <a:gd name="T21" fmla="*/ 31 h 38"/>
                  <a:gd name="T22" fmla="*/ 2 w 62"/>
                  <a:gd name="T23" fmla="*/ 34 h 38"/>
                  <a:gd name="T24" fmla="*/ 4 w 62"/>
                  <a:gd name="T25" fmla="*/ 34 h 38"/>
                  <a:gd name="T26" fmla="*/ 9 w 62"/>
                  <a:gd name="T27" fmla="*/ 34 h 38"/>
                  <a:gd name="T28" fmla="*/ 6 w 62"/>
                  <a:gd name="T29" fmla="*/ 36 h 38"/>
                  <a:gd name="T30" fmla="*/ 7 w 62"/>
                  <a:gd name="T31" fmla="*/ 38 h 38"/>
                  <a:gd name="T32" fmla="*/ 16 w 62"/>
                  <a:gd name="T33" fmla="*/ 38 h 38"/>
                  <a:gd name="T34" fmla="*/ 20 w 62"/>
                  <a:gd name="T35" fmla="*/ 36 h 38"/>
                  <a:gd name="T36" fmla="*/ 18 w 62"/>
                  <a:gd name="T37" fmla="*/ 34 h 38"/>
                  <a:gd name="T38" fmla="*/ 22 w 62"/>
                  <a:gd name="T39" fmla="*/ 34 h 38"/>
                  <a:gd name="T40" fmla="*/ 18 w 62"/>
                  <a:gd name="T41" fmla="*/ 32 h 38"/>
                  <a:gd name="T42" fmla="*/ 22 w 62"/>
                  <a:gd name="T43" fmla="*/ 32 h 38"/>
                  <a:gd name="T44" fmla="*/ 20 w 62"/>
                  <a:gd name="T45" fmla="*/ 31 h 38"/>
                  <a:gd name="T46" fmla="*/ 18 w 62"/>
                  <a:gd name="T47" fmla="*/ 29 h 38"/>
                  <a:gd name="T48" fmla="*/ 24 w 62"/>
                  <a:gd name="T49" fmla="*/ 31 h 38"/>
                  <a:gd name="T50" fmla="*/ 24 w 62"/>
                  <a:gd name="T51" fmla="*/ 29 h 38"/>
                  <a:gd name="T52" fmla="*/ 22 w 62"/>
                  <a:gd name="T53" fmla="*/ 27 h 38"/>
                  <a:gd name="T54" fmla="*/ 25 w 62"/>
                  <a:gd name="T55" fmla="*/ 27 h 38"/>
                  <a:gd name="T56" fmla="*/ 25 w 62"/>
                  <a:gd name="T57" fmla="*/ 25 h 38"/>
                  <a:gd name="T58" fmla="*/ 27 w 62"/>
                  <a:gd name="T59" fmla="*/ 23 h 38"/>
                  <a:gd name="T60" fmla="*/ 29 w 62"/>
                  <a:gd name="T61" fmla="*/ 23 h 38"/>
                  <a:gd name="T62" fmla="*/ 29 w 62"/>
                  <a:gd name="T63" fmla="*/ 22 h 38"/>
                  <a:gd name="T64" fmla="*/ 31 w 62"/>
                  <a:gd name="T65" fmla="*/ 20 h 38"/>
                  <a:gd name="T66" fmla="*/ 36 w 62"/>
                  <a:gd name="T67" fmla="*/ 16 h 38"/>
                  <a:gd name="T68" fmla="*/ 40 w 62"/>
                  <a:gd name="T69" fmla="*/ 13 h 38"/>
                  <a:gd name="T70" fmla="*/ 47 w 62"/>
                  <a:gd name="T71" fmla="*/ 13 h 38"/>
                  <a:gd name="T72" fmla="*/ 53 w 62"/>
                  <a:gd name="T73" fmla="*/ 11 h 38"/>
                  <a:gd name="T74" fmla="*/ 58 w 62"/>
                  <a:gd name="T75" fmla="*/ 7 h 38"/>
                  <a:gd name="T76" fmla="*/ 62 w 62"/>
                  <a:gd name="T77" fmla="*/ 5 h 38"/>
                  <a:gd name="T78" fmla="*/ 58 w 62"/>
                  <a:gd name="T79" fmla="*/ 2 h 38"/>
                  <a:gd name="T80" fmla="*/ 53 w 62"/>
                  <a:gd name="T81" fmla="*/ 0 h 38"/>
                  <a:gd name="T82" fmla="*/ 47 w 62"/>
                  <a:gd name="T83" fmla="*/ 4 h 38"/>
                  <a:gd name="T84" fmla="*/ 45 w 62"/>
                  <a:gd name="T85" fmla="*/ 5 h 38"/>
                  <a:gd name="T86" fmla="*/ 42 w 62"/>
                  <a:gd name="T87" fmla="*/ 5 h 38"/>
                  <a:gd name="T88" fmla="*/ 38 w 62"/>
                  <a:gd name="T89" fmla="*/ 9 h 38"/>
                  <a:gd name="T90" fmla="*/ 33 w 62"/>
                  <a:gd name="T91" fmla="*/ 9 h 38"/>
                  <a:gd name="T92" fmla="*/ 25 w 62"/>
                  <a:gd name="T93" fmla="*/ 9 h 38"/>
                  <a:gd name="T94" fmla="*/ 25 w 62"/>
                  <a:gd name="T95" fmla="*/ 9 h 38"/>
                  <a:gd name="T96" fmla="*/ 24 w 62"/>
                  <a:gd name="T97" fmla="*/ 11 h 38"/>
                  <a:gd name="T98" fmla="*/ 20 w 62"/>
                  <a:gd name="T99" fmla="*/ 11 h 38"/>
                  <a:gd name="T100" fmla="*/ 15 w 62"/>
                  <a:gd name="T101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38">
                    <a:moveTo>
                      <a:pt x="15" y="14"/>
                    </a:moveTo>
                    <a:lnTo>
                      <a:pt x="13" y="14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2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1" y="25"/>
                    </a:lnTo>
                    <a:lnTo>
                      <a:pt x="9" y="25"/>
                    </a:lnTo>
                    <a:lnTo>
                      <a:pt x="7" y="25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11" y="31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29"/>
                    </a:lnTo>
                    <a:lnTo>
                      <a:pt x="6" y="31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7" y="36"/>
                    </a:lnTo>
                    <a:lnTo>
                      <a:pt x="6" y="36"/>
                    </a:lnTo>
                    <a:lnTo>
                      <a:pt x="6" y="38"/>
                    </a:lnTo>
                    <a:lnTo>
                      <a:pt x="7" y="38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0" y="3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2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4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9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5" y="13"/>
                    </a:lnTo>
                    <a:lnTo>
                      <a:pt x="45" y="11"/>
                    </a:lnTo>
                    <a:lnTo>
                      <a:pt x="47" y="13"/>
                    </a:lnTo>
                    <a:lnTo>
                      <a:pt x="47" y="11"/>
                    </a:lnTo>
                    <a:lnTo>
                      <a:pt x="47" y="11"/>
                    </a:lnTo>
                    <a:lnTo>
                      <a:pt x="49" y="11"/>
                    </a:lnTo>
                    <a:lnTo>
                      <a:pt x="51" y="11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9"/>
                    </a:lnTo>
                    <a:lnTo>
                      <a:pt x="56" y="9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60" y="9"/>
                    </a:lnTo>
                    <a:lnTo>
                      <a:pt x="60" y="7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2" y="5"/>
                    </a:lnTo>
                    <a:lnTo>
                      <a:pt x="60" y="5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8" y="2"/>
                    </a:lnTo>
                    <a:lnTo>
                      <a:pt x="58" y="2"/>
                    </a:lnTo>
                    <a:lnTo>
                      <a:pt x="56" y="2"/>
                    </a:lnTo>
                    <a:lnTo>
                      <a:pt x="54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4" y="4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4" y="5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5" y="9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13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6" y="14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62"/>
              <p:cNvSpPr>
                <a:spLocks/>
              </p:cNvSpPr>
              <p:nvPr/>
            </p:nvSpPr>
            <p:spPr bwMode="auto">
              <a:xfrm>
                <a:off x="7891268" y="2123805"/>
                <a:ext cx="19059" cy="11274"/>
              </a:xfrm>
              <a:custGeom>
                <a:avLst/>
                <a:gdLst>
                  <a:gd name="T0" fmla="*/ 3 w 7"/>
                  <a:gd name="T1" fmla="*/ 2 h 5"/>
                  <a:gd name="T2" fmla="*/ 1 w 7"/>
                  <a:gd name="T3" fmla="*/ 0 h 5"/>
                  <a:gd name="T4" fmla="*/ 1 w 7"/>
                  <a:gd name="T5" fmla="*/ 0 h 5"/>
                  <a:gd name="T6" fmla="*/ 0 w 7"/>
                  <a:gd name="T7" fmla="*/ 2 h 5"/>
                  <a:gd name="T8" fmla="*/ 0 w 7"/>
                  <a:gd name="T9" fmla="*/ 2 h 5"/>
                  <a:gd name="T10" fmla="*/ 3 w 7"/>
                  <a:gd name="T11" fmla="*/ 2 h 5"/>
                  <a:gd name="T12" fmla="*/ 3 w 7"/>
                  <a:gd name="T13" fmla="*/ 4 h 5"/>
                  <a:gd name="T14" fmla="*/ 5 w 7"/>
                  <a:gd name="T15" fmla="*/ 4 h 5"/>
                  <a:gd name="T16" fmla="*/ 7 w 7"/>
                  <a:gd name="T17" fmla="*/ 5 h 5"/>
                  <a:gd name="T18" fmla="*/ 7 w 7"/>
                  <a:gd name="T19" fmla="*/ 4 h 5"/>
                  <a:gd name="T20" fmla="*/ 7 w 7"/>
                  <a:gd name="T21" fmla="*/ 4 h 5"/>
                  <a:gd name="T22" fmla="*/ 5 w 7"/>
                  <a:gd name="T23" fmla="*/ 4 h 5"/>
                  <a:gd name="T24" fmla="*/ 5 w 7"/>
                  <a:gd name="T25" fmla="*/ 4 h 5"/>
                  <a:gd name="T26" fmla="*/ 5 w 7"/>
                  <a:gd name="T27" fmla="*/ 2 h 5"/>
                  <a:gd name="T28" fmla="*/ 5 w 7"/>
                  <a:gd name="T29" fmla="*/ 2 h 5"/>
                  <a:gd name="T30" fmla="*/ 3 w 7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5">
                    <a:moveTo>
                      <a:pt x="3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63"/>
              <p:cNvSpPr>
                <a:spLocks/>
              </p:cNvSpPr>
              <p:nvPr/>
            </p:nvSpPr>
            <p:spPr bwMode="auto">
              <a:xfrm>
                <a:off x="8471201" y="1947923"/>
                <a:ext cx="16336" cy="4510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2 h 2"/>
                  <a:gd name="T4" fmla="*/ 6 w 6"/>
                  <a:gd name="T5" fmla="*/ 0 h 2"/>
                  <a:gd name="T6" fmla="*/ 4 w 6"/>
                  <a:gd name="T7" fmla="*/ 0 h 2"/>
                  <a:gd name="T8" fmla="*/ 4 w 6"/>
                  <a:gd name="T9" fmla="*/ 0 h 2"/>
                  <a:gd name="T10" fmla="*/ 4 w 6"/>
                  <a:gd name="T11" fmla="*/ 0 h 2"/>
                  <a:gd name="T12" fmla="*/ 2 w 6"/>
                  <a:gd name="T13" fmla="*/ 2 h 2"/>
                  <a:gd name="T14" fmla="*/ 2 w 6"/>
                  <a:gd name="T15" fmla="*/ 0 h 2"/>
                  <a:gd name="T16" fmla="*/ 0 w 6"/>
                  <a:gd name="T17" fmla="*/ 2 h 2"/>
                  <a:gd name="T18" fmla="*/ 0 w 6"/>
                  <a:gd name="T19" fmla="*/ 2 h 2"/>
                  <a:gd name="T20" fmla="*/ 6 w 6"/>
                  <a:gd name="T21" fmla="*/ 2 h 2"/>
                  <a:gd name="T22" fmla="*/ 6 w 6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64"/>
              <p:cNvSpPr>
                <a:spLocks/>
              </p:cNvSpPr>
              <p:nvPr/>
            </p:nvSpPr>
            <p:spPr bwMode="auto">
              <a:xfrm>
                <a:off x="8280613" y="1981747"/>
                <a:ext cx="8168" cy="0"/>
              </a:xfrm>
              <a:custGeom>
                <a:avLst/>
                <a:gdLst>
                  <a:gd name="T0" fmla="*/ 1 w 3"/>
                  <a:gd name="T1" fmla="*/ 1 w 3"/>
                  <a:gd name="T2" fmla="*/ 0 w 3"/>
                  <a:gd name="T3" fmla="*/ 1 w 3"/>
                  <a:gd name="T4" fmla="*/ 1 w 3"/>
                  <a:gd name="T5" fmla="*/ 3 w 3"/>
                  <a:gd name="T6" fmla="*/ 3 w 3"/>
                  <a:gd name="T7" fmla="*/ 3 w 3"/>
                  <a:gd name="T8" fmla="*/ 1 w 3"/>
                  <a:gd name="T9" fmla="*/ 1 w 3"/>
                  <a:gd name="T10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65"/>
              <p:cNvSpPr>
                <a:spLocks/>
              </p:cNvSpPr>
              <p:nvPr/>
            </p:nvSpPr>
            <p:spPr bwMode="auto">
              <a:xfrm>
                <a:off x="8384075" y="1993021"/>
                <a:ext cx="13613" cy="4510"/>
              </a:xfrm>
              <a:custGeom>
                <a:avLst/>
                <a:gdLst>
                  <a:gd name="T0" fmla="*/ 5 w 5"/>
                  <a:gd name="T1" fmla="*/ 2 h 2"/>
                  <a:gd name="T2" fmla="*/ 3 w 5"/>
                  <a:gd name="T3" fmla="*/ 2 h 2"/>
                  <a:gd name="T4" fmla="*/ 3 w 5"/>
                  <a:gd name="T5" fmla="*/ 0 h 2"/>
                  <a:gd name="T6" fmla="*/ 3 w 5"/>
                  <a:gd name="T7" fmla="*/ 0 h 2"/>
                  <a:gd name="T8" fmla="*/ 3 w 5"/>
                  <a:gd name="T9" fmla="*/ 2 h 2"/>
                  <a:gd name="T10" fmla="*/ 1 w 5"/>
                  <a:gd name="T11" fmla="*/ 0 h 2"/>
                  <a:gd name="T12" fmla="*/ 1 w 5"/>
                  <a:gd name="T13" fmla="*/ 2 h 2"/>
                  <a:gd name="T14" fmla="*/ 0 w 5"/>
                  <a:gd name="T15" fmla="*/ 2 h 2"/>
                  <a:gd name="T16" fmla="*/ 0 w 5"/>
                  <a:gd name="T17" fmla="*/ 2 h 2"/>
                  <a:gd name="T18" fmla="*/ 1 w 5"/>
                  <a:gd name="T19" fmla="*/ 2 h 2"/>
                  <a:gd name="T20" fmla="*/ 3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66"/>
              <p:cNvSpPr>
                <a:spLocks/>
              </p:cNvSpPr>
              <p:nvPr/>
            </p:nvSpPr>
            <p:spPr bwMode="auto">
              <a:xfrm>
                <a:off x="8392243" y="1993021"/>
                <a:ext cx="5445" cy="451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67"/>
              <p:cNvSpPr>
                <a:spLocks/>
              </p:cNvSpPr>
              <p:nvPr/>
            </p:nvSpPr>
            <p:spPr bwMode="auto">
              <a:xfrm>
                <a:off x="8362293" y="1977237"/>
                <a:ext cx="16336" cy="6765"/>
              </a:xfrm>
              <a:custGeom>
                <a:avLst/>
                <a:gdLst>
                  <a:gd name="T0" fmla="*/ 2 w 6"/>
                  <a:gd name="T1" fmla="*/ 2 h 3"/>
                  <a:gd name="T2" fmla="*/ 0 w 6"/>
                  <a:gd name="T3" fmla="*/ 3 h 3"/>
                  <a:gd name="T4" fmla="*/ 0 w 6"/>
                  <a:gd name="T5" fmla="*/ 3 h 3"/>
                  <a:gd name="T6" fmla="*/ 2 w 6"/>
                  <a:gd name="T7" fmla="*/ 2 h 3"/>
                  <a:gd name="T8" fmla="*/ 4 w 6"/>
                  <a:gd name="T9" fmla="*/ 2 h 3"/>
                  <a:gd name="T10" fmla="*/ 4 w 6"/>
                  <a:gd name="T11" fmla="*/ 3 h 3"/>
                  <a:gd name="T12" fmla="*/ 4 w 6"/>
                  <a:gd name="T13" fmla="*/ 3 h 3"/>
                  <a:gd name="T14" fmla="*/ 4 w 6"/>
                  <a:gd name="T15" fmla="*/ 2 h 3"/>
                  <a:gd name="T16" fmla="*/ 6 w 6"/>
                  <a:gd name="T17" fmla="*/ 2 h 3"/>
                  <a:gd name="T18" fmla="*/ 6 w 6"/>
                  <a:gd name="T19" fmla="*/ 2 h 3"/>
                  <a:gd name="T20" fmla="*/ 6 w 6"/>
                  <a:gd name="T21" fmla="*/ 2 h 3"/>
                  <a:gd name="T22" fmla="*/ 6 w 6"/>
                  <a:gd name="T23" fmla="*/ 0 h 3"/>
                  <a:gd name="T24" fmla="*/ 4 w 6"/>
                  <a:gd name="T25" fmla="*/ 0 h 3"/>
                  <a:gd name="T26" fmla="*/ 4 w 6"/>
                  <a:gd name="T27" fmla="*/ 2 h 3"/>
                  <a:gd name="T28" fmla="*/ 2 w 6"/>
                  <a:gd name="T29" fmla="*/ 2 h 3"/>
                  <a:gd name="T30" fmla="*/ 2 w 6"/>
                  <a:gd name="T3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3">
                    <a:moveTo>
                      <a:pt x="2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68"/>
              <p:cNvSpPr>
                <a:spLocks/>
              </p:cNvSpPr>
              <p:nvPr/>
            </p:nvSpPr>
            <p:spPr bwMode="auto">
              <a:xfrm>
                <a:off x="8640008" y="2017825"/>
                <a:ext cx="24504" cy="9020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0 h 4"/>
                  <a:gd name="T4" fmla="*/ 0 w 9"/>
                  <a:gd name="T5" fmla="*/ 0 h 4"/>
                  <a:gd name="T6" fmla="*/ 0 w 9"/>
                  <a:gd name="T7" fmla="*/ 0 h 4"/>
                  <a:gd name="T8" fmla="*/ 0 w 9"/>
                  <a:gd name="T9" fmla="*/ 2 h 4"/>
                  <a:gd name="T10" fmla="*/ 0 w 9"/>
                  <a:gd name="T11" fmla="*/ 2 h 4"/>
                  <a:gd name="T12" fmla="*/ 0 w 9"/>
                  <a:gd name="T13" fmla="*/ 2 h 4"/>
                  <a:gd name="T14" fmla="*/ 0 w 9"/>
                  <a:gd name="T15" fmla="*/ 2 h 4"/>
                  <a:gd name="T16" fmla="*/ 2 w 9"/>
                  <a:gd name="T17" fmla="*/ 2 h 4"/>
                  <a:gd name="T18" fmla="*/ 5 w 9"/>
                  <a:gd name="T19" fmla="*/ 2 h 4"/>
                  <a:gd name="T20" fmla="*/ 5 w 9"/>
                  <a:gd name="T21" fmla="*/ 2 h 4"/>
                  <a:gd name="T22" fmla="*/ 7 w 9"/>
                  <a:gd name="T23" fmla="*/ 4 h 4"/>
                  <a:gd name="T24" fmla="*/ 7 w 9"/>
                  <a:gd name="T25" fmla="*/ 2 h 4"/>
                  <a:gd name="T26" fmla="*/ 9 w 9"/>
                  <a:gd name="T27" fmla="*/ 2 h 4"/>
                  <a:gd name="T28" fmla="*/ 7 w 9"/>
                  <a:gd name="T29" fmla="*/ 0 h 4"/>
                  <a:gd name="T30" fmla="*/ 7 w 9"/>
                  <a:gd name="T31" fmla="*/ 0 h 4"/>
                  <a:gd name="T32" fmla="*/ 5 w 9"/>
                  <a:gd name="T33" fmla="*/ 0 h 4"/>
                  <a:gd name="T34" fmla="*/ 5 w 9"/>
                  <a:gd name="T35" fmla="*/ 0 h 4"/>
                  <a:gd name="T36" fmla="*/ 5 w 9"/>
                  <a:gd name="T37" fmla="*/ 0 h 4"/>
                  <a:gd name="T38" fmla="*/ 3 w 9"/>
                  <a:gd name="T39" fmla="*/ 0 h 4"/>
                  <a:gd name="T40" fmla="*/ 2 w 9"/>
                  <a:gd name="T41" fmla="*/ 0 h 4"/>
                  <a:gd name="T42" fmla="*/ 0 w 9"/>
                  <a:gd name="T43" fmla="*/ 0 h 4"/>
                  <a:gd name="T44" fmla="*/ 0 w 9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69"/>
              <p:cNvSpPr>
                <a:spLocks/>
              </p:cNvSpPr>
              <p:nvPr/>
            </p:nvSpPr>
            <p:spPr bwMode="auto">
              <a:xfrm>
                <a:off x="9037520" y="2047139"/>
                <a:ext cx="16336" cy="0"/>
              </a:xfrm>
              <a:custGeom>
                <a:avLst/>
                <a:gdLst>
                  <a:gd name="T0" fmla="*/ 6 w 6"/>
                  <a:gd name="T1" fmla="*/ 2 w 6"/>
                  <a:gd name="T2" fmla="*/ 2 w 6"/>
                  <a:gd name="T3" fmla="*/ 2 w 6"/>
                  <a:gd name="T4" fmla="*/ 0 w 6"/>
                  <a:gd name="T5" fmla="*/ 0 w 6"/>
                  <a:gd name="T6" fmla="*/ 0 w 6"/>
                  <a:gd name="T7" fmla="*/ 0 w 6"/>
                  <a:gd name="T8" fmla="*/ 4 w 6"/>
                  <a:gd name="T9" fmla="*/ 6 w 6"/>
                  <a:gd name="T10" fmla="*/ 6 w 6"/>
                  <a:gd name="T11" fmla="*/ 6 w 6"/>
                  <a:gd name="T12" fmla="*/ 6 w 6"/>
                  <a:gd name="T13" fmla="*/ 6 w 6"/>
                  <a:gd name="T14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70"/>
              <p:cNvSpPr>
                <a:spLocks/>
              </p:cNvSpPr>
              <p:nvPr/>
            </p:nvSpPr>
            <p:spPr bwMode="auto">
              <a:xfrm>
                <a:off x="9042966" y="2026845"/>
                <a:ext cx="16336" cy="2255"/>
              </a:xfrm>
              <a:custGeom>
                <a:avLst/>
                <a:gdLst>
                  <a:gd name="T0" fmla="*/ 2 w 6"/>
                  <a:gd name="T1" fmla="*/ 0 h 1"/>
                  <a:gd name="T2" fmla="*/ 2 w 6"/>
                  <a:gd name="T3" fmla="*/ 0 h 1"/>
                  <a:gd name="T4" fmla="*/ 0 w 6"/>
                  <a:gd name="T5" fmla="*/ 0 h 1"/>
                  <a:gd name="T6" fmla="*/ 0 w 6"/>
                  <a:gd name="T7" fmla="*/ 0 h 1"/>
                  <a:gd name="T8" fmla="*/ 0 w 6"/>
                  <a:gd name="T9" fmla="*/ 0 h 1"/>
                  <a:gd name="T10" fmla="*/ 0 w 6"/>
                  <a:gd name="T11" fmla="*/ 0 h 1"/>
                  <a:gd name="T12" fmla="*/ 0 w 6"/>
                  <a:gd name="T13" fmla="*/ 0 h 1"/>
                  <a:gd name="T14" fmla="*/ 0 w 6"/>
                  <a:gd name="T15" fmla="*/ 0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2 w 6"/>
                  <a:gd name="T23" fmla="*/ 1 h 1"/>
                  <a:gd name="T24" fmla="*/ 2 w 6"/>
                  <a:gd name="T25" fmla="*/ 1 h 1"/>
                  <a:gd name="T26" fmla="*/ 4 w 6"/>
                  <a:gd name="T27" fmla="*/ 1 h 1"/>
                  <a:gd name="T28" fmla="*/ 4 w 6"/>
                  <a:gd name="T29" fmla="*/ 1 h 1"/>
                  <a:gd name="T30" fmla="*/ 6 w 6"/>
                  <a:gd name="T31" fmla="*/ 1 h 1"/>
                  <a:gd name="T32" fmla="*/ 6 w 6"/>
                  <a:gd name="T33" fmla="*/ 1 h 1"/>
                  <a:gd name="T34" fmla="*/ 4 w 6"/>
                  <a:gd name="T35" fmla="*/ 0 h 1"/>
                  <a:gd name="T36" fmla="*/ 6 w 6"/>
                  <a:gd name="T37" fmla="*/ 0 h 1"/>
                  <a:gd name="T38" fmla="*/ 6 w 6"/>
                  <a:gd name="T39" fmla="*/ 0 h 1"/>
                  <a:gd name="T40" fmla="*/ 6 w 6"/>
                  <a:gd name="T41" fmla="*/ 0 h 1"/>
                  <a:gd name="T42" fmla="*/ 4 w 6"/>
                  <a:gd name="T43" fmla="*/ 0 h 1"/>
                  <a:gd name="T44" fmla="*/ 2 w 6"/>
                  <a:gd name="T4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9467705" y="2026845"/>
                <a:ext cx="29950" cy="6765"/>
              </a:xfrm>
              <a:custGeom>
                <a:avLst/>
                <a:gdLst>
                  <a:gd name="T0" fmla="*/ 2 w 11"/>
                  <a:gd name="T1" fmla="*/ 3 h 3"/>
                  <a:gd name="T2" fmla="*/ 2 w 11"/>
                  <a:gd name="T3" fmla="*/ 3 h 3"/>
                  <a:gd name="T4" fmla="*/ 4 w 11"/>
                  <a:gd name="T5" fmla="*/ 3 h 3"/>
                  <a:gd name="T6" fmla="*/ 5 w 11"/>
                  <a:gd name="T7" fmla="*/ 3 h 3"/>
                  <a:gd name="T8" fmla="*/ 7 w 11"/>
                  <a:gd name="T9" fmla="*/ 3 h 3"/>
                  <a:gd name="T10" fmla="*/ 9 w 11"/>
                  <a:gd name="T11" fmla="*/ 3 h 3"/>
                  <a:gd name="T12" fmla="*/ 11 w 11"/>
                  <a:gd name="T13" fmla="*/ 3 h 3"/>
                  <a:gd name="T14" fmla="*/ 9 w 11"/>
                  <a:gd name="T15" fmla="*/ 3 h 3"/>
                  <a:gd name="T16" fmla="*/ 9 w 11"/>
                  <a:gd name="T17" fmla="*/ 3 h 3"/>
                  <a:gd name="T18" fmla="*/ 9 w 11"/>
                  <a:gd name="T19" fmla="*/ 1 h 3"/>
                  <a:gd name="T20" fmla="*/ 7 w 11"/>
                  <a:gd name="T21" fmla="*/ 1 h 3"/>
                  <a:gd name="T22" fmla="*/ 7 w 11"/>
                  <a:gd name="T23" fmla="*/ 1 h 3"/>
                  <a:gd name="T24" fmla="*/ 2 w 11"/>
                  <a:gd name="T25" fmla="*/ 1 h 3"/>
                  <a:gd name="T26" fmla="*/ 2 w 11"/>
                  <a:gd name="T27" fmla="*/ 0 h 3"/>
                  <a:gd name="T28" fmla="*/ 0 w 11"/>
                  <a:gd name="T29" fmla="*/ 0 h 3"/>
                  <a:gd name="T30" fmla="*/ 0 w 11"/>
                  <a:gd name="T31" fmla="*/ 1 h 3"/>
                  <a:gd name="T32" fmla="*/ 0 w 11"/>
                  <a:gd name="T33" fmla="*/ 1 h 3"/>
                  <a:gd name="T34" fmla="*/ 0 w 11"/>
                  <a:gd name="T35" fmla="*/ 1 h 3"/>
                  <a:gd name="T36" fmla="*/ 2 w 11"/>
                  <a:gd name="T3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3">
                    <a:moveTo>
                      <a:pt x="2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72"/>
              <p:cNvSpPr>
                <a:spLocks/>
              </p:cNvSpPr>
              <p:nvPr/>
            </p:nvSpPr>
            <p:spPr bwMode="auto">
              <a:xfrm>
                <a:off x="7855873" y="2164393"/>
                <a:ext cx="29950" cy="20294"/>
              </a:xfrm>
              <a:custGeom>
                <a:avLst/>
                <a:gdLst>
                  <a:gd name="T0" fmla="*/ 3 w 11"/>
                  <a:gd name="T1" fmla="*/ 9 h 9"/>
                  <a:gd name="T2" fmla="*/ 3 w 11"/>
                  <a:gd name="T3" fmla="*/ 9 h 9"/>
                  <a:gd name="T4" fmla="*/ 3 w 11"/>
                  <a:gd name="T5" fmla="*/ 9 h 9"/>
                  <a:gd name="T6" fmla="*/ 5 w 11"/>
                  <a:gd name="T7" fmla="*/ 9 h 9"/>
                  <a:gd name="T8" fmla="*/ 7 w 11"/>
                  <a:gd name="T9" fmla="*/ 9 h 9"/>
                  <a:gd name="T10" fmla="*/ 7 w 11"/>
                  <a:gd name="T11" fmla="*/ 7 h 9"/>
                  <a:gd name="T12" fmla="*/ 7 w 11"/>
                  <a:gd name="T13" fmla="*/ 7 h 9"/>
                  <a:gd name="T14" fmla="*/ 9 w 11"/>
                  <a:gd name="T15" fmla="*/ 7 h 9"/>
                  <a:gd name="T16" fmla="*/ 11 w 11"/>
                  <a:gd name="T17" fmla="*/ 6 h 9"/>
                  <a:gd name="T18" fmla="*/ 11 w 11"/>
                  <a:gd name="T19" fmla="*/ 4 h 9"/>
                  <a:gd name="T20" fmla="*/ 11 w 11"/>
                  <a:gd name="T21" fmla="*/ 6 h 9"/>
                  <a:gd name="T22" fmla="*/ 11 w 11"/>
                  <a:gd name="T23" fmla="*/ 4 h 9"/>
                  <a:gd name="T24" fmla="*/ 11 w 11"/>
                  <a:gd name="T25" fmla="*/ 4 h 9"/>
                  <a:gd name="T26" fmla="*/ 9 w 11"/>
                  <a:gd name="T27" fmla="*/ 2 h 9"/>
                  <a:gd name="T28" fmla="*/ 11 w 11"/>
                  <a:gd name="T29" fmla="*/ 4 h 9"/>
                  <a:gd name="T30" fmla="*/ 9 w 11"/>
                  <a:gd name="T31" fmla="*/ 4 h 9"/>
                  <a:gd name="T32" fmla="*/ 9 w 11"/>
                  <a:gd name="T33" fmla="*/ 4 h 9"/>
                  <a:gd name="T34" fmla="*/ 3 w 11"/>
                  <a:gd name="T35" fmla="*/ 0 h 9"/>
                  <a:gd name="T36" fmla="*/ 3 w 11"/>
                  <a:gd name="T37" fmla="*/ 0 h 9"/>
                  <a:gd name="T38" fmla="*/ 2 w 11"/>
                  <a:gd name="T39" fmla="*/ 2 h 9"/>
                  <a:gd name="T40" fmla="*/ 2 w 11"/>
                  <a:gd name="T41" fmla="*/ 0 h 9"/>
                  <a:gd name="T42" fmla="*/ 2 w 11"/>
                  <a:gd name="T43" fmla="*/ 2 h 9"/>
                  <a:gd name="T44" fmla="*/ 0 w 11"/>
                  <a:gd name="T45" fmla="*/ 2 h 9"/>
                  <a:gd name="T46" fmla="*/ 0 w 11"/>
                  <a:gd name="T47" fmla="*/ 4 h 9"/>
                  <a:gd name="T48" fmla="*/ 0 w 11"/>
                  <a:gd name="T49" fmla="*/ 4 h 9"/>
                  <a:gd name="T50" fmla="*/ 2 w 11"/>
                  <a:gd name="T51" fmla="*/ 7 h 9"/>
                  <a:gd name="T52" fmla="*/ 2 w 11"/>
                  <a:gd name="T53" fmla="*/ 7 h 9"/>
                  <a:gd name="T54" fmla="*/ 2 w 11"/>
                  <a:gd name="T55" fmla="*/ 9 h 9"/>
                  <a:gd name="T56" fmla="*/ 2 w 11"/>
                  <a:gd name="T57" fmla="*/ 9 h 9"/>
                  <a:gd name="T58" fmla="*/ 2 w 11"/>
                  <a:gd name="T59" fmla="*/ 9 h 9"/>
                  <a:gd name="T60" fmla="*/ 2 w 11"/>
                  <a:gd name="T61" fmla="*/ 7 h 9"/>
                  <a:gd name="T62" fmla="*/ 2 w 11"/>
                  <a:gd name="T63" fmla="*/ 7 h 9"/>
                  <a:gd name="T64" fmla="*/ 3 w 11"/>
                  <a:gd name="T6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73"/>
              <p:cNvSpPr>
                <a:spLocks/>
              </p:cNvSpPr>
              <p:nvPr/>
            </p:nvSpPr>
            <p:spPr bwMode="auto">
              <a:xfrm>
                <a:off x="8008344" y="2153119"/>
                <a:ext cx="5445" cy="225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74"/>
              <p:cNvSpPr>
                <a:spLocks/>
              </p:cNvSpPr>
              <p:nvPr/>
            </p:nvSpPr>
            <p:spPr bwMode="auto">
              <a:xfrm>
                <a:off x="7994730" y="2139589"/>
                <a:ext cx="38118" cy="15784"/>
              </a:xfrm>
              <a:custGeom>
                <a:avLst/>
                <a:gdLst>
                  <a:gd name="T0" fmla="*/ 10 w 14"/>
                  <a:gd name="T1" fmla="*/ 7 h 7"/>
                  <a:gd name="T2" fmla="*/ 10 w 14"/>
                  <a:gd name="T3" fmla="*/ 7 h 7"/>
                  <a:gd name="T4" fmla="*/ 12 w 14"/>
                  <a:gd name="T5" fmla="*/ 7 h 7"/>
                  <a:gd name="T6" fmla="*/ 14 w 14"/>
                  <a:gd name="T7" fmla="*/ 7 h 7"/>
                  <a:gd name="T8" fmla="*/ 14 w 14"/>
                  <a:gd name="T9" fmla="*/ 6 h 7"/>
                  <a:gd name="T10" fmla="*/ 12 w 14"/>
                  <a:gd name="T11" fmla="*/ 6 h 7"/>
                  <a:gd name="T12" fmla="*/ 9 w 14"/>
                  <a:gd name="T13" fmla="*/ 4 h 7"/>
                  <a:gd name="T14" fmla="*/ 7 w 14"/>
                  <a:gd name="T15" fmla="*/ 4 h 7"/>
                  <a:gd name="T16" fmla="*/ 5 w 14"/>
                  <a:gd name="T17" fmla="*/ 2 h 7"/>
                  <a:gd name="T18" fmla="*/ 5 w 14"/>
                  <a:gd name="T19" fmla="*/ 2 h 7"/>
                  <a:gd name="T20" fmla="*/ 3 w 14"/>
                  <a:gd name="T21" fmla="*/ 2 h 7"/>
                  <a:gd name="T22" fmla="*/ 1 w 14"/>
                  <a:gd name="T23" fmla="*/ 0 h 7"/>
                  <a:gd name="T24" fmla="*/ 1 w 14"/>
                  <a:gd name="T25" fmla="*/ 0 h 7"/>
                  <a:gd name="T26" fmla="*/ 1 w 14"/>
                  <a:gd name="T27" fmla="*/ 2 h 7"/>
                  <a:gd name="T28" fmla="*/ 1 w 14"/>
                  <a:gd name="T29" fmla="*/ 2 h 7"/>
                  <a:gd name="T30" fmla="*/ 1 w 14"/>
                  <a:gd name="T31" fmla="*/ 2 h 7"/>
                  <a:gd name="T32" fmla="*/ 1 w 14"/>
                  <a:gd name="T33" fmla="*/ 4 h 7"/>
                  <a:gd name="T34" fmla="*/ 0 w 14"/>
                  <a:gd name="T35" fmla="*/ 2 h 7"/>
                  <a:gd name="T36" fmla="*/ 1 w 14"/>
                  <a:gd name="T37" fmla="*/ 4 h 7"/>
                  <a:gd name="T38" fmla="*/ 1 w 14"/>
                  <a:gd name="T39" fmla="*/ 4 h 7"/>
                  <a:gd name="T40" fmla="*/ 3 w 14"/>
                  <a:gd name="T41" fmla="*/ 6 h 7"/>
                  <a:gd name="T42" fmla="*/ 3 w 14"/>
                  <a:gd name="T43" fmla="*/ 6 h 7"/>
                  <a:gd name="T44" fmla="*/ 5 w 14"/>
                  <a:gd name="T45" fmla="*/ 6 h 7"/>
                  <a:gd name="T46" fmla="*/ 5 w 14"/>
                  <a:gd name="T47" fmla="*/ 6 h 7"/>
                  <a:gd name="T48" fmla="*/ 7 w 14"/>
                  <a:gd name="T49" fmla="*/ 6 h 7"/>
                  <a:gd name="T50" fmla="*/ 7 w 14"/>
                  <a:gd name="T51" fmla="*/ 6 h 7"/>
                  <a:gd name="T52" fmla="*/ 9 w 14"/>
                  <a:gd name="T53" fmla="*/ 6 h 7"/>
                  <a:gd name="T54" fmla="*/ 9 w 14"/>
                  <a:gd name="T55" fmla="*/ 7 h 7"/>
                  <a:gd name="T56" fmla="*/ 10 w 14"/>
                  <a:gd name="T5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" h="7">
                    <a:moveTo>
                      <a:pt x="10" y="7"/>
                    </a:moveTo>
                    <a:lnTo>
                      <a:pt x="10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75"/>
              <p:cNvSpPr>
                <a:spLocks/>
              </p:cNvSpPr>
              <p:nvPr/>
            </p:nvSpPr>
            <p:spPr bwMode="auto">
              <a:xfrm>
                <a:off x="8111806" y="2069688"/>
                <a:ext cx="24504" cy="9020"/>
              </a:xfrm>
              <a:custGeom>
                <a:avLst/>
                <a:gdLst>
                  <a:gd name="T0" fmla="*/ 2 w 9"/>
                  <a:gd name="T1" fmla="*/ 4 h 4"/>
                  <a:gd name="T2" fmla="*/ 2 w 9"/>
                  <a:gd name="T3" fmla="*/ 4 h 4"/>
                  <a:gd name="T4" fmla="*/ 2 w 9"/>
                  <a:gd name="T5" fmla="*/ 4 h 4"/>
                  <a:gd name="T6" fmla="*/ 4 w 9"/>
                  <a:gd name="T7" fmla="*/ 4 h 4"/>
                  <a:gd name="T8" fmla="*/ 4 w 9"/>
                  <a:gd name="T9" fmla="*/ 4 h 4"/>
                  <a:gd name="T10" fmla="*/ 4 w 9"/>
                  <a:gd name="T11" fmla="*/ 4 h 4"/>
                  <a:gd name="T12" fmla="*/ 5 w 9"/>
                  <a:gd name="T13" fmla="*/ 4 h 4"/>
                  <a:gd name="T14" fmla="*/ 7 w 9"/>
                  <a:gd name="T15" fmla="*/ 4 h 4"/>
                  <a:gd name="T16" fmla="*/ 7 w 9"/>
                  <a:gd name="T17" fmla="*/ 2 h 4"/>
                  <a:gd name="T18" fmla="*/ 9 w 9"/>
                  <a:gd name="T19" fmla="*/ 2 h 4"/>
                  <a:gd name="T20" fmla="*/ 7 w 9"/>
                  <a:gd name="T21" fmla="*/ 2 h 4"/>
                  <a:gd name="T22" fmla="*/ 5 w 9"/>
                  <a:gd name="T23" fmla="*/ 2 h 4"/>
                  <a:gd name="T24" fmla="*/ 5 w 9"/>
                  <a:gd name="T25" fmla="*/ 0 h 4"/>
                  <a:gd name="T26" fmla="*/ 4 w 9"/>
                  <a:gd name="T27" fmla="*/ 0 h 4"/>
                  <a:gd name="T28" fmla="*/ 2 w 9"/>
                  <a:gd name="T29" fmla="*/ 0 h 4"/>
                  <a:gd name="T30" fmla="*/ 0 w 9"/>
                  <a:gd name="T31" fmla="*/ 0 h 4"/>
                  <a:gd name="T32" fmla="*/ 0 w 9"/>
                  <a:gd name="T33" fmla="*/ 2 h 4"/>
                  <a:gd name="T34" fmla="*/ 2 w 9"/>
                  <a:gd name="T35" fmla="*/ 2 h 4"/>
                  <a:gd name="T36" fmla="*/ 2 w 9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76"/>
              <p:cNvSpPr>
                <a:spLocks/>
              </p:cNvSpPr>
              <p:nvPr/>
            </p:nvSpPr>
            <p:spPr bwMode="auto">
              <a:xfrm>
                <a:off x="8177150" y="2074197"/>
                <a:ext cx="2723" cy="451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1 w 1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77"/>
              <p:cNvSpPr>
                <a:spLocks/>
              </p:cNvSpPr>
              <p:nvPr/>
            </p:nvSpPr>
            <p:spPr bwMode="auto">
              <a:xfrm>
                <a:off x="8239772" y="2074197"/>
                <a:ext cx="10891" cy="4510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4 w 4"/>
                  <a:gd name="T11" fmla="*/ 2 h 2"/>
                  <a:gd name="T12" fmla="*/ 4 w 4"/>
                  <a:gd name="T13" fmla="*/ 2 h 2"/>
                  <a:gd name="T14" fmla="*/ 4 w 4"/>
                  <a:gd name="T15" fmla="*/ 2 h 2"/>
                  <a:gd name="T16" fmla="*/ 4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0 w 4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78"/>
              <p:cNvSpPr>
                <a:spLocks/>
              </p:cNvSpPr>
              <p:nvPr/>
            </p:nvSpPr>
            <p:spPr bwMode="auto">
              <a:xfrm>
                <a:off x="8226159" y="2083217"/>
                <a:ext cx="13613" cy="9020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5 w 5"/>
                  <a:gd name="T5" fmla="*/ 2 h 4"/>
                  <a:gd name="T6" fmla="*/ 5 w 5"/>
                  <a:gd name="T7" fmla="*/ 2 h 4"/>
                  <a:gd name="T8" fmla="*/ 5 w 5"/>
                  <a:gd name="T9" fmla="*/ 0 h 4"/>
                  <a:gd name="T10" fmla="*/ 1 w 5"/>
                  <a:gd name="T11" fmla="*/ 0 h 4"/>
                  <a:gd name="T12" fmla="*/ 0 w 5"/>
                  <a:gd name="T13" fmla="*/ 2 h 4"/>
                  <a:gd name="T14" fmla="*/ 0 w 5"/>
                  <a:gd name="T15" fmla="*/ 2 h 4"/>
                  <a:gd name="T16" fmla="*/ 0 w 5"/>
                  <a:gd name="T17" fmla="*/ 2 h 4"/>
                  <a:gd name="T18" fmla="*/ 0 w 5"/>
                  <a:gd name="T19" fmla="*/ 4 h 4"/>
                  <a:gd name="T20" fmla="*/ 0 w 5"/>
                  <a:gd name="T21" fmla="*/ 4 h 4"/>
                  <a:gd name="T22" fmla="*/ 5 w 5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79"/>
              <p:cNvSpPr>
                <a:spLocks/>
              </p:cNvSpPr>
              <p:nvPr/>
            </p:nvSpPr>
            <p:spPr bwMode="auto">
              <a:xfrm>
                <a:off x="8226159" y="2022335"/>
                <a:ext cx="2723" cy="4510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2 h 2"/>
                  <a:gd name="T14" fmla="*/ 0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80"/>
              <p:cNvSpPr>
                <a:spLocks/>
              </p:cNvSpPr>
              <p:nvPr/>
            </p:nvSpPr>
            <p:spPr bwMode="auto">
              <a:xfrm>
                <a:off x="8228881" y="2022335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w 2"/>
                  <a:gd name="T23" fmla="*/ 0 h 2"/>
                  <a:gd name="T24" fmla="*/ 0 w 2"/>
                  <a:gd name="T25" fmla="*/ 0 h 2"/>
                  <a:gd name="T26" fmla="*/ 0 w 2"/>
                  <a:gd name="T27" fmla="*/ 0 h 2"/>
                  <a:gd name="T28" fmla="*/ 0 w 2"/>
                  <a:gd name="T29" fmla="*/ 2 h 2"/>
                  <a:gd name="T30" fmla="*/ 0 w 2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81"/>
              <p:cNvSpPr>
                <a:spLocks/>
              </p:cNvSpPr>
              <p:nvPr/>
            </p:nvSpPr>
            <p:spPr bwMode="auto">
              <a:xfrm>
                <a:off x="8226159" y="2209491"/>
                <a:ext cx="19059" cy="9020"/>
              </a:xfrm>
              <a:custGeom>
                <a:avLst/>
                <a:gdLst>
                  <a:gd name="T0" fmla="*/ 5 w 7"/>
                  <a:gd name="T1" fmla="*/ 0 h 4"/>
                  <a:gd name="T2" fmla="*/ 1 w 7"/>
                  <a:gd name="T3" fmla="*/ 0 h 4"/>
                  <a:gd name="T4" fmla="*/ 1 w 7"/>
                  <a:gd name="T5" fmla="*/ 2 h 4"/>
                  <a:gd name="T6" fmla="*/ 0 w 7"/>
                  <a:gd name="T7" fmla="*/ 2 h 4"/>
                  <a:gd name="T8" fmla="*/ 0 w 7"/>
                  <a:gd name="T9" fmla="*/ 4 h 4"/>
                  <a:gd name="T10" fmla="*/ 1 w 7"/>
                  <a:gd name="T11" fmla="*/ 4 h 4"/>
                  <a:gd name="T12" fmla="*/ 3 w 7"/>
                  <a:gd name="T13" fmla="*/ 4 h 4"/>
                  <a:gd name="T14" fmla="*/ 5 w 7"/>
                  <a:gd name="T15" fmla="*/ 2 h 4"/>
                  <a:gd name="T16" fmla="*/ 5 w 7"/>
                  <a:gd name="T17" fmla="*/ 2 h 4"/>
                  <a:gd name="T18" fmla="*/ 7 w 7"/>
                  <a:gd name="T19" fmla="*/ 2 h 4"/>
                  <a:gd name="T20" fmla="*/ 5 w 7"/>
                  <a:gd name="T21" fmla="*/ 0 h 4"/>
                  <a:gd name="T22" fmla="*/ 5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82"/>
              <p:cNvSpPr>
                <a:spLocks/>
              </p:cNvSpPr>
              <p:nvPr/>
            </p:nvSpPr>
            <p:spPr bwMode="auto">
              <a:xfrm>
                <a:off x="8332344" y="2123805"/>
                <a:ext cx="16336" cy="9020"/>
              </a:xfrm>
              <a:custGeom>
                <a:avLst/>
                <a:gdLst>
                  <a:gd name="T0" fmla="*/ 2 w 6"/>
                  <a:gd name="T1" fmla="*/ 2 h 4"/>
                  <a:gd name="T2" fmla="*/ 4 w 6"/>
                  <a:gd name="T3" fmla="*/ 4 h 4"/>
                  <a:gd name="T4" fmla="*/ 4 w 6"/>
                  <a:gd name="T5" fmla="*/ 4 h 4"/>
                  <a:gd name="T6" fmla="*/ 6 w 6"/>
                  <a:gd name="T7" fmla="*/ 2 h 4"/>
                  <a:gd name="T8" fmla="*/ 4 w 6"/>
                  <a:gd name="T9" fmla="*/ 2 h 4"/>
                  <a:gd name="T10" fmla="*/ 2 w 6"/>
                  <a:gd name="T11" fmla="*/ 0 h 4"/>
                  <a:gd name="T12" fmla="*/ 2 w 6"/>
                  <a:gd name="T13" fmla="*/ 0 h 4"/>
                  <a:gd name="T14" fmla="*/ 0 w 6"/>
                  <a:gd name="T15" fmla="*/ 0 h 4"/>
                  <a:gd name="T16" fmla="*/ 2 w 6"/>
                  <a:gd name="T17" fmla="*/ 2 h 4"/>
                  <a:gd name="T18" fmla="*/ 2 w 6"/>
                  <a:gd name="T19" fmla="*/ 2 h 4"/>
                  <a:gd name="T20" fmla="*/ 2 w 6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2" y="2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83"/>
              <p:cNvSpPr>
                <a:spLocks/>
              </p:cNvSpPr>
              <p:nvPr/>
            </p:nvSpPr>
            <p:spPr bwMode="auto">
              <a:xfrm>
                <a:off x="7496478" y="2482333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84"/>
              <p:cNvSpPr>
                <a:spLocks/>
              </p:cNvSpPr>
              <p:nvPr/>
            </p:nvSpPr>
            <p:spPr bwMode="auto">
              <a:xfrm>
                <a:off x="7501923" y="2475569"/>
                <a:ext cx="0" cy="6765"/>
              </a:xfrm>
              <a:custGeom>
                <a:avLst/>
                <a:gdLst>
                  <a:gd name="T0" fmla="*/ 1 h 3"/>
                  <a:gd name="T1" fmla="*/ 0 h 3"/>
                  <a:gd name="T2" fmla="*/ 1 h 3"/>
                  <a:gd name="T3" fmla="*/ 3 h 3"/>
                  <a:gd name="T4" fmla="*/ 3 h 3"/>
                  <a:gd name="T5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85"/>
              <p:cNvSpPr>
                <a:spLocks/>
              </p:cNvSpPr>
              <p:nvPr/>
            </p:nvSpPr>
            <p:spPr bwMode="auto">
              <a:xfrm>
                <a:off x="5391838" y="3115959"/>
                <a:ext cx="2723" cy="676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86"/>
              <p:cNvSpPr>
                <a:spLocks/>
              </p:cNvSpPr>
              <p:nvPr/>
            </p:nvSpPr>
            <p:spPr bwMode="auto">
              <a:xfrm>
                <a:off x="5380947" y="3122723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87"/>
              <p:cNvSpPr>
                <a:spLocks/>
              </p:cNvSpPr>
              <p:nvPr/>
            </p:nvSpPr>
            <p:spPr bwMode="auto">
              <a:xfrm>
                <a:off x="5361889" y="3127233"/>
                <a:ext cx="8168" cy="4510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2 w 3"/>
                  <a:gd name="T15" fmla="*/ 2 h 2"/>
                  <a:gd name="T16" fmla="*/ 3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88"/>
              <p:cNvSpPr>
                <a:spLocks/>
              </p:cNvSpPr>
              <p:nvPr/>
            </p:nvSpPr>
            <p:spPr bwMode="auto">
              <a:xfrm>
                <a:off x="5647771" y="3273801"/>
                <a:ext cx="32672" cy="13529"/>
              </a:xfrm>
              <a:custGeom>
                <a:avLst/>
                <a:gdLst>
                  <a:gd name="T0" fmla="*/ 2 w 12"/>
                  <a:gd name="T1" fmla="*/ 6 h 6"/>
                  <a:gd name="T2" fmla="*/ 3 w 12"/>
                  <a:gd name="T3" fmla="*/ 6 h 6"/>
                  <a:gd name="T4" fmla="*/ 5 w 12"/>
                  <a:gd name="T5" fmla="*/ 6 h 6"/>
                  <a:gd name="T6" fmla="*/ 7 w 12"/>
                  <a:gd name="T7" fmla="*/ 6 h 6"/>
                  <a:gd name="T8" fmla="*/ 11 w 12"/>
                  <a:gd name="T9" fmla="*/ 4 h 6"/>
                  <a:gd name="T10" fmla="*/ 11 w 12"/>
                  <a:gd name="T11" fmla="*/ 4 h 6"/>
                  <a:gd name="T12" fmla="*/ 12 w 12"/>
                  <a:gd name="T13" fmla="*/ 2 h 6"/>
                  <a:gd name="T14" fmla="*/ 12 w 12"/>
                  <a:gd name="T15" fmla="*/ 0 h 6"/>
                  <a:gd name="T16" fmla="*/ 11 w 12"/>
                  <a:gd name="T17" fmla="*/ 0 h 6"/>
                  <a:gd name="T18" fmla="*/ 11 w 12"/>
                  <a:gd name="T19" fmla="*/ 0 h 6"/>
                  <a:gd name="T20" fmla="*/ 11 w 12"/>
                  <a:gd name="T21" fmla="*/ 0 h 6"/>
                  <a:gd name="T22" fmla="*/ 2 w 12"/>
                  <a:gd name="T23" fmla="*/ 0 h 6"/>
                  <a:gd name="T24" fmla="*/ 0 w 12"/>
                  <a:gd name="T25" fmla="*/ 0 h 6"/>
                  <a:gd name="T26" fmla="*/ 0 w 12"/>
                  <a:gd name="T27" fmla="*/ 2 h 6"/>
                  <a:gd name="T28" fmla="*/ 2 w 12"/>
                  <a:gd name="T29" fmla="*/ 2 h 6"/>
                  <a:gd name="T30" fmla="*/ 2 w 12"/>
                  <a:gd name="T31" fmla="*/ 6 h 6"/>
                  <a:gd name="T32" fmla="*/ 2 w 12"/>
                  <a:gd name="T3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89"/>
              <p:cNvSpPr>
                <a:spLocks/>
              </p:cNvSpPr>
              <p:nvPr/>
            </p:nvSpPr>
            <p:spPr bwMode="auto">
              <a:xfrm>
                <a:off x="4730225" y="2094492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0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90"/>
              <p:cNvSpPr>
                <a:spLocks/>
              </p:cNvSpPr>
              <p:nvPr/>
            </p:nvSpPr>
            <p:spPr bwMode="auto">
              <a:xfrm>
                <a:off x="4493350" y="2135080"/>
                <a:ext cx="35395" cy="18039"/>
              </a:xfrm>
              <a:custGeom>
                <a:avLst/>
                <a:gdLst>
                  <a:gd name="T0" fmla="*/ 5 w 13"/>
                  <a:gd name="T1" fmla="*/ 8 h 8"/>
                  <a:gd name="T2" fmla="*/ 5 w 13"/>
                  <a:gd name="T3" fmla="*/ 8 h 8"/>
                  <a:gd name="T4" fmla="*/ 7 w 13"/>
                  <a:gd name="T5" fmla="*/ 8 h 8"/>
                  <a:gd name="T6" fmla="*/ 9 w 13"/>
                  <a:gd name="T7" fmla="*/ 8 h 8"/>
                  <a:gd name="T8" fmla="*/ 9 w 13"/>
                  <a:gd name="T9" fmla="*/ 8 h 8"/>
                  <a:gd name="T10" fmla="*/ 11 w 13"/>
                  <a:gd name="T11" fmla="*/ 8 h 8"/>
                  <a:gd name="T12" fmla="*/ 11 w 13"/>
                  <a:gd name="T13" fmla="*/ 8 h 8"/>
                  <a:gd name="T14" fmla="*/ 13 w 13"/>
                  <a:gd name="T15" fmla="*/ 8 h 8"/>
                  <a:gd name="T16" fmla="*/ 13 w 13"/>
                  <a:gd name="T17" fmla="*/ 8 h 8"/>
                  <a:gd name="T18" fmla="*/ 13 w 13"/>
                  <a:gd name="T19" fmla="*/ 8 h 8"/>
                  <a:gd name="T20" fmla="*/ 13 w 13"/>
                  <a:gd name="T21" fmla="*/ 6 h 8"/>
                  <a:gd name="T22" fmla="*/ 13 w 13"/>
                  <a:gd name="T23" fmla="*/ 6 h 8"/>
                  <a:gd name="T24" fmla="*/ 11 w 13"/>
                  <a:gd name="T25" fmla="*/ 6 h 8"/>
                  <a:gd name="T26" fmla="*/ 11 w 13"/>
                  <a:gd name="T27" fmla="*/ 6 h 8"/>
                  <a:gd name="T28" fmla="*/ 11 w 13"/>
                  <a:gd name="T29" fmla="*/ 6 h 8"/>
                  <a:gd name="T30" fmla="*/ 9 w 13"/>
                  <a:gd name="T31" fmla="*/ 4 h 8"/>
                  <a:gd name="T32" fmla="*/ 11 w 13"/>
                  <a:gd name="T33" fmla="*/ 2 h 8"/>
                  <a:gd name="T34" fmla="*/ 11 w 13"/>
                  <a:gd name="T35" fmla="*/ 2 h 8"/>
                  <a:gd name="T36" fmla="*/ 11 w 13"/>
                  <a:gd name="T37" fmla="*/ 2 h 8"/>
                  <a:gd name="T38" fmla="*/ 9 w 13"/>
                  <a:gd name="T39" fmla="*/ 2 h 8"/>
                  <a:gd name="T40" fmla="*/ 9 w 13"/>
                  <a:gd name="T41" fmla="*/ 2 h 8"/>
                  <a:gd name="T42" fmla="*/ 9 w 13"/>
                  <a:gd name="T43" fmla="*/ 2 h 8"/>
                  <a:gd name="T44" fmla="*/ 7 w 13"/>
                  <a:gd name="T45" fmla="*/ 2 h 8"/>
                  <a:gd name="T46" fmla="*/ 7 w 13"/>
                  <a:gd name="T47" fmla="*/ 2 h 8"/>
                  <a:gd name="T48" fmla="*/ 7 w 13"/>
                  <a:gd name="T49" fmla="*/ 2 h 8"/>
                  <a:gd name="T50" fmla="*/ 5 w 13"/>
                  <a:gd name="T51" fmla="*/ 2 h 8"/>
                  <a:gd name="T52" fmla="*/ 5 w 13"/>
                  <a:gd name="T53" fmla="*/ 0 h 8"/>
                  <a:gd name="T54" fmla="*/ 5 w 13"/>
                  <a:gd name="T55" fmla="*/ 0 h 8"/>
                  <a:gd name="T56" fmla="*/ 5 w 13"/>
                  <a:gd name="T57" fmla="*/ 0 h 8"/>
                  <a:gd name="T58" fmla="*/ 4 w 13"/>
                  <a:gd name="T59" fmla="*/ 2 h 8"/>
                  <a:gd name="T60" fmla="*/ 2 w 13"/>
                  <a:gd name="T61" fmla="*/ 2 h 8"/>
                  <a:gd name="T62" fmla="*/ 0 w 13"/>
                  <a:gd name="T63" fmla="*/ 2 h 8"/>
                  <a:gd name="T64" fmla="*/ 0 w 13"/>
                  <a:gd name="T65" fmla="*/ 2 h 8"/>
                  <a:gd name="T66" fmla="*/ 0 w 13"/>
                  <a:gd name="T67" fmla="*/ 4 h 8"/>
                  <a:gd name="T68" fmla="*/ 0 w 13"/>
                  <a:gd name="T69" fmla="*/ 4 h 8"/>
                  <a:gd name="T70" fmla="*/ 2 w 13"/>
                  <a:gd name="T71" fmla="*/ 4 h 8"/>
                  <a:gd name="T72" fmla="*/ 4 w 13"/>
                  <a:gd name="T73" fmla="*/ 4 h 8"/>
                  <a:gd name="T74" fmla="*/ 5 w 13"/>
                  <a:gd name="T75" fmla="*/ 4 h 8"/>
                  <a:gd name="T76" fmla="*/ 5 w 13"/>
                  <a:gd name="T77" fmla="*/ 4 h 8"/>
                  <a:gd name="T78" fmla="*/ 5 w 13"/>
                  <a:gd name="T79" fmla="*/ 4 h 8"/>
                  <a:gd name="T80" fmla="*/ 5 w 13"/>
                  <a:gd name="T81" fmla="*/ 6 h 8"/>
                  <a:gd name="T82" fmla="*/ 5 w 13"/>
                  <a:gd name="T83" fmla="*/ 8 h 8"/>
                  <a:gd name="T84" fmla="*/ 5 w 13"/>
                  <a:gd name="T85" fmla="*/ 8 h 8"/>
                  <a:gd name="T86" fmla="*/ 5 w 13"/>
                  <a:gd name="T8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" h="8">
                    <a:moveTo>
                      <a:pt x="5" y="8"/>
                    </a:moveTo>
                    <a:lnTo>
                      <a:pt x="5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91"/>
              <p:cNvSpPr>
                <a:spLocks/>
              </p:cNvSpPr>
              <p:nvPr/>
            </p:nvSpPr>
            <p:spPr bwMode="auto">
              <a:xfrm>
                <a:off x="4798292" y="2326746"/>
                <a:ext cx="29950" cy="33823"/>
              </a:xfrm>
              <a:custGeom>
                <a:avLst/>
                <a:gdLst>
                  <a:gd name="T0" fmla="*/ 4 w 11"/>
                  <a:gd name="T1" fmla="*/ 11 h 15"/>
                  <a:gd name="T2" fmla="*/ 2 w 11"/>
                  <a:gd name="T3" fmla="*/ 11 h 15"/>
                  <a:gd name="T4" fmla="*/ 2 w 11"/>
                  <a:gd name="T5" fmla="*/ 13 h 15"/>
                  <a:gd name="T6" fmla="*/ 0 w 11"/>
                  <a:gd name="T7" fmla="*/ 15 h 15"/>
                  <a:gd name="T8" fmla="*/ 2 w 11"/>
                  <a:gd name="T9" fmla="*/ 15 h 15"/>
                  <a:gd name="T10" fmla="*/ 2 w 11"/>
                  <a:gd name="T11" fmla="*/ 13 h 15"/>
                  <a:gd name="T12" fmla="*/ 4 w 11"/>
                  <a:gd name="T13" fmla="*/ 11 h 15"/>
                  <a:gd name="T14" fmla="*/ 6 w 11"/>
                  <a:gd name="T15" fmla="*/ 11 h 15"/>
                  <a:gd name="T16" fmla="*/ 6 w 11"/>
                  <a:gd name="T17" fmla="*/ 9 h 15"/>
                  <a:gd name="T18" fmla="*/ 6 w 11"/>
                  <a:gd name="T19" fmla="*/ 9 h 15"/>
                  <a:gd name="T20" fmla="*/ 8 w 11"/>
                  <a:gd name="T21" fmla="*/ 8 h 15"/>
                  <a:gd name="T22" fmla="*/ 8 w 11"/>
                  <a:gd name="T23" fmla="*/ 8 h 15"/>
                  <a:gd name="T24" fmla="*/ 8 w 11"/>
                  <a:gd name="T25" fmla="*/ 8 h 15"/>
                  <a:gd name="T26" fmla="*/ 8 w 11"/>
                  <a:gd name="T27" fmla="*/ 6 h 15"/>
                  <a:gd name="T28" fmla="*/ 9 w 11"/>
                  <a:gd name="T29" fmla="*/ 6 h 15"/>
                  <a:gd name="T30" fmla="*/ 8 w 11"/>
                  <a:gd name="T31" fmla="*/ 6 h 15"/>
                  <a:gd name="T32" fmla="*/ 9 w 11"/>
                  <a:gd name="T33" fmla="*/ 6 h 15"/>
                  <a:gd name="T34" fmla="*/ 11 w 11"/>
                  <a:gd name="T35" fmla="*/ 4 h 15"/>
                  <a:gd name="T36" fmla="*/ 9 w 11"/>
                  <a:gd name="T37" fmla="*/ 4 h 15"/>
                  <a:gd name="T38" fmla="*/ 9 w 11"/>
                  <a:gd name="T39" fmla="*/ 4 h 15"/>
                  <a:gd name="T40" fmla="*/ 9 w 11"/>
                  <a:gd name="T41" fmla="*/ 2 h 15"/>
                  <a:gd name="T42" fmla="*/ 9 w 11"/>
                  <a:gd name="T43" fmla="*/ 2 h 15"/>
                  <a:gd name="T44" fmla="*/ 9 w 11"/>
                  <a:gd name="T45" fmla="*/ 2 h 15"/>
                  <a:gd name="T46" fmla="*/ 9 w 11"/>
                  <a:gd name="T47" fmla="*/ 0 h 15"/>
                  <a:gd name="T48" fmla="*/ 8 w 11"/>
                  <a:gd name="T49" fmla="*/ 0 h 15"/>
                  <a:gd name="T50" fmla="*/ 8 w 11"/>
                  <a:gd name="T51" fmla="*/ 2 h 15"/>
                  <a:gd name="T52" fmla="*/ 8 w 11"/>
                  <a:gd name="T53" fmla="*/ 2 h 15"/>
                  <a:gd name="T54" fmla="*/ 8 w 11"/>
                  <a:gd name="T55" fmla="*/ 2 h 15"/>
                  <a:gd name="T56" fmla="*/ 8 w 11"/>
                  <a:gd name="T57" fmla="*/ 4 h 15"/>
                  <a:gd name="T58" fmla="*/ 8 w 11"/>
                  <a:gd name="T59" fmla="*/ 4 h 15"/>
                  <a:gd name="T60" fmla="*/ 6 w 11"/>
                  <a:gd name="T61" fmla="*/ 6 h 15"/>
                  <a:gd name="T62" fmla="*/ 6 w 11"/>
                  <a:gd name="T63" fmla="*/ 6 h 15"/>
                  <a:gd name="T64" fmla="*/ 6 w 11"/>
                  <a:gd name="T65" fmla="*/ 6 h 15"/>
                  <a:gd name="T66" fmla="*/ 6 w 11"/>
                  <a:gd name="T67" fmla="*/ 8 h 15"/>
                  <a:gd name="T68" fmla="*/ 4 w 11"/>
                  <a:gd name="T69" fmla="*/ 8 h 15"/>
                  <a:gd name="T70" fmla="*/ 4 w 11"/>
                  <a:gd name="T71" fmla="*/ 8 h 15"/>
                  <a:gd name="T72" fmla="*/ 4 w 11"/>
                  <a:gd name="T73" fmla="*/ 9 h 15"/>
                  <a:gd name="T74" fmla="*/ 4 w 11"/>
                  <a:gd name="T75" fmla="*/ 9 h 15"/>
                  <a:gd name="T76" fmla="*/ 4 w 11"/>
                  <a:gd name="T77" fmla="*/ 9 h 15"/>
                  <a:gd name="T78" fmla="*/ 4 w 11"/>
                  <a:gd name="T79" fmla="*/ 9 h 15"/>
                  <a:gd name="T80" fmla="*/ 4 w 11"/>
                  <a:gd name="T8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" h="15">
                    <a:moveTo>
                      <a:pt x="4" y="11"/>
                    </a:moveTo>
                    <a:lnTo>
                      <a:pt x="2" y="11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92"/>
              <p:cNvSpPr>
                <a:spLocks/>
              </p:cNvSpPr>
              <p:nvPr/>
            </p:nvSpPr>
            <p:spPr bwMode="auto">
              <a:xfrm>
                <a:off x="4828241" y="2319981"/>
                <a:ext cx="29950" cy="20294"/>
              </a:xfrm>
              <a:custGeom>
                <a:avLst/>
                <a:gdLst>
                  <a:gd name="T0" fmla="*/ 7 w 11"/>
                  <a:gd name="T1" fmla="*/ 5 h 9"/>
                  <a:gd name="T2" fmla="*/ 9 w 11"/>
                  <a:gd name="T3" fmla="*/ 3 h 9"/>
                  <a:gd name="T4" fmla="*/ 9 w 11"/>
                  <a:gd name="T5" fmla="*/ 3 h 9"/>
                  <a:gd name="T6" fmla="*/ 11 w 11"/>
                  <a:gd name="T7" fmla="*/ 2 h 9"/>
                  <a:gd name="T8" fmla="*/ 11 w 11"/>
                  <a:gd name="T9" fmla="*/ 0 h 9"/>
                  <a:gd name="T10" fmla="*/ 11 w 11"/>
                  <a:gd name="T11" fmla="*/ 0 h 9"/>
                  <a:gd name="T12" fmla="*/ 11 w 11"/>
                  <a:gd name="T13" fmla="*/ 0 h 9"/>
                  <a:gd name="T14" fmla="*/ 9 w 11"/>
                  <a:gd name="T15" fmla="*/ 0 h 9"/>
                  <a:gd name="T16" fmla="*/ 7 w 11"/>
                  <a:gd name="T17" fmla="*/ 0 h 9"/>
                  <a:gd name="T18" fmla="*/ 7 w 11"/>
                  <a:gd name="T19" fmla="*/ 0 h 9"/>
                  <a:gd name="T20" fmla="*/ 6 w 11"/>
                  <a:gd name="T21" fmla="*/ 2 h 9"/>
                  <a:gd name="T22" fmla="*/ 6 w 11"/>
                  <a:gd name="T23" fmla="*/ 2 h 9"/>
                  <a:gd name="T24" fmla="*/ 6 w 11"/>
                  <a:gd name="T25" fmla="*/ 3 h 9"/>
                  <a:gd name="T26" fmla="*/ 4 w 11"/>
                  <a:gd name="T27" fmla="*/ 3 h 9"/>
                  <a:gd name="T28" fmla="*/ 4 w 11"/>
                  <a:gd name="T29" fmla="*/ 5 h 9"/>
                  <a:gd name="T30" fmla="*/ 4 w 11"/>
                  <a:gd name="T31" fmla="*/ 5 h 9"/>
                  <a:gd name="T32" fmla="*/ 4 w 11"/>
                  <a:gd name="T33" fmla="*/ 5 h 9"/>
                  <a:gd name="T34" fmla="*/ 4 w 11"/>
                  <a:gd name="T35" fmla="*/ 5 h 9"/>
                  <a:gd name="T36" fmla="*/ 4 w 11"/>
                  <a:gd name="T37" fmla="*/ 7 h 9"/>
                  <a:gd name="T38" fmla="*/ 2 w 11"/>
                  <a:gd name="T39" fmla="*/ 7 h 9"/>
                  <a:gd name="T40" fmla="*/ 2 w 11"/>
                  <a:gd name="T41" fmla="*/ 7 h 9"/>
                  <a:gd name="T42" fmla="*/ 0 w 11"/>
                  <a:gd name="T43" fmla="*/ 9 h 9"/>
                  <a:gd name="T44" fmla="*/ 0 w 11"/>
                  <a:gd name="T45" fmla="*/ 9 h 9"/>
                  <a:gd name="T46" fmla="*/ 0 w 11"/>
                  <a:gd name="T47" fmla="*/ 9 h 9"/>
                  <a:gd name="T48" fmla="*/ 0 w 11"/>
                  <a:gd name="T49" fmla="*/ 9 h 9"/>
                  <a:gd name="T50" fmla="*/ 2 w 11"/>
                  <a:gd name="T51" fmla="*/ 7 h 9"/>
                  <a:gd name="T52" fmla="*/ 2 w 11"/>
                  <a:gd name="T53" fmla="*/ 9 h 9"/>
                  <a:gd name="T54" fmla="*/ 4 w 11"/>
                  <a:gd name="T55" fmla="*/ 9 h 9"/>
                  <a:gd name="T56" fmla="*/ 4 w 11"/>
                  <a:gd name="T57" fmla="*/ 7 h 9"/>
                  <a:gd name="T58" fmla="*/ 6 w 11"/>
                  <a:gd name="T59" fmla="*/ 7 h 9"/>
                  <a:gd name="T60" fmla="*/ 6 w 11"/>
                  <a:gd name="T61" fmla="*/ 7 h 9"/>
                  <a:gd name="T62" fmla="*/ 6 w 11"/>
                  <a:gd name="T63" fmla="*/ 7 h 9"/>
                  <a:gd name="T64" fmla="*/ 6 w 11"/>
                  <a:gd name="T65" fmla="*/ 5 h 9"/>
                  <a:gd name="T66" fmla="*/ 6 w 11"/>
                  <a:gd name="T67" fmla="*/ 5 h 9"/>
                  <a:gd name="T68" fmla="*/ 7 w 11"/>
                  <a:gd name="T69" fmla="*/ 5 h 9"/>
                  <a:gd name="T70" fmla="*/ 7 w 11"/>
                  <a:gd name="T71" fmla="*/ 3 h 9"/>
                  <a:gd name="T72" fmla="*/ 7 w 11"/>
                  <a:gd name="T73" fmla="*/ 3 h 9"/>
                  <a:gd name="T74" fmla="*/ 7 w 11"/>
                  <a:gd name="T75" fmla="*/ 3 h 9"/>
                  <a:gd name="T76" fmla="*/ 7 w 11"/>
                  <a:gd name="T77" fmla="*/ 3 h 9"/>
                  <a:gd name="T78" fmla="*/ 7 w 11"/>
                  <a:gd name="T79" fmla="*/ 2 h 9"/>
                  <a:gd name="T80" fmla="*/ 9 w 11"/>
                  <a:gd name="T81" fmla="*/ 2 h 9"/>
                  <a:gd name="T82" fmla="*/ 9 w 11"/>
                  <a:gd name="T83" fmla="*/ 0 h 9"/>
                  <a:gd name="T84" fmla="*/ 11 w 11"/>
                  <a:gd name="T85" fmla="*/ 0 h 9"/>
                  <a:gd name="T86" fmla="*/ 9 w 11"/>
                  <a:gd name="T87" fmla="*/ 2 h 9"/>
                  <a:gd name="T88" fmla="*/ 7 w 11"/>
                  <a:gd name="T8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" h="9">
                    <a:moveTo>
                      <a:pt x="7" y="5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93"/>
              <p:cNvSpPr>
                <a:spLocks/>
              </p:cNvSpPr>
              <p:nvPr/>
            </p:nvSpPr>
            <p:spPr bwMode="auto">
              <a:xfrm>
                <a:off x="4814628" y="2344785"/>
                <a:ext cx="19059" cy="15784"/>
              </a:xfrm>
              <a:custGeom>
                <a:avLst/>
                <a:gdLst>
                  <a:gd name="T0" fmla="*/ 0 w 7"/>
                  <a:gd name="T1" fmla="*/ 7 h 7"/>
                  <a:gd name="T2" fmla="*/ 2 w 7"/>
                  <a:gd name="T3" fmla="*/ 5 h 7"/>
                  <a:gd name="T4" fmla="*/ 3 w 7"/>
                  <a:gd name="T5" fmla="*/ 3 h 7"/>
                  <a:gd name="T6" fmla="*/ 3 w 7"/>
                  <a:gd name="T7" fmla="*/ 3 h 7"/>
                  <a:gd name="T8" fmla="*/ 5 w 7"/>
                  <a:gd name="T9" fmla="*/ 3 h 7"/>
                  <a:gd name="T10" fmla="*/ 7 w 7"/>
                  <a:gd name="T11" fmla="*/ 1 h 7"/>
                  <a:gd name="T12" fmla="*/ 5 w 7"/>
                  <a:gd name="T13" fmla="*/ 1 h 7"/>
                  <a:gd name="T14" fmla="*/ 5 w 7"/>
                  <a:gd name="T15" fmla="*/ 1 h 7"/>
                  <a:gd name="T16" fmla="*/ 5 w 7"/>
                  <a:gd name="T17" fmla="*/ 0 h 7"/>
                  <a:gd name="T18" fmla="*/ 5 w 7"/>
                  <a:gd name="T19" fmla="*/ 0 h 7"/>
                  <a:gd name="T20" fmla="*/ 3 w 7"/>
                  <a:gd name="T21" fmla="*/ 0 h 7"/>
                  <a:gd name="T22" fmla="*/ 3 w 7"/>
                  <a:gd name="T23" fmla="*/ 1 h 7"/>
                  <a:gd name="T24" fmla="*/ 2 w 7"/>
                  <a:gd name="T25" fmla="*/ 1 h 7"/>
                  <a:gd name="T26" fmla="*/ 2 w 7"/>
                  <a:gd name="T27" fmla="*/ 1 h 7"/>
                  <a:gd name="T28" fmla="*/ 2 w 7"/>
                  <a:gd name="T29" fmla="*/ 1 h 7"/>
                  <a:gd name="T30" fmla="*/ 2 w 7"/>
                  <a:gd name="T31" fmla="*/ 3 h 7"/>
                  <a:gd name="T32" fmla="*/ 2 w 7"/>
                  <a:gd name="T33" fmla="*/ 3 h 7"/>
                  <a:gd name="T34" fmla="*/ 2 w 7"/>
                  <a:gd name="T35" fmla="*/ 3 h 7"/>
                  <a:gd name="T36" fmla="*/ 2 w 7"/>
                  <a:gd name="T37" fmla="*/ 3 h 7"/>
                  <a:gd name="T38" fmla="*/ 2 w 7"/>
                  <a:gd name="T39" fmla="*/ 5 h 7"/>
                  <a:gd name="T40" fmla="*/ 0 w 7"/>
                  <a:gd name="T41" fmla="*/ 5 h 7"/>
                  <a:gd name="T42" fmla="*/ 0 w 7"/>
                  <a:gd name="T43" fmla="*/ 7 h 7"/>
                  <a:gd name="T44" fmla="*/ 0 w 7"/>
                  <a:gd name="T45" fmla="*/ 7 h 7"/>
                  <a:gd name="T46" fmla="*/ 0 w 7"/>
                  <a:gd name="T47" fmla="*/ 7 h 7"/>
                  <a:gd name="T48" fmla="*/ 0 w 7"/>
                  <a:gd name="T49" fmla="*/ 7 h 7"/>
                  <a:gd name="T50" fmla="*/ 0 w 7"/>
                  <a:gd name="T5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2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94"/>
              <p:cNvSpPr>
                <a:spLocks/>
              </p:cNvSpPr>
              <p:nvPr/>
            </p:nvSpPr>
            <p:spPr bwMode="auto">
              <a:xfrm>
                <a:off x="4828241" y="2340275"/>
                <a:ext cx="16336" cy="15784"/>
              </a:xfrm>
              <a:custGeom>
                <a:avLst/>
                <a:gdLst>
                  <a:gd name="T0" fmla="*/ 6 w 6"/>
                  <a:gd name="T1" fmla="*/ 3 h 7"/>
                  <a:gd name="T2" fmla="*/ 6 w 6"/>
                  <a:gd name="T3" fmla="*/ 2 h 7"/>
                  <a:gd name="T4" fmla="*/ 6 w 6"/>
                  <a:gd name="T5" fmla="*/ 2 h 7"/>
                  <a:gd name="T6" fmla="*/ 6 w 6"/>
                  <a:gd name="T7" fmla="*/ 2 h 7"/>
                  <a:gd name="T8" fmla="*/ 4 w 6"/>
                  <a:gd name="T9" fmla="*/ 0 h 7"/>
                  <a:gd name="T10" fmla="*/ 2 w 6"/>
                  <a:gd name="T11" fmla="*/ 0 h 7"/>
                  <a:gd name="T12" fmla="*/ 2 w 6"/>
                  <a:gd name="T13" fmla="*/ 0 h 7"/>
                  <a:gd name="T14" fmla="*/ 2 w 6"/>
                  <a:gd name="T15" fmla="*/ 2 h 7"/>
                  <a:gd name="T16" fmla="*/ 2 w 6"/>
                  <a:gd name="T17" fmla="*/ 2 h 7"/>
                  <a:gd name="T18" fmla="*/ 2 w 6"/>
                  <a:gd name="T19" fmla="*/ 2 h 7"/>
                  <a:gd name="T20" fmla="*/ 2 w 6"/>
                  <a:gd name="T21" fmla="*/ 3 h 7"/>
                  <a:gd name="T22" fmla="*/ 2 w 6"/>
                  <a:gd name="T23" fmla="*/ 3 h 7"/>
                  <a:gd name="T24" fmla="*/ 2 w 6"/>
                  <a:gd name="T25" fmla="*/ 3 h 7"/>
                  <a:gd name="T26" fmla="*/ 2 w 6"/>
                  <a:gd name="T27" fmla="*/ 5 h 7"/>
                  <a:gd name="T28" fmla="*/ 0 w 6"/>
                  <a:gd name="T29" fmla="*/ 7 h 7"/>
                  <a:gd name="T30" fmla="*/ 0 w 6"/>
                  <a:gd name="T31" fmla="*/ 7 h 7"/>
                  <a:gd name="T32" fmla="*/ 2 w 6"/>
                  <a:gd name="T33" fmla="*/ 7 h 7"/>
                  <a:gd name="T34" fmla="*/ 2 w 6"/>
                  <a:gd name="T35" fmla="*/ 7 h 7"/>
                  <a:gd name="T36" fmla="*/ 2 w 6"/>
                  <a:gd name="T37" fmla="*/ 7 h 7"/>
                  <a:gd name="T38" fmla="*/ 4 w 6"/>
                  <a:gd name="T39" fmla="*/ 5 h 7"/>
                  <a:gd name="T40" fmla="*/ 4 w 6"/>
                  <a:gd name="T41" fmla="*/ 5 h 7"/>
                  <a:gd name="T42" fmla="*/ 4 w 6"/>
                  <a:gd name="T43" fmla="*/ 3 h 7"/>
                  <a:gd name="T44" fmla="*/ 4 w 6"/>
                  <a:gd name="T45" fmla="*/ 3 h 7"/>
                  <a:gd name="T46" fmla="*/ 4 w 6"/>
                  <a:gd name="T47" fmla="*/ 3 h 7"/>
                  <a:gd name="T48" fmla="*/ 4 w 6"/>
                  <a:gd name="T49" fmla="*/ 3 h 7"/>
                  <a:gd name="T50" fmla="*/ 4 w 6"/>
                  <a:gd name="T51" fmla="*/ 5 h 7"/>
                  <a:gd name="T52" fmla="*/ 4 w 6"/>
                  <a:gd name="T53" fmla="*/ 5 h 7"/>
                  <a:gd name="T54" fmla="*/ 6 w 6"/>
                  <a:gd name="T55" fmla="*/ 3 h 7"/>
                  <a:gd name="T56" fmla="*/ 6 w 6"/>
                  <a:gd name="T5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95"/>
              <p:cNvSpPr>
                <a:spLocks/>
              </p:cNvSpPr>
              <p:nvPr/>
            </p:nvSpPr>
            <p:spPr bwMode="auto">
              <a:xfrm>
                <a:off x="4839132" y="2347040"/>
                <a:ext cx="5445" cy="902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2 h 4"/>
                  <a:gd name="T4" fmla="*/ 0 w 2"/>
                  <a:gd name="T5" fmla="*/ 4 h 4"/>
                  <a:gd name="T6" fmla="*/ 2 w 2"/>
                  <a:gd name="T7" fmla="*/ 4 h 4"/>
                  <a:gd name="T8" fmla="*/ 2 w 2"/>
                  <a:gd name="T9" fmla="*/ 2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2 h 4"/>
                  <a:gd name="T16" fmla="*/ 2 w 2"/>
                  <a:gd name="T17" fmla="*/ 0 h 4"/>
                  <a:gd name="T18" fmla="*/ 2 w 2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96"/>
              <p:cNvSpPr>
                <a:spLocks/>
              </p:cNvSpPr>
              <p:nvPr/>
            </p:nvSpPr>
            <p:spPr bwMode="auto">
              <a:xfrm>
                <a:off x="4833687" y="2356059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0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97"/>
              <p:cNvSpPr>
                <a:spLocks/>
              </p:cNvSpPr>
              <p:nvPr/>
            </p:nvSpPr>
            <p:spPr bwMode="auto">
              <a:xfrm>
                <a:off x="4844578" y="2360569"/>
                <a:ext cx="0" cy="4510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98"/>
              <p:cNvSpPr>
                <a:spLocks/>
              </p:cNvSpPr>
              <p:nvPr/>
            </p:nvSpPr>
            <p:spPr bwMode="auto">
              <a:xfrm>
                <a:off x="4814628" y="2310961"/>
                <a:ext cx="29950" cy="20294"/>
              </a:xfrm>
              <a:custGeom>
                <a:avLst/>
                <a:gdLst>
                  <a:gd name="T0" fmla="*/ 2 w 11"/>
                  <a:gd name="T1" fmla="*/ 7 h 9"/>
                  <a:gd name="T2" fmla="*/ 2 w 11"/>
                  <a:gd name="T3" fmla="*/ 7 h 9"/>
                  <a:gd name="T4" fmla="*/ 0 w 11"/>
                  <a:gd name="T5" fmla="*/ 7 h 9"/>
                  <a:gd name="T6" fmla="*/ 0 w 11"/>
                  <a:gd name="T7" fmla="*/ 7 h 9"/>
                  <a:gd name="T8" fmla="*/ 0 w 11"/>
                  <a:gd name="T9" fmla="*/ 9 h 9"/>
                  <a:gd name="T10" fmla="*/ 0 w 11"/>
                  <a:gd name="T11" fmla="*/ 9 h 9"/>
                  <a:gd name="T12" fmla="*/ 2 w 11"/>
                  <a:gd name="T13" fmla="*/ 9 h 9"/>
                  <a:gd name="T14" fmla="*/ 2 w 11"/>
                  <a:gd name="T15" fmla="*/ 7 h 9"/>
                  <a:gd name="T16" fmla="*/ 3 w 11"/>
                  <a:gd name="T17" fmla="*/ 7 h 9"/>
                  <a:gd name="T18" fmla="*/ 3 w 11"/>
                  <a:gd name="T19" fmla="*/ 7 h 9"/>
                  <a:gd name="T20" fmla="*/ 3 w 11"/>
                  <a:gd name="T21" fmla="*/ 6 h 9"/>
                  <a:gd name="T22" fmla="*/ 5 w 11"/>
                  <a:gd name="T23" fmla="*/ 6 h 9"/>
                  <a:gd name="T24" fmla="*/ 3 w 11"/>
                  <a:gd name="T25" fmla="*/ 7 h 9"/>
                  <a:gd name="T26" fmla="*/ 5 w 11"/>
                  <a:gd name="T27" fmla="*/ 7 h 9"/>
                  <a:gd name="T28" fmla="*/ 5 w 11"/>
                  <a:gd name="T29" fmla="*/ 9 h 9"/>
                  <a:gd name="T30" fmla="*/ 7 w 11"/>
                  <a:gd name="T31" fmla="*/ 9 h 9"/>
                  <a:gd name="T32" fmla="*/ 7 w 11"/>
                  <a:gd name="T33" fmla="*/ 7 h 9"/>
                  <a:gd name="T34" fmla="*/ 7 w 11"/>
                  <a:gd name="T35" fmla="*/ 7 h 9"/>
                  <a:gd name="T36" fmla="*/ 7 w 11"/>
                  <a:gd name="T37" fmla="*/ 6 h 9"/>
                  <a:gd name="T38" fmla="*/ 7 w 11"/>
                  <a:gd name="T39" fmla="*/ 6 h 9"/>
                  <a:gd name="T40" fmla="*/ 7 w 11"/>
                  <a:gd name="T41" fmla="*/ 6 h 9"/>
                  <a:gd name="T42" fmla="*/ 5 w 11"/>
                  <a:gd name="T43" fmla="*/ 6 h 9"/>
                  <a:gd name="T44" fmla="*/ 7 w 11"/>
                  <a:gd name="T45" fmla="*/ 4 h 9"/>
                  <a:gd name="T46" fmla="*/ 7 w 11"/>
                  <a:gd name="T47" fmla="*/ 6 h 9"/>
                  <a:gd name="T48" fmla="*/ 7 w 11"/>
                  <a:gd name="T49" fmla="*/ 6 h 9"/>
                  <a:gd name="T50" fmla="*/ 9 w 11"/>
                  <a:gd name="T51" fmla="*/ 6 h 9"/>
                  <a:gd name="T52" fmla="*/ 9 w 11"/>
                  <a:gd name="T53" fmla="*/ 6 h 9"/>
                  <a:gd name="T54" fmla="*/ 9 w 11"/>
                  <a:gd name="T55" fmla="*/ 4 h 9"/>
                  <a:gd name="T56" fmla="*/ 11 w 11"/>
                  <a:gd name="T57" fmla="*/ 6 h 9"/>
                  <a:gd name="T58" fmla="*/ 11 w 11"/>
                  <a:gd name="T59" fmla="*/ 4 h 9"/>
                  <a:gd name="T60" fmla="*/ 11 w 11"/>
                  <a:gd name="T61" fmla="*/ 4 h 9"/>
                  <a:gd name="T62" fmla="*/ 11 w 11"/>
                  <a:gd name="T63" fmla="*/ 4 h 9"/>
                  <a:gd name="T64" fmla="*/ 11 w 11"/>
                  <a:gd name="T65" fmla="*/ 4 h 9"/>
                  <a:gd name="T66" fmla="*/ 9 w 11"/>
                  <a:gd name="T67" fmla="*/ 4 h 9"/>
                  <a:gd name="T68" fmla="*/ 9 w 11"/>
                  <a:gd name="T69" fmla="*/ 2 h 9"/>
                  <a:gd name="T70" fmla="*/ 9 w 11"/>
                  <a:gd name="T71" fmla="*/ 2 h 9"/>
                  <a:gd name="T72" fmla="*/ 9 w 11"/>
                  <a:gd name="T73" fmla="*/ 0 h 9"/>
                  <a:gd name="T74" fmla="*/ 7 w 11"/>
                  <a:gd name="T75" fmla="*/ 2 h 9"/>
                  <a:gd name="T76" fmla="*/ 5 w 11"/>
                  <a:gd name="T77" fmla="*/ 2 h 9"/>
                  <a:gd name="T78" fmla="*/ 5 w 11"/>
                  <a:gd name="T79" fmla="*/ 2 h 9"/>
                  <a:gd name="T80" fmla="*/ 5 w 11"/>
                  <a:gd name="T81" fmla="*/ 2 h 9"/>
                  <a:gd name="T82" fmla="*/ 5 w 11"/>
                  <a:gd name="T83" fmla="*/ 2 h 9"/>
                  <a:gd name="T84" fmla="*/ 3 w 11"/>
                  <a:gd name="T85" fmla="*/ 2 h 9"/>
                  <a:gd name="T86" fmla="*/ 3 w 11"/>
                  <a:gd name="T87" fmla="*/ 2 h 9"/>
                  <a:gd name="T88" fmla="*/ 3 w 11"/>
                  <a:gd name="T89" fmla="*/ 4 h 9"/>
                  <a:gd name="T90" fmla="*/ 2 w 11"/>
                  <a:gd name="T91" fmla="*/ 4 h 9"/>
                  <a:gd name="T92" fmla="*/ 2 w 11"/>
                  <a:gd name="T93" fmla="*/ 4 h 9"/>
                  <a:gd name="T94" fmla="*/ 2 w 11"/>
                  <a:gd name="T95" fmla="*/ 4 h 9"/>
                  <a:gd name="T96" fmla="*/ 2 w 11"/>
                  <a:gd name="T97" fmla="*/ 6 h 9"/>
                  <a:gd name="T98" fmla="*/ 2 w 11"/>
                  <a:gd name="T99" fmla="*/ 6 h 9"/>
                  <a:gd name="T100" fmla="*/ 2 w 11"/>
                  <a:gd name="T101" fmla="*/ 6 h 9"/>
                  <a:gd name="T102" fmla="*/ 2 w 11"/>
                  <a:gd name="T103" fmla="*/ 6 h 9"/>
                  <a:gd name="T104" fmla="*/ 2 w 11"/>
                  <a:gd name="T10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" h="9">
                    <a:moveTo>
                      <a:pt x="2" y="7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99"/>
              <p:cNvSpPr>
                <a:spLocks/>
              </p:cNvSpPr>
              <p:nvPr/>
            </p:nvSpPr>
            <p:spPr bwMode="auto">
              <a:xfrm>
                <a:off x="4803737" y="2356059"/>
                <a:ext cx="24504" cy="36078"/>
              </a:xfrm>
              <a:custGeom>
                <a:avLst/>
                <a:gdLst>
                  <a:gd name="T0" fmla="*/ 9 w 9"/>
                  <a:gd name="T1" fmla="*/ 2 h 16"/>
                  <a:gd name="T2" fmla="*/ 7 w 9"/>
                  <a:gd name="T3" fmla="*/ 2 h 16"/>
                  <a:gd name="T4" fmla="*/ 7 w 9"/>
                  <a:gd name="T5" fmla="*/ 0 h 16"/>
                  <a:gd name="T6" fmla="*/ 6 w 9"/>
                  <a:gd name="T7" fmla="*/ 2 h 16"/>
                  <a:gd name="T8" fmla="*/ 6 w 9"/>
                  <a:gd name="T9" fmla="*/ 4 h 16"/>
                  <a:gd name="T10" fmla="*/ 2 w 9"/>
                  <a:gd name="T11" fmla="*/ 4 h 16"/>
                  <a:gd name="T12" fmla="*/ 6 w 9"/>
                  <a:gd name="T13" fmla="*/ 4 h 16"/>
                  <a:gd name="T14" fmla="*/ 7 w 9"/>
                  <a:gd name="T15" fmla="*/ 2 h 16"/>
                  <a:gd name="T16" fmla="*/ 6 w 9"/>
                  <a:gd name="T17" fmla="*/ 4 h 16"/>
                  <a:gd name="T18" fmla="*/ 6 w 9"/>
                  <a:gd name="T19" fmla="*/ 6 h 16"/>
                  <a:gd name="T20" fmla="*/ 2 w 9"/>
                  <a:gd name="T21" fmla="*/ 7 h 16"/>
                  <a:gd name="T22" fmla="*/ 4 w 9"/>
                  <a:gd name="T23" fmla="*/ 7 h 16"/>
                  <a:gd name="T24" fmla="*/ 4 w 9"/>
                  <a:gd name="T25" fmla="*/ 9 h 16"/>
                  <a:gd name="T26" fmla="*/ 2 w 9"/>
                  <a:gd name="T27" fmla="*/ 11 h 16"/>
                  <a:gd name="T28" fmla="*/ 2 w 9"/>
                  <a:gd name="T29" fmla="*/ 11 h 16"/>
                  <a:gd name="T30" fmla="*/ 2 w 9"/>
                  <a:gd name="T31" fmla="*/ 11 h 16"/>
                  <a:gd name="T32" fmla="*/ 2 w 9"/>
                  <a:gd name="T33" fmla="*/ 13 h 16"/>
                  <a:gd name="T34" fmla="*/ 2 w 9"/>
                  <a:gd name="T35" fmla="*/ 15 h 16"/>
                  <a:gd name="T36" fmla="*/ 2 w 9"/>
                  <a:gd name="T37" fmla="*/ 15 h 16"/>
                  <a:gd name="T38" fmla="*/ 2 w 9"/>
                  <a:gd name="T39" fmla="*/ 16 h 16"/>
                  <a:gd name="T40" fmla="*/ 4 w 9"/>
                  <a:gd name="T41" fmla="*/ 16 h 16"/>
                  <a:gd name="T42" fmla="*/ 4 w 9"/>
                  <a:gd name="T43" fmla="*/ 16 h 16"/>
                  <a:gd name="T44" fmla="*/ 4 w 9"/>
                  <a:gd name="T45" fmla="*/ 15 h 16"/>
                  <a:gd name="T46" fmla="*/ 6 w 9"/>
                  <a:gd name="T47" fmla="*/ 15 h 16"/>
                  <a:gd name="T48" fmla="*/ 6 w 9"/>
                  <a:gd name="T49" fmla="*/ 13 h 16"/>
                  <a:gd name="T50" fmla="*/ 6 w 9"/>
                  <a:gd name="T51" fmla="*/ 13 h 16"/>
                  <a:gd name="T52" fmla="*/ 6 w 9"/>
                  <a:gd name="T53" fmla="*/ 11 h 16"/>
                  <a:gd name="T54" fmla="*/ 6 w 9"/>
                  <a:gd name="T55" fmla="*/ 11 h 16"/>
                  <a:gd name="T56" fmla="*/ 6 w 9"/>
                  <a:gd name="T57" fmla="*/ 11 h 16"/>
                  <a:gd name="T58" fmla="*/ 6 w 9"/>
                  <a:gd name="T59" fmla="*/ 9 h 16"/>
                  <a:gd name="T60" fmla="*/ 7 w 9"/>
                  <a:gd name="T61" fmla="*/ 11 h 16"/>
                  <a:gd name="T62" fmla="*/ 7 w 9"/>
                  <a:gd name="T63" fmla="*/ 7 h 16"/>
                  <a:gd name="T64" fmla="*/ 9 w 9"/>
                  <a:gd name="T65" fmla="*/ 6 h 16"/>
                  <a:gd name="T66" fmla="*/ 9 w 9"/>
                  <a:gd name="T67" fmla="*/ 4 h 16"/>
                  <a:gd name="T68" fmla="*/ 7 w 9"/>
                  <a:gd name="T69" fmla="*/ 4 h 16"/>
                  <a:gd name="T70" fmla="*/ 9 w 9"/>
                  <a:gd name="T7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6">
                    <a:moveTo>
                      <a:pt x="9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100"/>
              <p:cNvSpPr>
                <a:spLocks/>
              </p:cNvSpPr>
              <p:nvPr/>
            </p:nvSpPr>
            <p:spPr bwMode="auto">
              <a:xfrm>
                <a:off x="4833687" y="2380863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101"/>
              <p:cNvSpPr>
                <a:spLocks/>
              </p:cNvSpPr>
              <p:nvPr/>
            </p:nvSpPr>
            <p:spPr bwMode="auto">
              <a:xfrm>
                <a:off x="4828241" y="2369589"/>
                <a:ext cx="24504" cy="20294"/>
              </a:xfrm>
              <a:custGeom>
                <a:avLst/>
                <a:gdLst>
                  <a:gd name="T0" fmla="*/ 7 w 9"/>
                  <a:gd name="T1" fmla="*/ 0 h 9"/>
                  <a:gd name="T2" fmla="*/ 7 w 9"/>
                  <a:gd name="T3" fmla="*/ 0 h 9"/>
                  <a:gd name="T4" fmla="*/ 6 w 9"/>
                  <a:gd name="T5" fmla="*/ 0 h 9"/>
                  <a:gd name="T6" fmla="*/ 6 w 9"/>
                  <a:gd name="T7" fmla="*/ 1 h 9"/>
                  <a:gd name="T8" fmla="*/ 6 w 9"/>
                  <a:gd name="T9" fmla="*/ 1 h 9"/>
                  <a:gd name="T10" fmla="*/ 6 w 9"/>
                  <a:gd name="T11" fmla="*/ 1 h 9"/>
                  <a:gd name="T12" fmla="*/ 4 w 9"/>
                  <a:gd name="T13" fmla="*/ 1 h 9"/>
                  <a:gd name="T14" fmla="*/ 4 w 9"/>
                  <a:gd name="T15" fmla="*/ 3 h 9"/>
                  <a:gd name="T16" fmla="*/ 2 w 9"/>
                  <a:gd name="T17" fmla="*/ 3 h 9"/>
                  <a:gd name="T18" fmla="*/ 2 w 9"/>
                  <a:gd name="T19" fmla="*/ 5 h 9"/>
                  <a:gd name="T20" fmla="*/ 0 w 9"/>
                  <a:gd name="T21" fmla="*/ 5 h 9"/>
                  <a:gd name="T22" fmla="*/ 0 w 9"/>
                  <a:gd name="T23" fmla="*/ 5 h 9"/>
                  <a:gd name="T24" fmla="*/ 2 w 9"/>
                  <a:gd name="T25" fmla="*/ 5 h 9"/>
                  <a:gd name="T26" fmla="*/ 2 w 9"/>
                  <a:gd name="T27" fmla="*/ 5 h 9"/>
                  <a:gd name="T28" fmla="*/ 2 w 9"/>
                  <a:gd name="T29" fmla="*/ 5 h 9"/>
                  <a:gd name="T30" fmla="*/ 2 w 9"/>
                  <a:gd name="T31" fmla="*/ 5 h 9"/>
                  <a:gd name="T32" fmla="*/ 4 w 9"/>
                  <a:gd name="T33" fmla="*/ 5 h 9"/>
                  <a:gd name="T34" fmla="*/ 4 w 9"/>
                  <a:gd name="T35" fmla="*/ 5 h 9"/>
                  <a:gd name="T36" fmla="*/ 6 w 9"/>
                  <a:gd name="T37" fmla="*/ 3 h 9"/>
                  <a:gd name="T38" fmla="*/ 4 w 9"/>
                  <a:gd name="T39" fmla="*/ 5 h 9"/>
                  <a:gd name="T40" fmla="*/ 4 w 9"/>
                  <a:gd name="T41" fmla="*/ 5 h 9"/>
                  <a:gd name="T42" fmla="*/ 4 w 9"/>
                  <a:gd name="T43" fmla="*/ 5 h 9"/>
                  <a:gd name="T44" fmla="*/ 4 w 9"/>
                  <a:gd name="T45" fmla="*/ 7 h 9"/>
                  <a:gd name="T46" fmla="*/ 2 w 9"/>
                  <a:gd name="T47" fmla="*/ 7 h 9"/>
                  <a:gd name="T48" fmla="*/ 2 w 9"/>
                  <a:gd name="T49" fmla="*/ 7 h 9"/>
                  <a:gd name="T50" fmla="*/ 2 w 9"/>
                  <a:gd name="T51" fmla="*/ 9 h 9"/>
                  <a:gd name="T52" fmla="*/ 4 w 9"/>
                  <a:gd name="T53" fmla="*/ 9 h 9"/>
                  <a:gd name="T54" fmla="*/ 4 w 9"/>
                  <a:gd name="T55" fmla="*/ 9 h 9"/>
                  <a:gd name="T56" fmla="*/ 4 w 9"/>
                  <a:gd name="T57" fmla="*/ 7 h 9"/>
                  <a:gd name="T58" fmla="*/ 4 w 9"/>
                  <a:gd name="T59" fmla="*/ 7 h 9"/>
                  <a:gd name="T60" fmla="*/ 6 w 9"/>
                  <a:gd name="T61" fmla="*/ 5 h 9"/>
                  <a:gd name="T62" fmla="*/ 7 w 9"/>
                  <a:gd name="T63" fmla="*/ 3 h 9"/>
                  <a:gd name="T64" fmla="*/ 7 w 9"/>
                  <a:gd name="T65" fmla="*/ 1 h 9"/>
                  <a:gd name="T66" fmla="*/ 9 w 9"/>
                  <a:gd name="T67" fmla="*/ 0 h 9"/>
                  <a:gd name="T68" fmla="*/ 7 w 9"/>
                  <a:gd name="T69" fmla="*/ 0 h 9"/>
                  <a:gd name="T70" fmla="*/ 7 w 9"/>
                  <a:gd name="T7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102"/>
              <p:cNvSpPr>
                <a:spLocks/>
              </p:cNvSpPr>
              <p:nvPr/>
            </p:nvSpPr>
            <p:spPr bwMode="auto">
              <a:xfrm>
                <a:off x="4792846" y="2380863"/>
                <a:ext cx="10891" cy="11274"/>
              </a:xfrm>
              <a:custGeom>
                <a:avLst/>
                <a:gdLst>
                  <a:gd name="T0" fmla="*/ 2 w 4"/>
                  <a:gd name="T1" fmla="*/ 2 h 5"/>
                  <a:gd name="T2" fmla="*/ 2 w 4"/>
                  <a:gd name="T3" fmla="*/ 2 h 5"/>
                  <a:gd name="T4" fmla="*/ 2 w 4"/>
                  <a:gd name="T5" fmla="*/ 4 h 5"/>
                  <a:gd name="T6" fmla="*/ 2 w 4"/>
                  <a:gd name="T7" fmla="*/ 4 h 5"/>
                  <a:gd name="T8" fmla="*/ 0 w 4"/>
                  <a:gd name="T9" fmla="*/ 5 h 5"/>
                  <a:gd name="T10" fmla="*/ 0 w 4"/>
                  <a:gd name="T11" fmla="*/ 5 h 5"/>
                  <a:gd name="T12" fmla="*/ 2 w 4"/>
                  <a:gd name="T13" fmla="*/ 5 h 5"/>
                  <a:gd name="T14" fmla="*/ 2 w 4"/>
                  <a:gd name="T15" fmla="*/ 4 h 5"/>
                  <a:gd name="T16" fmla="*/ 4 w 4"/>
                  <a:gd name="T17" fmla="*/ 2 h 5"/>
                  <a:gd name="T18" fmla="*/ 4 w 4"/>
                  <a:gd name="T19" fmla="*/ 2 h 5"/>
                  <a:gd name="T20" fmla="*/ 4 w 4"/>
                  <a:gd name="T21" fmla="*/ 0 h 5"/>
                  <a:gd name="T22" fmla="*/ 2 w 4"/>
                  <a:gd name="T23" fmla="*/ 0 h 5"/>
                  <a:gd name="T24" fmla="*/ 2 w 4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103"/>
              <p:cNvSpPr>
                <a:spLocks/>
              </p:cNvSpPr>
              <p:nvPr/>
            </p:nvSpPr>
            <p:spPr bwMode="auto">
              <a:xfrm>
                <a:off x="4822796" y="2385373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Freeform 104"/>
              <p:cNvSpPr>
                <a:spLocks/>
              </p:cNvSpPr>
              <p:nvPr/>
            </p:nvSpPr>
            <p:spPr bwMode="auto">
              <a:xfrm>
                <a:off x="4014157" y="2356059"/>
                <a:ext cx="10891" cy="902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4 w 4"/>
                  <a:gd name="T5" fmla="*/ 2 h 4"/>
                  <a:gd name="T6" fmla="*/ 4 w 4"/>
                  <a:gd name="T7" fmla="*/ 2 h 4"/>
                  <a:gd name="T8" fmla="*/ 2 w 4"/>
                  <a:gd name="T9" fmla="*/ 0 h 4"/>
                  <a:gd name="T10" fmla="*/ 2 w 4"/>
                  <a:gd name="T11" fmla="*/ 2 h 4"/>
                  <a:gd name="T12" fmla="*/ 0 w 4"/>
                  <a:gd name="T13" fmla="*/ 2 h 4"/>
                  <a:gd name="T14" fmla="*/ 2 w 4"/>
                  <a:gd name="T15" fmla="*/ 2 h 4"/>
                  <a:gd name="T16" fmla="*/ 0 w 4"/>
                  <a:gd name="T17" fmla="*/ 2 h 4"/>
                  <a:gd name="T18" fmla="*/ 0 w 4"/>
                  <a:gd name="T19" fmla="*/ 4 h 4"/>
                  <a:gd name="T20" fmla="*/ 0 w 4"/>
                  <a:gd name="T21" fmla="*/ 4 h 4"/>
                  <a:gd name="T22" fmla="*/ 0 w 4"/>
                  <a:gd name="T23" fmla="*/ 4 h 4"/>
                  <a:gd name="T24" fmla="*/ 2 w 4"/>
                  <a:gd name="T25" fmla="*/ 2 h 4"/>
                  <a:gd name="T26" fmla="*/ 4 w 4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Freeform 105"/>
              <p:cNvSpPr>
                <a:spLocks/>
              </p:cNvSpPr>
              <p:nvPr/>
            </p:nvSpPr>
            <p:spPr bwMode="auto">
              <a:xfrm>
                <a:off x="4019602" y="2360569"/>
                <a:ext cx="16336" cy="4510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0 h 2"/>
                  <a:gd name="T4" fmla="*/ 4 w 6"/>
                  <a:gd name="T5" fmla="*/ 2 h 2"/>
                  <a:gd name="T6" fmla="*/ 2 w 6"/>
                  <a:gd name="T7" fmla="*/ 2 h 2"/>
                  <a:gd name="T8" fmla="*/ 0 w 6"/>
                  <a:gd name="T9" fmla="*/ 2 h 2"/>
                  <a:gd name="T10" fmla="*/ 4 w 6"/>
                  <a:gd name="T11" fmla="*/ 2 h 2"/>
                  <a:gd name="T12" fmla="*/ 6 w 6"/>
                  <a:gd name="T13" fmla="*/ 0 h 2"/>
                  <a:gd name="T14" fmla="*/ 6 w 6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Freeform 106"/>
              <p:cNvSpPr>
                <a:spLocks/>
              </p:cNvSpPr>
              <p:nvPr/>
            </p:nvSpPr>
            <p:spPr bwMode="auto">
              <a:xfrm>
                <a:off x="4030493" y="2360569"/>
                <a:ext cx="13613" cy="9020"/>
              </a:xfrm>
              <a:custGeom>
                <a:avLst/>
                <a:gdLst>
                  <a:gd name="T0" fmla="*/ 3 w 5"/>
                  <a:gd name="T1" fmla="*/ 2 h 4"/>
                  <a:gd name="T2" fmla="*/ 3 w 5"/>
                  <a:gd name="T3" fmla="*/ 2 h 4"/>
                  <a:gd name="T4" fmla="*/ 2 w 5"/>
                  <a:gd name="T5" fmla="*/ 2 h 4"/>
                  <a:gd name="T6" fmla="*/ 0 w 5"/>
                  <a:gd name="T7" fmla="*/ 2 h 4"/>
                  <a:gd name="T8" fmla="*/ 2 w 5"/>
                  <a:gd name="T9" fmla="*/ 2 h 4"/>
                  <a:gd name="T10" fmla="*/ 0 w 5"/>
                  <a:gd name="T11" fmla="*/ 4 h 4"/>
                  <a:gd name="T12" fmla="*/ 2 w 5"/>
                  <a:gd name="T13" fmla="*/ 4 h 4"/>
                  <a:gd name="T14" fmla="*/ 2 w 5"/>
                  <a:gd name="T15" fmla="*/ 4 h 4"/>
                  <a:gd name="T16" fmla="*/ 3 w 5"/>
                  <a:gd name="T17" fmla="*/ 4 h 4"/>
                  <a:gd name="T18" fmla="*/ 3 w 5"/>
                  <a:gd name="T19" fmla="*/ 2 h 4"/>
                  <a:gd name="T20" fmla="*/ 5 w 5"/>
                  <a:gd name="T21" fmla="*/ 2 h 4"/>
                  <a:gd name="T22" fmla="*/ 3 w 5"/>
                  <a:gd name="T23" fmla="*/ 2 h 4"/>
                  <a:gd name="T24" fmla="*/ 3 w 5"/>
                  <a:gd name="T25" fmla="*/ 2 h 4"/>
                  <a:gd name="T26" fmla="*/ 5 w 5"/>
                  <a:gd name="T27" fmla="*/ 2 h 4"/>
                  <a:gd name="T28" fmla="*/ 5 w 5"/>
                  <a:gd name="T29" fmla="*/ 0 h 4"/>
                  <a:gd name="T30" fmla="*/ 5 w 5"/>
                  <a:gd name="T31" fmla="*/ 0 h 4"/>
                  <a:gd name="T32" fmla="*/ 3 w 5"/>
                  <a:gd name="T33" fmla="*/ 0 h 4"/>
                  <a:gd name="T34" fmla="*/ 3 w 5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Freeform 107"/>
              <p:cNvSpPr>
                <a:spLocks/>
              </p:cNvSpPr>
              <p:nvPr/>
            </p:nvSpPr>
            <p:spPr bwMode="auto">
              <a:xfrm>
                <a:off x="4079502" y="2356059"/>
                <a:ext cx="13613" cy="9020"/>
              </a:xfrm>
              <a:custGeom>
                <a:avLst/>
                <a:gdLst>
                  <a:gd name="T0" fmla="*/ 4 w 5"/>
                  <a:gd name="T1" fmla="*/ 2 h 4"/>
                  <a:gd name="T2" fmla="*/ 5 w 5"/>
                  <a:gd name="T3" fmla="*/ 2 h 4"/>
                  <a:gd name="T4" fmla="*/ 5 w 5"/>
                  <a:gd name="T5" fmla="*/ 2 h 4"/>
                  <a:gd name="T6" fmla="*/ 5 w 5"/>
                  <a:gd name="T7" fmla="*/ 0 h 4"/>
                  <a:gd name="T8" fmla="*/ 4 w 5"/>
                  <a:gd name="T9" fmla="*/ 2 h 4"/>
                  <a:gd name="T10" fmla="*/ 4 w 5"/>
                  <a:gd name="T11" fmla="*/ 2 h 4"/>
                  <a:gd name="T12" fmla="*/ 4 w 5"/>
                  <a:gd name="T13" fmla="*/ 2 h 4"/>
                  <a:gd name="T14" fmla="*/ 0 w 5"/>
                  <a:gd name="T15" fmla="*/ 2 h 4"/>
                  <a:gd name="T16" fmla="*/ 0 w 5"/>
                  <a:gd name="T17" fmla="*/ 4 h 4"/>
                  <a:gd name="T18" fmla="*/ 0 w 5"/>
                  <a:gd name="T19" fmla="*/ 4 h 4"/>
                  <a:gd name="T20" fmla="*/ 0 w 5"/>
                  <a:gd name="T21" fmla="*/ 4 h 4"/>
                  <a:gd name="T22" fmla="*/ 0 w 5"/>
                  <a:gd name="T23" fmla="*/ 4 h 4"/>
                  <a:gd name="T24" fmla="*/ 0 w 5"/>
                  <a:gd name="T25" fmla="*/ 4 h 4"/>
                  <a:gd name="T26" fmla="*/ 2 w 5"/>
                  <a:gd name="T27" fmla="*/ 4 h 4"/>
                  <a:gd name="T28" fmla="*/ 2 w 5"/>
                  <a:gd name="T29" fmla="*/ 4 h 4"/>
                  <a:gd name="T30" fmla="*/ 4 w 5"/>
                  <a:gd name="T31" fmla="*/ 2 h 4"/>
                  <a:gd name="T32" fmla="*/ 4 w 5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108"/>
              <p:cNvSpPr>
                <a:spLocks/>
              </p:cNvSpPr>
              <p:nvPr/>
            </p:nvSpPr>
            <p:spPr bwMode="auto">
              <a:xfrm>
                <a:off x="4090392" y="2365079"/>
                <a:ext cx="8168" cy="4510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0 h 2"/>
                  <a:gd name="T16" fmla="*/ 1 w 3"/>
                  <a:gd name="T17" fmla="*/ 0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109"/>
              <p:cNvSpPr>
                <a:spLocks/>
              </p:cNvSpPr>
              <p:nvPr/>
            </p:nvSpPr>
            <p:spPr bwMode="auto">
              <a:xfrm>
                <a:off x="4114897" y="2360569"/>
                <a:ext cx="2723" cy="451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2 h 2"/>
                  <a:gd name="T12" fmla="*/ 1 w 1"/>
                  <a:gd name="T13" fmla="*/ 2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Freeform 110"/>
              <p:cNvSpPr>
                <a:spLocks/>
              </p:cNvSpPr>
              <p:nvPr/>
            </p:nvSpPr>
            <p:spPr bwMode="auto">
              <a:xfrm>
                <a:off x="4177518" y="2347040"/>
                <a:ext cx="40840" cy="13529"/>
              </a:xfrm>
              <a:custGeom>
                <a:avLst/>
                <a:gdLst>
                  <a:gd name="T0" fmla="*/ 15 w 15"/>
                  <a:gd name="T1" fmla="*/ 0 h 6"/>
                  <a:gd name="T2" fmla="*/ 15 w 15"/>
                  <a:gd name="T3" fmla="*/ 0 h 6"/>
                  <a:gd name="T4" fmla="*/ 13 w 15"/>
                  <a:gd name="T5" fmla="*/ 0 h 6"/>
                  <a:gd name="T6" fmla="*/ 11 w 15"/>
                  <a:gd name="T7" fmla="*/ 2 h 6"/>
                  <a:gd name="T8" fmla="*/ 9 w 15"/>
                  <a:gd name="T9" fmla="*/ 2 h 6"/>
                  <a:gd name="T10" fmla="*/ 9 w 15"/>
                  <a:gd name="T11" fmla="*/ 2 h 6"/>
                  <a:gd name="T12" fmla="*/ 6 w 15"/>
                  <a:gd name="T13" fmla="*/ 4 h 6"/>
                  <a:gd name="T14" fmla="*/ 4 w 15"/>
                  <a:gd name="T15" fmla="*/ 6 h 6"/>
                  <a:gd name="T16" fmla="*/ 2 w 15"/>
                  <a:gd name="T17" fmla="*/ 6 h 6"/>
                  <a:gd name="T18" fmla="*/ 0 w 15"/>
                  <a:gd name="T19" fmla="*/ 6 h 6"/>
                  <a:gd name="T20" fmla="*/ 2 w 15"/>
                  <a:gd name="T21" fmla="*/ 6 h 6"/>
                  <a:gd name="T22" fmla="*/ 2 w 15"/>
                  <a:gd name="T23" fmla="*/ 6 h 6"/>
                  <a:gd name="T24" fmla="*/ 11 w 15"/>
                  <a:gd name="T25" fmla="*/ 2 h 6"/>
                  <a:gd name="T26" fmla="*/ 15 w 15"/>
                  <a:gd name="T27" fmla="*/ 2 h 6"/>
                  <a:gd name="T28" fmla="*/ 15 w 15"/>
                  <a:gd name="T29" fmla="*/ 2 h 6"/>
                  <a:gd name="T30" fmla="*/ 15 w 1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6">
                    <a:moveTo>
                      <a:pt x="15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1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Freeform 111"/>
              <p:cNvSpPr>
                <a:spLocks/>
              </p:cNvSpPr>
              <p:nvPr/>
            </p:nvSpPr>
            <p:spPr bwMode="auto">
              <a:xfrm>
                <a:off x="4218359" y="2340275"/>
                <a:ext cx="38118" cy="15784"/>
              </a:xfrm>
              <a:custGeom>
                <a:avLst/>
                <a:gdLst>
                  <a:gd name="T0" fmla="*/ 12 w 14"/>
                  <a:gd name="T1" fmla="*/ 2 h 7"/>
                  <a:gd name="T2" fmla="*/ 12 w 14"/>
                  <a:gd name="T3" fmla="*/ 0 h 7"/>
                  <a:gd name="T4" fmla="*/ 11 w 14"/>
                  <a:gd name="T5" fmla="*/ 0 h 7"/>
                  <a:gd name="T6" fmla="*/ 9 w 14"/>
                  <a:gd name="T7" fmla="*/ 0 h 7"/>
                  <a:gd name="T8" fmla="*/ 9 w 14"/>
                  <a:gd name="T9" fmla="*/ 2 h 7"/>
                  <a:gd name="T10" fmla="*/ 9 w 14"/>
                  <a:gd name="T11" fmla="*/ 3 h 7"/>
                  <a:gd name="T12" fmla="*/ 9 w 14"/>
                  <a:gd name="T13" fmla="*/ 3 h 7"/>
                  <a:gd name="T14" fmla="*/ 9 w 14"/>
                  <a:gd name="T15" fmla="*/ 3 h 7"/>
                  <a:gd name="T16" fmla="*/ 7 w 14"/>
                  <a:gd name="T17" fmla="*/ 3 h 7"/>
                  <a:gd name="T18" fmla="*/ 7 w 14"/>
                  <a:gd name="T19" fmla="*/ 3 h 7"/>
                  <a:gd name="T20" fmla="*/ 5 w 14"/>
                  <a:gd name="T21" fmla="*/ 3 h 7"/>
                  <a:gd name="T22" fmla="*/ 5 w 14"/>
                  <a:gd name="T23" fmla="*/ 5 h 7"/>
                  <a:gd name="T24" fmla="*/ 3 w 14"/>
                  <a:gd name="T25" fmla="*/ 5 h 7"/>
                  <a:gd name="T26" fmla="*/ 0 w 14"/>
                  <a:gd name="T27" fmla="*/ 5 h 7"/>
                  <a:gd name="T28" fmla="*/ 0 w 14"/>
                  <a:gd name="T29" fmla="*/ 5 h 7"/>
                  <a:gd name="T30" fmla="*/ 1 w 14"/>
                  <a:gd name="T31" fmla="*/ 7 h 7"/>
                  <a:gd name="T32" fmla="*/ 3 w 14"/>
                  <a:gd name="T33" fmla="*/ 5 h 7"/>
                  <a:gd name="T34" fmla="*/ 5 w 14"/>
                  <a:gd name="T35" fmla="*/ 5 h 7"/>
                  <a:gd name="T36" fmla="*/ 7 w 14"/>
                  <a:gd name="T37" fmla="*/ 5 h 7"/>
                  <a:gd name="T38" fmla="*/ 7 w 14"/>
                  <a:gd name="T39" fmla="*/ 5 h 7"/>
                  <a:gd name="T40" fmla="*/ 9 w 14"/>
                  <a:gd name="T41" fmla="*/ 3 h 7"/>
                  <a:gd name="T42" fmla="*/ 11 w 14"/>
                  <a:gd name="T43" fmla="*/ 3 h 7"/>
                  <a:gd name="T44" fmla="*/ 11 w 14"/>
                  <a:gd name="T45" fmla="*/ 3 h 7"/>
                  <a:gd name="T46" fmla="*/ 11 w 14"/>
                  <a:gd name="T47" fmla="*/ 3 h 7"/>
                  <a:gd name="T48" fmla="*/ 11 w 14"/>
                  <a:gd name="T49" fmla="*/ 3 h 7"/>
                  <a:gd name="T50" fmla="*/ 12 w 14"/>
                  <a:gd name="T51" fmla="*/ 2 h 7"/>
                  <a:gd name="T52" fmla="*/ 14 w 14"/>
                  <a:gd name="T53" fmla="*/ 2 h 7"/>
                  <a:gd name="T54" fmla="*/ 14 w 14"/>
                  <a:gd name="T55" fmla="*/ 2 h 7"/>
                  <a:gd name="T56" fmla="*/ 14 w 14"/>
                  <a:gd name="T57" fmla="*/ 0 h 7"/>
                  <a:gd name="T58" fmla="*/ 12 w 14"/>
                  <a:gd name="T59" fmla="*/ 2 h 7"/>
                  <a:gd name="T60" fmla="*/ 12 w 14"/>
                  <a:gd name="T6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7">
                    <a:moveTo>
                      <a:pt x="12" y="2"/>
                    </a:move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112"/>
              <p:cNvSpPr>
                <a:spLocks/>
              </p:cNvSpPr>
              <p:nvPr/>
            </p:nvSpPr>
            <p:spPr bwMode="auto">
              <a:xfrm>
                <a:off x="4267367" y="2340275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Freeform 113"/>
              <p:cNvSpPr>
                <a:spLocks/>
              </p:cNvSpPr>
              <p:nvPr/>
            </p:nvSpPr>
            <p:spPr bwMode="auto">
              <a:xfrm>
                <a:off x="4297317" y="2324491"/>
                <a:ext cx="32672" cy="15784"/>
              </a:xfrm>
              <a:custGeom>
                <a:avLst/>
                <a:gdLst>
                  <a:gd name="T0" fmla="*/ 10 w 12"/>
                  <a:gd name="T1" fmla="*/ 3 h 7"/>
                  <a:gd name="T2" fmla="*/ 12 w 12"/>
                  <a:gd name="T3" fmla="*/ 1 h 7"/>
                  <a:gd name="T4" fmla="*/ 12 w 12"/>
                  <a:gd name="T5" fmla="*/ 0 h 7"/>
                  <a:gd name="T6" fmla="*/ 9 w 12"/>
                  <a:gd name="T7" fmla="*/ 1 h 7"/>
                  <a:gd name="T8" fmla="*/ 9 w 12"/>
                  <a:gd name="T9" fmla="*/ 1 h 7"/>
                  <a:gd name="T10" fmla="*/ 7 w 12"/>
                  <a:gd name="T11" fmla="*/ 1 h 7"/>
                  <a:gd name="T12" fmla="*/ 5 w 12"/>
                  <a:gd name="T13" fmla="*/ 1 h 7"/>
                  <a:gd name="T14" fmla="*/ 1 w 12"/>
                  <a:gd name="T15" fmla="*/ 3 h 7"/>
                  <a:gd name="T16" fmla="*/ 0 w 12"/>
                  <a:gd name="T17" fmla="*/ 3 h 7"/>
                  <a:gd name="T18" fmla="*/ 0 w 12"/>
                  <a:gd name="T19" fmla="*/ 5 h 7"/>
                  <a:gd name="T20" fmla="*/ 0 w 12"/>
                  <a:gd name="T21" fmla="*/ 7 h 7"/>
                  <a:gd name="T22" fmla="*/ 5 w 12"/>
                  <a:gd name="T23" fmla="*/ 5 h 7"/>
                  <a:gd name="T24" fmla="*/ 7 w 12"/>
                  <a:gd name="T25" fmla="*/ 5 h 7"/>
                  <a:gd name="T26" fmla="*/ 9 w 12"/>
                  <a:gd name="T27" fmla="*/ 5 h 7"/>
                  <a:gd name="T28" fmla="*/ 10 w 12"/>
                  <a:gd name="T29" fmla="*/ 5 h 7"/>
                  <a:gd name="T30" fmla="*/ 10 w 12"/>
                  <a:gd name="T31" fmla="*/ 5 h 7"/>
                  <a:gd name="T32" fmla="*/ 10 w 12"/>
                  <a:gd name="T33" fmla="*/ 5 h 7"/>
                  <a:gd name="T34" fmla="*/ 12 w 12"/>
                  <a:gd name="T35" fmla="*/ 3 h 7"/>
                  <a:gd name="T36" fmla="*/ 10 w 12"/>
                  <a:gd name="T37" fmla="*/ 3 h 7"/>
                  <a:gd name="T38" fmla="*/ 10 w 12"/>
                  <a:gd name="T3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10" y="3"/>
                    </a:moveTo>
                    <a:lnTo>
                      <a:pt x="12" y="1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Freeform 114"/>
              <p:cNvSpPr>
                <a:spLocks/>
              </p:cNvSpPr>
              <p:nvPr/>
            </p:nvSpPr>
            <p:spPr bwMode="auto">
              <a:xfrm>
                <a:off x="4324544" y="2340275"/>
                <a:ext cx="544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Freeform 115"/>
              <p:cNvSpPr>
                <a:spLocks/>
              </p:cNvSpPr>
              <p:nvPr/>
            </p:nvSpPr>
            <p:spPr bwMode="auto">
              <a:xfrm>
                <a:off x="4376275" y="2324491"/>
                <a:ext cx="8168" cy="6765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1 h 3"/>
                  <a:gd name="T4" fmla="*/ 1 w 3"/>
                  <a:gd name="T5" fmla="*/ 1 h 3"/>
                  <a:gd name="T6" fmla="*/ 1 w 3"/>
                  <a:gd name="T7" fmla="*/ 0 h 3"/>
                  <a:gd name="T8" fmla="*/ 0 w 3"/>
                  <a:gd name="T9" fmla="*/ 1 h 3"/>
                  <a:gd name="T10" fmla="*/ 1 w 3"/>
                  <a:gd name="T11" fmla="*/ 1 h 3"/>
                  <a:gd name="T12" fmla="*/ 1 w 3"/>
                  <a:gd name="T13" fmla="*/ 3 h 3"/>
                  <a:gd name="T14" fmla="*/ 1 w 3"/>
                  <a:gd name="T15" fmla="*/ 1 h 3"/>
                  <a:gd name="T16" fmla="*/ 1 w 3"/>
                  <a:gd name="T17" fmla="*/ 1 h 3"/>
                  <a:gd name="T18" fmla="*/ 3 w 3"/>
                  <a:gd name="T19" fmla="*/ 1 h 3"/>
                  <a:gd name="T20" fmla="*/ 3 w 3"/>
                  <a:gd name="T21" fmla="*/ 0 h 3"/>
                  <a:gd name="T22" fmla="*/ 3 w 3"/>
                  <a:gd name="T23" fmla="*/ 1 h 3"/>
                  <a:gd name="T24" fmla="*/ 3 w 3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Freeform 116"/>
              <p:cNvSpPr>
                <a:spLocks/>
              </p:cNvSpPr>
              <p:nvPr/>
            </p:nvSpPr>
            <p:spPr bwMode="auto">
              <a:xfrm>
                <a:off x="4378997" y="2324491"/>
                <a:ext cx="5445" cy="225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117"/>
              <p:cNvSpPr>
                <a:spLocks/>
              </p:cNvSpPr>
              <p:nvPr/>
            </p:nvSpPr>
            <p:spPr bwMode="auto">
              <a:xfrm>
                <a:off x="4433451" y="2310961"/>
                <a:ext cx="10891" cy="9020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2 h 4"/>
                  <a:gd name="T4" fmla="*/ 0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  <a:gd name="T10" fmla="*/ 4 w 4"/>
                  <a:gd name="T11" fmla="*/ 0 h 4"/>
                  <a:gd name="T12" fmla="*/ 4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118"/>
              <p:cNvSpPr>
                <a:spLocks/>
              </p:cNvSpPr>
              <p:nvPr/>
            </p:nvSpPr>
            <p:spPr bwMode="auto">
              <a:xfrm>
                <a:off x="4504241" y="2315471"/>
                <a:ext cx="2723" cy="4510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  <a:gd name="T10" fmla="*/ 1 w 1"/>
                  <a:gd name="T11" fmla="*/ 0 h 2"/>
                  <a:gd name="T12" fmla="*/ 1 w 1"/>
                  <a:gd name="T13" fmla="*/ 0 h 2"/>
                  <a:gd name="T14" fmla="*/ 0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119"/>
              <p:cNvSpPr>
                <a:spLocks/>
              </p:cNvSpPr>
              <p:nvPr/>
            </p:nvSpPr>
            <p:spPr bwMode="auto">
              <a:xfrm>
                <a:off x="4512409" y="2315471"/>
                <a:ext cx="544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120"/>
              <p:cNvSpPr>
                <a:spLocks/>
              </p:cNvSpPr>
              <p:nvPr/>
            </p:nvSpPr>
            <p:spPr bwMode="auto">
              <a:xfrm>
                <a:off x="4542359" y="2304197"/>
                <a:ext cx="10891" cy="2255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w 4"/>
                  <a:gd name="T5" fmla="*/ 1 h 1"/>
                  <a:gd name="T6" fmla="*/ 4 w 4"/>
                  <a:gd name="T7" fmla="*/ 1 h 1"/>
                  <a:gd name="T8" fmla="*/ 4 w 4"/>
                  <a:gd name="T9" fmla="*/ 0 h 1"/>
                  <a:gd name="T10" fmla="*/ 2 w 4"/>
                  <a:gd name="T11" fmla="*/ 0 h 1"/>
                  <a:gd name="T12" fmla="*/ 2 w 4"/>
                  <a:gd name="T13" fmla="*/ 0 h 1"/>
                  <a:gd name="T14" fmla="*/ 0 w 4"/>
                  <a:gd name="T15" fmla="*/ 0 h 1"/>
                  <a:gd name="T16" fmla="*/ 0 w 4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121"/>
              <p:cNvSpPr>
                <a:spLocks/>
              </p:cNvSpPr>
              <p:nvPr/>
            </p:nvSpPr>
            <p:spPr bwMode="auto">
              <a:xfrm>
                <a:off x="4523300" y="2286158"/>
                <a:ext cx="54454" cy="24804"/>
              </a:xfrm>
              <a:custGeom>
                <a:avLst/>
                <a:gdLst>
                  <a:gd name="T0" fmla="*/ 18 w 20"/>
                  <a:gd name="T1" fmla="*/ 0 h 11"/>
                  <a:gd name="T2" fmla="*/ 16 w 20"/>
                  <a:gd name="T3" fmla="*/ 0 h 11"/>
                  <a:gd name="T4" fmla="*/ 16 w 20"/>
                  <a:gd name="T5" fmla="*/ 2 h 11"/>
                  <a:gd name="T6" fmla="*/ 14 w 20"/>
                  <a:gd name="T7" fmla="*/ 2 h 11"/>
                  <a:gd name="T8" fmla="*/ 13 w 20"/>
                  <a:gd name="T9" fmla="*/ 4 h 11"/>
                  <a:gd name="T10" fmla="*/ 13 w 20"/>
                  <a:gd name="T11" fmla="*/ 2 h 11"/>
                  <a:gd name="T12" fmla="*/ 13 w 20"/>
                  <a:gd name="T13" fmla="*/ 0 h 11"/>
                  <a:gd name="T14" fmla="*/ 11 w 20"/>
                  <a:gd name="T15" fmla="*/ 2 h 11"/>
                  <a:gd name="T16" fmla="*/ 11 w 20"/>
                  <a:gd name="T17" fmla="*/ 4 h 11"/>
                  <a:gd name="T18" fmla="*/ 9 w 20"/>
                  <a:gd name="T19" fmla="*/ 4 h 11"/>
                  <a:gd name="T20" fmla="*/ 7 w 20"/>
                  <a:gd name="T21" fmla="*/ 6 h 11"/>
                  <a:gd name="T22" fmla="*/ 7 w 20"/>
                  <a:gd name="T23" fmla="*/ 4 h 11"/>
                  <a:gd name="T24" fmla="*/ 9 w 20"/>
                  <a:gd name="T25" fmla="*/ 2 h 11"/>
                  <a:gd name="T26" fmla="*/ 7 w 20"/>
                  <a:gd name="T27" fmla="*/ 4 h 11"/>
                  <a:gd name="T28" fmla="*/ 4 w 20"/>
                  <a:gd name="T29" fmla="*/ 4 h 11"/>
                  <a:gd name="T30" fmla="*/ 2 w 20"/>
                  <a:gd name="T31" fmla="*/ 4 h 11"/>
                  <a:gd name="T32" fmla="*/ 2 w 20"/>
                  <a:gd name="T33" fmla="*/ 6 h 11"/>
                  <a:gd name="T34" fmla="*/ 2 w 20"/>
                  <a:gd name="T35" fmla="*/ 6 h 11"/>
                  <a:gd name="T36" fmla="*/ 0 w 20"/>
                  <a:gd name="T37" fmla="*/ 8 h 11"/>
                  <a:gd name="T38" fmla="*/ 0 w 20"/>
                  <a:gd name="T39" fmla="*/ 9 h 11"/>
                  <a:gd name="T40" fmla="*/ 4 w 20"/>
                  <a:gd name="T41" fmla="*/ 8 h 11"/>
                  <a:gd name="T42" fmla="*/ 4 w 20"/>
                  <a:gd name="T43" fmla="*/ 8 h 11"/>
                  <a:gd name="T44" fmla="*/ 4 w 20"/>
                  <a:gd name="T45" fmla="*/ 8 h 11"/>
                  <a:gd name="T46" fmla="*/ 4 w 20"/>
                  <a:gd name="T47" fmla="*/ 9 h 11"/>
                  <a:gd name="T48" fmla="*/ 4 w 20"/>
                  <a:gd name="T49" fmla="*/ 9 h 11"/>
                  <a:gd name="T50" fmla="*/ 0 w 20"/>
                  <a:gd name="T51" fmla="*/ 11 h 11"/>
                  <a:gd name="T52" fmla="*/ 4 w 20"/>
                  <a:gd name="T53" fmla="*/ 9 h 11"/>
                  <a:gd name="T54" fmla="*/ 5 w 20"/>
                  <a:gd name="T55" fmla="*/ 9 h 11"/>
                  <a:gd name="T56" fmla="*/ 5 w 20"/>
                  <a:gd name="T57" fmla="*/ 9 h 11"/>
                  <a:gd name="T58" fmla="*/ 9 w 20"/>
                  <a:gd name="T59" fmla="*/ 8 h 11"/>
                  <a:gd name="T60" fmla="*/ 11 w 20"/>
                  <a:gd name="T61" fmla="*/ 8 h 11"/>
                  <a:gd name="T62" fmla="*/ 11 w 20"/>
                  <a:gd name="T63" fmla="*/ 8 h 11"/>
                  <a:gd name="T64" fmla="*/ 13 w 20"/>
                  <a:gd name="T65" fmla="*/ 6 h 11"/>
                  <a:gd name="T66" fmla="*/ 13 w 20"/>
                  <a:gd name="T67" fmla="*/ 8 h 11"/>
                  <a:gd name="T68" fmla="*/ 14 w 20"/>
                  <a:gd name="T69" fmla="*/ 6 h 11"/>
                  <a:gd name="T70" fmla="*/ 14 w 20"/>
                  <a:gd name="T71" fmla="*/ 6 h 11"/>
                  <a:gd name="T72" fmla="*/ 16 w 20"/>
                  <a:gd name="T73" fmla="*/ 6 h 11"/>
                  <a:gd name="T74" fmla="*/ 18 w 20"/>
                  <a:gd name="T75" fmla="*/ 6 h 11"/>
                  <a:gd name="T76" fmla="*/ 18 w 20"/>
                  <a:gd name="T77" fmla="*/ 4 h 11"/>
                  <a:gd name="T78" fmla="*/ 18 w 20"/>
                  <a:gd name="T79" fmla="*/ 4 h 11"/>
                  <a:gd name="T80" fmla="*/ 20 w 20"/>
                  <a:gd name="T81" fmla="*/ 2 h 11"/>
                  <a:gd name="T82" fmla="*/ 18 w 20"/>
                  <a:gd name="T8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" h="11">
                    <a:moveTo>
                      <a:pt x="16" y="2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122"/>
              <p:cNvSpPr>
                <a:spLocks/>
              </p:cNvSpPr>
              <p:nvPr/>
            </p:nvSpPr>
            <p:spPr bwMode="auto">
              <a:xfrm>
                <a:off x="4566863" y="2283903"/>
                <a:ext cx="5445" cy="225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1 h 1"/>
                  <a:gd name="T14" fmla="*/ 2 w 2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123"/>
              <p:cNvSpPr>
                <a:spLocks/>
              </p:cNvSpPr>
              <p:nvPr/>
            </p:nvSpPr>
            <p:spPr bwMode="auto">
              <a:xfrm>
                <a:off x="4577754" y="2279393"/>
                <a:ext cx="19059" cy="6765"/>
              </a:xfrm>
              <a:custGeom>
                <a:avLst/>
                <a:gdLst>
                  <a:gd name="T0" fmla="*/ 5 w 7"/>
                  <a:gd name="T1" fmla="*/ 2 h 3"/>
                  <a:gd name="T2" fmla="*/ 5 w 7"/>
                  <a:gd name="T3" fmla="*/ 2 h 3"/>
                  <a:gd name="T4" fmla="*/ 5 w 7"/>
                  <a:gd name="T5" fmla="*/ 0 h 3"/>
                  <a:gd name="T6" fmla="*/ 7 w 7"/>
                  <a:gd name="T7" fmla="*/ 0 h 3"/>
                  <a:gd name="T8" fmla="*/ 7 w 7"/>
                  <a:gd name="T9" fmla="*/ 0 h 3"/>
                  <a:gd name="T10" fmla="*/ 5 w 7"/>
                  <a:gd name="T11" fmla="*/ 0 h 3"/>
                  <a:gd name="T12" fmla="*/ 3 w 7"/>
                  <a:gd name="T13" fmla="*/ 0 h 3"/>
                  <a:gd name="T14" fmla="*/ 3 w 7"/>
                  <a:gd name="T15" fmla="*/ 0 h 3"/>
                  <a:gd name="T16" fmla="*/ 3 w 7"/>
                  <a:gd name="T17" fmla="*/ 0 h 3"/>
                  <a:gd name="T18" fmla="*/ 2 w 7"/>
                  <a:gd name="T19" fmla="*/ 0 h 3"/>
                  <a:gd name="T20" fmla="*/ 3 w 7"/>
                  <a:gd name="T21" fmla="*/ 2 h 3"/>
                  <a:gd name="T22" fmla="*/ 3 w 7"/>
                  <a:gd name="T23" fmla="*/ 2 h 3"/>
                  <a:gd name="T24" fmla="*/ 3 w 7"/>
                  <a:gd name="T25" fmla="*/ 2 h 3"/>
                  <a:gd name="T26" fmla="*/ 2 w 7"/>
                  <a:gd name="T27" fmla="*/ 2 h 3"/>
                  <a:gd name="T28" fmla="*/ 2 w 7"/>
                  <a:gd name="T29" fmla="*/ 2 h 3"/>
                  <a:gd name="T30" fmla="*/ 2 w 7"/>
                  <a:gd name="T31" fmla="*/ 2 h 3"/>
                  <a:gd name="T32" fmla="*/ 0 w 7"/>
                  <a:gd name="T33" fmla="*/ 2 h 3"/>
                  <a:gd name="T34" fmla="*/ 0 w 7"/>
                  <a:gd name="T35" fmla="*/ 2 h 3"/>
                  <a:gd name="T36" fmla="*/ 0 w 7"/>
                  <a:gd name="T37" fmla="*/ 2 h 3"/>
                  <a:gd name="T38" fmla="*/ 0 w 7"/>
                  <a:gd name="T39" fmla="*/ 3 h 3"/>
                  <a:gd name="T40" fmla="*/ 0 w 7"/>
                  <a:gd name="T41" fmla="*/ 3 h 3"/>
                  <a:gd name="T42" fmla="*/ 2 w 7"/>
                  <a:gd name="T43" fmla="*/ 3 h 3"/>
                  <a:gd name="T44" fmla="*/ 2 w 7"/>
                  <a:gd name="T45" fmla="*/ 3 h 3"/>
                  <a:gd name="T46" fmla="*/ 2 w 7"/>
                  <a:gd name="T47" fmla="*/ 3 h 3"/>
                  <a:gd name="T48" fmla="*/ 3 w 7"/>
                  <a:gd name="T49" fmla="*/ 3 h 3"/>
                  <a:gd name="T50" fmla="*/ 3 w 7"/>
                  <a:gd name="T51" fmla="*/ 3 h 3"/>
                  <a:gd name="T52" fmla="*/ 5 w 7"/>
                  <a:gd name="T53" fmla="*/ 2 h 3"/>
                  <a:gd name="T54" fmla="*/ 5 w 7"/>
                  <a:gd name="T55" fmla="*/ 3 h 3"/>
                  <a:gd name="T56" fmla="*/ 5 w 7"/>
                  <a:gd name="T57" fmla="*/ 2 h 3"/>
                  <a:gd name="T58" fmla="*/ 7 w 7"/>
                  <a:gd name="T59" fmla="*/ 2 h 3"/>
                  <a:gd name="T60" fmla="*/ 5 w 7"/>
                  <a:gd name="T6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" h="3">
                    <a:moveTo>
                      <a:pt x="5" y="2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124"/>
              <p:cNvSpPr>
                <a:spLocks/>
              </p:cNvSpPr>
              <p:nvPr/>
            </p:nvSpPr>
            <p:spPr bwMode="auto">
              <a:xfrm>
                <a:off x="4596813" y="2274883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0 w 2"/>
                  <a:gd name="T15" fmla="*/ 0 h 2"/>
                  <a:gd name="T16" fmla="*/ 0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125"/>
              <p:cNvSpPr>
                <a:spLocks/>
              </p:cNvSpPr>
              <p:nvPr/>
            </p:nvSpPr>
            <p:spPr bwMode="auto">
              <a:xfrm>
                <a:off x="4700275" y="2250079"/>
                <a:ext cx="24504" cy="9020"/>
              </a:xfrm>
              <a:custGeom>
                <a:avLst/>
                <a:gdLst>
                  <a:gd name="T0" fmla="*/ 7 w 9"/>
                  <a:gd name="T1" fmla="*/ 0 h 4"/>
                  <a:gd name="T2" fmla="*/ 7 w 9"/>
                  <a:gd name="T3" fmla="*/ 2 h 4"/>
                  <a:gd name="T4" fmla="*/ 6 w 9"/>
                  <a:gd name="T5" fmla="*/ 2 h 4"/>
                  <a:gd name="T6" fmla="*/ 4 w 9"/>
                  <a:gd name="T7" fmla="*/ 2 h 4"/>
                  <a:gd name="T8" fmla="*/ 2 w 9"/>
                  <a:gd name="T9" fmla="*/ 2 h 4"/>
                  <a:gd name="T10" fmla="*/ 2 w 9"/>
                  <a:gd name="T11" fmla="*/ 4 h 4"/>
                  <a:gd name="T12" fmla="*/ 2 w 9"/>
                  <a:gd name="T13" fmla="*/ 4 h 4"/>
                  <a:gd name="T14" fmla="*/ 0 w 9"/>
                  <a:gd name="T15" fmla="*/ 4 h 4"/>
                  <a:gd name="T16" fmla="*/ 0 w 9"/>
                  <a:gd name="T17" fmla="*/ 4 h 4"/>
                  <a:gd name="T18" fmla="*/ 0 w 9"/>
                  <a:gd name="T19" fmla="*/ 4 h 4"/>
                  <a:gd name="T20" fmla="*/ 2 w 9"/>
                  <a:gd name="T21" fmla="*/ 4 h 4"/>
                  <a:gd name="T22" fmla="*/ 4 w 9"/>
                  <a:gd name="T23" fmla="*/ 4 h 4"/>
                  <a:gd name="T24" fmla="*/ 4 w 9"/>
                  <a:gd name="T25" fmla="*/ 4 h 4"/>
                  <a:gd name="T26" fmla="*/ 6 w 9"/>
                  <a:gd name="T27" fmla="*/ 2 h 4"/>
                  <a:gd name="T28" fmla="*/ 9 w 9"/>
                  <a:gd name="T29" fmla="*/ 0 h 4"/>
                  <a:gd name="T30" fmla="*/ 9 w 9"/>
                  <a:gd name="T31" fmla="*/ 0 h 4"/>
                  <a:gd name="T32" fmla="*/ 9 w 9"/>
                  <a:gd name="T33" fmla="*/ 0 h 4"/>
                  <a:gd name="T34" fmla="*/ 7 w 9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4">
                    <a:moveTo>
                      <a:pt x="7" y="0"/>
                    </a:moveTo>
                    <a:lnTo>
                      <a:pt x="7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126"/>
              <p:cNvSpPr>
                <a:spLocks/>
              </p:cNvSpPr>
              <p:nvPr/>
            </p:nvSpPr>
            <p:spPr bwMode="auto">
              <a:xfrm>
                <a:off x="4730225" y="2245569"/>
                <a:ext cx="13613" cy="9020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2 h 4"/>
                  <a:gd name="T4" fmla="*/ 0 w 5"/>
                  <a:gd name="T5" fmla="*/ 2 h 4"/>
                  <a:gd name="T6" fmla="*/ 0 w 5"/>
                  <a:gd name="T7" fmla="*/ 2 h 4"/>
                  <a:gd name="T8" fmla="*/ 2 w 5"/>
                  <a:gd name="T9" fmla="*/ 2 h 4"/>
                  <a:gd name="T10" fmla="*/ 0 w 5"/>
                  <a:gd name="T11" fmla="*/ 2 h 4"/>
                  <a:gd name="T12" fmla="*/ 2 w 5"/>
                  <a:gd name="T13" fmla="*/ 2 h 4"/>
                  <a:gd name="T14" fmla="*/ 2 w 5"/>
                  <a:gd name="T15" fmla="*/ 4 h 4"/>
                  <a:gd name="T16" fmla="*/ 4 w 5"/>
                  <a:gd name="T17" fmla="*/ 2 h 4"/>
                  <a:gd name="T18" fmla="*/ 5 w 5"/>
                  <a:gd name="T19" fmla="*/ 2 h 4"/>
                  <a:gd name="T20" fmla="*/ 5 w 5"/>
                  <a:gd name="T21" fmla="*/ 2 h 4"/>
                  <a:gd name="T22" fmla="*/ 4 w 5"/>
                  <a:gd name="T23" fmla="*/ 2 h 4"/>
                  <a:gd name="T24" fmla="*/ 4 w 5"/>
                  <a:gd name="T25" fmla="*/ 0 h 4"/>
                  <a:gd name="T26" fmla="*/ 4 w 5"/>
                  <a:gd name="T27" fmla="*/ 2 h 4"/>
                  <a:gd name="T28" fmla="*/ 4 w 5"/>
                  <a:gd name="T29" fmla="*/ 0 h 4"/>
                  <a:gd name="T30" fmla="*/ 2 w 5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127"/>
              <p:cNvSpPr>
                <a:spLocks/>
              </p:cNvSpPr>
              <p:nvPr/>
            </p:nvSpPr>
            <p:spPr bwMode="auto">
              <a:xfrm>
                <a:off x="4479737" y="2254589"/>
                <a:ext cx="8168" cy="451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0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128"/>
              <p:cNvSpPr>
                <a:spLocks/>
              </p:cNvSpPr>
              <p:nvPr/>
            </p:nvSpPr>
            <p:spPr bwMode="auto">
              <a:xfrm>
                <a:off x="4438897" y="2214001"/>
                <a:ext cx="29950" cy="11274"/>
              </a:xfrm>
              <a:custGeom>
                <a:avLst/>
                <a:gdLst>
                  <a:gd name="T0" fmla="*/ 0 w 11"/>
                  <a:gd name="T1" fmla="*/ 2 h 5"/>
                  <a:gd name="T2" fmla="*/ 2 w 11"/>
                  <a:gd name="T3" fmla="*/ 3 h 5"/>
                  <a:gd name="T4" fmla="*/ 2 w 11"/>
                  <a:gd name="T5" fmla="*/ 5 h 5"/>
                  <a:gd name="T6" fmla="*/ 4 w 11"/>
                  <a:gd name="T7" fmla="*/ 3 h 5"/>
                  <a:gd name="T8" fmla="*/ 6 w 11"/>
                  <a:gd name="T9" fmla="*/ 3 h 5"/>
                  <a:gd name="T10" fmla="*/ 6 w 11"/>
                  <a:gd name="T11" fmla="*/ 3 h 5"/>
                  <a:gd name="T12" fmla="*/ 6 w 11"/>
                  <a:gd name="T13" fmla="*/ 3 h 5"/>
                  <a:gd name="T14" fmla="*/ 7 w 11"/>
                  <a:gd name="T15" fmla="*/ 3 h 5"/>
                  <a:gd name="T16" fmla="*/ 7 w 11"/>
                  <a:gd name="T17" fmla="*/ 3 h 5"/>
                  <a:gd name="T18" fmla="*/ 9 w 11"/>
                  <a:gd name="T19" fmla="*/ 2 h 5"/>
                  <a:gd name="T20" fmla="*/ 7 w 11"/>
                  <a:gd name="T21" fmla="*/ 2 h 5"/>
                  <a:gd name="T22" fmla="*/ 11 w 11"/>
                  <a:gd name="T23" fmla="*/ 0 h 5"/>
                  <a:gd name="T24" fmla="*/ 11 w 11"/>
                  <a:gd name="T25" fmla="*/ 0 h 5"/>
                  <a:gd name="T26" fmla="*/ 9 w 11"/>
                  <a:gd name="T27" fmla="*/ 0 h 5"/>
                  <a:gd name="T28" fmla="*/ 9 w 11"/>
                  <a:gd name="T29" fmla="*/ 0 h 5"/>
                  <a:gd name="T30" fmla="*/ 7 w 11"/>
                  <a:gd name="T31" fmla="*/ 0 h 5"/>
                  <a:gd name="T32" fmla="*/ 6 w 11"/>
                  <a:gd name="T33" fmla="*/ 0 h 5"/>
                  <a:gd name="T34" fmla="*/ 2 w 11"/>
                  <a:gd name="T35" fmla="*/ 0 h 5"/>
                  <a:gd name="T36" fmla="*/ 2 w 11"/>
                  <a:gd name="T37" fmla="*/ 0 h 5"/>
                  <a:gd name="T38" fmla="*/ 2 w 11"/>
                  <a:gd name="T39" fmla="*/ 0 h 5"/>
                  <a:gd name="T40" fmla="*/ 0 w 11"/>
                  <a:gd name="T41" fmla="*/ 0 h 5"/>
                  <a:gd name="T42" fmla="*/ 0 w 11"/>
                  <a:gd name="T43" fmla="*/ 0 h 5"/>
                  <a:gd name="T44" fmla="*/ 0 w 11"/>
                  <a:gd name="T45" fmla="*/ 2 h 5"/>
                  <a:gd name="T46" fmla="*/ 0 w 11"/>
                  <a:gd name="T47" fmla="*/ 2 h 5"/>
                  <a:gd name="T48" fmla="*/ 0 w 11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5">
                    <a:moveTo>
                      <a:pt x="0" y="2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129"/>
              <p:cNvSpPr>
                <a:spLocks/>
              </p:cNvSpPr>
              <p:nvPr/>
            </p:nvSpPr>
            <p:spPr bwMode="auto">
              <a:xfrm>
                <a:off x="4482460" y="2204981"/>
                <a:ext cx="21782" cy="9020"/>
              </a:xfrm>
              <a:custGeom>
                <a:avLst/>
                <a:gdLst>
                  <a:gd name="T0" fmla="*/ 0 w 8"/>
                  <a:gd name="T1" fmla="*/ 4 h 4"/>
                  <a:gd name="T2" fmla="*/ 6 w 8"/>
                  <a:gd name="T3" fmla="*/ 4 h 4"/>
                  <a:gd name="T4" fmla="*/ 6 w 8"/>
                  <a:gd name="T5" fmla="*/ 2 h 4"/>
                  <a:gd name="T6" fmla="*/ 8 w 8"/>
                  <a:gd name="T7" fmla="*/ 2 h 4"/>
                  <a:gd name="T8" fmla="*/ 4 w 8"/>
                  <a:gd name="T9" fmla="*/ 0 h 4"/>
                  <a:gd name="T10" fmla="*/ 4 w 8"/>
                  <a:gd name="T11" fmla="*/ 0 h 4"/>
                  <a:gd name="T12" fmla="*/ 0 w 8"/>
                  <a:gd name="T13" fmla="*/ 2 h 4"/>
                  <a:gd name="T14" fmla="*/ 0 w 8"/>
                  <a:gd name="T15" fmla="*/ 2 h 4"/>
                  <a:gd name="T16" fmla="*/ 2 w 8"/>
                  <a:gd name="T17" fmla="*/ 2 h 4"/>
                  <a:gd name="T18" fmla="*/ 2 w 8"/>
                  <a:gd name="T19" fmla="*/ 2 h 4"/>
                  <a:gd name="T20" fmla="*/ 0 w 8"/>
                  <a:gd name="T21" fmla="*/ 4 h 4"/>
                  <a:gd name="T22" fmla="*/ 0 w 8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4">
                    <a:moveTo>
                      <a:pt x="0" y="4"/>
                    </a:move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130"/>
              <p:cNvSpPr>
                <a:spLocks/>
              </p:cNvSpPr>
              <p:nvPr/>
            </p:nvSpPr>
            <p:spPr bwMode="auto">
              <a:xfrm>
                <a:off x="4378997" y="2193707"/>
                <a:ext cx="0" cy="451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131"/>
              <p:cNvSpPr>
                <a:spLocks/>
              </p:cNvSpPr>
              <p:nvPr/>
            </p:nvSpPr>
            <p:spPr bwMode="auto">
              <a:xfrm>
                <a:off x="4300039" y="2265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132"/>
              <p:cNvSpPr>
                <a:spLocks/>
              </p:cNvSpPr>
              <p:nvPr/>
            </p:nvSpPr>
            <p:spPr bwMode="auto">
              <a:xfrm>
                <a:off x="4291871" y="2279393"/>
                <a:ext cx="0" cy="451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Rectangle 133"/>
              <p:cNvSpPr>
                <a:spLocks noChangeArrowheads="1"/>
              </p:cNvSpPr>
              <p:nvPr/>
            </p:nvSpPr>
            <p:spPr bwMode="auto">
              <a:xfrm>
                <a:off x="4291871" y="2283903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134"/>
              <p:cNvSpPr>
                <a:spLocks/>
              </p:cNvSpPr>
              <p:nvPr/>
            </p:nvSpPr>
            <p:spPr bwMode="auto">
              <a:xfrm>
                <a:off x="4558695" y="2164393"/>
                <a:ext cx="19059" cy="4510"/>
              </a:xfrm>
              <a:custGeom>
                <a:avLst/>
                <a:gdLst>
                  <a:gd name="T0" fmla="*/ 1 w 7"/>
                  <a:gd name="T1" fmla="*/ 0 h 2"/>
                  <a:gd name="T2" fmla="*/ 0 w 7"/>
                  <a:gd name="T3" fmla="*/ 2 h 2"/>
                  <a:gd name="T4" fmla="*/ 0 w 7"/>
                  <a:gd name="T5" fmla="*/ 2 h 2"/>
                  <a:gd name="T6" fmla="*/ 1 w 7"/>
                  <a:gd name="T7" fmla="*/ 2 h 2"/>
                  <a:gd name="T8" fmla="*/ 3 w 7"/>
                  <a:gd name="T9" fmla="*/ 2 h 2"/>
                  <a:gd name="T10" fmla="*/ 5 w 7"/>
                  <a:gd name="T11" fmla="*/ 2 h 2"/>
                  <a:gd name="T12" fmla="*/ 5 w 7"/>
                  <a:gd name="T13" fmla="*/ 2 h 2"/>
                  <a:gd name="T14" fmla="*/ 7 w 7"/>
                  <a:gd name="T15" fmla="*/ 0 h 2"/>
                  <a:gd name="T16" fmla="*/ 7 w 7"/>
                  <a:gd name="T17" fmla="*/ 0 h 2"/>
                  <a:gd name="T18" fmla="*/ 5 w 7"/>
                  <a:gd name="T19" fmla="*/ 0 h 2"/>
                  <a:gd name="T20" fmla="*/ 1 w 7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135"/>
              <p:cNvSpPr>
                <a:spLocks/>
              </p:cNvSpPr>
              <p:nvPr/>
            </p:nvSpPr>
            <p:spPr bwMode="auto">
              <a:xfrm>
                <a:off x="4749283" y="2103511"/>
                <a:ext cx="10891" cy="4510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Rectangle 136"/>
              <p:cNvSpPr>
                <a:spLocks noChangeArrowheads="1"/>
              </p:cNvSpPr>
              <p:nvPr/>
            </p:nvSpPr>
            <p:spPr bwMode="auto">
              <a:xfrm>
                <a:off x="5301989" y="2094492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137"/>
              <p:cNvSpPr>
                <a:spLocks/>
              </p:cNvSpPr>
              <p:nvPr/>
            </p:nvSpPr>
            <p:spPr bwMode="auto">
              <a:xfrm>
                <a:off x="5470796" y="2155374"/>
                <a:ext cx="2723" cy="45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Rectangle 138"/>
              <p:cNvSpPr>
                <a:spLocks noChangeArrowheads="1"/>
              </p:cNvSpPr>
              <p:nvPr/>
            </p:nvSpPr>
            <p:spPr bwMode="auto">
              <a:xfrm>
                <a:off x="5470796" y="2159883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Freeform 139"/>
              <p:cNvSpPr>
                <a:spLocks/>
              </p:cNvSpPr>
              <p:nvPr/>
            </p:nvSpPr>
            <p:spPr bwMode="auto">
              <a:xfrm>
                <a:off x="6067065" y="2491353"/>
                <a:ext cx="272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Rectangle 140"/>
              <p:cNvSpPr>
                <a:spLocks noChangeArrowheads="1"/>
              </p:cNvSpPr>
              <p:nvPr/>
            </p:nvSpPr>
            <p:spPr bwMode="auto">
              <a:xfrm>
                <a:off x="5519805" y="2144099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Freeform 141"/>
              <p:cNvSpPr>
                <a:spLocks/>
              </p:cNvSpPr>
              <p:nvPr/>
            </p:nvSpPr>
            <p:spPr bwMode="auto">
              <a:xfrm>
                <a:off x="5911872" y="2577039"/>
                <a:ext cx="46286" cy="24804"/>
              </a:xfrm>
              <a:custGeom>
                <a:avLst/>
                <a:gdLst>
                  <a:gd name="T0" fmla="*/ 6 w 17"/>
                  <a:gd name="T1" fmla="*/ 7 h 11"/>
                  <a:gd name="T2" fmla="*/ 8 w 17"/>
                  <a:gd name="T3" fmla="*/ 9 h 11"/>
                  <a:gd name="T4" fmla="*/ 10 w 17"/>
                  <a:gd name="T5" fmla="*/ 9 h 11"/>
                  <a:gd name="T6" fmla="*/ 11 w 17"/>
                  <a:gd name="T7" fmla="*/ 9 h 11"/>
                  <a:gd name="T8" fmla="*/ 13 w 17"/>
                  <a:gd name="T9" fmla="*/ 11 h 11"/>
                  <a:gd name="T10" fmla="*/ 15 w 17"/>
                  <a:gd name="T11" fmla="*/ 11 h 11"/>
                  <a:gd name="T12" fmla="*/ 17 w 17"/>
                  <a:gd name="T13" fmla="*/ 11 h 11"/>
                  <a:gd name="T14" fmla="*/ 17 w 17"/>
                  <a:gd name="T15" fmla="*/ 9 h 11"/>
                  <a:gd name="T16" fmla="*/ 17 w 17"/>
                  <a:gd name="T17" fmla="*/ 9 h 11"/>
                  <a:gd name="T18" fmla="*/ 17 w 17"/>
                  <a:gd name="T19" fmla="*/ 7 h 11"/>
                  <a:gd name="T20" fmla="*/ 17 w 17"/>
                  <a:gd name="T21" fmla="*/ 7 h 11"/>
                  <a:gd name="T22" fmla="*/ 15 w 17"/>
                  <a:gd name="T23" fmla="*/ 7 h 11"/>
                  <a:gd name="T24" fmla="*/ 13 w 17"/>
                  <a:gd name="T25" fmla="*/ 7 h 11"/>
                  <a:gd name="T26" fmla="*/ 13 w 17"/>
                  <a:gd name="T27" fmla="*/ 5 h 11"/>
                  <a:gd name="T28" fmla="*/ 8 w 17"/>
                  <a:gd name="T29" fmla="*/ 2 h 11"/>
                  <a:gd name="T30" fmla="*/ 6 w 17"/>
                  <a:gd name="T31" fmla="*/ 2 h 11"/>
                  <a:gd name="T32" fmla="*/ 4 w 17"/>
                  <a:gd name="T33" fmla="*/ 2 h 11"/>
                  <a:gd name="T34" fmla="*/ 4 w 17"/>
                  <a:gd name="T35" fmla="*/ 0 h 11"/>
                  <a:gd name="T36" fmla="*/ 2 w 17"/>
                  <a:gd name="T37" fmla="*/ 0 h 11"/>
                  <a:gd name="T38" fmla="*/ 0 w 17"/>
                  <a:gd name="T39" fmla="*/ 0 h 11"/>
                  <a:gd name="T40" fmla="*/ 0 w 17"/>
                  <a:gd name="T41" fmla="*/ 2 h 11"/>
                  <a:gd name="T42" fmla="*/ 0 w 17"/>
                  <a:gd name="T43" fmla="*/ 2 h 11"/>
                  <a:gd name="T44" fmla="*/ 6 w 17"/>
                  <a:gd name="T45" fmla="*/ 5 h 11"/>
                  <a:gd name="T46" fmla="*/ 6 w 17"/>
                  <a:gd name="T47" fmla="*/ 5 h 11"/>
                  <a:gd name="T48" fmla="*/ 6 w 17"/>
                  <a:gd name="T49" fmla="*/ 7 h 11"/>
                  <a:gd name="T50" fmla="*/ 6 w 17"/>
                  <a:gd name="T5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1">
                    <a:moveTo>
                      <a:pt x="6" y="7"/>
                    </a:moveTo>
                    <a:lnTo>
                      <a:pt x="8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3" y="5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7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142"/>
              <p:cNvSpPr>
                <a:spLocks/>
              </p:cNvSpPr>
              <p:nvPr/>
            </p:nvSpPr>
            <p:spPr bwMode="auto">
              <a:xfrm>
                <a:off x="6042561" y="2646941"/>
                <a:ext cx="0" cy="6765"/>
              </a:xfrm>
              <a:custGeom>
                <a:avLst/>
                <a:gdLst>
                  <a:gd name="T0" fmla="*/ 3 h 3"/>
                  <a:gd name="T1" fmla="*/ 1 h 3"/>
                  <a:gd name="T2" fmla="*/ 0 h 3"/>
                  <a:gd name="T3" fmla="*/ 0 h 3"/>
                  <a:gd name="T4" fmla="*/ 0 h 3"/>
                  <a:gd name="T5" fmla="*/ 0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43"/>
              <p:cNvSpPr>
                <a:spLocks/>
              </p:cNvSpPr>
              <p:nvPr/>
            </p:nvSpPr>
            <p:spPr bwMode="auto">
              <a:xfrm>
                <a:off x="5988107" y="2547725"/>
                <a:ext cx="127966" cy="110490"/>
              </a:xfrm>
              <a:custGeom>
                <a:avLst/>
                <a:gdLst>
                  <a:gd name="T0" fmla="*/ 47 w 47"/>
                  <a:gd name="T1" fmla="*/ 36 h 49"/>
                  <a:gd name="T2" fmla="*/ 41 w 47"/>
                  <a:gd name="T3" fmla="*/ 38 h 49"/>
                  <a:gd name="T4" fmla="*/ 39 w 47"/>
                  <a:gd name="T5" fmla="*/ 38 h 49"/>
                  <a:gd name="T6" fmla="*/ 41 w 47"/>
                  <a:gd name="T7" fmla="*/ 36 h 49"/>
                  <a:gd name="T8" fmla="*/ 43 w 47"/>
                  <a:gd name="T9" fmla="*/ 33 h 49"/>
                  <a:gd name="T10" fmla="*/ 47 w 47"/>
                  <a:gd name="T11" fmla="*/ 31 h 49"/>
                  <a:gd name="T12" fmla="*/ 41 w 47"/>
                  <a:gd name="T13" fmla="*/ 31 h 49"/>
                  <a:gd name="T14" fmla="*/ 41 w 47"/>
                  <a:gd name="T15" fmla="*/ 29 h 49"/>
                  <a:gd name="T16" fmla="*/ 41 w 47"/>
                  <a:gd name="T17" fmla="*/ 27 h 49"/>
                  <a:gd name="T18" fmla="*/ 45 w 47"/>
                  <a:gd name="T19" fmla="*/ 24 h 49"/>
                  <a:gd name="T20" fmla="*/ 43 w 47"/>
                  <a:gd name="T21" fmla="*/ 22 h 49"/>
                  <a:gd name="T22" fmla="*/ 34 w 47"/>
                  <a:gd name="T23" fmla="*/ 24 h 49"/>
                  <a:gd name="T24" fmla="*/ 34 w 47"/>
                  <a:gd name="T25" fmla="*/ 20 h 49"/>
                  <a:gd name="T26" fmla="*/ 32 w 47"/>
                  <a:gd name="T27" fmla="*/ 22 h 49"/>
                  <a:gd name="T28" fmla="*/ 29 w 47"/>
                  <a:gd name="T29" fmla="*/ 18 h 49"/>
                  <a:gd name="T30" fmla="*/ 32 w 47"/>
                  <a:gd name="T31" fmla="*/ 16 h 49"/>
                  <a:gd name="T32" fmla="*/ 29 w 47"/>
                  <a:gd name="T33" fmla="*/ 15 h 49"/>
                  <a:gd name="T34" fmla="*/ 23 w 47"/>
                  <a:gd name="T35" fmla="*/ 18 h 49"/>
                  <a:gd name="T36" fmla="*/ 25 w 47"/>
                  <a:gd name="T37" fmla="*/ 15 h 49"/>
                  <a:gd name="T38" fmla="*/ 30 w 47"/>
                  <a:gd name="T39" fmla="*/ 9 h 49"/>
                  <a:gd name="T40" fmla="*/ 32 w 47"/>
                  <a:gd name="T41" fmla="*/ 7 h 49"/>
                  <a:gd name="T42" fmla="*/ 36 w 47"/>
                  <a:gd name="T43" fmla="*/ 4 h 49"/>
                  <a:gd name="T44" fmla="*/ 38 w 47"/>
                  <a:gd name="T45" fmla="*/ 4 h 49"/>
                  <a:gd name="T46" fmla="*/ 38 w 47"/>
                  <a:gd name="T47" fmla="*/ 0 h 49"/>
                  <a:gd name="T48" fmla="*/ 34 w 47"/>
                  <a:gd name="T49" fmla="*/ 2 h 49"/>
                  <a:gd name="T50" fmla="*/ 30 w 47"/>
                  <a:gd name="T51" fmla="*/ 4 h 49"/>
                  <a:gd name="T52" fmla="*/ 29 w 47"/>
                  <a:gd name="T53" fmla="*/ 6 h 49"/>
                  <a:gd name="T54" fmla="*/ 25 w 47"/>
                  <a:gd name="T55" fmla="*/ 7 h 49"/>
                  <a:gd name="T56" fmla="*/ 23 w 47"/>
                  <a:gd name="T57" fmla="*/ 9 h 49"/>
                  <a:gd name="T58" fmla="*/ 21 w 47"/>
                  <a:gd name="T59" fmla="*/ 13 h 49"/>
                  <a:gd name="T60" fmla="*/ 20 w 47"/>
                  <a:gd name="T61" fmla="*/ 15 h 49"/>
                  <a:gd name="T62" fmla="*/ 16 w 47"/>
                  <a:gd name="T63" fmla="*/ 20 h 49"/>
                  <a:gd name="T64" fmla="*/ 14 w 47"/>
                  <a:gd name="T65" fmla="*/ 22 h 49"/>
                  <a:gd name="T66" fmla="*/ 14 w 47"/>
                  <a:gd name="T67" fmla="*/ 24 h 49"/>
                  <a:gd name="T68" fmla="*/ 14 w 47"/>
                  <a:gd name="T69" fmla="*/ 24 h 49"/>
                  <a:gd name="T70" fmla="*/ 7 w 47"/>
                  <a:gd name="T71" fmla="*/ 29 h 49"/>
                  <a:gd name="T72" fmla="*/ 5 w 47"/>
                  <a:gd name="T73" fmla="*/ 29 h 49"/>
                  <a:gd name="T74" fmla="*/ 9 w 47"/>
                  <a:gd name="T75" fmla="*/ 29 h 49"/>
                  <a:gd name="T76" fmla="*/ 1 w 47"/>
                  <a:gd name="T77" fmla="*/ 36 h 49"/>
                  <a:gd name="T78" fmla="*/ 1 w 47"/>
                  <a:gd name="T79" fmla="*/ 38 h 49"/>
                  <a:gd name="T80" fmla="*/ 12 w 47"/>
                  <a:gd name="T81" fmla="*/ 38 h 49"/>
                  <a:gd name="T82" fmla="*/ 18 w 47"/>
                  <a:gd name="T83" fmla="*/ 40 h 49"/>
                  <a:gd name="T84" fmla="*/ 23 w 47"/>
                  <a:gd name="T85" fmla="*/ 38 h 49"/>
                  <a:gd name="T86" fmla="*/ 25 w 47"/>
                  <a:gd name="T87" fmla="*/ 38 h 49"/>
                  <a:gd name="T88" fmla="*/ 23 w 47"/>
                  <a:gd name="T89" fmla="*/ 40 h 49"/>
                  <a:gd name="T90" fmla="*/ 29 w 47"/>
                  <a:gd name="T91" fmla="*/ 38 h 49"/>
                  <a:gd name="T92" fmla="*/ 32 w 47"/>
                  <a:gd name="T93" fmla="*/ 40 h 49"/>
                  <a:gd name="T94" fmla="*/ 25 w 47"/>
                  <a:gd name="T95" fmla="*/ 44 h 49"/>
                  <a:gd name="T96" fmla="*/ 21 w 47"/>
                  <a:gd name="T97" fmla="*/ 45 h 49"/>
                  <a:gd name="T98" fmla="*/ 27 w 47"/>
                  <a:gd name="T99" fmla="*/ 45 h 49"/>
                  <a:gd name="T100" fmla="*/ 32 w 47"/>
                  <a:gd name="T101" fmla="*/ 42 h 49"/>
                  <a:gd name="T102" fmla="*/ 38 w 47"/>
                  <a:gd name="T103" fmla="*/ 36 h 49"/>
                  <a:gd name="T104" fmla="*/ 38 w 47"/>
                  <a:gd name="T105" fmla="*/ 42 h 49"/>
                  <a:gd name="T106" fmla="*/ 36 w 47"/>
                  <a:gd name="T107" fmla="*/ 47 h 49"/>
                  <a:gd name="T108" fmla="*/ 38 w 47"/>
                  <a:gd name="T109" fmla="*/ 45 h 49"/>
                  <a:gd name="T110" fmla="*/ 38 w 47"/>
                  <a:gd name="T111" fmla="*/ 49 h 49"/>
                  <a:gd name="T112" fmla="*/ 43 w 47"/>
                  <a:gd name="T113" fmla="*/ 47 h 49"/>
                  <a:gd name="T114" fmla="*/ 47 w 47"/>
                  <a:gd name="T115" fmla="*/ 38 h 49"/>
                  <a:gd name="T116" fmla="*/ 43 w 47"/>
                  <a:gd name="T117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7" h="49">
                    <a:moveTo>
                      <a:pt x="45" y="36"/>
                    </a:moveTo>
                    <a:lnTo>
                      <a:pt x="45" y="36"/>
                    </a:lnTo>
                    <a:lnTo>
                      <a:pt x="47" y="36"/>
                    </a:lnTo>
                    <a:lnTo>
                      <a:pt x="47" y="35"/>
                    </a:lnTo>
                    <a:lnTo>
                      <a:pt x="43" y="36"/>
                    </a:lnTo>
                    <a:lnTo>
                      <a:pt x="41" y="38"/>
                    </a:lnTo>
                    <a:lnTo>
                      <a:pt x="41" y="40"/>
                    </a:lnTo>
                    <a:lnTo>
                      <a:pt x="39" y="40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39" y="36"/>
                    </a:lnTo>
                    <a:lnTo>
                      <a:pt x="41" y="36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43" y="33"/>
                    </a:lnTo>
                    <a:lnTo>
                      <a:pt x="43" y="33"/>
                    </a:lnTo>
                    <a:lnTo>
                      <a:pt x="45" y="31"/>
                    </a:lnTo>
                    <a:lnTo>
                      <a:pt x="47" y="31"/>
                    </a:lnTo>
                    <a:lnTo>
                      <a:pt x="47" y="29"/>
                    </a:lnTo>
                    <a:lnTo>
                      <a:pt x="41" y="31"/>
                    </a:lnTo>
                    <a:lnTo>
                      <a:pt x="41" y="31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41" y="29"/>
                    </a:lnTo>
                    <a:lnTo>
                      <a:pt x="41" y="29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1" y="25"/>
                    </a:lnTo>
                    <a:lnTo>
                      <a:pt x="43" y="25"/>
                    </a:lnTo>
                    <a:lnTo>
                      <a:pt x="45" y="24"/>
                    </a:lnTo>
                    <a:lnTo>
                      <a:pt x="45" y="24"/>
                    </a:lnTo>
                    <a:lnTo>
                      <a:pt x="45" y="24"/>
                    </a:lnTo>
                    <a:lnTo>
                      <a:pt x="43" y="22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34" y="24"/>
                    </a:lnTo>
                    <a:lnTo>
                      <a:pt x="32" y="24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9" y="20"/>
                    </a:lnTo>
                    <a:lnTo>
                      <a:pt x="30" y="18"/>
                    </a:lnTo>
                    <a:lnTo>
                      <a:pt x="29" y="18"/>
                    </a:lnTo>
                    <a:lnTo>
                      <a:pt x="30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29" y="16"/>
                    </a:lnTo>
                    <a:lnTo>
                      <a:pt x="30" y="15"/>
                    </a:lnTo>
                    <a:lnTo>
                      <a:pt x="29" y="15"/>
                    </a:lnTo>
                    <a:lnTo>
                      <a:pt x="27" y="16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5" y="16"/>
                    </a:lnTo>
                    <a:lnTo>
                      <a:pt x="25" y="15"/>
                    </a:lnTo>
                    <a:lnTo>
                      <a:pt x="27" y="13"/>
                    </a:lnTo>
                    <a:lnTo>
                      <a:pt x="29" y="11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4" y="7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27" y="6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3" y="1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1" y="24"/>
                    </a:lnTo>
                    <a:lnTo>
                      <a:pt x="9" y="27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3" y="33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1" y="38"/>
                    </a:lnTo>
                    <a:lnTo>
                      <a:pt x="5" y="38"/>
                    </a:lnTo>
                    <a:lnTo>
                      <a:pt x="9" y="38"/>
                    </a:lnTo>
                    <a:lnTo>
                      <a:pt x="12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8" y="40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5" y="36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23" y="40"/>
                    </a:lnTo>
                    <a:lnTo>
                      <a:pt x="23" y="42"/>
                    </a:lnTo>
                    <a:lnTo>
                      <a:pt x="27" y="40"/>
                    </a:lnTo>
                    <a:lnTo>
                      <a:pt x="29" y="38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5" y="44"/>
                    </a:lnTo>
                    <a:lnTo>
                      <a:pt x="23" y="44"/>
                    </a:lnTo>
                    <a:lnTo>
                      <a:pt x="23" y="45"/>
                    </a:lnTo>
                    <a:lnTo>
                      <a:pt x="21" y="45"/>
                    </a:lnTo>
                    <a:lnTo>
                      <a:pt x="23" y="45"/>
                    </a:lnTo>
                    <a:lnTo>
                      <a:pt x="25" y="45"/>
                    </a:lnTo>
                    <a:lnTo>
                      <a:pt x="27" y="45"/>
                    </a:lnTo>
                    <a:lnTo>
                      <a:pt x="29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8"/>
                    </a:lnTo>
                    <a:lnTo>
                      <a:pt x="38" y="40"/>
                    </a:lnTo>
                    <a:lnTo>
                      <a:pt x="38" y="42"/>
                    </a:lnTo>
                    <a:lnTo>
                      <a:pt x="36" y="45"/>
                    </a:lnTo>
                    <a:lnTo>
                      <a:pt x="34" y="47"/>
                    </a:lnTo>
                    <a:lnTo>
                      <a:pt x="36" y="47"/>
                    </a:lnTo>
                    <a:lnTo>
                      <a:pt x="38" y="44"/>
                    </a:lnTo>
                    <a:lnTo>
                      <a:pt x="39" y="45"/>
                    </a:lnTo>
                    <a:lnTo>
                      <a:pt x="38" y="45"/>
                    </a:lnTo>
                    <a:lnTo>
                      <a:pt x="38" y="47"/>
                    </a:lnTo>
                    <a:lnTo>
                      <a:pt x="38" y="49"/>
                    </a:lnTo>
                    <a:lnTo>
                      <a:pt x="38" y="49"/>
                    </a:lnTo>
                    <a:lnTo>
                      <a:pt x="39" y="49"/>
                    </a:lnTo>
                    <a:lnTo>
                      <a:pt x="41" y="49"/>
                    </a:lnTo>
                    <a:lnTo>
                      <a:pt x="43" y="47"/>
                    </a:lnTo>
                    <a:lnTo>
                      <a:pt x="43" y="44"/>
                    </a:lnTo>
                    <a:lnTo>
                      <a:pt x="45" y="42"/>
                    </a:lnTo>
                    <a:lnTo>
                      <a:pt x="47" y="38"/>
                    </a:lnTo>
                    <a:lnTo>
                      <a:pt x="47" y="38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38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144"/>
              <p:cNvSpPr>
                <a:spLocks/>
              </p:cNvSpPr>
              <p:nvPr/>
            </p:nvSpPr>
            <p:spPr bwMode="auto">
              <a:xfrm>
                <a:off x="5884645" y="2642431"/>
                <a:ext cx="43563" cy="24804"/>
              </a:xfrm>
              <a:custGeom>
                <a:avLst/>
                <a:gdLst>
                  <a:gd name="T0" fmla="*/ 9 w 16"/>
                  <a:gd name="T1" fmla="*/ 11 h 11"/>
                  <a:gd name="T2" fmla="*/ 10 w 16"/>
                  <a:gd name="T3" fmla="*/ 11 h 11"/>
                  <a:gd name="T4" fmla="*/ 10 w 16"/>
                  <a:gd name="T5" fmla="*/ 11 h 11"/>
                  <a:gd name="T6" fmla="*/ 10 w 16"/>
                  <a:gd name="T7" fmla="*/ 11 h 11"/>
                  <a:gd name="T8" fmla="*/ 12 w 16"/>
                  <a:gd name="T9" fmla="*/ 9 h 11"/>
                  <a:gd name="T10" fmla="*/ 12 w 16"/>
                  <a:gd name="T11" fmla="*/ 9 h 11"/>
                  <a:gd name="T12" fmla="*/ 14 w 16"/>
                  <a:gd name="T13" fmla="*/ 7 h 11"/>
                  <a:gd name="T14" fmla="*/ 16 w 16"/>
                  <a:gd name="T15" fmla="*/ 7 h 11"/>
                  <a:gd name="T16" fmla="*/ 16 w 16"/>
                  <a:gd name="T17" fmla="*/ 7 h 11"/>
                  <a:gd name="T18" fmla="*/ 12 w 16"/>
                  <a:gd name="T19" fmla="*/ 5 h 11"/>
                  <a:gd name="T20" fmla="*/ 9 w 16"/>
                  <a:gd name="T21" fmla="*/ 7 h 11"/>
                  <a:gd name="T22" fmla="*/ 9 w 16"/>
                  <a:gd name="T23" fmla="*/ 5 h 11"/>
                  <a:gd name="T24" fmla="*/ 7 w 16"/>
                  <a:gd name="T25" fmla="*/ 5 h 11"/>
                  <a:gd name="T26" fmla="*/ 5 w 16"/>
                  <a:gd name="T27" fmla="*/ 5 h 11"/>
                  <a:gd name="T28" fmla="*/ 3 w 16"/>
                  <a:gd name="T29" fmla="*/ 5 h 11"/>
                  <a:gd name="T30" fmla="*/ 3 w 16"/>
                  <a:gd name="T31" fmla="*/ 5 h 11"/>
                  <a:gd name="T32" fmla="*/ 3 w 16"/>
                  <a:gd name="T33" fmla="*/ 3 h 11"/>
                  <a:gd name="T34" fmla="*/ 1 w 16"/>
                  <a:gd name="T35" fmla="*/ 3 h 11"/>
                  <a:gd name="T36" fmla="*/ 3 w 16"/>
                  <a:gd name="T37" fmla="*/ 2 h 11"/>
                  <a:gd name="T38" fmla="*/ 5 w 16"/>
                  <a:gd name="T39" fmla="*/ 0 h 11"/>
                  <a:gd name="T40" fmla="*/ 3 w 16"/>
                  <a:gd name="T41" fmla="*/ 0 h 11"/>
                  <a:gd name="T42" fmla="*/ 1 w 16"/>
                  <a:gd name="T43" fmla="*/ 2 h 11"/>
                  <a:gd name="T44" fmla="*/ 0 w 16"/>
                  <a:gd name="T45" fmla="*/ 3 h 11"/>
                  <a:gd name="T46" fmla="*/ 1 w 16"/>
                  <a:gd name="T47" fmla="*/ 3 h 11"/>
                  <a:gd name="T48" fmla="*/ 1 w 16"/>
                  <a:gd name="T49" fmla="*/ 5 h 11"/>
                  <a:gd name="T50" fmla="*/ 1 w 16"/>
                  <a:gd name="T51" fmla="*/ 7 h 11"/>
                  <a:gd name="T52" fmla="*/ 3 w 16"/>
                  <a:gd name="T53" fmla="*/ 7 h 11"/>
                  <a:gd name="T54" fmla="*/ 3 w 16"/>
                  <a:gd name="T55" fmla="*/ 7 h 11"/>
                  <a:gd name="T56" fmla="*/ 5 w 16"/>
                  <a:gd name="T57" fmla="*/ 9 h 11"/>
                  <a:gd name="T58" fmla="*/ 7 w 16"/>
                  <a:gd name="T59" fmla="*/ 9 h 11"/>
                  <a:gd name="T60" fmla="*/ 7 w 16"/>
                  <a:gd name="T61" fmla="*/ 9 h 11"/>
                  <a:gd name="T62" fmla="*/ 7 w 16"/>
                  <a:gd name="T63" fmla="*/ 9 h 11"/>
                  <a:gd name="T64" fmla="*/ 9 w 16"/>
                  <a:gd name="T65" fmla="*/ 9 h 11"/>
                  <a:gd name="T66" fmla="*/ 9 w 16"/>
                  <a:gd name="T67" fmla="*/ 9 h 11"/>
                  <a:gd name="T68" fmla="*/ 9 w 16"/>
                  <a:gd name="T6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1">
                    <a:moveTo>
                      <a:pt x="9" y="11"/>
                    </a:move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2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145"/>
              <p:cNvSpPr>
                <a:spLocks/>
              </p:cNvSpPr>
              <p:nvPr/>
            </p:nvSpPr>
            <p:spPr bwMode="auto">
              <a:xfrm>
                <a:off x="5933654" y="2646941"/>
                <a:ext cx="32672" cy="31569"/>
              </a:xfrm>
              <a:custGeom>
                <a:avLst/>
                <a:gdLst>
                  <a:gd name="T0" fmla="*/ 11 w 12"/>
                  <a:gd name="T1" fmla="*/ 7 h 14"/>
                  <a:gd name="T2" fmla="*/ 11 w 12"/>
                  <a:gd name="T3" fmla="*/ 9 h 14"/>
                  <a:gd name="T4" fmla="*/ 11 w 12"/>
                  <a:gd name="T5" fmla="*/ 7 h 14"/>
                  <a:gd name="T6" fmla="*/ 7 w 12"/>
                  <a:gd name="T7" fmla="*/ 9 h 14"/>
                  <a:gd name="T8" fmla="*/ 7 w 12"/>
                  <a:gd name="T9" fmla="*/ 9 h 14"/>
                  <a:gd name="T10" fmla="*/ 9 w 12"/>
                  <a:gd name="T11" fmla="*/ 7 h 14"/>
                  <a:gd name="T12" fmla="*/ 7 w 12"/>
                  <a:gd name="T13" fmla="*/ 7 h 14"/>
                  <a:gd name="T14" fmla="*/ 9 w 12"/>
                  <a:gd name="T15" fmla="*/ 3 h 14"/>
                  <a:gd name="T16" fmla="*/ 11 w 12"/>
                  <a:gd name="T17" fmla="*/ 1 h 14"/>
                  <a:gd name="T18" fmla="*/ 11 w 12"/>
                  <a:gd name="T19" fmla="*/ 0 h 14"/>
                  <a:gd name="T20" fmla="*/ 11 w 12"/>
                  <a:gd name="T21" fmla="*/ 0 h 14"/>
                  <a:gd name="T22" fmla="*/ 11 w 12"/>
                  <a:gd name="T23" fmla="*/ 0 h 14"/>
                  <a:gd name="T24" fmla="*/ 9 w 12"/>
                  <a:gd name="T25" fmla="*/ 0 h 14"/>
                  <a:gd name="T26" fmla="*/ 9 w 12"/>
                  <a:gd name="T27" fmla="*/ 0 h 14"/>
                  <a:gd name="T28" fmla="*/ 9 w 12"/>
                  <a:gd name="T29" fmla="*/ 1 h 14"/>
                  <a:gd name="T30" fmla="*/ 7 w 12"/>
                  <a:gd name="T31" fmla="*/ 3 h 14"/>
                  <a:gd name="T32" fmla="*/ 5 w 12"/>
                  <a:gd name="T33" fmla="*/ 5 h 14"/>
                  <a:gd name="T34" fmla="*/ 3 w 12"/>
                  <a:gd name="T35" fmla="*/ 5 h 14"/>
                  <a:gd name="T36" fmla="*/ 2 w 12"/>
                  <a:gd name="T37" fmla="*/ 7 h 14"/>
                  <a:gd name="T38" fmla="*/ 2 w 12"/>
                  <a:gd name="T39" fmla="*/ 9 h 14"/>
                  <a:gd name="T40" fmla="*/ 0 w 12"/>
                  <a:gd name="T41" fmla="*/ 10 h 14"/>
                  <a:gd name="T42" fmla="*/ 0 w 12"/>
                  <a:gd name="T43" fmla="*/ 10 h 14"/>
                  <a:gd name="T44" fmla="*/ 0 w 12"/>
                  <a:gd name="T45" fmla="*/ 12 h 14"/>
                  <a:gd name="T46" fmla="*/ 0 w 12"/>
                  <a:gd name="T47" fmla="*/ 12 h 14"/>
                  <a:gd name="T48" fmla="*/ 2 w 12"/>
                  <a:gd name="T49" fmla="*/ 14 h 14"/>
                  <a:gd name="T50" fmla="*/ 3 w 12"/>
                  <a:gd name="T51" fmla="*/ 12 h 14"/>
                  <a:gd name="T52" fmla="*/ 5 w 12"/>
                  <a:gd name="T53" fmla="*/ 12 h 14"/>
                  <a:gd name="T54" fmla="*/ 9 w 12"/>
                  <a:gd name="T55" fmla="*/ 12 h 14"/>
                  <a:gd name="T56" fmla="*/ 9 w 12"/>
                  <a:gd name="T57" fmla="*/ 10 h 14"/>
                  <a:gd name="T58" fmla="*/ 11 w 12"/>
                  <a:gd name="T59" fmla="*/ 10 h 14"/>
                  <a:gd name="T60" fmla="*/ 11 w 12"/>
                  <a:gd name="T61" fmla="*/ 10 h 14"/>
                  <a:gd name="T62" fmla="*/ 12 w 12"/>
                  <a:gd name="T63" fmla="*/ 9 h 14"/>
                  <a:gd name="T64" fmla="*/ 11 w 12"/>
                  <a:gd name="T65" fmla="*/ 9 h 14"/>
                  <a:gd name="T66" fmla="*/ 12 w 12"/>
                  <a:gd name="T67" fmla="*/ 7 h 14"/>
                  <a:gd name="T68" fmla="*/ 11 w 12"/>
                  <a:gd name="T6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14">
                    <a:moveTo>
                      <a:pt x="11" y="7"/>
                    </a:moveTo>
                    <a:lnTo>
                      <a:pt x="11" y="9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146"/>
              <p:cNvSpPr>
                <a:spLocks/>
              </p:cNvSpPr>
              <p:nvPr/>
            </p:nvSpPr>
            <p:spPr bwMode="auto">
              <a:xfrm>
                <a:off x="5952712" y="2295177"/>
                <a:ext cx="10891" cy="4510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2 w 4"/>
                  <a:gd name="T15" fmla="*/ 2 h 2"/>
                  <a:gd name="T16" fmla="*/ 4 w 4"/>
                  <a:gd name="T17" fmla="*/ 2 h 2"/>
                  <a:gd name="T18" fmla="*/ 2 w 4"/>
                  <a:gd name="T19" fmla="*/ 2 h 2"/>
                  <a:gd name="T20" fmla="*/ 0 w 4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147"/>
              <p:cNvSpPr>
                <a:spLocks/>
              </p:cNvSpPr>
              <p:nvPr/>
            </p:nvSpPr>
            <p:spPr bwMode="auto">
              <a:xfrm>
                <a:off x="5631435" y="2123805"/>
                <a:ext cx="59899" cy="29314"/>
              </a:xfrm>
              <a:custGeom>
                <a:avLst/>
                <a:gdLst>
                  <a:gd name="T0" fmla="*/ 22 w 22"/>
                  <a:gd name="T1" fmla="*/ 11 h 13"/>
                  <a:gd name="T2" fmla="*/ 22 w 22"/>
                  <a:gd name="T3" fmla="*/ 11 h 13"/>
                  <a:gd name="T4" fmla="*/ 20 w 22"/>
                  <a:gd name="T5" fmla="*/ 9 h 13"/>
                  <a:gd name="T6" fmla="*/ 20 w 22"/>
                  <a:gd name="T7" fmla="*/ 7 h 13"/>
                  <a:gd name="T8" fmla="*/ 20 w 22"/>
                  <a:gd name="T9" fmla="*/ 7 h 13"/>
                  <a:gd name="T10" fmla="*/ 18 w 22"/>
                  <a:gd name="T11" fmla="*/ 4 h 13"/>
                  <a:gd name="T12" fmla="*/ 18 w 22"/>
                  <a:gd name="T13" fmla="*/ 2 h 13"/>
                  <a:gd name="T14" fmla="*/ 18 w 22"/>
                  <a:gd name="T15" fmla="*/ 2 h 13"/>
                  <a:gd name="T16" fmla="*/ 18 w 22"/>
                  <a:gd name="T17" fmla="*/ 2 h 13"/>
                  <a:gd name="T18" fmla="*/ 18 w 22"/>
                  <a:gd name="T19" fmla="*/ 0 h 13"/>
                  <a:gd name="T20" fmla="*/ 17 w 22"/>
                  <a:gd name="T21" fmla="*/ 0 h 13"/>
                  <a:gd name="T22" fmla="*/ 15 w 22"/>
                  <a:gd name="T23" fmla="*/ 0 h 13"/>
                  <a:gd name="T24" fmla="*/ 13 w 22"/>
                  <a:gd name="T25" fmla="*/ 4 h 13"/>
                  <a:gd name="T26" fmla="*/ 11 w 22"/>
                  <a:gd name="T27" fmla="*/ 2 h 13"/>
                  <a:gd name="T28" fmla="*/ 11 w 22"/>
                  <a:gd name="T29" fmla="*/ 4 h 13"/>
                  <a:gd name="T30" fmla="*/ 9 w 22"/>
                  <a:gd name="T31" fmla="*/ 4 h 13"/>
                  <a:gd name="T32" fmla="*/ 8 w 22"/>
                  <a:gd name="T33" fmla="*/ 5 h 13"/>
                  <a:gd name="T34" fmla="*/ 8 w 22"/>
                  <a:gd name="T35" fmla="*/ 5 h 13"/>
                  <a:gd name="T36" fmla="*/ 4 w 22"/>
                  <a:gd name="T37" fmla="*/ 5 h 13"/>
                  <a:gd name="T38" fmla="*/ 2 w 22"/>
                  <a:gd name="T39" fmla="*/ 7 h 13"/>
                  <a:gd name="T40" fmla="*/ 0 w 22"/>
                  <a:gd name="T41" fmla="*/ 9 h 13"/>
                  <a:gd name="T42" fmla="*/ 2 w 22"/>
                  <a:gd name="T43" fmla="*/ 7 h 13"/>
                  <a:gd name="T44" fmla="*/ 4 w 22"/>
                  <a:gd name="T45" fmla="*/ 7 h 13"/>
                  <a:gd name="T46" fmla="*/ 4 w 22"/>
                  <a:gd name="T47" fmla="*/ 9 h 13"/>
                  <a:gd name="T48" fmla="*/ 6 w 22"/>
                  <a:gd name="T49" fmla="*/ 9 h 13"/>
                  <a:gd name="T50" fmla="*/ 6 w 22"/>
                  <a:gd name="T51" fmla="*/ 9 h 13"/>
                  <a:gd name="T52" fmla="*/ 6 w 22"/>
                  <a:gd name="T53" fmla="*/ 11 h 13"/>
                  <a:gd name="T54" fmla="*/ 8 w 22"/>
                  <a:gd name="T55" fmla="*/ 11 h 13"/>
                  <a:gd name="T56" fmla="*/ 9 w 22"/>
                  <a:gd name="T57" fmla="*/ 13 h 13"/>
                  <a:gd name="T58" fmla="*/ 11 w 22"/>
                  <a:gd name="T59" fmla="*/ 13 h 13"/>
                  <a:gd name="T60" fmla="*/ 11 w 22"/>
                  <a:gd name="T61" fmla="*/ 13 h 13"/>
                  <a:gd name="T62" fmla="*/ 13 w 22"/>
                  <a:gd name="T63" fmla="*/ 13 h 13"/>
                  <a:gd name="T64" fmla="*/ 17 w 22"/>
                  <a:gd name="T65" fmla="*/ 13 h 13"/>
                  <a:gd name="T66" fmla="*/ 20 w 22"/>
                  <a:gd name="T67" fmla="*/ 11 h 13"/>
                  <a:gd name="T68" fmla="*/ 20 w 22"/>
                  <a:gd name="T6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13">
                    <a:moveTo>
                      <a:pt x="20" y="13"/>
                    </a:move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5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1" y="2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13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148"/>
              <p:cNvSpPr>
                <a:spLocks/>
              </p:cNvSpPr>
              <p:nvPr/>
            </p:nvSpPr>
            <p:spPr bwMode="auto">
              <a:xfrm>
                <a:off x="5356443" y="2006551"/>
                <a:ext cx="182420" cy="63137"/>
              </a:xfrm>
              <a:custGeom>
                <a:avLst/>
                <a:gdLst>
                  <a:gd name="T0" fmla="*/ 2 w 67"/>
                  <a:gd name="T1" fmla="*/ 21 h 28"/>
                  <a:gd name="T2" fmla="*/ 5 w 67"/>
                  <a:gd name="T3" fmla="*/ 21 h 28"/>
                  <a:gd name="T4" fmla="*/ 5 w 67"/>
                  <a:gd name="T5" fmla="*/ 23 h 28"/>
                  <a:gd name="T6" fmla="*/ 4 w 67"/>
                  <a:gd name="T7" fmla="*/ 28 h 28"/>
                  <a:gd name="T8" fmla="*/ 7 w 67"/>
                  <a:gd name="T9" fmla="*/ 28 h 28"/>
                  <a:gd name="T10" fmla="*/ 13 w 67"/>
                  <a:gd name="T11" fmla="*/ 27 h 28"/>
                  <a:gd name="T12" fmla="*/ 14 w 67"/>
                  <a:gd name="T13" fmla="*/ 27 h 28"/>
                  <a:gd name="T14" fmla="*/ 16 w 67"/>
                  <a:gd name="T15" fmla="*/ 27 h 28"/>
                  <a:gd name="T16" fmla="*/ 18 w 67"/>
                  <a:gd name="T17" fmla="*/ 27 h 28"/>
                  <a:gd name="T18" fmla="*/ 22 w 67"/>
                  <a:gd name="T19" fmla="*/ 25 h 28"/>
                  <a:gd name="T20" fmla="*/ 23 w 67"/>
                  <a:gd name="T21" fmla="*/ 25 h 28"/>
                  <a:gd name="T22" fmla="*/ 29 w 67"/>
                  <a:gd name="T23" fmla="*/ 21 h 28"/>
                  <a:gd name="T24" fmla="*/ 31 w 67"/>
                  <a:gd name="T25" fmla="*/ 21 h 28"/>
                  <a:gd name="T26" fmla="*/ 34 w 67"/>
                  <a:gd name="T27" fmla="*/ 19 h 28"/>
                  <a:gd name="T28" fmla="*/ 38 w 67"/>
                  <a:gd name="T29" fmla="*/ 18 h 28"/>
                  <a:gd name="T30" fmla="*/ 43 w 67"/>
                  <a:gd name="T31" fmla="*/ 18 h 28"/>
                  <a:gd name="T32" fmla="*/ 51 w 67"/>
                  <a:gd name="T33" fmla="*/ 14 h 28"/>
                  <a:gd name="T34" fmla="*/ 56 w 67"/>
                  <a:gd name="T35" fmla="*/ 14 h 28"/>
                  <a:gd name="T36" fmla="*/ 67 w 67"/>
                  <a:gd name="T37" fmla="*/ 10 h 28"/>
                  <a:gd name="T38" fmla="*/ 65 w 67"/>
                  <a:gd name="T39" fmla="*/ 9 h 28"/>
                  <a:gd name="T40" fmla="*/ 63 w 67"/>
                  <a:gd name="T41" fmla="*/ 7 h 28"/>
                  <a:gd name="T42" fmla="*/ 63 w 67"/>
                  <a:gd name="T43" fmla="*/ 5 h 28"/>
                  <a:gd name="T44" fmla="*/ 56 w 67"/>
                  <a:gd name="T45" fmla="*/ 5 h 28"/>
                  <a:gd name="T46" fmla="*/ 54 w 67"/>
                  <a:gd name="T47" fmla="*/ 5 h 28"/>
                  <a:gd name="T48" fmla="*/ 54 w 67"/>
                  <a:gd name="T49" fmla="*/ 5 h 28"/>
                  <a:gd name="T50" fmla="*/ 54 w 67"/>
                  <a:gd name="T51" fmla="*/ 3 h 28"/>
                  <a:gd name="T52" fmla="*/ 51 w 67"/>
                  <a:gd name="T53" fmla="*/ 5 h 28"/>
                  <a:gd name="T54" fmla="*/ 52 w 67"/>
                  <a:gd name="T55" fmla="*/ 3 h 28"/>
                  <a:gd name="T56" fmla="*/ 51 w 67"/>
                  <a:gd name="T57" fmla="*/ 1 h 28"/>
                  <a:gd name="T58" fmla="*/ 47 w 67"/>
                  <a:gd name="T59" fmla="*/ 0 h 28"/>
                  <a:gd name="T60" fmla="*/ 43 w 67"/>
                  <a:gd name="T61" fmla="*/ 0 h 28"/>
                  <a:gd name="T62" fmla="*/ 40 w 67"/>
                  <a:gd name="T63" fmla="*/ 0 h 28"/>
                  <a:gd name="T64" fmla="*/ 40 w 67"/>
                  <a:gd name="T65" fmla="*/ 0 h 28"/>
                  <a:gd name="T66" fmla="*/ 38 w 67"/>
                  <a:gd name="T67" fmla="*/ 0 h 28"/>
                  <a:gd name="T68" fmla="*/ 34 w 67"/>
                  <a:gd name="T69" fmla="*/ 0 h 28"/>
                  <a:gd name="T70" fmla="*/ 32 w 67"/>
                  <a:gd name="T71" fmla="*/ 1 h 28"/>
                  <a:gd name="T72" fmla="*/ 31 w 67"/>
                  <a:gd name="T73" fmla="*/ 1 h 28"/>
                  <a:gd name="T74" fmla="*/ 29 w 67"/>
                  <a:gd name="T75" fmla="*/ 5 h 28"/>
                  <a:gd name="T76" fmla="*/ 25 w 67"/>
                  <a:gd name="T77" fmla="*/ 7 h 28"/>
                  <a:gd name="T78" fmla="*/ 22 w 67"/>
                  <a:gd name="T79" fmla="*/ 9 h 28"/>
                  <a:gd name="T80" fmla="*/ 20 w 67"/>
                  <a:gd name="T81" fmla="*/ 9 h 28"/>
                  <a:gd name="T82" fmla="*/ 18 w 67"/>
                  <a:gd name="T83" fmla="*/ 10 h 28"/>
                  <a:gd name="T84" fmla="*/ 18 w 67"/>
                  <a:gd name="T85" fmla="*/ 10 h 28"/>
                  <a:gd name="T86" fmla="*/ 16 w 67"/>
                  <a:gd name="T87" fmla="*/ 12 h 28"/>
                  <a:gd name="T88" fmla="*/ 14 w 67"/>
                  <a:gd name="T89" fmla="*/ 12 h 28"/>
                  <a:gd name="T90" fmla="*/ 13 w 67"/>
                  <a:gd name="T91" fmla="*/ 14 h 28"/>
                  <a:gd name="T92" fmla="*/ 11 w 67"/>
                  <a:gd name="T93" fmla="*/ 14 h 28"/>
                  <a:gd name="T94" fmla="*/ 9 w 67"/>
                  <a:gd name="T95" fmla="*/ 16 h 28"/>
                  <a:gd name="T96" fmla="*/ 7 w 67"/>
                  <a:gd name="T97" fmla="*/ 16 h 28"/>
                  <a:gd name="T98" fmla="*/ 5 w 67"/>
                  <a:gd name="T99" fmla="*/ 18 h 28"/>
                  <a:gd name="T100" fmla="*/ 4 w 67"/>
                  <a:gd name="T101" fmla="*/ 18 h 28"/>
                  <a:gd name="T102" fmla="*/ 0 w 67"/>
                  <a:gd name="T103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28">
                    <a:moveTo>
                      <a:pt x="4" y="21"/>
                    </a:moveTo>
                    <a:lnTo>
                      <a:pt x="4" y="21"/>
                    </a:lnTo>
                    <a:lnTo>
                      <a:pt x="2" y="21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4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19"/>
                    </a:lnTo>
                    <a:lnTo>
                      <a:pt x="31" y="21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40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5" y="16"/>
                    </a:lnTo>
                    <a:lnTo>
                      <a:pt x="47" y="16"/>
                    </a:lnTo>
                    <a:lnTo>
                      <a:pt x="51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61" y="14"/>
                    </a:lnTo>
                    <a:lnTo>
                      <a:pt x="65" y="12"/>
                    </a:lnTo>
                    <a:lnTo>
                      <a:pt x="67" y="10"/>
                    </a:lnTo>
                    <a:lnTo>
                      <a:pt x="67" y="10"/>
                    </a:lnTo>
                    <a:lnTo>
                      <a:pt x="65" y="10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0" y="3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6" y="5"/>
                    </a:lnTo>
                    <a:lnTo>
                      <a:pt x="54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1" y="3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7"/>
                    </a:lnTo>
                    <a:lnTo>
                      <a:pt x="23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49"/>
              <p:cNvSpPr>
                <a:spLocks/>
              </p:cNvSpPr>
              <p:nvPr/>
            </p:nvSpPr>
            <p:spPr bwMode="auto">
              <a:xfrm>
                <a:off x="5410897" y="2038119"/>
                <a:ext cx="236874" cy="101470"/>
              </a:xfrm>
              <a:custGeom>
                <a:avLst/>
                <a:gdLst>
                  <a:gd name="T0" fmla="*/ 85 w 87"/>
                  <a:gd name="T1" fmla="*/ 34 h 45"/>
                  <a:gd name="T2" fmla="*/ 81 w 87"/>
                  <a:gd name="T3" fmla="*/ 33 h 45"/>
                  <a:gd name="T4" fmla="*/ 78 w 87"/>
                  <a:gd name="T5" fmla="*/ 29 h 45"/>
                  <a:gd name="T6" fmla="*/ 74 w 87"/>
                  <a:gd name="T7" fmla="*/ 25 h 45"/>
                  <a:gd name="T8" fmla="*/ 78 w 87"/>
                  <a:gd name="T9" fmla="*/ 22 h 45"/>
                  <a:gd name="T10" fmla="*/ 83 w 87"/>
                  <a:gd name="T11" fmla="*/ 13 h 45"/>
                  <a:gd name="T12" fmla="*/ 85 w 87"/>
                  <a:gd name="T13" fmla="*/ 9 h 45"/>
                  <a:gd name="T14" fmla="*/ 85 w 87"/>
                  <a:gd name="T15" fmla="*/ 5 h 45"/>
                  <a:gd name="T16" fmla="*/ 83 w 87"/>
                  <a:gd name="T17" fmla="*/ 4 h 45"/>
                  <a:gd name="T18" fmla="*/ 79 w 87"/>
                  <a:gd name="T19" fmla="*/ 2 h 45"/>
                  <a:gd name="T20" fmla="*/ 76 w 87"/>
                  <a:gd name="T21" fmla="*/ 4 h 45"/>
                  <a:gd name="T22" fmla="*/ 72 w 87"/>
                  <a:gd name="T23" fmla="*/ 9 h 45"/>
                  <a:gd name="T24" fmla="*/ 69 w 87"/>
                  <a:gd name="T25" fmla="*/ 13 h 45"/>
                  <a:gd name="T26" fmla="*/ 67 w 87"/>
                  <a:gd name="T27" fmla="*/ 16 h 45"/>
                  <a:gd name="T28" fmla="*/ 61 w 87"/>
                  <a:gd name="T29" fmla="*/ 16 h 45"/>
                  <a:gd name="T30" fmla="*/ 65 w 87"/>
                  <a:gd name="T31" fmla="*/ 11 h 45"/>
                  <a:gd name="T32" fmla="*/ 67 w 87"/>
                  <a:gd name="T33" fmla="*/ 7 h 45"/>
                  <a:gd name="T34" fmla="*/ 65 w 87"/>
                  <a:gd name="T35" fmla="*/ 5 h 45"/>
                  <a:gd name="T36" fmla="*/ 63 w 87"/>
                  <a:gd name="T37" fmla="*/ 7 h 45"/>
                  <a:gd name="T38" fmla="*/ 61 w 87"/>
                  <a:gd name="T39" fmla="*/ 9 h 45"/>
                  <a:gd name="T40" fmla="*/ 58 w 87"/>
                  <a:gd name="T41" fmla="*/ 9 h 45"/>
                  <a:gd name="T42" fmla="*/ 52 w 87"/>
                  <a:gd name="T43" fmla="*/ 9 h 45"/>
                  <a:gd name="T44" fmla="*/ 56 w 87"/>
                  <a:gd name="T45" fmla="*/ 5 h 45"/>
                  <a:gd name="T46" fmla="*/ 49 w 87"/>
                  <a:gd name="T47" fmla="*/ 4 h 45"/>
                  <a:gd name="T48" fmla="*/ 43 w 87"/>
                  <a:gd name="T49" fmla="*/ 5 h 45"/>
                  <a:gd name="T50" fmla="*/ 43 w 87"/>
                  <a:gd name="T51" fmla="*/ 4 h 45"/>
                  <a:gd name="T52" fmla="*/ 49 w 87"/>
                  <a:gd name="T53" fmla="*/ 0 h 45"/>
                  <a:gd name="T54" fmla="*/ 32 w 87"/>
                  <a:gd name="T55" fmla="*/ 2 h 45"/>
                  <a:gd name="T56" fmla="*/ 20 w 87"/>
                  <a:gd name="T57" fmla="*/ 7 h 45"/>
                  <a:gd name="T58" fmla="*/ 11 w 87"/>
                  <a:gd name="T59" fmla="*/ 11 h 45"/>
                  <a:gd name="T60" fmla="*/ 14 w 87"/>
                  <a:gd name="T61" fmla="*/ 13 h 45"/>
                  <a:gd name="T62" fmla="*/ 11 w 87"/>
                  <a:gd name="T63" fmla="*/ 14 h 45"/>
                  <a:gd name="T64" fmla="*/ 16 w 87"/>
                  <a:gd name="T65" fmla="*/ 14 h 45"/>
                  <a:gd name="T66" fmla="*/ 23 w 87"/>
                  <a:gd name="T67" fmla="*/ 14 h 45"/>
                  <a:gd name="T68" fmla="*/ 16 w 87"/>
                  <a:gd name="T69" fmla="*/ 16 h 45"/>
                  <a:gd name="T70" fmla="*/ 5 w 87"/>
                  <a:gd name="T71" fmla="*/ 22 h 45"/>
                  <a:gd name="T72" fmla="*/ 14 w 87"/>
                  <a:gd name="T73" fmla="*/ 24 h 45"/>
                  <a:gd name="T74" fmla="*/ 27 w 87"/>
                  <a:gd name="T75" fmla="*/ 24 h 45"/>
                  <a:gd name="T76" fmla="*/ 31 w 87"/>
                  <a:gd name="T77" fmla="*/ 27 h 45"/>
                  <a:gd name="T78" fmla="*/ 23 w 87"/>
                  <a:gd name="T79" fmla="*/ 27 h 45"/>
                  <a:gd name="T80" fmla="*/ 3 w 87"/>
                  <a:gd name="T81" fmla="*/ 27 h 45"/>
                  <a:gd name="T82" fmla="*/ 0 w 87"/>
                  <a:gd name="T83" fmla="*/ 33 h 45"/>
                  <a:gd name="T84" fmla="*/ 5 w 87"/>
                  <a:gd name="T85" fmla="*/ 34 h 45"/>
                  <a:gd name="T86" fmla="*/ 11 w 87"/>
                  <a:gd name="T87" fmla="*/ 38 h 45"/>
                  <a:gd name="T88" fmla="*/ 7 w 87"/>
                  <a:gd name="T89" fmla="*/ 43 h 45"/>
                  <a:gd name="T90" fmla="*/ 18 w 87"/>
                  <a:gd name="T91" fmla="*/ 43 h 45"/>
                  <a:gd name="T92" fmla="*/ 25 w 87"/>
                  <a:gd name="T93" fmla="*/ 43 h 45"/>
                  <a:gd name="T94" fmla="*/ 38 w 87"/>
                  <a:gd name="T95" fmla="*/ 42 h 45"/>
                  <a:gd name="T96" fmla="*/ 49 w 87"/>
                  <a:gd name="T97" fmla="*/ 38 h 45"/>
                  <a:gd name="T98" fmla="*/ 51 w 87"/>
                  <a:gd name="T99" fmla="*/ 40 h 45"/>
                  <a:gd name="T100" fmla="*/ 52 w 87"/>
                  <a:gd name="T101" fmla="*/ 43 h 45"/>
                  <a:gd name="T102" fmla="*/ 61 w 87"/>
                  <a:gd name="T103" fmla="*/ 45 h 45"/>
                  <a:gd name="T104" fmla="*/ 67 w 87"/>
                  <a:gd name="T105" fmla="*/ 45 h 45"/>
                  <a:gd name="T106" fmla="*/ 72 w 87"/>
                  <a:gd name="T107" fmla="*/ 43 h 45"/>
                  <a:gd name="T108" fmla="*/ 70 w 87"/>
                  <a:gd name="T109" fmla="*/ 42 h 45"/>
                  <a:gd name="T110" fmla="*/ 70 w 87"/>
                  <a:gd name="T111" fmla="*/ 40 h 45"/>
                  <a:gd name="T112" fmla="*/ 69 w 87"/>
                  <a:gd name="T113" fmla="*/ 38 h 45"/>
                  <a:gd name="T114" fmla="*/ 74 w 87"/>
                  <a:gd name="T115" fmla="*/ 36 h 45"/>
                  <a:gd name="T116" fmla="*/ 76 w 87"/>
                  <a:gd name="T11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7" h="45">
                    <a:moveTo>
                      <a:pt x="79" y="38"/>
                    </a:moveTo>
                    <a:lnTo>
                      <a:pt x="79" y="38"/>
                    </a:lnTo>
                    <a:lnTo>
                      <a:pt x="79" y="38"/>
                    </a:lnTo>
                    <a:lnTo>
                      <a:pt x="81" y="38"/>
                    </a:lnTo>
                    <a:lnTo>
                      <a:pt x="83" y="36"/>
                    </a:lnTo>
                    <a:lnTo>
                      <a:pt x="83" y="34"/>
                    </a:lnTo>
                    <a:lnTo>
                      <a:pt x="85" y="34"/>
                    </a:lnTo>
                    <a:lnTo>
                      <a:pt x="83" y="34"/>
                    </a:lnTo>
                    <a:lnTo>
                      <a:pt x="83" y="34"/>
                    </a:lnTo>
                    <a:lnTo>
                      <a:pt x="81" y="34"/>
                    </a:lnTo>
                    <a:lnTo>
                      <a:pt x="81" y="33"/>
                    </a:lnTo>
                    <a:lnTo>
                      <a:pt x="83" y="33"/>
                    </a:lnTo>
                    <a:lnTo>
                      <a:pt x="83" y="33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79" y="29"/>
                    </a:lnTo>
                    <a:lnTo>
                      <a:pt x="79" y="29"/>
                    </a:lnTo>
                    <a:lnTo>
                      <a:pt x="79" y="29"/>
                    </a:lnTo>
                    <a:lnTo>
                      <a:pt x="79" y="27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6" y="29"/>
                    </a:lnTo>
                    <a:lnTo>
                      <a:pt x="76" y="27"/>
                    </a:lnTo>
                    <a:lnTo>
                      <a:pt x="76" y="27"/>
                    </a:lnTo>
                    <a:lnTo>
                      <a:pt x="74" y="27"/>
                    </a:lnTo>
                    <a:lnTo>
                      <a:pt x="74" y="25"/>
                    </a:lnTo>
                    <a:lnTo>
                      <a:pt x="76" y="25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6" y="24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9" y="20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79" y="18"/>
                    </a:lnTo>
                    <a:lnTo>
                      <a:pt x="79" y="16"/>
                    </a:lnTo>
                    <a:lnTo>
                      <a:pt x="79" y="16"/>
                    </a:lnTo>
                    <a:lnTo>
                      <a:pt x="83" y="13"/>
                    </a:lnTo>
                    <a:lnTo>
                      <a:pt x="83" y="13"/>
                    </a:lnTo>
                    <a:lnTo>
                      <a:pt x="83" y="11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5" y="11"/>
                    </a:lnTo>
                    <a:lnTo>
                      <a:pt x="85" y="9"/>
                    </a:lnTo>
                    <a:lnTo>
                      <a:pt x="85" y="9"/>
                    </a:lnTo>
                    <a:lnTo>
                      <a:pt x="87" y="9"/>
                    </a:lnTo>
                    <a:lnTo>
                      <a:pt x="87" y="9"/>
                    </a:lnTo>
                    <a:lnTo>
                      <a:pt x="85" y="7"/>
                    </a:lnTo>
                    <a:lnTo>
                      <a:pt x="87" y="7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5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7"/>
                    </a:lnTo>
                    <a:lnTo>
                      <a:pt x="72" y="9"/>
                    </a:lnTo>
                    <a:lnTo>
                      <a:pt x="72" y="9"/>
                    </a:lnTo>
                    <a:lnTo>
                      <a:pt x="70" y="9"/>
                    </a:lnTo>
                    <a:lnTo>
                      <a:pt x="70" y="11"/>
                    </a:lnTo>
                    <a:lnTo>
                      <a:pt x="70" y="11"/>
                    </a:lnTo>
                    <a:lnTo>
                      <a:pt x="70" y="11"/>
                    </a:lnTo>
                    <a:lnTo>
                      <a:pt x="69" y="11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69" y="14"/>
                    </a:lnTo>
                    <a:lnTo>
                      <a:pt x="67" y="14"/>
                    </a:lnTo>
                    <a:lnTo>
                      <a:pt x="69" y="14"/>
                    </a:lnTo>
                    <a:lnTo>
                      <a:pt x="67" y="16"/>
                    </a:lnTo>
                    <a:lnTo>
                      <a:pt x="67" y="16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3" y="16"/>
                    </a:lnTo>
                    <a:lnTo>
                      <a:pt x="63" y="18"/>
                    </a:lnTo>
                    <a:lnTo>
                      <a:pt x="61" y="18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3" y="14"/>
                    </a:lnTo>
                    <a:lnTo>
                      <a:pt x="65" y="14"/>
                    </a:lnTo>
                    <a:lnTo>
                      <a:pt x="63" y="14"/>
                    </a:lnTo>
                    <a:lnTo>
                      <a:pt x="65" y="13"/>
                    </a:lnTo>
                    <a:lnTo>
                      <a:pt x="65" y="11"/>
                    </a:lnTo>
                    <a:lnTo>
                      <a:pt x="65" y="11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5" y="5"/>
                    </a:lnTo>
                    <a:lnTo>
                      <a:pt x="65" y="5"/>
                    </a:lnTo>
                    <a:lnTo>
                      <a:pt x="65" y="5"/>
                    </a:lnTo>
                    <a:lnTo>
                      <a:pt x="65" y="4"/>
                    </a:lnTo>
                    <a:lnTo>
                      <a:pt x="63" y="4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6" y="9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2" y="9"/>
                    </a:lnTo>
                    <a:lnTo>
                      <a:pt x="51" y="9"/>
                    </a:lnTo>
                    <a:lnTo>
                      <a:pt x="51" y="9"/>
                    </a:lnTo>
                    <a:lnTo>
                      <a:pt x="52" y="9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2" y="4"/>
                    </a:lnTo>
                    <a:lnTo>
                      <a:pt x="51" y="4"/>
                    </a:lnTo>
                    <a:lnTo>
                      <a:pt x="51" y="4"/>
                    </a:lnTo>
                    <a:lnTo>
                      <a:pt x="51" y="4"/>
                    </a:lnTo>
                    <a:lnTo>
                      <a:pt x="49" y="4"/>
                    </a:lnTo>
                    <a:lnTo>
                      <a:pt x="49" y="4"/>
                    </a:lnTo>
                    <a:lnTo>
                      <a:pt x="47" y="4"/>
                    </a:lnTo>
                    <a:lnTo>
                      <a:pt x="47" y="5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9" y="2"/>
                    </a:lnTo>
                    <a:lnTo>
                      <a:pt x="23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2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22" y="24"/>
                    </a:lnTo>
                    <a:lnTo>
                      <a:pt x="23" y="24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7" y="25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3" y="27"/>
                    </a:lnTo>
                    <a:lnTo>
                      <a:pt x="20" y="27"/>
                    </a:lnTo>
                    <a:lnTo>
                      <a:pt x="20" y="25"/>
                    </a:lnTo>
                    <a:lnTo>
                      <a:pt x="18" y="25"/>
                    </a:lnTo>
                    <a:lnTo>
                      <a:pt x="16" y="27"/>
                    </a:lnTo>
                    <a:lnTo>
                      <a:pt x="14" y="27"/>
                    </a:lnTo>
                    <a:lnTo>
                      <a:pt x="9" y="27"/>
                    </a:lnTo>
                    <a:lnTo>
                      <a:pt x="3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34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9" y="38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7" y="42"/>
                    </a:lnTo>
                    <a:lnTo>
                      <a:pt x="9" y="42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12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3"/>
                    </a:lnTo>
                    <a:lnTo>
                      <a:pt x="20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3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7" y="43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2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1" y="42"/>
                    </a:lnTo>
                    <a:lnTo>
                      <a:pt x="43" y="40"/>
                    </a:lnTo>
                    <a:lnTo>
                      <a:pt x="45" y="40"/>
                    </a:lnTo>
                    <a:lnTo>
                      <a:pt x="47" y="40"/>
                    </a:lnTo>
                    <a:lnTo>
                      <a:pt x="47" y="38"/>
                    </a:lnTo>
                    <a:lnTo>
                      <a:pt x="49" y="38"/>
                    </a:lnTo>
                    <a:lnTo>
                      <a:pt x="49" y="38"/>
                    </a:lnTo>
                    <a:lnTo>
                      <a:pt x="51" y="36"/>
                    </a:lnTo>
                    <a:lnTo>
                      <a:pt x="51" y="38"/>
                    </a:lnTo>
                    <a:lnTo>
                      <a:pt x="51" y="38"/>
                    </a:lnTo>
                    <a:lnTo>
                      <a:pt x="51" y="40"/>
                    </a:lnTo>
                    <a:lnTo>
                      <a:pt x="49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2" y="42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6" y="42"/>
                    </a:lnTo>
                    <a:lnTo>
                      <a:pt x="52" y="42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6" y="43"/>
                    </a:lnTo>
                    <a:lnTo>
                      <a:pt x="58" y="43"/>
                    </a:lnTo>
                    <a:lnTo>
                      <a:pt x="58" y="45"/>
                    </a:lnTo>
                    <a:lnTo>
                      <a:pt x="60" y="45"/>
                    </a:lnTo>
                    <a:lnTo>
                      <a:pt x="61" y="45"/>
                    </a:lnTo>
                    <a:lnTo>
                      <a:pt x="63" y="45"/>
                    </a:lnTo>
                    <a:lnTo>
                      <a:pt x="63" y="45"/>
                    </a:lnTo>
                    <a:lnTo>
                      <a:pt x="63" y="45"/>
                    </a:lnTo>
                    <a:lnTo>
                      <a:pt x="65" y="45"/>
                    </a:lnTo>
                    <a:lnTo>
                      <a:pt x="65" y="45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9" y="43"/>
                    </a:lnTo>
                    <a:lnTo>
                      <a:pt x="69" y="43"/>
                    </a:lnTo>
                    <a:lnTo>
                      <a:pt x="70" y="43"/>
                    </a:lnTo>
                    <a:lnTo>
                      <a:pt x="70" y="43"/>
                    </a:lnTo>
                    <a:lnTo>
                      <a:pt x="72" y="43"/>
                    </a:lnTo>
                    <a:lnTo>
                      <a:pt x="72" y="43"/>
                    </a:lnTo>
                    <a:lnTo>
                      <a:pt x="72" y="43"/>
                    </a:lnTo>
                    <a:lnTo>
                      <a:pt x="74" y="42"/>
                    </a:lnTo>
                    <a:lnTo>
                      <a:pt x="72" y="42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70" y="42"/>
                    </a:lnTo>
                    <a:lnTo>
                      <a:pt x="70" y="42"/>
                    </a:lnTo>
                    <a:lnTo>
                      <a:pt x="70" y="42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4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0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40"/>
                    </a:lnTo>
                    <a:lnTo>
                      <a:pt x="67" y="40"/>
                    </a:lnTo>
                    <a:lnTo>
                      <a:pt x="69" y="38"/>
                    </a:lnTo>
                    <a:lnTo>
                      <a:pt x="69" y="38"/>
                    </a:lnTo>
                    <a:lnTo>
                      <a:pt x="69" y="38"/>
                    </a:lnTo>
                    <a:lnTo>
                      <a:pt x="70" y="38"/>
                    </a:lnTo>
                    <a:lnTo>
                      <a:pt x="70" y="38"/>
                    </a:lnTo>
                    <a:lnTo>
                      <a:pt x="70" y="38"/>
                    </a:lnTo>
                    <a:lnTo>
                      <a:pt x="72" y="36"/>
                    </a:lnTo>
                    <a:lnTo>
                      <a:pt x="74" y="36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8" y="36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8" y="38"/>
                    </a:lnTo>
                    <a:lnTo>
                      <a:pt x="78" y="36"/>
                    </a:lnTo>
                    <a:lnTo>
                      <a:pt x="79" y="36"/>
                    </a:lnTo>
                    <a:lnTo>
                      <a:pt x="79" y="36"/>
                    </a:lnTo>
                    <a:lnTo>
                      <a:pt x="79" y="3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150"/>
              <p:cNvSpPr>
                <a:spLocks/>
              </p:cNvSpPr>
              <p:nvPr/>
            </p:nvSpPr>
            <p:spPr bwMode="auto">
              <a:xfrm>
                <a:off x="5642326" y="2038119"/>
                <a:ext cx="35395" cy="15784"/>
              </a:xfrm>
              <a:custGeom>
                <a:avLst/>
                <a:gdLst>
                  <a:gd name="T0" fmla="*/ 11 w 13"/>
                  <a:gd name="T1" fmla="*/ 0 h 7"/>
                  <a:gd name="T2" fmla="*/ 9 w 13"/>
                  <a:gd name="T3" fmla="*/ 0 h 7"/>
                  <a:gd name="T4" fmla="*/ 7 w 13"/>
                  <a:gd name="T5" fmla="*/ 0 h 7"/>
                  <a:gd name="T6" fmla="*/ 5 w 13"/>
                  <a:gd name="T7" fmla="*/ 0 h 7"/>
                  <a:gd name="T8" fmla="*/ 4 w 13"/>
                  <a:gd name="T9" fmla="*/ 0 h 7"/>
                  <a:gd name="T10" fmla="*/ 2 w 13"/>
                  <a:gd name="T11" fmla="*/ 0 h 7"/>
                  <a:gd name="T12" fmla="*/ 0 w 13"/>
                  <a:gd name="T13" fmla="*/ 2 h 7"/>
                  <a:gd name="T14" fmla="*/ 0 w 13"/>
                  <a:gd name="T15" fmla="*/ 2 h 7"/>
                  <a:gd name="T16" fmla="*/ 0 w 13"/>
                  <a:gd name="T17" fmla="*/ 2 h 7"/>
                  <a:gd name="T18" fmla="*/ 2 w 13"/>
                  <a:gd name="T19" fmla="*/ 4 h 7"/>
                  <a:gd name="T20" fmla="*/ 2 w 13"/>
                  <a:gd name="T21" fmla="*/ 4 h 7"/>
                  <a:gd name="T22" fmla="*/ 2 w 13"/>
                  <a:gd name="T23" fmla="*/ 4 h 7"/>
                  <a:gd name="T24" fmla="*/ 2 w 13"/>
                  <a:gd name="T25" fmla="*/ 5 h 7"/>
                  <a:gd name="T26" fmla="*/ 2 w 13"/>
                  <a:gd name="T27" fmla="*/ 5 h 7"/>
                  <a:gd name="T28" fmla="*/ 2 w 13"/>
                  <a:gd name="T29" fmla="*/ 5 h 7"/>
                  <a:gd name="T30" fmla="*/ 2 w 13"/>
                  <a:gd name="T31" fmla="*/ 7 h 7"/>
                  <a:gd name="T32" fmla="*/ 4 w 13"/>
                  <a:gd name="T33" fmla="*/ 7 h 7"/>
                  <a:gd name="T34" fmla="*/ 4 w 13"/>
                  <a:gd name="T35" fmla="*/ 7 h 7"/>
                  <a:gd name="T36" fmla="*/ 5 w 13"/>
                  <a:gd name="T37" fmla="*/ 7 h 7"/>
                  <a:gd name="T38" fmla="*/ 5 w 13"/>
                  <a:gd name="T39" fmla="*/ 5 h 7"/>
                  <a:gd name="T40" fmla="*/ 5 w 13"/>
                  <a:gd name="T41" fmla="*/ 5 h 7"/>
                  <a:gd name="T42" fmla="*/ 5 w 13"/>
                  <a:gd name="T43" fmla="*/ 5 h 7"/>
                  <a:gd name="T44" fmla="*/ 7 w 13"/>
                  <a:gd name="T45" fmla="*/ 5 h 7"/>
                  <a:gd name="T46" fmla="*/ 9 w 13"/>
                  <a:gd name="T47" fmla="*/ 4 h 7"/>
                  <a:gd name="T48" fmla="*/ 11 w 13"/>
                  <a:gd name="T49" fmla="*/ 4 h 7"/>
                  <a:gd name="T50" fmla="*/ 11 w 13"/>
                  <a:gd name="T51" fmla="*/ 4 h 7"/>
                  <a:gd name="T52" fmla="*/ 13 w 13"/>
                  <a:gd name="T53" fmla="*/ 2 h 7"/>
                  <a:gd name="T54" fmla="*/ 13 w 13"/>
                  <a:gd name="T55" fmla="*/ 2 h 7"/>
                  <a:gd name="T56" fmla="*/ 13 w 13"/>
                  <a:gd name="T57" fmla="*/ 2 h 7"/>
                  <a:gd name="T58" fmla="*/ 13 w 13"/>
                  <a:gd name="T59" fmla="*/ 2 h 7"/>
                  <a:gd name="T60" fmla="*/ 13 w 13"/>
                  <a:gd name="T61" fmla="*/ 0 h 7"/>
                  <a:gd name="T62" fmla="*/ 11 w 13"/>
                  <a:gd name="T6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7">
                    <a:moveTo>
                      <a:pt x="11" y="0"/>
                    </a:move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151"/>
              <p:cNvSpPr>
                <a:spLocks noEditPoints="1"/>
              </p:cNvSpPr>
              <p:nvPr/>
            </p:nvSpPr>
            <p:spPr bwMode="auto">
              <a:xfrm>
                <a:off x="5677721" y="2038119"/>
                <a:ext cx="98017" cy="56372"/>
              </a:xfrm>
              <a:custGeom>
                <a:avLst/>
                <a:gdLst>
                  <a:gd name="T0" fmla="*/ 36 w 36"/>
                  <a:gd name="T1" fmla="*/ 2 h 25"/>
                  <a:gd name="T2" fmla="*/ 27 w 36"/>
                  <a:gd name="T3" fmla="*/ 4 h 25"/>
                  <a:gd name="T4" fmla="*/ 25 w 36"/>
                  <a:gd name="T5" fmla="*/ 2 h 25"/>
                  <a:gd name="T6" fmla="*/ 23 w 36"/>
                  <a:gd name="T7" fmla="*/ 0 h 25"/>
                  <a:gd name="T8" fmla="*/ 21 w 36"/>
                  <a:gd name="T9" fmla="*/ 2 h 25"/>
                  <a:gd name="T10" fmla="*/ 21 w 36"/>
                  <a:gd name="T11" fmla="*/ 2 h 25"/>
                  <a:gd name="T12" fmla="*/ 18 w 36"/>
                  <a:gd name="T13" fmla="*/ 2 h 25"/>
                  <a:gd name="T14" fmla="*/ 16 w 36"/>
                  <a:gd name="T15" fmla="*/ 4 h 25"/>
                  <a:gd name="T16" fmla="*/ 18 w 36"/>
                  <a:gd name="T17" fmla="*/ 4 h 25"/>
                  <a:gd name="T18" fmla="*/ 16 w 36"/>
                  <a:gd name="T19" fmla="*/ 5 h 25"/>
                  <a:gd name="T20" fmla="*/ 12 w 36"/>
                  <a:gd name="T21" fmla="*/ 4 h 25"/>
                  <a:gd name="T22" fmla="*/ 12 w 36"/>
                  <a:gd name="T23" fmla="*/ 5 h 25"/>
                  <a:gd name="T24" fmla="*/ 16 w 36"/>
                  <a:gd name="T25" fmla="*/ 7 h 25"/>
                  <a:gd name="T26" fmla="*/ 14 w 36"/>
                  <a:gd name="T27" fmla="*/ 9 h 25"/>
                  <a:gd name="T28" fmla="*/ 16 w 36"/>
                  <a:gd name="T29" fmla="*/ 9 h 25"/>
                  <a:gd name="T30" fmla="*/ 14 w 36"/>
                  <a:gd name="T31" fmla="*/ 9 h 25"/>
                  <a:gd name="T32" fmla="*/ 10 w 36"/>
                  <a:gd name="T33" fmla="*/ 11 h 25"/>
                  <a:gd name="T34" fmla="*/ 9 w 36"/>
                  <a:gd name="T35" fmla="*/ 11 h 25"/>
                  <a:gd name="T36" fmla="*/ 7 w 36"/>
                  <a:gd name="T37" fmla="*/ 11 h 25"/>
                  <a:gd name="T38" fmla="*/ 7 w 36"/>
                  <a:gd name="T39" fmla="*/ 9 h 25"/>
                  <a:gd name="T40" fmla="*/ 7 w 36"/>
                  <a:gd name="T41" fmla="*/ 9 h 25"/>
                  <a:gd name="T42" fmla="*/ 5 w 36"/>
                  <a:gd name="T43" fmla="*/ 9 h 25"/>
                  <a:gd name="T44" fmla="*/ 1 w 36"/>
                  <a:gd name="T45" fmla="*/ 11 h 25"/>
                  <a:gd name="T46" fmla="*/ 1 w 36"/>
                  <a:gd name="T47" fmla="*/ 13 h 25"/>
                  <a:gd name="T48" fmla="*/ 1 w 36"/>
                  <a:gd name="T49" fmla="*/ 16 h 25"/>
                  <a:gd name="T50" fmla="*/ 5 w 36"/>
                  <a:gd name="T51" fmla="*/ 16 h 25"/>
                  <a:gd name="T52" fmla="*/ 5 w 36"/>
                  <a:gd name="T53" fmla="*/ 16 h 25"/>
                  <a:gd name="T54" fmla="*/ 7 w 36"/>
                  <a:gd name="T55" fmla="*/ 18 h 25"/>
                  <a:gd name="T56" fmla="*/ 7 w 36"/>
                  <a:gd name="T57" fmla="*/ 20 h 25"/>
                  <a:gd name="T58" fmla="*/ 7 w 36"/>
                  <a:gd name="T59" fmla="*/ 22 h 25"/>
                  <a:gd name="T60" fmla="*/ 5 w 36"/>
                  <a:gd name="T61" fmla="*/ 24 h 25"/>
                  <a:gd name="T62" fmla="*/ 9 w 36"/>
                  <a:gd name="T63" fmla="*/ 24 h 25"/>
                  <a:gd name="T64" fmla="*/ 10 w 36"/>
                  <a:gd name="T65" fmla="*/ 25 h 25"/>
                  <a:gd name="T66" fmla="*/ 12 w 36"/>
                  <a:gd name="T67" fmla="*/ 24 h 25"/>
                  <a:gd name="T68" fmla="*/ 14 w 36"/>
                  <a:gd name="T69" fmla="*/ 22 h 25"/>
                  <a:gd name="T70" fmla="*/ 19 w 36"/>
                  <a:gd name="T71" fmla="*/ 22 h 25"/>
                  <a:gd name="T72" fmla="*/ 23 w 36"/>
                  <a:gd name="T73" fmla="*/ 22 h 25"/>
                  <a:gd name="T74" fmla="*/ 25 w 36"/>
                  <a:gd name="T75" fmla="*/ 20 h 25"/>
                  <a:gd name="T76" fmla="*/ 25 w 36"/>
                  <a:gd name="T77" fmla="*/ 18 h 25"/>
                  <a:gd name="T78" fmla="*/ 27 w 36"/>
                  <a:gd name="T79" fmla="*/ 16 h 25"/>
                  <a:gd name="T80" fmla="*/ 29 w 36"/>
                  <a:gd name="T81" fmla="*/ 16 h 25"/>
                  <a:gd name="T82" fmla="*/ 29 w 36"/>
                  <a:gd name="T83" fmla="*/ 14 h 25"/>
                  <a:gd name="T84" fmla="*/ 29 w 36"/>
                  <a:gd name="T85" fmla="*/ 13 h 25"/>
                  <a:gd name="T86" fmla="*/ 27 w 36"/>
                  <a:gd name="T87" fmla="*/ 13 h 25"/>
                  <a:gd name="T88" fmla="*/ 27 w 36"/>
                  <a:gd name="T89" fmla="*/ 13 h 25"/>
                  <a:gd name="T90" fmla="*/ 29 w 36"/>
                  <a:gd name="T91" fmla="*/ 11 h 25"/>
                  <a:gd name="T92" fmla="*/ 25 w 36"/>
                  <a:gd name="T93" fmla="*/ 9 h 25"/>
                  <a:gd name="T94" fmla="*/ 23 w 36"/>
                  <a:gd name="T95" fmla="*/ 9 h 25"/>
                  <a:gd name="T96" fmla="*/ 27 w 36"/>
                  <a:gd name="T97" fmla="*/ 9 h 25"/>
                  <a:gd name="T98" fmla="*/ 32 w 36"/>
                  <a:gd name="T99" fmla="*/ 7 h 25"/>
                  <a:gd name="T100" fmla="*/ 32 w 36"/>
                  <a:gd name="T101" fmla="*/ 5 h 25"/>
                  <a:gd name="T102" fmla="*/ 36 w 36"/>
                  <a:gd name="T103" fmla="*/ 4 h 25"/>
                  <a:gd name="T104" fmla="*/ 18 w 36"/>
                  <a:gd name="T105" fmla="*/ 5 h 25"/>
                  <a:gd name="T106" fmla="*/ 18 w 36"/>
                  <a:gd name="T10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" h="25">
                    <a:moveTo>
                      <a:pt x="36" y="4"/>
                    </a:moveTo>
                    <a:lnTo>
                      <a:pt x="36" y="4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0" y="4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11"/>
                    </a:lnTo>
                    <a:lnTo>
                      <a:pt x="9" y="13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0" y="25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8" y="24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1" y="20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3" y="20"/>
                    </a:lnTo>
                    <a:lnTo>
                      <a:pt x="25" y="20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18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9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9" y="11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5" y="9"/>
                    </a:lnTo>
                    <a:lnTo>
                      <a:pt x="23" y="11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7" y="9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6" y="4"/>
                    </a:lnTo>
                    <a:close/>
                    <a:moveTo>
                      <a:pt x="18" y="7"/>
                    </a:moveTo>
                    <a:lnTo>
                      <a:pt x="16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152"/>
              <p:cNvSpPr>
                <a:spLocks/>
              </p:cNvSpPr>
              <p:nvPr/>
            </p:nvSpPr>
            <p:spPr bwMode="auto">
              <a:xfrm>
                <a:off x="5759401" y="2058413"/>
                <a:ext cx="10891" cy="4510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2 h 2"/>
                  <a:gd name="T8" fmla="*/ 0 w 4"/>
                  <a:gd name="T9" fmla="*/ 2 h 2"/>
                  <a:gd name="T10" fmla="*/ 2 w 4"/>
                  <a:gd name="T11" fmla="*/ 2 h 2"/>
                  <a:gd name="T12" fmla="*/ 2 w 4"/>
                  <a:gd name="T13" fmla="*/ 2 h 2"/>
                  <a:gd name="T14" fmla="*/ 2 w 4"/>
                  <a:gd name="T15" fmla="*/ 2 h 2"/>
                  <a:gd name="T16" fmla="*/ 2 w 4"/>
                  <a:gd name="T17" fmla="*/ 0 h 2"/>
                  <a:gd name="T18" fmla="*/ 4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153"/>
              <p:cNvSpPr>
                <a:spLocks/>
              </p:cNvSpPr>
              <p:nvPr/>
            </p:nvSpPr>
            <p:spPr bwMode="auto">
              <a:xfrm>
                <a:off x="5751233" y="2038119"/>
                <a:ext cx="24504" cy="4510"/>
              </a:xfrm>
              <a:custGeom>
                <a:avLst/>
                <a:gdLst>
                  <a:gd name="T0" fmla="*/ 2 w 9"/>
                  <a:gd name="T1" fmla="*/ 2 h 2"/>
                  <a:gd name="T2" fmla="*/ 3 w 9"/>
                  <a:gd name="T3" fmla="*/ 2 h 2"/>
                  <a:gd name="T4" fmla="*/ 5 w 9"/>
                  <a:gd name="T5" fmla="*/ 2 h 2"/>
                  <a:gd name="T6" fmla="*/ 7 w 9"/>
                  <a:gd name="T7" fmla="*/ 2 h 2"/>
                  <a:gd name="T8" fmla="*/ 7 w 9"/>
                  <a:gd name="T9" fmla="*/ 0 h 2"/>
                  <a:gd name="T10" fmla="*/ 9 w 9"/>
                  <a:gd name="T11" fmla="*/ 0 h 2"/>
                  <a:gd name="T12" fmla="*/ 9 w 9"/>
                  <a:gd name="T13" fmla="*/ 0 h 2"/>
                  <a:gd name="T14" fmla="*/ 7 w 9"/>
                  <a:gd name="T15" fmla="*/ 0 h 2"/>
                  <a:gd name="T16" fmla="*/ 5 w 9"/>
                  <a:gd name="T17" fmla="*/ 0 h 2"/>
                  <a:gd name="T18" fmla="*/ 3 w 9"/>
                  <a:gd name="T19" fmla="*/ 0 h 2"/>
                  <a:gd name="T20" fmla="*/ 2 w 9"/>
                  <a:gd name="T21" fmla="*/ 0 h 2"/>
                  <a:gd name="T22" fmla="*/ 2 w 9"/>
                  <a:gd name="T23" fmla="*/ 0 h 2"/>
                  <a:gd name="T24" fmla="*/ 0 w 9"/>
                  <a:gd name="T25" fmla="*/ 2 h 2"/>
                  <a:gd name="T26" fmla="*/ 0 w 9"/>
                  <a:gd name="T27" fmla="*/ 2 h 2"/>
                  <a:gd name="T28" fmla="*/ 2 w 9"/>
                  <a:gd name="T29" fmla="*/ 2 h 2"/>
                  <a:gd name="T30" fmla="*/ 2 w 9"/>
                  <a:gd name="T31" fmla="*/ 2 h 2"/>
                  <a:gd name="T32" fmla="*/ 2 w 9"/>
                  <a:gd name="T33" fmla="*/ 2 h 2"/>
                  <a:gd name="T34" fmla="*/ 2 w 9"/>
                  <a:gd name="T3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2">
                    <a:moveTo>
                      <a:pt x="2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154"/>
              <p:cNvSpPr>
                <a:spLocks/>
              </p:cNvSpPr>
              <p:nvPr/>
            </p:nvSpPr>
            <p:spPr bwMode="auto">
              <a:xfrm>
                <a:off x="5819301" y="2006551"/>
                <a:ext cx="19059" cy="2255"/>
              </a:xfrm>
              <a:custGeom>
                <a:avLst/>
                <a:gdLst>
                  <a:gd name="T0" fmla="*/ 2 w 7"/>
                  <a:gd name="T1" fmla="*/ 1 h 1"/>
                  <a:gd name="T2" fmla="*/ 2 w 7"/>
                  <a:gd name="T3" fmla="*/ 1 h 1"/>
                  <a:gd name="T4" fmla="*/ 2 w 7"/>
                  <a:gd name="T5" fmla="*/ 1 h 1"/>
                  <a:gd name="T6" fmla="*/ 4 w 7"/>
                  <a:gd name="T7" fmla="*/ 1 h 1"/>
                  <a:gd name="T8" fmla="*/ 4 w 7"/>
                  <a:gd name="T9" fmla="*/ 1 h 1"/>
                  <a:gd name="T10" fmla="*/ 6 w 7"/>
                  <a:gd name="T11" fmla="*/ 0 h 1"/>
                  <a:gd name="T12" fmla="*/ 4 w 7"/>
                  <a:gd name="T13" fmla="*/ 1 h 1"/>
                  <a:gd name="T14" fmla="*/ 6 w 7"/>
                  <a:gd name="T15" fmla="*/ 1 h 1"/>
                  <a:gd name="T16" fmla="*/ 6 w 7"/>
                  <a:gd name="T17" fmla="*/ 1 h 1"/>
                  <a:gd name="T18" fmla="*/ 7 w 7"/>
                  <a:gd name="T19" fmla="*/ 0 h 1"/>
                  <a:gd name="T20" fmla="*/ 6 w 7"/>
                  <a:gd name="T21" fmla="*/ 0 h 1"/>
                  <a:gd name="T22" fmla="*/ 4 w 7"/>
                  <a:gd name="T23" fmla="*/ 0 h 1"/>
                  <a:gd name="T24" fmla="*/ 4 w 7"/>
                  <a:gd name="T25" fmla="*/ 0 h 1"/>
                  <a:gd name="T26" fmla="*/ 2 w 7"/>
                  <a:gd name="T27" fmla="*/ 1 h 1"/>
                  <a:gd name="T28" fmla="*/ 2 w 7"/>
                  <a:gd name="T29" fmla="*/ 0 h 1"/>
                  <a:gd name="T30" fmla="*/ 0 w 7"/>
                  <a:gd name="T31" fmla="*/ 1 h 1"/>
                  <a:gd name="T32" fmla="*/ 0 w 7"/>
                  <a:gd name="T33" fmla="*/ 1 h 1"/>
                  <a:gd name="T34" fmla="*/ 0 w 7"/>
                  <a:gd name="T35" fmla="*/ 1 h 1"/>
                  <a:gd name="T36" fmla="*/ 0 w 7"/>
                  <a:gd name="T37" fmla="*/ 1 h 1"/>
                  <a:gd name="T38" fmla="*/ 2 w 7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">
                    <a:moveTo>
                      <a:pt x="2" y="1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155"/>
              <p:cNvSpPr>
                <a:spLocks/>
              </p:cNvSpPr>
              <p:nvPr/>
            </p:nvSpPr>
            <p:spPr bwMode="auto">
              <a:xfrm>
                <a:off x="5751233" y="1984002"/>
                <a:ext cx="84403" cy="33823"/>
              </a:xfrm>
              <a:custGeom>
                <a:avLst/>
                <a:gdLst>
                  <a:gd name="T0" fmla="*/ 0 w 31"/>
                  <a:gd name="T1" fmla="*/ 10 h 15"/>
                  <a:gd name="T2" fmla="*/ 3 w 31"/>
                  <a:gd name="T3" fmla="*/ 10 h 15"/>
                  <a:gd name="T4" fmla="*/ 7 w 31"/>
                  <a:gd name="T5" fmla="*/ 10 h 15"/>
                  <a:gd name="T6" fmla="*/ 12 w 31"/>
                  <a:gd name="T7" fmla="*/ 10 h 15"/>
                  <a:gd name="T8" fmla="*/ 16 w 31"/>
                  <a:gd name="T9" fmla="*/ 8 h 15"/>
                  <a:gd name="T10" fmla="*/ 20 w 31"/>
                  <a:gd name="T11" fmla="*/ 10 h 15"/>
                  <a:gd name="T12" fmla="*/ 14 w 31"/>
                  <a:gd name="T13" fmla="*/ 10 h 15"/>
                  <a:gd name="T14" fmla="*/ 12 w 31"/>
                  <a:gd name="T15" fmla="*/ 10 h 15"/>
                  <a:gd name="T16" fmla="*/ 12 w 31"/>
                  <a:gd name="T17" fmla="*/ 10 h 15"/>
                  <a:gd name="T18" fmla="*/ 9 w 31"/>
                  <a:gd name="T19" fmla="*/ 10 h 15"/>
                  <a:gd name="T20" fmla="*/ 7 w 31"/>
                  <a:gd name="T21" fmla="*/ 11 h 15"/>
                  <a:gd name="T22" fmla="*/ 7 w 31"/>
                  <a:gd name="T23" fmla="*/ 11 h 15"/>
                  <a:gd name="T24" fmla="*/ 7 w 31"/>
                  <a:gd name="T25" fmla="*/ 13 h 15"/>
                  <a:gd name="T26" fmla="*/ 5 w 31"/>
                  <a:gd name="T27" fmla="*/ 15 h 15"/>
                  <a:gd name="T28" fmla="*/ 9 w 31"/>
                  <a:gd name="T29" fmla="*/ 15 h 15"/>
                  <a:gd name="T30" fmla="*/ 11 w 31"/>
                  <a:gd name="T31" fmla="*/ 15 h 15"/>
                  <a:gd name="T32" fmla="*/ 12 w 31"/>
                  <a:gd name="T33" fmla="*/ 15 h 15"/>
                  <a:gd name="T34" fmla="*/ 12 w 31"/>
                  <a:gd name="T35" fmla="*/ 15 h 15"/>
                  <a:gd name="T36" fmla="*/ 16 w 31"/>
                  <a:gd name="T37" fmla="*/ 15 h 15"/>
                  <a:gd name="T38" fmla="*/ 18 w 31"/>
                  <a:gd name="T39" fmla="*/ 15 h 15"/>
                  <a:gd name="T40" fmla="*/ 18 w 31"/>
                  <a:gd name="T41" fmla="*/ 15 h 15"/>
                  <a:gd name="T42" fmla="*/ 20 w 31"/>
                  <a:gd name="T43" fmla="*/ 15 h 15"/>
                  <a:gd name="T44" fmla="*/ 18 w 31"/>
                  <a:gd name="T45" fmla="*/ 11 h 15"/>
                  <a:gd name="T46" fmla="*/ 21 w 31"/>
                  <a:gd name="T47" fmla="*/ 11 h 15"/>
                  <a:gd name="T48" fmla="*/ 21 w 31"/>
                  <a:gd name="T49" fmla="*/ 11 h 15"/>
                  <a:gd name="T50" fmla="*/ 23 w 31"/>
                  <a:gd name="T51" fmla="*/ 10 h 15"/>
                  <a:gd name="T52" fmla="*/ 23 w 31"/>
                  <a:gd name="T53" fmla="*/ 11 h 15"/>
                  <a:gd name="T54" fmla="*/ 25 w 31"/>
                  <a:gd name="T55" fmla="*/ 10 h 15"/>
                  <a:gd name="T56" fmla="*/ 25 w 31"/>
                  <a:gd name="T57" fmla="*/ 8 h 15"/>
                  <a:gd name="T58" fmla="*/ 27 w 31"/>
                  <a:gd name="T59" fmla="*/ 8 h 15"/>
                  <a:gd name="T60" fmla="*/ 29 w 31"/>
                  <a:gd name="T61" fmla="*/ 6 h 15"/>
                  <a:gd name="T62" fmla="*/ 29 w 31"/>
                  <a:gd name="T63" fmla="*/ 4 h 15"/>
                  <a:gd name="T64" fmla="*/ 31 w 31"/>
                  <a:gd name="T65" fmla="*/ 2 h 15"/>
                  <a:gd name="T66" fmla="*/ 31 w 31"/>
                  <a:gd name="T67" fmla="*/ 0 h 15"/>
                  <a:gd name="T68" fmla="*/ 29 w 31"/>
                  <a:gd name="T69" fmla="*/ 0 h 15"/>
                  <a:gd name="T70" fmla="*/ 27 w 31"/>
                  <a:gd name="T71" fmla="*/ 2 h 15"/>
                  <a:gd name="T72" fmla="*/ 25 w 31"/>
                  <a:gd name="T73" fmla="*/ 0 h 15"/>
                  <a:gd name="T74" fmla="*/ 23 w 31"/>
                  <a:gd name="T75" fmla="*/ 0 h 15"/>
                  <a:gd name="T76" fmla="*/ 18 w 31"/>
                  <a:gd name="T77" fmla="*/ 0 h 15"/>
                  <a:gd name="T78" fmla="*/ 16 w 31"/>
                  <a:gd name="T79" fmla="*/ 2 h 15"/>
                  <a:gd name="T80" fmla="*/ 20 w 31"/>
                  <a:gd name="T81" fmla="*/ 4 h 15"/>
                  <a:gd name="T82" fmla="*/ 18 w 31"/>
                  <a:gd name="T83" fmla="*/ 4 h 15"/>
                  <a:gd name="T84" fmla="*/ 18 w 31"/>
                  <a:gd name="T85" fmla="*/ 4 h 15"/>
                  <a:gd name="T86" fmla="*/ 16 w 31"/>
                  <a:gd name="T87" fmla="*/ 6 h 15"/>
                  <a:gd name="T88" fmla="*/ 14 w 31"/>
                  <a:gd name="T89" fmla="*/ 6 h 15"/>
                  <a:gd name="T90" fmla="*/ 14 w 31"/>
                  <a:gd name="T91" fmla="*/ 4 h 15"/>
                  <a:gd name="T92" fmla="*/ 14 w 31"/>
                  <a:gd name="T93" fmla="*/ 2 h 15"/>
                  <a:gd name="T94" fmla="*/ 14 w 31"/>
                  <a:gd name="T95" fmla="*/ 2 h 15"/>
                  <a:gd name="T96" fmla="*/ 11 w 31"/>
                  <a:gd name="T97" fmla="*/ 2 h 15"/>
                  <a:gd name="T98" fmla="*/ 9 w 31"/>
                  <a:gd name="T99" fmla="*/ 4 h 15"/>
                  <a:gd name="T100" fmla="*/ 9 w 31"/>
                  <a:gd name="T101" fmla="*/ 4 h 15"/>
                  <a:gd name="T102" fmla="*/ 11 w 31"/>
                  <a:gd name="T103" fmla="*/ 6 h 15"/>
                  <a:gd name="T104" fmla="*/ 9 w 31"/>
                  <a:gd name="T105" fmla="*/ 6 h 15"/>
                  <a:gd name="T106" fmla="*/ 7 w 31"/>
                  <a:gd name="T107" fmla="*/ 8 h 15"/>
                  <a:gd name="T108" fmla="*/ 5 w 31"/>
                  <a:gd name="T109" fmla="*/ 6 h 15"/>
                  <a:gd name="T110" fmla="*/ 3 w 31"/>
                  <a:gd name="T111" fmla="*/ 8 h 15"/>
                  <a:gd name="T112" fmla="*/ 2 w 31"/>
                  <a:gd name="T11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" h="15">
                    <a:moveTo>
                      <a:pt x="2" y="8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7" y="11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3" y="11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10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156"/>
              <p:cNvSpPr>
                <a:spLocks/>
              </p:cNvSpPr>
              <p:nvPr/>
            </p:nvSpPr>
            <p:spPr bwMode="auto">
              <a:xfrm>
                <a:off x="5873754" y="1941159"/>
                <a:ext cx="49008" cy="22549"/>
              </a:xfrm>
              <a:custGeom>
                <a:avLst/>
                <a:gdLst>
                  <a:gd name="T0" fmla="*/ 2 w 18"/>
                  <a:gd name="T1" fmla="*/ 10 h 10"/>
                  <a:gd name="T2" fmla="*/ 4 w 18"/>
                  <a:gd name="T3" fmla="*/ 10 h 10"/>
                  <a:gd name="T4" fmla="*/ 4 w 18"/>
                  <a:gd name="T5" fmla="*/ 10 h 10"/>
                  <a:gd name="T6" fmla="*/ 5 w 18"/>
                  <a:gd name="T7" fmla="*/ 10 h 10"/>
                  <a:gd name="T8" fmla="*/ 5 w 18"/>
                  <a:gd name="T9" fmla="*/ 10 h 10"/>
                  <a:gd name="T10" fmla="*/ 7 w 18"/>
                  <a:gd name="T11" fmla="*/ 10 h 10"/>
                  <a:gd name="T12" fmla="*/ 11 w 18"/>
                  <a:gd name="T13" fmla="*/ 10 h 10"/>
                  <a:gd name="T14" fmla="*/ 13 w 18"/>
                  <a:gd name="T15" fmla="*/ 10 h 10"/>
                  <a:gd name="T16" fmla="*/ 13 w 18"/>
                  <a:gd name="T17" fmla="*/ 10 h 10"/>
                  <a:gd name="T18" fmla="*/ 14 w 18"/>
                  <a:gd name="T19" fmla="*/ 9 h 10"/>
                  <a:gd name="T20" fmla="*/ 14 w 18"/>
                  <a:gd name="T21" fmla="*/ 9 h 10"/>
                  <a:gd name="T22" fmla="*/ 14 w 18"/>
                  <a:gd name="T23" fmla="*/ 9 h 10"/>
                  <a:gd name="T24" fmla="*/ 14 w 18"/>
                  <a:gd name="T25" fmla="*/ 7 h 10"/>
                  <a:gd name="T26" fmla="*/ 16 w 18"/>
                  <a:gd name="T27" fmla="*/ 7 h 10"/>
                  <a:gd name="T28" fmla="*/ 16 w 18"/>
                  <a:gd name="T29" fmla="*/ 7 h 10"/>
                  <a:gd name="T30" fmla="*/ 18 w 18"/>
                  <a:gd name="T31" fmla="*/ 5 h 10"/>
                  <a:gd name="T32" fmla="*/ 16 w 18"/>
                  <a:gd name="T33" fmla="*/ 5 h 10"/>
                  <a:gd name="T34" fmla="*/ 14 w 18"/>
                  <a:gd name="T35" fmla="*/ 5 h 10"/>
                  <a:gd name="T36" fmla="*/ 14 w 18"/>
                  <a:gd name="T37" fmla="*/ 5 h 10"/>
                  <a:gd name="T38" fmla="*/ 13 w 18"/>
                  <a:gd name="T39" fmla="*/ 5 h 10"/>
                  <a:gd name="T40" fmla="*/ 14 w 18"/>
                  <a:gd name="T41" fmla="*/ 3 h 10"/>
                  <a:gd name="T42" fmla="*/ 14 w 18"/>
                  <a:gd name="T43" fmla="*/ 3 h 10"/>
                  <a:gd name="T44" fmla="*/ 14 w 18"/>
                  <a:gd name="T45" fmla="*/ 3 h 10"/>
                  <a:gd name="T46" fmla="*/ 14 w 18"/>
                  <a:gd name="T47" fmla="*/ 3 h 10"/>
                  <a:gd name="T48" fmla="*/ 14 w 18"/>
                  <a:gd name="T49" fmla="*/ 1 h 10"/>
                  <a:gd name="T50" fmla="*/ 13 w 18"/>
                  <a:gd name="T51" fmla="*/ 1 h 10"/>
                  <a:gd name="T52" fmla="*/ 11 w 18"/>
                  <a:gd name="T53" fmla="*/ 1 h 10"/>
                  <a:gd name="T54" fmla="*/ 9 w 18"/>
                  <a:gd name="T55" fmla="*/ 0 h 10"/>
                  <a:gd name="T56" fmla="*/ 5 w 18"/>
                  <a:gd name="T57" fmla="*/ 1 h 10"/>
                  <a:gd name="T58" fmla="*/ 5 w 18"/>
                  <a:gd name="T59" fmla="*/ 1 h 10"/>
                  <a:gd name="T60" fmla="*/ 5 w 18"/>
                  <a:gd name="T61" fmla="*/ 1 h 10"/>
                  <a:gd name="T62" fmla="*/ 5 w 18"/>
                  <a:gd name="T63" fmla="*/ 1 h 10"/>
                  <a:gd name="T64" fmla="*/ 5 w 18"/>
                  <a:gd name="T65" fmla="*/ 1 h 10"/>
                  <a:gd name="T66" fmla="*/ 5 w 18"/>
                  <a:gd name="T67" fmla="*/ 1 h 10"/>
                  <a:gd name="T68" fmla="*/ 5 w 18"/>
                  <a:gd name="T69" fmla="*/ 3 h 10"/>
                  <a:gd name="T70" fmla="*/ 5 w 18"/>
                  <a:gd name="T71" fmla="*/ 3 h 10"/>
                  <a:gd name="T72" fmla="*/ 4 w 18"/>
                  <a:gd name="T73" fmla="*/ 3 h 10"/>
                  <a:gd name="T74" fmla="*/ 4 w 18"/>
                  <a:gd name="T75" fmla="*/ 3 h 10"/>
                  <a:gd name="T76" fmla="*/ 4 w 18"/>
                  <a:gd name="T77" fmla="*/ 5 h 10"/>
                  <a:gd name="T78" fmla="*/ 4 w 18"/>
                  <a:gd name="T79" fmla="*/ 5 h 10"/>
                  <a:gd name="T80" fmla="*/ 4 w 18"/>
                  <a:gd name="T81" fmla="*/ 5 h 10"/>
                  <a:gd name="T82" fmla="*/ 2 w 18"/>
                  <a:gd name="T83" fmla="*/ 5 h 10"/>
                  <a:gd name="T84" fmla="*/ 2 w 18"/>
                  <a:gd name="T85" fmla="*/ 7 h 10"/>
                  <a:gd name="T86" fmla="*/ 4 w 18"/>
                  <a:gd name="T87" fmla="*/ 7 h 10"/>
                  <a:gd name="T88" fmla="*/ 5 w 18"/>
                  <a:gd name="T89" fmla="*/ 7 h 10"/>
                  <a:gd name="T90" fmla="*/ 5 w 18"/>
                  <a:gd name="T91" fmla="*/ 7 h 10"/>
                  <a:gd name="T92" fmla="*/ 5 w 18"/>
                  <a:gd name="T93" fmla="*/ 7 h 10"/>
                  <a:gd name="T94" fmla="*/ 5 w 18"/>
                  <a:gd name="T95" fmla="*/ 7 h 10"/>
                  <a:gd name="T96" fmla="*/ 2 w 18"/>
                  <a:gd name="T97" fmla="*/ 7 h 10"/>
                  <a:gd name="T98" fmla="*/ 0 w 18"/>
                  <a:gd name="T99" fmla="*/ 7 h 10"/>
                  <a:gd name="T100" fmla="*/ 2 w 18"/>
                  <a:gd name="T101" fmla="*/ 10 h 10"/>
                  <a:gd name="T102" fmla="*/ 0 w 18"/>
                  <a:gd name="T103" fmla="*/ 10 h 10"/>
                  <a:gd name="T104" fmla="*/ 2 w 18"/>
                  <a:gd name="T10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" h="10">
                    <a:moveTo>
                      <a:pt x="2" y="10"/>
                    </a:move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157"/>
              <p:cNvSpPr>
                <a:spLocks/>
              </p:cNvSpPr>
              <p:nvPr/>
            </p:nvSpPr>
            <p:spPr bwMode="auto">
              <a:xfrm>
                <a:off x="5800242" y="1927629"/>
                <a:ext cx="68067" cy="33823"/>
              </a:xfrm>
              <a:custGeom>
                <a:avLst/>
                <a:gdLst>
                  <a:gd name="T0" fmla="*/ 3 w 25"/>
                  <a:gd name="T1" fmla="*/ 11 h 15"/>
                  <a:gd name="T2" fmla="*/ 5 w 25"/>
                  <a:gd name="T3" fmla="*/ 9 h 15"/>
                  <a:gd name="T4" fmla="*/ 9 w 25"/>
                  <a:gd name="T5" fmla="*/ 9 h 15"/>
                  <a:gd name="T6" fmla="*/ 7 w 25"/>
                  <a:gd name="T7" fmla="*/ 11 h 15"/>
                  <a:gd name="T8" fmla="*/ 9 w 25"/>
                  <a:gd name="T9" fmla="*/ 11 h 15"/>
                  <a:gd name="T10" fmla="*/ 11 w 25"/>
                  <a:gd name="T11" fmla="*/ 11 h 15"/>
                  <a:gd name="T12" fmla="*/ 13 w 25"/>
                  <a:gd name="T13" fmla="*/ 11 h 15"/>
                  <a:gd name="T14" fmla="*/ 14 w 25"/>
                  <a:gd name="T15" fmla="*/ 11 h 15"/>
                  <a:gd name="T16" fmla="*/ 14 w 25"/>
                  <a:gd name="T17" fmla="*/ 13 h 15"/>
                  <a:gd name="T18" fmla="*/ 14 w 25"/>
                  <a:gd name="T19" fmla="*/ 15 h 15"/>
                  <a:gd name="T20" fmla="*/ 14 w 25"/>
                  <a:gd name="T21" fmla="*/ 15 h 15"/>
                  <a:gd name="T22" fmla="*/ 16 w 25"/>
                  <a:gd name="T23" fmla="*/ 15 h 15"/>
                  <a:gd name="T24" fmla="*/ 18 w 25"/>
                  <a:gd name="T25" fmla="*/ 15 h 15"/>
                  <a:gd name="T26" fmla="*/ 20 w 25"/>
                  <a:gd name="T27" fmla="*/ 15 h 15"/>
                  <a:gd name="T28" fmla="*/ 23 w 25"/>
                  <a:gd name="T29" fmla="*/ 13 h 15"/>
                  <a:gd name="T30" fmla="*/ 23 w 25"/>
                  <a:gd name="T31" fmla="*/ 11 h 15"/>
                  <a:gd name="T32" fmla="*/ 22 w 25"/>
                  <a:gd name="T33" fmla="*/ 9 h 15"/>
                  <a:gd name="T34" fmla="*/ 23 w 25"/>
                  <a:gd name="T35" fmla="*/ 9 h 15"/>
                  <a:gd name="T36" fmla="*/ 25 w 25"/>
                  <a:gd name="T37" fmla="*/ 7 h 15"/>
                  <a:gd name="T38" fmla="*/ 25 w 25"/>
                  <a:gd name="T39" fmla="*/ 7 h 15"/>
                  <a:gd name="T40" fmla="*/ 23 w 25"/>
                  <a:gd name="T41" fmla="*/ 7 h 15"/>
                  <a:gd name="T42" fmla="*/ 25 w 25"/>
                  <a:gd name="T43" fmla="*/ 6 h 15"/>
                  <a:gd name="T44" fmla="*/ 22 w 25"/>
                  <a:gd name="T45" fmla="*/ 6 h 15"/>
                  <a:gd name="T46" fmla="*/ 20 w 25"/>
                  <a:gd name="T47" fmla="*/ 6 h 15"/>
                  <a:gd name="T48" fmla="*/ 20 w 25"/>
                  <a:gd name="T49" fmla="*/ 6 h 15"/>
                  <a:gd name="T50" fmla="*/ 22 w 25"/>
                  <a:gd name="T51" fmla="*/ 4 h 15"/>
                  <a:gd name="T52" fmla="*/ 20 w 25"/>
                  <a:gd name="T53" fmla="*/ 4 h 15"/>
                  <a:gd name="T54" fmla="*/ 20 w 25"/>
                  <a:gd name="T55" fmla="*/ 4 h 15"/>
                  <a:gd name="T56" fmla="*/ 18 w 25"/>
                  <a:gd name="T57" fmla="*/ 2 h 15"/>
                  <a:gd name="T58" fmla="*/ 18 w 25"/>
                  <a:gd name="T59" fmla="*/ 2 h 15"/>
                  <a:gd name="T60" fmla="*/ 14 w 25"/>
                  <a:gd name="T61" fmla="*/ 4 h 15"/>
                  <a:gd name="T62" fmla="*/ 14 w 25"/>
                  <a:gd name="T63" fmla="*/ 4 h 15"/>
                  <a:gd name="T64" fmla="*/ 13 w 25"/>
                  <a:gd name="T65" fmla="*/ 4 h 15"/>
                  <a:gd name="T66" fmla="*/ 14 w 25"/>
                  <a:gd name="T67" fmla="*/ 2 h 15"/>
                  <a:gd name="T68" fmla="*/ 14 w 25"/>
                  <a:gd name="T69" fmla="*/ 2 h 15"/>
                  <a:gd name="T70" fmla="*/ 13 w 25"/>
                  <a:gd name="T71" fmla="*/ 0 h 15"/>
                  <a:gd name="T72" fmla="*/ 7 w 25"/>
                  <a:gd name="T73" fmla="*/ 0 h 15"/>
                  <a:gd name="T74" fmla="*/ 5 w 25"/>
                  <a:gd name="T75" fmla="*/ 0 h 15"/>
                  <a:gd name="T76" fmla="*/ 3 w 25"/>
                  <a:gd name="T77" fmla="*/ 4 h 15"/>
                  <a:gd name="T78" fmla="*/ 5 w 25"/>
                  <a:gd name="T79" fmla="*/ 4 h 15"/>
                  <a:gd name="T80" fmla="*/ 5 w 25"/>
                  <a:gd name="T81" fmla="*/ 4 h 15"/>
                  <a:gd name="T82" fmla="*/ 5 w 25"/>
                  <a:gd name="T83" fmla="*/ 6 h 15"/>
                  <a:gd name="T84" fmla="*/ 7 w 25"/>
                  <a:gd name="T85" fmla="*/ 4 h 15"/>
                  <a:gd name="T86" fmla="*/ 9 w 25"/>
                  <a:gd name="T87" fmla="*/ 4 h 15"/>
                  <a:gd name="T88" fmla="*/ 9 w 25"/>
                  <a:gd name="T89" fmla="*/ 4 h 15"/>
                  <a:gd name="T90" fmla="*/ 7 w 25"/>
                  <a:gd name="T91" fmla="*/ 6 h 15"/>
                  <a:gd name="T92" fmla="*/ 7 w 25"/>
                  <a:gd name="T93" fmla="*/ 6 h 15"/>
                  <a:gd name="T94" fmla="*/ 7 w 25"/>
                  <a:gd name="T95" fmla="*/ 6 h 15"/>
                  <a:gd name="T96" fmla="*/ 7 w 25"/>
                  <a:gd name="T97" fmla="*/ 6 h 15"/>
                  <a:gd name="T98" fmla="*/ 9 w 25"/>
                  <a:gd name="T99" fmla="*/ 7 h 15"/>
                  <a:gd name="T100" fmla="*/ 5 w 25"/>
                  <a:gd name="T101" fmla="*/ 7 h 15"/>
                  <a:gd name="T102" fmla="*/ 7 w 25"/>
                  <a:gd name="T103" fmla="*/ 7 h 15"/>
                  <a:gd name="T104" fmla="*/ 5 w 25"/>
                  <a:gd name="T105" fmla="*/ 7 h 15"/>
                  <a:gd name="T106" fmla="*/ 2 w 25"/>
                  <a:gd name="T107" fmla="*/ 7 h 15"/>
                  <a:gd name="T108" fmla="*/ 0 w 25"/>
                  <a:gd name="T109" fmla="*/ 7 h 15"/>
                  <a:gd name="T110" fmla="*/ 0 w 25"/>
                  <a:gd name="T1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" h="15">
                    <a:moveTo>
                      <a:pt x="2" y="9"/>
                    </a:moveTo>
                    <a:lnTo>
                      <a:pt x="3" y="11"/>
                    </a:lnTo>
                    <a:lnTo>
                      <a:pt x="3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2" y="15"/>
                    </a:lnTo>
                    <a:lnTo>
                      <a:pt x="23" y="13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2" y="11"/>
                    </a:lnTo>
                    <a:lnTo>
                      <a:pt x="22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7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158"/>
              <p:cNvSpPr>
                <a:spLocks/>
              </p:cNvSpPr>
              <p:nvPr/>
            </p:nvSpPr>
            <p:spPr bwMode="auto">
              <a:xfrm>
                <a:off x="5813855" y="1956943"/>
                <a:ext cx="16336" cy="4510"/>
              </a:xfrm>
              <a:custGeom>
                <a:avLst/>
                <a:gdLst>
                  <a:gd name="T0" fmla="*/ 4 w 6"/>
                  <a:gd name="T1" fmla="*/ 0 h 2"/>
                  <a:gd name="T2" fmla="*/ 2 w 6"/>
                  <a:gd name="T3" fmla="*/ 0 h 2"/>
                  <a:gd name="T4" fmla="*/ 0 w 6"/>
                  <a:gd name="T5" fmla="*/ 0 h 2"/>
                  <a:gd name="T6" fmla="*/ 0 w 6"/>
                  <a:gd name="T7" fmla="*/ 2 h 2"/>
                  <a:gd name="T8" fmla="*/ 0 w 6"/>
                  <a:gd name="T9" fmla="*/ 2 h 2"/>
                  <a:gd name="T10" fmla="*/ 2 w 6"/>
                  <a:gd name="T11" fmla="*/ 2 h 2"/>
                  <a:gd name="T12" fmla="*/ 4 w 6"/>
                  <a:gd name="T13" fmla="*/ 2 h 2"/>
                  <a:gd name="T14" fmla="*/ 4 w 6"/>
                  <a:gd name="T15" fmla="*/ 2 h 2"/>
                  <a:gd name="T16" fmla="*/ 6 w 6"/>
                  <a:gd name="T17" fmla="*/ 2 h 2"/>
                  <a:gd name="T18" fmla="*/ 6 w 6"/>
                  <a:gd name="T19" fmla="*/ 2 h 2"/>
                  <a:gd name="T20" fmla="*/ 4 w 6"/>
                  <a:gd name="T21" fmla="*/ 0 h 2"/>
                  <a:gd name="T22" fmla="*/ 4 w 6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4" name="Freeform 159"/>
              <p:cNvSpPr>
                <a:spLocks/>
              </p:cNvSpPr>
              <p:nvPr/>
            </p:nvSpPr>
            <p:spPr bwMode="auto">
              <a:xfrm>
                <a:off x="5764847" y="1956943"/>
                <a:ext cx="10891" cy="15784"/>
              </a:xfrm>
              <a:custGeom>
                <a:avLst/>
                <a:gdLst>
                  <a:gd name="T0" fmla="*/ 2 w 4"/>
                  <a:gd name="T1" fmla="*/ 7 h 7"/>
                  <a:gd name="T2" fmla="*/ 2 w 4"/>
                  <a:gd name="T3" fmla="*/ 7 h 7"/>
                  <a:gd name="T4" fmla="*/ 2 w 4"/>
                  <a:gd name="T5" fmla="*/ 7 h 7"/>
                  <a:gd name="T6" fmla="*/ 4 w 4"/>
                  <a:gd name="T7" fmla="*/ 5 h 7"/>
                  <a:gd name="T8" fmla="*/ 4 w 4"/>
                  <a:gd name="T9" fmla="*/ 5 h 7"/>
                  <a:gd name="T10" fmla="*/ 4 w 4"/>
                  <a:gd name="T11" fmla="*/ 5 h 7"/>
                  <a:gd name="T12" fmla="*/ 4 w 4"/>
                  <a:gd name="T13" fmla="*/ 5 h 7"/>
                  <a:gd name="T14" fmla="*/ 4 w 4"/>
                  <a:gd name="T15" fmla="*/ 3 h 7"/>
                  <a:gd name="T16" fmla="*/ 4 w 4"/>
                  <a:gd name="T17" fmla="*/ 3 h 7"/>
                  <a:gd name="T18" fmla="*/ 4 w 4"/>
                  <a:gd name="T19" fmla="*/ 3 h 7"/>
                  <a:gd name="T20" fmla="*/ 4 w 4"/>
                  <a:gd name="T21" fmla="*/ 3 h 7"/>
                  <a:gd name="T22" fmla="*/ 4 w 4"/>
                  <a:gd name="T23" fmla="*/ 3 h 7"/>
                  <a:gd name="T24" fmla="*/ 4 w 4"/>
                  <a:gd name="T25" fmla="*/ 2 h 7"/>
                  <a:gd name="T26" fmla="*/ 4 w 4"/>
                  <a:gd name="T27" fmla="*/ 2 h 7"/>
                  <a:gd name="T28" fmla="*/ 4 w 4"/>
                  <a:gd name="T29" fmla="*/ 2 h 7"/>
                  <a:gd name="T30" fmla="*/ 4 w 4"/>
                  <a:gd name="T31" fmla="*/ 2 h 7"/>
                  <a:gd name="T32" fmla="*/ 2 w 4"/>
                  <a:gd name="T33" fmla="*/ 2 h 7"/>
                  <a:gd name="T34" fmla="*/ 2 w 4"/>
                  <a:gd name="T35" fmla="*/ 0 h 7"/>
                  <a:gd name="T36" fmla="*/ 2 w 4"/>
                  <a:gd name="T37" fmla="*/ 2 h 7"/>
                  <a:gd name="T38" fmla="*/ 2 w 4"/>
                  <a:gd name="T39" fmla="*/ 2 h 7"/>
                  <a:gd name="T40" fmla="*/ 0 w 4"/>
                  <a:gd name="T41" fmla="*/ 3 h 7"/>
                  <a:gd name="T42" fmla="*/ 0 w 4"/>
                  <a:gd name="T43" fmla="*/ 3 h 7"/>
                  <a:gd name="T44" fmla="*/ 0 w 4"/>
                  <a:gd name="T45" fmla="*/ 5 h 7"/>
                  <a:gd name="T46" fmla="*/ 0 w 4"/>
                  <a:gd name="T47" fmla="*/ 5 h 7"/>
                  <a:gd name="T48" fmla="*/ 0 w 4"/>
                  <a:gd name="T49" fmla="*/ 5 h 7"/>
                  <a:gd name="T50" fmla="*/ 2 w 4"/>
                  <a:gd name="T5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Freeform 160"/>
              <p:cNvSpPr>
                <a:spLocks/>
              </p:cNvSpPr>
              <p:nvPr/>
            </p:nvSpPr>
            <p:spPr bwMode="auto">
              <a:xfrm>
                <a:off x="5751233" y="1981747"/>
                <a:ext cx="19059" cy="6765"/>
              </a:xfrm>
              <a:custGeom>
                <a:avLst/>
                <a:gdLst>
                  <a:gd name="T0" fmla="*/ 5 w 7"/>
                  <a:gd name="T1" fmla="*/ 1 h 3"/>
                  <a:gd name="T2" fmla="*/ 5 w 7"/>
                  <a:gd name="T3" fmla="*/ 1 h 3"/>
                  <a:gd name="T4" fmla="*/ 5 w 7"/>
                  <a:gd name="T5" fmla="*/ 1 h 3"/>
                  <a:gd name="T6" fmla="*/ 5 w 7"/>
                  <a:gd name="T7" fmla="*/ 0 h 3"/>
                  <a:gd name="T8" fmla="*/ 5 w 7"/>
                  <a:gd name="T9" fmla="*/ 0 h 3"/>
                  <a:gd name="T10" fmla="*/ 5 w 7"/>
                  <a:gd name="T11" fmla="*/ 0 h 3"/>
                  <a:gd name="T12" fmla="*/ 3 w 7"/>
                  <a:gd name="T13" fmla="*/ 0 h 3"/>
                  <a:gd name="T14" fmla="*/ 2 w 7"/>
                  <a:gd name="T15" fmla="*/ 0 h 3"/>
                  <a:gd name="T16" fmla="*/ 0 w 7"/>
                  <a:gd name="T17" fmla="*/ 0 h 3"/>
                  <a:gd name="T18" fmla="*/ 0 w 7"/>
                  <a:gd name="T19" fmla="*/ 1 h 3"/>
                  <a:gd name="T20" fmla="*/ 2 w 7"/>
                  <a:gd name="T21" fmla="*/ 1 h 3"/>
                  <a:gd name="T22" fmla="*/ 0 w 7"/>
                  <a:gd name="T23" fmla="*/ 1 h 3"/>
                  <a:gd name="T24" fmla="*/ 0 w 7"/>
                  <a:gd name="T25" fmla="*/ 1 h 3"/>
                  <a:gd name="T26" fmla="*/ 2 w 7"/>
                  <a:gd name="T27" fmla="*/ 1 h 3"/>
                  <a:gd name="T28" fmla="*/ 0 w 7"/>
                  <a:gd name="T29" fmla="*/ 1 h 3"/>
                  <a:gd name="T30" fmla="*/ 0 w 7"/>
                  <a:gd name="T31" fmla="*/ 1 h 3"/>
                  <a:gd name="T32" fmla="*/ 0 w 7"/>
                  <a:gd name="T33" fmla="*/ 3 h 3"/>
                  <a:gd name="T34" fmla="*/ 3 w 7"/>
                  <a:gd name="T35" fmla="*/ 3 h 3"/>
                  <a:gd name="T36" fmla="*/ 5 w 7"/>
                  <a:gd name="T37" fmla="*/ 3 h 3"/>
                  <a:gd name="T38" fmla="*/ 7 w 7"/>
                  <a:gd name="T39" fmla="*/ 1 h 3"/>
                  <a:gd name="T40" fmla="*/ 5 w 7"/>
                  <a:gd name="T4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3">
                    <a:moveTo>
                      <a:pt x="5" y="1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Freeform 161"/>
              <p:cNvSpPr>
                <a:spLocks/>
              </p:cNvSpPr>
              <p:nvPr/>
            </p:nvSpPr>
            <p:spPr bwMode="auto">
              <a:xfrm>
                <a:off x="5745788" y="1988512"/>
                <a:ext cx="24504" cy="4510"/>
              </a:xfrm>
              <a:custGeom>
                <a:avLst/>
                <a:gdLst>
                  <a:gd name="T0" fmla="*/ 0 w 9"/>
                  <a:gd name="T1" fmla="*/ 0 h 2"/>
                  <a:gd name="T2" fmla="*/ 0 w 9"/>
                  <a:gd name="T3" fmla="*/ 0 h 2"/>
                  <a:gd name="T4" fmla="*/ 0 w 9"/>
                  <a:gd name="T5" fmla="*/ 0 h 2"/>
                  <a:gd name="T6" fmla="*/ 0 w 9"/>
                  <a:gd name="T7" fmla="*/ 2 h 2"/>
                  <a:gd name="T8" fmla="*/ 0 w 9"/>
                  <a:gd name="T9" fmla="*/ 2 h 2"/>
                  <a:gd name="T10" fmla="*/ 0 w 9"/>
                  <a:gd name="T11" fmla="*/ 2 h 2"/>
                  <a:gd name="T12" fmla="*/ 2 w 9"/>
                  <a:gd name="T13" fmla="*/ 2 h 2"/>
                  <a:gd name="T14" fmla="*/ 4 w 9"/>
                  <a:gd name="T15" fmla="*/ 2 h 2"/>
                  <a:gd name="T16" fmla="*/ 5 w 9"/>
                  <a:gd name="T17" fmla="*/ 2 h 2"/>
                  <a:gd name="T18" fmla="*/ 7 w 9"/>
                  <a:gd name="T19" fmla="*/ 2 h 2"/>
                  <a:gd name="T20" fmla="*/ 9 w 9"/>
                  <a:gd name="T21" fmla="*/ 2 h 2"/>
                  <a:gd name="T22" fmla="*/ 9 w 9"/>
                  <a:gd name="T23" fmla="*/ 0 h 2"/>
                  <a:gd name="T24" fmla="*/ 9 w 9"/>
                  <a:gd name="T25" fmla="*/ 0 h 2"/>
                  <a:gd name="T26" fmla="*/ 7 w 9"/>
                  <a:gd name="T27" fmla="*/ 0 h 2"/>
                  <a:gd name="T28" fmla="*/ 2 w 9"/>
                  <a:gd name="T29" fmla="*/ 0 h 2"/>
                  <a:gd name="T30" fmla="*/ 0 w 9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162"/>
              <p:cNvSpPr>
                <a:spLocks/>
              </p:cNvSpPr>
              <p:nvPr/>
            </p:nvSpPr>
            <p:spPr bwMode="auto">
              <a:xfrm>
                <a:off x="5745788" y="1993021"/>
                <a:ext cx="24504" cy="4510"/>
              </a:xfrm>
              <a:custGeom>
                <a:avLst/>
                <a:gdLst>
                  <a:gd name="T0" fmla="*/ 0 w 9"/>
                  <a:gd name="T1" fmla="*/ 2 h 2"/>
                  <a:gd name="T2" fmla="*/ 0 w 9"/>
                  <a:gd name="T3" fmla="*/ 2 h 2"/>
                  <a:gd name="T4" fmla="*/ 4 w 9"/>
                  <a:gd name="T5" fmla="*/ 2 h 2"/>
                  <a:gd name="T6" fmla="*/ 7 w 9"/>
                  <a:gd name="T7" fmla="*/ 2 h 2"/>
                  <a:gd name="T8" fmla="*/ 7 w 9"/>
                  <a:gd name="T9" fmla="*/ 2 h 2"/>
                  <a:gd name="T10" fmla="*/ 9 w 9"/>
                  <a:gd name="T11" fmla="*/ 0 h 2"/>
                  <a:gd name="T12" fmla="*/ 7 w 9"/>
                  <a:gd name="T13" fmla="*/ 0 h 2"/>
                  <a:gd name="T14" fmla="*/ 5 w 9"/>
                  <a:gd name="T15" fmla="*/ 0 h 2"/>
                  <a:gd name="T16" fmla="*/ 0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163"/>
              <p:cNvSpPr>
                <a:spLocks/>
              </p:cNvSpPr>
              <p:nvPr/>
            </p:nvSpPr>
            <p:spPr bwMode="auto">
              <a:xfrm>
                <a:off x="5745788" y="1997531"/>
                <a:ext cx="24504" cy="4510"/>
              </a:xfrm>
              <a:custGeom>
                <a:avLst/>
                <a:gdLst>
                  <a:gd name="T0" fmla="*/ 2 w 9"/>
                  <a:gd name="T1" fmla="*/ 0 h 2"/>
                  <a:gd name="T2" fmla="*/ 0 w 9"/>
                  <a:gd name="T3" fmla="*/ 0 h 2"/>
                  <a:gd name="T4" fmla="*/ 2 w 9"/>
                  <a:gd name="T5" fmla="*/ 2 h 2"/>
                  <a:gd name="T6" fmla="*/ 2 w 9"/>
                  <a:gd name="T7" fmla="*/ 2 h 2"/>
                  <a:gd name="T8" fmla="*/ 4 w 9"/>
                  <a:gd name="T9" fmla="*/ 0 h 2"/>
                  <a:gd name="T10" fmla="*/ 4 w 9"/>
                  <a:gd name="T11" fmla="*/ 2 h 2"/>
                  <a:gd name="T12" fmla="*/ 5 w 9"/>
                  <a:gd name="T13" fmla="*/ 0 h 2"/>
                  <a:gd name="T14" fmla="*/ 7 w 9"/>
                  <a:gd name="T15" fmla="*/ 0 h 2"/>
                  <a:gd name="T16" fmla="*/ 9 w 9"/>
                  <a:gd name="T17" fmla="*/ 0 h 2"/>
                  <a:gd name="T18" fmla="*/ 9 w 9"/>
                  <a:gd name="T19" fmla="*/ 0 h 2"/>
                  <a:gd name="T20" fmla="*/ 4 w 9"/>
                  <a:gd name="T21" fmla="*/ 0 h 2"/>
                  <a:gd name="T22" fmla="*/ 4 w 9"/>
                  <a:gd name="T23" fmla="*/ 0 h 2"/>
                  <a:gd name="T24" fmla="*/ 4 w 9"/>
                  <a:gd name="T25" fmla="*/ 0 h 2"/>
                  <a:gd name="T26" fmla="*/ 2 w 9"/>
                  <a:gd name="T27" fmla="*/ 0 h 2"/>
                  <a:gd name="T28" fmla="*/ 2 w 9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164"/>
              <p:cNvSpPr>
                <a:spLocks/>
              </p:cNvSpPr>
              <p:nvPr/>
            </p:nvSpPr>
            <p:spPr bwMode="auto">
              <a:xfrm>
                <a:off x="5710393" y="2006551"/>
                <a:ext cx="19059" cy="6765"/>
              </a:xfrm>
              <a:custGeom>
                <a:avLst/>
                <a:gdLst>
                  <a:gd name="T0" fmla="*/ 4 w 7"/>
                  <a:gd name="T1" fmla="*/ 3 h 3"/>
                  <a:gd name="T2" fmla="*/ 6 w 7"/>
                  <a:gd name="T3" fmla="*/ 3 h 3"/>
                  <a:gd name="T4" fmla="*/ 7 w 7"/>
                  <a:gd name="T5" fmla="*/ 1 h 3"/>
                  <a:gd name="T6" fmla="*/ 7 w 7"/>
                  <a:gd name="T7" fmla="*/ 1 h 3"/>
                  <a:gd name="T8" fmla="*/ 7 w 7"/>
                  <a:gd name="T9" fmla="*/ 0 h 3"/>
                  <a:gd name="T10" fmla="*/ 7 w 7"/>
                  <a:gd name="T11" fmla="*/ 0 h 3"/>
                  <a:gd name="T12" fmla="*/ 7 w 7"/>
                  <a:gd name="T13" fmla="*/ 0 h 3"/>
                  <a:gd name="T14" fmla="*/ 7 w 7"/>
                  <a:gd name="T15" fmla="*/ 0 h 3"/>
                  <a:gd name="T16" fmla="*/ 6 w 7"/>
                  <a:gd name="T17" fmla="*/ 0 h 3"/>
                  <a:gd name="T18" fmla="*/ 4 w 7"/>
                  <a:gd name="T19" fmla="*/ 0 h 3"/>
                  <a:gd name="T20" fmla="*/ 0 w 7"/>
                  <a:gd name="T21" fmla="*/ 1 h 3"/>
                  <a:gd name="T22" fmla="*/ 0 w 7"/>
                  <a:gd name="T23" fmla="*/ 1 h 3"/>
                  <a:gd name="T24" fmla="*/ 0 w 7"/>
                  <a:gd name="T25" fmla="*/ 3 h 3"/>
                  <a:gd name="T26" fmla="*/ 4 w 7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165"/>
              <p:cNvSpPr>
                <a:spLocks noEditPoints="1"/>
              </p:cNvSpPr>
              <p:nvPr/>
            </p:nvSpPr>
            <p:spPr bwMode="auto">
              <a:xfrm>
                <a:off x="5557922" y="1972727"/>
                <a:ext cx="163361" cy="45098"/>
              </a:xfrm>
              <a:custGeom>
                <a:avLst/>
                <a:gdLst>
                  <a:gd name="T0" fmla="*/ 33 w 60"/>
                  <a:gd name="T1" fmla="*/ 11 h 20"/>
                  <a:gd name="T2" fmla="*/ 33 w 60"/>
                  <a:gd name="T3" fmla="*/ 9 h 20"/>
                  <a:gd name="T4" fmla="*/ 33 w 60"/>
                  <a:gd name="T5" fmla="*/ 7 h 20"/>
                  <a:gd name="T6" fmla="*/ 33 w 60"/>
                  <a:gd name="T7" fmla="*/ 5 h 20"/>
                  <a:gd name="T8" fmla="*/ 27 w 60"/>
                  <a:gd name="T9" fmla="*/ 4 h 20"/>
                  <a:gd name="T10" fmla="*/ 27 w 60"/>
                  <a:gd name="T11" fmla="*/ 2 h 20"/>
                  <a:gd name="T12" fmla="*/ 24 w 60"/>
                  <a:gd name="T13" fmla="*/ 2 h 20"/>
                  <a:gd name="T14" fmla="*/ 18 w 60"/>
                  <a:gd name="T15" fmla="*/ 4 h 20"/>
                  <a:gd name="T16" fmla="*/ 18 w 60"/>
                  <a:gd name="T17" fmla="*/ 4 h 20"/>
                  <a:gd name="T18" fmla="*/ 13 w 60"/>
                  <a:gd name="T19" fmla="*/ 4 h 20"/>
                  <a:gd name="T20" fmla="*/ 9 w 60"/>
                  <a:gd name="T21" fmla="*/ 5 h 20"/>
                  <a:gd name="T22" fmla="*/ 4 w 60"/>
                  <a:gd name="T23" fmla="*/ 9 h 20"/>
                  <a:gd name="T24" fmla="*/ 13 w 60"/>
                  <a:gd name="T25" fmla="*/ 9 h 20"/>
                  <a:gd name="T26" fmla="*/ 9 w 60"/>
                  <a:gd name="T27" fmla="*/ 9 h 20"/>
                  <a:gd name="T28" fmla="*/ 2 w 60"/>
                  <a:gd name="T29" fmla="*/ 9 h 20"/>
                  <a:gd name="T30" fmla="*/ 0 w 60"/>
                  <a:gd name="T31" fmla="*/ 11 h 20"/>
                  <a:gd name="T32" fmla="*/ 4 w 60"/>
                  <a:gd name="T33" fmla="*/ 13 h 20"/>
                  <a:gd name="T34" fmla="*/ 6 w 60"/>
                  <a:gd name="T35" fmla="*/ 15 h 20"/>
                  <a:gd name="T36" fmla="*/ 9 w 60"/>
                  <a:gd name="T37" fmla="*/ 13 h 20"/>
                  <a:gd name="T38" fmla="*/ 11 w 60"/>
                  <a:gd name="T39" fmla="*/ 13 h 20"/>
                  <a:gd name="T40" fmla="*/ 15 w 60"/>
                  <a:gd name="T41" fmla="*/ 11 h 20"/>
                  <a:gd name="T42" fmla="*/ 18 w 60"/>
                  <a:gd name="T43" fmla="*/ 11 h 20"/>
                  <a:gd name="T44" fmla="*/ 20 w 60"/>
                  <a:gd name="T45" fmla="*/ 11 h 20"/>
                  <a:gd name="T46" fmla="*/ 16 w 60"/>
                  <a:gd name="T47" fmla="*/ 13 h 20"/>
                  <a:gd name="T48" fmla="*/ 15 w 60"/>
                  <a:gd name="T49" fmla="*/ 15 h 20"/>
                  <a:gd name="T50" fmla="*/ 18 w 60"/>
                  <a:gd name="T51" fmla="*/ 15 h 20"/>
                  <a:gd name="T52" fmla="*/ 22 w 60"/>
                  <a:gd name="T53" fmla="*/ 13 h 20"/>
                  <a:gd name="T54" fmla="*/ 22 w 60"/>
                  <a:gd name="T55" fmla="*/ 15 h 20"/>
                  <a:gd name="T56" fmla="*/ 29 w 60"/>
                  <a:gd name="T57" fmla="*/ 13 h 20"/>
                  <a:gd name="T58" fmla="*/ 25 w 60"/>
                  <a:gd name="T59" fmla="*/ 15 h 20"/>
                  <a:gd name="T60" fmla="*/ 22 w 60"/>
                  <a:gd name="T61" fmla="*/ 15 h 20"/>
                  <a:gd name="T62" fmla="*/ 15 w 60"/>
                  <a:gd name="T63" fmla="*/ 16 h 20"/>
                  <a:gd name="T64" fmla="*/ 11 w 60"/>
                  <a:gd name="T65" fmla="*/ 16 h 20"/>
                  <a:gd name="T66" fmla="*/ 7 w 60"/>
                  <a:gd name="T67" fmla="*/ 18 h 20"/>
                  <a:gd name="T68" fmla="*/ 15 w 60"/>
                  <a:gd name="T69" fmla="*/ 20 h 20"/>
                  <a:gd name="T70" fmla="*/ 22 w 60"/>
                  <a:gd name="T71" fmla="*/ 18 h 20"/>
                  <a:gd name="T72" fmla="*/ 27 w 60"/>
                  <a:gd name="T73" fmla="*/ 18 h 20"/>
                  <a:gd name="T74" fmla="*/ 35 w 60"/>
                  <a:gd name="T75" fmla="*/ 16 h 20"/>
                  <a:gd name="T76" fmla="*/ 38 w 60"/>
                  <a:gd name="T77" fmla="*/ 15 h 20"/>
                  <a:gd name="T78" fmla="*/ 38 w 60"/>
                  <a:gd name="T79" fmla="*/ 16 h 20"/>
                  <a:gd name="T80" fmla="*/ 44 w 60"/>
                  <a:gd name="T81" fmla="*/ 16 h 20"/>
                  <a:gd name="T82" fmla="*/ 47 w 60"/>
                  <a:gd name="T83" fmla="*/ 16 h 20"/>
                  <a:gd name="T84" fmla="*/ 53 w 60"/>
                  <a:gd name="T85" fmla="*/ 15 h 20"/>
                  <a:gd name="T86" fmla="*/ 58 w 60"/>
                  <a:gd name="T87" fmla="*/ 13 h 20"/>
                  <a:gd name="T88" fmla="*/ 60 w 60"/>
                  <a:gd name="T89" fmla="*/ 9 h 20"/>
                  <a:gd name="T90" fmla="*/ 54 w 60"/>
                  <a:gd name="T91" fmla="*/ 11 h 20"/>
                  <a:gd name="T92" fmla="*/ 54 w 60"/>
                  <a:gd name="T93" fmla="*/ 9 h 20"/>
                  <a:gd name="T94" fmla="*/ 53 w 60"/>
                  <a:gd name="T95" fmla="*/ 7 h 20"/>
                  <a:gd name="T96" fmla="*/ 53 w 60"/>
                  <a:gd name="T97" fmla="*/ 5 h 20"/>
                  <a:gd name="T98" fmla="*/ 54 w 60"/>
                  <a:gd name="T99" fmla="*/ 5 h 20"/>
                  <a:gd name="T100" fmla="*/ 54 w 60"/>
                  <a:gd name="T101" fmla="*/ 4 h 20"/>
                  <a:gd name="T102" fmla="*/ 56 w 60"/>
                  <a:gd name="T103" fmla="*/ 0 h 20"/>
                  <a:gd name="T104" fmla="*/ 49 w 60"/>
                  <a:gd name="T105" fmla="*/ 2 h 20"/>
                  <a:gd name="T106" fmla="*/ 47 w 60"/>
                  <a:gd name="T107" fmla="*/ 4 h 20"/>
                  <a:gd name="T108" fmla="*/ 44 w 60"/>
                  <a:gd name="T109" fmla="*/ 4 h 20"/>
                  <a:gd name="T110" fmla="*/ 45 w 60"/>
                  <a:gd name="T111" fmla="*/ 5 h 20"/>
                  <a:gd name="T112" fmla="*/ 44 w 60"/>
                  <a:gd name="T113" fmla="*/ 7 h 20"/>
                  <a:gd name="T114" fmla="*/ 42 w 60"/>
                  <a:gd name="T115" fmla="*/ 9 h 20"/>
                  <a:gd name="T116" fmla="*/ 44 w 60"/>
                  <a:gd name="T117" fmla="*/ 11 h 20"/>
                  <a:gd name="T118" fmla="*/ 35 w 60"/>
                  <a:gd name="T119" fmla="*/ 11 h 20"/>
                  <a:gd name="T120" fmla="*/ 51 w 60"/>
                  <a:gd name="T121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" h="20">
                    <a:moveTo>
                      <a:pt x="35" y="11"/>
                    </a:moveTo>
                    <a:lnTo>
                      <a:pt x="33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1" y="11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7" y="5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8" y="15"/>
                    </a:lnTo>
                    <a:lnTo>
                      <a:pt x="20" y="15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4" y="13"/>
                    </a:lnTo>
                    <a:lnTo>
                      <a:pt x="22" y="13"/>
                    </a:lnTo>
                    <a:lnTo>
                      <a:pt x="22" y="15"/>
                    </a:lnTo>
                    <a:lnTo>
                      <a:pt x="25" y="15"/>
                    </a:lnTo>
                    <a:lnTo>
                      <a:pt x="27" y="15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5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2" y="1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8" y="20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18"/>
                    </a:lnTo>
                    <a:lnTo>
                      <a:pt x="29" y="16"/>
                    </a:lnTo>
                    <a:lnTo>
                      <a:pt x="31" y="16"/>
                    </a:lnTo>
                    <a:lnTo>
                      <a:pt x="33" y="16"/>
                    </a:lnTo>
                    <a:lnTo>
                      <a:pt x="35" y="16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38" y="15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7" y="18"/>
                    </a:lnTo>
                    <a:lnTo>
                      <a:pt x="47" y="16"/>
                    </a:lnTo>
                    <a:lnTo>
                      <a:pt x="49" y="16"/>
                    </a:lnTo>
                    <a:lnTo>
                      <a:pt x="51" y="16"/>
                    </a:lnTo>
                    <a:lnTo>
                      <a:pt x="53" y="16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6" y="13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6" y="9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3" y="11"/>
                    </a:lnTo>
                    <a:lnTo>
                      <a:pt x="54" y="9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3" y="7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51" y="7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4" y="5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3" y="0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5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44" y="7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6" y="11"/>
                    </a:lnTo>
                    <a:lnTo>
                      <a:pt x="35" y="11"/>
                    </a:lnTo>
                    <a:lnTo>
                      <a:pt x="35" y="11"/>
                    </a:lnTo>
                    <a:lnTo>
                      <a:pt x="35" y="11"/>
                    </a:lnTo>
                    <a:close/>
                    <a:moveTo>
                      <a:pt x="49" y="9"/>
                    </a:moveTo>
                    <a:lnTo>
                      <a:pt x="51" y="9"/>
                    </a:lnTo>
                    <a:lnTo>
                      <a:pt x="49" y="11"/>
                    </a:lnTo>
                    <a:lnTo>
                      <a:pt x="49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166"/>
              <p:cNvSpPr>
                <a:spLocks/>
              </p:cNvSpPr>
              <p:nvPr/>
            </p:nvSpPr>
            <p:spPr bwMode="auto">
              <a:xfrm>
                <a:off x="5549754" y="1981747"/>
                <a:ext cx="32672" cy="11274"/>
              </a:xfrm>
              <a:custGeom>
                <a:avLst/>
                <a:gdLst>
                  <a:gd name="T0" fmla="*/ 1 w 12"/>
                  <a:gd name="T1" fmla="*/ 5 h 5"/>
                  <a:gd name="T2" fmla="*/ 3 w 12"/>
                  <a:gd name="T3" fmla="*/ 3 h 5"/>
                  <a:gd name="T4" fmla="*/ 5 w 12"/>
                  <a:gd name="T5" fmla="*/ 3 h 5"/>
                  <a:gd name="T6" fmla="*/ 7 w 12"/>
                  <a:gd name="T7" fmla="*/ 1 h 5"/>
                  <a:gd name="T8" fmla="*/ 9 w 12"/>
                  <a:gd name="T9" fmla="*/ 1 h 5"/>
                  <a:gd name="T10" fmla="*/ 10 w 12"/>
                  <a:gd name="T11" fmla="*/ 0 h 5"/>
                  <a:gd name="T12" fmla="*/ 12 w 12"/>
                  <a:gd name="T13" fmla="*/ 0 h 5"/>
                  <a:gd name="T14" fmla="*/ 10 w 12"/>
                  <a:gd name="T15" fmla="*/ 0 h 5"/>
                  <a:gd name="T16" fmla="*/ 10 w 12"/>
                  <a:gd name="T17" fmla="*/ 0 h 5"/>
                  <a:gd name="T18" fmla="*/ 9 w 12"/>
                  <a:gd name="T19" fmla="*/ 0 h 5"/>
                  <a:gd name="T20" fmla="*/ 9 w 12"/>
                  <a:gd name="T21" fmla="*/ 0 h 5"/>
                  <a:gd name="T22" fmla="*/ 9 w 12"/>
                  <a:gd name="T23" fmla="*/ 0 h 5"/>
                  <a:gd name="T24" fmla="*/ 9 w 12"/>
                  <a:gd name="T25" fmla="*/ 0 h 5"/>
                  <a:gd name="T26" fmla="*/ 9 w 12"/>
                  <a:gd name="T27" fmla="*/ 0 h 5"/>
                  <a:gd name="T28" fmla="*/ 7 w 12"/>
                  <a:gd name="T29" fmla="*/ 0 h 5"/>
                  <a:gd name="T30" fmla="*/ 5 w 12"/>
                  <a:gd name="T31" fmla="*/ 0 h 5"/>
                  <a:gd name="T32" fmla="*/ 1 w 12"/>
                  <a:gd name="T33" fmla="*/ 1 h 5"/>
                  <a:gd name="T34" fmla="*/ 0 w 12"/>
                  <a:gd name="T35" fmla="*/ 1 h 5"/>
                  <a:gd name="T36" fmla="*/ 0 w 12"/>
                  <a:gd name="T37" fmla="*/ 1 h 5"/>
                  <a:gd name="T38" fmla="*/ 0 w 12"/>
                  <a:gd name="T39" fmla="*/ 3 h 5"/>
                  <a:gd name="T40" fmla="*/ 0 w 12"/>
                  <a:gd name="T41" fmla="*/ 3 h 5"/>
                  <a:gd name="T42" fmla="*/ 0 w 12"/>
                  <a:gd name="T43" fmla="*/ 5 h 5"/>
                  <a:gd name="T44" fmla="*/ 1 w 12"/>
                  <a:gd name="T4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5">
                    <a:moveTo>
                      <a:pt x="1" y="5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167"/>
              <p:cNvSpPr>
                <a:spLocks/>
              </p:cNvSpPr>
              <p:nvPr/>
            </p:nvSpPr>
            <p:spPr bwMode="auto">
              <a:xfrm>
                <a:off x="5514359" y="1956943"/>
                <a:ext cx="127966" cy="27059"/>
              </a:xfrm>
              <a:custGeom>
                <a:avLst/>
                <a:gdLst>
                  <a:gd name="T0" fmla="*/ 5 w 47"/>
                  <a:gd name="T1" fmla="*/ 9 h 12"/>
                  <a:gd name="T2" fmla="*/ 7 w 47"/>
                  <a:gd name="T3" fmla="*/ 11 h 12"/>
                  <a:gd name="T4" fmla="*/ 9 w 47"/>
                  <a:gd name="T5" fmla="*/ 9 h 12"/>
                  <a:gd name="T6" fmla="*/ 13 w 47"/>
                  <a:gd name="T7" fmla="*/ 9 h 12"/>
                  <a:gd name="T8" fmla="*/ 11 w 47"/>
                  <a:gd name="T9" fmla="*/ 11 h 12"/>
                  <a:gd name="T10" fmla="*/ 9 w 47"/>
                  <a:gd name="T11" fmla="*/ 12 h 12"/>
                  <a:gd name="T12" fmla="*/ 11 w 47"/>
                  <a:gd name="T13" fmla="*/ 11 h 12"/>
                  <a:gd name="T14" fmla="*/ 14 w 47"/>
                  <a:gd name="T15" fmla="*/ 11 h 12"/>
                  <a:gd name="T16" fmla="*/ 14 w 47"/>
                  <a:gd name="T17" fmla="*/ 11 h 12"/>
                  <a:gd name="T18" fmla="*/ 18 w 47"/>
                  <a:gd name="T19" fmla="*/ 9 h 12"/>
                  <a:gd name="T20" fmla="*/ 18 w 47"/>
                  <a:gd name="T21" fmla="*/ 7 h 12"/>
                  <a:gd name="T22" fmla="*/ 18 w 47"/>
                  <a:gd name="T23" fmla="*/ 9 h 12"/>
                  <a:gd name="T24" fmla="*/ 18 w 47"/>
                  <a:gd name="T25" fmla="*/ 9 h 12"/>
                  <a:gd name="T26" fmla="*/ 20 w 47"/>
                  <a:gd name="T27" fmla="*/ 9 h 12"/>
                  <a:gd name="T28" fmla="*/ 23 w 47"/>
                  <a:gd name="T29" fmla="*/ 7 h 12"/>
                  <a:gd name="T30" fmla="*/ 23 w 47"/>
                  <a:gd name="T31" fmla="*/ 7 h 12"/>
                  <a:gd name="T32" fmla="*/ 25 w 47"/>
                  <a:gd name="T33" fmla="*/ 7 h 12"/>
                  <a:gd name="T34" fmla="*/ 27 w 47"/>
                  <a:gd name="T35" fmla="*/ 5 h 12"/>
                  <a:gd name="T36" fmla="*/ 29 w 47"/>
                  <a:gd name="T37" fmla="*/ 5 h 12"/>
                  <a:gd name="T38" fmla="*/ 29 w 47"/>
                  <a:gd name="T39" fmla="*/ 5 h 12"/>
                  <a:gd name="T40" fmla="*/ 27 w 47"/>
                  <a:gd name="T41" fmla="*/ 7 h 12"/>
                  <a:gd name="T42" fmla="*/ 29 w 47"/>
                  <a:gd name="T43" fmla="*/ 9 h 12"/>
                  <a:gd name="T44" fmla="*/ 31 w 47"/>
                  <a:gd name="T45" fmla="*/ 7 h 12"/>
                  <a:gd name="T46" fmla="*/ 36 w 47"/>
                  <a:gd name="T47" fmla="*/ 7 h 12"/>
                  <a:gd name="T48" fmla="*/ 38 w 47"/>
                  <a:gd name="T49" fmla="*/ 5 h 12"/>
                  <a:gd name="T50" fmla="*/ 40 w 47"/>
                  <a:gd name="T51" fmla="*/ 3 h 12"/>
                  <a:gd name="T52" fmla="*/ 40 w 47"/>
                  <a:gd name="T53" fmla="*/ 3 h 12"/>
                  <a:gd name="T54" fmla="*/ 40 w 47"/>
                  <a:gd name="T55" fmla="*/ 2 h 12"/>
                  <a:gd name="T56" fmla="*/ 45 w 47"/>
                  <a:gd name="T57" fmla="*/ 2 h 12"/>
                  <a:gd name="T58" fmla="*/ 45 w 47"/>
                  <a:gd name="T59" fmla="*/ 0 h 12"/>
                  <a:gd name="T60" fmla="*/ 45 w 47"/>
                  <a:gd name="T61" fmla="*/ 0 h 12"/>
                  <a:gd name="T62" fmla="*/ 40 w 47"/>
                  <a:gd name="T63" fmla="*/ 0 h 12"/>
                  <a:gd name="T64" fmla="*/ 41 w 47"/>
                  <a:gd name="T65" fmla="*/ 0 h 12"/>
                  <a:gd name="T66" fmla="*/ 40 w 47"/>
                  <a:gd name="T67" fmla="*/ 0 h 12"/>
                  <a:gd name="T68" fmla="*/ 36 w 47"/>
                  <a:gd name="T69" fmla="*/ 0 h 12"/>
                  <a:gd name="T70" fmla="*/ 36 w 47"/>
                  <a:gd name="T71" fmla="*/ 0 h 12"/>
                  <a:gd name="T72" fmla="*/ 36 w 47"/>
                  <a:gd name="T73" fmla="*/ 0 h 12"/>
                  <a:gd name="T74" fmla="*/ 32 w 47"/>
                  <a:gd name="T75" fmla="*/ 0 h 12"/>
                  <a:gd name="T76" fmla="*/ 29 w 47"/>
                  <a:gd name="T77" fmla="*/ 0 h 12"/>
                  <a:gd name="T78" fmla="*/ 27 w 47"/>
                  <a:gd name="T79" fmla="*/ 2 h 12"/>
                  <a:gd name="T80" fmla="*/ 23 w 47"/>
                  <a:gd name="T81" fmla="*/ 2 h 12"/>
                  <a:gd name="T82" fmla="*/ 22 w 47"/>
                  <a:gd name="T83" fmla="*/ 3 h 12"/>
                  <a:gd name="T84" fmla="*/ 18 w 47"/>
                  <a:gd name="T85" fmla="*/ 3 h 12"/>
                  <a:gd name="T86" fmla="*/ 16 w 47"/>
                  <a:gd name="T87" fmla="*/ 5 h 12"/>
                  <a:gd name="T88" fmla="*/ 14 w 47"/>
                  <a:gd name="T89" fmla="*/ 5 h 12"/>
                  <a:gd name="T90" fmla="*/ 11 w 47"/>
                  <a:gd name="T91" fmla="*/ 7 h 12"/>
                  <a:gd name="T92" fmla="*/ 9 w 47"/>
                  <a:gd name="T93" fmla="*/ 5 h 12"/>
                  <a:gd name="T94" fmla="*/ 7 w 47"/>
                  <a:gd name="T95" fmla="*/ 5 h 12"/>
                  <a:gd name="T96" fmla="*/ 3 w 47"/>
                  <a:gd name="T97" fmla="*/ 7 h 12"/>
                  <a:gd name="T98" fmla="*/ 3 w 47"/>
                  <a:gd name="T99" fmla="*/ 9 h 12"/>
                  <a:gd name="T100" fmla="*/ 0 w 47"/>
                  <a:gd name="T10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" h="12">
                    <a:moveTo>
                      <a:pt x="3" y="11"/>
                    </a:moveTo>
                    <a:lnTo>
                      <a:pt x="3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2" y="7"/>
                    </a:lnTo>
                    <a:lnTo>
                      <a:pt x="34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Freeform 168"/>
              <p:cNvSpPr>
                <a:spLocks/>
              </p:cNvSpPr>
              <p:nvPr/>
            </p:nvSpPr>
            <p:spPr bwMode="auto">
              <a:xfrm>
                <a:off x="5631435" y="1968217"/>
                <a:ext cx="21782" cy="4510"/>
              </a:xfrm>
              <a:custGeom>
                <a:avLst/>
                <a:gdLst>
                  <a:gd name="T0" fmla="*/ 0 w 8"/>
                  <a:gd name="T1" fmla="*/ 0 h 2"/>
                  <a:gd name="T2" fmla="*/ 2 w 8"/>
                  <a:gd name="T3" fmla="*/ 2 h 2"/>
                  <a:gd name="T4" fmla="*/ 4 w 8"/>
                  <a:gd name="T5" fmla="*/ 2 h 2"/>
                  <a:gd name="T6" fmla="*/ 6 w 8"/>
                  <a:gd name="T7" fmla="*/ 2 h 2"/>
                  <a:gd name="T8" fmla="*/ 8 w 8"/>
                  <a:gd name="T9" fmla="*/ 2 h 2"/>
                  <a:gd name="T10" fmla="*/ 8 w 8"/>
                  <a:gd name="T11" fmla="*/ 0 h 2"/>
                  <a:gd name="T12" fmla="*/ 6 w 8"/>
                  <a:gd name="T13" fmla="*/ 0 h 2"/>
                  <a:gd name="T14" fmla="*/ 6 w 8"/>
                  <a:gd name="T15" fmla="*/ 0 h 2"/>
                  <a:gd name="T16" fmla="*/ 2 w 8"/>
                  <a:gd name="T17" fmla="*/ 0 h 2"/>
                  <a:gd name="T18" fmla="*/ 0 w 8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Freeform 169"/>
              <p:cNvSpPr>
                <a:spLocks/>
              </p:cNvSpPr>
              <p:nvPr/>
            </p:nvSpPr>
            <p:spPr bwMode="auto">
              <a:xfrm>
                <a:off x="5677721" y="1947923"/>
                <a:ext cx="51731" cy="13529"/>
              </a:xfrm>
              <a:custGeom>
                <a:avLst/>
                <a:gdLst>
                  <a:gd name="T0" fmla="*/ 0 w 19"/>
                  <a:gd name="T1" fmla="*/ 4 h 6"/>
                  <a:gd name="T2" fmla="*/ 0 w 19"/>
                  <a:gd name="T3" fmla="*/ 4 h 6"/>
                  <a:gd name="T4" fmla="*/ 0 w 19"/>
                  <a:gd name="T5" fmla="*/ 4 h 6"/>
                  <a:gd name="T6" fmla="*/ 1 w 19"/>
                  <a:gd name="T7" fmla="*/ 6 h 6"/>
                  <a:gd name="T8" fmla="*/ 0 w 19"/>
                  <a:gd name="T9" fmla="*/ 6 h 6"/>
                  <a:gd name="T10" fmla="*/ 0 w 19"/>
                  <a:gd name="T11" fmla="*/ 6 h 6"/>
                  <a:gd name="T12" fmla="*/ 1 w 19"/>
                  <a:gd name="T13" fmla="*/ 6 h 6"/>
                  <a:gd name="T14" fmla="*/ 3 w 19"/>
                  <a:gd name="T15" fmla="*/ 6 h 6"/>
                  <a:gd name="T16" fmla="*/ 7 w 19"/>
                  <a:gd name="T17" fmla="*/ 6 h 6"/>
                  <a:gd name="T18" fmla="*/ 7 w 19"/>
                  <a:gd name="T19" fmla="*/ 6 h 6"/>
                  <a:gd name="T20" fmla="*/ 10 w 19"/>
                  <a:gd name="T21" fmla="*/ 6 h 6"/>
                  <a:gd name="T22" fmla="*/ 10 w 19"/>
                  <a:gd name="T23" fmla="*/ 6 h 6"/>
                  <a:gd name="T24" fmla="*/ 12 w 19"/>
                  <a:gd name="T25" fmla="*/ 6 h 6"/>
                  <a:gd name="T26" fmla="*/ 14 w 19"/>
                  <a:gd name="T27" fmla="*/ 4 h 6"/>
                  <a:gd name="T28" fmla="*/ 14 w 19"/>
                  <a:gd name="T29" fmla="*/ 4 h 6"/>
                  <a:gd name="T30" fmla="*/ 12 w 19"/>
                  <a:gd name="T31" fmla="*/ 4 h 6"/>
                  <a:gd name="T32" fmla="*/ 12 w 19"/>
                  <a:gd name="T33" fmla="*/ 4 h 6"/>
                  <a:gd name="T34" fmla="*/ 12 w 19"/>
                  <a:gd name="T35" fmla="*/ 2 h 6"/>
                  <a:gd name="T36" fmla="*/ 12 w 19"/>
                  <a:gd name="T37" fmla="*/ 4 h 6"/>
                  <a:gd name="T38" fmla="*/ 10 w 19"/>
                  <a:gd name="T39" fmla="*/ 4 h 6"/>
                  <a:gd name="T40" fmla="*/ 10 w 19"/>
                  <a:gd name="T41" fmla="*/ 4 h 6"/>
                  <a:gd name="T42" fmla="*/ 10 w 19"/>
                  <a:gd name="T43" fmla="*/ 4 h 6"/>
                  <a:gd name="T44" fmla="*/ 10 w 19"/>
                  <a:gd name="T45" fmla="*/ 4 h 6"/>
                  <a:gd name="T46" fmla="*/ 9 w 19"/>
                  <a:gd name="T47" fmla="*/ 4 h 6"/>
                  <a:gd name="T48" fmla="*/ 10 w 19"/>
                  <a:gd name="T49" fmla="*/ 4 h 6"/>
                  <a:gd name="T50" fmla="*/ 9 w 19"/>
                  <a:gd name="T51" fmla="*/ 4 h 6"/>
                  <a:gd name="T52" fmla="*/ 9 w 19"/>
                  <a:gd name="T53" fmla="*/ 2 h 6"/>
                  <a:gd name="T54" fmla="*/ 12 w 19"/>
                  <a:gd name="T55" fmla="*/ 2 h 6"/>
                  <a:gd name="T56" fmla="*/ 12 w 19"/>
                  <a:gd name="T57" fmla="*/ 2 h 6"/>
                  <a:gd name="T58" fmla="*/ 12 w 19"/>
                  <a:gd name="T59" fmla="*/ 2 h 6"/>
                  <a:gd name="T60" fmla="*/ 12 w 19"/>
                  <a:gd name="T61" fmla="*/ 2 h 6"/>
                  <a:gd name="T62" fmla="*/ 14 w 19"/>
                  <a:gd name="T63" fmla="*/ 2 h 6"/>
                  <a:gd name="T64" fmla="*/ 18 w 19"/>
                  <a:gd name="T65" fmla="*/ 2 h 6"/>
                  <a:gd name="T66" fmla="*/ 18 w 19"/>
                  <a:gd name="T67" fmla="*/ 2 h 6"/>
                  <a:gd name="T68" fmla="*/ 19 w 19"/>
                  <a:gd name="T69" fmla="*/ 2 h 6"/>
                  <a:gd name="T70" fmla="*/ 19 w 19"/>
                  <a:gd name="T71" fmla="*/ 0 h 6"/>
                  <a:gd name="T72" fmla="*/ 18 w 19"/>
                  <a:gd name="T73" fmla="*/ 0 h 6"/>
                  <a:gd name="T74" fmla="*/ 16 w 19"/>
                  <a:gd name="T75" fmla="*/ 0 h 6"/>
                  <a:gd name="T76" fmla="*/ 14 w 19"/>
                  <a:gd name="T77" fmla="*/ 0 h 6"/>
                  <a:gd name="T78" fmla="*/ 14 w 19"/>
                  <a:gd name="T79" fmla="*/ 0 h 6"/>
                  <a:gd name="T80" fmla="*/ 14 w 19"/>
                  <a:gd name="T81" fmla="*/ 0 h 6"/>
                  <a:gd name="T82" fmla="*/ 10 w 19"/>
                  <a:gd name="T83" fmla="*/ 0 h 6"/>
                  <a:gd name="T84" fmla="*/ 10 w 19"/>
                  <a:gd name="T85" fmla="*/ 0 h 6"/>
                  <a:gd name="T86" fmla="*/ 10 w 19"/>
                  <a:gd name="T87" fmla="*/ 0 h 6"/>
                  <a:gd name="T88" fmla="*/ 10 w 19"/>
                  <a:gd name="T89" fmla="*/ 0 h 6"/>
                  <a:gd name="T90" fmla="*/ 9 w 19"/>
                  <a:gd name="T91" fmla="*/ 0 h 6"/>
                  <a:gd name="T92" fmla="*/ 9 w 19"/>
                  <a:gd name="T93" fmla="*/ 0 h 6"/>
                  <a:gd name="T94" fmla="*/ 7 w 19"/>
                  <a:gd name="T95" fmla="*/ 0 h 6"/>
                  <a:gd name="T96" fmla="*/ 7 w 19"/>
                  <a:gd name="T97" fmla="*/ 0 h 6"/>
                  <a:gd name="T98" fmla="*/ 5 w 19"/>
                  <a:gd name="T99" fmla="*/ 0 h 6"/>
                  <a:gd name="T100" fmla="*/ 5 w 19"/>
                  <a:gd name="T101" fmla="*/ 2 h 6"/>
                  <a:gd name="T102" fmla="*/ 3 w 19"/>
                  <a:gd name="T103" fmla="*/ 2 h 6"/>
                  <a:gd name="T104" fmla="*/ 1 w 19"/>
                  <a:gd name="T105" fmla="*/ 2 h 6"/>
                  <a:gd name="T106" fmla="*/ 1 w 19"/>
                  <a:gd name="T107" fmla="*/ 2 h 6"/>
                  <a:gd name="T108" fmla="*/ 0 w 19"/>
                  <a:gd name="T109" fmla="*/ 4 h 6"/>
                  <a:gd name="T110" fmla="*/ 0 w 19"/>
                  <a:gd name="T1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" h="6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5" name="Freeform 170"/>
              <p:cNvSpPr>
                <a:spLocks/>
              </p:cNvSpPr>
              <p:nvPr/>
            </p:nvSpPr>
            <p:spPr bwMode="auto">
              <a:xfrm>
                <a:off x="5661385" y="1943414"/>
                <a:ext cx="16336" cy="9020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  <a:gd name="T4" fmla="*/ 6 w 6"/>
                  <a:gd name="T5" fmla="*/ 4 h 4"/>
                  <a:gd name="T6" fmla="*/ 6 w 6"/>
                  <a:gd name="T7" fmla="*/ 4 h 4"/>
                  <a:gd name="T8" fmla="*/ 6 w 6"/>
                  <a:gd name="T9" fmla="*/ 4 h 4"/>
                  <a:gd name="T10" fmla="*/ 6 w 6"/>
                  <a:gd name="T11" fmla="*/ 2 h 4"/>
                  <a:gd name="T12" fmla="*/ 6 w 6"/>
                  <a:gd name="T13" fmla="*/ 2 h 4"/>
                  <a:gd name="T14" fmla="*/ 6 w 6"/>
                  <a:gd name="T15" fmla="*/ 2 h 4"/>
                  <a:gd name="T16" fmla="*/ 6 w 6"/>
                  <a:gd name="T17" fmla="*/ 0 h 4"/>
                  <a:gd name="T18" fmla="*/ 4 w 6"/>
                  <a:gd name="T19" fmla="*/ 2 h 4"/>
                  <a:gd name="T20" fmla="*/ 4 w 6"/>
                  <a:gd name="T21" fmla="*/ 2 h 4"/>
                  <a:gd name="T22" fmla="*/ 2 w 6"/>
                  <a:gd name="T23" fmla="*/ 2 h 4"/>
                  <a:gd name="T24" fmla="*/ 2 w 6"/>
                  <a:gd name="T25" fmla="*/ 2 h 4"/>
                  <a:gd name="T26" fmla="*/ 2 w 6"/>
                  <a:gd name="T27" fmla="*/ 2 h 4"/>
                  <a:gd name="T28" fmla="*/ 0 w 6"/>
                  <a:gd name="T29" fmla="*/ 2 h 4"/>
                  <a:gd name="T30" fmla="*/ 2 w 6"/>
                  <a:gd name="T31" fmla="*/ 2 h 4"/>
                  <a:gd name="T32" fmla="*/ 2 w 6"/>
                  <a:gd name="T3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lnTo>
                      <a:pt x="2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Freeform 171"/>
              <p:cNvSpPr>
                <a:spLocks/>
              </p:cNvSpPr>
              <p:nvPr/>
            </p:nvSpPr>
            <p:spPr bwMode="auto">
              <a:xfrm>
                <a:off x="5696780" y="1936649"/>
                <a:ext cx="54454" cy="6765"/>
              </a:xfrm>
              <a:custGeom>
                <a:avLst/>
                <a:gdLst>
                  <a:gd name="T0" fmla="*/ 0 w 20"/>
                  <a:gd name="T1" fmla="*/ 3 h 3"/>
                  <a:gd name="T2" fmla="*/ 2 w 20"/>
                  <a:gd name="T3" fmla="*/ 3 h 3"/>
                  <a:gd name="T4" fmla="*/ 2 w 20"/>
                  <a:gd name="T5" fmla="*/ 3 h 3"/>
                  <a:gd name="T6" fmla="*/ 2 w 20"/>
                  <a:gd name="T7" fmla="*/ 3 h 3"/>
                  <a:gd name="T8" fmla="*/ 3 w 20"/>
                  <a:gd name="T9" fmla="*/ 3 h 3"/>
                  <a:gd name="T10" fmla="*/ 3 w 20"/>
                  <a:gd name="T11" fmla="*/ 3 h 3"/>
                  <a:gd name="T12" fmla="*/ 3 w 20"/>
                  <a:gd name="T13" fmla="*/ 2 h 3"/>
                  <a:gd name="T14" fmla="*/ 5 w 20"/>
                  <a:gd name="T15" fmla="*/ 2 h 3"/>
                  <a:gd name="T16" fmla="*/ 5 w 20"/>
                  <a:gd name="T17" fmla="*/ 3 h 3"/>
                  <a:gd name="T18" fmla="*/ 5 w 20"/>
                  <a:gd name="T19" fmla="*/ 3 h 3"/>
                  <a:gd name="T20" fmla="*/ 5 w 20"/>
                  <a:gd name="T21" fmla="*/ 3 h 3"/>
                  <a:gd name="T22" fmla="*/ 7 w 20"/>
                  <a:gd name="T23" fmla="*/ 3 h 3"/>
                  <a:gd name="T24" fmla="*/ 7 w 20"/>
                  <a:gd name="T25" fmla="*/ 3 h 3"/>
                  <a:gd name="T26" fmla="*/ 9 w 20"/>
                  <a:gd name="T27" fmla="*/ 3 h 3"/>
                  <a:gd name="T28" fmla="*/ 9 w 20"/>
                  <a:gd name="T29" fmla="*/ 3 h 3"/>
                  <a:gd name="T30" fmla="*/ 9 w 20"/>
                  <a:gd name="T31" fmla="*/ 2 h 3"/>
                  <a:gd name="T32" fmla="*/ 9 w 20"/>
                  <a:gd name="T33" fmla="*/ 3 h 3"/>
                  <a:gd name="T34" fmla="*/ 11 w 20"/>
                  <a:gd name="T35" fmla="*/ 3 h 3"/>
                  <a:gd name="T36" fmla="*/ 11 w 20"/>
                  <a:gd name="T37" fmla="*/ 3 h 3"/>
                  <a:gd name="T38" fmla="*/ 11 w 20"/>
                  <a:gd name="T39" fmla="*/ 3 h 3"/>
                  <a:gd name="T40" fmla="*/ 11 w 20"/>
                  <a:gd name="T41" fmla="*/ 3 h 3"/>
                  <a:gd name="T42" fmla="*/ 11 w 20"/>
                  <a:gd name="T43" fmla="*/ 3 h 3"/>
                  <a:gd name="T44" fmla="*/ 14 w 20"/>
                  <a:gd name="T45" fmla="*/ 3 h 3"/>
                  <a:gd name="T46" fmla="*/ 14 w 20"/>
                  <a:gd name="T47" fmla="*/ 3 h 3"/>
                  <a:gd name="T48" fmla="*/ 16 w 20"/>
                  <a:gd name="T49" fmla="*/ 3 h 3"/>
                  <a:gd name="T50" fmla="*/ 16 w 20"/>
                  <a:gd name="T51" fmla="*/ 3 h 3"/>
                  <a:gd name="T52" fmla="*/ 18 w 20"/>
                  <a:gd name="T53" fmla="*/ 3 h 3"/>
                  <a:gd name="T54" fmla="*/ 18 w 20"/>
                  <a:gd name="T55" fmla="*/ 3 h 3"/>
                  <a:gd name="T56" fmla="*/ 20 w 20"/>
                  <a:gd name="T57" fmla="*/ 2 h 3"/>
                  <a:gd name="T58" fmla="*/ 18 w 20"/>
                  <a:gd name="T59" fmla="*/ 2 h 3"/>
                  <a:gd name="T60" fmla="*/ 20 w 20"/>
                  <a:gd name="T61" fmla="*/ 2 h 3"/>
                  <a:gd name="T62" fmla="*/ 18 w 20"/>
                  <a:gd name="T63" fmla="*/ 2 h 3"/>
                  <a:gd name="T64" fmla="*/ 18 w 20"/>
                  <a:gd name="T65" fmla="*/ 2 h 3"/>
                  <a:gd name="T66" fmla="*/ 16 w 20"/>
                  <a:gd name="T67" fmla="*/ 0 h 3"/>
                  <a:gd name="T68" fmla="*/ 16 w 20"/>
                  <a:gd name="T69" fmla="*/ 0 h 3"/>
                  <a:gd name="T70" fmla="*/ 14 w 20"/>
                  <a:gd name="T71" fmla="*/ 0 h 3"/>
                  <a:gd name="T72" fmla="*/ 12 w 20"/>
                  <a:gd name="T73" fmla="*/ 0 h 3"/>
                  <a:gd name="T74" fmla="*/ 11 w 20"/>
                  <a:gd name="T75" fmla="*/ 2 h 3"/>
                  <a:gd name="T76" fmla="*/ 9 w 20"/>
                  <a:gd name="T77" fmla="*/ 2 h 3"/>
                  <a:gd name="T78" fmla="*/ 5 w 20"/>
                  <a:gd name="T79" fmla="*/ 2 h 3"/>
                  <a:gd name="T80" fmla="*/ 3 w 20"/>
                  <a:gd name="T81" fmla="*/ 2 h 3"/>
                  <a:gd name="T82" fmla="*/ 3 w 20"/>
                  <a:gd name="T83" fmla="*/ 2 h 3"/>
                  <a:gd name="T84" fmla="*/ 3 w 20"/>
                  <a:gd name="T85" fmla="*/ 2 h 3"/>
                  <a:gd name="T86" fmla="*/ 2 w 20"/>
                  <a:gd name="T87" fmla="*/ 2 h 3"/>
                  <a:gd name="T88" fmla="*/ 0 w 20"/>
                  <a:gd name="T89" fmla="*/ 3 h 3"/>
                  <a:gd name="T90" fmla="*/ 0 w 20"/>
                  <a:gd name="T91" fmla="*/ 3 h 3"/>
                  <a:gd name="T92" fmla="*/ 0 w 20"/>
                  <a:gd name="T93" fmla="*/ 3 h 3"/>
                  <a:gd name="T94" fmla="*/ 0 w 20"/>
                  <a:gd name="T9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Freeform 172"/>
              <p:cNvSpPr>
                <a:spLocks/>
              </p:cNvSpPr>
              <p:nvPr/>
            </p:nvSpPr>
            <p:spPr bwMode="auto">
              <a:xfrm>
                <a:off x="5903704" y="1920865"/>
                <a:ext cx="19059" cy="6765"/>
              </a:xfrm>
              <a:custGeom>
                <a:avLst/>
                <a:gdLst>
                  <a:gd name="T0" fmla="*/ 2 w 7"/>
                  <a:gd name="T1" fmla="*/ 1 h 3"/>
                  <a:gd name="T2" fmla="*/ 2 w 7"/>
                  <a:gd name="T3" fmla="*/ 1 h 3"/>
                  <a:gd name="T4" fmla="*/ 2 w 7"/>
                  <a:gd name="T5" fmla="*/ 3 h 3"/>
                  <a:gd name="T6" fmla="*/ 2 w 7"/>
                  <a:gd name="T7" fmla="*/ 3 h 3"/>
                  <a:gd name="T8" fmla="*/ 3 w 7"/>
                  <a:gd name="T9" fmla="*/ 3 h 3"/>
                  <a:gd name="T10" fmla="*/ 3 w 7"/>
                  <a:gd name="T11" fmla="*/ 1 h 3"/>
                  <a:gd name="T12" fmla="*/ 5 w 7"/>
                  <a:gd name="T13" fmla="*/ 1 h 3"/>
                  <a:gd name="T14" fmla="*/ 5 w 7"/>
                  <a:gd name="T15" fmla="*/ 1 h 3"/>
                  <a:gd name="T16" fmla="*/ 5 w 7"/>
                  <a:gd name="T17" fmla="*/ 0 h 3"/>
                  <a:gd name="T18" fmla="*/ 7 w 7"/>
                  <a:gd name="T19" fmla="*/ 0 h 3"/>
                  <a:gd name="T20" fmla="*/ 5 w 7"/>
                  <a:gd name="T21" fmla="*/ 0 h 3"/>
                  <a:gd name="T22" fmla="*/ 3 w 7"/>
                  <a:gd name="T23" fmla="*/ 0 h 3"/>
                  <a:gd name="T24" fmla="*/ 3 w 7"/>
                  <a:gd name="T25" fmla="*/ 0 h 3"/>
                  <a:gd name="T26" fmla="*/ 3 w 7"/>
                  <a:gd name="T27" fmla="*/ 0 h 3"/>
                  <a:gd name="T28" fmla="*/ 2 w 7"/>
                  <a:gd name="T29" fmla="*/ 0 h 3"/>
                  <a:gd name="T30" fmla="*/ 0 w 7"/>
                  <a:gd name="T31" fmla="*/ 0 h 3"/>
                  <a:gd name="T32" fmla="*/ 0 w 7"/>
                  <a:gd name="T33" fmla="*/ 1 h 3"/>
                  <a:gd name="T34" fmla="*/ 2 w 7"/>
                  <a:gd name="T35" fmla="*/ 1 h 3"/>
                  <a:gd name="T36" fmla="*/ 2 w 7"/>
                  <a:gd name="T3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8" name="Freeform 173"/>
              <p:cNvSpPr>
                <a:spLocks noEditPoints="1"/>
              </p:cNvSpPr>
              <p:nvPr/>
            </p:nvSpPr>
            <p:spPr bwMode="auto">
              <a:xfrm>
                <a:off x="5939099" y="1896061"/>
                <a:ext cx="122521" cy="67647"/>
              </a:xfrm>
              <a:custGeom>
                <a:avLst/>
                <a:gdLst>
                  <a:gd name="T0" fmla="*/ 3 w 45"/>
                  <a:gd name="T1" fmla="*/ 18 h 30"/>
                  <a:gd name="T2" fmla="*/ 7 w 45"/>
                  <a:gd name="T3" fmla="*/ 16 h 30"/>
                  <a:gd name="T4" fmla="*/ 7 w 45"/>
                  <a:gd name="T5" fmla="*/ 20 h 30"/>
                  <a:gd name="T6" fmla="*/ 12 w 45"/>
                  <a:gd name="T7" fmla="*/ 18 h 30"/>
                  <a:gd name="T8" fmla="*/ 14 w 45"/>
                  <a:gd name="T9" fmla="*/ 18 h 30"/>
                  <a:gd name="T10" fmla="*/ 14 w 45"/>
                  <a:gd name="T11" fmla="*/ 20 h 30"/>
                  <a:gd name="T12" fmla="*/ 14 w 45"/>
                  <a:gd name="T13" fmla="*/ 20 h 30"/>
                  <a:gd name="T14" fmla="*/ 3 w 45"/>
                  <a:gd name="T15" fmla="*/ 21 h 30"/>
                  <a:gd name="T16" fmla="*/ 3 w 45"/>
                  <a:gd name="T17" fmla="*/ 23 h 30"/>
                  <a:gd name="T18" fmla="*/ 9 w 45"/>
                  <a:gd name="T19" fmla="*/ 25 h 30"/>
                  <a:gd name="T20" fmla="*/ 3 w 45"/>
                  <a:gd name="T21" fmla="*/ 27 h 30"/>
                  <a:gd name="T22" fmla="*/ 7 w 45"/>
                  <a:gd name="T23" fmla="*/ 29 h 30"/>
                  <a:gd name="T24" fmla="*/ 10 w 45"/>
                  <a:gd name="T25" fmla="*/ 29 h 30"/>
                  <a:gd name="T26" fmla="*/ 14 w 45"/>
                  <a:gd name="T27" fmla="*/ 27 h 30"/>
                  <a:gd name="T28" fmla="*/ 16 w 45"/>
                  <a:gd name="T29" fmla="*/ 27 h 30"/>
                  <a:gd name="T30" fmla="*/ 21 w 45"/>
                  <a:gd name="T31" fmla="*/ 27 h 30"/>
                  <a:gd name="T32" fmla="*/ 23 w 45"/>
                  <a:gd name="T33" fmla="*/ 27 h 30"/>
                  <a:gd name="T34" fmla="*/ 25 w 45"/>
                  <a:gd name="T35" fmla="*/ 25 h 30"/>
                  <a:gd name="T36" fmla="*/ 29 w 45"/>
                  <a:gd name="T37" fmla="*/ 21 h 30"/>
                  <a:gd name="T38" fmla="*/ 27 w 45"/>
                  <a:gd name="T39" fmla="*/ 25 h 30"/>
                  <a:gd name="T40" fmla="*/ 32 w 45"/>
                  <a:gd name="T41" fmla="*/ 23 h 30"/>
                  <a:gd name="T42" fmla="*/ 45 w 45"/>
                  <a:gd name="T43" fmla="*/ 20 h 30"/>
                  <a:gd name="T44" fmla="*/ 41 w 45"/>
                  <a:gd name="T45" fmla="*/ 18 h 30"/>
                  <a:gd name="T46" fmla="*/ 41 w 45"/>
                  <a:gd name="T47" fmla="*/ 18 h 30"/>
                  <a:gd name="T48" fmla="*/ 39 w 45"/>
                  <a:gd name="T49" fmla="*/ 16 h 30"/>
                  <a:gd name="T50" fmla="*/ 38 w 45"/>
                  <a:gd name="T51" fmla="*/ 16 h 30"/>
                  <a:gd name="T52" fmla="*/ 38 w 45"/>
                  <a:gd name="T53" fmla="*/ 12 h 30"/>
                  <a:gd name="T54" fmla="*/ 41 w 45"/>
                  <a:gd name="T55" fmla="*/ 12 h 30"/>
                  <a:gd name="T56" fmla="*/ 38 w 45"/>
                  <a:gd name="T57" fmla="*/ 11 h 30"/>
                  <a:gd name="T58" fmla="*/ 36 w 45"/>
                  <a:gd name="T59" fmla="*/ 12 h 30"/>
                  <a:gd name="T60" fmla="*/ 38 w 45"/>
                  <a:gd name="T61" fmla="*/ 9 h 30"/>
                  <a:gd name="T62" fmla="*/ 34 w 45"/>
                  <a:gd name="T63" fmla="*/ 9 h 30"/>
                  <a:gd name="T64" fmla="*/ 32 w 45"/>
                  <a:gd name="T65" fmla="*/ 7 h 30"/>
                  <a:gd name="T66" fmla="*/ 32 w 45"/>
                  <a:gd name="T67" fmla="*/ 5 h 30"/>
                  <a:gd name="T68" fmla="*/ 32 w 45"/>
                  <a:gd name="T69" fmla="*/ 1 h 30"/>
                  <a:gd name="T70" fmla="*/ 27 w 45"/>
                  <a:gd name="T71" fmla="*/ 1 h 30"/>
                  <a:gd name="T72" fmla="*/ 21 w 45"/>
                  <a:gd name="T73" fmla="*/ 1 h 30"/>
                  <a:gd name="T74" fmla="*/ 29 w 45"/>
                  <a:gd name="T75" fmla="*/ 1 h 30"/>
                  <a:gd name="T76" fmla="*/ 23 w 45"/>
                  <a:gd name="T77" fmla="*/ 3 h 30"/>
                  <a:gd name="T78" fmla="*/ 19 w 45"/>
                  <a:gd name="T79" fmla="*/ 3 h 30"/>
                  <a:gd name="T80" fmla="*/ 18 w 45"/>
                  <a:gd name="T81" fmla="*/ 3 h 30"/>
                  <a:gd name="T82" fmla="*/ 16 w 45"/>
                  <a:gd name="T83" fmla="*/ 5 h 30"/>
                  <a:gd name="T84" fmla="*/ 19 w 45"/>
                  <a:gd name="T85" fmla="*/ 7 h 30"/>
                  <a:gd name="T86" fmla="*/ 18 w 45"/>
                  <a:gd name="T87" fmla="*/ 7 h 30"/>
                  <a:gd name="T88" fmla="*/ 9 w 45"/>
                  <a:gd name="T89" fmla="*/ 7 h 30"/>
                  <a:gd name="T90" fmla="*/ 7 w 45"/>
                  <a:gd name="T91" fmla="*/ 9 h 30"/>
                  <a:gd name="T92" fmla="*/ 9 w 45"/>
                  <a:gd name="T93" fmla="*/ 11 h 30"/>
                  <a:gd name="T94" fmla="*/ 9 w 45"/>
                  <a:gd name="T95" fmla="*/ 11 h 30"/>
                  <a:gd name="T96" fmla="*/ 9 w 45"/>
                  <a:gd name="T97" fmla="*/ 12 h 30"/>
                  <a:gd name="T98" fmla="*/ 3 w 45"/>
                  <a:gd name="T99" fmla="*/ 11 h 30"/>
                  <a:gd name="T100" fmla="*/ 5 w 45"/>
                  <a:gd name="T101" fmla="*/ 12 h 30"/>
                  <a:gd name="T102" fmla="*/ 3 w 45"/>
                  <a:gd name="T103" fmla="*/ 14 h 30"/>
                  <a:gd name="T104" fmla="*/ 9 w 45"/>
                  <a:gd name="T105" fmla="*/ 16 h 30"/>
                  <a:gd name="T106" fmla="*/ 1 w 45"/>
                  <a:gd name="T107" fmla="*/ 16 h 30"/>
                  <a:gd name="T108" fmla="*/ 14 w 45"/>
                  <a:gd name="T109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" h="30">
                    <a:moveTo>
                      <a:pt x="1" y="16"/>
                    </a:moveTo>
                    <a:lnTo>
                      <a:pt x="1" y="18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4" y="18"/>
                    </a:lnTo>
                    <a:lnTo>
                      <a:pt x="14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8" y="20"/>
                    </a:lnTo>
                    <a:lnTo>
                      <a:pt x="14" y="20"/>
                    </a:lnTo>
                    <a:lnTo>
                      <a:pt x="9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5" y="25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3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9" y="30"/>
                    </a:lnTo>
                    <a:lnTo>
                      <a:pt x="10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4" y="29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1" y="27"/>
                    </a:lnTo>
                    <a:lnTo>
                      <a:pt x="19" y="27"/>
                    </a:lnTo>
                    <a:lnTo>
                      <a:pt x="21" y="27"/>
                    </a:lnTo>
                    <a:lnTo>
                      <a:pt x="21" y="25"/>
                    </a:lnTo>
                    <a:lnTo>
                      <a:pt x="21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7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4" y="21"/>
                    </a:lnTo>
                    <a:lnTo>
                      <a:pt x="39" y="21"/>
                    </a:lnTo>
                    <a:lnTo>
                      <a:pt x="43" y="21"/>
                    </a:lnTo>
                    <a:lnTo>
                      <a:pt x="45" y="20"/>
                    </a:lnTo>
                    <a:lnTo>
                      <a:pt x="45" y="20"/>
                    </a:lnTo>
                    <a:lnTo>
                      <a:pt x="45" y="20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39" y="20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6"/>
                    </a:lnTo>
                    <a:lnTo>
                      <a:pt x="41" y="16"/>
                    </a:lnTo>
                    <a:lnTo>
                      <a:pt x="39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39" y="12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39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39" y="9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1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2" y="9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29" y="1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6"/>
                    </a:lnTo>
                    <a:close/>
                    <a:moveTo>
                      <a:pt x="14" y="11"/>
                    </a:moveTo>
                    <a:lnTo>
                      <a:pt x="14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9" name="Freeform 174"/>
              <p:cNvSpPr>
                <a:spLocks/>
              </p:cNvSpPr>
              <p:nvPr/>
            </p:nvSpPr>
            <p:spPr bwMode="auto">
              <a:xfrm>
                <a:off x="5884645" y="1963708"/>
                <a:ext cx="38118" cy="13529"/>
              </a:xfrm>
              <a:custGeom>
                <a:avLst/>
                <a:gdLst>
                  <a:gd name="T0" fmla="*/ 7 w 14"/>
                  <a:gd name="T1" fmla="*/ 4 h 6"/>
                  <a:gd name="T2" fmla="*/ 7 w 14"/>
                  <a:gd name="T3" fmla="*/ 4 h 6"/>
                  <a:gd name="T4" fmla="*/ 9 w 14"/>
                  <a:gd name="T5" fmla="*/ 6 h 6"/>
                  <a:gd name="T6" fmla="*/ 10 w 14"/>
                  <a:gd name="T7" fmla="*/ 6 h 6"/>
                  <a:gd name="T8" fmla="*/ 10 w 14"/>
                  <a:gd name="T9" fmla="*/ 4 h 6"/>
                  <a:gd name="T10" fmla="*/ 10 w 14"/>
                  <a:gd name="T11" fmla="*/ 4 h 6"/>
                  <a:gd name="T12" fmla="*/ 10 w 14"/>
                  <a:gd name="T13" fmla="*/ 4 h 6"/>
                  <a:gd name="T14" fmla="*/ 12 w 14"/>
                  <a:gd name="T15" fmla="*/ 2 h 6"/>
                  <a:gd name="T16" fmla="*/ 12 w 14"/>
                  <a:gd name="T17" fmla="*/ 2 h 6"/>
                  <a:gd name="T18" fmla="*/ 14 w 14"/>
                  <a:gd name="T19" fmla="*/ 2 h 6"/>
                  <a:gd name="T20" fmla="*/ 14 w 14"/>
                  <a:gd name="T21" fmla="*/ 2 h 6"/>
                  <a:gd name="T22" fmla="*/ 12 w 14"/>
                  <a:gd name="T23" fmla="*/ 2 h 6"/>
                  <a:gd name="T24" fmla="*/ 12 w 14"/>
                  <a:gd name="T25" fmla="*/ 2 h 6"/>
                  <a:gd name="T26" fmla="*/ 10 w 14"/>
                  <a:gd name="T27" fmla="*/ 2 h 6"/>
                  <a:gd name="T28" fmla="*/ 10 w 14"/>
                  <a:gd name="T29" fmla="*/ 2 h 6"/>
                  <a:gd name="T30" fmla="*/ 10 w 14"/>
                  <a:gd name="T31" fmla="*/ 2 h 6"/>
                  <a:gd name="T32" fmla="*/ 9 w 14"/>
                  <a:gd name="T33" fmla="*/ 2 h 6"/>
                  <a:gd name="T34" fmla="*/ 9 w 14"/>
                  <a:gd name="T35" fmla="*/ 2 h 6"/>
                  <a:gd name="T36" fmla="*/ 9 w 14"/>
                  <a:gd name="T37" fmla="*/ 0 h 6"/>
                  <a:gd name="T38" fmla="*/ 7 w 14"/>
                  <a:gd name="T39" fmla="*/ 0 h 6"/>
                  <a:gd name="T40" fmla="*/ 7 w 14"/>
                  <a:gd name="T41" fmla="*/ 2 h 6"/>
                  <a:gd name="T42" fmla="*/ 7 w 14"/>
                  <a:gd name="T43" fmla="*/ 0 h 6"/>
                  <a:gd name="T44" fmla="*/ 5 w 14"/>
                  <a:gd name="T45" fmla="*/ 2 h 6"/>
                  <a:gd name="T46" fmla="*/ 5 w 14"/>
                  <a:gd name="T47" fmla="*/ 0 h 6"/>
                  <a:gd name="T48" fmla="*/ 5 w 14"/>
                  <a:gd name="T49" fmla="*/ 0 h 6"/>
                  <a:gd name="T50" fmla="*/ 5 w 14"/>
                  <a:gd name="T51" fmla="*/ 0 h 6"/>
                  <a:gd name="T52" fmla="*/ 3 w 14"/>
                  <a:gd name="T53" fmla="*/ 0 h 6"/>
                  <a:gd name="T54" fmla="*/ 1 w 14"/>
                  <a:gd name="T55" fmla="*/ 0 h 6"/>
                  <a:gd name="T56" fmla="*/ 1 w 14"/>
                  <a:gd name="T57" fmla="*/ 2 h 6"/>
                  <a:gd name="T58" fmla="*/ 0 w 14"/>
                  <a:gd name="T59" fmla="*/ 2 h 6"/>
                  <a:gd name="T60" fmla="*/ 0 w 14"/>
                  <a:gd name="T61" fmla="*/ 2 h 6"/>
                  <a:gd name="T62" fmla="*/ 0 w 14"/>
                  <a:gd name="T63" fmla="*/ 2 h 6"/>
                  <a:gd name="T64" fmla="*/ 0 w 14"/>
                  <a:gd name="T65" fmla="*/ 4 h 6"/>
                  <a:gd name="T66" fmla="*/ 1 w 14"/>
                  <a:gd name="T67" fmla="*/ 4 h 6"/>
                  <a:gd name="T68" fmla="*/ 1 w 14"/>
                  <a:gd name="T69" fmla="*/ 4 h 6"/>
                  <a:gd name="T70" fmla="*/ 3 w 14"/>
                  <a:gd name="T71" fmla="*/ 4 h 6"/>
                  <a:gd name="T72" fmla="*/ 3 w 14"/>
                  <a:gd name="T73" fmla="*/ 4 h 6"/>
                  <a:gd name="T74" fmla="*/ 3 w 14"/>
                  <a:gd name="T75" fmla="*/ 4 h 6"/>
                  <a:gd name="T76" fmla="*/ 5 w 14"/>
                  <a:gd name="T77" fmla="*/ 4 h 6"/>
                  <a:gd name="T78" fmla="*/ 5 w 14"/>
                  <a:gd name="T79" fmla="*/ 4 h 6"/>
                  <a:gd name="T80" fmla="*/ 7 w 14"/>
                  <a:gd name="T8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" h="6">
                    <a:moveTo>
                      <a:pt x="7" y="4"/>
                    </a:moveTo>
                    <a:lnTo>
                      <a:pt x="7" y="4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0" name="Freeform 175"/>
              <p:cNvSpPr>
                <a:spLocks/>
              </p:cNvSpPr>
              <p:nvPr/>
            </p:nvSpPr>
            <p:spPr bwMode="auto">
              <a:xfrm>
                <a:off x="5849250" y="1977237"/>
                <a:ext cx="193311" cy="65392"/>
              </a:xfrm>
              <a:custGeom>
                <a:avLst/>
                <a:gdLst>
                  <a:gd name="T0" fmla="*/ 4 w 71"/>
                  <a:gd name="T1" fmla="*/ 2 h 29"/>
                  <a:gd name="T2" fmla="*/ 2 w 71"/>
                  <a:gd name="T3" fmla="*/ 3 h 29"/>
                  <a:gd name="T4" fmla="*/ 2 w 71"/>
                  <a:gd name="T5" fmla="*/ 3 h 29"/>
                  <a:gd name="T6" fmla="*/ 4 w 71"/>
                  <a:gd name="T7" fmla="*/ 7 h 29"/>
                  <a:gd name="T8" fmla="*/ 7 w 71"/>
                  <a:gd name="T9" fmla="*/ 9 h 29"/>
                  <a:gd name="T10" fmla="*/ 13 w 71"/>
                  <a:gd name="T11" fmla="*/ 9 h 29"/>
                  <a:gd name="T12" fmla="*/ 14 w 71"/>
                  <a:gd name="T13" fmla="*/ 9 h 29"/>
                  <a:gd name="T14" fmla="*/ 14 w 71"/>
                  <a:gd name="T15" fmla="*/ 13 h 29"/>
                  <a:gd name="T16" fmla="*/ 13 w 71"/>
                  <a:gd name="T17" fmla="*/ 16 h 29"/>
                  <a:gd name="T18" fmla="*/ 7 w 71"/>
                  <a:gd name="T19" fmla="*/ 20 h 29"/>
                  <a:gd name="T20" fmla="*/ 5 w 71"/>
                  <a:gd name="T21" fmla="*/ 22 h 29"/>
                  <a:gd name="T22" fmla="*/ 9 w 71"/>
                  <a:gd name="T23" fmla="*/ 23 h 29"/>
                  <a:gd name="T24" fmla="*/ 11 w 71"/>
                  <a:gd name="T25" fmla="*/ 25 h 29"/>
                  <a:gd name="T26" fmla="*/ 13 w 71"/>
                  <a:gd name="T27" fmla="*/ 25 h 29"/>
                  <a:gd name="T28" fmla="*/ 18 w 71"/>
                  <a:gd name="T29" fmla="*/ 25 h 29"/>
                  <a:gd name="T30" fmla="*/ 20 w 71"/>
                  <a:gd name="T31" fmla="*/ 23 h 29"/>
                  <a:gd name="T32" fmla="*/ 22 w 71"/>
                  <a:gd name="T33" fmla="*/ 23 h 29"/>
                  <a:gd name="T34" fmla="*/ 22 w 71"/>
                  <a:gd name="T35" fmla="*/ 27 h 29"/>
                  <a:gd name="T36" fmla="*/ 25 w 71"/>
                  <a:gd name="T37" fmla="*/ 27 h 29"/>
                  <a:gd name="T38" fmla="*/ 29 w 71"/>
                  <a:gd name="T39" fmla="*/ 27 h 29"/>
                  <a:gd name="T40" fmla="*/ 33 w 71"/>
                  <a:gd name="T41" fmla="*/ 27 h 29"/>
                  <a:gd name="T42" fmla="*/ 36 w 71"/>
                  <a:gd name="T43" fmla="*/ 25 h 29"/>
                  <a:gd name="T44" fmla="*/ 38 w 71"/>
                  <a:gd name="T45" fmla="*/ 27 h 29"/>
                  <a:gd name="T46" fmla="*/ 47 w 71"/>
                  <a:gd name="T47" fmla="*/ 25 h 29"/>
                  <a:gd name="T48" fmla="*/ 47 w 71"/>
                  <a:gd name="T49" fmla="*/ 27 h 29"/>
                  <a:gd name="T50" fmla="*/ 52 w 71"/>
                  <a:gd name="T51" fmla="*/ 29 h 29"/>
                  <a:gd name="T52" fmla="*/ 60 w 71"/>
                  <a:gd name="T53" fmla="*/ 27 h 29"/>
                  <a:gd name="T54" fmla="*/ 63 w 71"/>
                  <a:gd name="T55" fmla="*/ 25 h 29"/>
                  <a:gd name="T56" fmla="*/ 67 w 71"/>
                  <a:gd name="T57" fmla="*/ 23 h 29"/>
                  <a:gd name="T58" fmla="*/ 71 w 71"/>
                  <a:gd name="T59" fmla="*/ 20 h 29"/>
                  <a:gd name="T60" fmla="*/ 71 w 71"/>
                  <a:gd name="T61" fmla="*/ 18 h 29"/>
                  <a:gd name="T62" fmla="*/ 65 w 71"/>
                  <a:gd name="T63" fmla="*/ 16 h 29"/>
                  <a:gd name="T64" fmla="*/ 56 w 71"/>
                  <a:gd name="T65" fmla="*/ 16 h 29"/>
                  <a:gd name="T66" fmla="*/ 52 w 71"/>
                  <a:gd name="T67" fmla="*/ 16 h 29"/>
                  <a:gd name="T68" fmla="*/ 45 w 71"/>
                  <a:gd name="T69" fmla="*/ 18 h 29"/>
                  <a:gd name="T70" fmla="*/ 43 w 71"/>
                  <a:gd name="T71" fmla="*/ 18 h 29"/>
                  <a:gd name="T72" fmla="*/ 40 w 71"/>
                  <a:gd name="T73" fmla="*/ 18 h 29"/>
                  <a:gd name="T74" fmla="*/ 38 w 71"/>
                  <a:gd name="T75" fmla="*/ 18 h 29"/>
                  <a:gd name="T76" fmla="*/ 33 w 71"/>
                  <a:gd name="T77" fmla="*/ 18 h 29"/>
                  <a:gd name="T78" fmla="*/ 31 w 71"/>
                  <a:gd name="T79" fmla="*/ 18 h 29"/>
                  <a:gd name="T80" fmla="*/ 29 w 71"/>
                  <a:gd name="T81" fmla="*/ 16 h 29"/>
                  <a:gd name="T82" fmla="*/ 25 w 71"/>
                  <a:gd name="T83" fmla="*/ 18 h 29"/>
                  <a:gd name="T84" fmla="*/ 23 w 71"/>
                  <a:gd name="T85" fmla="*/ 16 h 29"/>
                  <a:gd name="T86" fmla="*/ 25 w 71"/>
                  <a:gd name="T87" fmla="*/ 14 h 29"/>
                  <a:gd name="T88" fmla="*/ 23 w 71"/>
                  <a:gd name="T89" fmla="*/ 13 h 29"/>
                  <a:gd name="T90" fmla="*/ 22 w 71"/>
                  <a:gd name="T91" fmla="*/ 13 h 29"/>
                  <a:gd name="T92" fmla="*/ 20 w 71"/>
                  <a:gd name="T93" fmla="*/ 13 h 29"/>
                  <a:gd name="T94" fmla="*/ 22 w 71"/>
                  <a:gd name="T95" fmla="*/ 11 h 29"/>
                  <a:gd name="T96" fmla="*/ 23 w 71"/>
                  <a:gd name="T97" fmla="*/ 11 h 29"/>
                  <a:gd name="T98" fmla="*/ 25 w 71"/>
                  <a:gd name="T99" fmla="*/ 11 h 29"/>
                  <a:gd name="T100" fmla="*/ 31 w 71"/>
                  <a:gd name="T101" fmla="*/ 11 h 29"/>
                  <a:gd name="T102" fmla="*/ 25 w 71"/>
                  <a:gd name="T103" fmla="*/ 9 h 29"/>
                  <a:gd name="T104" fmla="*/ 25 w 71"/>
                  <a:gd name="T105" fmla="*/ 9 h 29"/>
                  <a:gd name="T106" fmla="*/ 29 w 71"/>
                  <a:gd name="T107" fmla="*/ 7 h 29"/>
                  <a:gd name="T108" fmla="*/ 25 w 71"/>
                  <a:gd name="T109" fmla="*/ 5 h 29"/>
                  <a:gd name="T110" fmla="*/ 20 w 71"/>
                  <a:gd name="T111" fmla="*/ 5 h 29"/>
                  <a:gd name="T112" fmla="*/ 14 w 71"/>
                  <a:gd name="T113" fmla="*/ 7 h 29"/>
                  <a:gd name="T114" fmla="*/ 18 w 71"/>
                  <a:gd name="T115" fmla="*/ 3 h 29"/>
                  <a:gd name="T116" fmla="*/ 14 w 71"/>
                  <a:gd name="T117" fmla="*/ 3 h 29"/>
                  <a:gd name="T118" fmla="*/ 9 w 71"/>
                  <a:gd name="T1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1" h="29">
                    <a:moveTo>
                      <a:pt x="5" y="2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5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2"/>
                    </a:lnTo>
                    <a:lnTo>
                      <a:pt x="11" y="23"/>
                    </a:lnTo>
                    <a:lnTo>
                      <a:pt x="11" y="25"/>
                    </a:lnTo>
                    <a:lnTo>
                      <a:pt x="13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5"/>
                    </a:lnTo>
                    <a:lnTo>
                      <a:pt x="13" y="25"/>
                    </a:lnTo>
                    <a:lnTo>
                      <a:pt x="14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3" y="23"/>
                    </a:lnTo>
                    <a:lnTo>
                      <a:pt x="23" y="25"/>
                    </a:lnTo>
                    <a:lnTo>
                      <a:pt x="22" y="25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3" y="27"/>
                    </a:lnTo>
                    <a:lnTo>
                      <a:pt x="33" y="27"/>
                    </a:lnTo>
                    <a:lnTo>
                      <a:pt x="33" y="27"/>
                    </a:lnTo>
                    <a:lnTo>
                      <a:pt x="33" y="27"/>
                    </a:lnTo>
                    <a:lnTo>
                      <a:pt x="34" y="27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6" y="27"/>
                    </a:lnTo>
                    <a:lnTo>
                      <a:pt x="36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42" y="27"/>
                    </a:lnTo>
                    <a:lnTo>
                      <a:pt x="45" y="27"/>
                    </a:lnTo>
                    <a:lnTo>
                      <a:pt x="49" y="25"/>
                    </a:lnTo>
                    <a:lnTo>
                      <a:pt x="47" y="25"/>
                    </a:lnTo>
                    <a:lnTo>
                      <a:pt x="47" y="25"/>
                    </a:lnTo>
                    <a:lnTo>
                      <a:pt x="49" y="25"/>
                    </a:lnTo>
                    <a:lnTo>
                      <a:pt x="49" y="25"/>
                    </a:lnTo>
                    <a:lnTo>
                      <a:pt x="49" y="25"/>
                    </a:lnTo>
                    <a:lnTo>
                      <a:pt x="49" y="25"/>
                    </a:lnTo>
                    <a:lnTo>
                      <a:pt x="47" y="27"/>
                    </a:lnTo>
                    <a:lnTo>
                      <a:pt x="49" y="29"/>
                    </a:lnTo>
                    <a:lnTo>
                      <a:pt x="51" y="29"/>
                    </a:lnTo>
                    <a:lnTo>
                      <a:pt x="51" y="27"/>
                    </a:lnTo>
                    <a:lnTo>
                      <a:pt x="51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54" y="29"/>
                    </a:lnTo>
                    <a:lnTo>
                      <a:pt x="56" y="29"/>
                    </a:lnTo>
                    <a:lnTo>
                      <a:pt x="60" y="29"/>
                    </a:lnTo>
                    <a:lnTo>
                      <a:pt x="60" y="27"/>
                    </a:lnTo>
                    <a:lnTo>
                      <a:pt x="62" y="29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3" y="25"/>
                    </a:lnTo>
                    <a:lnTo>
                      <a:pt x="63" y="25"/>
                    </a:lnTo>
                    <a:lnTo>
                      <a:pt x="63" y="23"/>
                    </a:lnTo>
                    <a:lnTo>
                      <a:pt x="65" y="23"/>
                    </a:lnTo>
                    <a:lnTo>
                      <a:pt x="65" y="23"/>
                    </a:lnTo>
                    <a:lnTo>
                      <a:pt x="67" y="23"/>
                    </a:lnTo>
                    <a:lnTo>
                      <a:pt x="69" y="22"/>
                    </a:lnTo>
                    <a:lnTo>
                      <a:pt x="71" y="22"/>
                    </a:lnTo>
                    <a:lnTo>
                      <a:pt x="71" y="20"/>
                    </a:lnTo>
                    <a:lnTo>
                      <a:pt x="71" y="20"/>
                    </a:lnTo>
                    <a:lnTo>
                      <a:pt x="71" y="20"/>
                    </a:lnTo>
                    <a:lnTo>
                      <a:pt x="69" y="20"/>
                    </a:lnTo>
                    <a:lnTo>
                      <a:pt x="69" y="20"/>
                    </a:lnTo>
                    <a:lnTo>
                      <a:pt x="69" y="20"/>
                    </a:lnTo>
                    <a:lnTo>
                      <a:pt x="71" y="18"/>
                    </a:lnTo>
                    <a:lnTo>
                      <a:pt x="71" y="18"/>
                    </a:lnTo>
                    <a:lnTo>
                      <a:pt x="69" y="18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4" y="16"/>
                    </a:lnTo>
                    <a:lnTo>
                      <a:pt x="54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49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4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29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7" y="18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5" y="16"/>
                    </a:lnTo>
                    <a:lnTo>
                      <a:pt x="23" y="18"/>
                    </a:lnTo>
                    <a:lnTo>
                      <a:pt x="23" y="16"/>
                    </a:lnTo>
                    <a:lnTo>
                      <a:pt x="25" y="16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18" y="14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3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22" y="11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1" y="11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5" y="9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9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3" y="5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1" name="Rectangle 176"/>
              <p:cNvSpPr>
                <a:spLocks noChangeArrowheads="1"/>
              </p:cNvSpPr>
              <p:nvPr/>
            </p:nvSpPr>
            <p:spPr bwMode="auto">
              <a:xfrm>
                <a:off x="5911872" y="2006551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2" name="Freeform 177"/>
              <p:cNvSpPr>
                <a:spLocks/>
              </p:cNvSpPr>
              <p:nvPr/>
            </p:nvSpPr>
            <p:spPr bwMode="auto">
              <a:xfrm>
                <a:off x="6045284" y="2008806"/>
                <a:ext cx="16336" cy="9020"/>
              </a:xfrm>
              <a:custGeom>
                <a:avLst/>
                <a:gdLst>
                  <a:gd name="T0" fmla="*/ 6 w 6"/>
                  <a:gd name="T1" fmla="*/ 0 h 4"/>
                  <a:gd name="T2" fmla="*/ 6 w 6"/>
                  <a:gd name="T3" fmla="*/ 0 h 4"/>
                  <a:gd name="T4" fmla="*/ 6 w 6"/>
                  <a:gd name="T5" fmla="*/ 0 h 4"/>
                  <a:gd name="T6" fmla="*/ 4 w 6"/>
                  <a:gd name="T7" fmla="*/ 0 h 4"/>
                  <a:gd name="T8" fmla="*/ 4 w 6"/>
                  <a:gd name="T9" fmla="*/ 2 h 4"/>
                  <a:gd name="T10" fmla="*/ 2 w 6"/>
                  <a:gd name="T11" fmla="*/ 2 h 4"/>
                  <a:gd name="T12" fmla="*/ 2 w 6"/>
                  <a:gd name="T13" fmla="*/ 2 h 4"/>
                  <a:gd name="T14" fmla="*/ 0 w 6"/>
                  <a:gd name="T15" fmla="*/ 4 h 4"/>
                  <a:gd name="T16" fmla="*/ 2 w 6"/>
                  <a:gd name="T17" fmla="*/ 4 h 4"/>
                  <a:gd name="T18" fmla="*/ 2 w 6"/>
                  <a:gd name="T19" fmla="*/ 4 h 4"/>
                  <a:gd name="T20" fmla="*/ 2 w 6"/>
                  <a:gd name="T21" fmla="*/ 4 h 4"/>
                  <a:gd name="T22" fmla="*/ 6 w 6"/>
                  <a:gd name="T23" fmla="*/ 4 h 4"/>
                  <a:gd name="T24" fmla="*/ 6 w 6"/>
                  <a:gd name="T25" fmla="*/ 2 h 4"/>
                  <a:gd name="T26" fmla="*/ 4 w 6"/>
                  <a:gd name="T27" fmla="*/ 2 h 4"/>
                  <a:gd name="T28" fmla="*/ 6 w 6"/>
                  <a:gd name="T29" fmla="*/ 2 h 4"/>
                  <a:gd name="T30" fmla="*/ 6 w 6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3" name="Freeform 178"/>
              <p:cNvSpPr>
                <a:spLocks/>
              </p:cNvSpPr>
              <p:nvPr/>
            </p:nvSpPr>
            <p:spPr bwMode="auto">
              <a:xfrm>
                <a:off x="6020780" y="2029100"/>
                <a:ext cx="16336" cy="9020"/>
              </a:xfrm>
              <a:custGeom>
                <a:avLst/>
                <a:gdLst>
                  <a:gd name="T0" fmla="*/ 6 w 6"/>
                  <a:gd name="T1" fmla="*/ 0 h 4"/>
                  <a:gd name="T2" fmla="*/ 4 w 6"/>
                  <a:gd name="T3" fmla="*/ 2 h 4"/>
                  <a:gd name="T4" fmla="*/ 2 w 6"/>
                  <a:gd name="T5" fmla="*/ 2 h 4"/>
                  <a:gd name="T6" fmla="*/ 2 w 6"/>
                  <a:gd name="T7" fmla="*/ 2 h 4"/>
                  <a:gd name="T8" fmla="*/ 0 w 6"/>
                  <a:gd name="T9" fmla="*/ 2 h 4"/>
                  <a:gd name="T10" fmla="*/ 0 w 6"/>
                  <a:gd name="T11" fmla="*/ 2 h 4"/>
                  <a:gd name="T12" fmla="*/ 2 w 6"/>
                  <a:gd name="T13" fmla="*/ 4 h 4"/>
                  <a:gd name="T14" fmla="*/ 2 w 6"/>
                  <a:gd name="T15" fmla="*/ 4 h 4"/>
                  <a:gd name="T16" fmla="*/ 4 w 6"/>
                  <a:gd name="T17" fmla="*/ 2 h 4"/>
                  <a:gd name="T18" fmla="*/ 4 w 6"/>
                  <a:gd name="T19" fmla="*/ 2 h 4"/>
                  <a:gd name="T20" fmla="*/ 6 w 6"/>
                  <a:gd name="T21" fmla="*/ 2 h 4"/>
                  <a:gd name="T22" fmla="*/ 6 w 6"/>
                  <a:gd name="T23" fmla="*/ 2 h 4"/>
                  <a:gd name="T24" fmla="*/ 6 w 6"/>
                  <a:gd name="T25" fmla="*/ 2 h 4"/>
                  <a:gd name="T26" fmla="*/ 6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Rectangle 179"/>
              <p:cNvSpPr>
                <a:spLocks noChangeArrowheads="1"/>
              </p:cNvSpPr>
              <p:nvPr/>
            </p:nvSpPr>
            <p:spPr bwMode="auto">
              <a:xfrm>
                <a:off x="5824746" y="2026845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Freeform 180"/>
              <p:cNvSpPr>
                <a:spLocks/>
              </p:cNvSpPr>
              <p:nvPr/>
            </p:nvSpPr>
            <p:spPr bwMode="auto">
              <a:xfrm>
                <a:off x="5830191" y="2008806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6" name="Freeform 181"/>
              <p:cNvSpPr>
                <a:spLocks/>
              </p:cNvSpPr>
              <p:nvPr/>
            </p:nvSpPr>
            <p:spPr bwMode="auto">
              <a:xfrm>
                <a:off x="5819301" y="2006551"/>
                <a:ext cx="40840" cy="22549"/>
              </a:xfrm>
              <a:custGeom>
                <a:avLst/>
                <a:gdLst>
                  <a:gd name="T0" fmla="*/ 0 w 15"/>
                  <a:gd name="T1" fmla="*/ 5 h 10"/>
                  <a:gd name="T2" fmla="*/ 0 w 15"/>
                  <a:gd name="T3" fmla="*/ 5 h 10"/>
                  <a:gd name="T4" fmla="*/ 0 w 15"/>
                  <a:gd name="T5" fmla="*/ 7 h 10"/>
                  <a:gd name="T6" fmla="*/ 0 w 15"/>
                  <a:gd name="T7" fmla="*/ 7 h 10"/>
                  <a:gd name="T8" fmla="*/ 2 w 15"/>
                  <a:gd name="T9" fmla="*/ 5 h 10"/>
                  <a:gd name="T10" fmla="*/ 0 w 15"/>
                  <a:gd name="T11" fmla="*/ 7 h 10"/>
                  <a:gd name="T12" fmla="*/ 0 w 15"/>
                  <a:gd name="T13" fmla="*/ 7 h 10"/>
                  <a:gd name="T14" fmla="*/ 0 w 15"/>
                  <a:gd name="T15" fmla="*/ 7 h 10"/>
                  <a:gd name="T16" fmla="*/ 0 w 15"/>
                  <a:gd name="T17" fmla="*/ 9 h 10"/>
                  <a:gd name="T18" fmla="*/ 2 w 15"/>
                  <a:gd name="T19" fmla="*/ 7 h 10"/>
                  <a:gd name="T20" fmla="*/ 2 w 15"/>
                  <a:gd name="T21" fmla="*/ 7 h 10"/>
                  <a:gd name="T22" fmla="*/ 2 w 15"/>
                  <a:gd name="T23" fmla="*/ 9 h 10"/>
                  <a:gd name="T24" fmla="*/ 2 w 15"/>
                  <a:gd name="T25" fmla="*/ 9 h 10"/>
                  <a:gd name="T26" fmla="*/ 2 w 15"/>
                  <a:gd name="T27" fmla="*/ 9 h 10"/>
                  <a:gd name="T28" fmla="*/ 2 w 15"/>
                  <a:gd name="T29" fmla="*/ 9 h 10"/>
                  <a:gd name="T30" fmla="*/ 4 w 15"/>
                  <a:gd name="T31" fmla="*/ 9 h 10"/>
                  <a:gd name="T32" fmla="*/ 4 w 15"/>
                  <a:gd name="T33" fmla="*/ 10 h 10"/>
                  <a:gd name="T34" fmla="*/ 6 w 15"/>
                  <a:gd name="T35" fmla="*/ 10 h 10"/>
                  <a:gd name="T36" fmla="*/ 6 w 15"/>
                  <a:gd name="T37" fmla="*/ 10 h 10"/>
                  <a:gd name="T38" fmla="*/ 7 w 15"/>
                  <a:gd name="T39" fmla="*/ 10 h 10"/>
                  <a:gd name="T40" fmla="*/ 7 w 15"/>
                  <a:gd name="T41" fmla="*/ 10 h 10"/>
                  <a:gd name="T42" fmla="*/ 9 w 15"/>
                  <a:gd name="T43" fmla="*/ 10 h 10"/>
                  <a:gd name="T44" fmla="*/ 11 w 15"/>
                  <a:gd name="T45" fmla="*/ 9 h 10"/>
                  <a:gd name="T46" fmla="*/ 11 w 15"/>
                  <a:gd name="T47" fmla="*/ 9 h 10"/>
                  <a:gd name="T48" fmla="*/ 13 w 15"/>
                  <a:gd name="T49" fmla="*/ 7 h 10"/>
                  <a:gd name="T50" fmla="*/ 13 w 15"/>
                  <a:gd name="T51" fmla="*/ 7 h 10"/>
                  <a:gd name="T52" fmla="*/ 13 w 15"/>
                  <a:gd name="T53" fmla="*/ 5 h 10"/>
                  <a:gd name="T54" fmla="*/ 15 w 15"/>
                  <a:gd name="T55" fmla="*/ 5 h 10"/>
                  <a:gd name="T56" fmla="*/ 15 w 15"/>
                  <a:gd name="T57" fmla="*/ 5 h 10"/>
                  <a:gd name="T58" fmla="*/ 15 w 15"/>
                  <a:gd name="T59" fmla="*/ 5 h 10"/>
                  <a:gd name="T60" fmla="*/ 15 w 15"/>
                  <a:gd name="T61" fmla="*/ 3 h 10"/>
                  <a:gd name="T62" fmla="*/ 13 w 15"/>
                  <a:gd name="T63" fmla="*/ 5 h 10"/>
                  <a:gd name="T64" fmla="*/ 15 w 15"/>
                  <a:gd name="T65" fmla="*/ 3 h 10"/>
                  <a:gd name="T66" fmla="*/ 15 w 15"/>
                  <a:gd name="T67" fmla="*/ 3 h 10"/>
                  <a:gd name="T68" fmla="*/ 13 w 15"/>
                  <a:gd name="T69" fmla="*/ 3 h 10"/>
                  <a:gd name="T70" fmla="*/ 13 w 15"/>
                  <a:gd name="T71" fmla="*/ 1 h 10"/>
                  <a:gd name="T72" fmla="*/ 13 w 15"/>
                  <a:gd name="T73" fmla="*/ 1 h 10"/>
                  <a:gd name="T74" fmla="*/ 13 w 15"/>
                  <a:gd name="T75" fmla="*/ 1 h 10"/>
                  <a:gd name="T76" fmla="*/ 11 w 15"/>
                  <a:gd name="T77" fmla="*/ 1 h 10"/>
                  <a:gd name="T78" fmla="*/ 11 w 15"/>
                  <a:gd name="T79" fmla="*/ 0 h 10"/>
                  <a:gd name="T80" fmla="*/ 11 w 15"/>
                  <a:gd name="T81" fmla="*/ 1 h 10"/>
                  <a:gd name="T82" fmla="*/ 7 w 15"/>
                  <a:gd name="T83" fmla="*/ 1 h 10"/>
                  <a:gd name="T84" fmla="*/ 7 w 15"/>
                  <a:gd name="T85" fmla="*/ 1 h 10"/>
                  <a:gd name="T86" fmla="*/ 6 w 15"/>
                  <a:gd name="T87" fmla="*/ 1 h 10"/>
                  <a:gd name="T88" fmla="*/ 6 w 15"/>
                  <a:gd name="T89" fmla="*/ 3 h 10"/>
                  <a:gd name="T90" fmla="*/ 6 w 15"/>
                  <a:gd name="T91" fmla="*/ 3 h 10"/>
                  <a:gd name="T92" fmla="*/ 4 w 15"/>
                  <a:gd name="T93" fmla="*/ 3 h 10"/>
                  <a:gd name="T94" fmla="*/ 4 w 15"/>
                  <a:gd name="T95" fmla="*/ 3 h 10"/>
                  <a:gd name="T96" fmla="*/ 6 w 15"/>
                  <a:gd name="T97" fmla="*/ 3 h 10"/>
                  <a:gd name="T98" fmla="*/ 4 w 15"/>
                  <a:gd name="T99" fmla="*/ 3 h 10"/>
                  <a:gd name="T100" fmla="*/ 4 w 15"/>
                  <a:gd name="T101" fmla="*/ 3 h 10"/>
                  <a:gd name="T102" fmla="*/ 2 w 15"/>
                  <a:gd name="T103" fmla="*/ 3 h 10"/>
                  <a:gd name="T104" fmla="*/ 2 w 15"/>
                  <a:gd name="T105" fmla="*/ 3 h 10"/>
                  <a:gd name="T106" fmla="*/ 2 w 15"/>
                  <a:gd name="T107" fmla="*/ 5 h 10"/>
                  <a:gd name="T108" fmla="*/ 0 w 15"/>
                  <a:gd name="T109" fmla="*/ 5 h 10"/>
                  <a:gd name="T110" fmla="*/ 0 w 15"/>
                  <a:gd name="T111" fmla="*/ 5 h 10"/>
                  <a:gd name="T112" fmla="*/ 0 w 15"/>
                  <a:gd name="T1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3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7" name="Freeform 182"/>
              <p:cNvSpPr>
                <a:spLocks/>
              </p:cNvSpPr>
              <p:nvPr/>
            </p:nvSpPr>
            <p:spPr bwMode="auto">
              <a:xfrm>
                <a:off x="5710393" y="2218511"/>
                <a:ext cx="108908" cy="56372"/>
              </a:xfrm>
              <a:custGeom>
                <a:avLst/>
                <a:gdLst>
                  <a:gd name="T0" fmla="*/ 40 w 40"/>
                  <a:gd name="T1" fmla="*/ 21 h 25"/>
                  <a:gd name="T2" fmla="*/ 38 w 40"/>
                  <a:gd name="T3" fmla="*/ 21 h 25"/>
                  <a:gd name="T4" fmla="*/ 40 w 40"/>
                  <a:gd name="T5" fmla="*/ 19 h 25"/>
                  <a:gd name="T6" fmla="*/ 38 w 40"/>
                  <a:gd name="T7" fmla="*/ 18 h 25"/>
                  <a:gd name="T8" fmla="*/ 36 w 40"/>
                  <a:gd name="T9" fmla="*/ 18 h 25"/>
                  <a:gd name="T10" fmla="*/ 35 w 40"/>
                  <a:gd name="T11" fmla="*/ 18 h 25"/>
                  <a:gd name="T12" fmla="*/ 35 w 40"/>
                  <a:gd name="T13" fmla="*/ 16 h 25"/>
                  <a:gd name="T14" fmla="*/ 36 w 40"/>
                  <a:gd name="T15" fmla="*/ 14 h 25"/>
                  <a:gd name="T16" fmla="*/ 35 w 40"/>
                  <a:gd name="T17" fmla="*/ 12 h 25"/>
                  <a:gd name="T18" fmla="*/ 33 w 40"/>
                  <a:gd name="T19" fmla="*/ 12 h 25"/>
                  <a:gd name="T20" fmla="*/ 33 w 40"/>
                  <a:gd name="T21" fmla="*/ 10 h 25"/>
                  <a:gd name="T22" fmla="*/ 31 w 40"/>
                  <a:gd name="T23" fmla="*/ 9 h 25"/>
                  <a:gd name="T24" fmla="*/ 31 w 40"/>
                  <a:gd name="T25" fmla="*/ 7 h 25"/>
                  <a:gd name="T26" fmla="*/ 27 w 40"/>
                  <a:gd name="T27" fmla="*/ 7 h 25"/>
                  <a:gd name="T28" fmla="*/ 27 w 40"/>
                  <a:gd name="T29" fmla="*/ 5 h 25"/>
                  <a:gd name="T30" fmla="*/ 26 w 40"/>
                  <a:gd name="T31" fmla="*/ 3 h 25"/>
                  <a:gd name="T32" fmla="*/ 24 w 40"/>
                  <a:gd name="T33" fmla="*/ 5 h 25"/>
                  <a:gd name="T34" fmla="*/ 24 w 40"/>
                  <a:gd name="T35" fmla="*/ 3 h 25"/>
                  <a:gd name="T36" fmla="*/ 24 w 40"/>
                  <a:gd name="T37" fmla="*/ 3 h 25"/>
                  <a:gd name="T38" fmla="*/ 24 w 40"/>
                  <a:gd name="T39" fmla="*/ 0 h 25"/>
                  <a:gd name="T40" fmla="*/ 24 w 40"/>
                  <a:gd name="T41" fmla="*/ 0 h 25"/>
                  <a:gd name="T42" fmla="*/ 22 w 40"/>
                  <a:gd name="T43" fmla="*/ 0 h 25"/>
                  <a:gd name="T44" fmla="*/ 20 w 40"/>
                  <a:gd name="T45" fmla="*/ 1 h 25"/>
                  <a:gd name="T46" fmla="*/ 17 w 40"/>
                  <a:gd name="T47" fmla="*/ 3 h 25"/>
                  <a:gd name="T48" fmla="*/ 15 w 40"/>
                  <a:gd name="T49" fmla="*/ 7 h 25"/>
                  <a:gd name="T50" fmla="*/ 13 w 40"/>
                  <a:gd name="T51" fmla="*/ 9 h 25"/>
                  <a:gd name="T52" fmla="*/ 9 w 40"/>
                  <a:gd name="T53" fmla="*/ 12 h 25"/>
                  <a:gd name="T54" fmla="*/ 9 w 40"/>
                  <a:gd name="T55" fmla="*/ 14 h 25"/>
                  <a:gd name="T56" fmla="*/ 9 w 40"/>
                  <a:gd name="T57" fmla="*/ 16 h 25"/>
                  <a:gd name="T58" fmla="*/ 4 w 40"/>
                  <a:gd name="T59" fmla="*/ 18 h 25"/>
                  <a:gd name="T60" fmla="*/ 0 w 40"/>
                  <a:gd name="T61" fmla="*/ 19 h 25"/>
                  <a:gd name="T62" fmla="*/ 0 w 40"/>
                  <a:gd name="T63" fmla="*/ 21 h 25"/>
                  <a:gd name="T64" fmla="*/ 4 w 40"/>
                  <a:gd name="T65" fmla="*/ 19 h 25"/>
                  <a:gd name="T66" fmla="*/ 4 w 40"/>
                  <a:gd name="T67" fmla="*/ 21 h 25"/>
                  <a:gd name="T68" fmla="*/ 7 w 40"/>
                  <a:gd name="T69" fmla="*/ 19 h 25"/>
                  <a:gd name="T70" fmla="*/ 9 w 40"/>
                  <a:gd name="T71" fmla="*/ 19 h 25"/>
                  <a:gd name="T72" fmla="*/ 9 w 40"/>
                  <a:gd name="T73" fmla="*/ 19 h 25"/>
                  <a:gd name="T74" fmla="*/ 7 w 40"/>
                  <a:gd name="T75" fmla="*/ 23 h 25"/>
                  <a:gd name="T76" fmla="*/ 6 w 40"/>
                  <a:gd name="T77" fmla="*/ 25 h 25"/>
                  <a:gd name="T78" fmla="*/ 11 w 40"/>
                  <a:gd name="T79" fmla="*/ 25 h 25"/>
                  <a:gd name="T80" fmla="*/ 13 w 40"/>
                  <a:gd name="T81" fmla="*/ 23 h 25"/>
                  <a:gd name="T82" fmla="*/ 15 w 40"/>
                  <a:gd name="T83" fmla="*/ 23 h 25"/>
                  <a:gd name="T84" fmla="*/ 17 w 40"/>
                  <a:gd name="T85" fmla="*/ 21 h 25"/>
                  <a:gd name="T86" fmla="*/ 18 w 40"/>
                  <a:gd name="T87" fmla="*/ 21 h 25"/>
                  <a:gd name="T88" fmla="*/ 20 w 40"/>
                  <a:gd name="T89" fmla="*/ 21 h 25"/>
                  <a:gd name="T90" fmla="*/ 22 w 40"/>
                  <a:gd name="T91" fmla="*/ 19 h 25"/>
                  <a:gd name="T92" fmla="*/ 24 w 40"/>
                  <a:gd name="T93" fmla="*/ 18 h 25"/>
                  <a:gd name="T94" fmla="*/ 27 w 40"/>
                  <a:gd name="T95" fmla="*/ 16 h 25"/>
                  <a:gd name="T96" fmla="*/ 27 w 40"/>
                  <a:gd name="T97" fmla="*/ 18 h 25"/>
                  <a:gd name="T98" fmla="*/ 26 w 40"/>
                  <a:gd name="T99" fmla="*/ 19 h 25"/>
                  <a:gd name="T100" fmla="*/ 27 w 40"/>
                  <a:gd name="T101" fmla="*/ 18 h 25"/>
                  <a:gd name="T102" fmla="*/ 29 w 40"/>
                  <a:gd name="T103" fmla="*/ 19 h 25"/>
                  <a:gd name="T104" fmla="*/ 27 w 40"/>
                  <a:gd name="T105" fmla="*/ 21 h 25"/>
                  <a:gd name="T106" fmla="*/ 29 w 40"/>
                  <a:gd name="T107" fmla="*/ 21 h 25"/>
                  <a:gd name="T108" fmla="*/ 29 w 40"/>
                  <a:gd name="T109" fmla="*/ 21 h 25"/>
                  <a:gd name="T110" fmla="*/ 31 w 40"/>
                  <a:gd name="T111" fmla="*/ 23 h 25"/>
                  <a:gd name="T112" fmla="*/ 33 w 40"/>
                  <a:gd name="T113" fmla="*/ 23 h 25"/>
                  <a:gd name="T114" fmla="*/ 33 w 40"/>
                  <a:gd name="T115" fmla="*/ 23 h 25"/>
                  <a:gd name="T116" fmla="*/ 35 w 40"/>
                  <a:gd name="T117" fmla="*/ 23 h 25"/>
                  <a:gd name="T118" fmla="*/ 38 w 40"/>
                  <a:gd name="T1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25">
                    <a:moveTo>
                      <a:pt x="40" y="21"/>
                    </a:moveTo>
                    <a:lnTo>
                      <a:pt x="40" y="21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6" y="3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2" y="5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4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7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1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7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7" y="25"/>
                    </a:lnTo>
                    <a:lnTo>
                      <a:pt x="11" y="25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2" y="19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7" y="16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26" y="18"/>
                    </a:lnTo>
                    <a:lnTo>
                      <a:pt x="26" y="19"/>
                    </a:lnTo>
                    <a:lnTo>
                      <a:pt x="26" y="18"/>
                    </a:lnTo>
                    <a:lnTo>
                      <a:pt x="27" y="18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31" y="21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5" y="23"/>
                    </a:lnTo>
                    <a:lnTo>
                      <a:pt x="36" y="23"/>
                    </a:lnTo>
                    <a:lnTo>
                      <a:pt x="38" y="23"/>
                    </a:lnTo>
                    <a:lnTo>
                      <a:pt x="40" y="2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8" name="Freeform 183"/>
              <p:cNvSpPr>
                <a:spLocks/>
              </p:cNvSpPr>
              <p:nvPr/>
            </p:nvSpPr>
            <p:spPr bwMode="auto">
              <a:xfrm>
                <a:off x="5794796" y="2214001"/>
                <a:ext cx="10891" cy="11274"/>
              </a:xfrm>
              <a:custGeom>
                <a:avLst/>
                <a:gdLst>
                  <a:gd name="T0" fmla="*/ 4 w 4"/>
                  <a:gd name="T1" fmla="*/ 2 h 5"/>
                  <a:gd name="T2" fmla="*/ 4 w 4"/>
                  <a:gd name="T3" fmla="*/ 2 h 5"/>
                  <a:gd name="T4" fmla="*/ 2 w 4"/>
                  <a:gd name="T5" fmla="*/ 2 h 5"/>
                  <a:gd name="T6" fmla="*/ 2 w 4"/>
                  <a:gd name="T7" fmla="*/ 0 h 5"/>
                  <a:gd name="T8" fmla="*/ 2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0 w 4"/>
                  <a:gd name="T15" fmla="*/ 2 h 5"/>
                  <a:gd name="T16" fmla="*/ 0 w 4"/>
                  <a:gd name="T17" fmla="*/ 2 h 5"/>
                  <a:gd name="T18" fmla="*/ 0 w 4"/>
                  <a:gd name="T19" fmla="*/ 3 h 5"/>
                  <a:gd name="T20" fmla="*/ 2 w 4"/>
                  <a:gd name="T21" fmla="*/ 3 h 5"/>
                  <a:gd name="T22" fmla="*/ 2 w 4"/>
                  <a:gd name="T23" fmla="*/ 5 h 5"/>
                  <a:gd name="T24" fmla="*/ 4 w 4"/>
                  <a:gd name="T25" fmla="*/ 5 h 5"/>
                  <a:gd name="T26" fmla="*/ 4 w 4"/>
                  <a:gd name="T27" fmla="*/ 5 h 5"/>
                  <a:gd name="T28" fmla="*/ 4 w 4"/>
                  <a:gd name="T29" fmla="*/ 5 h 5"/>
                  <a:gd name="T30" fmla="*/ 2 w 4"/>
                  <a:gd name="T31" fmla="*/ 3 h 5"/>
                  <a:gd name="T32" fmla="*/ 4 w 4"/>
                  <a:gd name="T33" fmla="*/ 3 h 5"/>
                  <a:gd name="T34" fmla="*/ 4 w 4"/>
                  <a:gd name="T3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9" name="Freeform 184"/>
              <p:cNvSpPr>
                <a:spLocks/>
              </p:cNvSpPr>
              <p:nvPr/>
            </p:nvSpPr>
            <p:spPr bwMode="auto">
              <a:xfrm>
                <a:off x="5928208" y="2173413"/>
                <a:ext cx="43563" cy="24804"/>
              </a:xfrm>
              <a:custGeom>
                <a:avLst/>
                <a:gdLst>
                  <a:gd name="T0" fmla="*/ 11 w 16"/>
                  <a:gd name="T1" fmla="*/ 0 h 11"/>
                  <a:gd name="T2" fmla="*/ 9 w 16"/>
                  <a:gd name="T3" fmla="*/ 2 h 11"/>
                  <a:gd name="T4" fmla="*/ 7 w 16"/>
                  <a:gd name="T5" fmla="*/ 2 h 11"/>
                  <a:gd name="T6" fmla="*/ 5 w 16"/>
                  <a:gd name="T7" fmla="*/ 2 h 11"/>
                  <a:gd name="T8" fmla="*/ 4 w 16"/>
                  <a:gd name="T9" fmla="*/ 3 h 11"/>
                  <a:gd name="T10" fmla="*/ 4 w 16"/>
                  <a:gd name="T11" fmla="*/ 5 h 11"/>
                  <a:gd name="T12" fmla="*/ 2 w 16"/>
                  <a:gd name="T13" fmla="*/ 5 h 11"/>
                  <a:gd name="T14" fmla="*/ 2 w 16"/>
                  <a:gd name="T15" fmla="*/ 5 h 11"/>
                  <a:gd name="T16" fmla="*/ 0 w 16"/>
                  <a:gd name="T17" fmla="*/ 7 h 11"/>
                  <a:gd name="T18" fmla="*/ 0 w 16"/>
                  <a:gd name="T19" fmla="*/ 9 h 11"/>
                  <a:gd name="T20" fmla="*/ 0 w 16"/>
                  <a:gd name="T21" fmla="*/ 11 h 11"/>
                  <a:gd name="T22" fmla="*/ 2 w 16"/>
                  <a:gd name="T23" fmla="*/ 11 h 11"/>
                  <a:gd name="T24" fmla="*/ 7 w 16"/>
                  <a:gd name="T25" fmla="*/ 11 h 11"/>
                  <a:gd name="T26" fmla="*/ 9 w 16"/>
                  <a:gd name="T27" fmla="*/ 9 h 11"/>
                  <a:gd name="T28" fmla="*/ 13 w 16"/>
                  <a:gd name="T29" fmla="*/ 9 h 11"/>
                  <a:gd name="T30" fmla="*/ 13 w 16"/>
                  <a:gd name="T31" fmla="*/ 7 h 11"/>
                  <a:gd name="T32" fmla="*/ 13 w 16"/>
                  <a:gd name="T33" fmla="*/ 5 h 11"/>
                  <a:gd name="T34" fmla="*/ 14 w 16"/>
                  <a:gd name="T35" fmla="*/ 3 h 11"/>
                  <a:gd name="T36" fmla="*/ 16 w 16"/>
                  <a:gd name="T37" fmla="*/ 3 h 11"/>
                  <a:gd name="T38" fmla="*/ 16 w 16"/>
                  <a:gd name="T39" fmla="*/ 2 h 11"/>
                  <a:gd name="T40" fmla="*/ 14 w 16"/>
                  <a:gd name="T41" fmla="*/ 2 h 11"/>
                  <a:gd name="T42" fmla="*/ 13 w 16"/>
                  <a:gd name="T43" fmla="*/ 2 h 11"/>
                  <a:gd name="T44" fmla="*/ 13 w 16"/>
                  <a:gd name="T45" fmla="*/ 2 h 11"/>
                  <a:gd name="T46" fmla="*/ 13 w 16"/>
                  <a:gd name="T47" fmla="*/ 0 h 11"/>
                  <a:gd name="T48" fmla="*/ 11 w 16"/>
                  <a:gd name="T49" fmla="*/ 2 h 11"/>
                  <a:gd name="T50" fmla="*/ 11 w 16"/>
                  <a:gd name="T51" fmla="*/ 0 h 11"/>
                  <a:gd name="T52" fmla="*/ 11 w 16"/>
                  <a:gd name="T5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1">
                    <a:moveTo>
                      <a:pt x="11" y="0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3" y="5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0" name="Freeform 185"/>
              <p:cNvSpPr>
                <a:spLocks/>
              </p:cNvSpPr>
              <p:nvPr/>
            </p:nvSpPr>
            <p:spPr bwMode="auto">
              <a:xfrm>
                <a:off x="5971771" y="2180178"/>
                <a:ext cx="16336" cy="9020"/>
              </a:xfrm>
              <a:custGeom>
                <a:avLst/>
                <a:gdLst>
                  <a:gd name="T0" fmla="*/ 2 w 6"/>
                  <a:gd name="T1" fmla="*/ 0 h 4"/>
                  <a:gd name="T2" fmla="*/ 2 w 6"/>
                  <a:gd name="T3" fmla="*/ 0 h 4"/>
                  <a:gd name="T4" fmla="*/ 2 w 6"/>
                  <a:gd name="T5" fmla="*/ 0 h 4"/>
                  <a:gd name="T6" fmla="*/ 0 w 6"/>
                  <a:gd name="T7" fmla="*/ 2 h 4"/>
                  <a:gd name="T8" fmla="*/ 2 w 6"/>
                  <a:gd name="T9" fmla="*/ 4 h 4"/>
                  <a:gd name="T10" fmla="*/ 4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2 h 4"/>
                  <a:gd name="T18" fmla="*/ 6 w 6"/>
                  <a:gd name="T19" fmla="*/ 2 h 4"/>
                  <a:gd name="T20" fmla="*/ 4 w 6"/>
                  <a:gd name="T21" fmla="*/ 0 h 4"/>
                  <a:gd name="T22" fmla="*/ 4 w 6"/>
                  <a:gd name="T23" fmla="*/ 0 h 4"/>
                  <a:gd name="T24" fmla="*/ 2 w 6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1" name="Freeform 186"/>
              <p:cNvSpPr>
                <a:spLocks/>
              </p:cNvSpPr>
              <p:nvPr/>
            </p:nvSpPr>
            <p:spPr bwMode="auto">
              <a:xfrm>
                <a:off x="5922763" y="2153119"/>
                <a:ext cx="24504" cy="6765"/>
              </a:xfrm>
              <a:custGeom>
                <a:avLst/>
                <a:gdLst>
                  <a:gd name="T0" fmla="*/ 7 w 9"/>
                  <a:gd name="T1" fmla="*/ 0 h 3"/>
                  <a:gd name="T2" fmla="*/ 6 w 9"/>
                  <a:gd name="T3" fmla="*/ 0 h 3"/>
                  <a:gd name="T4" fmla="*/ 6 w 9"/>
                  <a:gd name="T5" fmla="*/ 0 h 3"/>
                  <a:gd name="T6" fmla="*/ 4 w 9"/>
                  <a:gd name="T7" fmla="*/ 1 h 3"/>
                  <a:gd name="T8" fmla="*/ 2 w 9"/>
                  <a:gd name="T9" fmla="*/ 1 h 3"/>
                  <a:gd name="T10" fmla="*/ 0 w 9"/>
                  <a:gd name="T11" fmla="*/ 3 h 3"/>
                  <a:gd name="T12" fmla="*/ 0 w 9"/>
                  <a:gd name="T13" fmla="*/ 3 h 3"/>
                  <a:gd name="T14" fmla="*/ 2 w 9"/>
                  <a:gd name="T15" fmla="*/ 3 h 3"/>
                  <a:gd name="T16" fmla="*/ 4 w 9"/>
                  <a:gd name="T17" fmla="*/ 3 h 3"/>
                  <a:gd name="T18" fmla="*/ 6 w 9"/>
                  <a:gd name="T19" fmla="*/ 1 h 3"/>
                  <a:gd name="T20" fmla="*/ 6 w 9"/>
                  <a:gd name="T21" fmla="*/ 0 h 3"/>
                  <a:gd name="T22" fmla="*/ 6 w 9"/>
                  <a:gd name="T23" fmla="*/ 0 h 3"/>
                  <a:gd name="T24" fmla="*/ 7 w 9"/>
                  <a:gd name="T25" fmla="*/ 0 h 3"/>
                  <a:gd name="T26" fmla="*/ 7 w 9"/>
                  <a:gd name="T27" fmla="*/ 0 h 3"/>
                  <a:gd name="T28" fmla="*/ 9 w 9"/>
                  <a:gd name="T29" fmla="*/ 0 h 3"/>
                  <a:gd name="T30" fmla="*/ 7 w 9"/>
                  <a:gd name="T31" fmla="*/ 0 h 3"/>
                  <a:gd name="T32" fmla="*/ 7 w 9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3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2" name="Freeform 187"/>
              <p:cNvSpPr>
                <a:spLocks/>
              </p:cNvSpPr>
              <p:nvPr/>
            </p:nvSpPr>
            <p:spPr bwMode="auto">
              <a:xfrm>
                <a:off x="5917317" y="2139589"/>
                <a:ext cx="21782" cy="9020"/>
              </a:xfrm>
              <a:custGeom>
                <a:avLst/>
                <a:gdLst>
                  <a:gd name="T0" fmla="*/ 6 w 8"/>
                  <a:gd name="T1" fmla="*/ 0 h 4"/>
                  <a:gd name="T2" fmla="*/ 4 w 8"/>
                  <a:gd name="T3" fmla="*/ 0 h 4"/>
                  <a:gd name="T4" fmla="*/ 4 w 8"/>
                  <a:gd name="T5" fmla="*/ 0 h 4"/>
                  <a:gd name="T6" fmla="*/ 4 w 8"/>
                  <a:gd name="T7" fmla="*/ 0 h 4"/>
                  <a:gd name="T8" fmla="*/ 2 w 8"/>
                  <a:gd name="T9" fmla="*/ 0 h 4"/>
                  <a:gd name="T10" fmla="*/ 0 w 8"/>
                  <a:gd name="T11" fmla="*/ 2 h 4"/>
                  <a:gd name="T12" fmla="*/ 2 w 8"/>
                  <a:gd name="T13" fmla="*/ 4 h 4"/>
                  <a:gd name="T14" fmla="*/ 4 w 8"/>
                  <a:gd name="T15" fmla="*/ 2 h 4"/>
                  <a:gd name="T16" fmla="*/ 4 w 8"/>
                  <a:gd name="T17" fmla="*/ 2 h 4"/>
                  <a:gd name="T18" fmla="*/ 6 w 8"/>
                  <a:gd name="T19" fmla="*/ 2 h 4"/>
                  <a:gd name="T20" fmla="*/ 8 w 8"/>
                  <a:gd name="T21" fmla="*/ 0 h 4"/>
                  <a:gd name="T22" fmla="*/ 8 w 8"/>
                  <a:gd name="T23" fmla="*/ 0 h 4"/>
                  <a:gd name="T24" fmla="*/ 6 w 8"/>
                  <a:gd name="T25" fmla="*/ 0 h 4"/>
                  <a:gd name="T26" fmla="*/ 6 w 8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3" name="Freeform 188"/>
              <p:cNvSpPr>
                <a:spLocks/>
              </p:cNvSpPr>
              <p:nvPr/>
            </p:nvSpPr>
            <p:spPr bwMode="auto">
              <a:xfrm>
                <a:off x="5838359" y="2274883"/>
                <a:ext cx="16336" cy="9020"/>
              </a:xfrm>
              <a:custGeom>
                <a:avLst/>
                <a:gdLst>
                  <a:gd name="T0" fmla="*/ 4 w 6"/>
                  <a:gd name="T1" fmla="*/ 0 h 4"/>
                  <a:gd name="T2" fmla="*/ 4 w 6"/>
                  <a:gd name="T3" fmla="*/ 0 h 4"/>
                  <a:gd name="T4" fmla="*/ 0 w 6"/>
                  <a:gd name="T5" fmla="*/ 2 h 4"/>
                  <a:gd name="T6" fmla="*/ 4 w 6"/>
                  <a:gd name="T7" fmla="*/ 4 h 4"/>
                  <a:gd name="T8" fmla="*/ 6 w 6"/>
                  <a:gd name="T9" fmla="*/ 4 h 4"/>
                  <a:gd name="T10" fmla="*/ 6 w 6"/>
                  <a:gd name="T11" fmla="*/ 2 h 4"/>
                  <a:gd name="T12" fmla="*/ 6 w 6"/>
                  <a:gd name="T13" fmla="*/ 2 h 4"/>
                  <a:gd name="T14" fmla="*/ 4 w 6"/>
                  <a:gd name="T15" fmla="*/ 2 h 4"/>
                  <a:gd name="T16" fmla="*/ 4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4" name="Freeform 189"/>
              <p:cNvSpPr>
                <a:spLocks/>
              </p:cNvSpPr>
              <p:nvPr/>
            </p:nvSpPr>
            <p:spPr bwMode="auto">
              <a:xfrm>
                <a:off x="5862864" y="2270373"/>
                <a:ext cx="10891" cy="902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2 w 4"/>
                  <a:gd name="T9" fmla="*/ 4 h 4"/>
                  <a:gd name="T10" fmla="*/ 2 w 4"/>
                  <a:gd name="T11" fmla="*/ 4 h 4"/>
                  <a:gd name="T12" fmla="*/ 4 w 4"/>
                  <a:gd name="T13" fmla="*/ 2 h 4"/>
                  <a:gd name="T14" fmla="*/ 4 w 4"/>
                  <a:gd name="T15" fmla="*/ 2 h 4"/>
                  <a:gd name="T16" fmla="*/ 2 w 4"/>
                  <a:gd name="T17" fmla="*/ 2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5" name="Freeform 190"/>
              <p:cNvSpPr>
                <a:spLocks noEditPoints="1"/>
              </p:cNvSpPr>
              <p:nvPr/>
            </p:nvSpPr>
            <p:spPr bwMode="auto">
              <a:xfrm>
                <a:off x="5939099" y="1871257"/>
                <a:ext cx="468303" cy="137549"/>
              </a:xfrm>
              <a:custGeom>
                <a:avLst/>
                <a:gdLst>
                  <a:gd name="T0" fmla="*/ 9 w 172"/>
                  <a:gd name="T1" fmla="*/ 56 h 61"/>
                  <a:gd name="T2" fmla="*/ 21 w 172"/>
                  <a:gd name="T3" fmla="*/ 58 h 61"/>
                  <a:gd name="T4" fmla="*/ 36 w 172"/>
                  <a:gd name="T5" fmla="*/ 56 h 61"/>
                  <a:gd name="T6" fmla="*/ 50 w 172"/>
                  <a:gd name="T7" fmla="*/ 58 h 61"/>
                  <a:gd name="T8" fmla="*/ 54 w 172"/>
                  <a:gd name="T9" fmla="*/ 52 h 61"/>
                  <a:gd name="T10" fmla="*/ 43 w 172"/>
                  <a:gd name="T11" fmla="*/ 50 h 61"/>
                  <a:gd name="T12" fmla="*/ 63 w 172"/>
                  <a:gd name="T13" fmla="*/ 47 h 61"/>
                  <a:gd name="T14" fmla="*/ 74 w 172"/>
                  <a:gd name="T15" fmla="*/ 43 h 61"/>
                  <a:gd name="T16" fmla="*/ 85 w 172"/>
                  <a:gd name="T17" fmla="*/ 40 h 61"/>
                  <a:gd name="T18" fmla="*/ 74 w 172"/>
                  <a:gd name="T19" fmla="*/ 36 h 61"/>
                  <a:gd name="T20" fmla="*/ 83 w 172"/>
                  <a:gd name="T21" fmla="*/ 34 h 61"/>
                  <a:gd name="T22" fmla="*/ 77 w 172"/>
                  <a:gd name="T23" fmla="*/ 32 h 61"/>
                  <a:gd name="T24" fmla="*/ 86 w 172"/>
                  <a:gd name="T25" fmla="*/ 32 h 61"/>
                  <a:gd name="T26" fmla="*/ 96 w 172"/>
                  <a:gd name="T27" fmla="*/ 29 h 61"/>
                  <a:gd name="T28" fmla="*/ 110 w 172"/>
                  <a:gd name="T29" fmla="*/ 29 h 61"/>
                  <a:gd name="T30" fmla="*/ 115 w 172"/>
                  <a:gd name="T31" fmla="*/ 25 h 61"/>
                  <a:gd name="T32" fmla="*/ 139 w 172"/>
                  <a:gd name="T33" fmla="*/ 20 h 61"/>
                  <a:gd name="T34" fmla="*/ 121 w 172"/>
                  <a:gd name="T35" fmla="*/ 18 h 61"/>
                  <a:gd name="T36" fmla="*/ 134 w 172"/>
                  <a:gd name="T37" fmla="*/ 14 h 61"/>
                  <a:gd name="T38" fmla="*/ 153 w 172"/>
                  <a:gd name="T39" fmla="*/ 12 h 61"/>
                  <a:gd name="T40" fmla="*/ 168 w 172"/>
                  <a:gd name="T41" fmla="*/ 7 h 61"/>
                  <a:gd name="T42" fmla="*/ 159 w 172"/>
                  <a:gd name="T43" fmla="*/ 3 h 61"/>
                  <a:gd name="T44" fmla="*/ 144 w 172"/>
                  <a:gd name="T45" fmla="*/ 5 h 61"/>
                  <a:gd name="T46" fmla="*/ 130 w 172"/>
                  <a:gd name="T47" fmla="*/ 0 h 61"/>
                  <a:gd name="T48" fmla="*/ 114 w 172"/>
                  <a:gd name="T49" fmla="*/ 0 h 61"/>
                  <a:gd name="T50" fmla="*/ 106 w 172"/>
                  <a:gd name="T51" fmla="*/ 2 h 61"/>
                  <a:gd name="T52" fmla="*/ 94 w 172"/>
                  <a:gd name="T53" fmla="*/ 0 h 61"/>
                  <a:gd name="T54" fmla="*/ 85 w 172"/>
                  <a:gd name="T55" fmla="*/ 3 h 61"/>
                  <a:gd name="T56" fmla="*/ 81 w 172"/>
                  <a:gd name="T57" fmla="*/ 7 h 61"/>
                  <a:gd name="T58" fmla="*/ 68 w 172"/>
                  <a:gd name="T59" fmla="*/ 3 h 61"/>
                  <a:gd name="T60" fmla="*/ 67 w 172"/>
                  <a:gd name="T61" fmla="*/ 7 h 61"/>
                  <a:gd name="T62" fmla="*/ 54 w 172"/>
                  <a:gd name="T63" fmla="*/ 5 h 61"/>
                  <a:gd name="T64" fmla="*/ 38 w 172"/>
                  <a:gd name="T65" fmla="*/ 9 h 61"/>
                  <a:gd name="T66" fmla="*/ 47 w 172"/>
                  <a:gd name="T67" fmla="*/ 11 h 61"/>
                  <a:gd name="T68" fmla="*/ 41 w 172"/>
                  <a:gd name="T69" fmla="*/ 12 h 61"/>
                  <a:gd name="T70" fmla="*/ 61 w 172"/>
                  <a:gd name="T71" fmla="*/ 14 h 61"/>
                  <a:gd name="T72" fmla="*/ 47 w 172"/>
                  <a:gd name="T73" fmla="*/ 20 h 61"/>
                  <a:gd name="T74" fmla="*/ 70 w 172"/>
                  <a:gd name="T75" fmla="*/ 16 h 61"/>
                  <a:gd name="T76" fmla="*/ 50 w 172"/>
                  <a:gd name="T77" fmla="*/ 20 h 61"/>
                  <a:gd name="T78" fmla="*/ 63 w 172"/>
                  <a:gd name="T79" fmla="*/ 20 h 61"/>
                  <a:gd name="T80" fmla="*/ 81 w 172"/>
                  <a:gd name="T81" fmla="*/ 18 h 61"/>
                  <a:gd name="T82" fmla="*/ 86 w 172"/>
                  <a:gd name="T83" fmla="*/ 16 h 61"/>
                  <a:gd name="T84" fmla="*/ 92 w 172"/>
                  <a:gd name="T85" fmla="*/ 20 h 61"/>
                  <a:gd name="T86" fmla="*/ 85 w 172"/>
                  <a:gd name="T87" fmla="*/ 22 h 61"/>
                  <a:gd name="T88" fmla="*/ 61 w 172"/>
                  <a:gd name="T89" fmla="*/ 25 h 61"/>
                  <a:gd name="T90" fmla="*/ 61 w 172"/>
                  <a:gd name="T91" fmla="*/ 29 h 61"/>
                  <a:gd name="T92" fmla="*/ 47 w 172"/>
                  <a:gd name="T93" fmla="*/ 25 h 61"/>
                  <a:gd name="T94" fmla="*/ 47 w 172"/>
                  <a:gd name="T95" fmla="*/ 32 h 61"/>
                  <a:gd name="T96" fmla="*/ 43 w 172"/>
                  <a:gd name="T97" fmla="*/ 32 h 61"/>
                  <a:gd name="T98" fmla="*/ 54 w 172"/>
                  <a:gd name="T99" fmla="*/ 38 h 61"/>
                  <a:gd name="T100" fmla="*/ 47 w 172"/>
                  <a:gd name="T101" fmla="*/ 38 h 61"/>
                  <a:gd name="T102" fmla="*/ 25 w 172"/>
                  <a:gd name="T103" fmla="*/ 40 h 61"/>
                  <a:gd name="T104" fmla="*/ 32 w 172"/>
                  <a:gd name="T105" fmla="*/ 41 h 61"/>
                  <a:gd name="T106" fmla="*/ 36 w 172"/>
                  <a:gd name="T107" fmla="*/ 41 h 61"/>
                  <a:gd name="T108" fmla="*/ 30 w 172"/>
                  <a:gd name="T109" fmla="*/ 43 h 61"/>
                  <a:gd name="T110" fmla="*/ 38 w 172"/>
                  <a:gd name="T111" fmla="*/ 47 h 61"/>
                  <a:gd name="T112" fmla="*/ 27 w 172"/>
                  <a:gd name="T113" fmla="*/ 47 h 61"/>
                  <a:gd name="T114" fmla="*/ 16 w 172"/>
                  <a:gd name="T115" fmla="*/ 47 h 61"/>
                  <a:gd name="T116" fmla="*/ 14 w 172"/>
                  <a:gd name="T117" fmla="*/ 50 h 61"/>
                  <a:gd name="T118" fmla="*/ 0 w 172"/>
                  <a:gd name="T119" fmla="*/ 54 h 61"/>
                  <a:gd name="T120" fmla="*/ 68 w 172"/>
                  <a:gd name="T121" fmla="*/ 18 h 61"/>
                  <a:gd name="T122" fmla="*/ 43 w 172"/>
                  <a:gd name="T12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2" h="61">
                    <a:moveTo>
                      <a:pt x="1" y="56"/>
                    </a:moveTo>
                    <a:lnTo>
                      <a:pt x="3" y="56"/>
                    </a:lnTo>
                    <a:lnTo>
                      <a:pt x="3" y="54"/>
                    </a:lnTo>
                    <a:lnTo>
                      <a:pt x="3" y="56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7" y="52"/>
                    </a:lnTo>
                    <a:lnTo>
                      <a:pt x="7" y="54"/>
                    </a:lnTo>
                    <a:lnTo>
                      <a:pt x="5" y="54"/>
                    </a:lnTo>
                    <a:lnTo>
                      <a:pt x="3" y="56"/>
                    </a:lnTo>
                    <a:lnTo>
                      <a:pt x="5" y="56"/>
                    </a:lnTo>
                    <a:lnTo>
                      <a:pt x="5" y="58"/>
                    </a:lnTo>
                    <a:lnTo>
                      <a:pt x="7" y="56"/>
                    </a:lnTo>
                    <a:lnTo>
                      <a:pt x="9" y="56"/>
                    </a:lnTo>
                    <a:lnTo>
                      <a:pt x="9" y="56"/>
                    </a:lnTo>
                    <a:lnTo>
                      <a:pt x="9" y="56"/>
                    </a:lnTo>
                    <a:lnTo>
                      <a:pt x="9" y="56"/>
                    </a:lnTo>
                    <a:lnTo>
                      <a:pt x="9" y="58"/>
                    </a:lnTo>
                    <a:lnTo>
                      <a:pt x="10" y="5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1" y="60"/>
                    </a:lnTo>
                    <a:lnTo>
                      <a:pt x="19" y="56"/>
                    </a:lnTo>
                    <a:lnTo>
                      <a:pt x="19" y="56"/>
                    </a:lnTo>
                    <a:lnTo>
                      <a:pt x="21" y="58"/>
                    </a:lnTo>
                    <a:lnTo>
                      <a:pt x="21" y="58"/>
                    </a:lnTo>
                    <a:lnTo>
                      <a:pt x="23" y="56"/>
                    </a:lnTo>
                    <a:lnTo>
                      <a:pt x="25" y="56"/>
                    </a:lnTo>
                    <a:lnTo>
                      <a:pt x="25" y="58"/>
                    </a:lnTo>
                    <a:lnTo>
                      <a:pt x="27" y="58"/>
                    </a:lnTo>
                    <a:lnTo>
                      <a:pt x="29" y="58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29" y="58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6" y="58"/>
                    </a:lnTo>
                    <a:lnTo>
                      <a:pt x="36" y="58"/>
                    </a:lnTo>
                    <a:lnTo>
                      <a:pt x="38" y="58"/>
                    </a:lnTo>
                    <a:lnTo>
                      <a:pt x="38" y="58"/>
                    </a:lnTo>
                    <a:lnTo>
                      <a:pt x="39" y="58"/>
                    </a:lnTo>
                    <a:lnTo>
                      <a:pt x="39" y="58"/>
                    </a:lnTo>
                    <a:lnTo>
                      <a:pt x="39" y="60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38" y="61"/>
                    </a:lnTo>
                    <a:lnTo>
                      <a:pt x="41" y="60"/>
                    </a:lnTo>
                    <a:lnTo>
                      <a:pt x="43" y="60"/>
                    </a:lnTo>
                    <a:lnTo>
                      <a:pt x="47" y="60"/>
                    </a:lnTo>
                    <a:lnTo>
                      <a:pt x="50" y="58"/>
                    </a:lnTo>
                    <a:lnTo>
                      <a:pt x="48" y="60"/>
                    </a:lnTo>
                    <a:lnTo>
                      <a:pt x="50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56" y="58"/>
                    </a:lnTo>
                    <a:lnTo>
                      <a:pt x="56" y="56"/>
                    </a:lnTo>
                    <a:lnTo>
                      <a:pt x="56" y="56"/>
                    </a:lnTo>
                    <a:lnTo>
                      <a:pt x="56" y="54"/>
                    </a:lnTo>
                    <a:lnTo>
                      <a:pt x="56" y="54"/>
                    </a:lnTo>
                    <a:lnTo>
                      <a:pt x="54" y="54"/>
                    </a:lnTo>
                    <a:lnTo>
                      <a:pt x="52" y="56"/>
                    </a:lnTo>
                    <a:lnTo>
                      <a:pt x="50" y="56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4" y="52"/>
                    </a:lnTo>
                    <a:lnTo>
                      <a:pt x="54" y="52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0" y="52"/>
                    </a:lnTo>
                    <a:lnTo>
                      <a:pt x="47" y="52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3" y="50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1" y="50"/>
                    </a:lnTo>
                    <a:lnTo>
                      <a:pt x="41" y="50"/>
                    </a:lnTo>
                    <a:lnTo>
                      <a:pt x="41" y="50"/>
                    </a:lnTo>
                    <a:lnTo>
                      <a:pt x="45" y="50"/>
                    </a:lnTo>
                    <a:lnTo>
                      <a:pt x="45" y="50"/>
                    </a:lnTo>
                    <a:lnTo>
                      <a:pt x="43" y="50"/>
                    </a:lnTo>
                    <a:lnTo>
                      <a:pt x="45" y="49"/>
                    </a:lnTo>
                    <a:lnTo>
                      <a:pt x="45" y="49"/>
                    </a:lnTo>
                    <a:lnTo>
                      <a:pt x="47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9" y="50"/>
                    </a:lnTo>
                    <a:lnTo>
                      <a:pt x="61" y="50"/>
                    </a:lnTo>
                    <a:lnTo>
                      <a:pt x="61" y="49"/>
                    </a:lnTo>
                    <a:lnTo>
                      <a:pt x="63" y="49"/>
                    </a:lnTo>
                    <a:lnTo>
                      <a:pt x="65" y="49"/>
                    </a:lnTo>
                    <a:lnTo>
                      <a:pt x="63" y="49"/>
                    </a:lnTo>
                    <a:lnTo>
                      <a:pt x="63" y="47"/>
                    </a:lnTo>
                    <a:lnTo>
                      <a:pt x="63" y="47"/>
                    </a:lnTo>
                    <a:lnTo>
                      <a:pt x="63" y="47"/>
                    </a:lnTo>
                    <a:lnTo>
                      <a:pt x="63" y="47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5" y="45"/>
                    </a:lnTo>
                    <a:lnTo>
                      <a:pt x="65" y="45"/>
                    </a:lnTo>
                    <a:lnTo>
                      <a:pt x="68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2" y="45"/>
                    </a:lnTo>
                    <a:lnTo>
                      <a:pt x="74" y="45"/>
                    </a:lnTo>
                    <a:lnTo>
                      <a:pt x="74" y="47"/>
                    </a:lnTo>
                    <a:lnTo>
                      <a:pt x="76" y="45"/>
                    </a:lnTo>
                    <a:lnTo>
                      <a:pt x="76" y="45"/>
                    </a:lnTo>
                    <a:lnTo>
                      <a:pt x="77" y="45"/>
                    </a:lnTo>
                    <a:lnTo>
                      <a:pt x="74" y="43"/>
                    </a:lnTo>
                    <a:lnTo>
                      <a:pt x="72" y="43"/>
                    </a:lnTo>
                    <a:lnTo>
                      <a:pt x="74" y="43"/>
                    </a:lnTo>
                    <a:lnTo>
                      <a:pt x="74" y="43"/>
                    </a:lnTo>
                    <a:lnTo>
                      <a:pt x="77" y="43"/>
                    </a:lnTo>
                    <a:lnTo>
                      <a:pt x="79" y="43"/>
                    </a:lnTo>
                    <a:lnTo>
                      <a:pt x="81" y="43"/>
                    </a:lnTo>
                    <a:lnTo>
                      <a:pt x="81" y="43"/>
                    </a:lnTo>
                    <a:lnTo>
                      <a:pt x="81" y="41"/>
                    </a:lnTo>
                    <a:lnTo>
                      <a:pt x="79" y="41"/>
                    </a:lnTo>
                    <a:lnTo>
                      <a:pt x="79" y="41"/>
                    </a:lnTo>
                    <a:lnTo>
                      <a:pt x="77" y="41"/>
                    </a:lnTo>
                    <a:lnTo>
                      <a:pt x="79" y="41"/>
                    </a:lnTo>
                    <a:lnTo>
                      <a:pt x="83" y="41"/>
                    </a:lnTo>
                    <a:lnTo>
                      <a:pt x="83" y="41"/>
                    </a:lnTo>
                    <a:lnTo>
                      <a:pt x="83" y="41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6" y="40"/>
                    </a:lnTo>
                    <a:lnTo>
                      <a:pt x="86" y="38"/>
                    </a:lnTo>
                    <a:lnTo>
                      <a:pt x="86" y="38"/>
                    </a:lnTo>
                    <a:lnTo>
                      <a:pt x="86" y="38"/>
                    </a:lnTo>
                    <a:lnTo>
                      <a:pt x="83" y="38"/>
                    </a:lnTo>
                    <a:lnTo>
                      <a:pt x="79" y="38"/>
                    </a:lnTo>
                    <a:lnTo>
                      <a:pt x="81" y="38"/>
                    </a:lnTo>
                    <a:lnTo>
                      <a:pt x="83" y="38"/>
                    </a:lnTo>
                    <a:lnTo>
                      <a:pt x="83" y="36"/>
                    </a:lnTo>
                    <a:lnTo>
                      <a:pt x="83" y="36"/>
                    </a:lnTo>
                    <a:lnTo>
                      <a:pt x="77" y="36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6" y="36"/>
                    </a:lnTo>
                    <a:lnTo>
                      <a:pt x="74" y="36"/>
                    </a:lnTo>
                    <a:lnTo>
                      <a:pt x="76" y="36"/>
                    </a:lnTo>
                    <a:lnTo>
                      <a:pt x="79" y="36"/>
                    </a:lnTo>
                    <a:lnTo>
                      <a:pt x="83" y="36"/>
                    </a:lnTo>
                    <a:lnTo>
                      <a:pt x="81" y="34"/>
                    </a:lnTo>
                    <a:lnTo>
                      <a:pt x="79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9" y="34"/>
                    </a:lnTo>
                    <a:lnTo>
                      <a:pt x="81" y="34"/>
                    </a:lnTo>
                    <a:lnTo>
                      <a:pt x="83" y="34"/>
                    </a:lnTo>
                    <a:lnTo>
                      <a:pt x="83" y="34"/>
                    </a:lnTo>
                    <a:lnTo>
                      <a:pt x="85" y="34"/>
                    </a:lnTo>
                    <a:lnTo>
                      <a:pt x="83" y="36"/>
                    </a:lnTo>
                    <a:lnTo>
                      <a:pt x="83" y="36"/>
                    </a:lnTo>
                    <a:lnTo>
                      <a:pt x="85" y="36"/>
                    </a:lnTo>
                    <a:lnTo>
                      <a:pt x="88" y="36"/>
                    </a:lnTo>
                    <a:lnTo>
                      <a:pt x="88" y="36"/>
                    </a:lnTo>
                    <a:lnTo>
                      <a:pt x="90" y="36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90" y="34"/>
                    </a:lnTo>
                    <a:lnTo>
                      <a:pt x="90" y="34"/>
                    </a:lnTo>
                    <a:lnTo>
                      <a:pt x="85" y="34"/>
                    </a:lnTo>
                    <a:lnTo>
                      <a:pt x="79" y="34"/>
                    </a:lnTo>
                    <a:lnTo>
                      <a:pt x="77" y="34"/>
                    </a:lnTo>
                    <a:lnTo>
                      <a:pt x="77" y="32"/>
                    </a:lnTo>
                    <a:lnTo>
                      <a:pt x="77" y="32"/>
                    </a:lnTo>
                    <a:lnTo>
                      <a:pt x="76" y="32"/>
                    </a:lnTo>
                    <a:lnTo>
                      <a:pt x="77" y="32"/>
                    </a:lnTo>
                    <a:lnTo>
                      <a:pt x="79" y="32"/>
                    </a:lnTo>
                    <a:lnTo>
                      <a:pt x="79" y="32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5" y="32"/>
                    </a:lnTo>
                    <a:lnTo>
                      <a:pt x="85" y="32"/>
                    </a:lnTo>
                    <a:lnTo>
                      <a:pt x="85" y="32"/>
                    </a:lnTo>
                    <a:lnTo>
                      <a:pt x="85" y="32"/>
                    </a:lnTo>
                    <a:lnTo>
                      <a:pt x="81" y="32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5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90" y="32"/>
                    </a:lnTo>
                    <a:lnTo>
                      <a:pt x="90" y="32"/>
                    </a:lnTo>
                    <a:lnTo>
                      <a:pt x="90" y="32"/>
                    </a:lnTo>
                    <a:lnTo>
                      <a:pt x="92" y="32"/>
                    </a:lnTo>
                    <a:lnTo>
                      <a:pt x="94" y="32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7" y="32"/>
                    </a:lnTo>
                    <a:lnTo>
                      <a:pt x="97" y="32"/>
                    </a:lnTo>
                    <a:lnTo>
                      <a:pt x="97" y="31"/>
                    </a:lnTo>
                    <a:lnTo>
                      <a:pt x="97" y="31"/>
                    </a:lnTo>
                    <a:lnTo>
                      <a:pt x="97" y="31"/>
                    </a:lnTo>
                    <a:lnTo>
                      <a:pt x="94" y="29"/>
                    </a:lnTo>
                    <a:lnTo>
                      <a:pt x="94" y="29"/>
                    </a:lnTo>
                    <a:lnTo>
                      <a:pt x="96" y="29"/>
                    </a:lnTo>
                    <a:lnTo>
                      <a:pt x="97" y="29"/>
                    </a:lnTo>
                    <a:lnTo>
                      <a:pt x="99" y="31"/>
                    </a:lnTo>
                    <a:lnTo>
                      <a:pt x="99" y="31"/>
                    </a:lnTo>
                    <a:lnTo>
                      <a:pt x="99" y="31"/>
                    </a:lnTo>
                    <a:lnTo>
                      <a:pt x="99" y="31"/>
                    </a:lnTo>
                    <a:lnTo>
                      <a:pt x="101" y="31"/>
                    </a:lnTo>
                    <a:lnTo>
                      <a:pt x="101" y="31"/>
                    </a:lnTo>
                    <a:lnTo>
                      <a:pt x="103" y="31"/>
                    </a:lnTo>
                    <a:lnTo>
                      <a:pt x="105" y="31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110" y="31"/>
                    </a:lnTo>
                    <a:lnTo>
                      <a:pt x="108" y="29"/>
                    </a:lnTo>
                    <a:lnTo>
                      <a:pt x="108" y="29"/>
                    </a:lnTo>
                    <a:lnTo>
                      <a:pt x="108" y="29"/>
                    </a:lnTo>
                    <a:lnTo>
                      <a:pt x="110" y="29"/>
                    </a:lnTo>
                    <a:lnTo>
                      <a:pt x="112" y="29"/>
                    </a:lnTo>
                    <a:lnTo>
                      <a:pt x="114" y="27"/>
                    </a:lnTo>
                    <a:lnTo>
                      <a:pt x="112" y="27"/>
                    </a:lnTo>
                    <a:lnTo>
                      <a:pt x="106" y="27"/>
                    </a:lnTo>
                    <a:lnTo>
                      <a:pt x="105" y="27"/>
                    </a:lnTo>
                    <a:lnTo>
                      <a:pt x="106" y="27"/>
                    </a:lnTo>
                    <a:lnTo>
                      <a:pt x="106" y="27"/>
                    </a:lnTo>
                    <a:lnTo>
                      <a:pt x="106" y="27"/>
                    </a:lnTo>
                    <a:lnTo>
                      <a:pt x="110" y="27"/>
                    </a:lnTo>
                    <a:lnTo>
                      <a:pt x="114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15" y="25"/>
                    </a:lnTo>
                    <a:lnTo>
                      <a:pt x="115" y="25"/>
                    </a:lnTo>
                    <a:lnTo>
                      <a:pt x="115" y="25"/>
                    </a:lnTo>
                    <a:lnTo>
                      <a:pt x="115" y="25"/>
                    </a:lnTo>
                    <a:lnTo>
                      <a:pt x="115" y="25"/>
                    </a:lnTo>
                    <a:lnTo>
                      <a:pt x="115" y="25"/>
                    </a:lnTo>
                    <a:lnTo>
                      <a:pt x="117" y="25"/>
                    </a:lnTo>
                    <a:lnTo>
                      <a:pt x="121" y="25"/>
                    </a:lnTo>
                    <a:lnTo>
                      <a:pt x="121" y="25"/>
                    </a:lnTo>
                    <a:lnTo>
                      <a:pt x="123" y="23"/>
                    </a:lnTo>
                    <a:lnTo>
                      <a:pt x="124" y="23"/>
                    </a:lnTo>
                    <a:lnTo>
                      <a:pt x="126" y="23"/>
                    </a:lnTo>
                    <a:lnTo>
                      <a:pt x="128" y="22"/>
                    </a:lnTo>
                    <a:lnTo>
                      <a:pt x="130" y="22"/>
                    </a:lnTo>
                    <a:lnTo>
                      <a:pt x="130" y="22"/>
                    </a:lnTo>
                    <a:lnTo>
                      <a:pt x="132" y="22"/>
                    </a:lnTo>
                    <a:lnTo>
                      <a:pt x="134" y="20"/>
                    </a:lnTo>
                    <a:lnTo>
                      <a:pt x="137" y="20"/>
                    </a:lnTo>
                    <a:lnTo>
                      <a:pt x="137" y="20"/>
                    </a:lnTo>
                    <a:lnTo>
                      <a:pt x="139" y="20"/>
                    </a:lnTo>
                    <a:lnTo>
                      <a:pt x="139" y="18"/>
                    </a:lnTo>
                    <a:lnTo>
                      <a:pt x="143" y="18"/>
                    </a:lnTo>
                    <a:lnTo>
                      <a:pt x="144" y="18"/>
                    </a:lnTo>
                    <a:lnTo>
                      <a:pt x="148" y="16"/>
                    </a:lnTo>
                    <a:lnTo>
                      <a:pt x="150" y="16"/>
                    </a:lnTo>
                    <a:lnTo>
                      <a:pt x="152" y="16"/>
                    </a:lnTo>
                    <a:lnTo>
                      <a:pt x="152" y="14"/>
                    </a:lnTo>
                    <a:lnTo>
                      <a:pt x="150" y="14"/>
                    </a:lnTo>
                    <a:lnTo>
                      <a:pt x="146" y="16"/>
                    </a:lnTo>
                    <a:lnTo>
                      <a:pt x="141" y="16"/>
                    </a:lnTo>
                    <a:lnTo>
                      <a:pt x="137" y="16"/>
                    </a:lnTo>
                    <a:lnTo>
                      <a:pt x="128" y="18"/>
                    </a:lnTo>
                    <a:lnTo>
                      <a:pt x="128" y="18"/>
                    </a:lnTo>
                    <a:lnTo>
                      <a:pt x="123" y="18"/>
                    </a:lnTo>
                    <a:lnTo>
                      <a:pt x="124" y="18"/>
                    </a:lnTo>
                    <a:lnTo>
                      <a:pt x="121" y="18"/>
                    </a:lnTo>
                    <a:lnTo>
                      <a:pt x="121" y="18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8" y="18"/>
                    </a:lnTo>
                    <a:lnTo>
                      <a:pt x="128" y="18"/>
                    </a:lnTo>
                    <a:lnTo>
                      <a:pt x="141" y="14"/>
                    </a:lnTo>
                    <a:lnTo>
                      <a:pt x="139" y="14"/>
                    </a:lnTo>
                    <a:lnTo>
                      <a:pt x="135" y="14"/>
                    </a:lnTo>
                    <a:lnTo>
                      <a:pt x="134" y="14"/>
                    </a:lnTo>
                    <a:lnTo>
                      <a:pt x="132" y="14"/>
                    </a:lnTo>
                    <a:lnTo>
                      <a:pt x="132" y="14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32" y="14"/>
                    </a:lnTo>
                    <a:lnTo>
                      <a:pt x="132" y="12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43" y="14"/>
                    </a:lnTo>
                    <a:lnTo>
                      <a:pt x="144" y="14"/>
                    </a:lnTo>
                    <a:lnTo>
                      <a:pt x="146" y="14"/>
                    </a:lnTo>
                    <a:lnTo>
                      <a:pt x="146" y="14"/>
                    </a:lnTo>
                    <a:lnTo>
                      <a:pt x="148" y="14"/>
                    </a:lnTo>
                    <a:lnTo>
                      <a:pt x="150" y="12"/>
                    </a:lnTo>
                    <a:lnTo>
                      <a:pt x="152" y="14"/>
                    </a:lnTo>
                    <a:lnTo>
                      <a:pt x="152" y="14"/>
                    </a:lnTo>
                    <a:lnTo>
                      <a:pt x="153" y="14"/>
                    </a:lnTo>
                    <a:lnTo>
                      <a:pt x="153" y="12"/>
                    </a:lnTo>
                    <a:lnTo>
                      <a:pt x="155" y="14"/>
                    </a:lnTo>
                    <a:lnTo>
                      <a:pt x="155" y="12"/>
                    </a:lnTo>
                    <a:lnTo>
                      <a:pt x="157" y="12"/>
                    </a:lnTo>
                    <a:lnTo>
                      <a:pt x="161" y="12"/>
                    </a:lnTo>
                    <a:lnTo>
                      <a:pt x="161" y="12"/>
                    </a:lnTo>
                    <a:lnTo>
                      <a:pt x="162" y="11"/>
                    </a:lnTo>
                    <a:lnTo>
                      <a:pt x="166" y="11"/>
                    </a:lnTo>
                    <a:lnTo>
                      <a:pt x="166" y="11"/>
                    </a:lnTo>
                    <a:lnTo>
                      <a:pt x="170" y="9"/>
                    </a:lnTo>
                    <a:lnTo>
                      <a:pt x="170" y="9"/>
                    </a:lnTo>
                    <a:lnTo>
                      <a:pt x="172" y="9"/>
                    </a:lnTo>
                    <a:lnTo>
                      <a:pt x="172" y="9"/>
                    </a:lnTo>
                    <a:lnTo>
                      <a:pt x="172" y="7"/>
                    </a:lnTo>
                    <a:lnTo>
                      <a:pt x="170" y="7"/>
                    </a:lnTo>
                    <a:lnTo>
                      <a:pt x="168" y="7"/>
                    </a:lnTo>
                    <a:lnTo>
                      <a:pt x="168" y="7"/>
                    </a:lnTo>
                    <a:lnTo>
                      <a:pt x="166" y="7"/>
                    </a:lnTo>
                    <a:lnTo>
                      <a:pt x="166" y="7"/>
                    </a:lnTo>
                    <a:lnTo>
                      <a:pt x="166" y="7"/>
                    </a:lnTo>
                    <a:lnTo>
                      <a:pt x="162" y="7"/>
                    </a:lnTo>
                    <a:lnTo>
                      <a:pt x="164" y="7"/>
                    </a:lnTo>
                    <a:lnTo>
                      <a:pt x="164" y="7"/>
                    </a:lnTo>
                    <a:lnTo>
                      <a:pt x="164" y="5"/>
                    </a:lnTo>
                    <a:lnTo>
                      <a:pt x="162" y="5"/>
                    </a:lnTo>
                    <a:lnTo>
                      <a:pt x="162" y="5"/>
                    </a:lnTo>
                    <a:lnTo>
                      <a:pt x="162" y="5"/>
                    </a:lnTo>
                    <a:lnTo>
                      <a:pt x="162" y="3"/>
                    </a:lnTo>
                    <a:lnTo>
                      <a:pt x="164" y="3"/>
                    </a:lnTo>
                    <a:lnTo>
                      <a:pt x="164" y="3"/>
                    </a:lnTo>
                    <a:lnTo>
                      <a:pt x="161" y="3"/>
                    </a:lnTo>
                    <a:lnTo>
                      <a:pt x="161" y="3"/>
                    </a:lnTo>
                    <a:lnTo>
                      <a:pt x="159" y="3"/>
                    </a:lnTo>
                    <a:lnTo>
                      <a:pt x="159" y="3"/>
                    </a:lnTo>
                    <a:lnTo>
                      <a:pt x="159" y="2"/>
                    </a:lnTo>
                    <a:lnTo>
                      <a:pt x="157" y="2"/>
                    </a:lnTo>
                    <a:lnTo>
                      <a:pt x="157" y="3"/>
                    </a:lnTo>
                    <a:lnTo>
                      <a:pt x="157" y="3"/>
                    </a:lnTo>
                    <a:lnTo>
                      <a:pt x="155" y="3"/>
                    </a:lnTo>
                    <a:lnTo>
                      <a:pt x="157" y="3"/>
                    </a:lnTo>
                    <a:lnTo>
                      <a:pt x="155" y="3"/>
                    </a:lnTo>
                    <a:lnTo>
                      <a:pt x="155" y="3"/>
                    </a:lnTo>
                    <a:lnTo>
                      <a:pt x="155" y="3"/>
                    </a:lnTo>
                    <a:lnTo>
                      <a:pt x="155" y="3"/>
                    </a:lnTo>
                    <a:lnTo>
                      <a:pt x="153" y="3"/>
                    </a:lnTo>
                    <a:lnTo>
                      <a:pt x="152" y="3"/>
                    </a:lnTo>
                    <a:lnTo>
                      <a:pt x="148" y="3"/>
                    </a:lnTo>
                    <a:lnTo>
                      <a:pt x="146" y="3"/>
                    </a:lnTo>
                    <a:lnTo>
                      <a:pt x="144" y="5"/>
                    </a:lnTo>
                    <a:lnTo>
                      <a:pt x="141" y="5"/>
                    </a:lnTo>
                    <a:lnTo>
                      <a:pt x="150" y="3"/>
                    </a:lnTo>
                    <a:lnTo>
                      <a:pt x="150" y="3"/>
                    </a:lnTo>
                    <a:lnTo>
                      <a:pt x="152" y="2"/>
                    </a:lnTo>
                    <a:lnTo>
                      <a:pt x="148" y="2"/>
                    </a:lnTo>
                    <a:lnTo>
                      <a:pt x="148" y="2"/>
                    </a:lnTo>
                    <a:lnTo>
                      <a:pt x="146" y="2"/>
                    </a:lnTo>
                    <a:lnTo>
                      <a:pt x="144" y="2"/>
                    </a:lnTo>
                    <a:lnTo>
                      <a:pt x="143" y="2"/>
                    </a:lnTo>
                    <a:lnTo>
                      <a:pt x="141" y="2"/>
                    </a:lnTo>
                    <a:lnTo>
                      <a:pt x="139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5" y="0"/>
                    </a:lnTo>
                    <a:lnTo>
                      <a:pt x="132" y="0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6" y="0"/>
                    </a:lnTo>
                    <a:lnTo>
                      <a:pt x="124" y="0"/>
                    </a:lnTo>
                    <a:lnTo>
                      <a:pt x="121" y="0"/>
                    </a:lnTo>
                    <a:lnTo>
                      <a:pt x="121" y="2"/>
                    </a:lnTo>
                    <a:lnTo>
                      <a:pt x="121" y="2"/>
                    </a:lnTo>
                    <a:lnTo>
                      <a:pt x="121" y="2"/>
                    </a:lnTo>
                    <a:lnTo>
                      <a:pt x="121" y="3"/>
                    </a:lnTo>
                    <a:lnTo>
                      <a:pt x="119" y="2"/>
                    </a:lnTo>
                    <a:lnTo>
                      <a:pt x="119" y="2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5" y="0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08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06" y="0"/>
                    </a:lnTo>
                    <a:lnTo>
                      <a:pt x="108" y="2"/>
                    </a:lnTo>
                    <a:lnTo>
                      <a:pt x="108" y="2"/>
                    </a:lnTo>
                    <a:lnTo>
                      <a:pt x="108" y="2"/>
                    </a:lnTo>
                    <a:lnTo>
                      <a:pt x="108" y="3"/>
                    </a:lnTo>
                    <a:lnTo>
                      <a:pt x="110" y="5"/>
                    </a:lnTo>
                    <a:lnTo>
                      <a:pt x="106" y="5"/>
                    </a:lnTo>
                    <a:lnTo>
                      <a:pt x="106" y="5"/>
                    </a:lnTo>
                    <a:lnTo>
                      <a:pt x="108" y="5"/>
                    </a:lnTo>
                    <a:lnTo>
                      <a:pt x="108" y="3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101" y="2"/>
                    </a:lnTo>
                    <a:lnTo>
                      <a:pt x="99" y="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4" y="0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8" y="3"/>
                    </a:lnTo>
                    <a:lnTo>
                      <a:pt x="88" y="3"/>
                    </a:lnTo>
                    <a:lnTo>
                      <a:pt x="88" y="3"/>
                    </a:lnTo>
                    <a:lnTo>
                      <a:pt x="88" y="3"/>
                    </a:lnTo>
                    <a:lnTo>
                      <a:pt x="88" y="3"/>
                    </a:lnTo>
                    <a:lnTo>
                      <a:pt x="85" y="3"/>
                    </a:lnTo>
                    <a:lnTo>
                      <a:pt x="83" y="2"/>
                    </a:lnTo>
                    <a:lnTo>
                      <a:pt x="81" y="2"/>
                    </a:lnTo>
                    <a:lnTo>
                      <a:pt x="81" y="3"/>
                    </a:lnTo>
                    <a:lnTo>
                      <a:pt x="81" y="3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79" y="3"/>
                    </a:lnTo>
                    <a:lnTo>
                      <a:pt x="77" y="3"/>
                    </a:lnTo>
                    <a:lnTo>
                      <a:pt x="77" y="5"/>
                    </a:lnTo>
                    <a:lnTo>
                      <a:pt x="77" y="5"/>
                    </a:lnTo>
                    <a:lnTo>
                      <a:pt x="81" y="7"/>
                    </a:lnTo>
                    <a:lnTo>
                      <a:pt x="83" y="7"/>
                    </a:lnTo>
                    <a:lnTo>
                      <a:pt x="85" y="7"/>
                    </a:lnTo>
                    <a:lnTo>
                      <a:pt x="83" y="7"/>
                    </a:lnTo>
                    <a:lnTo>
                      <a:pt x="83" y="9"/>
                    </a:lnTo>
                    <a:lnTo>
                      <a:pt x="81" y="7"/>
                    </a:lnTo>
                    <a:lnTo>
                      <a:pt x="79" y="7"/>
                    </a:lnTo>
                    <a:lnTo>
                      <a:pt x="77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6" y="7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0" y="3"/>
                    </a:lnTo>
                    <a:lnTo>
                      <a:pt x="72" y="3"/>
                    </a:lnTo>
                    <a:lnTo>
                      <a:pt x="68" y="3"/>
                    </a:lnTo>
                    <a:lnTo>
                      <a:pt x="67" y="3"/>
                    </a:lnTo>
                    <a:lnTo>
                      <a:pt x="65" y="3"/>
                    </a:lnTo>
                    <a:lnTo>
                      <a:pt x="67" y="3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5" y="5"/>
                    </a:lnTo>
                    <a:lnTo>
                      <a:pt x="63" y="5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63" y="5"/>
                    </a:lnTo>
                    <a:lnTo>
                      <a:pt x="65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1" y="7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2" y="5"/>
                    </a:lnTo>
                    <a:lnTo>
                      <a:pt x="50" y="7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7" y="9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9" y="9"/>
                    </a:lnTo>
                    <a:lnTo>
                      <a:pt x="39" y="11"/>
                    </a:lnTo>
                    <a:lnTo>
                      <a:pt x="41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5" y="9"/>
                    </a:lnTo>
                    <a:lnTo>
                      <a:pt x="43" y="9"/>
                    </a:lnTo>
                    <a:lnTo>
                      <a:pt x="45" y="9"/>
                    </a:lnTo>
                    <a:lnTo>
                      <a:pt x="47" y="11"/>
                    </a:lnTo>
                    <a:lnTo>
                      <a:pt x="43" y="11"/>
                    </a:lnTo>
                    <a:lnTo>
                      <a:pt x="39" y="11"/>
                    </a:lnTo>
                    <a:lnTo>
                      <a:pt x="41" y="12"/>
                    </a:lnTo>
                    <a:lnTo>
                      <a:pt x="47" y="11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6" y="12"/>
                    </a:lnTo>
                    <a:lnTo>
                      <a:pt x="52" y="11"/>
                    </a:lnTo>
                    <a:lnTo>
                      <a:pt x="50" y="11"/>
                    </a:lnTo>
                    <a:lnTo>
                      <a:pt x="48" y="11"/>
                    </a:lnTo>
                    <a:lnTo>
                      <a:pt x="43" y="12"/>
                    </a:lnTo>
                    <a:lnTo>
                      <a:pt x="41" y="12"/>
                    </a:lnTo>
                    <a:lnTo>
                      <a:pt x="43" y="12"/>
                    </a:lnTo>
                    <a:lnTo>
                      <a:pt x="47" y="12"/>
                    </a:lnTo>
                    <a:lnTo>
                      <a:pt x="45" y="14"/>
                    </a:lnTo>
                    <a:lnTo>
                      <a:pt x="41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1" y="16"/>
                    </a:lnTo>
                    <a:lnTo>
                      <a:pt x="43" y="14"/>
                    </a:lnTo>
                    <a:lnTo>
                      <a:pt x="50" y="16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57" y="16"/>
                    </a:lnTo>
                    <a:lnTo>
                      <a:pt x="56" y="16"/>
                    </a:lnTo>
                    <a:lnTo>
                      <a:pt x="52" y="16"/>
                    </a:lnTo>
                    <a:lnTo>
                      <a:pt x="48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3" y="16"/>
                    </a:lnTo>
                    <a:lnTo>
                      <a:pt x="41" y="16"/>
                    </a:lnTo>
                    <a:lnTo>
                      <a:pt x="41" y="16"/>
                    </a:lnTo>
                    <a:lnTo>
                      <a:pt x="39" y="16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20"/>
                    </a:lnTo>
                    <a:lnTo>
                      <a:pt x="47" y="20"/>
                    </a:lnTo>
                    <a:lnTo>
                      <a:pt x="48" y="20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72" y="16"/>
                    </a:lnTo>
                    <a:lnTo>
                      <a:pt x="70" y="16"/>
                    </a:lnTo>
                    <a:lnTo>
                      <a:pt x="68" y="16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3" y="16"/>
                    </a:lnTo>
                    <a:lnTo>
                      <a:pt x="59" y="16"/>
                    </a:lnTo>
                    <a:lnTo>
                      <a:pt x="57" y="16"/>
                    </a:lnTo>
                    <a:lnTo>
                      <a:pt x="56" y="16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4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61" y="20"/>
                    </a:lnTo>
                    <a:lnTo>
                      <a:pt x="63" y="18"/>
                    </a:lnTo>
                    <a:lnTo>
                      <a:pt x="63" y="20"/>
                    </a:lnTo>
                    <a:lnTo>
                      <a:pt x="61" y="20"/>
                    </a:lnTo>
                    <a:lnTo>
                      <a:pt x="61" y="20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3" y="20"/>
                    </a:lnTo>
                    <a:lnTo>
                      <a:pt x="61" y="20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68" y="22"/>
                    </a:lnTo>
                    <a:lnTo>
                      <a:pt x="74" y="20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79" y="18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3" y="16"/>
                    </a:lnTo>
                    <a:lnTo>
                      <a:pt x="81" y="16"/>
                    </a:lnTo>
                    <a:lnTo>
                      <a:pt x="83" y="16"/>
                    </a:lnTo>
                    <a:lnTo>
                      <a:pt x="83" y="16"/>
                    </a:lnTo>
                    <a:lnTo>
                      <a:pt x="85" y="16"/>
                    </a:lnTo>
                    <a:lnTo>
                      <a:pt x="85" y="16"/>
                    </a:lnTo>
                    <a:lnTo>
                      <a:pt x="88" y="14"/>
                    </a:lnTo>
                    <a:lnTo>
                      <a:pt x="96" y="14"/>
                    </a:lnTo>
                    <a:lnTo>
                      <a:pt x="94" y="14"/>
                    </a:lnTo>
                    <a:lnTo>
                      <a:pt x="88" y="14"/>
                    </a:lnTo>
                    <a:lnTo>
                      <a:pt x="88" y="14"/>
                    </a:lnTo>
                    <a:lnTo>
                      <a:pt x="88" y="16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8" y="18"/>
                    </a:lnTo>
                    <a:lnTo>
                      <a:pt x="92" y="18"/>
                    </a:lnTo>
                    <a:lnTo>
                      <a:pt x="99" y="18"/>
                    </a:lnTo>
                    <a:lnTo>
                      <a:pt x="99" y="18"/>
                    </a:lnTo>
                    <a:lnTo>
                      <a:pt x="97" y="18"/>
                    </a:lnTo>
                    <a:lnTo>
                      <a:pt x="97" y="20"/>
                    </a:lnTo>
                    <a:lnTo>
                      <a:pt x="97" y="20"/>
                    </a:lnTo>
                    <a:lnTo>
                      <a:pt x="96" y="18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90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3" y="20"/>
                    </a:lnTo>
                    <a:lnTo>
                      <a:pt x="79" y="20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5" y="22"/>
                    </a:lnTo>
                    <a:lnTo>
                      <a:pt x="79" y="22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74" y="23"/>
                    </a:lnTo>
                    <a:lnTo>
                      <a:pt x="74" y="22"/>
                    </a:lnTo>
                    <a:lnTo>
                      <a:pt x="72" y="23"/>
                    </a:lnTo>
                    <a:lnTo>
                      <a:pt x="70" y="22"/>
                    </a:lnTo>
                    <a:lnTo>
                      <a:pt x="67" y="23"/>
                    </a:lnTo>
                    <a:lnTo>
                      <a:pt x="65" y="23"/>
                    </a:lnTo>
                    <a:lnTo>
                      <a:pt x="63" y="23"/>
                    </a:lnTo>
                    <a:lnTo>
                      <a:pt x="61" y="23"/>
                    </a:lnTo>
                    <a:lnTo>
                      <a:pt x="59" y="23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65" y="27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5" y="29"/>
                    </a:lnTo>
                    <a:lnTo>
                      <a:pt x="65" y="29"/>
                    </a:lnTo>
                    <a:lnTo>
                      <a:pt x="68" y="29"/>
                    </a:lnTo>
                    <a:lnTo>
                      <a:pt x="65" y="31"/>
                    </a:lnTo>
                    <a:lnTo>
                      <a:pt x="65" y="31"/>
                    </a:lnTo>
                    <a:lnTo>
                      <a:pt x="65" y="31"/>
                    </a:lnTo>
                    <a:lnTo>
                      <a:pt x="63" y="29"/>
                    </a:lnTo>
                    <a:lnTo>
                      <a:pt x="61" y="29"/>
                    </a:lnTo>
                    <a:lnTo>
                      <a:pt x="59" y="31"/>
                    </a:lnTo>
                    <a:lnTo>
                      <a:pt x="61" y="29"/>
                    </a:lnTo>
                    <a:lnTo>
                      <a:pt x="61" y="29"/>
                    </a:lnTo>
                    <a:lnTo>
                      <a:pt x="61" y="29"/>
                    </a:lnTo>
                    <a:lnTo>
                      <a:pt x="61" y="27"/>
                    </a:lnTo>
                    <a:lnTo>
                      <a:pt x="57" y="23"/>
                    </a:lnTo>
                    <a:lnTo>
                      <a:pt x="56" y="23"/>
                    </a:lnTo>
                    <a:lnTo>
                      <a:pt x="56" y="23"/>
                    </a:lnTo>
                    <a:lnTo>
                      <a:pt x="54" y="23"/>
                    </a:lnTo>
                    <a:lnTo>
                      <a:pt x="52" y="23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7" y="23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3" y="23"/>
                    </a:lnTo>
                    <a:lnTo>
                      <a:pt x="43" y="25"/>
                    </a:lnTo>
                    <a:lnTo>
                      <a:pt x="47" y="25"/>
                    </a:lnTo>
                    <a:lnTo>
                      <a:pt x="48" y="25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43" y="25"/>
                    </a:lnTo>
                    <a:lnTo>
                      <a:pt x="43" y="25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5" y="27"/>
                    </a:lnTo>
                    <a:lnTo>
                      <a:pt x="45" y="27"/>
                    </a:lnTo>
                    <a:lnTo>
                      <a:pt x="47" y="27"/>
                    </a:lnTo>
                    <a:lnTo>
                      <a:pt x="47" y="29"/>
                    </a:lnTo>
                    <a:lnTo>
                      <a:pt x="47" y="29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8" y="32"/>
                    </a:lnTo>
                    <a:lnTo>
                      <a:pt x="48" y="32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50" y="34"/>
                    </a:lnTo>
                    <a:lnTo>
                      <a:pt x="48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2"/>
                    </a:lnTo>
                    <a:lnTo>
                      <a:pt x="45" y="32"/>
                    </a:lnTo>
                    <a:lnTo>
                      <a:pt x="45" y="32"/>
                    </a:lnTo>
                    <a:lnTo>
                      <a:pt x="45" y="32"/>
                    </a:lnTo>
                    <a:lnTo>
                      <a:pt x="43" y="32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5" y="34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2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50" y="38"/>
                    </a:lnTo>
                    <a:lnTo>
                      <a:pt x="52" y="38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47" y="38"/>
                    </a:lnTo>
                    <a:lnTo>
                      <a:pt x="45" y="36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39" y="34"/>
                    </a:lnTo>
                    <a:lnTo>
                      <a:pt x="39" y="36"/>
                    </a:lnTo>
                    <a:lnTo>
                      <a:pt x="38" y="36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7" y="38"/>
                    </a:lnTo>
                    <a:lnTo>
                      <a:pt x="27" y="38"/>
                    </a:lnTo>
                    <a:lnTo>
                      <a:pt x="25" y="38"/>
                    </a:lnTo>
                    <a:lnTo>
                      <a:pt x="25" y="40"/>
                    </a:lnTo>
                    <a:lnTo>
                      <a:pt x="25" y="40"/>
                    </a:lnTo>
                    <a:lnTo>
                      <a:pt x="25" y="40"/>
                    </a:lnTo>
                    <a:lnTo>
                      <a:pt x="23" y="41"/>
                    </a:lnTo>
                    <a:lnTo>
                      <a:pt x="25" y="41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5" y="41"/>
                    </a:lnTo>
                    <a:lnTo>
                      <a:pt x="27" y="41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2" y="41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4" y="41"/>
                    </a:lnTo>
                    <a:lnTo>
                      <a:pt x="36" y="41"/>
                    </a:lnTo>
                    <a:lnTo>
                      <a:pt x="36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8" y="38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8" y="41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8" y="41"/>
                    </a:lnTo>
                    <a:lnTo>
                      <a:pt x="38" y="41"/>
                    </a:lnTo>
                    <a:lnTo>
                      <a:pt x="38" y="41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8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0" y="45"/>
                    </a:lnTo>
                    <a:lnTo>
                      <a:pt x="32" y="45"/>
                    </a:lnTo>
                    <a:lnTo>
                      <a:pt x="30" y="45"/>
                    </a:lnTo>
                    <a:lnTo>
                      <a:pt x="30" y="45"/>
                    </a:lnTo>
                    <a:lnTo>
                      <a:pt x="29" y="47"/>
                    </a:lnTo>
                    <a:lnTo>
                      <a:pt x="30" y="47"/>
                    </a:lnTo>
                    <a:lnTo>
                      <a:pt x="32" y="47"/>
                    </a:lnTo>
                    <a:lnTo>
                      <a:pt x="32" y="45"/>
                    </a:lnTo>
                    <a:lnTo>
                      <a:pt x="32" y="47"/>
                    </a:lnTo>
                    <a:lnTo>
                      <a:pt x="30" y="47"/>
                    </a:lnTo>
                    <a:lnTo>
                      <a:pt x="30" y="47"/>
                    </a:lnTo>
                    <a:lnTo>
                      <a:pt x="32" y="47"/>
                    </a:lnTo>
                    <a:lnTo>
                      <a:pt x="32" y="47"/>
                    </a:lnTo>
                    <a:lnTo>
                      <a:pt x="34" y="47"/>
                    </a:lnTo>
                    <a:lnTo>
                      <a:pt x="38" y="47"/>
                    </a:lnTo>
                    <a:lnTo>
                      <a:pt x="38" y="47"/>
                    </a:lnTo>
                    <a:lnTo>
                      <a:pt x="38" y="47"/>
                    </a:lnTo>
                    <a:lnTo>
                      <a:pt x="36" y="49"/>
                    </a:lnTo>
                    <a:lnTo>
                      <a:pt x="34" y="49"/>
                    </a:lnTo>
                    <a:lnTo>
                      <a:pt x="36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2" y="49"/>
                    </a:lnTo>
                    <a:lnTo>
                      <a:pt x="30" y="49"/>
                    </a:lnTo>
                    <a:lnTo>
                      <a:pt x="30" y="49"/>
                    </a:lnTo>
                    <a:lnTo>
                      <a:pt x="30" y="49"/>
                    </a:lnTo>
                    <a:lnTo>
                      <a:pt x="30" y="49"/>
                    </a:lnTo>
                    <a:lnTo>
                      <a:pt x="29" y="49"/>
                    </a:lnTo>
                    <a:lnTo>
                      <a:pt x="27" y="49"/>
                    </a:lnTo>
                    <a:lnTo>
                      <a:pt x="27" y="47"/>
                    </a:lnTo>
                    <a:lnTo>
                      <a:pt x="25" y="47"/>
                    </a:lnTo>
                    <a:lnTo>
                      <a:pt x="27" y="47"/>
                    </a:lnTo>
                    <a:lnTo>
                      <a:pt x="27" y="47"/>
                    </a:lnTo>
                    <a:lnTo>
                      <a:pt x="27" y="45"/>
                    </a:lnTo>
                    <a:lnTo>
                      <a:pt x="27" y="45"/>
                    </a:lnTo>
                    <a:lnTo>
                      <a:pt x="25" y="43"/>
                    </a:lnTo>
                    <a:lnTo>
                      <a:pt x="21" y="43"/>
                    </a:lnTo>
                    <a:lnTo>
                      <a:pt x="18" y="43"/>
                    </a:lnTo>
                    <a:lnTo>
                      <a:pt x="18" y="43"/>
                    </a:lnTo>
                    <a:lnTo>
                      <a:pt x="18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9"/>
                    </a:lnTo>
                    <a:lnTo>
                      <a:pt x="16" y="49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19" y="49"/>
                    </a:lnTo>
                    <a:lnTo>
                      <a:pt x="19" y="49"/>
                    </a:lnTo>
                    <a:lnTo>
                      <a:pt x="18" y="49"/>
                    </a:lnTo>
                    <a:lnTo>
                      <a:pt x="18" y="49"/>
                    </a:lnTo>
                    <a:lnTo>
                      <a:pt x="16" y="49"/>
                    </a:lnTo>
                    <a:lnTo>
                      <a:pt x="16" y="50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16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7" y="50"/>
                    </a:lnTo>
                    <a:lnTo>
                      <a:pt x="3" y="52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1" y="56"/>
                    </a:lnTo>
                    <a:close/>
                    <a:moveTo>
                      <a:pt x="54" y="20"/>
                    </a:moveTo>
                    <a:lnTo>
                      <a:pt x="54" y="20"/>
                    </a:lnTo>
                    <a:lnTo>
                      <a:pt x="56" y="20"/>
                    </a:lnTo>
                    <a:lnTo>
                      <a:pt x="54" y="20"/>
                    </a:lnTo>
                    <a:close/>
                    <a:moveTo>
                      <a:pt x="63" y="18"/>
                    </a:moveTo>
                    <a:lnTo>
                      <a:pt x="63" y="18"/>
                    </a:lnTo>
                    <a:lnTo>
                      <a:pt x="63" y="18"/>
                    </a:lnTo>
                    <a:lnTo>
                      <a:pt x="63" y="18"/>
                    </a:lnTo>
                    <a:close/>
                    <a:moveTo>
                      <a:pt x="68" y="20"/>
                    </a:moveTo>
                    <a:lnTo>
                      <a:pt x="67" y="20"/>
                    </a:lnTo>
                    <a:lnTo>
                      <a:pt x="65" y="20"/>
                    </a:lnTo>
                    <a:lnTo>
                      <a:pt x="67" y="20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0" y="18"/>
                    </a:lnTo>
                    <a:lnTo>
                      <a:pt x="68" y="20"/>
                    </a:lnTo>
                    <a:close/>
                    <a:moveTo>
                      <a:pt x="32" y="45"/>
                    </a:moveTo>
                    <a:lnTo>
                      <a:pt x="32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2" y="45"/>
                    </a:lnTo>
                    <a:close/>
                    <a:moveTo>
                      <a:pt x="39" y="47"/>
                    </a:moveTo>
                    <a:lnTo>
                      <a:pt x="41" y="45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5" y="43"/>
                    </a:lnTo>
                    <a:lnTo>
                      <a:pt x="47" y="43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43" y="45"/>
                    </a:lnTo>
                    <a:lnTo>
                      <a:pt x="41" y="47"/>
                    </a:lnTo>
                    <a:lnTo>
                      <a:pt x="39" y="47"/>
                    </a:lnTo>
                    <a:lnTo>
                      <a:pt x="38" y="47"/>
                    </a:lnTo>
                    <a:lnTo>
                      <a:pt x="39" y="4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6" name="Freeform 191"/>
              <p:cNvSpPr>
                <a:spLocks/>
              </p:cNvSpPr>
              <p:nvPr/>
            </p:nvSpPr>
            <p:spPr bwMode="auto">
              <a:xfrm>
                <a:off x="5982662" y="2058413"/>
                <a:ext cx="59899" cy="20294"/>
              </a:xfrm>
              <a:custGeom>
                <a:avLst/>
                <a:gdLst>
                  <a:gd name="T0" fmla="*/ 13 w 22"/>
                  <a:gd name="T1" fmla="*/ 2 h 9"/>
                  <a:gd name="T2" fmla="*/ 11 w 22"/>
                  <a:gd name="T3" fmla="*/ 2 h 9"/>
                  <a:gd name="T4" fmla="*/ 9 w 22"/>
                  <a:gd name="T5" fmla="*/ 2 h 9"/>
                  <a:gd name="T6" fmla="*/ 7 w 22"/>
                  <a:gd name="T7" fmla="*/ 0 h 9"/>
                  <a:gd name="T8" fmla="*/ 7 w 22"/>
                  <a:gd name="T9" fmla="*/ 0 h 9"/>
                  <a:gd name="T10" fmla="*/ 5 w 22"/>
                  <a:gd name="T11" fmla="*/ 0 h 9"/>
                  <a:gd name="T12" fmla="*/ 3 w 22"/>
                  <a:gd name="T13" fmla="*/ 0 h 9"/>
                  <a:gd name="T14" fmla="*/ 3 w 22"/>
                  <a:gd name="T15" fmla="*/ 0 h 9"/>
                  <a:gd name="T16" fmla="*/ 2 w 22"/>
                  <a:gd name="T17" fmla="*/ 2 h 9"/>
                  <a:gd name="T18" fmla="*/ 2 w 22"/>
                  <a:gd name="T19" fmla="*/ 2 h 9"/>
                  <a:gd name="T20" fmla="*/ 0 w 22"/>
                  <a:gd name="T21" fmla="*/ 4 h 9"/>
                  <a:gd name="T22" fmla="*/ 0 w 22"/>
                  <a:gd name="T23" fmla="*/ 5 h 9"/>
                  <a:gd name="T24" fmla="*/ 3 w 22"/>
                  <a:gd name="T25" fmla="*/ 5 h 9"/>
                  <a:gd name="T26" fmla="*/ 2 w 22"/>
                  <a:gd name="T27" fmla="*/ 7 h 9"/>
                  <a:gd name="T28" fmla="*/ 2 w 22"/>
                  <a:gd name="T29" fmla="*/ 9 h 9"/>
                  <a:gd name="T30" fmla="*/ 2 w 22"/>
                  <a:gd name="T31" fmla="*/ 9 h 9"/>
                  <a:gd name="T32" fmla="*/ 3 w 22"/>
                  <a:gd name="T33" fmla="*/ 9 h 9"/>
                  <a:gd name="T34" fmla="*/ 7 w 22"/>
                  <a:gd name="T35" fmla="*/ 9 h 9"/>
                  <a:gd name="T36" fmla="*/ 11 w 22"/>
                  <a:gd name="T37" fmla="*/ 9 h 9"/>
                  <a:gd name="T38" fmla="*/ 14 w 22"/>
                  <a:gd name="T39" fmla="*/ 9 h 9"/>
                  <a:gd name="T40" fmla="*/ 16 w 22"/>
                  <a:gd name="T41" fmla="*/ 9 h 9"/>
                  <a:gd name="T42" fmla="*/ 18 w 22"/>
                  <a:gd name="T43" fmla="*/ 9 h 9"/>
                  <a:gd name="T44" fmla="*/ 20 w 22"/>
                  <a:gd name="T45" fmla="*/ 9 h 9"/>
                  <a:gd name="T46" fmla="*/ 22 w 22"/>
                  <a:gd name="T47" fmla="*/ 9 h 9"/>
                  <a:gd name="T48" fmla="*/ 22 w 22"/>
                  <a:gd name="T49" fmla="*/ 9 h 9"/>
                  <a:gd name="T50" fmla="*/ 22 w 22"/>
                  <a:gd name="T51" fmla="*/ 7 h 9"/>
                  <a:gd name="T52" fmla="*/ 22 w 22"/>
                  <a:gd name="T53" fmla="*/ 7 h 9"/>
                  <a:gd name="T54" fmla="*/ 22 w 22"/>
                  <a:gd name="T55" fmla="*/ 7 h 9"/>
                  <a:gd name="T56" fmla="*/ 22 w 22"/>
                  <a:gd name="T57" fmla="*/ 5 h 9"/>
                  <a:gd name="T58" fmla="*/ 20 w 22"/>
                  <a:gd name="T59" fmla="*/ 5 h 9"/>
                  <a:gd name="T60" fmla="*/ 20 w 22"/>
                  <a:gd name="T61" fmla="*/ 5 h 9"/>
                  <a:gd name="T62" fmla="*/ 20 w 22"/>
                  <a:gd name="T63" fmla="*/ 4 h 9"/>
                  <a:gd name="T64" fmla="*/ 20 w 22"/>
                  <a:gd name="T65" fmla="*/ 4 h 9"/>
                  <a:gd name="T66" fmla="*/ 16 w 22"/>
                  <a:gd name="T67" fmla="*/ 2 h 9"/>
                  <a:gd name="T68" fmla="*/ 14 w 22"/>
                  <a:gd name="T69" fmla="*/ 2 h 9"/>
                  <a:gd name="T70" fmla="*/ 13 w 22"/>
                  <a:gd name="T7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9">
                    <a:moveTo>
                      <a:pt x="13" y="2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7" name="Freeform 192"/>
              <p:cNvSpPr>
                <a:spLocks/>
              </p:cNvSpPr>
              <p:nvPr/>
            </p:nvSpPr>
            <p:spPr bwMode="auto">
              <a:xfrm>
                <a:off x="5734897" y="2283903"/>
                <a:ext cx="40840" cy="15784"/>
              </a:xfrm>
              <a:custGeom>
                <a:avLst/>
                <a:gdLst>
                  <a:gd name="T0" fmla="*/ 13 w 15"/>
                  <a:gd name="T1" fmla="*/ 0 h 7"/>
                  <a:gd name="T2" fmla="*/ 9 w 15"/>
                  <a:gd name="T3" fmla="*/ 1 h 7"/>
                  <a:gd name="T4" fmla="*/ 8 w 15"/>
                  <a:gd name="T5" fmla="*/ 1 h 7"/>
                  <a:gd name="T6" fmla="*/ 6 w 15"/>
                  <a:gd name="T7" fmla="*/ 1 h 7"/>
                  <a:gd name="T8" fmla="*/ 4 w 15"/>
                  <a:gd name="T9" fmla="*/ 3 h 7"/>
                  <a:gd name="T10" fmla="*/ 2 w 15"/>
                  <a:gd name="T11" fmla="*/ 5 h 7"/>
                  <a:gd name="T12" fmla="*/ 0 w 15"/>
                  <a:gd name="T13" fmla="*/ 7 h 7"/>
                  <a:gd name="T14" fmla="*/ 0 w 15"/>
                  <a:gd name="T15" fmla="*/ 7 h 7"/>
                  <a:gd name="T16" fmla="*/ 4 w 15"/>
                  <a:gd name="T17" fmla="*/ 7 h 7"/>
                  <a:gd name="T18" fmla="*/ 4 w 15"/>
                  <a:gd name="T19" fmla="*/ 7 h 7"/>
                  <a:gd name="T20" fmla="*/ 6 w 15"/>
                  <a:gd name="T21" fmla="*/ 7 h 7"/>
                  <a:gd name="T22" fmla="*/ 8 w 15"/>
                  <a:gd name="T23" fmla="*/ 5 h 7"/>
                  <a:gd name="T24" fmla="*/ 8 w 15"/>
                  <a:gd name="T25" fmla="*/ 5 h 7"/>
                  <a:gd name="T26" fmla="*/ 9 w 15"/>
                  <a:gd name="T27" fmla="*/ 3 h 7"/>
                  <a:gd name="T28" fmla="*/ 11 w 15"/>
                  <a:gd name="T29" fmla="*/ 3 h 7"/>
                  <a:gd name="T30" fmla="*/ 13 w 15"/>
                  <a:gd name="T31" fmla="*/ 1 h 7"/>
                  <a:gd name="T32" fmla="*/ 15 w 15"/>
                  <a:gd name="T33" fmla="*/ 1 h 7"/>
                  <a:gd name="T34" fmla="*/ 15 w 15"/>
                  <a:gd name="T35" fmla="*/ 1 h 7"/>
                  <a:gd name="T36" fmla="*/ 15 w 15"/>
                  <a:gd name="T37" fmla="*/ 0 h 7"/>
                  <a:gd name="T38" fmla="*/ 15 w 15"/>
                  <a:gd name="T39" fmla="*/ 0 h 7"/>
                  <a:gd name="T40" fmla="*/ 13 w 15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7">
                    <a:moveTo>
                      <a:pt x="13" y="0"/>
                    </a:move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8" name="Freeform 193"/>
              <p:cNvSpPr>
                <a:spLocks/>
              </p:cNvSpPr>
              <p:nvPr/>
            </p:nvSpPr>
            <p:spPr bwMode="auto">
              <a:xfrm>
                <a:off x="5783906" y="2299687"/>
                <a:ext cx="24504" cy="15784"/>
              </a:xfrm>
              <a:custGeom>
                <a:avLst/>
                <a:gdLst>
                  <a:gd name="T0" fmla="*/ 2 w 9"/>
                  <a:gd name="T1" fmla="*/ 7 h 7"/>
                  <a:gd name="T2" fmla="*/ 2 w 9"/>
                  <a:gd name="T3" fmla="*/ 7 h 7"/>
                  <a:gd name="T4" fmla="*/ 4 w 9"/>
                  <a:gd name="T5" fmla="*/ 5 h 7"/>
                  <a:gd name="T6" fmla="*/ 4 w 9"/>
                  <a:gd name="T7" fmla="*/ 5 h 7"/>
                  <a:gd name="T8" fmla="*/ 6 w 9"/>
                  <a:gd name="T9" fmla="*/ 3 h 7"/>
                  <a:gd name="T10" fmla="*/ 8 w 9"/>
                  <a:gd name="T11" fmla="*/ 2 h 7"/>
                  <a:gd name="T12" fmla="*/ 9 w 9"/>
                  <a:gd name="T13" fmla="*/ 2 h 7"/>
                  <a:gd name="T14" fmla="*/ 9 w 9"/>
                  <a:gd name="T15" fmla="*/ 0 h 7"/>
                  <a:gd name="T16" fmla="*/ 9 w 9"/>
                  <a:gd name="T17" fmla="*/ 0 h 7"/>
                  <a:gd name="T18" fmla="*/ 6 w 9"/>
                  <a:gd name="T19" fmla="*/ 0 h 7"/>
                  <a:gd name="T20" fmla="*/ 6 w 9"/>
                  <a:gd name="T21" fmla="*/ 0 h 7"/>
                  <a:gd name="T22" fmla="*/ 6 w 9"/>
                  <a:gd name="T23" fmla="*/ 0 h 7"/>
                  <a:gd name="T24" fmla="*/ 4 w 9"/>
                  <a:gd name="T25" fmla="*/ 0 h 7"/>
                  <a:gd name="T26" fmla="*/ 4 w 9"/>
                  <a:gd name="T27" fmla="*/ 0 h 7"/>
                  <a:gd name="T28" fmla="*/ 2 w 9"/>
                  <a:gd name="T29" fmla="*/ 2 h 7"/>
                  <a:gd name="T30" fmla="*/ 2 w 9"/>
                  <a:gd name="T31" fmla="*/ 3 h 7"/>
                  <a:gd name="T32" fmla="*/ 0 w 9"/>
                  <a:gd name="T33" fmla="*/ 5 h 7"/>
                  <a:gd name="T34" fmla="*/ 2 w 9"/>
                  <a:gd name="T35" fmla="*/ 5 h 7"/>
                  <a:gd name="T36" fmla="*/ 2 w 9"/>
                  <a:gd name="T37" fmla="*/ 5 h 7"/>
                  <a:gd name="T38" fmla="*/ 2 w 9"/>
                  <a:gd name="T3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9" name="Freeform 194"/>
              <p:cNvSpPr>
                <a:spLocks/>
              </p:cNvSpPr>
              <p:nvPr/>
            </p:nvSpPr>
            <p:spPr bwMode="auto">
              <a:xfrm>
                <a:off x="5963603" y="2344785"/>
                <a:ext cx="8168" cy="6765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0 h 3"/>
                  <a:gd name="T12" fmla="*/ 3 w 3"/>
                  <a:gd name="T13" fmla="*/ 0 h 3"/>
                  <a:gd name="T14" fmla="*/ 1 w 3"/>
                  <a:gd name="T15" fmla="*/ 1 h 3"/>
                  <a:gd name="T16" fmla="*/ 1 w 3"/>
                  <a:gd name="T17" fmla="*/ 1 h 3"/>
                  <a:gd name="T18" fmla="*/ 1 w 3"/>
                  <a:gd name="T19" fmla="*/ 1 h 3"/>
                  <a:gd name="T20" fmla="*/ 0 w 3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0" name="Freeform 195"/>
              <p:cNvSpPr>
                <a:spLocks/>
              </p:cNvSpPr>
              <p:nvPr/>
            </p:nvSpPr>
            <p:spPr bwMode="auto">
              <a:xfrm>
                <a:off x="6026225" y="2324491"/>
                <a:ext cx="16336" cy="6765"/>
              </a:xfrm>
              <a:custGeom>
                <a:avLst/>
                <a:gdLst>
                  <a:gd name="T0" fmla="*/ 2 w 6"/>
                  <a:gd name="T1" fmla="*/ 3 h 3"/>
                  <a:gd name="T2" fmla="*/ 4 w 6"/>
                  <a:gd name="T3" fmla="*/ 3 h 3"/>
                  <a:gd name="T4" fmla="*/ 6 w 6"/>
                  <a:gd name="T5" fmla="*/ 1 h 3"/>
                  <a:gd name="T6" fmla="*/ 4 w 6"/>
                  <a:gd name="T7" fmla="*/ 1 h 3"/>
                  <a:gd name="T8" fmla="*/ 4 w 6"/>
                  <a:gd name="T9" fmla="*/ 1 h 3"/>
                  <a:gd name="T10" fmla="*/ 4 w 6"/>
                  <a:gd name="T11" fmla="*/ 0 h 3"/>
                  <a:gd name="T12" fmla="*/ 4 w 6"/>
                  <a:gd name="T13" fmla="*/ 0 h 3"/>
                  <a:gd name="T14" fmla="*/ 2 w 6"/>
                  <a:gd name="T15" fmla="*/ 0 h 3"/>
                  <a:gd name="T16" fmla="*/ 0 w 6"/>
                  <a:gd name="T17" fmla="*/ 0 h 3"/>
                  <a:gd name="T18" fmla="*/ 0 w 6"/>
                  <a:gd name="T19" fmla="*/ 1 h 3"/>
                  <a:gd name="T20" fmla="*/ 0 w 6"/>
                  <a:gd name="T21" fmla="*/ 1 h 3"/>
                  <a:gd name="T22" fmla="*/ 0 w 6"/>
                  <a:gd name="T23" fmla="*/ 1 h 3"/>
                  <a:gd name="T24" fmla="*/ 2 w 6"/>
                  <a:gd name="T25" fmla="*/ 1 h 3"/>
                  <a:gd name="T26" fmla="*/ 0 w 6"/>
                  <a:gd name="T27" fmla="*/ 3 h 3"/>
                  <a:gd name="T28" fmla="*/ 2 w 6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lnTo>
                      <a:pt x="4" y="3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1" name="Freeform 196"/>
              <p:cNvSpPr>
                <a:spLocks/>
              </p:cNvSpPr>
              <p:nvPr/>
            </p:nvSpPr>
            <p:spPr bwMode="auto">
              <a:xfrm>
                <a:off x="5813855" y="2049394"/>
                <a:ext cx="340336" cy="270587"/>
              </a:xfrm>
              <a:custGeom>
                <a:avLst/>
                <a:gdLst>
                  <a:gd name="T0" fmla="*/ 120 w 125"/>
                  <a:gd name="T1" fmla="*/ 69 h 120"/>
                  <a:gd name="T2" fmla="*/ 114 w 125"/>
                  <a:gd name="T3" fmla="*/ 64 h 120"/>
                  <a:gd name="T4" fmla="*/ 107 w 125"/>
                  <a:gd name="T5" fmla="*/ 60 h 120"/>
                  <a:gd name="T6" fmla="*/ 100 w 125"/>
                  <a:gd name="T7" fmla="*/ 55 h 120"/>
                  <a:gd name="T8" fmla="*/ 103 w 125"/>
                  <a:gd name="T9" fmla="*/ 51 h 120"/>
                  <a:gd name="T10" fmla="*/ 103 w 125"/>
                  <a:gd name="T11" fmla="*/ 47 h 120"/>
                  <a:gd name="T12" fmla="*/ 109 w 125"/>
                  <a:gd name="T13" fmla="*/ 40 h 120"/>
                  <a:gd name="T14" fmla="*/ 107 w 125"/>
                  <a:gd name="T15" fmla="*/ 38 h 120"/>
                  <a:gd name="T16" fmla="*/ 102 w 125"/>
                  <a:gd name="T17" fmla="*/ 35 h 120"/>
                  <a:gd name="T18" fmla="*/ 94 w 125"/>
                  <a:gd name="T19" fmla="*/ 31 h 120"/>
                  <a:gd name="T20" fmla="*/ 87 w 125"/>
                  <a:gd name="T21" fmla="*/ 28 h 120"/>
                  <a:gd name="T22" fmla="*/ 80 w 125"/>
                  <a:gd name="T23" fmla="*/ 24 h 120"/>
                  <a:gd name="T24" fmla="*/ 84 w 125"/>
                  <a:gd name="T25" fmla="*/ 17 h 120"/>
                  <a:gd name="T26" fmla="*/ 60 w 125"/>
                  <a:gd name="T27" fmla="*/ 17 h 120"/>
                  <a:gd name="T28" fmla="*/ 55 w 125"/>
                  <a:gd name="T29" fmla="*/ 19 h 120"/>
                  <a:gd name="T30" fmla="*/ 62 w 125"/>
                  <a:gd name="T31" fmla="*/ 9 h 120"/>
                  <a:gd name="T32" fmla="*/ 49 w 125"/>
                  <a:gd name="T33" fmla="*/ 6 h 120"/>
                  <a:gd name="T34" fmla="*/ 46 w 125"/>
                  <a:gd name="T35" fmla="*/ 9 h 120"/>
                  <a:gd name="T36" fmla="*/ 38 w 125"/>
                  <a:gd name="T37" fmla="*/ 9 h 120"/>
                  <a:gd name="T38" fmla="*/ 33 w 125"/>
                  <a:gd name="T39" fmla="*/ 17 h 120"/>
                  <a:gd name="T40" fmla="*/ 29 w 125"/>
                  <a:gd name="T41" fmla="*/ 24 h 120"/>
                  <a:gd name="T42" fmla="*/ 18 w 125"/>
                  <a:gd name="T43" fmla="*/ 28 h 120"/>
                  <a:gd name="T44" fmla="*/ 24 w 125"/>
                  <a:gd name="T45" fmla="*/ 17 h 120"/>
                  <a:gd name="T46" fmla="*/ 46 w 125"/>
                  <a:gd name="T47" fmla="*/ 2 h 120"/>
                  <a:gd name="T48" fmla="*/ 17 w 125"/>
                  <a:gd name="T49" fmla="*/ 9 h 120"/>
                  <a:gd name="T50" fmla="*/ 2 w 125"/>
                  <a:gd name="T51" fmla="*/ 22 h 120"/>
                  <a:gd name="T52" fmla="*/ 2 w 125"/>
                  <a:gd name="T53" fmla="*/ 26 h 120"/>
                  <a:gd name="T54" fmla="*/ 11 w 125"/>
                  <a:gd name="T55" fmla="*/ 33 h 120"/>
                  <a:gd name="T56" fmla="*/ 31 w 125"/>
                  <a:gd name="T57" fmla="*/ 40 h 120"/>
                  <a:gd name="T58" fmla="*/ 40 w 125"/>
                  <a:gd name="T59" fmla="*/ 38 h 120"/>
                  <a:gd name="T60" fmla="*/ 51 w 125"/>
                  <a:gd name="T61" fmla="*/ 35 h 120"/>
                  <a:gd name="T62" fmla="*/ 56 w 125"/>
                  <a:gd name="T63" fmla="*/ 42 h 120"/>
                  <a:gd name="T64" fmla="*/ 60 w 125"/>
                  <a:gd name="T65" fmla="*/ 51 h 120"/>
                  <a:gd name="T66" fmla="*/ 67 w 125"/>
                  <a:gd name="T67" fmla="*/ 53 h 120"/>
                  <a:gd name="T68" fmla="*/ 67 w 125"/>
                  <a:gd name="T69" fmla="*/ 67 h 120"/>
                  <a:gd name="T70" fmla="*/ 49 w 125"/>
                  <a:gd name="T71" fmla="*/ 78 h 120"/>
                  <a:gd name="T72" fmla="*/ 36 w 125"/>
                  <a:gd name="T73" fmla="*/ 84 h 120"/>
                  <a:gd name="T74" fmla="*/ 20 w 125"/>
                  <a:gd name="T75" fmla="*/ 87 h 120"/>
                  <a:gd name="T76" fmla="*/ 31 w 125"/>
                  <a:gd name="T77" fmla="*/ 93 h 120"/>
                  <a:gd name="T78" fmla="*/ 38 w 125"/>
                  <a:gd name="T79" fmla="*/ 89 h 120"/>
                  <a:gd name="T80" fmla="*/ 46 w 125"/>
                  <a:gd name="T81" fmla="*/ 93 h 120"/>
                  <a:gd name="T82" fmla="*/ 47 w 125"/>
                  <a:gd name="T83" fmla="*/ 100 h 120"/>
                  <a:gd name="T84" fmla="*/ 49 w 125"/>
                  <a:gd name="T85" fmla="*/ 104 h 120"/>
                  <a:gd name="T86" fmla="*/ 58 w 125"/>
                  <a:gd name="T87" fmla="*/ 109 h 120"/>
                  <a:gd name="T88" fmla="*/ 62 w 125"/>
                  <a:gd name="T89" fmla="*/ 113 h 120"/>
                  <a:gd name="T90" fmla="*/ 76 w 125"/>
                  <a:gd name="T91" fmla="*/ 120 h 120"/>
                  <a:gd name="T92" fmla="*/ 73 w 125"/>
                  <a:gd name="T93" fmla="*/ 109 h 120"/>
                  <a:gd name="T94" fmla="*/ 73 w 125"/>
                  <a:gd name="T95" fmla="*/ 104 h 120"/>
                  <a:gd name="T96" fmla="*/ 85 w 125"/>
                  <a:gd name="T97" fmla="*/ 109 h 120"/>
                  <a:gd name="T98" fmla="*/ 87 w 125"/>
                  <a:gd name="T99" fmla="*/ 111 h 120"/>
                  <a:gd name="T100" fmla="*/ 89 w 125"/>
                  <a:gd name="T101" fmla="*/ 105 h 120"/>
                  <a:gd name="T102" fmla="*/ 93 w 125"/>
                  <a:gd name="T103" fmla="*/ 98 h 120"/>
                  <a:gd name="T104" fmla="*/ 89 w 125"/>
                  <a:gd name="T105" fmla="*/ 93 h 120"/>
                  <a:gd name="T106" fmla="*/ 85 w 125"/>
                  <a:gd name="T107" fmla="*/ 87 h 120"/>
                  <a:gd name="T108" fmla="*/ 89 w 125"/>
                  <a:gd name="T109" fmla="*/ 80 h 120"/>
                  <a:gd name="T110" fmla="*/ 91 w 125"/>
                  <a:gd name="T111" fmla="*/ 75 h 120"/>
                  <a:gd name="T112" fmla="*/ 98 w 125"/>
                  <a:gd name="T113" fmla="*/ 84 h 120"/>
                  <a:gd name="T114" fmla="*/ 107 w 125"/>
                  <a:gd name="T115" fmla="*/ 91 h 120"/>
                  <a:gd name="T116" fmla="*/ 120 w 125"/>
                  <a:gd name="T117" fmla="*/ 82 h 120"/>
                  <a:gd name="T118" fmla="*/ 123 w 125"/>
                  <a:gd name="T119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5" h="120">
                    <a:moveTo>
                      <a:pt x="123" y="78"/>
                    </a:moveTo>
                    <a:lnTo>
                      <a:pt x="125" y="76"/>
                    </a:lnTo>
                    <a:lnTo>
                      <a:pt x="125" y="76"/>
                    </a:lnTo>
                    <a:lnTo>
                      <a:pt x="125" y="75"/>
                    </a:lnTo>
                    <a:lnTo>
                      <a:pt x="125" y="73"/>
                    </a:lnTo>
                    <a:lnTo>
                      <a:pt x="123" y="73"/>
                    </a:lnTo>
                    <a:lnTo>
                      <a:pt x="123" y="73"/>
                    </a:lnTo>
                    <a:lnTo>
                      <a:pt x="122" y="73"/>
                    </a:lnTo>
                    <a:lnTo>
                      <a:pt x="122" y="73"/>
                    </a:lnTo>
                    <a:lnTo>
                      <a:pt x="120" y="73"/>
                    </a:lnTo>
                    <a:lnTo>
                      <a:pt x="116" y="73"/>
                    </a:lnTo>
                    <a:lnTo>
                      <a:pt x="118" y="71"/>
                    </a:lnTo>
                    <a:lnTo>
                      <a:pt x="120" y="69"/>
                    </a:lnTo>
                    <a:lnTo>
                      <a:pt x="120" y="69"/>
                    </a:lnTo>
                    <a:lnTo>
                      <a:pt x="120" y="69"/>
                    </a:lnTo>
                    <a:lnTo>
                      <a:pt x="118" y="69"/>
                    </a:lnTo>
                    <a:lnTo>
                      <a:pt x="114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4" y="66"/>
                    </a:lnTo>
                    <a:lnTo>
                      <a:pt x="114" y="64"/>
                    </a:lnTo>
                    <a:lnTo>
                      <a:pt x="114" y="64"/>
                    </a:lnTo>
                    <a:lnTo>
                      <a:pt x="114" y="64"/>
                    </a:lnTo>
                    <a:lnTo>
                      <a:pt x="111" y="64"/>
                    </a:lnTo>
                    <a:lnTo>
                      <a:pt x="111" y="64"/>
                    </a:lnTo>
                    <a:lnTo>
                      <a:pt x="113" y="64"/>
                    </a:lnTo>
                    <a:lnTo>
                      <a:pt x="113" y="64"/>
                    </a:lnTo>
                    <a:lnTo>
                      <a:pt x="113" y="62"/>
                    </a:lnTo>
                    <a:lnTo>
                      <a:pt x="111" y="62"/>
                    </a:lnTo>
                    <a:lnTo>
                      <a:pt x="109" y="62"/>
                    </a:lnTo>
                    <a:lnTo>
                      <a:pt x="107" y="64"/>
                    </a:lnTo>
                    <a:lnTo>
                      <a:pt x="107" y="62"/>
                    </a:lnTo>
                    <a:lnTo>
                      <a:pt x="105" y="62"/>
                    </a:lnTo>
                    <a:lnTo>
                      <a:pt x="105" y="62"/>
                    </a:lnTo>
                    <a:lnTo>
                      <a:pt x="107" y="60"/>
                    </a:lnTo>
                    <a:lnTo>
                      <a:pt x="107" y="60"/>
                    </a:lnTo>
                    <a:lnTo>
                      <a:pt x="105" y="60"/>
                    </a:lnTo>
                    <a:lnTo>
                      <a:pt x="103" y="60"/>
                    </a:lnTo>
                    <a:lnTo>
                      <a:pt x="103" y="60"/>
                    </a:lnTo>
                    <a:lnTo>
                      <a:pt x="105" y="58"/>
                    </a:lnTo>
                    <a:lnTo>
                      <a:pt x="105" y="58"/>
                    </a:lnTo>
                    <a:lnTo>
                      <a:pt x="105" y="58"/>
                    </a:lnTo>
                    <a:lnTo>
                      <a:pt x="102" y="57"/>
                    </a:lnTo>
                    <a:lnTo>
                      <a:pt x="100" y="57"/>
                    </a:lnTo>
                    <a:lnTo>
                      <a:pt x="98" y="57"/>
                    </a:lnTo>
                    <a:lnTo>
                      <a:pt x="98" y="55"/>
                    </a:lnTo>
                    <a:lnTo>
                      <a:pt x="100" y="55"/>
                    </a:lnTo>
                    <a:lnTo>
                      <a:pt x="100" y="55"/>
                    </a:lnTo>
                    <a:lnTo>
                      <a:pt x="102" y="55"/>
                    </a:lnTo>
                    <a:lnTo>
                      <a:pt x="102" y="55"/>
                    </a:lnTo>
                    <a:lnTo>
                      <a:pt x="100" y="53"/>
                    </a:lnTo>
                    <a:lnTo>
                      <a:pt x="102" y="51"/>
                    </a:lnTo>
                    <a:lnTo>
                      <a:pt x="102" y="53"/>
                    </a:lnTo>
                    <a:lnTo>
                      <a:pt x="103" y="51"/>
                    </a:lnTo>
                    <a:lnTo>
                      <a:pt x="102" y="51"/>
                    </a:lnTo>
                    <a:lnTo>
                      <a:pt x="102" y="51"/>
                    </a:lnTo>
                    <a:lnTo>
                      <a:pt x="100" y="51"/>
                    </a:lnTo>
                    <a:lnTo>
                      <a:pt x="100" y="51"/>
                    </a:lnTo>
                    <a:lnTo>
                      <a:pt x="102" y="49"/>
                    </a:lnTo>
                    <a:lnTo>
                      <a:pt x="102" y="51"/>
                    </a:lnTo>
                    <a:lnTo>
                      <a:pt x="103" y="51"/>
                    </a:lnTo>
                    <a:lnTo>
                      <a:pt x="103" y="49"/>
                    </a:lnTo>
                    <a:lnTo>
                      <a:pt x="105" y="51"/>
                    </a:lnTo>
                    <a:lnTo>
                      <a:pt x="107" y="51"/>
                    </a:lnTo>
                    <a:lnTo>
                      <a:pt x="109" y="51"/>
                    </a:lnTo>
                    <a:lnTo>
                      <a:pt x="111" y="51"/>
                    </a:lnTo>
                    <a:lnTo>
                      <a:pt x="111" y="51"/>
                    </a:lnTo>
                    <a:lnTo>
                      <a:pt x="111" y="49"/>
                    </a:lnTo>
                    <a:lnTo>
                      <a:pt x="111" y="49"/>
                    </a:lnTo>
                    <a:lnTo>
                      <a:pt x="109" y="47"/>
                    </a:lnTo>
                    <a:lnTo>
                      <a:pt x="107" y="47"/>
                    </a:lnTo>
                    <a:lnTo>
                      <a:pt x="105" y="47"/>
                    </a:lnTo>
                    <a:lnTo>
                      <a:pt x="103" y="47"/>
                    </a:lnTo>
                    <a:lnTo>
                      <a:pt x="103" y="47"/>
                    </a:lnTo>
                    <a:lnTo>
                      <a:pt x="102" y="46"/>
                    </a:lnTo>
                    <a:lnTo>
                      <a:pt x="102" y="46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3" y="46"/>
                    </a:lnTo>
                    <a:lnTo>
                      <a:pt x="105" y="46"/>
                    </a:lnTo>
                    <a:lnTo>
                      <a:pt x="107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1" y="44"/>
                    </a:lnTo>
                    <a:lnTo>
                      <a:pt x="111" y="44"/>
                    </a:lnTo>
                    <a:lnTo>
                      <a:pt x="111" y="40"/>
                    </a:lnTo>
                    <a:lnTo>
                      <a:pt x="109" y="40"/>
                    </a:lnTo>
                    <a:lnTo>
                      <a:pt x="107" y="40"/>
                    </a:lnTo>
                    <a:lnTo>
                      <a:pt x="107" y="40"/>
                    </a:lnTo>
                    <a:lnTo>
                      <a:pt x="105" y="42"/>
                    </a:lnTo>
                    <a:lnTo>
                      <a:pt x="103" y="42"/>
                    </a:lnTo>
                    <a:lnTo>
                      <a:pt x="102" y="42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2" y="40"/>
                    </a:lnTo>
                    <a:lnTo>
                      <a:pt x="100" y="40"/>
                    </a:lnTo>
                    <a:lnTo>
                      <a:pt x="102" y="40"/>
                    </a:lnTo>
                    <a:lnTo>
                      <a:pt x="105" y="40"/>
                    </a:lnTo>
                    <a:lnTo>
                      <a:pt x="107" y="38"/>
                    </a:lnTo>
                    <a:lnTo>
                      <a:pt x="107" y="38"/>
                    </a:lnTo>
                    <a:lnTo>
                      <a:pt x="107" y="38"/>
                    </a:lnTo>
                    <a:lnTo>
                      <a:pt x="109" y="37"/>
                    </a:lnTo>
                    <a:lnTo>
                      <a:pt x="105" y="37"/>
                    </a:lnTo>
                    <a:lnTo>
                      <a:pt x="105" y="35"/>
                    </a:lnTo>
                    <a:lnTo>
                      <a:pt x="103" y="35"/>
                    </a:lnTo>
                    <a:lnTo>
                      <a:pt x="102" y="35"/>
                    </a:lnTo>
                    <a:lnTo>
                      <a:pt x="100" y="37"/>
                    </a:lnTo>
                    <a:lnTo>
                      <a:pt x="100" y="37"/>
                    </a:lnTo>
                    <a:lnTo>
                      <a:pt x="98" y="37"/>
                    </a:lnTo>
                    <a:lnTo>
                      <a:pt x="100" y="37"/>
                    </a:lnTo>
                    <a:lnTo>
                      <a:pt x="102" y="35"/>
                    </a:lnTo>
                    <a:lnTo>
                      <a:pt x="102" y="35"/>
                    </a:lnTo>
                    <a:lnTo>
                      <a:pt x="102" y="35"/>
                    </a:lnTo>
                    <a:lnTo>
                      <a:pt x="100" y="35"/>
                    </a:lnTo>
                    <a:lnTo>
                      <a:pt x="98" y="35"/>
                    </a:lnTo>
                    <a:lnTo>
                      <a:pt x="96" y="37"/>
                    </a:lnTo>
                    <a:lnTo>
                      <a:pt x="96" y="35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0" y="31"/>
                    </a:lnTo>
                    <a:lnTo>
                      <a:pt x="98" y="31"/>
                    </a:lnTo>
                    <a:lnTo>
                      <a:pt x="96" y="33"/>
                    </a:lnTo>
                    <a:lnTo>
                      <a:pt x="94" y="33"/>
                    </a:lnTo>
                    <a:lnTo>
                      <a:pt x="94" y="31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6" y="31"/>
                    </a:lnTo>
                    <a:lnTo>
                      <a:pt x="98" y="31"/>
                    </a:lnTo>
                    <a:lnTo>
                      <a:pt x="98" y="29"/>
                    </a:lnTo>
                    <a:lnTo>
                      <a:pt x="98" y="29"/>
                    </a:lnTo>
                    <a:lnTo>
                      <a:pt x="98" y="28"/>
                    </a:lnTo>
                    <a:lnTo>
                      <a:pt x="94" y="26"/>
                    </a:lnTo>
                    <a:lnTo>
                      <a:pt x="94" y="26"/>
                    </a:lnTo>
                    <a:lnTo>
                      <a:pt x="93" y="26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89" y="28"/>
                    </a:lnTo>
                    <a:lnTo>
                      <a:pt x="87" y="28"/>
                    </a:lnTo>
                    <a:lnTo>
                      <a:pt x="87" y="28"/>
                    </a:lnTo>
                    <a:lnTo>
                      <a:pt x="87" y="28"/>
                    </a:lnTo>
                    <a:lnTo>
                      <a:pt x="87" y="28"/>
                    </a:lnTo>
                    <a:lnTo>
                      <a:pt x="87" y="28"/>
                    </a:lnTo>
                    <a:lnTo>
                      <a:pt x="87" y="26"/>
                    </a:lnTo>
                    <a:lnTo>
                      <a:pt x="87" y="26"/>
                    </a:lnTo>
                    <a:lnTo>
                      <a:pt x="89" y="24"/>
                    </a:lnTo>
                    <a:lnTo>
                      <a:pt x="89" y="24"/>
                    </a:lnTo>
                    <a:lnTo>
                      <a:pt x="87" y="24"/>
                    </a:lnTo>
                    <a:lnTo>
                      <a:pt x="85" y="24"/>
                    </a:lnTo>
                    <a:lnTo>
                      <a:pt x="84" y="26"/>
                    </a:lnTo>
                    <a:lnTo>
                      <a:pt x="82" y="26"/>
                    </a:lnTo>
                    <a:lnTo>
                      <a:pt x="84" y="24"/>
                    </a:lnTo>
                    <a:lnTo>
                      <a:pt x="80" y="24"/>
                    </a:lnTo>
                    <a:lnTo>
                      <a:pt x="84" y="24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87" y="22"/>
                    </a:lnTo>
                    <a:lnTo>
                      <a:pt x="85" y="20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5" y="19"/>
                    </a:lnTo>
                    <a:lnTo>
                      <a:pt x="85" y="19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2" y="17"/>
                    </a:lnTo>
                    <a:lnTo>
                      <a:pt x="78" y="13"/>
                    </a:lnTo>
                    <a:lnTo>
                      <a:pt x="75" y="13"/>
                    </a:lnTo>
                    <a:lnTo>
                      <a:pt x="71" y="15"/>
                    </a:lnTo>
                    <a:lnTo>
                      <a:pt x="69" y="15"/>
                    </a:lnTo>
                    <a:lnTo>
                      <a:pt x="67" y="17"/>
                    </a:lnTo>
                    <a:lnTo>
                      <a:pt x="69" y="17"/>
                    </a:lnTo>
                    <a:lnTo>
                      <a:pt x="67" y="19"/>
                    </a:lnTo>
                    <a:lnTo>
                      <a:pt x="65" y="17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2" y="17"/>
                    </a:lnTo>
                    <a:lnTo>
                      <a:pt x="60" y="17"/>
                    </a:lnTo>
                    <a:lnTo>
                      <a:pt x="62" y="17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58" y="19"/>
                    </a:lnTo>
                    <a:lnTo>
                      <a:pt x="56" y="19"/>
                    </a:lnTo>
                    <a:lnTo>
                      <a:pt x="56" y="19"/>
                    </a:lnTo>
                    <a:lnTo>
                      <a:pt x="55" y="20"/>
                    </a:lnTo>
                    <a:lnTo>
                      <a:pt x="51" y="20"/>
                    </a:lnTo>
                    <a:lnTo>
                      <a:pt x="53" y="20"/>
                    </a:lnTo>
                    <a:lnTo>
                      <a:pt x="53" y="19"/>
                    </a:lnTo>
                    <a:lnTo>
                      <a:pt x="53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5" y="17"/>
                    </a:lnTo>
                    <a:lnTo>
                      <a:pt x="56" y="17"/>
                    </a:lnTo>
                    <a:lnTo>
                      <a:pt x="60" y="13"/>
                    </a:lnTo>
                    <a:lnTo>
                      <a:pt x="60" y="13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2" y="11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0" y="9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2" y="6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56" y="4"/>
                    </a:lnTo>
                    <a:lnTo>
                      <a:pt x="55" y="4"/>
                    </a:lnTo>
                    <a:lnTo>
                      <a:pt x="55" y="4"/>
                    </a:lnTo>
                    <a:lnTo>
                      <a:pt x="53" y="4"/>
                    </a:lnTo>
                    <a:lnTo>
                      <a:pt x="51" y="4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8"/>
                    </a:lnTo>
                    <a:lnTo>
                      <a:pt x="49" y="6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6" y="6"/>
                    </a:lnTo>
                    <a:lnTo>
                      <a:pt x="44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0" y="8"/>
                    </a:lnTo>
                    <a:lnTo>
                      <a:pt x="42" y="8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4" y="9"/>
                    </a:lnTo>
                    <a:lnTo>
                      <a:pt x="38" y="8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8" y="9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5" y="9"/>
                    </a:lnTo>
                    <a:lnTo>
                      <a:pt x="33" y="11"/>
                    </a:lnTo>
                    <a:lnTo>
                      <a:pt x="33" y="13"/>
                    </a:lnTo>
                    <a:lnTo>
                      <a:pt x="33" y="13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5" y="15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29" y="17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7" y="20"/>
                    </a:lnTo>
                    <a:lnTo>
                      <a:pt x="27" y="22"/>
                    </a:lnTo>
                    <a:lnTo>
                      <a:pt x="29" y="22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7" y="24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2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7" y="28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6" y="24"/>
                    </a:lnTo>
                    <a:lnTo>
                      <a:pt x="27" y="26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4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9" y="11"/>
                    </a:lnTo>
                    <a:lnTo>
                      <a:pt x="33" y="9"/>
                    </a:lnTo>
                    <a:lnTo>
                      <a:pt x="35" y="8"/>
                    </a:lnTo>
                    <a:lnTo>
                      <a:pt x="36" y="6"/>
                    </a:lnTo>
                    <a:lnTo>
                      <a:pt x="38" y="6"/>
                    </a:lnTo>
                    <a:lnTo>
                      <a:pt x="40" y="4"/>
                    </a:lnTo>
                    <a:lnTo>
                      <a:pt x="44" y="4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26" y="4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4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6" y="24"/>
                    </a:lnTo>
                    <a:lnTo>
                      <a:pt x="11" y="24"/>
                    </a:lnTo>
                    <a:lnTo>
                      <a:pt x="11" y="26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6" y="33"/>
                    </a:lnTo>
                    <a:lnTo>
                      <a:pt x="9" y="33"/>
                    </a:lnTo>
                    <a:lnTo>
                      <a:pt x="11" y="33"/>
                    </a:lnTo>
                    <a:lnTo>
                      <a:pt x="13" y="31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3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22" y="38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7" y="37"/>
                    </a:lnTo>
                    <a:lnTo>
                      <a:pt x="29" y="38"/>
                    </a:lnTo>
                    <a:lnTo>
                      <a:pt x="31" y="40"/>
                    </a:lnTo>
                    <a:lnTo>
                      <a:pt x="31" y="38"/>
                    </a:lnTo>
                    <a:lnTo>
                      <a:pt x="31" y="40"/>
                    </a:lnTo>
                    <a:lnTo>
                      <a:pt x="33" y="40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6" y="38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36" y="38"/>
                    </a:lnTo>
                    <a:lnTo>
                      <a:pt x="35" y="37"/>
                    </a:lnTo>
                    <a:lnTo>
                      <a:pt x="36" y="37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40"/>
                    </a:lnTo>
                    <a:lnTo>
                      <a:pt x="46" y="40"/>
                    </a:lnTo>
                    <a:lnTo>
                      <a:pt x="49" y="40"/>
                    </a:lnTo>
                    <a:lnTo>
                      <a:pt x="51" y="40"/>
                    </a:lnTo>
                    <a:lnTo>
                      <a:pt x="51" y="38"/>
                    </a:lnTo>
                    <a:lnTo>
                      <a:pt x="51" y="37"/>
                    </a:lnTo>
                    <a:lnTo>
                      <a:pt x="49" y="37"/>
                    </a:lnTo>
                    <a:lnTo>
                      <a:pt x="49" y="35"/>
                    </a:lnTo>
                    <a:lnTo>
                      <a:pt x="51" y="35"/>
                    </a:lnTo>
                    <a:lnTo>
                      <a:pt x="53" y="35"/>
                    </a:lnTo>
                    <a:lnTo>
                      <a:pt x="55" y="37"/>
                    </a:lnTo>
                    <a:lnTo>
                      <a:pt x="55" y="37"/>
                    </a:lnTo>
                    <a:lnTo>
                      <a:pt x="56" y="37"/>
                    </a:lnTo>
                    <a:lnTo>
                      <a:pt x="58" y="37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6" y="40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6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60" y="47"/>
                    </a:lnTo>
                    <a:lnTo>
                      <a:pt x="58" y="49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5" y="51"/>
                    </a:lnTo>
                    <a:lnTo>
                      <a:pt x="53" y="53"/>
                    </a:lnTo>
                    <a:lnTo>
                      <a:pt x="55" y="51"/>
                    </a:lnTo>
                    <a:lnTo>
                      <a:pt x="60" y="51"/>
                    </a:lnTo>
                    <a:lnTo>
                      <a:pt x="60" y="51"/>
                    </a:lnTo>
                    <a:lnTo>
                      <a:pt x="62" y="51"/>
                    </a:lnTo>
                    <a:lnTo>
                      <a:pt x="64" y="49"/>
                    </a:lnTo>
                    <a:lnTo>
                      <a:pt x="65" y="49"/>
                    </a:lnTo>
                    <a:lnTo>
                      <a:pt x="67" y="49"/>
                    </a:lnTo>
                    <a:lnTo>
                      <a:pt x="64" y="51"/>
                    </a:lnTo>
                    <a:lnTo>
                      <a:pt x="64" y="51"/>
                    </a:lnTo>
                    <a:lnTo>
                      <a:pt x="64" y="51"/>
                    </a:lnTo>
                    <a:lnTo>
                      <a:pt x="64" y="53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7" y="53"/>
                    </a:lnTo>
                    <a:lnTo>
                      <a:pt x="65" y="55"/>
                    </a:lnTo>
                    <a:lnTo>
                      <a:pt x="65" y="57"/>
                    </a:lnTo>
                    <a:lnTo>
                      <a:pt x="67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60"/>
                    </a:lnTo>
                    <a:lnTo>
                      <a:pt x="69" y="60"/>
                    </a:lnTo>
                    <a:lnTo>
                      <a:pt x="69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5" y="69"/>
                    </a:lnTo>
                    <a:lnTo>
                      <a:pt x="64" y="69"/>
                    </a:lnTo>
                    <a:lnTo>
                      <a:pt x="62" y="69"/>
                    </a:lnTo>
                    <a:lnTo>
                      <a:pt x="60" y="71"/>
                    </a:lnTo>
                    <a:lnTo>
                      <a:pt x="60" y="73"/>
                    </a:lnTo>
                    <a:lnTo>
                      <a:pt x="60" y="73"/>
                    </a:lnTo>
                    <a:lnTo>
                      <a:pt x="56" y="73"/>
                    </a:lnTo>
                    <a:lnTo>
                      <a:pt x="55" y="75"/>
                    </a:lnTo>
                    <a:lnTo>
                      <a:pt x="53" y="75"/>
                    </a:lnTo>
                    <a:lnTo>
                      <a:pt x="49" y="76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51" y="80"/>
                    </a:lnTo>
                    <a:lnTo>
                      <a:pt x="51" y="82"/>
                    </a:lnTo>
                    <a:lnTo>
                      <a:pt x="51" y="82"/>
                    </a:lnTo>
                    <a:lnTo>
                      <a:pt x="51" y="84"/>
                    </a:lnTo>
                    <a:lnTo>
                      <a:pt x="49" y="82"/>
                    </a:lnTo>
                    <a:lnTo>
                      <a:pt x="47" y="82"/>
                    </a:lnTo>
                    <a:lnTo>
                      <a:pt x="46" y="82"/>
                    </a:lnTo>
                    <a:lnTo>
                      <a:pt x="46" y="82"/>
                    </a:lnTo>
                    <a:lnTo>
                      <a:pt x="44" y="84"/>
                    </a:lnTo>
                    <a:lnTo>
                      <a:pt x="42" y="84"/>
                    </a:lnTo>
                    <a:lnTo>
                      <a:pt x="40" y="84"/>
                    </a:lnTo>
                    <a:lnTo>
                      <a:pt x="38" y="85"/>
                    </a:lnTo>
                    <a:lnTo>
                      <a:pt x="36" y="84"/>
                    </a:lnTo>
                    <a:lnTo>
                      <a:pt x="35" y="84"/>
                    </a:lnTo>
                    <a:lnTo>
                      <a:pt x="33" y="84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29" y="82"/>
                    </a:lnTo>
                    <a:lnTo>
                      <a:pt x="29" y="82"/>
                    </a:lnTo>
                    <a:lnTo>
                      <a:pt x="29" y="82"/>
                    </a:lnTo>
                    <a:lnTo>
                      <a:pt x="27" y="82"/>
                    </a:lnTo>
                    <a:lnTo>
                      <a:pt x="27" y="85"/>
                    </a:lnTo>
                    <a:lnTo>
                      <a:pt x="26" y="85"/>
                    </a:lnTo>
                    <a:lnTo>
                      <a:pt x="22" y="85"/>
                    </a:lnTo>
                    <a:lnTo>
                      <a:pt x="22" y="87"/>
                    </a:lnTo>
                    <a:lnTo>
                      <a:pt x="20" y="87"/>
                    </a:lnTo>
                    <a:lnTo>
                      <a:pt x="20" y="89"/>
                    </a:lnTo>
                    <a:lnTo>
                      <a:pt x="20" y="91"/>
                    </a:lnTo>
                    <a:lnTo>
                      <a:pt x="20" y="91"/>
                    </a:lnTo>
                    <a:lnTo>
                      <a:pt x="22" y="91"/>
                    </a:lnTo>
                    <a:lnTo>
                      <a:pt x="22" y="93"/>
                    </a:lnTo>
                    <a:lnTo>
                      <a:pt x="22" y="93"/>
                    </a:lnTo>
                    <a:lnTo>
                      <a:pt x="26" y="93"/>
                    </a:lnTo>
                    <a:lnTo>
                      <a:pt x="26" y="94"/>
                    </a:lnTo>
                    <a:lnTo>
                      <a:pt x="26" y="93"/>
                    </a:lnTo>
                    <a:lnTo>
                      <a:pt x="27" y="93"/>
                    </a:lnTo>
                    <a:lnTo>
                      <a:pt x="27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3" y="91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5" y="93"/>
                    </a:lnTo>
                    <a:lnTo>
                      <a:pt x="36" y="93"/>
                    </a:lnTo>
                    <a:lnTo>
                      <a:pt x="38" y="93"/>
                    </a:lnTo>
                    <a:lnTo>
                      <a:pt x="38" y="93"/>
                    </a:lnTo>
                    <a:lnTo>
                      <a:pt x="40" y="91"/>
                    </a:lnTo>
                    <a:lnTo>
                      <a:pt x="40" y="91"/>
                    </a:lnTo>
                    <a:lnTo>
                      <a:pt x="38" y="91"/>
                    </a:lnTo>
                    <a:lnTo>
                      <a:pt x="38" y="89"/>
                    </a:lnTo>
                    <a:lnTo>
                      <a:pt x="40" y="89"/>
                    </a:lnTo>
                    <a:lnTo>
                      <a:pt x="42" y="89"/>
                    </a:lnTo>
                    <a:lnTo>
                      <a:pt x="40" y="89"/>
                    </a:lnTo>
                    <a:lnTo>
                      <a:pt x="40" y="91"/>
                    </a:lnTo>
                    <a:lnTo>
                      <a:pt x="42" y="89"/>
                    </a:lnTo>
                    <a:lnTo>
                      <a:pt x="42" y="91"/>
                    </a:lnTo>
                    <a:lnTo>
                      <a:pt x="42" y="91"/>
                    </a:lnTo>
                    <a:lnTo>
                      <a:pt x="42" y="91"/>
                    </a:lnTo>
                    <a:lnTo>
                      <a:pt x="44" y="91"/>
                    </a:lnTo>
                    <a:lnTo>
                      <a:pt x="44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6" y="93"/>
                    </a:lnTo>
                    <a:lnTo>
                      <a:pt x="46" y="93"/>
                    </a:lnTo>
                    <a:lnTo>
                      <a:pt x="46" y="93"/>
                    </a:lnTo>
                    <a:lnTo>
                      <a:pt x="46" y="94"/>
                    </a:lnTo>
                    <a:lnTo>
                      <a:pt x="46" y="94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6" y="98"/>
                    </a:lnTo>
                    <a:lnTo>
                      <a:pt x="46" y="98"/>
                    </a:lnTo>
                    <a:lnTo>
                      <a:pt x="47" y="98"/>
                    </a:lnTo>
                    <a:lnTo>
                      <a:pt x="47" y="98"/>
                    </a:lnTo>
                    <a:lnTo>
                      <a:pt x="47" y="100"/>
                    </a:lnTo>
                    <a:lnTo>
                      <a:pt x="49" y="98"/>
                    </a:lnTo>
                    <a:lnTo>
                      <a:pt x="49" y="98"/>
                    </a:lnTo>
                    <a:lnTo>
                      <a:pt x="49" y="100"/>
                    </a:lnTo>
                    <a:lnTo>
                      <a:pt x="49" y="100"/>
                    </a:lnTo>
                    <a:lnTo>
                      <a:pt x="49" y="102"/>
                    </a:lnTo>
                    <a:lnTo>
                      <a:pt x="49" y="100"/>
                    </a:lnTo>
                    <a:lnTo>
                      <a:pt x="51" y="98"/>
                    </a:lnTo>
                    <a:lnTo>
                      <a:pt x="51" y="100"/>
                    </a:lnTo>
                    <a:lnTo>
                      <a:pt x="53" y="102"/>
                    </a:lnTo>
                    <a:lnTo>
                      <a:pt x="53" y="102"/>
                    </a:lnTo>
                    <a:lnTo>
                      <a:pt x="53" y="102"/>
                    </a:lnTo>
                    <a:lnTo>
                      <a:pt x="51" y="104"/>
                    </a:lnTo>
                    <a:lnTo>
                      <a:pt x="49" y="104"/>
                    </a:lnTo>
                    <a:lnTo>
                      <a:pt x="49" y="102"/>
                    </a:lnTo>
                    <a:lnTo>
                      <a:pt x="49" y="104"/>
                    </a:lnTo>
                    <a:lnTo>
                      <a:pt x="49" y="105"/>
                    </a:lnTo>
                    <a:lnTo>
                      <a:pt x="49" y="105"/>
                    </a:lnTo>
                    <a:lnTo>
                      <a:pt x="51" y="107"/>
                    </a:lnTo>
                    <a:lnTo>
                      <a:pt x="51" y="107"/>
                    </a:lnTo>
                    <a:lnTo>
                      <a:pt x="51" y="107"/>
                    </a:lnTo>
                    <a:lnTo>
                      <a:pt x="55" y="109"/>
                    </a:lnTo>
                    <a:lnTo>
                      <a:pt x="53" y="109"/>
                    </a:lnTo>
                    <a:lnTo>
                      <a:pt x="55" y="109"/>
                    </a:lnTo>
                    <a:lnTo>
                      <a:pt x="55" y="111"/>
                    </a:lnTo>
                    <a:lnTo>
                      <a:pt x="56" y="109"/>
                    </a:lnTo>
                    <a:lnTo>
                      <a:pt x="58" y="109"/>
                    </a:lnTo>
                    <a:lnTo>
                      <a:pt x="58" y="109"/>
                    </a:lnTo>
                    <a:lnTo>
                      <a:pt x="56" y="111"/>
                    </a:lnTo>
                    <a:lnTo>
                      <a:pt x="58" y="111"/>
                    </a:lnTo>
                    <a:lnTo>
                      <a:pt x="58" y="109"/>
                    </a:lnTo>
                    <a:lnTo>
                      <a:pt x="60" y="111"/>
                    </a:lnTo>
                    <a:lnTo>
                      <a:pt x="60" y="109"/>
                    </a:lnTo>
                    <a:lnTo>
                      <a:pt x="60" y="111"/>
                    </a:lnTo>
                    <a:lnTo>
                      <a:pt x="60" y="111"/>
                    </a:lnTo>
                    <a:lnTo>
                      <a:pt x="60" y="111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2" y="114"/>
                    </a:lnTo>
                    <a:lnTo>
                      <a:pt x="62" y="113"/>
                    </a:lnTo>
                    <a:lnTo>
                      <a:pt x="62" y="114"/>
                    </a:lnTo>
                    <a:lnTo>
                      <a:pt x="64" y="114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5" y="116"/>
                    </a:lnTo>
                    <a:lnTo>
                      <a:pt x="67" y="116"/>
                    </a:lnTo>
                    <a:lnTo>
                      <a:pt x="67" y="116"/>
                    </a:lnTo>
                    <a:lnTo>
                      <a:pt x="69" y="118"/>
                    </a:lnTo>
                    <a:lnTo>
                      <a:pt x="69" y="118"/>
                    </a:lnTo>
                    <a:lnTo>
                      <a:pt x="71" y="118"/>
                    </a:lnTo>
                    <a:lnTo>
                      <a:pt x="73" y="116"/>
                    </a:lnTo>
                    <a:lnTo>
                      <a:pt x="73" y="120"/>
                    </a:lnTo>
                    <a:lnTo>
                      <a:pt x="76" y="120"/>
                    </a:lnTo>
                    <a:lnTo>
                      <a:pt x="76" y="120"/>
                    </a:lnTo>
                    <a:lnTo>
                      <a:pt x="76" y="118"/>
                    </a:lnTo>
                    <a:lnTo>
                      <a:pt x="76" y="118"/>
                    </a:lnTo>
                    <a:lnTo>
                      <a:pt x="76" y="116"/>
                    </a:lnTo>
                    <a:lnTo>
                      <a:pt x="78" y="116"/>
                    </a:lnTo>
                    <a:lnTo>
                      <a:pt x="78" y="116"/>
                    </a:lnTo>
                    <a:lnTo>
                      <a:pt x="76" y="114"/>
                    </a:lnTo>
                    <a:lnTo>
                      <a:pt x="75" y="113"/>
                    </a:lnTo>
                    <a:lnTo>
                      <a:pt x="75" y="111"/>
                    </a:lnTo>
                    <a:lnTo>
                      <a:pt x="75" y="111"/>
                    </a:lnTo>
                    <a:lnTo>
                      <a:pt x="73" y="111"/>
                    </a:lnTo>
                    <a:lnTo>
                      <a:pt x="73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71" y="107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2"/>
                    </a:lnTo>
                    <a:lnTo>
                      <a:pt x="71" y="102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75" y="104"/>
                    </a:lnTo>
                    <a:lnTo>
                      <a:pt x="76" y="105"/>
                    </a:lnTo>
                    <a:lnTo>
                      <a:pt x="76" y="107"/>
                    </a:lnTo>
                    <a:lnTo>
                      <a:pt x="78" y="107"/>
                    </a:lnTo>
                    <a:lnTo>
                      <a:pt x="78" y="109"/>
                    </a:lnTo>
                    <a:lnTo>
                      <a:pt x="80" y="109"/>
                    </a:lnTo>
                    <a:lnTo>
                      <a:pt x="82" y="111"/>
                    </a:lnTo>
                    <a:lnTo>
                      <a:pt x="84" y="109"/>
                    </a:lnTo>
                    <a:lnTo>
                      <a:pt x="84" y="111"/>
                    </a:lnTo>
                    <a:lnTo>
                      <a:pt x="84" y="111"/>
                    </a:lnTo>
                    <a:lnTo>
                      <a:pt x="84" y="109"/>
                    </a:lnTo>
                    <a:lnTo>
                      <a:pt x="85" y="109"/>
                    </a:lnTo>
                    <a:lnTo>
                      <a:pt x="85" y="111"/>
                    </a:lnTo>
                    <a:lnTo>
                      <a:pt x="85" y="111"/>
                    </a:lnTo>
                    <a:lnTo>
                      <a:pt x="85" y="111"/>
                    </a:lnTo>
                    <a:lnTo>
                      <a:pt x="85" y="111"/>
                    </a:lnTo>
                    <a:lnTo>
                      <a:pt x="85" y="113"/>
                    </a:lnTo>
                    <a:lnTo>
                      <a:pt x="85" y="113"/>
                    </a:lnTo>
                    <a:lnTo>
                      <a:pt x="85" y="113"/>
                    </a:lnTo>
                    <a:lnTo>
                      <a:pt x="85" y="114"/>
                    </a:lnTo>
                    <a:lnTo>
                      <a:pt x="87" y="114"/>
                    </a:lnTo>
                    <a:lnTo>
                      <a:pt x="87" y="113"/>
                    </a:lnTo>
                    <a:lnTo>
                      <a:pt x="87" y="113"/>
                    </a:lnTo>
                    <a:lnTo>
                      <a:pt x="87" y="111"/>
                    </a:lnTo>
                    <a:lnTo>
                      <a:pt x="87" y="111"/>
                    </a:lnTo>
                    <a:lnTo>
                      <a:pt x="87" y="111"/>
                    </a:lnTo>
                    <a:lnTo>
                      <a:pt x="89" y="111"/>
                    </a:lnTo>
                    <a:lnTo>
                      <a:pt x="89" y="111"/>
                    </a:lnTo>
                    <a:lnTo>
                      <a:pt x="89" y="111"/>
                    </a:lnTo>
                    <a:lnTo>
                      <a:pt x="91" y="111"/>
                    </a:lnTo>
                    <a:lnTo>
                      <a:pt x="91" y="111"/>
                    </a:lnTo>
                    <a:lnTo>
                      <a:pt x="91" y="111"/>
                    </a:lnTo>
                    <a:lnTo>
                      <a:pt x="91" y="109"/>
                    </a:lnTo>
                    <a:lnTo>
                      <a:pt x="89" y="109"/>
                    </a:lnTo>
                    <a:lnTo>
                      <a:pt x="89" y="109"/>
                    </a:lnTo>
                    <a:lnTo>
                      <a:pt x="89" y="107"/>
                    </a:lnTo>
                    <a:lnTo>
                      <a:pt x="89" y="107"/>
                    </a:lnTo>
                    <a:lnTo>
                      <a:pt x="89" y="105"/>
                    </a:lnTo>
                    <a:lnTo>
                      <a:pt x="89" y="105"/>
                    </a:lnTo>
                    <a:lnTo>
                      <a:pt x="91" y="105"/>
                    </a:lnTo>
                    <a:lnTo>
                      <a:pt x="93" y="107"/>
                    </a:lnTo>
                    <a:lnTo>
                      <a:pt x="93" y="105"/>
                    </a:lnTo>
                    <a:lnTo>
                      <a:pt x="93" y="105"/>
                    </a:lnTo>
                    <a:lnTo>
                      <a:pt x="93" y="105"/>
                    </a:lnTo>
                    <a:lnTo>
                      <a:pt x="93" y="104"/>
                    </a:lnTo>
                    <a:lnTo>
                      <a:pt x="94" y="104"/>
                    </a:lnTo>
                    <a:lnTo>
                      <a:pt x="94" y="102"/>
                    </a:lnTo>
                    <a:lnTo>
                      <a:pt x="94" y="100"/>
                    </a:lnTo>
                    <a:lnTo>
                      <a:pt x="93" y="100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3" y="96"/>
                    </a:lnTo>
                    <a:lnTo>
                      <a:pt x="94" y="96"/>
                    </a:lnTo>
                    <a:lnTo>
                      <a:pt x="94" y="96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94" y="93"/>
                    </a:lnTo>
                    <a:lnTo>
                      <a:pt x="94" y="93"/>
                    </a:lnTo>
                    <a:lnTo>
                      <a:pt x="93" y="94"/>
                    </a:lnTo>
                    <a:lnTo>
                      <a:pt x="93" y="93"/>
                    </a:lnTo>
                    <a:lnTo>
                      <a:pt x="93" y="91"/>
                    </a:lnTo>
                    <a:lnTo>
                      <a:pt x="91" y="91"/>
                    </a:lnTo>
                    <a:lnTo>
                      <a:pt x="89" y="93"/>
                    </a:lnTo>
                    <a:lnTo>
                      <a:pt x="89" y="91"/>
                    </a:lnTo>
                    <a:lnTo>
                      <a:pt x="91" y="91"/>
                    </a:lnTo>
                    <a:lnTo>
                      <a:pt x="89" y="91"/>
                    </a:lnTo>
                    <a:lnTo>
                      <a:pt x="89" y="91"/>
                    </a:lnTo>
                    <a:lnTo>
                      <a:pt x="87" y="91"/>
                    </a:lnTo>
                    <a:lnTo>
                      <a:pt x="87" y="91"/>
                    </a:lnTo>
                    <a:lnTo>
                      <a:pt x="87" y="91"/>
                    </a:lnTo>
                    <a:lnTo>
                      <a:pt x="87" y="89"/>
                    </a:lnTo>
                    <a:lnTo>
                      <a:pt x="87" y="87"/>
                    </a:lnTo>
                    <a:lnTo>
                      <a:pt x="85" y="87"/>
                    </a:lnTo>
                    <a:lnTo>
                      <a:pt x="85" y="87"/>
                    </a:lnTo>
                    <a:lnTo>
                      <a:pt x="87" y="87"/>
                    </a:lnTo>
                    <a:lnTo>
                      <a:pt x="85" y="87"/>
                    </a:lnTo>
                    <a:lnTo>
                      <a:pt x="87" y="85"/>
                    </a:lnTo>
                    <a:lnTo>
                      <a:pt x="87" y="85"/>
                    </a:lnTo>
                    <a:lnTo>
                      <a:pt x="87" y="85"/>
                    </a:lnTo>
                    <a:lnTo>
                      <a:pt x="87" y="84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4" y="84"/>
                    </a:lnTo>
                    <a:lnTo>
                      <a:pt x="85" y="82"/>
                    </a:lnTo>
                    <a:lnTo>
                      <a:pt x="85" y="82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89" y="78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87" y="76"/>
                    </a:lnTo>
                    <a:lnTo>
                      <a:pt x="89" y="76"/>
                    </a:lnTo>
                    <a:lnTo>
                      <a:pt x="89" y="76"/>
                    </a:lnTo>
                    <a:lnTo>
                      <a:pt x="89" y="76"/>
                    </a:lnTo>
                    <a:lnTo>
                      <a:pt x="91" y="78"/>
                    </a:lnTo>
                    <a:lnTo>
                      <a:pt x="91" y="78"/>
                    </a:lnTo>
                    <a:lnTo>
                      <a:pt x="91" y="76"/>
                    </a:lnTo>
                    <a:lnTo>
                      <a:pt x="93" y="76"/>
                    </a:lnTo>
                    <a:lnTo>
                      <a:pt x="91" y="75"/>
                    </a:lnTo>
                    <a:lnTo>
                      <a:pt x="93" y="75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6"/>
                    </a:lnTo>
                    <a:lnTo>
                      <a:pt x="93" y="78"/>
                    </a:lnTo>
                    <a:lnTo>
                      <a:pt x="94" y="78"/>
                    </a:lnTo>
                    <a:lnTo>
                      <a:pt x="96" y="80"/>
                    </a:lnTo>
                    <a:lnTo>
                      <a:pt x="98" y="80"/>
                    </a:lnTo>
                    <a:lnTo>
                      <a:pt x="96" y="82"/>
                    </a:lnTo>
                    <a:lnTo>
                      <a:pt x="98" y="82"/>
                    </a:lnTo>
                    <a:lnTo>
                      <a:pt x="100" y="80"/>
                    </a:lnTo>
                    <a:lnTo>
                      <a:pt x="100" y="82"/>
                    </a:lnTo>
                    <a:lnTo>
                      <a:pt x="98" y="84"/>
                    </a:lnTo>
                    <a:lnTo>
                      <a:pt x="98" y="84"/>
                    </a:lnTo>
                    <a:lnTo>
                      <a:pt x="100" y="87"/>
                    </a:lnTo>
                    <a:lnTo>
                      <a:pt x="102" y="85"/>
                    </a:lnTo>
                    <a:lnTo>
                      <a:pt x="102" y="87"/>
                    </a:lnTo>
                    <a:lnTo>
                      <a:pt x="100" y="87"/>
                    </a:lnTo>
                    <a:lnTo>
                      <a:pt x="102" y="89"/>
                    </a:lnTo>
                    <a:lnTo>
                      <a:pt x="103" y="87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91"/>
                    </a:lnTo>
                    <a:lnTo>
                      <a:pt x="105" y="91"/>
                    </a:lnTo>
                    <a:lnTo>
                      <a:pt x="105" y="91"/>
                    </a:lnTo>
                    <a:lnTo>
                      <a:pt x="107" y="91"/>
                    </a:lnTo>
                    <a:lnTo>
                      <a:pt x="107" y="89"/>
                    </a:lnTo>
                    <a:lnTo>
                      <a:pt x="107" y="87"/>
                    </a:lnTo>
                    <a:lnTo>
                      <a:pt x="109" y="87"/>
                    </a:lnTo>
                    <a:lnTo>
                      <a:pt x="109" y="87"/>
                    </a:lnTo>
                    <a:lnTo>
                      <a:pt x="109" y="85"/>
                    </a:lnTo>
                    <a:lnTo>
                      <a:pt x="111" y="84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4" y="85"/>
                    </a:lnTo>
                    <a:lnTo>
                      <a:pt x="114" y="84"/>
                    </a:lnTo>
                    <a:lnTo>
                      <a:pt x="116" y="84"/>
                    </a:lnTo>
                    <a:lnTo>
                      <a:pt x="118" y="82"/>
                    </a:lnTo>
                    <a:lnTo>
                      <a:pt x="120" y="82"/>
                    </a:lnTo>
                    <a:lnTo>
                      <a:pt x="118" y="80"/>
                    </a:lnTo>
                    <a:lnTo>
                      <a:pt x="116" y="80"/>
                    </a:lnTo>
                    <a:lnTo>
                      <a:pt x="118" y="80"/>
                    </a:lnTo>
                    <a:lnTo>
                      <a:pt x="118" y="80"/>
                    </a:lnTo>
                    <a:lnTo>
                      <a:pt x="120" y="80"/>
                    </a:lnTo>
                    <a:lnTo>
                      <a:pt x="118" y="78"/>
                    </a:lnTo>
                    <a:lnTo>
                      <a:pt x="120" y="78"/>
                    </a:lnTo>
                    <a:lnTo>
                      <a:pt x="122" y="80"/>
                    </a:lnTo>
                    <a:lnTo>
                      <a:pt x="123" y="80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3" y="7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2" name="Freeform 197"/>
              <p:cNvSpPr>
                <a:spLocks/>
              </p:cNvSpPr>
              <p:nvPr/>
            </p:nvSpPr>
            <p:spPr bwMode="auto">
              <a:xfrm>
                <a:off x="5789351" y="1981747"/>
                <a:ext cx="19059" cy="2255"/>
              </a:xfrm>
              <a:custGeom>
                <a:avLst/>
                <a:gdLst>
                  <a:gd name="T0" fmla="*/ 4 w 7"/>
                  <a:gd name="T1" fmla="*/ 1 h 1"/>
                  <a:gd name="T2" fmla="*/ 7 w 7"/>
                  <a:gd name="T3" fmla="*/ 1 h 1"/>
                  <a:gd name="T4" fmla="*/ 6 w 7"/>
                  <a:gd name="T5" fmla="*/ 0 h 1"/>
                  <a:gd name="T6" fmla="*/ 4 w 7"/>
                  <a:gd name="T7" fmla="*/ 0 h 1"/>
                  <a:gd name="T8" fmla="*/ 4 w 7"/>
                  <a:gd name="T9" fmla="*/ 0 h 1"/>
                  <a:gd name="T10" fmla="*/ 2 w 7"/>
                  <a:gd name="T11" fmla="*/ 1 h 1"/>
                  <a:gd name="T12" fmla="*/ 0 w 7"/>
                  <a:gd name="T13" fmla="*/ 1 h 1"/>
                  <a:gd name="T14" fmla="*/ 2 w 7"/>
                  <a:gd name="T15" fmla="*/ 1 h 1"/>
                  <a:gd name="T16" fmla="*/ 4 w 7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">
                    <a:moveTo>
                      <a:pt x="4" y="1"/>
                    </a:move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3" name="Freeform 198"/>
              <p:cNvSpPr>
                <a:spLocks/>
              </p:cNvSpPr>
              <p:nvPr/>
            </p:nvSpPr>
            <p:spPr bwMode="auto">
              <a:xfrm>
                <a:off x="5789351" y="2164393"/>
                <a:ext cx="16336" cy="13529"/>
              </a:xfrm>
              <a:custGeom>
                <a:avLst/>
                <a:gdLst>
                  <a:gd name="T0" fmla="*/ 4 w 6"/>
                  <a:gd name="T1" fmla="*/ 0 h 6"/>
                  <a:gd name="T2" fmla="*/ 4 w 6"/>
                  <a:gd name="T3" fmla="*/ 2 h 6"/>
                  <a:gd name="T4" fmla="*/ 2 w 6"/>
                  <a:gd name="T5" fmla="*/ 4 h 6"/>
                  <a:gd name="T6" fmla="*/ 0 w 6"/>
                  <a:gd name="T7" fmla="*/ 4 h 6"/>
                  <a:gd name="T8" fmla="*/ 2 w 6"/>
                  <a:gd name="T9" fmla="*/ 6 h 6"/>
                  <a:gd name="T10" fmla="*/ 2 w 6"/>
                  <a:gd name="T11" fmla="*/ 6 h 6"/>
                  <a:gd name="T12" fmla="*/ 4 w 6"/>
                  <a:gd name="T13" fmla="*/ 6 h 6"/>
                  <a:gd name="T14" fmla="*/ 4 w 6"/>
                  <a:gd name="T15" fmla="*/ 2 h 6"/>
                  <a:gd name="T16" fmla="*/ 6 w 6"/>
                  <a:gd name="T17" fmla="*/ 0 h 6"/>
                  <a:gd name="T18" fmla="*/ 6 w 6"/>
                  <a:gd name="T19" fmla="*/ 2 h 6"/>
                  <a:gd name="T20" fmla="*/ 4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4" name="Freeform 199"/>
              <p:cNvSpPr>
                <a:spLocks/>
              </p:cNvSpPr>
              <p:nvPr/>
            </p:nvSpPr>
            <p:spPr bwMode="auto">
              <a:xfrm>
                <a:off x="5887368" y="2295177"/>
                <a:ext cx="16336" cy="4510"/>
              </a:xfrm>
              <a:custGeom>
                <a:avLst/>
                <a:gdLst>
                  <a:gd name="T0" fmla="*/ 2 w 6"/>
                  <a:gd name="T1" fmla="*/ 0 h 2"/>
                  <a:gd name="T2" fmla="*/ 2 w 6"/>
                  <a:gd name="T3" fmla="*/ 0 h 2"/>
                  <a:gd name="T4" fmla="*/ 0 w 6"/>
                  <a:gd name="T5" fmla="*/ 0 h 2"/>
                  <a:gd name="T6" fmla="*/ 2 w 6"/>
                  <a:gd name="T7" fmla="*/ 0 h 2"/>
                  <a:gd name="T8" fmla="*/ 4 w 6"/>
                  <a:gd name="T9" fmla="*/ 2 h 2"/>
                  <a:gd name="T10" fmla="*/ 4 w 6"/>
                  <a:gd name="T11" fmla="*/ 0 h 2"/>
                  <a:gd name="T12" fmla="*/ 6 w 6"/>
                  <a:gd name="T13" fmla="*/ 0 h 2"/>
                  <a:gd name="T14" fmla="*/ 6 w 6"/>
                  <a:gd name="T15" fmla="*/ 0 h 2"/>
                  <a:gd name="T16" fmla="*/ 2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5" name="Freeform 200"/>
              <p:cNvSpPr>
                <a:spLocks/>
              </p:cNvSpPr>
              <p:nvPr/>
            </p:nvSpPr>
            <p:spPr bwMode="auto">
              <a:xfrm>
                <a:off x="4768342" y="2405667"/>
                <a:ext cx="29950" cy="24804"/>
              </a:xfrm>
              <a:custGeom>
                <a:avLst/>
                <a:gdLst>
                  <a:gd name="T0" fmla="*/ 0 w 11"/>
                  <a:gd name="T1" fmla="*/ 9 h 11"/>
                  <a:gd name="T2" fmla="*/ 0 w 11"/>
                  <a:gd name="T3" fmla="*/ 9 h 11"/>
                  <a:gd name="T4" fmla="*/ 0 w 11"/>
                  <a:gd name="T5" fmla="*/ 11 h 11"/>
                  <a:gd name="T6" fmla="*/ 0 w 11"/>
                  <a:gd name="T7" fmla="*/ 9 h 11"/>
                  <a:gd name="T8" fmla="*/ 2 w 11"/>
                  <a:gd name="T9" fmla="*/ 9 h 11"/>
                  <a:gd name="T10" fmla="*/ 2 w 11"/>
                  <a:gd name="T11" fmla="*/ 11 h 11"/>
                  <a:gd name="T12" fmla="*/ 4 w 11"/>
                  <a:gd name="T13" fmla="*/ 9 h 11"/>
                  <a:gd name="T14" fmla="*/ 6 w 11"/>
                  <a:gd name="T15" fmla="*/ 7 h 11"/>
                  <a:gd name="T16" fmla="*/ 8 w 11"/>
                  <a:gd name="T17" fmla="*/ 5 h 11"/>
                  <a:gd name="T18" fmla="*/ 9 w 11"/>
                  <a:gd name="T19" fmla="*/ 5 h 11"/>
                  <a:gd name="T20" fmla="*/ 11 w 11"/>
                  <a:gd name="T21" fmla="*/ 3 h 11"/>
                  <a:gd name="T22" fmla="*/ 11 w 11"/>
                  <a:gd name="T23" fmla="*/ 2 h 11"/>
                  <a:gd name="T24" fmla="*/ 11 w 11"/>
                  <a:gd name="T25" fmla="*/ 2 h 11"/>
                  <a:gd name="T26" fmla="*/ 11 w 11"/>
                  <a:gd name="T27" fmla="*/ 2 h 11"/>
                  <a:gd name="T28" fmla="*/ 9 w 11"/>
                  <a:gd name="T29" fmla="*/ 2 h 11"/>
                  <a:gd name="T30" fmla="*/ 9 w 11"/>
                  <a:gd name="T31" fmla="*/ 2 h 11"/>
                  <a:gd name="T32" fmla="*/ 8 w 11"/>
                  <a:gd name="T33" fmla="*/ 3 h 11"/>
                  <a:gd name="T34" fmla="*/ 6 w 11"/>
                  <a:gd name="T35" fmla="*/ 5 h 11"/>
                  <a:gd name="T36" fmla="*/ 6 w 11"/>
                  <a:gd name="T37" fmla="*/ 5 h 11"/>
                  <a:gd name="T38" fmla="*/ 4 w 11"/>
                  <a:gd name="T39" fmla="*/ 5 h 11"/>
                  <a:gd name="T40" fmla="*/ 2 w 11"/>
                  <a:gd name="T41" fmla="*/ 5 h 11"/>
                  <a:gd name="T42" fmla="*/ 4 w 11"/>
                  <a:gd name="T43" fmla="*/ 5 h 11"/>
                  <a:gd name="T44" fmla="*/ 2 w 11"/>
                  <a:gd name="T45" fmla="*/ 5 h 11"/>
                  <a:gd name="T46" fmla="*/ 6 w 11"/>
                  <a:gd name="T47" fmla="*/ 3 h 11"/>
                  <a:gd name="T48" fmla="*/ 6 w 11"/>
                  <a:gd name="T49" fmla="*/ 3 h 11"/>
                  <a:gd name="T50" fmla="*/ 8 w 11"/>
                  <a:gd name="T51" fmla="*/ 2 h 11"/>
                  <a:gd name="T52" fmla="*/ 8 w 11"/>
                  <a:gd name="T53" fmla="*/ 2 h 11"/>
                  <a:gd name="T54" fmla="*/ 8 w 11"/>
                  <a:gd name="T55" fmla="*/ 2 h 11"/>
                  <a:gd name="T56" fmla="*/ 6 w 11"/>
                  <a:gd name="T57" fmla="*/ 2 h 11"/>
                  <a:gd name="T58" fmla="*/ 6 w 11"/>
                  <a:gd name="T59" fmla="*/ 2 h 11"/>
                  <a:gd name="T60" fmla="*/ 6 w 11"/>
                  <a:gd name="T61" fmla="*/ 2 h 11"/>
                  <a:gd name="T62" fmla="*/ 6 w 11"/>
                  <a:gd name="T63" fmla="*/ 0 h 11"/>
                  <a:gd name="T64" fmla="*/ 4 w 11"/>
                  <a:gd name="T65" fmla="*/ 0 h 11"/>
                  <a:gd name="T66" fmla="*/ 2 w 11"/>
                  <a:gd name="T67" fmla="*/ 2 h 11"/>
                  <a:gd name="T68" fmla="*/ 2 w 11"/>
                  <a:gd name="T69" fmla="*/ 3 h 11"/>
                  <a:gd name="T70" fmla="*/ 0 w 11"/>
                  <a:gd name="T71" fmla="*/ 5 h 11"/>
                  <a:gd name="T72" fmla="*/ 0 w 11"/>
                  <a:gd name="T73" fmla="*/ 7 h 11"/>
                  <a:gd name="T74" fmla="*/ 0 w 11"/>
                  <a:gd name="T75" fmla="*/ 7 h 11"/>
                  <a:gd name="T76" fmla="*/ 2 w 11"/>
                  <a:gd name="T77" fmla="*/ 7 h 11"/>
                  <a:gd name="T78" fmla="*/ 2 w 11"/>
                  <a:gd name="T79" fmla="*/ 7 h 11"/>
                  <a:gd name="T80" fmla="*/ 0 w 11"/>
                  <a:gd name="T81" fmla="*/ 9 h 11"/>
                  <a:gd name="T82" fmla="*/ 0 w 11"/>
                  <a:gd name="T83" fmla="*/ 7 h 11"/>
                  <a:gd name="T84" fmla="*/ 0 w 11"/>
                  <a:gd name="T8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" h="11">
                    <a:moveTo>
                      <a:pt x="0" y="9"/>
                    </a:moveTo>
                    <a:lnTo>
                      <a:pt x="0" y="9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4" y="9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6" name="Freeform 201"/>
              <p:cNvSpPr>
                <a:spLocks/>
              </p:cNvSpPr>
              <p:nvPr/>
            </p:nvSpPr>
            <p:spPr bwMode="auto">
              <a:xfrm>
                <a:off x="4760174" y="2425961"/>
                <a:ext cx="19059" cy="29314"/>
              </a:xfrm>
              <a:custGeom>
                <a:avLst/>
                <a:gdLst>
                  <a:gd name="T0" fmla="*/ 0 w 7"/>
                  <a:gd name="T1" fmla="*/ 9 h 13"/>
                  <a:gd name="T2" fmla="*/ 0 w 7"/>
                  <a:gd name="T3" fmla="*/ 11 h 13"/>
                  <a:gd name="T4" fmla="*/ 2 w 7"/>
                  <a:gd name="T5" fmla="*/ 13 h 13"/>
                  <a:gd name="T6" fmla="*/ 2 w 7"/>
                  <a:gd name="T7" fmla="*/ 11 h 13"/>
                  <a:gd name="T8" fmla="*/ 2 w 7"/>
                  <a:gd name="T9" fmla="*/ 9 h 13"/>
                  <a:gd name="T10" fmla="*/ 2 w 7"/>
                  <a:gd name="T11" fmla="*/ 9 h 13"/>
                  <a:gd name="T12" fmla="*/ 2 w 7"/>
                  <a:gd name="T13" fmla="*/ 7 h 13"/>
                  <a:gd name="T14" fmla="*/ 2 w 7"/>
                  <a:gd name="T15" fmla="*/ 7 h 13"/>
                  <a:gd name="T16" fmla="*/ 2 w 7"/>
                  <a:gd name="T17" fmla="*/ 5 h 13"/>
                  <a:gd name="T18" fmla="*/ 2 w 7"/>
                  <a:gd name="T19" fmla="*/ 5 h 13"/>
                  <a:gd name="T20" fmla="*/ 3 w 7"/>
                  <a:gd name="T21" fmla="*/ 5 h 13"/>
                  <a:gd name="T22" fmla="*/ 3 w 7"/>
                  <a:gd name="T23" fmla="*/ 3 h 13"/>
                  <a:gd name="T24" fmla="*/ 3 w 7"/>
                  <a:gd name="T25" fmla="*/ 3 h 13"/>
                  <a:gd name="T26" fmla="*/ 3 w 7"/>
                  <a:gd name="T27" fmla="*/ 3 h 13"/>
                  <a:gd name="T28" fmla="*/ 5 w 7"/>
                  <a:gd name="T29" fmla="*/ 3 h 13"/>
                  <a:gd name="T30" fmla="*/ 5 w 7"/>
                  <a:gd name="T31" fmla="*/ 3 h 13"/>
                  <a:gd name="T32" fmla="*/ 5 w 7"/>
                  <a:gd name="T33" fmla="*/ 3 h 13"/>
                  <a:gd name="T34" fmla="*/ 5 w 7"/>
                  <a:gd name="T35" fmla="*/ 2 h 13"/>
                  <a:gd name="T36" fmla="*/ 7 w 7"/>
                  <a:gd name="T37" fmla="*/ 2 h 13"/>
                  <a:gd name="T38" fmla="*/ 7 w 7"/>
                  <a:gd name="T39" fmla="*/ 0 h 13"/>
                  <a:gd name="T40" fmla="*/ 5 w 7"/>
                  <a:gd name="T41" fmla="*/ 2 h 13"/>
                  <a:gd name="T42" fmla="*/ 2 w 7"/>
                  <a:gd name="T43" fmla="*/ 2 h 13"/>
                  <a:gd name="T44" fmla="*/ 3 w 7"/>
                  <a:gd name="T45" fmla="*/ 3 h 13"/>
                  <a:gd name="T46" fmla="*/ 2 w 7"/>
                  <a:gd name="T47" fmla="*/ 3 h 13"/>
                  <a:gd name="T48" fmla="*/ 2 w 7"/>
                  <a:gd name="T49" fmla="*/ 3 h 13"/>
                  <a:gd name="T50" fmla="*/ 2 w 7"/>
                  <a:gd name="T51" fmla="*/ 3 h 13"/>
                  <a:gd name="T52" fmla="*/ 3 w 7"/>
                  <a:gd name="T53" fmla="*/ 3 h 13"/>
                  <a:gd name="T54" fmla="*/ 2 w 7"/>
                  <a:gd name="T55" fmla="*/ 5 h 13"/>
                  <a:gd name="T56" fmla="*/ 0 w 7"/>
                  <a:gd name="T57" fmla="*/ 5 h 13"/>
                  <a:gd name="T58" fmla="*/ 2 w 7"/>
                  <a:gd name="T59" fmla="*/ 5 h 13"/>
                  <a:gd name="T60" fmla="*/ 0 w 7"/>
                  <a:gd name="T61" fmla="*/ 7 h 13"/>
                  <a:gd name="T62" fmla="*/ 0 w 7"/>
                  <a:gd name="T63" fmla="*/ 7 h 13"/>
                  <a:gd name="T64" fmla="*/ 2 w 7"/>
                  <a:gd name="T65" fmla="*/ 9 h 13"/>
                  <a:gd name="T66" fmla="*/ 0 w 7"/>
                  <a:gd name="T67" fmla="*/ 9 h 13"/>
                  <a:gd name="T68" fmla="*/ 0 w 7"/>
                  <a:gd name="T6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13">
                    <a:moveTo>
                      <a:pt x="0" y="9"/>
                    </a:moveTo>
                    <a:lnTo>
                      <a:pt x="0" y="11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7" name="Freeform 202"/>
              <p:cNvSpPr>
                <a:spLocks/>
              </p:cNvSpPr>
              <p:nvPr/>
            </p:nvSpPr>
            <p:spPr bwMode="auto">
              <a:xfrm>
                <a:off x="4814628" y="2412432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8" name="Freeform 203"/>
              <p:cNvSpPr>
                <a:spLocks/>
              </p:cNvSpPr>
              <p:nvPr/>
            </p:nvSpPr>
            <p:spPr bwMode="auto">
              <a:xfrm>
                <a:off x="4809183" y="2421451"/>
                <a:ext cx="5445" cy="11274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0 h 5"/>
                  <a:gd name="T4" fmla="*/ 0 w 2"/>
                  <a:gd name="T5" fmla="*/ 0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2 h 5"/>
                  <a:gd name="T12" fmla="*/ 0 w 2"/>
                  <a:gd name="T13" fmla="*/ 4 h 5"/>
                  <a:gd name="T14" fmla="*/ 0 w 2"/>
                  <a:gd name="T15" fmla="*/ 5 h 5"/>
                  <a:gd name="T16" fmla="*/ 2 w 2"/>
                  <a:gd name="T17" fmla="*/ 4 h 5"/>
                  <a:gd name="T18" fmla="*/ 2 w 2"/>
                  <a:gd name="T19" fmla="*/ 2 h 5"/>
                  <a:gd name="T20" fmla="*/ 2 w 2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9" name="Freeform 204"/>
              <p:cNvSpPr>
                <a:spLocks/>
              </p:cNvSpPr>
              <p:nvPr/>
            </p:nvSpPr>
            <p:spPr bwMode="auto">
              <a:xfrm>
                <a:off x="4814628" y="2416941"/>
                <a:ext cx="5445" cy="15784"/>
              </a:xfrm>
              <a:custGeom>
                <a:avLst/>
                <a:gdLst>
                  <a:gd name="T0" fmla="*/ 2 w 2"/>
                  <a:gd name="T1" fmla="*/ 2 h 7"/>
                  <a:gd name="T2" fmla="*/ 2 w 2"/>
                  <a:gd name="T3" fmla="*/ 4 h 7"/>
                  <a:gd name="T4" fmla="*/ 0 w 2"/>
                  <a:gd name="T5" fmla="*/ 7 h 7"/>
                  <a:gd name="T6" fmla="*/ 2 w 2"/>
                  <a:gd name="T7" fmla="*/ 6 h 7"/>
                  <a:gd name="T8" fmla="*/ 2 w 2"/>
                  <a:gd name="T9" fmla="*/ 4 h 7"/>
                  <a:gd name="T10" fmla="*/ 2 w 2"/>
                  <a:gd name="T11" fmla="*/ 4 h 7"/>
                  <a:gd name="T12" fmla="*/ 2 w 2"/>
                  <a:gd name="T13" fmla="*/ 2 h 7"/>
                  <a:gd name="T14" fmla="*/ 2 w 2"/>
                  <a:gd name="T15" fmla="*/ 2 h 7"/>
                  <a:gd name="T16" fmla="*/ 2 w 2"/>
                  <a:gd name="T17" fmla="*/ 0 h 7"/>
                  <a:gd name="T18" fmla="*/ 2 w 2"/>
                  <a:gd name="T19" fmla="*/ 0 h 7"/>
                  <a:gd name="T20" fmla="*/ 2 w 2"/>
                  <a:gd name="T21" fmla="*/ 0 h 7"/>
                  <a:gd name="T22" fmla="*/ 2 w 2"/>
                  <a:gd name="T23" fmla="*/ 0 h 7"/>
                  <a:gd name="T24" fmla="*/ 2 w 2"/>
                  <a:gd name="T25" fmla="*/ 0 h 7"/>
                  <a:gd name="T26" fmla="*/ 2 w 2"/>
                  <a:gd name="T27" fmla="*/ 2 h 7"/>
                  <a:gd name="T28" fmla="*/ 2 w 2"/>
                  <a:gd name="T29" fmla="*/ 2 h 7"/>
                  <a:gd name="T30" fmla="*/ 2 w 2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7">
                    <a:moveTo>
                      <a:pt x="2" y="2"/>
                    </a:moveTo>
                    <a:lnTo>
                      <a:pt x="2" y="4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0" name="Freeform 205"/>
              <p:cNvSpPr>
                <a:spLocks/>
              </p:cNvSpPr>
              <p:nvPr/>
            </p:nvSpPr>
            <p:spPr bwMode="auto">
              <a:xfrm>
                <a:off x="4809183" y="2441745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0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1" name="Freeform 206"/>
              <p:cNvSpPr>
                <a:spLocks/>
              </p:cNvSpPr>
              <p:nvPr/>
            </p:nvSpPr>
            <p:spPr bwMode="auto">
              <a:xfrm>
                <a:off x="4779233" y="2486843"/>
                <a:ext cx="49008" cy="60882"/>
              </a:xfrm>
              <a:custGeom>
                <a:avLst/>
                <a:gdLst>
                  <a:gd name="T0" fmla="*/ 13 w 18"/>
                  <a:gd name="T1" fmla="*/ 5 h 27"/>
                  <a:gd name="T2" fmla="*/ 9 w 18"/>
                  <a:gd name="T3" fmla="*/ 4 h 27"/>
                  <a:gd name="T4" fmla="*/ 7 w 18"/>
                  <a:gd name="T5" fmla="*/ 2 h 27"/>
                  <a:gd name="T6" fmla="*/ 5 w 18"/>
                  <a:gd name="T7" fmla="*/ 0 h 27"/>
                  <a:gd name="T8" fmla="*/ 4 w 18"/>
                  <a:gd name="T9" fmla="*/ 0 h 27"/>
                  <a:gd name="T10" fmla="*/ 2 w 18"/>
                  <a:gd name="T11" fmla="*/ 0 h 27"/>
                  <a:gd name="T12" fmla="*/ 0 w 18"/>
                  <a:gd name="T13" fmla="*/ 2 h 27"/>
                  <a:gd name="T14" fmla="*/ 2 w 18"/>
                  <a:gd name="T15" fmla="*/ 2 h 27"/>
                  <a:gd name="T16" fmla="*/ 4 w 18"/>
                  <a:gd name="T17" fmla="*/ 2 h 27"/>
                  <a:gd name="T18" fmla="*/ 5 w 18"/>
                  <a:gd name="T19" fmla="*/ 4 h 27"/>
                  <a:gd name="T20" fmla="*/ 4 w 18"/>
                  <a:gd name="T21" fmla="*/ 4 h 27"/>
                  <a:gd name="T22" fmla="*/ 2 w 18"/>
                  <a:gd name="T23" fmla="*/ 4 h 27"/>
                  <a:gd name="T24" fmla="*/ 2 w 18"/>
                  <a:gd name="T25" fmla="*/ 5 h 27"/>
                  <a:gd name="T26" fmla="*/ 0 w 18"/>
                  <a:gd name="T27" fmla="*/ 5 h 27"/>
                  <a:gd name="T28" fmla="*/ 0 w 18"/>
                  <a:gd name="T29" fmla="*/ 7 h 27"/>
                  <a:gd name="T30" fmla="*/ 2 w 18"/>
                  <a:gd name="T31" fmla="*/ 7 h 27"/>
                  <a:gd name="T32" fmla="*/ 2 w 18"/>
                  <a:gd name="T33" fmla="*/ 9 h 27"/>
                  <a:gd name="T34" fmla="*/ 4 w 18"/>
                  <a:gd name="T35" fmla="*/ 7 h 27"/>
                  <a:gd name="T36" fmla="*/ 2 w 18"/>
                  <a:gd name="T37" fmla="*/ 9 h 27"/>
                  <a:gd name="T38" fmla="*/ 4 w 18"/>
                  <a:gd name="T39" fmla="*/ 9 h 27"/>
                  <a:gd name="T40" fmla="*/ 5 w 18"/>
                  <a:gd name="T41" fmla="*/ 9 h 27"/>
                  <a:gd name="T42" fmla="*/ 5 w 18"/>
                  <a:gd name="T43" fmla="*/ 13 h 27"/>
                  <a:gd name="T44" fmla="*/ 5 w 18"/>
                  <a:gd name="T45" fmla="*/ 13 h 27"/>
                  <a:gd name="T46" fmla="*/ 7 w 18"/>
                  <a:gd name="T47" fmla="*/ 13 h 27"/>
                  <a:gd name="T48" fmla="*/ 5 w 18"/>
                  <a:gd name="T49" fmla="*/ 13 h 27"/>
                  <a:gd name="T50" fmla="*/ 4 w 18"/>
                  <a:gd name="T51" fmla="*/ 13 h 27"/>
                  <a:gd name="T52" fmla="*/ 4 w 18"/>
                  <a:gd name="T53" fmla="*/ 14 h 27"/>
                  <a:gd name="T54" fmla="*/ 5 w 18"/>
                  <a:gd name="T55" fmla="*/ 16 h 27"/>
                  <a:gd name="T56" fmla="*/ 7 w 18"/>
                  <a:gd name="T57" fmla="*/ 16 h 27"/>
                  <a:gd name="T58" fmla="*/ 7 w 18"/>
                  <a:gd name="T59" fmla="*/ 18 h 27"/>
                  <a:gd name="T60" fmla="*/ 5 w 18"/>
                  <a:gd name="T61" fmla="*/ 20 h 27"/>
                  <a:gd name="T62" fmla="*/ 7 w 18"/>
                  <a:gd name="T63" fmla="*/ 20 h 27"/>
                  <a:gd name="T64" fmla="*/ 9 w 18"/>
                  <a:gd name="T65" fmla="*/ 20 h 27"/>
                  <a:gd name="T66" fmla="*/ 9 w 18"/>
                  <a:gd name="T67" fmla="*/ 22 h 27"/>
                  <a:gd name="T68" fmla="*/ 7 w 18"/>
                  <a:gd name="T69" fmla="*/ 22 h 27"/>
                  <a:gd name="T70" fmla="*/ 7 w 18"/>
                  <a:gd name="T71" fmla="*/ 22 h 27"/>
                  <a:gd name="T72" fmla="*/ 9 w 18"/>
                  <a:gd name="T73" fmla="*/ 22 h 27"/>
                  <a:gd name="T74" fmla="*/ 9 w 18"/>
                  <a:gd name="T75" fmla="*/ 22 h 27"/>
                  <a:gd name="T76" fmla="*/ 7 w 18"/>
                  <a:gd name="T77" fmla="*/ 24 h 27"/>
                  <a:gd name="T78" fmla="*/ 11 w 18"/>
                  <a:gd name="T79" fmla="*/ 24 h 27"/>
                  <a:gd name="T80" fmla="*/ 11 w 18"/>
                  <a:gd name="T81" fmla="*/ 27 h 27"/>
                  <a:gd name="T82" fmla="*/ 15 w 18"/>
                  <a:gd name="T83" fmla="*/ 27 h 27"/>
                  <a:gd name="T84" fmla="*/ 16 w 18"/>
                  <a:gd name="T85" fmla="*/ 27 h 27"/>
                  <a:gd name="T86" fmla="*/ 16 w 18"/>
                  <a:gd name="T87" fmla="*/ 24 h 27"/>
                  <a:gd name="T88" fmla="*/ 16 w 18"/>
                  <a:gd name="T89" fmla="*/ 25 h 27"/>
                  <a:gd name="T90" fmla="*/ 16 w 18"/>
                  <a:gd name="T91" fmla="*/ 22 h 27"/>
                  <a:gd name="T92" fmla="*/ 18 w 18"/>
                  <a:gd name="T93" fmla="*/ 20 h 27"/>
                  <a:gd name="T94" fmla="*/ 16 w 18"/>
                  <a:gd name="T95" fmla="*/ 18 h 27"/>
                  <a:gd name="T96" fmla="*/ 15 w 18"/>
                  <a:gd name="T97" fmla="*/ 16 h 27"/>
                  <a:gd name="T98" fmla="*/ 15 w 18"/>
                  <a:gd name="T99" fmla="*/ 14 h 27"/>
                  <a:gd name="T100" fmla="*/ 15 w 18"/>
                  <a:gd name="T101" fmla="*/ 13 h 27"/>
                  <a:gd name="T102" fmla="*/ 15 w 18"/>
                  <a:gd name="T103" fmla="*/ 9 h 27"/>
                  <a:gd name="T104" fmla="*/ 15 w 18"/>
                  <a:gd name="T105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" h="27">
                    <a:moveTo>
                      <a:pt x="15" y="7"/>
                    </a:moveTo>
                    <a:lnTo>
                      <a:pt x="13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9" y="25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6" y="24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16" y="24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9"/>
                    </a:lnTo>
                    <a:lnTo>
                      <a:pt x="15" y="7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2" name="Freeform 208"/>
              <p:cNvSpPr>
                <a:spLocks/>
              </p:cNvSpPr>
              <p:nvPr/>
            </p:nvSpPr>
            <p:spPr bwMode="auto">
              <a:xfrm>
                <a:off x="4686661" y="3016744"/>
                <a:ext cx="2723" cy="9020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4 h 4"/>
                  <a:gd name="T14" fmla="*/ 0 w 1"/>
                  <a:gd name="T15" fmla="*/ 4 h 4"/>
                  <a:gd name="T16" fmla="*/ 0 w 1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3" name="Freeform 209"/>
              <p:cNvSpPr>
                <a:spLocks/>
              </p:cNvSpPr>
              <p:nvPr/>
            </p:nvSpPr>
            <p:spPr bwMode="auto">
              <a:xfrm>
                <a:off x="4735670" y="2991940"/>
                <a:ext cx="5445" cy="13529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6 h 6"/>
                  <a:gd name="T4" fmla="*/ 2 w 2"/>
                  <a:gd name="T5" fmla="*/ 4 h 6"/>
                  <a:gd name="T6" fmla="*/ 2 w 2"/>
                  <a:gd name="T7" fmla="*/ 4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  <a:gd name="T16" fmla="*/ 0 w 2"/>
                  <a:gd name="T17" fmla="*/ 2 h 6"/>
                  <a:gd name="T18" fmla="*/ 0 w 2"/>
                  <a:gd name="T19" fmla="*/ 4 h 6"/>
                  <a:gd name="T20" fmla="*/ 0 w 2"/>
                  <a:gd name="T21" fmla="*/ 6 h 6"/>
                  <a:gd name="T22" fmla="*/ 2 w 2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4" name="Freeform 210"/>
              <p:cNvSpPr>
                <a:spLocks/>
              </p:cNvSpPr>
              <p:nvPr/>
            </p:nvSpPr>
            <p:spPr bwMode="auto">
              <a:xfrm>
                <a:off x="4749283" y="3000960"/>
                <a:ext cx="5445" cy="90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4 h 4"/>
                  <a:gd name="T8" fmla="*/ 2 w 2"/>
                  <a:gd name="T9" fmla="*/ 2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0 w 2"/>
                  <a:gd name="T17" fmla="*/ 2 h 4"/>
                  <a:gd name="T18" fmla="*/ 0 w 2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5" name="Freeform 211"/>
              <p:cNvSpPr>
                <a:spLocks/>
              </p:cNvSpPr>
              <p:nvPr/>
            </p:nvSpPr>
            <p:spPr bwMode="auto">
              <a:xfrm>
                <a:off x="5296544" y="3510566"/>
                <a:ext cx="0" cy="9020"/>
              </a:xfrm>
              <a:custGeom>
                <a:avLst/>
                <a:gdLst>
                  <a:gd name="T0" fmla="*/ 2 h 4"/>
                  <a:gd name="T1" fmla="*/ 4 h 4"/>
                  <a:gd name="T2" fmla="*/ 0 h 4"/>
                  <a:gd name="T3" fmla="*/ 2 h 4"/>
                  <a:gd name="T4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6" name="Freeform 212"/>
              <p:cNvSpPr>
                <a:spLocks/>
              </p:cNvSpPr>
              <p:nvPr/>
            </p:nvSpPr>
            <p:spPr bwMode="auto">
              <a:xfrm>
                <a:off x="5691334" y="3438409"/>
                <a:ext cx="13613" cy="2255"/>
              </a:xfrm>
              <a:custGeom>
                <a:avLst/>
                <a:gdLst>
                  <a:gd name="T0" fmla="*/ 4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4 w 5"/>
                  <a:gd name="T7" fmla="*/ 0 h 1"/>
                  <a:gd name="T8" fmla="*/ 2 w 5"/>
                  <a:gd name="T9" fmla="*/ 1 h 1"/>
                  <a:gd name="T10" fmla="*/ 2 w 5"/>
                  <a:gd name="T11" fmla="*/ 0 h 1"/>
                  <a:gd name="T12" fmla="*/ 0 w 5"/>
                  <a:gd name="T13" fmla="*/ 0 h 1"/>
                  <a:gd name="T14" fmla="*/ 0 w 5"/>
                  <a:gd name="T15" fmla="*/ 1 h 1"/>
                  <a:gd name="T16" fmla="*/ 0 w 5"/>
                  <a:gd name="T17" fmla="*/ 1 h 1"/>
                  <a:gd name="T18" fmla="*/ 2 w 5"/>
                  <a:gd name="T19" fmla="*/ 1 h 1"/>
                  <a:gd name="T20" fmla="*/ 2 w 5"/>
                  <a:gd name="T21" fmla="*/ 1 h 1"/>
                  <a:gd name="T22" fmla="*/ 4 w 5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">
                    <a:moveTo>
                      <a:pt x="4" y="1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7" name="Freeform 213"/>
              <p:cNvSpPr>
                <a:spLocks/>
              </p:cNvSpPr>
              <p:nvPr/>
            </p:nvSpPr>
            <p:spPr bwMode="auto">
              <a:xfrm>
                <a:off x="5996275" y="3675174"/>
                <a:ext cx="10891" cy="11274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1 h 5"/>
                  <a:gd name="T4" fmla="*/ 0 w 4"/>
                  <a:gd name="T5" fmla="*/ 3 h 5"/>
                  <a:gd name="T6" fmla="*/ 0 w 4"/>
                  <a:gd name="T7" fmla="*/ 3 h 5"/>
                  <a:gd name="T8" fmla="*/ 2 w 4"/>
                  <a:gd name="T9" fmla="*/ 5 h 5"/>
                  <a:gd name="T10" fmla="*/ 4 w 4"/>
                  <a:gd name="T11" fmla="*/ 5 h 5"/>
                  <a:gd name="T12" fmla="*/ 4 w 4"/>
                  <a:gd name="T13" fmla="*/ 5 h 5"/>
                  <a:gd name="T14" fmla="*/ 4 w 4"/>
                  <a:gd name="T15" fmla="*/ 3 h 5"/>
                  <a:gd name="T16" fmla="*/ 4 w 4"/>
                  <a:gd name="T17" fmla="*/ 3 h 5"/>
                  <a:gd name="T18" fmla="*/ 2 w 4"/>
                  <a:gd name="T19" fmla="*/ 3 h 5"/>
                  <a:gd name="T20" fmla="*/ 2 w 4"/>
                  <a:gd name="T21" fmla="*/ 1 h 5"/>
                  <a:gd name="T22" fmla="*/ 0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8" name="Freeform 214"/>
              <p:cNvSpPr>
                <a:spLocks/>
              </p:cNvSpPr>
              <p:nvPr/>
            </p:nvSpPr>
            <p:spPr bwMode="auto">
              <a:xfrm>
                <a:off x="6012612" y="3686448"/>
                <a:ext cx="5445" cy="451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2 w 2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9" name="Freeform 215"/>
              <p:cNvSpPr>
                <a:spLocks/>
              </p:cNvSpPr>
              <p:nvPr/>
            </p:nvSpPr>
            <p:spPr bwMode="auto">
              <a:xfrm>
                <a:off x="5990830" y="3690958"/>
                <a:ext cx="51731" cy="36078"/>
              </a:xfrm>
              <a:custGeom>
                <a:avLst/>
                <a:gdLst>
                  <a:gd name="T0" fmla="*/ 0 w 19"/>
                  <a:gd name="T1" fmla="*/ 11 h 16"/>
                  <a:gd name="T2" fmla="*/ 0 w 19"/>
                  <a:gd name="T3" fmla="*/ 14 h 16"/>
                  <a:gd name="T4" fmla="*/ 0 w 19"/>
                  <a:gd name="T5" fmla="*/ 14 h 16"/>
                  <a:gd name="T6" fmla="*/ 2 w 19"/>
                  <a:gd name="T7" fmla="*/ 14 h 16"/>
                  <a:gd name="T8" fmla="*/ 6 w 19"/>
                  <a:gd name="T9" fmla="*/ 14 h 16"/>
                  <a:gd name="T10" fmla="*/ 6 w 19"/>
                  <a:gd name="T11" fmla="*/ 16 h 16"/>
                  <a:gd name="T12" fmla="*/ 11 w 19"/>
                  <a:gd name="T13" fmla="*/ 14 h 16"/>
                  <a:gd name="T14" fmla="*/ 13 w 19"/>
                  <a:gd name="T15" fmla="*/ 12 h 16"/>
                  <a:gd name="T16" fmla="*/ 15 w 19"/>
                  <a:gd name="T17" fmla="*/ 11 h 16"/>
                  <a:gd name="T18" fmla="*/ 19 w 19"/>
                  <a:gd name="T19" fmla="*/ 7 h 16"/>
                  <a:gd name="T20" fmla="*/ 19 w 19"/>
                  <a:gd name="T21" fmla="*/ 5 h 16"/>
                  <a:gd name="T22" fmla="*/ 19 w 19"/>
                  <a:gd name="T23" fmla="*/ 2 h 16"/>
                  <a:gd name="T24" fmla="*/ 17 w 19"/>
                  <a:gd name="T25" fmla="*/ 2 h 16"/>
                  <a:gd name="T26" fmla="*/ 17 w 19"/>
                  <a:gd name="T27" fmla="*/ 0 h 16"/>
                  <a:gd name="T28" fmla="*/ 17 w 19"/>
                  <a:gd name="T29" fmla="*/ 0 h 16"/>
                  <a:gd name="T30" fmla="*/ 17 w 19"/>
                  <a:gd name="T31" fmla="*/ 0 h 16"/>
                  <a:gd name="T32" fmla="*/ 13 w 19"/>
                  <a:gd name="T33" fmla="*/ 0 h 16"/>
                  <a:gd name="T34" fmla="*/ 11 w 19"/>
                  <a:gd name="T35" fmla="*/ 0 h 16"/>
                  <a:gd name="T36" fmla="*/ 10 w 19"/>
                  <a:gd name="T37" fmla="*/ 0 h 16"/>
                  <a:gd name="T38" fmla="*/ 8 w 19"/>
                  <a:gd name="T39" fmla="*/ 0 h 16"/>
                  <a:gd name="T40" fmla="*/ 6 w 19"/>
                  <a:gd name="T41" fmla="*/ 0 h 16"/>
                  <a:gd name="T42" fmla="*/ 6 w 19"/>
                  <a:gd name="T43" fmla="*/ 0 h 16"/>
                  <a:gd name="T44" fmla="*/ 4 w 19"/>
                  <a:gd name="T45" fmla="*/ 0 h 16"/>
                  <a:gd name="T46" fmla="*/ 2 w 19"/>
                  <a:gd name="T47" fmla="*/ 0 h 16"/>
                  <a:gd name="T48" fmla="*/ 2 w 19"/>
                  <a:gd name="T49" fmla="*/ 0 h 16"/>
                  <a:gd name="T50" fmla="*/ 0 w 19"/>
                  <a:gd name="T51" fmla="*/ 2 h 16"/>
                  <a:gd name="T52" fmla="*/ 0 w 19"/>
                  <a:gd name="T53" fmla="*/ 2 h 16"/>
                  <a:gd name="T54" fmla="*/ 0 w 19"/>
                  <a:gd name="T55" fmla="*/ 7 h 16"/>
                  <a:gd name="T56" fmla="*/ 0 w 19"/>
                  <a:gd name="T57" fmla="*/ 9 h 16"/>
                  <a:gd name="T58" fmla="*/ 0 w 19"/>
                  <a:gd name="T59" fmla="*/ 9 h 16"/>
                  <a:gd name="T60" fmla="*/ 0 w 19"/>
                  <a:gd name="T61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" h="16">
                    <a:moveTo>
                      <a:pt x="0" y="11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11" y="14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0" name="Freeform 216"/>
              <p:cNvSpPr>
                <a:spLocks/>
              </p:cNvSpPr>
              <p:nvPr/>
            </p:nvSpPr>
            <p:spPr bwMode="auto">
              <a:xfrm>
                <a:off x="5977217" y="3686448"/>
                <a:ext cx="13613" cy="15784"/>
              </a:xfrm>
              <a:custGeom>
                <a:avLst/>
                <a:gdLst>
                  <a:gd name="T0" fmla="*/ 2 w 5"/>
                  <a:gd name="T1" fmla="*/ 7 h 7"/>
                  <a:gd name="T2" fmla="*/ 4 w 5"/>
                  <a:gd name="T3" fmla="*/ 5 h 7"/>
                  <a:gd name="T4" fmla="*/ 4 w 5"/>
                  <a:gd name="T5" fmla="*/ 4 h 7"/>
                  <a:gd name="T6" fmla="*/ 5 w 5"/>
                  <a:gd name="T7" fmla="*/ 4 h 7"/>
                  <a:gd name="T8" fmla="*/ 5 w 5"/>
                  <a:gd name="T9" fmla="*/ 2 h 7"/>
                  <a:gd name="T10" fmla="*/ 5 w 5"/>
                  <a:gd name="T11" fmla="*/ 2 h 7"/>
                  <a:gd name="T12" fmla="*/ 4 w 5"/>
                  <a:gd name="T13" fmla="*/ 2 h 7"/>
                  <a:gd name="T14" fmla="*/ 4 w 5"/>
                  <a:gd name="T15" fmla="*/ 2 h 7"/>
                  <a:gd name="T16" fmla="*/ 4 w 5"/>
                  <a:gd name="T17" fmla="*/ 2 h 7"/>
                  <a:gd name="T18" fmla="*/ 5 w 5"/>
                  <a:gd name="T19" fmla="*/ 0 h 7"/>
                  <a:gd name="T20" fmla="*/ 5 w 5"/>
                  <a:gd name="T21" fmla="*/ 0 h 7"/>
                  <a:gd name="T22" fmla="*/ 4 w 5"/>
                  <a:gd name="T23" fmla="*/ 0 h 7"/>
                  <a:gd name="T24" fmla="*/ 4 w 5"/>
                  <a:gd name="T25" fmla="*/ 0 h 7"/>
                  <a:gd name="T26" fmla="*/ 4 w 5"/>
                  <a:gd name="T27" fmla="*/ 0 h 7"/>
                  <a:gd name="T28" fmla="*/ 2 w 5"/>
                  <a:gd name="T29" fmla="*/ 2 h 7"/>
                  <a:gd name="T30" fmla="*/ 2 w 5"/>
                  <a:gd name="T31" fmla="*/ 2 h 7"/>
                  <a:gd name="T32" fmla="*/ 2 w 5"/>
                  <a:gd name="T33" fmla="*/ 2 h 7"/>
                  <a:gd name="T34" fmla="*/ 0 w 5"/>
                  <a:gd name="T35" fmla="*/ 4 h 7"/>
                  <a:gd name="T36" fmla="*/ 0 w 5"/>
                  <a:gd name="T37" fmla="*/ 5 h 7"/>
                  <a:gd name="T38" fmla="*/ 0 w 5"/>
                  <a:gd name="T39" fmla="*/ 5 h 7"/>
                  <a:gd name="T40" fmla="*/ 0 w 5"/>
                  <a:gd name="T41" fmla="*/ 5 h 7"/>
                  <a:gd name="T42" fmla="*/ 0 w 5"/>
                  <a:gd name="T43" fmla="*/ 7 h 7"/>
                  <a:gd name="T44" fmla="*/ 2 w 5"/>
                  <a:gd name="T4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4" y="5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1" name="Freeform 217"/>
              <p:cNvSpPr>
                <a:spLocks/>
              </p:cNvSpPr>
              <p:nvPr/>
            </p:nvSpPr>
            <p:spPr bwMode="auto">
              <a:xfrm>
                <a:off x="6001721" y="3675174"/>
                <a:ext cx="0" cy="2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2" name="Freeform 218"/>
              <p:cNvSpPr>
                <a:spLocks/>
              </p:cNvSpPr>
              <p:nvPr/>
            </p:nvSpPr>
            <p:spPr bwMode="auto">
              <a:xfrm>
                <a:off x="5990830" y="3686448"/>
                <a:ext cx="544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0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3" name="Freeform 219"/>
              <p:cNvSpPr>
                <a:spLocks noEditPoints="1"/>
              </p:cNvSpPr>
              <p:nvPr/>
            </p:nvSpPr>
            <p:spPr bwMode="auto">
              <a:xfrm>
                <a:off x="4329989" y="2022335"/>
                <a:ext cx="2012068" cy="2859208"/>
              </a:xfrm>
              <a:custGeom>
                <a:avLst/>
                <a:gdLst>
                  <a:gd name="T0" fmla="*/ 603 w 739"/>
                  <a:gd name="T1" fmla="*/ 754 h 1268"/>
                  <a:gd name="T2" fmla="*/ 538 w 739"/>
                  <a:gd name="T3" fmla="*/ 657 h 1268"/>
                  <a:gd name="T4" fmla="*/ 444 w 739"/>
                  <a:gd name="T5" fmla="*/ 640 h 1268"/>
                  <a:gd name="T6" fmla="*/ 364 w 739"/>
                  <a:gd name="T7" fmla="*/ 647 h 1268"/>
                  <a:gd name="T8" fmla="*/ 324 w 739"/>
                  <a:gd name="T9" fmla="*/ 539 h 1268"/>
                  <a:gd name="T10" fmla="*/ 263 w 739"/>
                  <a:gd name="T11" fmla="*/ 470 h 1268"/>
                  <a:gd name="T12" fmla="*/ 335 w 739"/>
                  <a:gd name="T13" fmla="*/ 434 h 1268"/>
                  <a:gd name="T14" fmla="*/ 397 w 739"/>
                  <a:gd name="T15" fmla="*/ 474 h 1268"/>
                  <a:gd name="T16" fmla="*/ 453 w 739"/>
                  <a:gd name="T17" fmla="*/ 369 h 1268"/>
                  <a:gd name="T18" fmla="*/ 475 w 739"/>
                  <a:gd name="T19" fmla="*/ 345 h 1268"/>
                  <a:gd name="T20" fmla="*/ 545 w 739"/>
                  <a:gd name="T21" fmla="*/ 296 h 1268"/>
                  <a:gd name="T22" fmla="*/ 576 w 739"/>
                  <a:gd name="T23" fmla="*/ 287 h 1268"/>
                  <a:gd name="T24" fmla="*/ 598 w 739"/>
                  <a:gd name="T25" fmla="*/ 244 h 1268"/>
                  <a:gd name="T26" fmla="*/ 629 w 739"/>
                  <a:gd name="T27" fmla="*/ 210 h 1268"/>
                  <a:gd name="T28" fmla="*/ 623 w 739"/>
                  <a:gd name="T29" fmla="*/ 164 h 1268"/>
                  <a:gd name="T30" fmla="*/ 591 w 739"/>
                  <a:gd name="T31" fmla="*/ 159 h 1268"/>
                  <a:gd name="T32" fmla="*/ 581 w 739"/>
                  <a:gd name="T33" fmla="*/ 126 h 1268"/>
                  <a:gd name="T34" fmla="*/ 527 w 739"/>
                  <a:gd name="T35" fmla="*/ 182 h 1268"/>
                  <a:gd name="T36" fmla="*/ 482 w 739"/>
                  <a:gd name="T37" fmla="*/ 195 h 1268"/>
                  <a:gd name="T38" fmla="*/ 460 w 739"/>
                  <a:gd name="T39" fmla="*/ 121 h 1268"/>
                  <a:gd name="T40" fmla="*/ 513 w 739"/>
                  <a:gd name="T41" fmla="*/ 97 h 1268"/>
                  <a:gd name="T42" fmla="*/ 567 w 739"/>
                  <a:gd name="T43" fmla="*/ 65 h 1268"/>
                  <a:gd name="T44" fmla="*/ 527 w 739"/>
                  <a:gd name="T45" fmla="*/ 58 h 1268"/>
                  <a:gd name="T46" fmla="*/ 514 w 739"/>
                  <a:gd name="T47" fmla="*/ 32 h 1268"/>
                  <a:gd name="T48" fmla="*/ 491 w 739"/>
                  <a:gd name="T49" fmla="*/ 61 h 1268"/>
                  <a:gd name="T50" fmla="*/ 444 w 739"/>
                  <a:gd name="T51" fmla="*/ 56 h 1268"/>
                  <a:gd name="T52" fmla="*/ 419 w 739"/>
                  <a:gd name="T53" fmla="*/ 65 h 1268"/>
                  <a:gd name="T54" fmla="*/ 381 w 739"/>
                  <a:gd name="T55" fmla="*/ 40 h 1268"/>
                  <a:gd name="T56" fmla="*/ 324 w 739"/>
                  <a:gd name="T57" fmla="*/ 32 h 1268"/>
                  <a:gd name="T58" fmla="*/ 288 w 739"/>
                  <a:gd name="T59" fmla="*/ 31 h 1268"/>
                  <a:gd name="T60" fmla="*/ 227 w 739"/>
                  <a:gd name="T61" fmla="*/ 5 h 1268"/>
                  <a:gd name="T62" fmla="*/ 151 w 739"/>
                  <a:gd name="T63" fmla="*/ 16 h 1268"/>
                  <a:gd name="T64" fmla="*/ 138 w 739"/>
                  <a:gd name="T65" fmla="*/ 34 h 1268"/>
                  <a:gd name="T66" fmla="*/ 107 w 739"/>
                  <a:gd name="T67" fmla="*/ 61 h 1268"/>
                  <a:gd name="T68" fmla="*/ 65 w 739"/>
                  <a:gd name="T69" fmla="*/ 88 h 1268"/>
                  <a:gd name="T70" fmla="*/ 27 w 739"/>
                  <a:gd name="T71" fmla="*/ 130 h 1268"/>
                  <a:gd name="T72" fmla="*/ 51 w 739"/>
                  <a:gd name="T73" fmla="*/ 125 h 1268"/>
                  <a:gd name="T74" fmla="*/ 143 w 739"/>
                  <a:gd name="T75" fmla="*/ 90 h 1268"/>
                  <a:gd name="T76" fmla="*/ 145 w 739"/>
                  <a:gd name="T77" fmla="*/ 94 h 1268"/>
                  <a:gd name="T78" fmla="*/ 178 w 739"/>
                  <a:gd name="T79" fmla="*/ 114 h 1268"/>
                  <a:gd name="T80" fmla="*/ 196 w 739"/>
                  <a:gd name="T81" fmla="*/ 132 h 1268"/>
                  <a:gd name="T82" fmla="*/ 189 w 739"/>
                  <a:gd name="T83" fmla="*/ 161 h 1268"/>
                  <a:gd name="T84" fmla="*/ 180 w 739"/>
                  <a:gd name="T85" fmla="*/ 206 h 1268"/>
                  <a:gd name="T86" fmla="*/ 174 w 739"/>
                  <a:gd name="T87" fmla="*/ 233 h 1268"/>
                  <a:gd name="T88" fmla="*/ 120 w 739"/>
                  <a:gd name="T89" fmla="*/ 351 h 1268"/>
                  <a:gd name="T90" fmla="*/ 140 w 739"/>
                  <a:gd name="T91" fmla="*/ 459 h 1268"/>
                  <a:gd name="T92" fmla="*/ 147 w 739"/>
                  <a:gd name="T93" fmla="*/ 409 h 1268"/>
                  <a:gd name="T94" fmla="*/ 185 w 739"/>
                  <a:gd name="T95" fmla="*/ 523 h 1268"/>
                  <a:gd name="T96" fmla="*/ 304 w 739"/>
                  <a:gd name="T97" fmla="*/ 604 h 1268"/>
                  <a:gd name="T98" fmla="*/ 379 w 739"/>
                  <a:gd name="T99" fmla="*/ 649 h 1268"/>
                  <a:gd name="T100" fmla="*/ 359 w 739"/>
                  <a:gd name="T101" fmla="*/ 783 h 1268"/>
                  <a:gd name="T102" fmla="*/ 471 w 739"/>
                  <a:gd name="T103" fmla="*/ 1004 h 1268"/>
                  <a:gd name="T104" fmla="*/ 500 w 739"/>
                  <a:gd name="T105" fmla="*/ 1174 h 1268"/>
                  <a:gd name="T106" fmla="*/ 504 w 739"/>
                  <a:gd name="T107" fmla="*/ 1205 h 1268"/>
                  <a:gd name="T108" fmla="*/ 536 w 739"/>
                  <a:gd name="T109" fmla="*/ 1255 h 1268"/>
                  <a:gd name="T110" fmla="*/ 562 w 739"/>
                  <a:gd name="T111" fmla="*/ 1201 h 1268"/>
                  <a:gd name="T112" fmla="*/ 596 w 739"/>
                  <a:gd name="T113" fmla="*/ 1107 h 1268"/>
                  <a:gd name="T114" fmla="*/ 659 w 739"/>
                  <a:gd name="T115" fmla="*/ 971 h 1268"/>
                  <a:gd name="T116" fmla="*/ 388 w 739"/>
                  <a:gd name="T117" fmla="*/ 266 h 1268"/>
                  <a:gd name="T118" fmla="*/ 415 w 739"/>
                  <a:gd name="T119" fmla="*/ 286 h 1268"/>
                  <a:gd name="T120" fmla="*/ 448 w 739"/>
                  <a:gd name="T121" fmla="*/ 280 h 1268"/>
                  <a:gd name="T122" fmla="*/ 428 w 739"/>
                  <a:gd name="T123" fmla="*/ 311 h 1268"/>
                  <a:gd name="T124" fmla="*/ 471 w 739"/>
                  <a:gd name="T125" fmla="*/ 298 h 1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9" h="1268">
                    <a:moveTo>
                      <a:pt x="737" y="792"/>
                    </a:moveTo>
                    <a:lnTo>
                      <a:pt x="735" y="790"/>
                    </a:lnTo>
                    <a:lnTo>
                      <a:pt x="734" y="789"/>
                    </a:lnTo>
                    <a:lnTo>
                      <a:pt x="734" y="787"/>
                    </a:lnTo>
                    <a:lnTo>
                      <a:pt x="726" y="787"/>
                    </a:lnTo>
                    <a:lnTo>
                      <a:pt x="725" y="787"/>
                    </a:lnTo>
                    <a:lnTo>
                      <a:pt x="725" y="787"/>
                    </a:lnTo>
                    <a:lnTo>
                      <a:pt x="725" y="787"/>
                    </a:lnTo>
                    <a:lnTo>
                      <a:pt x="723" y="787"/>
                    </a:lnTo>
                    <a:lnTo>
                      <a:pt x="721" y="787"/>
                    </a:lnTo>
                    <a:lnTo>
                      <a:pt x="721" y="785"/>
                    </a:lnTo>
                    <a:lnTo>
                      <a:pt x="719" y="783"/>
                    </a:lnTo>
                    <a:lnTo>
                      <a:pt x="717" y="783"/>
                    </a:lnTo>
                    <a:lnTo>
                      <a:pt x="717" y="781"/>
                    </a:lnTo>
                    <a:lnTo>
                      <a:pt x="715" y="781"/>
                    </a:lnTo>
                    <a:lnTo>
                      <a:pt x="710" y="776"/>
                    </a:lnTo>
                    <a:lnTo>
                      <a:pt x="708" y="772"/>
                    </a:lnTo>
                    <a:lnTo>
                      <a:pt x="706" y="772"/>
                    </a:lnTo>
                    <a:lnTo>
                      <a:pt x="703" y="769"/>
                    </a:lnTo>
                    <a:lnTo>
                      <a:pt x="701" y="769"/>
                    </a:lnTo>
                    <a:lnTo>
                      <a:pt x="699" y="767"/>
                    </a:lnTo>
                    <a:lnTo>
                      <a:pt x="697" y="767"/>
                    </a:lnTo>
                    <a:lnTo>
                      <a:pt x="690" y="767"/>
                    </a:lnTo>
                    <a:lnTo>
                      <a:pt x="688" y="767"/>
                    </a:lnTo>
                    <a:lnTo>
                      <a:pt x="688" y="767"/>
                    </a:lnTo>
                    <a:lnTo>
                      <a:pt x="683" y="767"/>
                    </a:lnTo>
                    <a:lnTo>
                      <a:pt x="681" y="765"/>
                    </a:lnTo>
                    <a:lnTo>
                      <a:pt x="679" y="765"/>
                    </a:lnTo>
                    <a:lnTo>
                      <a:pt x="670" y="761"/>
                    </a:lnTo>
                    <a:lnTo>
                      <a:pt x="668" y="761"/>
                    </a:lnTo>
                    <a:lnTo>
                      <a:pt x="668" y="761"/>
                    </a:lnTo>
                    <a:lnTo>
                      <a:pt x="668" y="761"/>
                    </a:lnTo>
                    <a:lnTo>
                      <a:pt x="667" y="761"/>
                    </a:lnTo>
                    <a:lnTo>
                      <a:pt x="665" y="761"/>
                    </a:lnTo>
                    <a:lnTo>
                      <a:pt x="665" y="763"/>
                    </a:lnTo>
                    <a:lnTo>
                      <a:pt x="661" y="763"/>
                    </a:lnTo>
                    <a:lnTo>
                      <a:pt x="659" y="763"/>
                    </a:lnTo>
                    <a:lnTo>
                      <a:pt x="659" y="763"/>
                    </a:lnTo>
                    <a:lnTo>
                      <a:pt x="661" y="761"/>
                    </a:lnTo>
                    <a:lnTo>
                      <a:pt x="661" y="761"/>
                    </a:lnTo>
                    <a:lnTo>
                      <a:pt x="661" y="760"/>
                    </a:lnTo>
                    <a:lnTo>
                      <a:pt x="661" y="760"/>
                    </a:lnTo>
                    <a:lnTo>
                      <a:pt x="659" y="758"/>
                    </a:lnTo>
                    <a:lnTo>
                      <a:pt x="659" y="760"/>
                    </a:lnTo>
                    <a:lnTo>
                      <a:pt x="659" y="760"/>
                    </a:lnTo>
                    <a:lnTo>
                      <a:pt x="659" y="758"/>
                    </a:lnTo>
                    <a:lnTo>
                      <a:pt x="659" y="758"/>
                    </a:lnTo>
                    <a:lnTo>
                      <a:pt x="659" y="758"/>
                    </a:lnTo>
                    <a:lnTo>
                      <a:pt x="659" y="756"/>
                    </a:lnTo>
                    <a:lnTo>
                      <a:pt x="658" y="754"/>
                    </a:lnTo>
                    <a:lnTo>
                      <a:pt x="658" y="752"/>
                    </a:lnTo>
                    <a:lnTo>
                      <a:pt x="656" y="752"/>
                    </a:lnTo>
                    <a:lnTo>
                      <a:pt x="656" y="752"/>
                    </a:lnTo>
                    <a:lnTo>
                      <a:pt x="654" y="754"/>
                    </a:lnTo>
                    <a:lnTo>
                      <a:pt x="654" y="754"/>
                    </a:lnTo>
                    <a:lnTo>
                      <a:pt x="654" y="752"/>
                    </a:lnTo>
                    <a:lnTo>
                      <a:pt x="652" y="752"/>
                    </a:lnTo>
                    <a:lnTo>
                      <a:pt x="652" y="751"/>
                    </a:lnTo>
                    <a:lnTo>
                      <a:pt x="650" y="749"/>
                    </a:lnTo>
                    <a:lnTo>
                      <a:pt x="648" y="749"/>
                    </a:lnTo>
                    <a:lnTo>
                      <a:pt x="647" y="749"/>
                    </a:lnTo>
                    <a:lnTo>
                      <a:pt x="647" y="747"/>
                    </a:lnTo>
                    <a:lnTo>
                      <a:pt x="645" y="747"/>
                    </a:lnTo>
                    <a:lnTo>
                      <a:pt x="643" y="747"/>
                    </a:lnTo>
                    <a:lnTo>
                      <a:pt x="638" y="745"/>
                    </a:lnTo>
                    <a:lnTo>
                      <a:pt x="638" y="743"/>
                    </a:lnTo>
                    <a:lnTo>
                      <a:pt x="632" y="743"/>
                    </a:lnTo>
                    <a:lnTo>
                      <a:pt x="630" y="745"/>
                    </a:lnTo>
                    <a:lnTo>
                      <a:pt x="630" y="747"/>
                    </a:lnTo>
                    <a:lnTo>
                      <a:pt x="629" y="749"/>
                    </a:lnTo>
                    <a:lnTo>
                      <a:pt x="629" y="749"/>
                    </a:lnTo>
                    <a:lnTo>
                      <a:pt x="629" y="751"/>
                    </a:lnTo>
                    <a:lnTo>
                      <a:pt x="629" y="752"/>
                    </a:lnTo>
                    <a:lnTo>
                      <a:pt x="627" y="752"/>
                    </a:lnTo>
                    <a:lnTo>
                      <a:pt x="625" y="752"/>
                    </a:lnTo>
                    <a:lnTo>
                      <a:pt x="623" y="754"/>
                    </a:lnTo>
                    <a:lnTo>
                      <a:pt x="623" y="754"/>
                    </a:lnTo>
                    <a:lnTo>
                      <a:pt x="623" y="758"/>
                    </a:lnTo>
                    <a:lnTo>
                      <a:pt x="623" y="758"/>
                    </a:lnTo>
                    <a:lnTo>
                      <a:pt x="621" y="760"/>
                    </a:lnTo>
                    <a:lnTo>
                      <a:pt x="621" y="760"/>
                    </a:lnTo>
                    <a:lnTo>
                      <a:pt x="621" y="761"/>
                    </a:lnTo>
                    <a:lnTo>
                      <a:pt x="620" y="761"/>
                    </a:lnTo>
                    <a:lnTo>
                      <a:pt x="620" y="760"/>
                    </a:lnTo>
                    <a:lnTo>
                      <a:pt x="620" y="758"/>
                    </a:lnTo>
                    <a:lnTo>
                      <a:pt x="620" y="756"/>
                    </a:lnTo>
                    <a:lnTo>
                      <a:pt x="618" y="756"/>
                    </a:lnTo>
                    <a:lnTo>
                      <a:pt x="618" y="756"/>
                    </a:lnTo>
                    <a:lnTo>
                      <a:pt x="616" y="756"/>
                    </a:lnTo>
                    <a:lnTo>
                      <a:pt x="614" y="756"/>
                    </a:lnTo>
                    <a:lnTo>
                      <a:pt x="612" y="756"/>
                    </a:lnTo>
                    <a:lnTo>
                      <a:pt x="612" y="756"/>
                    </a:lnTo>
                    <a:lnTo>
                      <a:pt x="610" y="756"/>
                    </a:lnTo>
                    <a:lnTo>
                      <a:pt x="609" y="756"/>
                    </a:lnTo>
                    <a:lnTo>
                      <a:pt x="607" y="758"/>
                    </a:lnTo>
                    <a:lnTo>
                      <a:pt x="607" y="758"/>
                    </a:lnTo>
                    <a:lnTo>
                      <a:pt x="605" y="756"/>
                    </a:lnTo>
                    <a:lnTo>
                      <a:pt x="603" y="756"/>
                    </a:lnTo>
                    <a:lnTo>
                      <a:pt x="603" y="758"/>
                    </a:lnTo>
                    <a:lnTo>
                      <a:pt x="603" y="758"/>
                    </a:lnTo>
                    <a:lnTo>
                      <a:pt x="603" y="756"/>
                    </a:lnTo>
                    <a:lnTo>
                      <a:pt x="603" y="756"/>
                    </a:lnTo>
                    <a:lnTo>
                      <a:pt x="603" y="754"/>
                    </a:lnTo>
                    <a:lnTo>
                      <a:pt x="605" y="754"/>
                    </a:lnTo>
                    <a:lnTo>
                      <a:pt x="605" y="756"/>
                    </a:lnTo>
                    <a:lnTo>
                      <a:pt x="607" y="756"/>
                    </a:lnTo>
                    <a:lnTo>
                      <a:pt x="609" y="756"/>
                    </a:lnTo>
                    <a:lnTo>
                      <a:pt x="609" y="754"/>
                    </a:lnTo>
                    <a:lnTo>
                      <a:pt x="609" y="751"/>
                    </a:lnTo>
                    <a:lnTo>
                      <a:pt x="609" y="749"/>
                    </a:lnTo>
                    <a:lnTo>
                      <a:pt x="609" y="749"/>
                    </a:lnTo>
                    <a:lnTo>
                      <a:pt x="609" y="749"/>
                    </a:lnTo>
                    <a:lnTo>
                      <a:pt x="607" y="749"/>
                    </a:lnTo>
                    <a:lnTo>
                      <a:pt x="607" y="749"/>
                    </a:lnTo>
                    <a:lnTo>
                      <a:pt x="607" y="747"/>
                    </a:lnTo>
                    <a:lnTo>
                      <a:pt x="609" y="747"/>
                    </a:lnTo>
                    <a:lnTo>
                      <a:pt x="609" y="747"/>
                    </a:lnTo>
                    <a:lnTo>
                      <a:pt x="609" y="745"/>
                    </a:lnTo>
                    <a:lnTo>
                      <a:pt x="609" y="745"/>
                    </a:lnTo>
                    <a:lnTo>
                      <a:pt x="607" y="745"/>
                    </a:lnTo>
                    <a:lnTo>
                      <a:pt x="607" y="745"/>
                    </a:lnTo>
                    <a:lnTo>
                      <a:pt x="605" y="747"/>
                    </a:lnTo>
                    <a:lnTo>
                      <a:pt x="605" y="749"/>
                    </a:lnTo>
                    <a:lnTo>
                      <a:pt x="605" y="749"/>
                    </a:lnTo>
                    <a:lnTo>
                      <a:pt x="605" y="749"/>
                    </a:lnTo>
                    <a:lnTo>
                      <a:pt x="603" y="749"/>
                    </a:lnTo>
                    <a:lnTo>
                      <a:pt x="605" y="745"/>
                    </a:lnTo>
                    <a:lnTo>
                      <a:pt x="603" y="743"/>
                    </a:lnTo>
                    <a:lnTo>
                      <a:pt x="603" y="742"/>
                    </a:lnTo>
                    <a:lnTo>
                      <a:pt x="603" y="742"/>
                    </a:lnTo>
                    <a:lnTo>
                      <a:pt x="605" y="740"/>
                    </a:lnTo>
                    <a:lnTo>
                      <a:pt x="605" y="740"/>
                    </a:lnTo>
                    <a:lnTo>
                      <a:pt x="607" y="736"/>
                    </a:lnTo>
                    <a:lnTo>
                      <a:pt x="609" y="734"/>
                    </a:lnTo>
                    <a:lnTo>
                      <a:pt x="610" y="733"/>
                    </a:lnTo>
                    <a:lnTo>
                      <a:pt x="612" y="731"/>
                    </a:lnTo>
                    <a:lnTo>
                      <a:pt x="614" y="729"/>
                    </a:lnTo>
                    <a:lnTo>
                      <a:pt x="614" y="729"/>
                    </a:lnTo>
                    <a:lnTo>
                      <a:pt x="614" y="727"/>
                    </a:lnTo>
                    <a:lnTo>
                      <a:pt x="614" y="725"/>
                    </a:lnTo>
                    <a:lnTo>
                      <a:pt x="616" y="722"/>
                    </a:lnTo>
                    <a:lnTo>
                      <a:pt x="616" y="722"/>
                    </a:lnTo>
                    <a:lnTo>
                      <a:pt x="614" y="722"/>
                    </a:lnTo>
                    <a:lnTo>
                      <a:pt x="614" y="722"/>
                    </a:lnTo>
                    <a:lnTo>
                      <a:pt x="610" y="720"/>
                    </a:lnTo>
                    <a:lnTo>
                      <a:pt x="610" y="718"/>
                    </a:lnTo>
                    <a:lnTo>
                      <a:pt x="609" y="714"/>
                    </a:lnTo>
                    <a:lnTo>
                      <a:pt x="609" y="713"/>
                    </a:lnTo>
                    <a:lnTo>
                      <a:pt x="609" y="711"/>
                    </a:lnTo>
                    <a:lnTo>
                      <a:pt x="609" y="709"/>
                    </a:lnTo>
                    <a:lnTo>
                      <a:pt x="609" y="707"/>
                    </a:lnTo>
                    <a:lnTo>
                      <a:pt x="607" y="705"/>
                    </a:lnTo>
                    <a:lnTo>
                      <a:pt x="607" y="704"/>
                    </a:lnTo>
                    <a:lnTo>
                      <a:pt x="607" y="702"/>
                    </a:lnTo>
                    <a:lnTo>
                      <a:pt x="605" y="698"/>
                    </a:lnTo>
                    <a:lnTo>
                      <a:pt x="605" y="696"/>
                    </a:lnTo>
                    <a:lnTo>
                      <a:pt x="605" y="696"/>
                    </a:lnTo>
                    <a:lnTo>
                      <a:pt x="603" y="696"/>
                    </a:lnTo>
                    <a:lnTo>
                      <a:pt x="603" y="698"/>
                    </a:lnTo>
                    <a:lnTo>
                      <a:pt x="603" y="698"/>
                    </a:lnTo>
                    <a:lnTo>
                      <a:pt x="601" y="698"/>
                    </a:lnTo>
                    <a:lnTo>
                      <a:pt x="601" y="696"/>
                    </a:lnTo>
                    <a:lnTo>
                      <a:pt x="600" y="695"/>
                    </a:lnTo>
                    <a:lnTo>
                      <a:pt x="600" y="693"/>
                    </a:lnTo>
                    <a:lnTo>
                      <a:pt x="600" y="691"/>
                    </a:lnTo>
                    <a:lnTo>
                      <a:pt x="596" y="689"/>
                    </a:lnTo>
                    <a:lnTo>
                      <a:pt x="596" y="689"/>
                    </a:lnTo>
                    <a:lnTo>
                      <a:pt x="594" y="687"/>
                    </a:lnTo>
                    <a:lnTo>
                      <a:pt x="592" y="685"/>
                    </a:lnTo>
                    <a:lnTo>
                      <a:pt x="591" y="685"/>
                    </a:lnTo>
                    <a:lnTo>
                      <a:pt x="589" y="685"/>
                    </a:lnTo>
                    <a:lnTo>
                      <a:pt x="587" y="684"/>
                    </a:lnTo>
                    <a:lnTo>
                      <a:pt x="585" y="682"/>
                    </a:lnTo>
                    <a:lnTo>
                      <a:pt x="583" y="682"/>
                    </a:lnTo>
                    <a:lnTo>
                      <a:pt x="583" y="684"/>
                    </a:lnTo>
                    <a:lnTo>
                      <a:pt x="581" y="684"/>
                    </a:lnTo>
                    <a:lnTo>
                      <a:pt x="581" y="682"/>
                    </a:lnTo>
                    <a:lnTo>
                      <a:pt x="580" y="680"/>
                    </a:lnTo>
                    <a:lnTo>
                      <a:pt x="576" y="680"/>
                    </a:lnTo>
                    <a:lnTo>
                      <a:pt x="574" y="680"/>
                    </a:lnTo>
                    <a:lnTo>
                      <a:pt x="574" y="680"/>
                    </a:lnTo>
                    <a:lnTo>
                      <a:pt x="572" y="680"/>
                    </a:lnTo>
                    <a:lnTo>
                      <a:pt x="571" y="680"/>
                    </a:lnTo>
                    <a:lnTo>
                      <a:pt x="565" y="680"/>
                    </a:lnTo>
                    <a:lnTo>
                      <a:pt x="563" y="680"/>
                    </a:lnTo>
                    <a:lnTo>
                      <a:pt x="560" y="680"/>
                    </a:lnTo>
                    <a:lnTo>
                      <a:pt x="558" y="680"/>
                    </a:lnTo>
                    <a:lnTo>
                      <a:pt x="558" y="680"/>
                    </a:lnTo>
                    <a:lnTo>
                      <a:pt x="558" y="680"/>
                    </a:lnTo>
                    <a:lnTo>
                      <a:pt x="558" y="680"/>
                    </a:lnTo>
                    <a:lnTo>
                      <a:pt x="556" y="676"/>
                    </a:lnTo>
                    <a:lnTo>
                      <a:pt x="554" y="676"/>
                    </a:lnTo>
                    <a:lnTo>
                      <a:pt x="554" y="675"/>
                    </a:lnTo>
                    <a:lnTo>
                      <a:pt x="553" y="673"/>
                    </a:lnTo>
                    <a:lnTo>
                      <a:pt x="553" y="673"/>
                    </a:lnTo>
                    <a:lnTo>
                      <a:pt x="551" y="671"/>
                    </a:lnTo>
                    <a:lnTo>
                      <a:pt x="551" y="671"/>
                    </a:lnTo>
                    <a:lnTo>
                      <a:pt x="549" y="671"/>
                    </a:lnTo>
                    <a:lnTo>
                      <a:pt x="547" y="671"/>
                    </a:lnTo>
                    <a:lnTo>
                      <a:pt x="547" y="671"/>
                    </a:lnTo>
                    <a:lnTo>
                      <a:pt x="545" y="671"/>
                    </a:lnTo>
                    <a:lnTo>
                      <a:pt x="545" y="666"/>
                    </a:lnTo>
                    <a:lnTo>
                      <a:pt x="545" y="666"/>
                    </a:lnTo>
                    <a:lnTo>
                      <a:pt x="545" y="662"/>
                    </a:lnTo>
                    <a:lnTo>
                      <a:pt x="540" y="657"/>
                    </a:lnTo>
                    <a:lnTo>
                      <a:pt x="538" y="657"/>
                    </a:lnTo>
                    <a:lnTo>
                      <a:pt x="538" y="655"/>
                    </a:lnTo>
                    <a:lnTo>
                      <a:pt x="536" y="657"/>
                    </a:lnTo>
                    <a:lnTo>
                      <a:pt x="536" y="657"/>
                    </a:lnTo>
                    <a:lnTo>
                      <a:pt x="536" y="655"/>
                    </a:lnTo>
                    <a:lnTo>
                      <a:pt x="536" y="655"/>
                    </a:lnTo>
                    <a:lnTo>
                      <a:pt x="534" y="653"/>
                    </a:lnTo>
                    <a:lnTo>
                      <a:pt x="533" y="653"/>
                    </a:lnTo>
                    <a:lnTo>
                      <a:pt x="531" y="653"/>
                    </a:lnTo>
                    <a:lnTo>
                      <a:pt x="531" y="655"/>
                    </a:lnTo>
                    <a:lnTo>
                      <a:pt x="529" y="655"/>
                    </a:lnTo>
                    <a:lnTo>
                      <a:pt x="529" y="655"/>
                    </a:lnTo>
                    <a:lnTo>
                      <a:pt x="527" y="655"/>
                    </a:lnTo>
                    <a:lnTo>
                      <a:pt x="527" y="655"/>
                    </a:lnTo>
                    <a:lnTo>
                      <a:pt x="527" y="653"/>
                    </a:lnTo>
                    <a:lnTo>
                      <a:pt x="527" y="653"/>
                    </a:lnTo>
                    <a:lnTo>
                      <a:pt x="529" y="653"/>
                    </a:lnTo>
                    <a:lnTo>
                      <a:pt x="529" y="651"/>
                    </a:lnTo>
                    <a:lnTo>
                      <a:pt x="529" y="649"/>
                    </a:lnTo>
                    <a:lnTo>
                      <a:pt x="529" y="647"/>
                    </a:lnTo>
                    <a:lnTo>
                      <a:pt x="527" y="646"/>
                    </a:lnTo>
                    <a:lnTo>
                      <a:pt x="527" y="644"/>
                    </a:lnTo>
                    <a:lnTo>
                      <a:pt x="525" y="644"/>
                    </a:lnTo>
                    <a:lnTo>
                      <a:pt x="522" y="642"/>
                    </a:lnTo>
                    <a:lnTo>
                      <a:pt x="518" y="640"/>
                    </a:lnTo>
                    <a:lnTo>
                      <a:pt x="516" y="640"/>
                    </a:lnTo>
                    <a:lnTo>
                      <a:pt x="516" y="640"/>
                    </a:lnTo>
                    <a:lnTo>
                      <a:pt x="516" y="638"/>
                    </a:lnTo>
                    <a:lnTo>
                      <a:pt x="514" y="638"/>
                    </a:lnTo>
                    <a:lnTo>
                      <a:pt x="514" y="637"/>
                    </a:lnTo>
                    <a:lnTo>
                      <a:pt x="513" y="637"/>
                    </a:lnTo>
                    <a:lnTo>
                      <a:pt x="513" y="637"/>
                    </a:lnTo>
                    <a:lnTo>
                      <a:pt x="511" y="635"/>
                    </a:lnTo>
                    <a:lnTo>
                      <a:pt x="511" y="635"/>
                    </a:lnTo>
                    <a:lnTo>
                      <a:pt x="513" y="635"/>
                    </a:lnTo>
                    <a:lnTo>
                      <a:pt x="514" y="633"/>
                    </a:lnTo>
                    <a:lnTo>
                      <a:pt x="516" y="635"/>
                    </a:lnTo>
                    <a:lnTo>
                      <a:pt x="516" y="633"/>
                    </a:lnTo>
                    <a:lnTo>
                      <a:pt x="516" y="633"/>
                    </a:lnTo>
                    <a:lnTo>
                      <a:pt x="518" y="633"/>
                    </a:lnTo>
                    <a:lnTo>
                      <a:pt x="520" y="633"/>
                    </a:lnTo>
                    <a:lnTo>
                      <a:pt x="518" y="633"/>
                    </a:lnTo>
                    <a:lnTo>
                      <a:pt x="518" y="631"/>
                    </a:lnTo>
                    <a:lnTo>
                      <a:pt x="504" y="631"/>
                    </a:lnTo>
                    <a:lnTo>
                      <a:pt x="502" y="631"/>
                    </a:lnTo>
                    <a:lnTo>
                      <a:pt x="502" y="633"/>
                    </a:lnTo>
                    <a:lnTo>
                      <a:pt x="502" y="633"/>
                    </a:lnTo>
                    <a:lnTo>
                      <a:pt x="502" y="633"/>
                    </a:lnTo>
                    <a:lnTo>
                      <a:pt x="505" y="633"/>
                    </a:lnTo>
                    <a:lnTo>
                      <a:pt x="504" y="635"/>
                    </a:lnTo>
                    <a:lnTo>
                      <a:pt x="504" y="635"/>
                    </a:lnTo>
                    <a:lnTo>
                      <a:pt x="500" y="635"/>
                    </a:lnTo>
                    <a:lnTo>
                      <a:pt x="498" y="637"/>
                    </a:lnTo>
                    <a:lnTo>
                      <a:pt x="498" y="637"/>
                    </a:lnTo>
                    <a:lnTo>
                      <a:pt x="493" y="637"/>
                    </a:lnTo>
                    <a:lnTo>
                      <a:pt x="491" y="637"/>
                    </a:lnTo>
                    <a:lnTo>
                      <a:pt x="489" y="637"/>
                    </a:lnTo>
                    <a:lnTo>
                      <a:pt x="487" y="635"/>
                    </a:lnTo>
                    <a:lnTo>
                      <a:pt x="487" y="635"/>
                    </a:lnTo>
                    <a:lnTo>
                      <a:pt x="487" y="635"/>
                    </a:lnTo>
                    <a:lnTo>
                      <a:pt x="487" y="633"/>
                    </a:lnTo>
                    <a:lnTo>
                      <a:pt x="486" y="633"/>
                    </a:lnTo>
                    <a:lnTo>
                      <a:pt x="486" y="633"/>
                    </a:lnTo>
                    <a:lnTo>
                      <a:pt x="482" y="633"/>
                    </a:lnTo>
                    <a:lnTo>
                      <a:pt x="476" y="633"/>
                    </a:lnTo>
                    <a:lnTo>
                      <a:pt x="476" y="633"/>
                    </a:lnTo>
                    <a:lnTo>
                      <a:pt x="471" y="633"/>
                    </a:lnTo>
                    <a:lnTo>
                      <a:pt x="471" y="633"/>
                    </a:lnTo>
                    <a:lnTo>
                      <a:pt x="469" y="633"/>
                    </a:lnTo>
                    <a:lnTo>
                      <a:pt x="469" y="633"/>
                    </a:lnTo>
                    <a:lnTo>
                      <a:pt x="469" y="629"/>
                    </a:lnTo>
                    <a:lnTo>
                      <a:pt x="467" y="628"/>
                    </a:lnTo>
                    <a:lnTo>
                      <a:pt x="467" y="626"/>
                    </a:lnTo>
                    <a:lnTo>
                      <a:pt x="466" y="626"/>
                    </a:lnTo>
                    <a:lnTo>
                      <a:pt x="464" y="624"/>
                    </a:lnTo>
                    <a:lnTo>
                      <a:pt x="464" y="624"/>
                    </a:lnTo>
                    <a:lnTo>
                      <a:pt x="460" y="624"/>
                    </a:lnTo>
                    <a:lnTo>
                      <a:pt x="458" y="624"/>
                    </a:lnTo>
                    <a:lnTo>
                      <a:pt x="458" y="622"/>
                    </a:lnTo>
                    <a:lnTo>
                      <a:pt x="457" y="622"/>
                    </a:lnTo>
                    <a:lnTo>
                      <a:pt x="457" y="617"/>
                    </a:lnTo>
                    <a:lnTo>
                      <a:pt x="457" y="617"/>
                    </a:lnTo>
                    <a:lnTo>
                      <a:pt x="457" y="617"/>
                    </a:lnTo>
                    <a:lnTo>
                      <a:pt x="455" y="617"/>
                    </a:lnTo>
                    <a:lnTo>
                      <a:pt x="455" y="617"/>
                    </a:lnTo>
                    <a:lnTo>
                      <a:pt x="453" y="620"/>
                    </a:lnTo>
                    <a:lnTo>
                      <a:pt x="453" y="620"/>
                    </a:lnTo>
                    <a:lnTo>
                      <a:pt x="453" y="620"/>
                    </a:lnTo>
                    <a:lnTo>
                      <a:pt x="453" y="620"/>
                    </a:lnTo>
                    <a:lnTo>
                      <a:pt x="453" y="620"/>
                    </a:lnTo>
                    <a:lnTo>
                      <a:pt x="457" y="622"/>
                    </a:lnTo>
                    <a:lnTo>
                      <a:pt x="457" y="622"/>
                    </a:lnTo>
                    <a:lnTo>
                      <a:pt x="457" y="622"/>
                    </a:lnTo>
                    <a:lnTo>
                      <a:pt x="457" y="624"/>
                    </a:lnTo>
                    <a:lnTo>
                      <a:pt x="453" y="624"/>
                    </a:lnTo>
                    <a:lnTo>
                      <a:pt x="448" y="626"/>
                    </a:lnTo>
                    <a:lnTo>
                      <a:pt x="446" y="628"/>
                    </a:lnTo>
                    <a:lnTo>
                      <a:pt x="444" y="629"/>
                    </a:lnTo>
                    <a:lnTo>
                      <a:pt x="444" y="629"/>
                    </a:lnTo>
                    <a:lnTo>
                      <a:pt x="442" y="629"/>
                    </a:lnTo>
                    <a:lnTo>
                      <a:pt x="442" y="635"/>
                    </a:lnTo>
                    <a:lnTo>
                      <a:pt x="442" y="637"/>
                    </a:lnTo>
                    <a:lnTo>
                      <a:pt x="444" y="637"/>
                    </a:lnTo>
                    <a:lnTo>
                      <a:pt x="444" y="640"/>
                    </a:lnTo>
                    <a:lnTo>
                      <a:pt x="444" y="644"/>
                    </a:lnTo>
                    <a:lnTo>
                      <a:pt x="444" y="644"/>
                    </a:lnTo>
                    <a:lnTo>
                      <a:pt x="444" y="646"/>
                    </a:lnTo>
                    <a:lnTo>
                      <a:pt x="444" y="646"/>
                    </a:lnTo>
                    <a:lnTo>
                      <a:pt x="442" y="647"/>
                    </a:lnTo>
                    <a:lnTo>
                      <a:pt x="442" y="647"/>
                    </a:lnTo>
                    <a:lnTo>
                      <a:pt x="440" y="647"/>
                    </a:lnTo>
                    <a:lnTo>
                      <a:pt x="440" y="647"/>
                    </a:lnTo>
                    <a:lnTo>
                      <a:pt x="440" y="646"/>
                    </a:lnTo>
                    <a:lnTo>
                      <a:pt x="438" y="644"/>
                    </a:lnTo>
                    <a:lnTo>
                      <a:pt x="438" y="642"/>
                    </a:lnTo>
                    <a:lnTo>
                      <a:pt x="437" y="642"/>
                    </a:lnTo>
                    <a:lnTo>
                      <a:pt x="437" y="640"/>
                    </a:lnTo>
                    <a:lnTo>
                      <a:pt x="437" y="638"/>
                    </a:lnTo>
                    <a:lnTo>
                      <a:pt x="438" y="637"/>
                    </a:lnTo>
                    <a:lnTo>
                      <a:pt x="438" y="635"/>
                    </a:lnTo>
                    <a:lnTo>
                      <a:pt x="440" y="633"/>
                    </a:lnTo>
                    <a:lnTo>
                      <a:pt x="440" y="631"/>
                    </a:lnTo>
                    <a:lnTo>
                      <a:pt x="442" y="629"/>
                    </a:lnTo>
                    <a:lnTo>
                      <a:pt x="440" y="629"/>
                    </a:lnTo>
                    <a:lnTo>
                      <a:pt x="440" y="629"/>
                    </a:lnTo>
                    <a:lnTo>
                      <a:pt x="442" y="629"/>
                    </a:lnTo>
                    <a:lnTo>
                      <a:pt x="442" y="628"/>
                    </a:lnTo>
                    <a:lnTo>
                      <a:pt x="440" y="626"/>
                    </a:lnTo>
                    <a:lnTo>
                      <a:pt x="440" y="624"/>
                    </a:lnTo>
                    <a:lnTo>
                      <a:pt x="440" y="624"/>
                    </a:lnTo>
                    <a:lnTo>
                      <a:pt x="440" y="622"/>
                    </a:lnTo>
                    <a:lnTo>
                      <a:pt x="440" y="622"/>
                    </a:lnTo>
                    <a:lnTo>
                      <a:pt x="442" y="620"/>
                    </a:lnTo>
                    <a:lnTo>
                      <a:pt x="444" y="620"/>
                    </a:lnTo>
                    <a:lnTo>
                      <a:pt x="446" y="620"/>
                    </a:lnTo>
                    <a:lnTo>
                      <a:pt x="446" y="619"/>
                    </a:lnTo>
                    <a:lnTo>
                      <a:pt x="446" y="617"/>
                    </a:lnTo>
                    <a:lnTo>
                      <a:pt x="444" y="615"/>
                    </a:lnTo>
                    <a:lnTo>
                      <a:pt x="442" y="615"/>
                    </a:lnTo>
                    <a:lnTo>
                      <a:pt x="440" y="615"/>
                    </a:lnTo>
                    <a:lnTo>
                      <a:pt x="440" y="615"/>
                    </a:lnTo>
                    <a:lnTo>
                      <a:pt x="440" y="617"/>
                    </a:lnTo>
                    <a:lnTo>
                      <a:pt x="438" y="617"/>
                    </a:lnTo>
                    <a:lnTo>
                      <a:pt x="438" y="617"/>
                    </a:lnTo>
                    <a:lnTo>
                      <a:pt x="438" y="617"/>
                    </a:lnTo>
                    <a:lnTo>
                      <a:pt x="438" y="619"/>
                    </a:lnTo>
                    <a:lnTo>
                      <a:pt x="437" y="620"/>
                    </a:lnTo>
                    <a:lnTo>
                      <a:pt x="437" y="620"/>
                    </a:lnTo>
                    <a:lnTo>
                      <a:pt x="433" y="620"/>
                    </a:lnTo>
                    <a:lnTo>
                      <a:pt x="428" y="624"/>
                    </a:lnTo>
                    <a:lnTo>
                      <a:pt x="428" y="624"/>
                    </a:lnTo>
                    <a:lnTo>
                      <a:pt x="424" y="626"/>
                    </a:lnTo>
                    <a:lnTo>
                      <a:pt x="424" y="626"/>
                    </a:lnTo>
                    <a:lnTo>
                      <a:pt x="422" y="624"/>
                    </a:lnTo>
                    <a:lnTo>
                      <a:pt x="420" y="624"/>
                    </a:lnTo>
                    <a:lnTo>
                      <a:pt x="420" y="626"/>
                    </a:lnTo>
                    <a:lnTo>
                      <a:pt x="420" y="626"/>
                    </a:lnTo>
                    <a:lnTo>
                      <a:pt x="419" y="628"/>
                    </a:lnTo>
                    <a:lnTo>
                      <a:pt x="419" y="629"/>
                    </a:lnTo>
                    <a:lnTo>
                      <a:pt x="417" y="629"/>
                    </a:lnTo>
                    <a:lnTo>
                      <a:pt x="417" y="629"/>
                    </a:lnTo>
                    <a:lnTo>
                      <a:pt x="417" y="628"/>
                    </a:lnTo>
                    <a:lnTo>
                      <a:pt x="415" y="628"/>
                    </a:lnTo>
                    <a:lnTo>
                      <a:pt x="413" y="628"/>
                    </a:lnTo>
                    <a:lnTo>
                      <a:pt x="413" y="628"/>
                    </a:lnTo>
                    <a:lnTo>
                      <a:pt x="409" y="631"/>
                    </a:lnTo>
                    <a:lnTo>
                      <a:pt x="408" y="631"/>
                    </a:lnTo>
                    <a:lnTo>
                      <a:pt x="408" y="633"/>
                    </a:lnTo>
                    <a:lnTo>
                      <a:pt x="408" y="637"/>
                    </a:lnTo>
                    <a:lnTo>
                      <a:pt x="406" y="638"/>
                    </a:lnTo>
                    <a:lnTo>
                      <a:pt x="406" y="642"/>
                    </a:lnTo>
                    <a:lnTo>
                      <a:pt x="406" y="644"/>
                    </a:lnTo>
                    <a:lnTo>
                      <a:pt x="404" y="644"/>
                    </a:lnTo>
                    <a:lnTo>
                      <a:pt x="402" y="644"/>
                    </a:lnTo>
                    <a:lnTo>
                      <a:pt x="400" y="647"/>
                    </a:lnTo>
                    <a:lnTo>
                      <a:pt x="400" y="647"/>
                    </a:lnTo>
                    <a:lnTo>
                      <a:pt x="400" y="649"/>
                    </a:lnTo>
                    <a:lnTo>
                      <a:pt x="397" y="651"/>
                    </a:lnTo>
                    <a:lnTo>
                      <a:pt x="397" y="651"/>
                    </a:lnTo>
                    <a:lnTo>
                      <a:pt x="397" y="653"/>
                    </a:lnTo>
                    <a:lnTo>
                      <a:pt x="397" y="653"/>
                    </a:lnTo>
                    <a:lnTo>
                      <a:pt x="397" y="657"/>
                    </a:lnTo>
                    <a:lnTo>
                      <a:pt x="397" y="657"/>
                    </a:lnTo>
                    <a:lnTo>
                      <a:pt x="397" y="657"/>
                    </a:lnTo>
                    <a:lnTo>
                      <a:pt x="395" y="657"/>
                    </a:lnTo>
                    <a:lnTo>
                      <a:pt x="395" y="655"/>
                    </a:lnTo>
                    <a:lnTo>
                      <a:pt x="393" y="651"/>
                    </a:lnTo>
                    <a:lnTo>
                      <a:pt x="391" y="649"/>
                    </a:lnTo>
                    <a:lnTo>
                      <a:pt x="390" y="647"/>
                    </a:lnTo>
                    <a:lnTo>
                      <a:pt x="388" y="647"/>
                    </a:lnTo>
                    <a:lnTo>
                      <a:pt x="386" y="644"/>
                    </a:lnTo>
                    <a:lnTo>
                      <a:pt x="384" y="644"/>
                    </a:lnTo>
                    <a:lnTo>
                      <a:pt x="382" y="644"/>
                    </a:lnTo>
                    <a:lnTo>
                      <a:pt x="381" y="644"/>
                    </a:lnTo>
                    <a:lnTo>
                      <a:pt x="379" y="642"/>
                    </a:lnTo>
                    <a:lnTo>
                      <a:pt x="379" y="642"/>
                    </a:lnTo>
                    <a:lnTo>
                      <a:pt x="375" y="642"/>
                    </a:lnTo>
                    <a:lnTo>
                      <a:pt x="373" y="642"/>
                    </a:lnTo>
                    <a:lnTo>
                      <a:pt x="373" y="644"/>
                    </a:lnTo>
                    <a:lnTo>
                      <a:pt x="373" y="646"/>
                    </a:lnTo>
                    <a:lnTo>
                      <a:pt x="371" y="647"/>
                    </a:lnTo>
                    <a:lnTo>
                      <a:pt x="371" y="646"/>
                    </a:lnTo>
                    <a:lnTo>
                      <a:pt x="371" y="644"/>
                    </a:lnTo>
                    <a:lnTo>
                      <a:pt x="370" y="644"/>
                    </a:lnTo>
                    <a:lnTo>
                      <a:pt x="370" y="644"/>
                    </a:lnTo>
                    <a:lnTo>
                      <a:pt x="368" y="646"/>
                    </a:lnTo>
                    <a:lnTo>
                      <a:pt x="364" y="647"/>
                    </a:lnTo>
                    <a:lnTo>
                      <a:pt x="364" y="647"/>
                    </a:lnTo>
                    <a:lnTo>
                      <a:pt x="362" y="649"/>
                    </a:lnTo>
                    <a:lnTo>
                      <a:pt x="362" y="649"/>
                    </a:lnTo>
                    <a:lnTo>
                      <a:pt x="361" y="649"/>
                    </a:lnTo>
                    <a:lnTo>
                      <a:pt x="361" y="649"/>
                    </a:lnTo>
                    <a:lnTo>
                      <a:pt x="357" y="647"/>
                    </a:lnTo>
                    <a:lnTo>
                      <a:pt x="357" y="647"/>
                    </a:lnTo>
                    <a:lnTo>
                      <a:pt x="353" y="647"/>
                    </a:lnTo>
                    <a:lnTo>
                      <a:pt x="353" y="646"/>
                    </a:lnTo>
                    <a:lnTo>
                      <a:pt x="353" y="644"/>
                    </a:lnTo>
                    <a:lnTo>
                      <a:pt x="353" y="644"/>
                    </a:lnTo>
                    <a:lnTo>
                      <a:pt x="352" y="642"/>
                    </a:lnTo>
                    <a:lnTo>
                      <a:pt x="352" y="642"/>
                    </a:lnTo>
                    <a:lnTo>
                      <a:pt x="352" y="642"/>
                    </a:lnTo>
                    <a:lnTo>
                      <a:pt x="352" y="640"/>
                    </a:lnTo>
                    <a:lnTo>
                      <a:pt x="350" y="640"/>
                    </a:lnTo>
                    <a:lnTo>
                      <a:pt x="348" y="638"/>
                    </a:lnTo>
                    <a:lnTo>
                      <a:pt x="346" y="635"/>
                    </a:lnTo>
                    <a:lnTo>
                      <a:pt x="344" y="633"/>
                    </a:lnTo>
                    <a:lnTo>
                      <a:pt x="342" y="629"/>
                    </a:lnTo>
                    <a:lnTo>
                      <a:pt x="342" y="629"/>
                    </a:lnTo>
                    <a:lnTo>
                      <a:pt x="342" y="628"/>
                    </a:lnTo>
                    <a:lnTo>
                      <a:pt x="342" y="628"/>
                    </a:lnTo>
                    <a:lnTo>
                      <a:pt x="342" y="628"/>
                    </a:lnTo>
                    <a:lnTo>
                      <a:pt x="342" y="626"/>
                    </a:lnTo>
                    <a:lnTo>
                      <a:pt x="342" y="624"/>
                    </a:lnTo>
                    <a:lnTo>
                      <a:pt x="342" y="622"/>
                    </a:lnTo>
                    <a:lnTo>
                      <a:pt x="342" y="620"/>
                    </a:lnTo>
                    <a:lnTo>
                      <a:pt x="342" y="619"/>
                    </a:lnTo>
                    <a:lnTo>
                      <a:pt x="344" y="615"/>
                    </a:lnTo>
                    <a:lnTo>
                      <a:pt x="346" y="608"/>
                    </a:lnTo>
                    <a:lnTo>
                      <a:pt x="346" y="600"/>
                    </a:lnTo>
                    <a:lnTo>
                      <a:pt x="350" y="593"/>
                    </a:lnTo>
                    <a:lnTo>
                      <a:pt x="350" y="591"/>
                    </a:lnTo>
                    <a:lnTo>
                      <a:pt x="352" y="586"/>
                    </a:lnTo>
                    <a:lnTo>
                      <a:pt x="352" y="586"/>
                    </a:lnTo>
                    <a:lnTo>
                      <a:pt x="350" y="584"/>
                    </a:lnTo>
                    <a:lnTo>
                      <a:pt x="350" y="584"/>
                    </a:lnTo>
                    <a:lnTo>
                      <a:pt x="346" y="582"/>
                    </a:lnTo>
                    <a:lnTo>
                      <a:pt x="344" y="579"/>
                    </a:lnTo>
                    <a:lnTo>
                      <a:pt x="342" y="579"/>
                    </a:lnTo>
                    <a:lnTo>
                      <a:pt x="342" y="579"/>
                    </a:lnTo>
                    <a:lnTo>
                      <a:pt x="341" y="579"/>
                    </a:lnTo>
                    <a:lnTo>
                      <a:pt x="337" y="577"/>
                    </a:lnTo>
                    <a:lnTo>
                      <a:pt x="337" y="577"/>
                    </a:lnTo>
                    <a:lnTo>
                      <a:pt x="337" y="577"/>
                    </a:lnTo>
                    <a:lnTo>
                      <a:pt x="335" y="577"/>
                    </a:lnTo>
                    <a:lnTo>
                      <a:pt x="333" y="577"/>
                    </a:lnTo>
                    <a:lnTo>
                      <a:pt x="332" y="577"/>
                    </a:lnTo>
                    <a:lnTo>
                      <a:pt x="332" y="577"/>
                    </a:lnTo>
                    <a:lnTo>
                      <a:pt x="330" y="577"/>
                    </a:lnTo>
                    <a:lnTo>
                      <a:pt x="330" y="577"/>
                    </a:lnTo>
                    <a:lnTo>
                      <a:pt x="328" y="577"/>
                    </a:lnTo>
                    <a:lnTo>
                      <a:pt x="326" y="577"/>
                    </a:lnTo>
                    <a:lnTo>
                      <a:pt x="323" y="579"/>
                    </a:lnTo>
                    <a:lnTo>
                      <a:pt x="321" y="579"/>
                    </a:lnTo>
                    <a:lnTo>
                      <a:pt x="319" y="577"/>
                    </a:lnTo>
                    <a:lnTo>
                      <a:pt x="315" y="577"/>
                    </a:lnTo>
                    <a:lnTo>
                      <a:pt x="314" y="577"/>
                    </a:lnTo>
                    <a:lnTo>
                      <a:pt x="314" y="579"/>
                    </a:lnTo>
                    <a:lnTo>
                      <a:pt x="310" y="579"/>
                    </a:lnTo>
                    <a:lnTo>
                      <a:pt x="310" y="579"/>
                    </a:lnTo>
                    <a:lnTo>
                      <a:pt x="310" y="577"/>
                    </a:lnTo>
                    <a:lnTo>
                      <a:pt x="310" y="577"/>
                    </a:lnTo>
                    <a:lnTo>
                      <a:pt x="308" y="579"/>
                    </a:lnTo>
                    <a:lnTo>
                      <a:pt x="308" y="579"/>
                    </a:lnTo>
                    <a:lnTo>
                      <a:pt x="306" y="577"/>
                    </a:lnTo>
                    <a:lnTo>
                      <a:pt x="306" y="577"/>
                    </a:lnTo>
                    <a:lnTo>
                      <a:pt x="306" y="577"/>
                    </a:lnTo>
                    <a:lnTo>
                      <a:pt x="306" y="575"/>
                    </a:lnTo>
                    <a:lnTo>
                      <a:pt x="306" y="573"/>
                    </a:lnTo>
                    <a:lnTo>
                      <a:pt x="306" y="573"/>
                    </a:lnTo>
                    <a:lnTo>
                      <a:pt x="308" y="573"/>
                    </a:lnTo>
                    <a:lnTo>
                      <a:pt x="310" y="571"/>
                    </a:lnTo>
                    <a:lnTo>
                      <a:pt x="312" y="570"/>
                    </a:lnTo>
                    <a:lnTo>
                      <a:pt x="312" y="570"/>
                    </a:lnTo>
                    <a:lnTo>
                      <a:pt x="314" y="566"/>
                    </a:lnTo>
                    <a:lnTo>
                      <a:pt x="314" y="564"/>
                    </a:lnTo>
                    <a:lnTo>
                      <a:pt x="314" y="561"/>
                    </a:lnTo>
                    <a:lnTo>
                      <a:pt x="314" y="557"/>
                    </a:lnTo>
                    <a:lnTo>
                      <a:pt x="315" y="555"/>
                    </a:lnTo>
                    <a:lnTo>
                      <a:pt x="317" y="553"/>
                    </a:lnTo>
                    <a:lnTo>
                      <a:pt x="317" y="553"/>
                    </a:lnTo>
                    <a:lnTo>
                      <a:pt x="315" y="552"/>
                    </a:lnTo>
                    <a:lnTo>
                      <a:pt x="315" y="552"/>
                    </a:lnTo>
                    <a:lnTo>
                      <a:pt x="314" y="552"/>
                    </a:lnTo>
                    <a:lnTo>
                      <a:pt x="315" y="550"/>
                    </a:lnTo>
                    <a:lnTo>
                      <a:pt x="317" y="546"/>
                    </a:lnTo>
                    <a:lnTo>
                      <a:pt x="319" y="546"/>
                    </a:lnTo>
                    <a:lnTo>
                      <a:pt x="317" y="550"/>
                    </a:lnTo>
                    <a:lnTo>
                      <a:pt x="319" y="550"/>
                    </a:lnTo>
                    <a:lnTo>
                      <a:pt x="319" y="552"/>
                    </a:lnTo>
                    <a:lnTo>
                      <a:pt x="317" y="553"/>
                    </a:lnTo>
                    <a:lnTo>
                      <a:pt x="317" y="555"/>
                    </a:lnTo>
                    <a:lnTo>
                      <a:pt x="319" y="555"/>
                    </a:lnTo>
                    <a:lnTo>
                      <a:pt x="319" y="552"/>
                    </a:lnTo>
                    <a:lnTo>
                      <a:pt x="321" y="548"/>
                    </a:lnTo>
                    <a:lnTo>
                      <a:pt x="323" y="544"/>
                    </a:lnTo>
                    <a:lnTo>
                      <a:pt x="323" y="543"/>
                    </a:lnTo>
                    <a:lnTo>
                      <a:pt x="323" y="543"/>
                    </a:lnTo>
                    <a:lnTo>
                      <a:pt x="323" y="541"/>
                    </a:lnTo>
                    <a:lnTo>
                      <a:pt x="323" y="541"/>
                    </a:lnTo>
                    <a:lnTo>
                      <a:pt x="324" y="539"/>
                    </a:lnTo>
                    <a:lnTo>
                      <a:pt x="323" y="539"/>
                    </a:lnTo>
                    <a:lnTo>
                      <a:pt x="324" y="537"/>
                    </a:lnTo>
                    <a:lnTo>
                      <a:pt x="324" y="535"/>
                    </a:lnTo>
                    <a:lnTo>
                      <a:pt x="324" y="533"/>
                    </a:lnTo>
                    <a:lnTo>
                      <a:pt x="328" y="530"/>
                    </a:lnTo>
                    <a:lnTo>
                      <a:pt x="328" y="530"/>
                    </a:lnTo>
                    <a:lnTo>
                      <a:pt x="332" y="526"/>
                    </a:lnTo>
                    <a:lnTo>
                      <a:pt x="332" y="524"/>
                    </a:lnTo>
                    <a:lnTo>
                      <a:pt x="332" y="523"/>
                    </a:lnTo>
                    <a:lnTo>
                      <a:pt x="332" y="521"/>
                    </a:lnTo>
                    <a:lnTo>
                      <a:pt x="332" y="521"/>
                    </a:lnTo>
                    <a:lnTo>
                      <a:pt x="328" y="519"/>
                    </a:lnTo>
                    <a:lnTo>
                      <a:pt x="324" y="521"/>
                    </a:lnTo>
                    <a:lnTo>
                      <a:pt x="326" y="519"/>
                    </a:lnTo>
                    <a:lnTo>
                      <a:pt x="323" y="519"/>
                    </a:lnTo>
                    <a:lnTo>
                      <a:pt x="321" y="519"/>
                    </a:lnTo>
                    <a:lnTo>
                      <a:pt x="319" y="519"/>
                    </a:lnTo>
                    <a:lnTo>
                      <a:pt x="317" y="521"/>
                    </a:lnTo>
                    <a:lnTo>
                      <a:pt x="314" y="521"/>
                    </a:lnTo>
                    <a:lnTo>
                      <a:pt x="310" y="521"/>
                    </a:lnTo>
                    <a:lnTo>
                      <a:pt x="310" y="521"/>
                    </a:lnTo>
                    <a:lnTo>
                      <a:pt x="308" y="521"/>
                    </a:lnTo>
                    <a:lnTo>
                      <a:pt x="306" y="523"/>
                    </a:lnTo>
                    <a:lnTo>
                      <a:pt x="304" y="523"/>
                    </a:lnTo>
                    <a:lnTo>
                      <a:pt x="303" y="526"/>
                    </a:lnTo>
                    <a:lnTo>
                      <a:pt x="301" y="532"/>
                    </a:lnTo>
                    <a:lnTo>
                      <a:pt x="301" y="533"/>
                    </a:lnTo>
                    <a:lnTo>
                      <a:pt x="299" y="535"/>
                    </a:lnTo>
                    <a:lnTo>
                      <a:pt x="299" y="537"/>
                    </a:lnTo>
                    <a:lnTo>
                      <a:pt x="297" y="539"/>
                    </a:lnTo>
                    <a:lnTo>
                      <a:pt x="295" y="543"/>
                    </a:lnTo>
                    <a:lnTo>
                      <a:pt x="295" y="543"/>
                    </a:lnTo>
                    <a:lnTo>
                      <a:pt x="292" y="544"/>
                    </a:lnTo>
                    <a:lnTo>
                      <a:pt x="292" y="548"/>
                    </a:lnTo>
                    <a:lnTo>
                      <a:pt x="288" y="550"/>
                    </a:lnTo>
                    <a:lnTo>
                      <a:pt x="288" y="550"/>
                    </a:lnTo>
                    <a:lnTo>
                      <a:pt x="286" y="550"/>
                    </a:lnTo>
                    <a:lnTo>
                      <a:pt x="286" y="548"/>
                    </a:lnTo>
                    <a:lnTo>
                      <a:pt x="286" y="548"/>
                    </a:lnTo>
                    <a:lnTo>
                      <a:pt x="286" y="546"/>
                    </a:lnTo>
                    <a:lnTo>
                      <a:pt x="283" y="546"/>
                    </a:lnTo>
                    <a:lnTo>
                      <a:pt x="283" y="548"/>
                    </a:lnTo>
                    <a:lnTo>
                      <a:pt x="281" y="548"/>
                    </a:lnTo>
                    <a:lnTo>
                      <a:pt x="277" y="550"/>
                    </a:lnTo>
                    <a:lnTo>
                      <a:pt x="277" y="550"/>
                    </a:lnTo>
                    <a:lnTo>
                      <a:pt x="275" y="550"/>
                    </a:lnTo>
                    <a:lnTo>
                      <a:pt x="272" y="550"/>
                    </a:lnTo>
                    <a:lnTo>
                      <a:pt x="268" y="552"/>
                    </a:lnTo>
                    <a:lnTo>
                      <a:pt x="265" y="552"/>
                    </a:lnTo>
                    <a:lnTo>
                      <a:pt x="265" y="550"/>
                    </a:lnTo>
                    <a:lnTo>
                      <a:pt x="263" y="548"/>
                    </a:lnTo>
                    <a:lnTo>
                      <a:pt x="263" y="546"/>
                    </a:lnTo>
                    <a:lnTo>
                      <a:pt x="263" y="548"/>
                    </a:lnTo>
                    <a:lnTo>
                      <a:pt x="259" y="546"/>
                    </a:lnTo>
                    <a:lnTo>
                      <a:pt x="259" y="546"/>
                    </a:lnTo>
                    <a:lnTo>
                      <a:pt x="257" y="546"/>
                    </a:lnTo>
                    <a:lnTo>
                      <a:pt x="257" y="544"/>
                    </a:lnTo>
                    <a:lnTo>
                      <a:pt x="256" y="544"/>
                    </a:lnTo>
                    <a:lnTo>
                      <a:pt x="256" y="543"/>
                    </a:lnTo>
                    <a:lnTo>
                      <a:pt x="256" y="543"/>
                    </a:lnTo>
                    <a:lnTo>
                      <a:pt x="254" y="543"/>
                    </a:lnTo>
                    <a:lnTo>
                      <a:pt x="254" y="541"/>
                    </a:lnTo>
                    <a:lnTo>
                      <a:pt x="254" y="539"/>
                    </a:lnTo>
                    <a:lnTo>
                      <a:pt x="254" y="533"/>
                    </a:lnTo>
                    <a:lnTo>
                      <a:pt x="254" y="532"/>
                    </a:lnTo>
                    <a:lnTo>
                      <a:pt x="252" y="532"/>
                    </a:lnTo>
                    <a:lnTo>
                      <a:pt x="250" y="528"/>
                    </a:lnTo>
                    <a:lnTo>
                      <a:pt x="250" y="528"/>
                    </a:lnTo>
                    <a:lnTo>
                      <a:pt x="250" y="523"/>
                    </a:lnTo>
                    <a:lnTo>
                      <a:pt x="250" y="521"/>
                    </a:lnTo>
                    <a:lnTo>
                      <a:pt x="250" y="521"/>
                    </a:lnTo>
                    <a:lnTo>
                      <a:pt x="250" y="519"/>
                    </a:lnTo>
                    <a:lnTo>
                      <a:pt x="250" y="519"/>
                    </a:lnTo>
                    <a:lnTo>
                      <a:pt x="250" y="517"/>
                    </a:lnTo>
                    <a:lnTo>
                      <a:pt x="248" y="514"/>
                    </a:lnTo>
                    <a:lnTo>
                      <a:pt x="248" y="510"/>
                    </a:lnTo>
                    <a:lnTo>
                      <a:pt x="248" y="508"/>
                    </a:lnTo>
                    <a:lnTo>
                      <a:pt x="250" y="505"/>
                    </a:lnTo>
                    <a:lnTo>
                      <a:pt x="252" y="499"/>
                    </a:lnTo>
                    <a:lnTo>
                      <a:pt x="252" y="496"/>
                    </a:lnTo>
                    <a:lnTo>
                      <a:pt x="254" y="496"/>
                    </a:lnTo>
                    <a:lnTo>
                      <a:pt x="252" y="494"/>
                    </a:lnTo>
                    <a:lnTo>
                      <a:pt x="254" y="490"/>
                    </a:lnTo>
                    <a:lnTo>
                      <a:pt x="254" y="486"/>
                    </a:lnTo>
                    <a:lnTo>
                      <a:pt x="254" y="486"/>
                    </a:lnTo>
                    <a:lnTo>
                      <a:pt x="254" y="485"/>
                    </a:lnTo>
                    <a:lnTo>
                      <a:pt x="256" y="483"/>
                    </a:lnTo>
                    <a:lnTo>
                      <a:pt x="256" y="481"/>
                    </a:lnTo>
                    <a:lnTo>
                      <a:pt x="257" y="481"/>
                    </a:lnTo>
                    <a:lnTo>
                      <a:pt x="257" y="479"/>
                    </a:lnTo>
                    <a:lnTo>
                      <a:pt x="259" y="477"/>
                    </a:lnTo>
                    <a:lnTo>
                      <a:pt x="259" y="479"/>
                    </a:lnTo>
                    <a:lnTo>
                      <a:pt x="261" y="479"/>
                    </a:lnTo>
                    <a:lnTo>
                      <a:pt x="261" y="477"/>
                    </a:lnTo>
                    <a:lnTo>
                      <a:pt x="263" y="477"/>
                    </a:lnTo>
                    <a:lnTo>
                      <a:pt x="263" y="474"/>
                    </a:lnTo>
                    <a:lnTo>
                      <a:pt x="263" y="476"/>
                    </a:lnTo>
                    <a:lnTo>
                      <a:pt x="261" y="476"/>
                    </a:lnTo>
                    <a:lnTo>
                      <a:pt x="261" y="477"/>
                    </a:lnTo>
                    <a:lnTo>
                      <a:pt x="261" y="476"/>
                    </a:lnTo>
                    <a:lnTo>
                      <a:pt x="263" y="474"/>
                    </a:lnTo>
                    <a:lnTo>
                      <a:pt x="263" y="472"/>
                    </a:lnTo>
                    <a:lnTo>
                      <a:pt x="263" y="470"/>
                    </a:lnTo>
                    <a:lnTo>
                      <a:pt x="263" y="470"/>
                    </a:lnTo>
                    <a:lnTo>
                      <a:pt x="263" y="468"/>
                    </a:lnTo>
                    <a:lnTo>
                      <a:pt x="263" y="465"/>
                    </a:lnTo>
                    <a:lnTo>
                      <a:pt x="263" y="463"/>
                    </a:lnTo>
                    <a:lnTo>
                      <a:pt x="263" y="463"/>
                    </a:lnTo>
                    <a:lnTo>
                      <a:pt x="265" y="461"/>
                    </a:lnTo>
                    <a:lnTo>
                      <a:pt x="263" y="459"/>
                    </a:lnTo>
                    <a:lnTo>
                      <a:pt x="263" y="459"/>
                    </a:lnTo>
                    <a:lnTo>
                      <a:pt x="263" y="459"/>
                    </a:lnTo>
                    <a:lnTo>
                      <a:pt x="265" y="459"/>
                    </a:lnTo>
                    <a:lnTo>
                      <a:pt x="265" y="459"/>
                    </a:lnTo>
                    <a:lnTo>
                      <a:pt x="265" y="459"/>
                    </a:lnTo>
                    <a:lnTo>
                      <a:pt x="266" y="458"/>
                    </a:lnTo>
                    <a:lnTo>
                      <a:pt x="266" y="456"/>
                    </a:lnTo>
                    <a:lnTo>
                      <a:pt x="266" y="454"/>
                    </a:lnTo>
                    <a:lnTo>
                      <a:pt x="268" y="454"/>
                    </a:lnTo>
                    <a:lnTo>
                      <a:pt x="270" y="452"/>
                    </a:lnTo>
                    <a:lnTo>
                      <a:pt x="270" y="452"/>
                    </a:lnTo>
                    <a:lnTo>
                      <a:pt x="268" y="452"/>
                    </a:lnTo>
                    <a:lnTo>
                      <a:pt x="270" y="450"/>
                    </a:lnTo>
                    <a:lnTo>
                      <a:pt x="270" y="450"/>
                    </a:lnTo>
                    <a:lnTo>
                      <a:pt x="272" y="450"/>
                    </a:lnTo>
                    <a:lnTo>
                      <a:pt x="272" y="450"/>
                    </a:lnTo>
                    <a:lnTo>
                      <a:pt x="272" y="448"/>
                    </a:lnTo>
                    <a:lnTo>
                      <a:pt x="274" y="448"/>
                    </a:lnTo>
                    <a:lnTo>
                      <a:pt x="275" y="448"/>
                    </a:lnTo>
                    <a:lnTo>
                      <a:pt x="275" y="448"/>
                    </a:lnTo>
                    <a:lnTo>
                      <a:pt x="275" y="447"/>
                    </a:lnTo>
                    <a:lnTo>
                      <a:pt x="275" y="447"/>
                    </a:lnTo>
                    <a:lnTo>
                      <a:pt x="275" y="445"/>
                    </a:lnTo>
                    <a:lnTo>
                      <a:pt x="275" y="445"/>
                    </a:lnTo>
                    <a:lnTo>
                      <a:pt x="275" y="445"/>
                    </a:lnTo>
                    <a:lnTo>
                      <a:pt x="277" y="447"/>
                    </a:lnTo>
                    <a:lnTo>
                      <a:pt x="277" y="447"/>
                    </a:lnTo>
                    <a:lnTo>
                      <a:pt x="277" y="445"/>
                    </a:lnTo>
                    <a:lnTo>
                      <a:pt x="277" y="445"/>
                    </a:lnTo>
                    <a:lnTo>
                      <a:pt x="277" y="445"/>
                    </a:lnTo>
                    <a:lnTo>
                      <a:pt x="277" y="447"/>
                    </a:lnTo>
                    <a:lnTo>
                      <a:pt x="277" y="445"/>
                    </a:lnTo>
                    <a:lnTo>
                      <a:pt x="279" y="445"/>
                    </a:lnTo>
                    <a:lnTo>
                      <a:pt x="279" y="445"/>
                    </a:lnTo>
                    <a:lnTo>
                      <a:pt x="279" y="447"/>
                    </a:lnTo>
                    <a:lnTo>
                      <a:pt x="281" y="445"/>
                    </a:lnTo>
                    <a:lnTo>
                      <a:pt x="281" y="445"/>
                    </a:lnTo>
                    <a:lnTo>
                      <a:pt x="281" y="447"/>
                    </a:lnTo>
                    <a:lnTo>
                      <a:pt x="281" y="447"/>
                    </a:lnTo>
                    <a:lnTo>
                      <a:pt x="279" y="447"/>
                    </a:lnTo>
                    <a:lnTo>
                      <a:pt x="277" y="448"/>
                    </a:lnTo>
                    <a:lnTo>
                      <a:pt x="277" y="448"/>
                    </a:lnTo>
                    <a:lnTo>
                      <a:pt x="281" y="447"/>
                    </a:lnTo>
                    <a:lnTo>
                      <a:pt x="283" y="445"/>
                    </a:lnTo>
                    <a:lnTo>
                      <a:pt x="285" y="445"/>
                    </a:lnTo>
                    <a:lnTo>
                      <a:pt x="286" y="445"/>
                    </a:lnTo>
                    <a:lnTo>
                      <a:pt x="286" y="443"/>
                    </a:lnTo>
                    <a:lnTo>
                      <a:pt x="288" y="441"/>
                    </a:lnTo>
                    <a:lnTo>
                      <a:pt x="290" y="436"/>
                    </a:lnTo>
                    <a:lnTo>
                      <a:pt x="290" y="436"/>
                    </a:lnTo>
                    <a:lnTo>
                      <a:pt x="292" y="434"/>
                    </a:lnTo>
                    <a:lnTo>
                      <a:pt x="292" y="436"/>
                    </a:lnTo>
                    <a:lnTo>
                      <a:pt x="292" y="436"/>
                    </a:lnTo>
                    <a:lnTo>
                      <a:pt x="292" y="438"/>
                    </a:lnTo>
                    <a:lnTo>
                      <a:pt x="290" y="438"/>
                    </a:lnTo>
                    <a:lnTo>
                      <a:pt x="294" y="436"/>
                    </a:lnTo>
                    <a:lnTo>
                      <a:pt x="295" y="436"/>
                    </a:lnTo>
                    <a:lnTo>
                      <a:pt x="299" y="436"/>
                    </a:lnTo>
                    <a:lnTo>
                      <a:pt x="303" y="436"/>
                    </a:lnTo>
                    <a:lnTo>
                      <a:pt x="306" y="436"/>
                    </a:lnTo>
                    <a:lnTo>
                      <a:pt x="306" y="438"/>
                    </a:lnTo>
                    <a:lnTo>
                      <a:pt x="308" y="438"/>
                    </a:lnTo>
                    <a:lnTo>
                      <a:pt x="310" y="438"/>
                    </a:lnTo>
                    <a:lnTo>
                      <a:pt x="312" y="438"/>
                    </a:lnTo>
                    <a:lnTo>
                      <a:pt x="312" y="436"/>
                    </a:lnTo>
                    <a:lnTo>
                      <a:pt x="312" y="436"/>
                    </a:lnTo>
                    <a:lnTo>
                      <a:pt x="314" y="436"/>
                    </a:lnTo>
                    <a:lnTo>
                      <a:pt x="315" y="438"/>
                    </a:lnTo>
                    <a:lnTo>
                      <a:pt x="315" y="438"/>
                    </a:lnTo>
                    <a:lnTo>
                      <a:pt x="317" y="439"/>
                    </a:lnTo>
                    <a:lnTo>
                      <a:pt x="317" y="441"/>
                    </a:lnTo>
                    <a:lnTo>
                      <a:pt x="319" y="441"/>
                    </a:lnTo>
                    <a:lnTo>
                      <a:pt x="319" y="441"/>
                    </a:lnTo>
                    <a:lnTo>
                      <a:pt x="321" y="443"/>
                    </a:lnTo>
                    <a:lnTo>
                      <a:pt x="323" y="441"/>
                    </a:lnTo>
                    <a:lnTo>
                      <a:pt x="323" y="443"/>
                    </a:lnTo>
                    <a:lnTo>
                      <a:pt x="323" y="441"/>
                    </a:lnTo>
                    <a:lnTo>
                      <a:pt x="324" y="441"/>
                    </a:lnTo>
                    <a:lnTo>
                      <a:pt x="324" y="443"/>
                    </a:lnTo>
                    <a:lnTo>
                      <a:pt x="326" y="441"/>
                    </a:lnTo>
                    <a:lnTo>
                      <a:pt x="328" y="441"/>
                    </a:lnTo>
                    <a:lnTo>
                      <a:pt x="328" y="439"/>
                    </a:lnTo>
                    <a:lnTo>
                      <a:pt x="328" y="439"/>
                    </a:lnTo>
                    <a:lnTo>
                      <a:pt x="328" y="441"/>
                    </a:lnTo>
                    <a:lnTo>
                      <a:pt x="330" y="441"/>
                    </a:lnTo>
                    <a:lnTo>
                      <a:pt x="332" y="445"/>
                    </a:lnTo>
                    <a:lnTo>
                      <a:pt x="332" y="445"/>
                    </a:lnTo>
                    <a:lnTo>
                      <a:pt x="332" y="443"/>
                    </a:lnTo>
                    <a:lnTo>
                      <a:pt x="333" y="443"/>
                    </a:lnTo>
                    <a:lnTo>
                      <a:pt x="332" y="441"/>
                    </a:lnTo>
                    <a:lnTo>
                      <a:pt x="332" y="441"/>
                    </a:lnTo>
                    <a:lnTo>
                      <a:pt x="330" y="439"/>
                    </a:lnTo>
                    <a:lnTo>
                      <a:pt x="330" y="438"/>
                    </a:lnTo>
                    <a:lnTo>
                      <a:pt x="332" y="438"/>
                    </a:lnTo>
                    <a:lnTo>
                      <a:pt x="333" y="436"/>
                    </a:lnTo>
                    <a:lnTo>
                      <a:pt x="335" y="434"/>
                    </a:lnTo>
                    <a:lnTo>
                      <a:pt x="333" y="432"/>
                    </a:lnTo>
                    <a:lnTo>
                      <a:pt x="332" y="434"/>
                    </a:lnTo>
                    <a:lnTo>
                      <a:pt x="332" y="434"/>
                    </a:lnTo>
                    <a:lnTo>
                      <a:pt x="330" y="434"/>
                    </a:lnTo>
                    <a:lnTo>
                      <a:pt x="330" y="432"/>
                    </a:lnTo>
                    <a:lnTo>
                      <a:pt x="330" y="432"/>
                    </a:lnTo>
                    <a:lnTo>
                      <a:pt x="328" y="434"/>
                    </a:lnTo>
                    <a:lnTo>
                      <a:pt x="328" y="434"/>
                    </a:lnTo>
                    <a:lnTo>
                      <a:pt x="326" y="432"/>
                    </a:lnTo>
                    <a:lnTo>
                      <a:pt x="328" y="430"/>
                    </a:lnTo>
                    <a:lnTo>
                      <a:pt x="330" y="430"/>
                    </a:lnTo>
                    <a:lnTo>
                      <a:pt x="332" y="430"/>
                    </a:lnTo>
                    <a:lnTo>
                      <a:pt x="332" y="432"/>
                    </a:lnTo>
                    <a:lnTo>
                      <a:pt x="335" y="430"/>
                    </a:lnTo>
                    <a:lnTo>
                      <a:pt x="335" y="430"/>
                    </a:lnTo>
                    <a:lnTo>
                      <a:pt x="337" y="430"/>
                    </a:lnTo>
                    <a:lnTo>
                      <a:pt x="342" y="430"/>
                    </a:lnTo>
                    <a:lnTo>
                      <a:pt x="342" y="430"/>
                    </a:lnTo>
                    <a:lnTo>
                      <a:pt x="344" y="430"/>
                    </a:lnTo>
                    <a:lnTo>
                      <a:pt x="346" y="427"/>
                    </a:lnTo>
                    <a:lnTo>
                      <a:pt x="346" y="427"/>
                    </a:lnTo>
                    <a:lnTo>
                      <a:pt x="346" y="429"/>
                    </a:lnTo>
                    <a:lnTo>
                      <a:pt x="346" y="430"/>
                    </a:lnTo>
                    <a:lnTo>
                      <a:pt x="346" y="430"/>
                    </a:lnTo>
                    <a:lnTo>
                      <a:pt x="346" y="432"/>
                    </a:lnTo>
                    <a:lnTo>
                      <a:pt x="346" y="432"/>
                    </a:lnTo>
                    <a:lnTo>
                      <a:pt x="346" y="432"/>
                    </a:lnTo>
                    <a:lnTo>
                      <a:pt x="350" y="430"/>
                    </a:lnTo>
                    <a:lnTo>
                      <a:pt x="352" y="430"/>
                    </a:lnTo>
                    <a:lnTo>
                      <a:pt x="352" y="430"/>
                    </a:lnTo>
                    <a:lnTo>
                      <a:pt x="353" y="430"/>
                    </a:lnTo>
                    <a:lnTo>
                      <a:pt x="353" y="430"/>
                    </a:lnTo>
                    <a:lnTo>
                      <a:pt x="352" y="430"/>
                    </a:lnTo>
                    <a:lnTo>
                      <a:pt x="353" y="430"/>
                    </a:lnTo>
                    <a:lnTo>
                      <a:pt x="357" y="430"/>
                    </a:lnTo>
                    <a:lnTo>
                      <a:pt x="359" y="430"/>
                    </a:lnTo>
                    <a:lnTo>
                      <a:pt x="359" y="430"/>
                    </a:lnTo>
                    <a:lnTo>
                      <a:pt x="359" y="430"/>
                    </a:lnTo>
                    <a:lnTo>
                      <a:pt x="359" y="430"/>
                    </a:lnTo>
                    <a:lnTo>
                      <a:pt x="359" y="432"/>
                    </a:lnTo>
                    <a:lnTo>
                      <a:pt x="359" y="432"/>
                    </a:lnTo>
                    <a:lnTo>
                      <a:pt x="361" y="432"/>
                    </a:lnTo>
                    <a:lnTo>
                      <a:pt x="362" y="436"/>
                    </a:lnTo>
                    <a:lnTo>
                      <a:pt x="364" y="436"/>
                    </a:lnTo>
                    <a:lnTo>
                      <a:pt x="364" y="438"/>
                    </a:lnTo>
                    <a:lnTo>
                      <a:pt x="364" y="439"/>
                    </a:lnTo>
                    <a:lnTo>
                      <a:pt x="366" y="438"/>
                    </a:lnTo>
                    <a:lnTo>
                      <a:pt x="368" y="438"/>
                    </a:lnTo>
                    <a:lnTo>
                      <a:pt x="371" y="436"/>
                    </a:lnTo>
                    <a:lnTo>
                      <a:pt x="371" y="436"/>
                    </a:lnTo>
                    <a:lnTo>
                      <a:pt x="371" y="436"/>
                    </a:lnTo>
                    <a:lnTo>
                      <a:pt x="371" y="436"/>
                    </a:lnTo>
                    <a:lnTo>
                      <a:pt x="373" y="436"/>
                    </a:lnTo>
                    <a:lnTo>
                      <a:pt x="373" y="436"/>
                    </a:lnTo>
                    <a:lnTo>
                      <a:pt x="375" y="436"/>
                    </a:lnTo>
                    <a:lnTo>
                      <a:pt x="377" y="436"/>
                    </a:lnTo>
                    <a:lnTo>
                      <a:pt x="377" y="438"/>
                    </a:lnTo>
                    <a:lnTo>
                      <a:pt x="379" y="439"/>
                    </a:lnTo>
                    <a:lnTo>
                      <a:pt x="379" y="439"/>
                    </a:lnTo>
                    <a:lnTo>
                      <a:pt x="379" y="441"/>
                    </a:lnTo>
                    <a:lnTo>
                      <a:pt x="379" y="441"/>
                    </a:lnTo>
                    <a:lnTo>
                      <a:pt x="379" y="443"/>
                    </a:lnTo>
                    <a:lnTo>
                      <a:pt x="381" y="445"/>
                    </a:lnTo>
                    <a:lnTo>
                      <a:pt x="382" y="445"/>
                    </a:lnTo>
                    <a:lnTo>
                      <a:pt x="382" y="445"/>
                    </a:lnTo>
                    <a:lnTo>
                      <a:pt x="382" y="447"/>
                    </a:lnTo>
                    <a:lnTo>
                      <a:pt x="381" y="450"/>
                    </a:lnTo>
                    <a:lnTo>
                      <a:pt x="379" y="456"/>
                    </a:lnTo>
                    <a:lnTo>
                      <a:pt x="379" y="456"/>
                    </a:lnTo>
                    <a:lnTo>
                      <a:pt x="379" y="458"/>
                    </a:lnTo>
                    <a:lnTo>
                      <a:pt x="379" y="458"/>
                    </a:lnTo>
                    <a:lnTo>
                      <a:pt x="381" y="456"/>
                    </a:lnTo>
                    <a:lnTo>
                      <a:pt x="381" y="458"/>
                    </a:lnTo>
                    <a:lnTo>
                      <a:pt x="381" y="458"/>
                    </a:lnTo>
                    <a:lnTo>
                      <a:pt x="379" y="459"/>
                    </a:lnTo>
                    <a:lnTo>
                      <a:pt x="379" y="461"/>
                    </a:lnTo>
                    <a:lnTo>
                      <a:pt x="379" y="463"/>
                    </a:lnTo>
                    <a:lnTo>
                      <a:pt x="379" y="465"/>
                    </a:lnTo>
                    <a:lnTo>
                      <a:pt x="381" y="468"/>
                    </a:lnTo>
                    <a:lnTo>
                      <a:pt x="382" y="468"/>
                    </a:lnTo>
                    <a:lnTo>
                      <a:pt x="382" y="470"/>
                    </a:lnTo>
                    <a:lnTo>
                      <a:pt x="382" y="470"/>
                    </a:lnTo>
                    <a:lnTo>
                      <a:pt x="382" y="472"/>
                    </a:lnTo>
                    <a:lnTo>
                      <a:pt x="382" y="472"/>
                    </a:lnTo>
                    <a:lnTo>
                      <a:pt x="382" y="474"/>
                    </a:lnTo>
                    <a:lnTo>
                      <a:pt x="382" y="476"/>
                    </a:lnTo>
                    <a:lnTo>
                      <a:pt x="382" y="477"/>
                    </a:lnTo>
                    <a:lnTo>
                      <a:pt x="382" y="477"/>
                    </a:lnTo>
                    <a:lnTo>
                      <a:pt x="384" y="477"/>
                    </a:lnTo>
                    <a:lnTo>
                      <a:pt x="384" y="479"/>
                    </a:lnTo>
                    <a:lnTo>
                      <a:pt x="386" y="483"/>
                    </a:lnTo>
                    <a:lnTo>
                      <a:pt x="384" y="485"/>
                    </a:lnTo>
                    <a:lnTo>
                      <a:pt x="384" y="485"/>
                    </a:lnTo>
                    <a:lnTo>
                      <a:pt x="386" y="486"/>
                    </a:lnTo>
                    <a:lnTo>
                      <a:pt x="388" y="486"/>
                    </a:lnTo>
                    <a:lnTo>
                      <a:pt x="388" y="485"/>
                    </a:lnTo>
                    <a:lnTo>
                      <a:pt x="391" y="485"/>
                    </a:lnTo>
                    <a:lnTo>
                      <a:pt x="391" y="485"/>
                    </a:lnTo>
                    <a:lnTo>
                      <a:pt x="393" y="485"/>
                    </a:lnTo>
                    <a:lnTo>
                      <a:pt x="393" y="483"/>
                    </a:lnTo>
                    <a:lnTo>
                      <a:pt x="393" y="479"/>
                    </a:lnTo>
                    <a:lnTo>
                      <a:pt x="395" y="477"/>
                    </a:lnTo>
                    <a:lnTo>
                      <a:pt x="397" y="474"/>
                    </a:lnTo>
                    <a:lnTo>
                      <a:pt x="397" y="470"/>
                    </a:lnTo>
                    <a:lnTo>
                      <a:pt x="397" y="468"/>
                    </a:lnTo>
                    <a:lnTo>
                      <a:pt x="397" y="461"/>
                    </a:lnTo>
                    <a:lnTo>
                      <a:pt x="397" y="458"/>
                    </a:lnTo>
                    <a:lnTo>
                      <a:pt x="397" y="456"/>
                    </a:lnTo>
                    <a:lnTo>
                      <a:pt x="397" y="454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5" y="445"/>
                    </a:lnTo>
                    <a:lnTo>
                      <a:pt x="395" y="438"/>
                    </a:lnTo>
                    <a:lnTo>
                      <a:pt x="395" y="430"/>
                    </a:lnTo>
                    <a:lnTo>
                      <a:pt x="397" y="430"/>
                    </a:lnTo>
                    <a:lnTo>
                      <a:pt x="397" y="427"/>
                    </a:lnTo>
                    <a:lnTo>
                      <a:pt x="397" y="427"/>
                    </a:lnTo>
                    <a:lnTo>
                      <a:pt x="399" y="425"/>
                    </a:lnTo>
                    <a:lnTo>
                      <a:pt x="400" y="423"/>
                    </a:lnTo>
                    <a:lnTo>
                      <a:pt x="402" y="418"/>
                    </a:lnTo>
                    <a:lnTo>
                      <a:pt x="404" y="418"/>
                    </a:lnTo>
                    <a:lnTo>
                      <a:pt x="404" y="416"/>
                    </a:lnTo>
                    <a:lnTo>
                      <a:pt x="404" y="416"/>
                    </a:lnTo>
                    <a:lnTo>
                      <a:pt x="406" y="416"/>
                    </a:lnTo>
                    <a:lnTo>
                      <a:pt x="406" y="416"/>
                    </a:lnTo>
                    <a:lnTo>
                      <a:pt x="408" y="414"/>
                    </a:lnTo>
                    <a:lnTo>
                      <a:pt x="408" y="414"/>
                    </a:lnTo>
                    <a:lnTo>
                      <a:pt x="406" y="412"/>
                    </a:lnTo>
                    <a:lnTo>
                      <a:pt x="406" y="412"/>
                    </a:lnTo>
                    <a:lnTo>
                      <a:pt x="408" y="412"/>
                    </a:lnTo>
                    <a:lnTo>
                      <a:pt x="409" y="412"/>
                    </a:lnTo>
                    <a:lnTo>
                      <a:pt x="411" y="412"/>
                    </a:lnTo>
                    <a:lnTo>
                      <a:pt x="411" y="412"/>
                    </a:lnTo>
                    <a:lnTo>
                      <a:pt x="417" y="409"/>
                    </a:lnTo>
                    <a:lnTo>
                      <a:pt x="417" y="409"/>
                    </a:lnTo>
                    <a:lnTo>
                      <a:pt x="417" y="409"/>
                    </a:lnTo>
                    <a:lnTo>
                      <a:pt x="419" y="409"/>
                    </a:lnTo>
                    <a:lnTo>
                      <a:pt x="420" y="407"/>
                    </a:lnTo>
                    <a:lnTo>
                      <a:pt x="420" y="407"/>
                    </a:lnTo>
                    <a:lnTo>
                      <a:pt x="420" y="405"/>
                    </a:lnTo>
                    <a:lnTo>
                      <a:pt x="420" y="405"/>
                    </a:lnTo>
                    <a:lnTo>
                      <a:pt x="422" y="403"/>
                    </a:lnTo>
                    <a:lnTo>
                      <a:pt x="424" y="403"/>
                    </a:lnTo>
                    <a:lnTo>
                      <a:pt x="424" y="401"/>
                    </a:lnTo>
                    <a:lnTo>
                      <a:pt x="428" y="400"/>
                    </a:lnTo>
                    <a:lnTo>
                      <a:pt x="428" y="400"/>
                    </a:lnTo>
                    <a:lnTo>
                      <a:pt x="428" y="400"/>
                    </a:lnTo>
                    <a:lnTo>
                      <a:pt x="431" y="400"/>
                    </a:lnTo>
                    <a:lnTo>
                      <a:pt x="433" y="398"/>
                    </a:lnTo>
                    <a:lnTo>
                      <a:pt x="433" y="398"/>
                    </a:lnTo>
                    <a:lnTo>
                      <a:pt x="435" y="396"/>
                    </a:lnTo>
                    <a:lnTo>
                      <a:pt x="435" y="396"/>
                    </a:lnTo>
                    <a:lnTo>
                      <a:pt x="437" y="394"/>
                    </a:lnTo>
                    <a:lnTo>
                      <a:pt x="438" y="394"/>
                    </a:lnTo>
                    <a:lnTo>
                      <a:pt x="440" y="392"/>
                    </a:lnTo>
                    <a:lnTo>
                      <a:pt x="444" y="392"/>
                    </a:lnTo>
                    <a:lnTo>
                      <a:pt x="446" y="391"/>
                    </a:lnTo>
                    <a:lnTo>
                      <a:pt x="448" y="391"/>
                    </a:lnTo>
                    <a:lnTo>
                      <a:pt x="448" y="391"/>
                    </a:lnTo>
                    <a:lnTo>
                      <a:pt x="446" y="389"/>
                    </a:lnTo>
                    <a:lnTo>
                      <a:pt x="446" y="391"/>
                    </a:lnTo>
                    <a:lnTo>
                      <a:pt x="446" y="389"/>
                    </a:lnTo>
                    <a:lnTo>
                      <a:pt x="446" y="389"/>
                    </a:lnTo>
                    <a:lnTo>
                      <a:pt x="446" y="387"/>
                    </a:lnTo>
                    <a:lnTo>
                      <a:pt x="448" y="387"/>
                    </a:lnTo>
                    <a:lnTo>
                      <a:pt x="448" y="387"/>
                    </a:lnTo>
                    <a:lnTo>
                      <a:pt x="448" y="385"/>
                    </a:lnTo>
                    <a:lnTo>
                      <a:pt x="446" y="385"/>
                    </a:lnTo>
                    <a:lnTo>
                      <a:pt x="448" y="385"/>
                    </a:lnTo>
                    <a:lnTo>
                      <a:pt x="448" y="385"/>
                    </a:lnTo>
                    <a:lnTo>
                      <a:pt x="448" y="385"/>
                    </a:lnTo>
                    <a:lnTo>
                      <a:pt x="449" y="385"/>
                    </a:lnTo>
                    <a:lnTo>
                      <a:pt x="451" y="385"/>
                    </a:lnTo>
                    <a:lnTo>
                      <a:pt x="451" y="385"/>
                    </a:lnTo>
                    <a:lnTo>
                      <a:pt x="453" y="383"/>
                    </a:lnTo>
                    <a:lnTo>
                      <a:pt x="453" y="383"/>
                    </a:lnTo>
                    <a:lnTo>
                      <a:pt x="455" y="382"/>
                    </a:lnTo>
                    <a:lnTo>
                      <a:pt x="455" y="382"/>
                    </a:lnTo>
                    <a:lnTo>
                      <a:pt x="455" y="380"/>
                    </a:lnTo>
                    <a:lnTo>
                      <a:pt x="453" y="382"/>
                    </a:lnTo>
                    <a:lnTo>
                      <a:pt x="453" y="382"/>
                    </a:lnTo>
                    <a:lnTo>
                      <a:pt x="453" y="382"/>
                    </a:lnTo>
                    <a:lnTo>
                      <a:pt x="453" y="380"/>
                    </a:lnTo>
                    <a:lnTo>
                      <a:pt x="449" y="380"/>
                    </a:lnTo>
                    <a:lnTo>
                      <a:pt x="448" y="380"/>
                    </a:lnTo>
                    <a:lnTo>
                      <a:pt x="448" y="380"/>
                    </a:lnTo>
                    <a:lnTo>
                      <a:pt x="449" y="376"/>
                    </a:lnTo>
                    <a:lnTo>
                      <a:pt x="449" y="376"/>
                    </a:lnTo>
                    <a:lnTo>
                      <a:pt x="449" y="378"/>
                    </a:lnTo>
                    <a:lnTo>
                      <a:pt x="449" y="380"/>
                    </a:lnTo>
                    <a:lnTo>
                      <a:pt x="449" y="380"/>
                    </a:lnTo>
                    <a:lnTo>
                      <a:pt x="453" y="378"/>
                    </a:lnTo>
                    <a:lnTo>
                      <a:pt x="453" y="378"/>
                    </a:lnTo>
                    <a:lnTo>
                      <a:pt x="453" y="378"/>
                    </a:lnTo>
                    <a:lnTo>
                      <a:pt x="453" y="378"/>
                    </a:lnTo>
                    <a:lnTo>
                      <a:pt x="455" y="378"/>
                    </a:lnTo>
                    <a:lnTo>
                      <a:pt x="455" y="378"/>
                    </a:lnTo>
                    <a:lnTo>
                      <a:pt x="455" y="376"/>
                    </a:lnTo>
                    <a:lnTo>
                      <a:pt x="455" y="376"/>
                    </a:lnTo>
                    <a:lnTo>
                      <a:pt x="457" y="372"/>
                    </a:lnTo>
                    <a:lnTo>
                      <a:pt x="457" y="371"/>
                    </a:lnTo>
                    <a:lnTo>
                      <a:pt x="455" y="371"/>
                    </a:lnTo>
                    <a:lnTo>
                      <a:pt x="453" y="371"/>
                    </a:lnTo>
                    <a:lnTo>
                      <a:pt x="453" y="371"/>
                    </a:lnTo>
                    <a:lnTo>
                      <a:pt x="453" y="371"/>
                    </a:lnTo>
                    <a:lnTo>
                      <a:pt x="453" y="369"/>
                    </a:lnTo>
                    <a:lnTo>
                      <a:pt x="453" y="369"/>
                    </a:lnTo>
                    <a:lnTo>
                      <a:pt x="453" y="369"/>
                    </a:lnTo>
                    <a:lnTo>
                      <a:pt x="455" y="369"/>
                    </a:lnTo>
                    <a:lnTo>
                      <a:pt x="455" y="369"/>
                    </a:lnTo>
                    <a:lnTo>
                      <a:pt x="453" y="367"/>
                    </a:lnTo>
                    <a:lnTo>
                      <a:pt x="453" y="367"/>
                    </a:lnTo>
                    <a:lnTo>
                      <a:pt x="455" y="367"/>
                    </a:lnTo>
                    <a:lnTo>
                      <a:pt x="455" y="367"/>
                    </a:lnTo>
                    <a:lnTo>
                      <a:pt x="455" y="367"/>
                    </a:lnTo>
                    <a:lnTo>
                      <a:pt x="455" y="365"/>
                    </a:lnTo>
                    <a:lnTo>
                      <a:pt x="455" y="363"/>
                    </a:lnTo>
                    <a:lnTo>
                      <a:pt x="455" y="363"/>
                    </a:lnTo>
                    <a:lnTo>
                      <a:pt x="455" y="363"/>
                    </a:lnTo>
                    <a:lnTo>
                      <a:pt x="455" y="363"/>
                    </a:lnTo>
                    <a:lnTo>
                      <a:pt x="457" y="362"/>
                    </a:lnTo>
                    <a:lnTo>
                      <a:pt x="457" y="360"/>
                    </a:lnTo>
                    <a:lnTo>
                      <a:pt x="457" y="360"/>
                    </a:lnTo>
                    <a:lnTo>
                      <a:pt x="455" y="358"/>
                    </a:lnTo>
                    <a:lnTo>
                      <a:pt x="453" y="358"/>
                    </a:lnTo>
                    <a:lnTo>
                      <a:pt x="453" y="356"/>
                    </a:lnTo>
                    <a:lnTo>
                      <a:pt x="451" y="356"/>
                    </a:lnTo>
                    <a:lnTo>
                      <a:pt x="451" y="354"/>
                    </a:lnTo>
                    <a:lnTo>
                      <a:pt x="451" y="354"/>
                    </a:lnTo>
                    <a:lnTo>
                      <a:pt x="451" y="353"/>
                    </a:lnTo>
                    <a:lnTo>
                      <a:pt x="453" y="353"/>
                    </a:lnTo>
                    <a:lnTo>
                      <a:pt x="453" y="354"/>
                    </a:lnTo>
                    <a:lnTo>
                      <a:pt x="451" y="354"/>
                    </a:lnTo>
                    <a:lnTo>
                      <a:pt x="451" y="354"/>
                    </a:lnTo>
                    <a:lnTo>
                      <a:pt x="453" y="356"/>
                    </a:lnTo>
                    <a:lnTo>
                      <a:pt x="453" y="356"/>
                    </a:lnTo>
                    <a:lnTo>
                      <a:pt x="455" y="356"/>
                    </a:lnTo>
                    <a:lnTo>
                      <a:pt x="455" y="356"/>
                    </a:lnTo>
                    <a:lnTo>
                      <a:pt x="457" y="358"/>
                    </a:lnTo>
                    <a:lnTo>
                      <a:pt x="457" y="358"/>
                    </a:lnTo>
                    <a:lnTo>
                      <a:pt x="457" y="358"/>
                    </a:lnTo>
                    <a:lnTo>
                      <a:pt x="457" y="356"/>
                    </a:lnTo>
                    <a:lnTo>
                      <a:pt x="457" y="356"/>
                    </a:lnTo>
                    <a:lnTo>
                      <a:pt x="457" y="354"/>
                    </a:lnTo>
                    <a:lnTo>
                      <a:pt x="457" y="354"/>
                    </a:lnTo>
                    <a:lnTo>
                      <a:pt x="457" y="353"/>
                    </a:lnTo>
                    <a:lnTo>
                      <a:pt x="458" y="349"/>
                    </a:lnTo>
                    <a:lnTo>
                      <a:pt x="458" y="347"/>
                    </a:lnTo>
                    <a:lnTo>
                      <a:pt x="460" y="347"/>
                    </a:lnTo>
                    <a:lnTo>
                      <a:pt x="462" y="345"/>
                    </a:lnTo>
                    <a:lnTo>
                      <a:pt x="464" y="345"/>
                    </a:lnTo>
                    <a:lnTo>
                      <a:pt x="464" y="344"/>
                    </a:lnTo>
                    <a:lnTo>
                      <a:pt x="464" y="344"/>
                    </a:lnTo>
                    <a:lnTo>
                      <a:pt x="464" y="345"/>
                    </a:lnTo>
                    <a:lnTo>
                      <a:pt x="464" y="345"/>
                    </a:lnTo>
                    <a:lnTo>
                      <a:pt x="464" y="345"/>
                    </a:lnTo>
                    <a:lnTo>
                      <a:pt x="462" y="347"/>
                    </a:lnTo>
                    <a:lnTo>
                      <a:pt x="462" y="347"/>
                    </a:lnTo>
                    <a:lnTo>
                      <a:pt x="462" y="349"/>
                    </a:lnTo>
                    <a:lnTo>
                      <a:pt x="462" y="349"/>
                    </a:lnTo>
                    <a:lnTo>
                      <a:pt x="462" y="349"/>
                    </a:lnTo>
                    <a:lnTo>
                      <a:pt x="460" y="351"/>
                    </a:lnTo>
                    <a:lnTo>
                      <a:pt x="460" y="351"/>
                    </a:lnTo>
                    <a:lnTo>
                      <a:pt x="460" y="351"/>
                    </a:lnTo>
                    <a:lnTo>
                      <a:pt x="462" y="351"/>
                    </a:lnTo>
                    <a:lnTo>
                      <a:pt x="460" y="353"/>
                    </a:lnTo>
                    <a:lnTo>
                      <a:pt x="460" y="353"/>
                    </a:lnTo>
                    <a:lnTo>
                      <a:pt x="460" y="353"/>
                    </a:lnTo>
                    <a:lnTo>
                      <a:pt x="458" y="354"/>
                    </a:lnTo>
                    <a:lnTo>
                      <a:pt x="458" y="354"/>
                    </a:lnTo>
                    <a:lnTo>
                      <a:pt x="458" y="356"/>
                    </a:lnTo>
                    <a:lnTo>
                      <a:pt x="458" y="356"/>
                    </a:lnTo>
                    <a:lnTo>
                      <a:pt x="460" y="356"/>
                    </a:lnTo>
                    <a:lnTo>
                      <a:pt x="460" y="358"/>
                    </a:lnTo>
                    <a:lnTo>
                      <a:pt x="462" y="358"/>
                    </a:lnTo>
                    <a:lnTo>
                      <a:pt x="460" y="360"/>
                    </a:lnTo>
                    <a:lnTo>
                      <a:pt x="460" y="360"/>
                    </a:lnTo>
                    <a:lnTo>
                      <a:pt x="462" y="360"/>
                    </a:lnTo>
                    <a:lnTo>
                      <a:pt x="462" y="362"/>
                    </a:lnTo>
                    <a:lnTo>
                      <a:pt x="460" y="362"/>
                    </a:lnTo>
                    <a:lnTo>
                      <a:pt x="460" y="362"/>
                    </a:lnTo>
                    <a:lnTo>
                      <a:pt x="457" y="365"/>
                    </a:lnTo>
                    <a:lnTo>
                      <a:pt x="457" y="367"/>
                    </a:lnTo>
                    <a:lnTo>
                      <a:pt x="457" y="367"/>
                    </a:lnTo>
                    <a:lnTo>
                      <a:pt x="457" y="369"/>
                    </a:lnTo>
                    <a:lnTo>
                      <a:pt x="458" y="369"/>
                    </a:lnTo>
                    <a:lnTo>
                      <a:pt x="458" y="367"/>
                    </a:lnTo>
                    <a:lnTo>
                      <a:pt x="458" y="367"/>
                    </a:lnTo>
                    <a:lnTo>
                      <a:pt x="462" y="363"/>
                    </a:lnTo>
                    <a:lnTo>
                      <a:pt x="464" y="360"/>
                    </a:lnTo>
                    <a:lnTo>
                      <a:pt x="466" y="358"/>
                    </a:lnTo>
                    <a:lnTo>
                      <a:pt x="466" y="356"/>
                    </a:lnTo>
                    <a:lnTo>
                      <a:pt x="467" y="356"/>
                    </a:lnTo>
                    <a:lnTo>
                      <a:pt x="467" y="354"/>
                    </a:lnTo>
                    <a:lnTo>
                      <a:pt x="467" y="353"/>
                    </a:lnTo>
                    <a:lnTo>
                      <a:pt x="467" y="351"/>
                    </a:lnTo>
                    <a:lnTo>
                      <a:pt x="466" y="347"/>
                    </a:lnTo>
                    <a:lnTo>
                      <a:pt x="466" y="345"/>
                    </a:lnTo>
                    <a:lnTo>
                      <a:pt x="467" y="345"/>
                    </a:lnTo>
                    <a:lnTo>
                      <a:pt x="467" y="345"/>
                    </a:lnTo>
                    <a:lnTo>
                      <a:pt x="469" y="347"/>
                    </a:lnTo>
                    <a:lnTo>
                      <a:pt x="469" y="347"/>
                    </a:lnTo>
                    <a:lnTo>
                      <a:pt x="469" y="349"/>
                    </a:lnTo>
                    <a:lnTo>
                      <a:pt x="471" y="349"/>
                    </a:lnTo>
                    <a:lnTo>
                      <a:pt x="471" y="351"/>
                    </a:lnTo>
                    <a:lnTo>
                      <a:pt x="471" y="351"/>
                    </a:lnTo>
                    <a:lnTo>
                      <a:pt x="471" y="349"/>
                    </a:lnTo>
                    <a:lnTo>
                      <a:pt x="475" y="347"/>
                    </a:lnTo>
                    <a:lnTo>
                      <a:pt x="475" y="345"/>
                    </a:lnTo>
                    <a:lnTo>
                      <a:pt x="476" y="345"/>
                    </a:lnTo>
                    <a:lnTo>
                      <a:pt x="476" y="345"/>
                    </a:lnTo>
                    <a:lnTo>
                      <a:pt x="476" y="344"/>
                    </a:lnTo>
                    <a:lnTo>
                      <a:pt x="478" y="344"/>
                    </a:lnTo>
                    <a:lnTo>
                      <a:pt x="478" y="342"/>
                    </a:lnTo>
                    <a:lnTo>
                      <a:pt x="480" y="342"/>
                    </a:lnTo>
                    <a:lnTo>
                      <a:pt x="480" y="342"/>
                    </a:lnTo>
                    <a:lnTo>
                      <a:pt x="480" y="338"/>
                    </a:lnTo>
                    <a:lnTo>
                      <a:pt x="482" y="338"/>
                    </a:lnTo>
                    <a:lnTo>
                      <a:pt x="482" y="338"/>
                    </a:lnTo>
                    <a:lnTo>
                      <a:pt x="480" y="336"/>
                    </a:lnTo>
                    <a:lnTo>
                      <a:pt x="480" y="336"/>
                    </a:lnTo>
                    <a:lnTo>
                      <a:pt x="480" y="336"/>
                    </a:lnTo>
                    <a:lnTo>
                      <a:pt x="480" y="334"/>
                    </a:lnTo>
                    <a:lnTo>
                      <a:pt x="482" y="334"/>
                    </a:lnTo>
                    <a:lnTo>
                      <a:pt x="482" y="334"/>
                    </a:lnTo>
                    <a:lnTo>
                      <a:pt x="484" y="333"/>
                    </a:lnTo>
                    <a:lnTo>
                      <a:pt x="486" y="333"/>
                    </a:lnTo>
                    <a:lnTo>
                      <a:pt x="486" y="331"/>
                    </a:lnTo>
                    <a:lnTo>
                      <a:pt x="487" y="331"/>
                    </a:lnTo>
                    <a:lnTo>
                      <a:pt x="489" y="329"/>
                    </a:lnTo>
                    <a:lnTo>
                      <a:pt x="491" y="329"/>
                    </a:lnTo>
                    <a:lnTo>
                      <a:pt x="491" y="329"/>
                    </a:lnTo>
                    <a:lnTo>
                      <a:pt x="493" y="329"/>
                    </a:lnTo>
                    <a:lnTo>
                      <a:pt x="495" y="329"/>
                    </a:lnTo>
                    <a:lnTo>
                      <a:pt x="496" y="329"/>
                    </a:lnTo>
                    <a:lnTo>
                      <a:pt x="500" y="329"/>
                    </a:lnTo>
                    <a:lnTo>
                      <a:pt x="502" y="327"/>
                    </a:lnTo>
                    <a:lnTo>
                      <a:pt x="504" y="327"/>
                    </a:lnTo>
                    <a:lnTo>
                      <a:pt x="504" y="327"/>
                    </a:lnTo>
                    <a:lnTo>
                      <a:pt x="505" y="325"/>
                    </a:lnTo>
                    <a:lnTo>
                      <a:pt x="505" y="325"/>
                    </a:lnTo>
                    <a:lnTo>
                      <a:pt x="505" y="327"/>
                    </a:lnTo>
                    <a:lnTo>
                      <a:pt x="507" y="327"/>
                    </a:lnTo>
                    <a:lnTo>
                      <a:pt x="507" y="327"/>
                    </a:lnTo>
                    <a:lnTo>
                      <a:pt x="509" y="325"/>
                    </a:lnTo>
                    <a:lnTo>
                      <a:pt x="511" y="325"/>
                    </a:lnTo>
                    <a:lnTo>
                      <a:pt x="511" y="327"/>
                    </a:lnTo>
                    <a:lnTo>
                      <a:pt x="511" y="327"/>
                    </a:lnTo>
                    <a:lnTo>
                      <a:pt x="513" y="325"/>
                    </a:lnTo>
                    <a:lnTo>
                      <a:pt x="513" y="325"/>
                    </a:lnTo>
                    <a:lnTo>
                      <a:pt x="514" y="325"/>
                    </a:lnTo>
                    <a:lnTo>
                      <a:pt x="516" y="325"/>
                    </a:lnTo>
                    <a:lnTo>
                      <a:pt x="516" y="324"/>
                    </a:lnTo>
                    <a:lnTo>
                      <a:pt x="516" y="324"/>
                    </a:lnTo>
                    <a:lnTo>
                      <a:pt x="514" y="325"/>
                    </a:lnTo>
                    <a:lnTo>
                      <a:pt x="514" y="325"/>
                    </a:lnTo>
                    <a:lnTo>
                      <a:pt x="513" y="325"/>
                    </a:lnTo>
                    <a:lnTo>
                      <a:pt x="513" y="325"/>
                    </a:lnTo>
                    <a:lnTo>
                      <a:pt x="511" y="324"/>
                    </a:lnTo>
                    <a:lnTo>
                      <a:pt x="511" y="322"/>
                    </a:lnTo>
                    <a:lnTo>
                      <a:pt x="511" y="322"/>
                    </a:lnTo>
                    <a:lnTo>
                      <a:pt x="511" y="320"/>
                    </a:lnTo>
                    <a:lnTo>
                      <a:pt x="511" y="320"/>
                    </a:lnTo>
                    <a:lnTo>
                      <a:pt x="509" y="320"/>
                    </a:lnTo>
                    <a:lnTo>
                      <a:pt x="511" y="318"/>
                    </a:lnTo>
                    <a:lnTo>
                      <a:pt x="511" y="318"/>
                    </a:lnTo>
                    <a:lnTo>
                      <a:pt x="513" y="316"/>
                    </a:lnTo>
                    <a:lnTo>
                      <a:pt x="513" y="316"/>
                    </a:lnTo>
                    <a:lnTo>
                      <a:pt x="513" y="315"/>
                    </a:lnTo>
                    <a:lnTo>
                      <a:pt x="513" y="313"/>
                    </a:lnTo>
                    <a:lnTo>
                      <a:pt x="513" y="311"/>
                    </a:lnTo>
                    <a:lnTo>
                      <a:pt x="516" y="311"/>
                    </a:lnTo>
                    <a:lnTo>
                      <a:pt x="518" y="307"/>
                    </a:lnTo>
                    <a:lnTo>
                      <a:pt x="518" y="307"/>
                    </a:lnTo>
                    <a:lnTo>
                      <a:pt x="520" y="306"/>
                    </a:lnTo>
                    <a:lnTo>
                      <a:pt x="522" y="306"/>
                    </a:lnTo>
                    <a:lnTo>
                      <a:pt x="522" y="304"/>
                    </a:lnTo>
                    <a:lnTo>
                      <a:pt x="524" y="304"/>
                    </a:lnTo>
                    <a:lnTo>
                      <a:pt x="524" y="306"/>
                    </a:lnTo>
                    <a:lnTo>
                      <a:pt x="524" y="306"/>
                    </a:lnTo>
                    <a:lnTo>
                      <a:pt x="524" y="306"/>
                    </a:lnTo>
                    <a:lnTo>
                      <a:pt x="525" y="304"/>
                    </a:lnTo>
                    <a:lnTo>
                      <a:pt x="525" y="304"/>
                    </a:lnTo>
                    <a:lnTo>
                      <a:pt x="525" y="304"/>
                    </a:lnTo>
                    <a:lnTo>
                      <a:pt x="527" y="304"/>
                    </a:lnTo>
                    <a:lnTo>
                      <a:pt x="527" y="304"/>
                    </a:lnTo>
                    <a:lnTo>
                      <a:pt x="527" y="304"/>
                    </a:lnTo>
                    <a:lnTo>
                      <a:pt x="529" y="304"/>
                    </a:lnTo>
                    <a:lnTo>
                      <a:pt x="529" y="302"/>
                    </a:lnTo>
                    <a:lnTo>
                      <a:pt x="531" y="302"/>
                    </a:lnTo>
                    <a:lnTo>
                      <a:pt x="531" y="300"/>
                    </a:lnTo>
                    <a:lnTo>
                      <a:pt x="531" y="298"/>
                    </a:lnTo>
                    <a:lnTo>
                      <a:pt x="533" y="298"/>
                    </a:lnTo>
                    <a:lnTo>
                      <a:pt x="533" y="298"/>
                    </a:lnTo>
                    <a:lnTo>
                      <a:pt x="533" y="300"/>
                    </a:lnTo>
                    <a:lnTo>
                      <a:pt x="533" y="300"/>
                    </a:lnTo>
                    <a:lnTo>
                      <a:pt x="534" y="300"/>
                    </a:lnTo>
                    <a:lnTo>
                      <a:pt x="534" y="300"/>
                    </a:lnTo>
                    <a:lnTo>
                      <a:pt x="534" y="302"/>
                    </a:lnTo>
                    <a:lnTo>
                      <a:pt x="536" y="302"/>
                    </a:lnTo>
                    <a:lnTo>
                      <a:pt x="536" y="300"/>
                    </a:lnTo>
                    <a:lnTo>
                      <a:pt x="538" y="300"/>
                    </a:lnTo>
                    <a:lnTo>
                      <a:pt x="538" y="300"/>
                    </a:lnTo>
                    <a:lnTo>
                      <a:pt x="540" y="298"/>
                    </a:lnTo>
                    <a:lnTo>
                      <a:pt x="540" y="298"/>
                    </a:lnTo>
                    <a:lnTo>
                      <a:pt x="542" y="298"/>
                    </a:lnTo>
                    <a:lnTo>
                      <a:pt x="542" y="298"/>
                    </a:lnTo>
                    <a:lnTo>
                      <a:pt x="542" y="298"/>
                    </a:lnTo>
                    <a:lnTo>
                      <a:pt x="543" y="298"/>
                    </a:lnTo>
                    <a:lnTo>
                      <a:pt x="543" y="298"/>
                    </a:lnTo>
                    <a:lnTo>
                      <a:pt x="545" y="298"/>
                    </a:lnTo>
                    <a:lnTo>
                      <a:pt x="545" y="296"/>
                    </a:lnTo>
                    <a:lnTo>
                      <a:pt x="547" y="296"/>
                    </a:lnTo>
                    <a:lnTo>
                      <a:pt x="547" y="296"/>
                    </a:lnTo>
                    <a:lnTo>
                      <a:pt x="545" y="295"/>
                    </a:lnTo>
                    <a:lnTo>
                      <a:pt x="545" y="295"/>
                    </a:lnTo>
                    <a:lnTo>
                      <a:pt x="547" y="295"/>
                    </a:lnTo>
                    <a:lnTo>
                      <a:pt x="547" y="293"/>
                    </a:lnTo>
                    <a:lnTo>
                      <a:pt x="547" y="293"/>
                    </a:lnTo>
                    <a:lnTo>
                      <a:pt x="549" y="293"/>
                    </a:lnTo>
                    <a:lnTo>
                      <a:pt x="549" y="293"/>
                    </a:lnTo>
                    <a:lnTo>
                      <a:pt x="549" y="293"/>
                    </a:lnTo>
                    <a:lnTo>
                      <a:pt x="553" y="293"/>
                    </a:lnTo>
                    <a:lnTo>
                      <a:pt x="554" y="293"/>
                    </a:lnTo>
                    <a:lnTo>
                      <a:pt x="554" y="291"/>
                    </a:lnTo>
                    <a:lnTo>
                      <a:pt x="556" y="293"/>
                    </a:lnTo>
                    <a:lnTo>
                      <a:pt x="558" y="291"/>
                    </a:lnTo>
                    <a:lnTo>
                      <a:pt x="558" y="291"/>
                    </a:lnTo>
                    <a:lnTo>
                      <a:pt x="563" y="287"/>
                    </a:lnTo>
                    <a:lnTo>
                      <a:pt x="565" y="287"/>
                    </a:lnTo>
                    <a:lnTo>
                      <a:pt x="567" y="286"/>
                    </a:lnTo>
                    <a:lnTo>
                      <a:pt x="567" y="287"/>
                    </a:lnTo>
                    <a:lnTo>
                      <a:pt x="569" y="287"/>
                    </a:lnTo>
                    <a:lnTo>
                      <a:pt x="567" y="289"/>
                    </a:lnTo>
                    <a:lnTo>
                      <a:pt x="563" y="289"/>
                    </a:lnTo>
                    <a:lnTo>
                      <a:pt x="563" y="291"/>
                    </a:lnTo>
                    <a:lnTo>
                      <a:pt x="565" y="291"/>
                    </a:lnTo>
                    <a:lnTo>
                      <a:pt x="567" y="291"/>
                    </a:lnTo>
                    <a:lnTo>
                      <a:pt x="571" y="291"/>
                    </a:lnTo>
                    <a:lnTo>
                      <a:pt x="572" y="291"/>
                    </a:lnTo>
                    <a:lnTo>
                      <a:pt x="574" y="291"/>
                    </a:lnTo>
                    <a:lnTo>
                      <a:pt x="574" y="293"/>
                    </a:lnTo>
                    <a:lnTo>
                      <a:pt x="571" y="293"/>
                    </a:lnTo>
                    <a:lnTo>
                      <a:pt x="569" y="293"/>
                    </a:lnTo>
                    <a:lnTo>
                      <a:pt x="567" y="295"/>
                    </a:lnTo>
                    <a:lnTo>
                      <a:pt x="567" y="293"/>
                    </a:lnTo>
                    <a:lnTo>
                      <a:pt x="567" y="293"/>
                    </a:lnTo>
                    <a:lnTo>
                      <a:pt x="567" y="291"/>
                    </a:lnTo>
                    <a:lnTo>
                      <a:pt x="563" y="293"/>
                    </a:lnTo>
                    <a:lnTo>
                      <a:pt x="560" y="295"/>
                    </a:lnTo>
                    <a:lnTo>
                      <a:pt x="556" y="296"/>
                    </a:lnTo>
                    <a:lnTo>
                      <a:pt x="556" y="298"/>
                    </a:lnTo>
                    <a:lnTo>
                      <a:pt x="554" y="298"/>
                    </a:lnTo>
                    <a:lnTo>
                      <a:pt x="554" y="298"/>
                    </a:lnTo>
                    <a:lnTo>
                      <a:pt x="553" y="298"/>
                    </a:lnTo>
                    <a:lnTo>
                      <a:pt x="551" y="300"/>
                    </a:lnTo>
                    <a:lnTo>
                      <a:pt x="553" y="298"/>
                    </a:lnTo>
                    <a:lnTo>
                      <a:pt x="551" y="300"/>
                    </a:lnTo>
                    <a:lnTo>
                      <a:pt x="551" y="302"/>
                    </a:lnTo>
                    <a:lnTo>
                      <a:pt x="551" y="304"/>
                    </a:lnTo>
                    <a:lnTo>
                      <a:pt x="551" y="306"/>
                    </a:lnTo>
                    <a:lnTo>
                      <a:pt x="551" y="306"/>
                    </a:lnTo>
                    <a:lnTo>
                      <a:pt x="553" y="307"/>
                    </a:lnTo>
                    <a:lnTo>
                      <a:pt x="553" y="309"/>
                    </a:lnTo>
                    <a:lnTo>
                      <a:pt x="553" y="309"/>
                    </a:lnTo>
                    <a:lnTo>
                      <a:pt x="554" y="309"/>
                    </a:lnTo>
                    <a:lnTo>
                      <a:pt x="554" y="309"/>
                    </a:lnTo>
                    <a:lnTo>
                      <a:pt x="554" y="307"/>
                    </a:lnTo>
                    <a:lnTo>
                      <a:pt x="556" y="307"/>
                    </a:lnTo>
                    <a:lnTo>
                      <a:pt x="556" y="307"/>
                    </a:lnTo>
                    <a:lnTo>
                      <a:pt x="558" y="306"/>
                    </a:lnTo>
                    <a:lnTo>
                      <a:pt x="560" y="306"/>
                    </a:lnTo>
                    <a:lnTo>
                      <a:pt x="560" y="306"/>
                    </a:lnTo>
                    <a:lnTo>
                      <a:pt x="563" y="302"/>
                    </a:lnTo>
                    <a:lnTo>
                      <a:pt x="563" y="302"/>
                    </a:lnTo>
                    <a:lnTo>
                      <a:pt x="565" y="300"/>
                    </a:lnTo>
                    <a:lnTo>
                      <a:pt x="567" y="298"/>
                    </a:lnTo>
                    <a:lnTo>
                      <a:pt x="567" y="300"/>
                    </a:lnTo>
                    <a:lnTo>
                      <a:pt x="567" y="298"/>
                    </a:lnTo>
                    <a:lnTo>
                      <a:pt x="567" y="298"/>
                    </a:lnTo>
                    <a:lnTo>
                      <a:pt x="569" y="300"/>
                    </a:lnTo>
                    <a:lnTo>
                      <a:pt x="571" y="300"/>
                    </a:lnTo>
                    <a:lnTo>
                      <a:pt x="571" y="300"/>
                    </a:lnTo>
                    <a:lnTo>
                      <a:pt x="571" y="298"/>
                    </a:lnTo>
                    <a:lnTo>
                      <a:pt x="572" y="298"/>
                    </a:lnTo>
                    <a:lnTo>
                      <a:pt x="572" y="298"/>
                    </a:lnTo>
                    <a:lnTo>
                      <a:pt x="574" y="298"/>
                    </a:lnTo>
                    <a:lnTo>
                      <a:pt x="574" y="298"/>
                    </a:lnTo>
                    <a:lnTo>
                      <a:pt x="576" y="298"/>
                    </a:lnTo>
                    <a:lnTo>
                      <a:pt x="578" y="296"/>
                    </a:lnTo>
                    <a:lnTo>
                      <a:pt x="578" y="296"/>
                    </a:lnTo>
                    <a:lnTo>
                      <a:pt x="580" y="296"/>
                    </a:lnTo>
                    <a:lnTo>
                      <a:pt x="580" y="296"/>
                    </a:lnTo>
                    <a:lnTo>
                      <a:pt x="581" y="295"/>
                    </a:lnTo>
                    <a:lnTo>
                      <a:pt x="583" y="295"/>
                    </a:lnTo>
                    <a:lnTo>
                      <a:pt x="587" y="293"/>
                    </a:lnTo>
                    <a:lnTo>
                      <a:pt x="587" y="293"/>
                    </a:lnTo>
                    <a:lnTo>
                      <a:pt x="589" y="293"/>
                    </a:lnTo>
                    <a:lnTo>
                      <a:pt x="589" y="293"/>
                    </a:lnTo>
                    <a:lnTo>
                      <a:pt x="591" y="293"/>
                    </a:lnTo>
                    <a:lnTo>
                      <a:pt x="591" y="293"/>
                    </a:lnTo>
                    <a:lnTo>
                      <a:pt x="589" y="293"/>
                    </a:lnTo>
                    <a:lnTo>
                      <a:pt x="589" y="291"/>
                    </a:lnTo>
                    <a:lnTo>
                      <a:pt x="589" y="291"/>
                    </a:lnTo>
                    <a:lnTo>
                      <a:pt x="589" y="291"/>
                    </a:lnTo>
                    <a:lnTo>
                      <a:pt x="589" y="289"/>
                    </a:lnTo>
                    <a:lnTo>
                      <a:pt x="587" y="289"/>
                    </a:lnTo>
                    <a:lnTo>
                      <a:pt x="587" y="289"/>
                    </a:lnTo>
                    <a:lnTo>
                      <a:pt x="585" y="289"/>
                    </a:lnTo>
                    <a:lnTo>
                      <a:pt x="587" y="287"/>
                    </a:lnTo>
                    <a:lnTo>
                      <a:pt x="585" y="287"/>
                    </a:lnTo>
                    <a:lnTo>
                      <a:pt x="581" y="287"/>
                    </a:lnTo>
                    <a:lnTo>
                      <a:pt x="580" y="289"/>
                    </a:lnTo>
                    <a:lnTo>
                      <a:pt x="580" y="287"/>
                    </a:lnTo>
                    <a:lnTo>
                      <a:pt x="576" y="287"/>
                    </a:lnTo>
                    <a:lnTo>
                      <a:pt x="574" y="286"/>
                    </a:lnTo>
                    <a:lnTo>
                      <a:pt x="572" y="286"/>
                    </a:lnTo>
                    <a:lnTo>
                      <a:pt x="572" y="286"/>
                    </a:lnTo>
                    <a:lnTo>
                      <a:pt x="572" y="286"/>
                    </a:lnTo>
                    <a:lnTo>
                      <a:pt x="572" y="284"/>
                    </a:lnTo>
                    <a:lnTo>
                      <a:pt x="572" y="284"/>
                    </a:lnTo>
                    <a:lnTo>
                      <a:pt x="571" y="282"/>
                    </a:lnTo>
                    <a:lnTo>
                      <a:pt x="569" y="282"/>
                    </a:lnTo>
                    <a:lnTo>
                      <a:pt x="569" y="282"/>
                    </a:lnTo>
                    <a:lnTo>
                      <a:pt x="569" y="280"/>
                    </a:lnTo>
                    <a:lnTo>
                      <a:pt x="567" y="280"/>
                    </a:lnTo>
                    <a:lnTo>
                      <a:pt x="567" y="278"/>
                    </a:lnTo>
                    <a:lnTo>
                      <a:pt x="567" y="278"/>
                    </a:lnTo>
                    <a:lnTo>
                      <a:pt x="567" y="277"/>
                    </a:lnTo>
                    <a:lnTo>
                      <a:pt x="569" y="275"/>
                    </a:lnTo>
                    <a:lnTo>
                      <a:pt x="567" y="275"/>
                    </a:lnTo>
                    <a:lnTo>
                      <a:pt x="567" y="275"/>
                    </a:lnTo>
                    <a:lnTo>
                      <a:pt x="567" y="275"/>
                    </a:lnTo>
                    <a:lnTo>
                      <a:pt x="569" y="273"/>
                    </a:lnTo>
                    <a:lnTo>
                      <a:pt x="571" y="269"/>
                    </a:lnTo>
                    <a:lnTo>
                      <a:pt x="572" y="268"/>
                    </a:lnTo>
                    <a:lnTo>
                      <a:pt x="571" y="268"/>
                    </a:lnTo>
                    <a:lnTo>
                      <a:pt x="571" y="268"/>
                    </a:lnTo>
                    <a:lnTo>
                      <a:pt x="571" y="266"/>
                    </a:lnTo>
                    <a:lnTo>
                      <a:pt x="571" y="266"/>
                    </a:lnTo>
                    <a:lnTo>
                      <a:pt x="565" y="268"/>
                    </a:lnTo>
                    <a:lnTo>
                      <a:pt x="565" y="268"/>
                    </a:lnTo>
                    <a:lnTo>
                      <a:pt x="565" y="266"/>
                    </a:lnTo>
                    <a:lnTo>
                      <a:pt x="563" y="266"/>
                    </a:lnTo>
                    <a:lnTo>
                      <a:pt x="560" y="266"/>
                    </a:lnTo>
                    <a:lnTo>
                      <a:pt x="562" y="264"/>
                    </a:lnTo>
                    <a:lnTo>
                      <a:pt x="563" y="264"/>
                    </a:lnTo>
                    <a:lnTo>
                      <a:pt x="565" y="264"/>
                    </a:lnTo>
                    <a:lnTo>
                      <a:pt x="567" y="264"/>
                    </a:lnTo>
                    <a:lnTo>
                      <a:pt x="571" y="266"/>
                    </a:lnTo>
                    <a:lnTo>
                      <a:pt x="572" y="264"/>
                    </a:lnTo>
                    <a:lnTo>
                      <a:pt x="576" y="262"/>
                    </a:lnTo>
                    <a:lnTo>
                      <a:pt x="578" y="260"/>
                    </a:lnTo>
                    <a:lnTo>
                      <a:pt x="578" y="258"/>
                    </a:lnTo>
                    <a:lnTo>
                      <a:pt x="578" y="257"/>
                    </a:lnTo>
                    <a:lnTo>
                      <a:pt x="578" y="257"/>
                    </a:lnTo>
                    <a:lnTo>
                      <a:pt x="580" y="258"/>
                    </a:lnTo>
                    <a:lnTo>
                      <a:pt x="580" y="257"/>
                    </a:lnTo>
                    <a:lnTo>
                      <a:pt x="578" y="255"/>
                    </a:lnTo>
                    <a:lnTo>
                      <a:pt x="576" y="253"/>
                    </a:lnTo>
                    <a:lnTo>
                      <a:pt x="572" y="253"/>
                    </a:lnTo>
                    <a:lnTo>
                      <a:pt x="571" y="253"/>
                    </a:lnTo>
                    <a:lnTo>
                      <a:pt x="569" y="253"/>
                    </a:lnTo>
                    <a:lnTo>
                      <a:pt x="565" y="253"/>
                    </a:lnTo>
                    <a:lnTo>
                      <a:pt x="556" y="257"/>
                    </a:lnTo>
                    <a:lnTo>
                      <a:pt x="553" y="258"/>
                    </a:lnTo>
                    <a:lnTo>
                      <a:pt x="549" y="258"/>
                    </a:lnTo>
                    <a:lnTo>
                      <a:pt x="549" y="260"/>
                    </a:lnTo>
                    <a:lnTo>
                      <a:pt x="547" y="260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42" y="264"/>
                    </a:lnTo>
                    <a:lnTo>
                      <a:pt x="540" y="264"/>
                    </a:lnTo>
                    <a:lnTo>
                      <a:pt x="536" y="268"/>
                    </a:lnTo>
                    <a:lnTo>
                      <a:pt x="534" y="269"/>
                    </a:lnTo>
                    <a:lnTo>
                      <a:pt x="533" y="269"/>
                    </a:lnTo>
                    <a:lnTo>
                      <a:pt x="531" y="271"/>
                    </a:lnTo>
                    <a:lnTo>
                      <a:pt x="529" y="273"/>
                    </a:lnTo>
                    <a:lnTo>
                      <a:pt x="529" y="273"/>
                    </a:lnTo>
                    <a:lnTo>
                      <a:pt x="527" y="275"/>
                    </a:lnTo>
                    <a:lnTo>
                      <a:pt x="527" y="275"/>
                    </a:lnTo>
                    <a:lnTo>
                      <a:pt x="525" y="275"/>
                    </a:lnTo>
                    <a:lnTo>
                      <a:pt x="529" y="271"/>
                    </a:lnTo>
                    <a:lnTo>
                      <a:pt x="533" y="269"/>
                    </a:lnTo>
                    <a:lnTo>
                      <a:pt x="534" y="269"/>
                    </a:lnTo>
                    <a:lnTo>
                      <a:pt x="538" y="264"/>
                    </a:lnTo>
                    <a:lnTo>
                      <a:pt x="538" y="262"/>
                    </a:lnTo>
                    <a:lnTo>
                      <a:pt x="540" y="262"/>
                    </a:lnTo>
                    <a:lnTo>
                      <a:pt x="542" y="260"/>
                    </a:lnTo>
                    <a:lnTo>
                      <a:pt x="547" y="257"/>
                    </a:lnTo>
                    <a:lnTo>
                      <a:pt x="549" y="257"/>
                    </a:lnTo>
                    <a:lnTo>
                      <a:pt x="553" y="253"/>
                    </a:lnTo>
                    <a:lnTo>
                      <a:pt x="553" y="253"/>
                    </a:lnTo>
                    <a:lnTo>
                      <a:pt x="553" y="253"/>
                    </a:lnTo>
                    <a:lnTo>
                      <a:pt x="554" y="251"/>
                    </a:lnTo>
                    <a:lnTo>
                      <a:pt x="560" y="251"/>
                    </a:lnTo>
                    <a:lnTo>
                      <a:pt x="560" y="251"/>
                    </a:lnTo>
                    <a:lnTo>
                      <a:pt x="562" y="249"/>
                    </a:lnTo>
                    <a:lnTo>
                      <a:pt x="563" y="248"/>
                    </a:lnTo>
                    <a:lnTo>
                      <a:pt x="565" y="246"/>
                    </a:lnTo>
                    <a:lnTo>
                      <a:pt x="567" y="246"/>
                    </a:lnTo>
                    <a:lnTo>
                      <a:pt x="567" y="244"/>
                    </a:lnTo>
                    <a:lnTo>
                      <a:pt x="567" y="244"/>
                    </a:lnTo>
                    <a:lnTo>
                      <a:pt x="569" y="244"/>
                    </a:lnTo>
                    <a:lnTo>
                      <a:pt x="569" y="244"/>
                    </a:lnTo>
                    <a:lnTo>
                      <a:pt x="571" y="244"/>
                    </a:lnTo>
                    <a:lnTo>
                      <a:pt x="572" y="244"/>
                    </a:lnTo>
                    <a:lnTo>
                      <a:pt x="572" y="242"/>
                    </a:lnTo>
                    <a:lnTo>
                      <a:pt x="574" y="244"/>
                    </a:lnTo>
                    <a:lnTo>
                      <a:pt x="576" y="244"/>
                    </a:lnTo>
                    <a:lnTo>
                      <a:pt x="578" y="244"/>
                    </a:lnTo>
                    <a:lnTo>
                      <a:pt x="580" y="244"/>
                    </a:lnTo>
                    <a:lnTo>
                      <a:pt x="583" y="242"/>
                    </a:lnTo>
                    <a:lnTo>
                      <a:pt x="587" y="244"/>
                    </a:lnTo>
                    <a:lnTo>
                      <a:pt x="587" y="244"/>
                    </a:lnTo>
                    <a:lnTo>
                      <a:pt x="591" y="244"/>
                    </a:lnTo>
                    <a:lnTo>
                      <a:pt x="592" y="244"/>
                    </a:lnTo>
                    <a:lnTo>
                      <a:pt x="598" y="244"/>
                    </a:lnTo>
                    <a:lnTo>
                      <a:pt x="600" y="244"/>
                    </a:lnTo>
                    <a:lnTo>
                      <a:pt x="601" y="246"/>
                    </a:lnTo>
                    <a:lnTo>
                      <a:pt x="601" y="246"/>
                    </a:lnTo>
                    <a:lnTo>
                      <a:pt x="601" y="246"/>
                    </a:lnTo>
                    <a:lnTo>
                      <a:pt x="605" y="246"/>
                    </a:lnTo>
                    <a:lnTo>
                      <a:pt x="610" y="246"/>
                    </a:lnTo>
                    <a:lnTo>
                      <a:pt x="612" y="244"/>
                    </a:lnTo>
                    <a:lnTo>
                      <a:pt x="612" y="244"/>
                    </a:lnTo>
                    <a:lnTo>
                      <a:pt x="612" y="244"/>
                    </a:lnTo>
                    <a:lnTo>
                      <a:pt x="612" y="246"/>
                    </a:lnTo>
                    <a:lnTo>
                      <a:pt x="612" y="246"/>
                    </a:lnTo>
                    <a:lnTo>
                      <a:pt x="614" y="246"/>
                    </a:lnTo>
                    <a:lnTo>
                      <a:pt x="616" y="242"/>
                    </a:lnTo>
                    <a:lnTo>
                      <a:pt x="618" y="242"/>
                    </a:lnTo>
                    <a:lnTo>
                      <a:pt x="621" y="240"/>
                    </a:lnTo>
                    <a:lnTo>
                      <a:pt x="623" y="237"/>
                    </a:lnTo>
                    <a:lnTo>
                      <a:pt x="623" y="239"/>
                    </a:lnTo>
                    <a:lnTo>
                      <a:pt x="625" y="237"/>
                    </a:lnTo>
                    <a:lnTo>
                      <a:pt x="629" y="235"/>
                    </a:lnTo>
                    <a:lnTo>
                      <a:pt x="632" y="235"/>
                    </a:lnTo>
                    <a:lnTo>
                      <a:pt x="634" y="233"/>
                    </a:lnTo>
                    <a:lnTo>
                      <a:pt x="636" y="235"/>
                    </a:lnTo>
                    <a:lnTo>
                      <a:pt x="638" y="235"/>
                    </a:lnTo>
                    <a:lnTo>
                      <a:pt x="639" y="233"/>
                    </a:lnTo>
                    <a:lnTo>
                      <a:pt x="639" y="233"/>
                    </a:lnTo>
                    <a:lnTo>
                      <a:pt x="643" y="231"/>
                    </a:lnTo>
                    <a:lnTo>
                      <a:pt x="645" y="231"/>
                    </a:lnTo>
                    <a:lnTo>
                      <a:pt x="647" y="230"/>
                    </a:lnTo>
                    <a:lnTo>
                      <a:pt x="648" y="228"/>
                    </a:lnTo>
                    <a:lnTo>
                      <a:pt x="648" y="228"/>
                    </a:lnTo>
                    <a:lnTo>
                      <a:pt x="647" y="226"/>
                    </a:lnTo>
                    <a:lnTo>
                      <a:pt x="647" y="226"/>
                    </a:lnTo>
                    <a:lnTo>
                      <a:pt x="648" y="226"/>
                    </a:lnTo>
                    <a:lnTo>
                      <a:pt x="650" y="226"/>
                    </a:lnTo>
                    <a:lnTo>
                      <a:pt x="650" y="224"/>
                    </a:lnTo>
                    <a:lnTo>
                      <a:pt x="647" y="224"/>
                    </a:lnTo>
                    <a:lnTo>
                      <a:pt x="648" y="224"/>
                    </a:lnTo>
                    <a:lnTo>
                      <a:pt x="650" y="224"/>
                    </a:lnTo>
                    <a:lnTo>
                      <a:pt x="650" y="224"/>
                    </a:lnTo>
                    <a:lnTo>
                      <a:pt x="648" y="222"/>
                    </a:lnTo>
                    <a:lnTo>
                      <a:pt x="648" y="222"/>
                    </a:lnTo>
                    <a:lnTo>
                      <a:pt x="650" y="220"/>
                    </a:lnTo>
                    <a:lnTo>
                      <a:pt x="650" y="219"/>
                    </a:lnTo>
                    <a:lnTo>
                      <a:pt x="648" y="219"/>
                    </a:lnTo>
                    <a:lnTo>
                      <a:pt x="648" y="219"/>
                    </a:lnTo>
                    <a:lnTo>
                      <a:pt x="647" y="219"/>
                    </a:lnTo>
                    <a:lnTo>
                      <a:pt x="650" y="219"/>
                    </a:lnTo>
                    <a:lnTo>
                      <a:pt x="650" y="219"/>
                    </a:lnTo>
                    <a:lnTo>
                      <a:pt x="652" y="219"/>
                    </a:lnTo>
                    <a:lnTo>
                      <a:pt x="652" y="217"/>
                    </a:lnTo>
                    <a:lnTo>
                      <a:pt x="650" y="217"/>
                    </a:lnTo>
                    <a:lnTo>
                      <a:pt x="652" y="217"/>
                    </a:lnTo>
                    <a:lnTo>
                      <a:pt x="650" y="217"/>
                    </a:lnTo>
                    <a:lnTo>
                      <a:pt x="650" y="215"/>
                    </a:lnTo>
                    <a:lnTo>
                      <a:pt x="650" y="215"/>
                    </a:lnTo>
                    <a:lnTo>
                      <a:pt x="652" y="215"/>
                    </a:lnTo>
                    <a:lnTo>
                      <a:pt x="647" y="213"/>
                    </a:lnTo>
                    <a:lnTo>
                      <a:pt x="648" y="213"/>
                    </a:lnTo>
                    <a:lnTo>
                      <a:pt x="647" y="211"/>
                    </a:lnTo>
                    <a:lnTo>
                      <a:pt x="647" y="211"/>
                    </a:lnTo>
                    <a:lnTo>
                      <a:pt x="645" y="213"/>
                    </a:lnTo>
                    <a:lnTo>
                      <a:pt x="641" y="215"/>
                    </a:lnTo>
                    <a:lnTo>
                      <a:pt x="641" y="215"/>
                    </a:lnTo>
                    <a:lnTo>
                      <a:pt x="641" y="215"/>
                    </a:lnTo>
                    <a:lnTo>
                      <a:pt x="643" y="213"/>
                    </a:lnTo>
                    <a:lnTo>
                      <a:pt x="643" y="211"/>
                    </a:lnTo>
                    <a:lnTo>
                      <a:pt x="645" y="211"/>
                    </a:lnTo>
                    <a:lnTo>
                      <a:pt x="645" y="210"/>
                    </a:lnTo>
                    <a:lnTo>
                      <a:pt x="645" y="210"/>
                    </a:lnTo>
                    <a:lnTo>
                      <a:pt x="645" y="208"/>
                    </a:lnTo>
                    <a:lnTo>
                      <a:pt x="643" y="208"/>
                    </a:lnTo>
                    <a:lnTo>
                      <a:pt x="639" y="208"/>
                    </a:lnTo>
                    <a:lnTo>
                      <a:pt x="639" y="208"/>
                    </a:lnTo>
                    <a:lnTo>
                      <a:pt x="639" y="210"/>
                    </a:lnTo>
                    <a:lnTo>
                      <a:pt x="641" y="210"/>
                    </a:lnTo>
                    <a:lnTo>
                      <a:pt x="641" y="210"/>
                    </a:lnTo>
                    <a:lnTo>
                      <a:pt x="639" y="210"/>
                    </a:lnTo>
                    <a:lnTo>
                      <a:pt x="634" y="210"/>
                    </a:lnTo>
                    <a:lnTo>
                      <a:pt x="634" y="210"/>
                    </a:lnTo>
                    <a:lnTo>
                      <a:pt x="632" y="211"/>
                    </a:lnTo>
                    <a:lnTo>
                      <a:pt x="629" y="211"/>
                    </a:lnTo>
                    <a:lnTo>
                      <a:pt x="629" y="213"/>
                    </a:lnTo>
                    <a:lnTo>
                      <a:pt x="625" y="215"/>
                    </a:lnTo>
                    <a:lnTo>
                      <a:pt x="625" y="215"/>
                    </a:lnTo>
                    <a:lnTo>
                      <a:pt x="623" y="215"/>
                    </a:lnTo>
                    <a:lnTo>
                      <a:pt x="621" y="217"/>
                    </a:lnTo>
                    <a:lnTo>
                      <a:pt x="623" y="213"/>
                    </a:lnTo>
                    <a:lnTo>
                      <a:pt x="621" y="213"/>
                    </a:lnTo>
                    <a:lnTo>
                      <a:pt x="620" y="211"/>
                    </a:lnTo>
                    <a:lnTo>
                      <a:pt x="618" y="211"/>
                    </a:lnTo>
                    <a:lnTo>
                      <a:pt x="618" y="211"/>
                    </a:lnTo>
                    <a:lnTo>
                      <a:pt x="620" y="211"/>
                    </a:lnTo>
                    <a:lnTo>
                      <a:pt x="621" y="211"/>
                    </a:lnTo>
                    <a:lnTo>
                      <a:pt x="623" y="211"/>
                    </a:lnTo>
                    <a:lnTo>
                      <a:pt x="623" y="213"/>
                    </a:lnTo>
                    <a:lnTo>
                      <a:pt x="627" y="210"/>
                    </a:lnTo>
                    <a:lnTo>
                      <a:pt x="629" y="210"/>
                    </a:lnTo>
                    <a:lnTo>
                      <a:pt x="630" y="210"/>
                    </a:lnTo>
                    <a:lnTo>
                      <a:pt x="634" y="208"/>
                    </a:lnTo>
                    <a:lnTo>
                      <a:pt x="634" y="208"/>
                    </a:lnTo>
                    <a:lnTo>
                      <a:pt x="632" y="210"/>
                    </a:lnTo>
                    <a:lnTo>
                      <a:pt x="630" y="210"/>
                    </a:lnTo>
                    <a:lnTo>
                      <a:pt x="629" y="210"/>
                    </a:lnTo>
                    <a:lnTo>
                      <a:pt x="630" y="210"/>
                    </a:lnTo>
                    <a:lnTo>
                      <a:pt x="632" y="208"/>
                    </a:lnTo>
                    <a:lnTo>
                      <a:pt x="636" y="208"/>
                    </a:lnTo>
                    <a:lnTo>
                      <a:pt x="638" y="206"/>
                    </a:lnTo>
                    <a:lnTo>
                      <a:pt x="639" y="206"/>
                    </a:lnTo>
                    <a:lnTo>
                      <a:pt x="641" y="206"/>
                    </a:lnTo>
                    <a:lnTo>
                      <a:pt x="641" y="206"/>
                    </a:lnTo>
                    <a:lnTo>
                      <a:pt x="643" y="206"/>
                    </a:lnTo>
                    <a:lnTo>
                      <a:pt x="643" y="206"/>
                    </a:lnTo>
                    <a:lnTo>
                      <a:pt x="645" y="206"/>
                    </a:lnTo>
                    <a:lnTo>
                      <a:pt x="645" y="206"/>
                    </a:lnTo>
                    <a:lnTo>
                      <a:pt x="645" y="204"/>
                    </a:lnTo>
                    <a:lnTo>
                      <a:pt x="645" y="204"/>
                    </a:lnTo>
                    <a:lnTo>
                      <a:pt x="645" y="204"/>
                    </a:lnTo>
                    <a:lnTo>
                      <a:pt x="643" y="202"/>
                    </a:lnTo>
                    <a:lnTo>
                      <a:pt x="641" y="202"/>
                    </a:lnTo>
                    <a:lnTo>
                      <a:pt x="643" y="201"/>
                    </a:lnTo>
                    <a:lnTo>
                      <a:pt x="641" y="201"/>
                    </a:lnTo>
                    <a:lnTo>
                      <a:pt x="641" y="201"/>
                    </a:lnTo>
                    <a:lnTo>
                      <a:pt x="641" y="202"/>
                    </a:lnTo>
                    <a:lnTo>
                      <a:pt x="639" y="202"/>
                    </a:lnTo>
                    <a:lnTo>
                      <a:pt x="638" y="201"/>
                    </a:lnTo>
                    <a:lnTo>
                      <a:pt x="638" y="201"/>
                    </a:lnTo>
                    <a:lnTo>
                      <a:pt x="638" y="201"/>
                    </a:lnTo>
                    <a:lnTo>
                      <a:pt x="638" y="201"/>
                    </a:lnTo>
                    <a:lnTo>
                      <a:pt x="638" y="199"/>
                    </a:lnTo>
                    <a:lnTo>
                      <a:pt x="636" y="199"/>
                    </a:lnTo>
                    <a:lnTo>
                      <a:pt x="636" y="197"/>
                    </a:lnTo>
                    <a:lnTo>
                      <a:pt x="634" y="199"/>
                    </a:lnTo>
                    <a:lnTo>
                      <a:pt x="632" y="201"/>
                    </a:lnTo>
                    <a:lnTo>
                      <a:pt x="632" y="201"/>
                    </a:lnTo>
                    <a:lnTo>
                      <a:pt x="634" y="197"/>
                    </a:lnTo>
                    <a:lnTo>
                      <a:pt x="632" y="197"/>
                    </a:lnTo>
                    <a:lnTo>
                      <a:pt x="632" y="197"/>
                    </a:lnTo>
                    <a:lnTo>
                      <a:pt x="632" y="197"/>
                    </a:lnTo>
                    <a:lnTo>
                      <a:pt x="630" y="197"/>
                    </a:lnTo>
                    <a:lnTo>
                      <a:pt x="629" y="195"/>
                    </a:lnTo>
                    <a:lnTo>
                      <a:pt x="629" y="197"/>
                    </a:lnTo>
                    <a:lnTo>
                      <a:pt x="630" y="195"/>
                    </a:lnTo>
                    <a:lnTo>
                      <a:pt x="630" y="195"/>
                    </a:lnTo>
                    <a:lnTo>
                      <a:pt x="629" y="193"/>
                    </a:lnTo>
                    <a:lnTo>
                      <a:pt x="630" y="193"/>
                    </a:lnTo>
                    <a:lnTo>
                      <a:pt x="630" y="192"/>
                    </a:lnTo>
                    <a:lnTo>
                      <a:pt x="629" y="192"/>
                    </a:lnTo>
                    <a:lnTo>
                      <a:pt x="629" y="193"/>
                    </a:lnTo>
                    <a:lnTo>
                      <a:pt x="629" y="192"/>
                    </a:lnTo>
                    <a:lnTo>
                      <a:pt x="629" y="192"/>
                    </a:lnTo>
                    <a:lnTo>
                      <a:pt x="625" y="192"/>
                    </a:lnTo>
                    <a:lnTo>
                      <a:pt x="625" y="190"/>
                    </a:lnTo>
                    <a:lnTo>
                      <a:pt x="625" y="190"/>
                    </a:lnTo>
                    <a:lnTo>
                      <a:pt x="625" y="188"/>
                    </a:lnTo>
                    <a:lnTo>
                      <a:pt x="621" y="188"/>
                    </a:lnTo>
                    <a:lnTo>
                      <a:pt x="623" y="186"/>
                    </a:lnTo>
                    <a:lnTo>
                      <a:pt x="623" y="186"/>
                    </a:lnTo>
                    <a:lnTo>
                      <a:pt x="623" y="186"/>
                    </a:lnTo>
                    <a:lnTo>
                      <a:pt x="623" y="186"/>
                    </a:lnTo>
                    <a:lnTo>
                      <a:pt x="623" y="184"/>
                    </a:lnTo>
                    <a:lnTo>
                      <a:pt x="623" y="184"/>
                    </a:lnTo>
                    <a:lnTo>
                      <a:pt x="625" y="184"/>
                    </a:lnTo>
                    <a:lnTo>
                      <a:pt x="625" y="184"/>
                    </a:lnTo>
                    <a:lnTo>
                      <a:pt x="623" y="182"/>
                    </a:lnTo>
                    <a:lnTo>
                      <a:pt x="620" y="182"/>
                    </a:lnTo>
                    <a:lnTo>
                      <a:pt x="618" y="182"/>
                    </a:lnTo>
                    <a:lnTo>
                      <a:pt x="618" y="182"/>
                    </a:lnTo>
                    <a:lnTo>
                      <a:pt x="623" y="182"/>
                    </a:lnTo>
                    <a:lnTo>
                      <a:pt x="623" y="182"/>
                    </a:lnTo>
                    <a:lnTo>
                      <a:pt x="621" y="182"/>
                    </a:lnTo>
                    <a:lnTo>
                      <a:pt x="621" y="181"/>
                    </a:lnTo>
                    <a:lnTo>
                      <a:pt x="623" y="182"/>
                    </a:lnTo>
                    <a:lnTo>
                      <a:pt x="625" y="182"/>
                    </a:lnTo>
                    <a:lnTo>
                      <a:pt x="625" y="182"/>
                    </a:lnTo>
                    <a:lnTo>
                      <a:pt x="627" y="181"/>
                    </a:lnTo>
                    <a:lnTo>
                      <a:pt x="629" y="179"/>
                    </a:lnTo>
                    <a:lnTo>
                      <a:pt x="629" y="179"/>
                    </a:lnTo>
                    <a:lnTo>
                      <a:pt x="627" y="177"/>
                    </a:lnTo>
                    <a:lnTo>
                      <a:pt x="627" y="177"/>
                    </a:lnTo>
                    <a:lnTo>
                      <a:pt x="627" y="175"/>
                    </a:lnTo>
                    <a:lnTo>
                      <a:pt x="623" y="175"/>
                    </a:lnTo>
                    <a:lnTo>
                      <a:pt x="623" y="175"/>
                    </a:lnTo>
                    <a:lnTo>
                      <a:pt x="625" y="175"/>
                    </a:lnTo>
                    <a:lnTo>
                      <a:pt x="629" y="173"/>
                    </a:lnTo>
                    <a:lnTo>
                      <a:pt x="629" y="173"/>
                    </a:lnTo>
                    <a:lnTo>
                      <a:pt x="627" y="173"/>
                    </a:lnTo>
                    <a:lnTo>
                      <a:pt x="627" y="172"/>
                    </a:lnTo>
                    <a:lnTo>
                      <a:pt x="627" y="170"/>
                    </a:lnTo>
                    <a:lnTo>
                      <a:pt x="625" y="172"/>
                    </a:lnTo>
                    <a:lnTo>
                      <a:pt x="625" y="170"/>
                    </a:lnTo>
                    <a:lnTo>
                      <a:pt x="625" y="170"/>
                    </a:lnTo>
                    <a:lnTo>
                      <a:pt x="627" y="170"/>
                    </a:lnTo>
                    <a:lnTo>
                      <a:pt x="627" y="168"/>
                    </a:lnTo>
                    <a:lnTo>
                      <a:pt x="625" y="168"/>
                    </a:lnTo>
                    <a:lnTo>
                      <a:pt x="623" y="168"/>
                    </a:lnTo>
                    <a:lnTo>
                      <a:pt x="623" y="170"/>
                    </a:lnTo>
                    <a:lnTo>
                      <a:pt x="621" y="170"/>
                    </a:lnTo>
                    <a:lnTo>
                      <a:pt x="623" y="168"/>
                    </a:lnTo>
                    <a:lnTo>
                      <a:pt x="625" y="168"/>
                    </a:lnTo>
                    <a:lnTo>
                      <a:pt x="625" y="168"/>
                    </a:lnTo>
                    <a:lnTo>
                      <a:pt x="625" y="168"/>
                    </a:lnTo>
                    <a:lnTo>
                      <a:pt x="625" y="166"/>
                    </a:lnTo>
                    <a:lnTo>
                      <a:pt x="627" y="166"/>
                    </a:lnTo>
                    <a:lnTo>
                      <a:pt x="627" y="164"/>
                    </a:lnTo>
                    <a:lnTo>
                      <a:pt x="625" y="164"/>
                    </a:lnTo>
                    <a:lnTo>
                      <a:pt x="623" y="164"/>
                    </a:lnTo>
                    <a:lnTo>
                      <a:pt x="621" y="164"/>
                    </a:lnTo>
                    <a:lnTo>
                      <a:pt x="621" y="164"/>
                    </a:lnTo>
                    <a:lnTo>
                      <a:pt x="623" y="164"/>
                    </a:lnTo>
                    <a:lnTo>
                      <a:pt x="623" y="164"/>
                    </a:lnTo>
                    <a:lnTo>
                      <a:pt x="625" y="164"/>
                    </a:lnTo>
                    <a:lnTo>
                      <a:pt x="625" y="164"/>
                    </a:lnTo>
                    <a:lnTo>
                      <a:pt x="627" y="164"/>
                    </a:lnTo>
                    <a:lnTo>
                      <a:pt x="625" y="164"/>
                    </a:lnTo>
                    <a:lnTo>
                      <a:pt x="625" y="163"/>
                    </a:lnTo>
                    <a:lnTo>
                      <a:pt x="627" y="163"/>
                    </a:lnTo>
                    <a:lnTo>
                      <a:pt x="625" y="163"/>
                    </a:lnTo>
                    <a:lnTo>
                      <a:pt x="623" y="163"/>
                    </a:lnTo>
                    <a:lnTo>
                      <a:pt x="625" y="161"/>
                    </a:lnTo>
                    <a:lnTo>
                      <a:pt x="625" y="161"/>
                    </a:lnTo>
                    <a:lnTo>
                      <a:pt x="625" y="159"/>
                    </a:lnTo>
                    <a:lnTo>
                      <a:pt x="625" y="159"/>
                    </a:lnTo>
                    <a:lnTo>
                      <a:pt x="623" y="159"/>
                    </a:lnTo>
                    <a:lnTo>
                      <a:pt x="621" y="159"/>
                    </a:lnTo>
                    <a:lnTo>
                      <a:pt x="621" y="159"/>
                    </a:lnTo>
                    <a:lnTo>
                      <a:pt x="620" y="159"/>
                    </a:lnTo>
                    <a:lnTo>
                      <a:pt x="621" y="159"/>
                    </a:lnTo>
                    <a:lnTo>
                      <a:pt x="623" y="159"/>
                    </a:lnTo>
                    <a:lnTo>
                      <a:pt x="625" y="159"/>
                    </a:lnTo>
                    <a:lnTo>
                      <a:pt x="625" y="157"/>
                    </a:lnTo>
                    <a:lnTo>
                      <a:pt x="625" y="157"/>
                    </a:lnTo>
                    <a:lnTo>
                      <a:pt x="623" y="157"/>
                    </a:lnTo>
                    <a:lnTo>
                      <a:pt x="625" y="157"/>
                    </a:lnTo>
                    <a:lnTo>
                      <a:pt x="623" y="157"/>
                    </a:lnTo>
                    <a:lnTo>
                      <a:pt x="623" y="157"/>
                    </a:lnTo>
                    <a:lnTo>
                      <a:pt x="623" y="157"/>
                    </a:lnTo>
                    <a:lnTo>
                      <a:pt x="623" y="155"/>
                    </a:lnTo>
                    <a:lnTo>
                      <a:pt x="623" y="155"/>
                    </a:lnTo>
                    <a:lnTo>
                      <a:pt x="623" y="155"/>
                    </a:lnTo>
                    <a:lnTo>
                      <a:pt x="623" y="154"/>
                    </a:lnTo>
                    <a:lnTo>
                      <a:pt x="623" y="154"/>
                    </a:lnTo>
                    <a:lnTo>
                      <a:pt x="623" y="154"/>
                    </a:lnTo>
                    <a:lnTo>
                      <a:pt x="623" y="154"/>
                    </a:lnTo>
                    <a:lnTo>
                      <a:pt x="621" y="154"/>
                    </a:lnTo>
                    <a:lnTo>
                      <a:pt x="623" y="152"/>
                    </a:lnTo>
                    <a:lnTo>
                      <a:pt x="623" y="152"/>
                    </a:lnTo>
                    <a:lnTo>
                      <a:pt x="623" y="150"/>
                    </a:lnTo>
                    <a:lnTo>
                      <a:pt x="623" y="150"/>
                    </a:lnTo>
                    <a:lnTo>
                      <a:pt x="623" y="148"/>
                    </a:lnTo>
                    <a:lnTo>
                      <a:pt x="623" y="148"/>
                    </a:lnTo>
                    <a:lnTo>
                      <a:pt x="623" y="148"/>
                    </a:lnTo>
                    <a:lnTo>
                      <a:pt x="621" y="146"/>
                    </a:lnTo>
                    <a:lnTo>
                      <a:pt x="621" y="146"/>
                    </a:lnTo>
                    <a:lnTo>
                      <a:pt x="620" y="148"/>
                    </a:lnTo>
                    <a:lnTo>
                      <a:pt x="620" y="148"/>
                    </a:lnTo>
                    <a:lnTo>
                      <a:pt x="618" y="150"/>
                    </a:lnTo>
                    <a:lnTo>
                      <a:pt x="618" y="150"/>
                    </a:lnTo>
                    <a:lnTo>
                      <a:pt x="614" y="152"/>
                    </a:lnTo>
                    <a:lnTo>
                      <a:pt x="614" y="152"/>
                    </a:lnTo>
                    <a:lnTo>
                      <a:pt x="614" y="154"/>
                    </a:lnTo>
                    <a:lnTo>
                      <a:pt x="614" y="154"/>
                    </a:lnTo>
                    <a:lnTo>
                      <a:pt x="614" y="155"/>
                    </a:lnTo>
                    <a:lnTo>
                      <a:pt x="614" y="155"/>
                    </a:lnTo>
                    <a:lnTo>
                      <a:pt x="614" y="155"/>
                    </a:lnTo>
                    <a:lnTo>
                      <a:pt x="612" y="157"/>
                    </a:lnTo>
                    <a:lnTo>
                      <a:pt x="610" y="157"/>
                    </a:lnTo>
                    <a:lnTo>
                      <a:pt x="610" y="157"/>
                    </a:lnTo>
                    <a:lnTo>
                      <a:pt x="610" y="157"/>
                    </a:lnTo>
                    <a:lnTo>
                      <a:pt x="610" y="159"/>
                    </a:lnTo>
                    <a:lnTo>
                      <a:pt x="609" y="159"/>
                    </a:lnTo>
                    <a:lnTo>
                      <a:pt x="609" y="159"/>
                    </a:lnTo>
                    <a:lnTo>
                      <a:pt x="609" y="159"/>
                    </a:lnTo>
                    <a:lnTo>
                      <a:pt x="609" y="161"/>
                    </a:lnTo>
                    <a:lnTo>
                      <a:pt x="607" y="161"/>
                    </a:lnTo>
                    <a:lnTo>
                      <a:pt x="607" y="159"/>
                    </a:lnTo>
                    <a:lnTo>
                      <a:pt x="607" y="161"/>
                    </a:lnTo>
                    <a:lnTo>
                      <a:pt x="607" y="161"/>
                    </a:lnTo>
                    <a:lnTo>
                      <a:pt x="607" y="163"/>
                    </a:lnTo>
                    <a:lnTo>
                      <a:pt x="605" y="164"/>
                    </a:lnTo>
                    <a:lnTo>
                      <a:pt x="605" y="164"/>
                    </a:lnTo>
                    <a:lnTo>
                      <a:pt x="605" y="163"/>
                    </a:lnTo>
                    <a:lnTo>
                      <a:pt x="607" y="163"/>
                    </a:lnTo>
                    <a:lnTo>
                      <a:pt x="605" y="161"/>
                    </a:lnTo>
                    <a:lnTo>
                      <a:pt x="605" y="161"/>
                    </a:lnTo>
                    <a:lnTo>
                      <a:pt x="603" y="161"/>
                    </a:lnTo>
                    <a:lnTo>
                      <a:pt x="601" y="163"/>
                    </a:lnTo>
                    <a:lnTo>
                      <a:pt x="601" y="164"/>
                    </a:lnTo>
                    <a:lnTo>
                      <a:pt x="600" y="164"/>
                    </a:lnTo>
                    <a:lnTo>
                      <a:pt x="594" y="166"/>
                    </a:lnTo>
                    <a:lnTo>
                      <a:pt x="592" y="168"/>
                    </a:lnTo>
                    <a:lnTo>
                      <a:pt x="592" y="166"/>
                    </a:lnTo>
                    <a:lnTo>
                      <a:pt x="594" y="166"/>
                    </a:lnTo>
                    <a:lnTo>
                      <a:pt x="594" y="164"/>
                    </a:lnTo>
                    <a:lnTo>
                      <a:pt x="594" y="164"/>
                    </a:lnTo>
                    <a:lnTo>
                      <a:pt x="592" y="164"/>
                    </a:lnTo>
                    <a:lnTo>
                      <a:pt x="592" y="164"/>
                    </a:lnTo>
                    <a:lnTo>
                      <a:pt x="594" y="163"/>
                    </a:lnTo>
                    <a:lnTo>
                      <a:pt x="592" y="163"/>
                    </a:lnTo>
                    <a:lnTo>
                      <a:pt x="591" y="166"/>
                    </a:lnTo>
                    <a:lnTo>
                      <a:pt x="589" y="168"/>
                    </a:lnTo>
                    <a:lnTo>
                      <a:pt x="587" y="168"/>
                    </a:lnTo>
                    <a:lnTo>
                      <a:pt x="581" y="170"/>
                    </a:lnTo>
                    <a:lnTo>
                      <a:pt x="587" y="168"/>
                    </a:lnTo>
                    <a:lnTo>
                      <a:pt x="589" y="166"/>
                    </a:lnTo>
                    <a:lnTo>
                      <a:pt x="591" y="164"/>
                    </a:lnTo>
                    <a:lnTo>
                      <a:pt x="592" y="163"/>
                    </a:lnTo>
                    <a:lnTo>
                      <a:pt x="591" y="163"/>
                    </a:lnTo>
                    <a:lnTo>
                      <a:pt x="592" y="159"/>
                    </a:lnTo>
                    <a:lnTo>
                      <a:pt x="591" y="159"/>
                    </a:lnTo>
                    <a:lnTo>
                      <a:pt x="589" y="159"/>
                    </a:lnTo>
                    <a:lnTo>
                      <a:pt x="589" y="159"/>
                    </a:lnTo>
                    <a:lnTo>
                      <a:pt x="587" y="159"/>
                    </a:lnTo>
                    <a:lnTo>
                      <a:pt x="585" y="159"/>
                    </a:lnTo>
                    <a:lnTo>
                      <a:pt x="581" y="161"/>
                    </a:lnTo>
                    <a:lnTo>
                      <a:pt x="581" y="161"/>
                    </a:lnTo>
                    <a:lnTo>
                      <a:pt x="581" y="161"/>
                    </a:lnTo>
                    <a:lnTo>
                      <a:pt x="581" y="161"/>
                    </a:lnTo>
                    <a:lnTo>
                      <a:pt x="580" y="159"/>
                    </a:lnTo>
                    <a:lnTo>
                      <a:pt x="581" y="159"/>
                    </a:lnTo>
                    <a:lnTo>
                      <a:pt x="583" y="159"/>
                    </a:lnTo>
                    <a:lnTo>
                      <a:pt x="583" y="157"/>
                    </a:lnTo>
                    <a:lnTo>
                      <a:pt x="583" y="157"/>
                    </a:lnTo>
                    <a:lnTo>
                      <a:pt x="585" y="159"/>
                    </a:lnTo>
                    <a:lnTo>
                      <a:pt x="585" y="159"/>
                    </a:lnTo>
                    <a:lnTo>
                      <a:pt x="587" y="159"/>
                    </a:lnTo>
                    <a:lnTo>
                      <a:pt x="587" y="157"/>
                    </a:lnTo>
                    <a:lnTo>
                      <a:pt x="587" y="159"/>
                    </a:lnTo>
                    <a:lnTo>
                      <a:pt x="587" y="159"/>
                    </a:lnTo>
                    <a:lnTo>
                      <a:pt x="589" y="159"/>
                    </a:lnTo>
                    <a:lnTo>
                      <a:pt x="589" y="157"/>
                    </a:lnTo>
                    <a:lnTo>
                      <a:pt x="589" y="157"/>
                    </a:lnTo>
                    <a:lnTo>
                      <a:pt x="587" y="157"/>
                    </a:lnTo>
                    <a:lnTo>
                      <a:pt x="587" y="157"/>
                    </a:lnTo>
                    <a:lnTo>
                      <a:pt x="589" y="155"/>
                    </a:lnTo>
                    <a:lnTo>
                      <a:pt x="589" y="155"/>
                    </a:lnTo>
                    <a:lnTo>
                      <a:pt x="589" y="155"/>
                    </a:lnTo>
                    <a:lnTo>
                      <a:pt x="587" y="155"/>
                    </a:lnTo>
                    <a:lnTo>
                      <a:pt x="589" y="152"/>
                    </a:lnTo>
                    <a:lnTo>
                      <a:pt x="589" y="152"/>
                    </a:lnTo>
                    <a:lnTo>
                      <a:pt x="591" y="152"/>
                    </a:lnTo>
                    <a:lnTo>
                      <a:pt x="591" y="150"/>
                    </a:lnTo>
                    <a:lnTo>
                      <a:pt x="589" y="150"/>
                    </a:lnTo>
                    <a:lnTo>
                      <a:pt x="589" y="150"/>
                    </a:lnTo>
                    <a:lnTo>
                      <a:pt x="583" y="150"/>
                    </a:lnTo>
                    <a:lnTo>
                      <a:pt x="581" y="148"/>
                    </a:lnTo>
                    <a:lnTo>
                      <a:pt x="581" y="148"/>
                    </a:lnTo>
                    <a:lnTo>
                      <a:pt x="581" y="146"/>
                    </a:lnTo>
                    <a:lnTo>
                      <a:pt x="581" y="146"/>
                    </a:lnTo>
                    <a:lnTo>
                      <a:pt x="583" y="148"/>
                    </a:lnTo>
                    <a:lnTo>
                      <a:pt x="585" y="148"/>
                    </a:lnTo>
                    <a:lnTo>
                      <a:pt x="587" y="148"/>
                    </a:lnTo>
                    <a:lnTo>
                      <a:pt x="589" y="148"/>
                    </a:lnTo>
                    <a:lnTo>
                      <a:pt x="589" y="148"/>
                    </a:lnTo>
                    <a:lnTo>
                      <a:pt x="591" y="148"/>
                    </a:lnTo>
                    <a:lnTo>
                      <a:pt x="591" y="148"/>
                    </a:lnTo>
                    <a:lnTo>
                      <a:pt x="592" y="148"/>
                    </a:lnTo>
                    <a:lnTo>
                      <a:pt x="591" y="146"/>
                    </a:lnTo>
                    <a:lnTo>
                      <a:pt x="592" y="144"/>
                    </a:lnTo>
                    <a:lnTo>
                      <a:pt x="591" y="144"/>
                    </a:lnTo>
                    <a:lnTo>
                      <a:pt x="592" y="144"/>
                    </a:lnTo>
                    <a:lnTo>
                      <a:pt x="592" y="143"/>
                    </a:lnTo>
                    <a:lnTo>
                      <a:pt x="592" y="143"/>
                    </a:lnTo>
                    <a:lnTo>
                      <a:pt x="592" y="141"/>
                    </a:lnTo>
                    <a:lnTo>
                      <a:pt x="594" y="141"/>
                    </a:lnTo>
                    <a:lnTo>
                      <a:pt x="596" y="141"/>
                    </a:lnTo>
                    <a:lnTo>
                      <a:pt x="596" y="141"/>
                    </a:lnTo>
                    <a:lnTo>
                      <a:pt x="596" y="141"/>
                    </a:lnTo>
                    <a:lnTo>
                      <a:pt x="596" y="139"/>
                    </a:lnTo>
                    <a:lnTo>
                      <a:pt x="594" y="139"/>
                    </a:lnTo>
                    <a:lnTo>
                      <a:pt x="594" y="139"/>
                    </a:lnTo>
                    <a:lnTo>
                      <a:pt x="591" y="141"/>
                    </a:lnTo>
                    <a:lnTo>
                      <a:pt x="591" y="139"/>
                    </a:lnTo>
                    <a:lnTo>
                      <a:pt x="591" y="139"/>
                    </a:lnTo>
                    <a:lnTo>
                      <a:pt x="591" y="139"/>
                    </a:lnTo>
                    <a:lnTo>
                      <a:pt x="591" y="137"/>
                    </a:lnTo>
                    <a:lnTo>
                      <a:pt x="589" y="139"/>
                    </a:lnTo>
                    <a:lnTo>
                      <a:pt x="589" y="137"/>
                    </a:lnTo>
                    <a:lnTo>
                      <a:pt x="587" y="139"/>
                    </a:lnTo>
                    <a:lnTo>
                      <a:pt x="587" y="137"/>
                    </a:lnTo>
                    <a:lnTo>
                      <a:pt x="587" y="137"/>
                    </a:lnTo>
                    <a:lnTo>
                      <a:pt x="587" y="137"/>
                    </a:lnTo>
                    <a:lnTo>
                      <a:pt x="583" y="137"/>
                    </a:lnTo>
                    <a:lnTo>
                      <a:pt x="583" y="135"/>
                    </a:lnTo>
                    <a:lnTo>
                      <a:pt x="585" y="135"/>
                    </a:lnTo>
                    <a:lnTo>
                      <a:pt x="583" y="135"/>
                    </a:lnTo>
                    <a:lnTo>
                      <a:pt x="583" y="135"/>
                    </a:lnTo>
                    <a:lnTo>
                      <a:pt x="583" y="135"/>
                    </a:lnTo>
                    <a:lnTo>
                      <a:pt x="583" y="134"/>
                    </a:lnTo>
                    <a:lnTo>
                      <a:pt x="585" y="134"/>
                    </a:lnTo>
                    <a:lnTo>
                      <a:pt x="585" y="134"/>
                    </a:lnTo>
                    <a:lnTo>
                      <a:pt x="587" y="132"/>
                    </a:lnTo>
                    <a:lnTo>
                      <a:pt x="585" y="132"/>
                    </a:lnTo>
                    <a:lnTo>
                      <a:pt x="585" y="132"/>
                    </a:lnTo>
                    <a:lnTo>
                      <a:pt x="583" y="132"/>
                    </a:lnTo>
                    <a:lnTo>
                      <a:pt x="583" y="132"/>
                    </a:lnTo>
                    <a:lnTo>
                      <a:pt x="581" y="134"/>
                    </a:lnTo>
                    <a:lnTo>
                      <a:pt x="581" y="132"/>
                    </a:lnTo>
                    <a:lnTo>
                      <a:pt x="583" y="132"/>
                    </a:lnTo>
                    <a:lnTo>
                      <a:pt x="583" y="132"/>
                    </a:lnTo>
                    <a:lnTo>
                      <a:pt x="583" y="130"/>
                    </a:lnTo>
                    <a:lnTo>
                      <a:pt x="583" y="128"/>
                    </a:lnTo>
                    <a:lnTo>
                      <a:pt x="583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81" y="130"/>
                    </a:lnTo>
                    <a:lnTo>
                      <a:pt x="581" y="130"/>
                    </a:lnTo>
                    <a:lnTo>
                      <a:pt x="580" y="130"/>
                    </a:lnTo>
                    <a:lnTo>
                      <a:pt x="581" y="128"/>
                    </a:lnTo>
                    <a:lnTo>
                      <a:pt x="583" y="126"/>
                    </a:lnTo>
                    <a:lnTo>
                      <a:pt x="581" y="126"/>
                    </a:lnTo>
                    <a:lnTo>
                      <a:pt x="581" y="126"/>
                    </a:lnTo>
                    <a:lnTo>
                      <a:pt x="581" y="126"/>
                    </a:lnTo>
                    <a:lnTo>
                      <a:pt x="580" y="125"/>
                    </a:lnTo>
                    <a:lnTo>
                      <a:pt x="578" y="123"/>
                    </a:lnTo>
                    <a:lnTo>
                      <a:pt x="576" y="125"/>
                    </a:lnTo>
                    <a:lnTo>
                      <a:pt x="571" y="125"/>
                    </a:lnTo>
                    <a:lnTo>
                      <a:pt x="571" y="126"/>
                    </a:lnTo>
                    <a:lnTo>
                      <a:pt x="567" y="126"/>
                    </a:lnTo>
                    <a:lnTo>
                      <a:pt x="569" y="125"/>
                    </a:lnTo>
                    <a:lnTo>
                      <a:pt x="569" y="125"/>
                    </a:lnTo>
                    <a:lnTo>
                      <a:pt x="567" y="125"/>
                    </a:lnTo>
                    <a:lnTo>
                      <a:pt x="565" y="125"/>
                    </a:lnTo>
                    <a:lnTo>
                      <a:pt x="565" y="125"/>
                    </a:lnTo>
                    <a:lnTo>
                      <a:pt x="565" y="125"/>
                    </a:lnTo>
                    <a:lnTo>
                      <a:pt x="563" y="123"/>
                    </a:lnTo>
                    <a:lnTo>
                      <a:pt x="563" y="123"/>
                    </a:lnTo>
                    <a:lnTo>
                      <a:pt x="563" y="123"/>
                    </a:lnTo>
                    <a:lnTo>
                      <a:pt x="563" y="123"/>
                    </a:lnTo>
                    <a:lnTo>
                      <a:pt x="560" y="123"/>
                    </a:lnTo>
                    <a:lnTo>
                      <a:pt x="558" y="121"/>
                    </a:lnTo>
                    <a:lnTo>
                      <a:pt x="556" y="121"/>
                    </a:lnTo>
                    <a:lnTo>
                      <a:pt x="556" y="121"/>
                    </a:lnTo>
                    <a:lnTo>
                      <a:pt x="554" y="121"/>
                    </a:lnTo>
                    <a:lnTo>
                      <a:pt x="554" y="123"/>
                    </a:lnTo>
                    <a:lnTo>
                      <a:pt x="553" y="123"/>
                    </a:lnTo>
                    <a:lnTo>
                      <a:pt x="551" y="125"/>
                    </a:lnTo>
                    <a:lnTo>
                      <a:pt x="549" y="125"/>
                    </a:lnTo>
                    <a:lnTo>
                      <a:pt x="549" y="125"/>
                    </a:lnTo>
                    <a:lnTo>
                      <a:pt x="549" y="126"/>
                    </a:lnTo>
                    <a:lnTo>
                      <a:pt x="549" y="126"/>
                    </a:lnTo>
                    <a:lnTo>
                      <a:pt x="549" y="128"/>
                    </a:lnTo>
                    <a:lnTo>
                      <a:pt x="549" y="128"/>
                    </a:lnTo>
                    <a:lnTo>
                      <a:pt x="549" y="130"/>
                    </a:lnTo>
                    <a:lnTo>
                      <a:pt x="549" y="130"/>
                    </a:lnTo>
                    <a:lnTo>
                      <a:pt x="551" y="130"/>
                    </a:lnTo>
                    <a:lnTo>
                      <a:pt x="553" y="128"/>
                    </a:lnTo>
                    <a:lnTo>
                      <a:pt x="551" y="130"/>
                    </a:lnTo>
                    <a:lnTo>
                      <a:pt x="549" y="132"/>
                    </a:lnTo>
                    <a:lnTo>
                      <a:pt x="549" y="132"/>
                    </a:lnTo>
                    <a:lnTo>
                      <a:pt x="549" y="132"/>
                    </a:lnTo>
                    <a:lnTo>
                      <a:pt x="547" y="132"/>
                    </a:lnTo>
                    <a:lnTo>
                      <a:pt x="547" y="134"/>
                    </a:lnTo>
                    <a:lnTo>
                      <a:pt x="547" y="134"/>
                    </a:lnTo>
                    <a:lnTo>
                      <a:pt x="545" y="135"/>
                    </a:lnTo>
                    <a:lnTo>
                      <a:pt x="543" y="135"/>
                    </a:lnTo>
                    <a:lnTo>
                      <a:pt x="542" y="137"/>
                    </a:lnTo>
                    <a:lnTo>
                      <a:pt x="543" y="139"/>
                    </a:lnTo>
                    <a:lnTo>
                      <a:pt x="543" y="139"/>
                    </a:lnTo>
                    <a:lnTo>
                      <a:pt x="545" y="139"/>
                    </a:lnTo>
                    <a:lnTo>
                      <a:pt x="545" y="139"/>
                    </a:lnTo>
                    <a:lnTo>
                      <a:pt x="545" y="139"/>
                    </a:lnTo>
                    <a:lnTo>
                      <a:pt x="545" y="139"/>
                    </a:lnTo>
                    <a:lnTo>
                      <a:pt x="543" y="139"/>
                    </a:lnTo>
                    <a:lnTo>
                      <a:pt x="543" y="139"/>
                    </a:lnTo>
                    <a:lnTo>
                      <a:pt x="543" y="141"/>
                    </a:lnTo>
                    <a:lnTo>
                      <a:pt x="542" y="141"/>
                    </a:lnTo>
                    <a:lnTo>
                      <a:pt x="542" y="143"/>
                    </a:lnTo>
                    <a:lnTo>
                      <a:pt x="543" y="143"/>
                    </a:lnTo>
                    <a:lnTo>
                      <a:pt x="543" y="144"/>
                    </a:lnTo>
                    <a:lnTo>
                      <a:pt x="542" y="144"/>
                    </a:lnTo>
                    <a:lnTo>
                      <a:pt x="542" y="144"/>
                    </a:lnTo>
                    <a:lnTo>
                      <a:pt x="542" y="144"/>
                    </a:lnTo>
                    <a:lnTo>
                      <a:pt x="540" y="146"/>
                    </a:lnTo>
                    <a:lnTo>
                      <a:pt x="543" y="146"/>
                    </a:lnTo>
                    <a:lnTo>
                      <a:pt x="543" y="146"/>
                    </a:lnTo>
                    <a:lnTo>
                      <a:pt x="542" y="146"/>
                    </a:lnTo>
                    <a:lnTo>
                      <a:pt x="542" y="146"/>
                    </a:lnTo>
                    <a:lnTo>
                      <a:pt x="542" y="148"/>
                    </a:lnTo>
                    <a:lnTo>
                      <a:pt x="540" y="148"/>
                    </a:lnTo>
                    <a:lnTo>
                      <a:pt x="542" y="150"/>
                    </a:lnTo>
                    <a:lnTo>
                      <a:pt x="542" y="150"/>
                    </a:lnTo>
                    <a:lnTo>
                      <a:pt x="540" y="150"/>
                    </a:lnTo>
                    <a:lnTo>
                      <a:pt x="540" y="150"/>
                    </a:lnTo>
                    <a:lnTo>
                      <a:pt x="538" y="150"/>
                    </a:lnTo>
                    <a:lnTo>
                      <a:pt x="538" y="150"/>
                    </a:lnTo>
                    <a:lnTo>
                      <a:pt x="536" y="152"/>
                    </a:lnTo>
                    <a:lnTo>
                      <a:pt x="536" y="152"/>
                    </a:lnTo>
                    <a:lnTo>
                      <a:pt x="534" y="152"/>
                    </a:lnTo>
                    <a:lnTo>
                      <a:pt x="534" y="154"/>
                    </a:lnTo>
                    <a:lnTo>
                      <a:pt x="533" y="154"/>
                    </a:lnTo>
                    <a:lnTo>
                      <a:pt x="531" y="154"/>
                    </a:lnTo>
                    <a:lnTo>
                      <a:pt x="529" y="154"/>
                    </a:lnTo>
                    <a:lnTo>
                      <a:pt x="529" y="154"/>
                    </a:lnTo>
                    <a:lnTo>
                      <a:pt x="529" y="155"/>
                    </a:lnTo>
                    <a:lnTo>
                      <a:pt x="529" y="155"/>
                    </a:lnTo>
                    <a:lnTo>
                      <a:pt x="527" y="157"/>
                    </a:lnTo>
                    <a:lnTo>
                      <a:pt x="527" y="157"/>
                    </a:lnTo>
                    <a:lnTo>
                      <a:pt x="529" y="159"/>
                    </a:lnTo>
                    <a:lnTo>
                      <a:pt x="529" y="161"/>
                    </a:lnTo>
                    <a:lnTo>
                      <a:pt x="531" y="161"/>
                    </a:lnTo>
                    <a:lnTo>
                      <a:pt x="531" y="163"/>
                    </a:lnTo>
                    <a:lnTo>
                      <a:pt x="533" y="163"/>
                    </a:lnTo>
                    <a:lnTo>
                      <a:pt x="533" y="163"/>
                    </a:lnTo>
                    <a:lnTo>
                      <a:pt x="533" y="163"/>
                    </a:lnTo>
                    <a:lnTo>
                      <a:pt x="533" y="164"/>
                    </a:lnTo>
                    <a:lnTo>
                      <a:pt x="533" y="164"/>
                    </a:lnTo>
                    <a:lnTo>
                      <a:pt x="531" y="168"/>
                    </a:lnTo>
                    <a:lnTo>
                      <a:pt x="531" y="172"/>
                    </a:lnTo>
                    <a:lnTo>
                      <a:pt x="531" y="173"/>
                    </a:lnTo>
                    <a:lnTo>
                      <a:pt x="531" y="173"/>
                    </a:lnTo>
                    <a:lnTo>
                      <a:pt x="531" y="175"/>
                    </a:lnTo>
                    <a:lnTo>
                      <a:pt x="529" y="177"/>
                    </a:lnTo>
                    <a:lnTo>
                      <a:pt x="529" y="179"/>
                    </a:lnTo>
                    <a:lnTo>
                      <a:pt x="527" y="181"/>
                    </a:lnTo>
                    <a:lnTo>
                      <a:pt x="527" y="182"/>
                    </a:lnTo>
                    <a:lnTo>
                      <a:pt x="529" y="181"/>
                    </a:lnTo>
                    <a:lnTo>
                      <a:pt x="531" y="179"/>
                    </a:lnTo>
                    <a:lnTo>
                      <a:pt x="531" y="179"/>
                    </a:lnTo>
                    <a:lnTo>
                      <a:pt x="531" y="182"/>
                    </a:lnTo>
                    <a:lnTo>
                      <a:pt x="531" y="182"/>
                    </a:lnTo>
                    <a:lnTo>
                      <a:pt x="531" y="182"/>
                    </a:lnTo>
                    <a:lnTo>
                      <a:pt x="529" y="182"/>
                    </a:lnTo>
                    <a:lnTo>
                      <a:pt x="527" y="182"/>
                    </a:lnTo>
                    <a:lnTo>
                      <a:pt x="527" y="182"/>
                    </a:lnTo>
                    <a:lnTo>
                      <a:pt x="527" y="182"/>
                    </a:lnTo>
                    <a:lnTo>
                      <a:pt x="525" y="184"/>
                    </a:lnTo>
                    <a:lnTo>
                      <a:pt x="520" y="188"/>
                    </a:lnTo>
                    <a:lnTo>
                      <a:pt x="518" y="190"/>
                    </a:lnTo>
                    <a:lnTo>
                      <a:pt x="520" y="188"/>
                    </a:lnTo>
                    <a:lnTo>
                      <a:pt x="516" y="190"/>
                    </a:lnTo>
                    <a:lnTo>
                      <a:pt x="514" y="192"/>
                    </a:lnTo>
                    <a:lnTo>
                      <a:pt x="513" y="192"/>
                    </a:lnTo>
                    <a:lnTo>
                      <a:pt x="509" y="193"/>
                    </a:lnTo>
                    <a:lnTo>
                      <a:pt x="507" y="195"/>
                    </a:lnTo>
                    <a:lnTo>
                      <a:pt x="502" y="195"/>
                    </a:lnTo>
                    <a:lnTo>
                      <a:pt x="500" y="197"/>
                    </a:lnTo>
                    <a:lnTo>
                      <a:pt x="500" y="197"/>
                    </a:lnTo>
                    <a:lnTo>
                      <a:pt x="502" y="197"/>
                    </a:lnTo>
                    <a:lnTo>
                      <a:pt x="502" y="199"/>
                    </a:lnTo>
                    <a:lnTo>
                      <a:pt x="502" y="201"/>
                    </a:lnTo>
                    <a:lnTo>
                      <a:pt x="502" y="202"/>
                    </a:lnTo>
                    <a:lnTo>
                      <a:pt x="502" y="202"/>
                    </a:lnTo>
                    <a:lnTo>
                      <a:pt x="502" y="204"/>
                    </a:lnTo>
                    <a:lnTo>
                      <a:pt x="500" y="206"/>
                    </a:lnTo>
                    <a:lnTo>
                      <a:pt x="500" y="208"/>
                    </a:lnTo>
                    <a:lnTo>
                      <a:pt x="498" y="210"/>
                    </a:lnTo>
                    <a:lnTo>
                      <a:pt x="498" y="213"/>
                    </a:lnTo>
                    <a:lnTo>
                      <a:pt x="498" y="215"/>
                    </a:lnTo>
                    <a:lnTo>
                      <a:pt x="498" y="215"/>
                    </a:lnTo>
                    <a:lnTo>
                      <a:pt x="496" y="215"/>
                    </a:lnTo>
                    <a:lnTo>
                      <a:pt x="496" y="217"/>
                    </a:lnTo>
                    <a:lnTo>
                      <a:pt x="498" y="217"/>
                    </a:lnTo>
                    <a:lnTo>
                      <a:pt x="498" y="219"/>
                    </a:lnTo>
                    <a:lnTo>
                      <a:pt x="496" y="219"/>
                    </a:lnTo>
                    <a:lnTo>
                      <a:pt x="498" y="219"/>
                    </a:lnTo>
                    <a:lnTo>
                      <a:pt x="498" y="220"/>
                    </a:lnTo>
                    <a:lnTo>
                      <a:pt x="500" y="219"/>
                    </a:lnTo>
                    <a:lnTo>
                      <a:pt x="500" y="220"/>
                    </a:lnTo>
                    <a:lnTo>
                      <a:pt x="500" y="220"/>
                    </a:lnTo>
                    <a:lnTo>
                      <a:pt x="498" y="220"/>
                    </a:lnTo>
                    <a:lnTo>
                      <a:pt x="496" y="220"/>
                    </a:lnTo>
                    <a:lnTo>
                      <a:pt x="495" y="222"/>
                    </a:lnTo>
                    <a:lnTo>
                      <a:pt x="495" y="222"/>
                    </a:lnTo>
                    <a:lnTo>
                      <a:pt x="493" y="222"/>
                    </a:lnTo>
                    <a:lnTo>
                      <a:pt x="493" y="224"/>
                    </a:lnTo>
                    <a:lnTo>
                      <a:pt x="491" y="224"/>
                    </a:lnTo>
                    <a:lnTo>
                      <a:pt x="491" y="224"/>
                    </a:lnTo>
                    <a:lnTo>
                      <a:pt x="491" y="226"/>
                    </a:lnTo>
                    <a:lnTo>
                      <a:pt x="493" y="228"/>
                    </a:lnTo>
                    <a:lnTo>
                      <a:pt x="491" y="228"/>
                    </a:lnTo>
                    <a:lnTo>
                      <a:pt x="491" y="228"/>
                    </a:lnTo>
                    <a:lnTo>
                      <a:pt x="491" y="228"/>
                    </a:lnTo>
                    <a:lnTo>
                      <a:pt x="489" y="230"/>
                    </a:lnTo>
                    <a:lnTo>
                      <a:pt x="489" y="230"/>
                    </a:lnTo>
                    <a:lnTo>
                      <a:pt x="489" y="228"/>
                    </a:lnTo>
                    <a:lnTo>
                      <a:pt x="489" y="226"/>
                    </a:lnTo>
                    <a:lnTo>
                      <a:pt x="489" y="226"/>
                    </a:lnTo>
                    <a:lnTo>
                      <a:pt x="487" y="226"/>
                    </a:lnTo>
                    <a:lnTo>
                      <a:pt x="487" y="226"/>
                    </a:lnTo>
                    <a:lnTo>
                      <a:pt x="486" y="226"/>
                    </a:lnTo>
                    <a:lnTo>
                      <a:pt x="486" y="228"/>
                    </a:lnTo>
                    <a:lnTo>
                      <a:pt x="486" y="228"/>
                    </a:lnTo>
                    <a:lnTo>
                      <a:pt x="484" y="228"/>
                    </a:lnTo>
                    <a:lnTo>
                      <a:pt x="484" y="231"/>
                    </a:lnTo>
                    <a:lnTo>
                      <a:pt x="482" y="231"/>
                    </a:lnTo>
                    <a:lnTo>
                      <a:pt x="482" y="230"/>
                    </a:lnTo>
                    <a:lnTo>
                      <a:pt x="480" y="230"/>
                    </a:lnTo>
                    <a:lnTo>
                      <a:pt x="480" y="228"/>
                    </a:lnTo>
                    <a:lnTo>
                      <a:pt x="480" y="228"/>
                    </a:lnTo>
                    <a:lnTo>
                      <a:pt x="478" y="228"/>
                    </a:lnTo>
                    <a:lnTo>
                      <a:pt x="475" y="230"/>
                    </a:lnTo>
                    <a:lnTo>
                      <a:pt x="478" y="228"/>
                    </a:lnTo>
                    <a:lnTo>
                      <a:pt x="480" y="228"/>
                    </a:lnTo>
                    <a:lnTo>
                      <a:pt x="480" y="224"/>
                    </a:lnTo>
                    <a:lnTo>
                      <a:pt x="480" y="224"/>
                    </a:lnTo>
                    <a:lnTo>
                      <a:pt x="478" y="220"/>
                    </a:lnTo>
                    <a:lnTo>
                      <a:pt x="476" y="219"/>
                    </a:lnTo>
                    <a:lnTo>
                      <a:pt x="476" y="219"/>
                    </a:lnTo>
                    <a:lnTo>
                      <a:pt x="471" y="220"/>
                    </a:lnTo>
                    <a:lnTo>
                      <a:pt x="473" y="219"/>
                    </a:lnTo>
                    <a:lnTo>
                      <a:pt x="475" y="219"/>
                    </a:lnTo>
                    <a:lnTo>
                      <a:pt x="476" y="219"/>
                    </a:lnTo>
                    <a:lnTo>
                      <a:pt x="476" y="219"/>
                    </a:lnTo>
                    <a:lnTo>
                      <a:pt x="476" y="217"/>
                    </a:lnTo>
                    <a:lnTo>
                      <a:pt x="476" y="215"/>
                    </a:lnTo>
                    <a:lnTo>
                      <a:pt x="476" y="215"/>
                    </a:lnTo>
                    <a:lnTo>
                      <a:pt x="476" y="215"/>
                    </a:lnTo>
                    <a:lnTo>
                      <a:pt x="475" y="213"/>
                    </a:lnTo>
                    <a:lnTo>
                      <a:pt x="475" y="211"/>
                    </a:lnTo>
                    <a:lnTo>
                      <a:pt x="475" y="211"/>
                    </a:lnTo>
                    <a:lnTo>
                      <a:pt x="476" y="210"/>
                    </a:lnTo>
                    <a:lnTo>
                      <a:pt x="476" y="208"/>
                    </a:lnTo>
                    <a:lnTo>
                      <a:pt x="478" y="204"/>
                    </a:lnTo>
                    <a:lnTo>
                      <a:pt x="480" y="202"/>
                    </a:lnTo>
                    <a:lnTo>
                      <a:pt x="480" y="201"/>
                    </a:lnTo>
                    <a:lnTo>
                      <a:pt x="480" y="201"/>
                    </a:lnTo>
                    <a:lnTo>
                      <a:pt x="482" y="199"/>
                    </a:lnTo>
                    <a:lnTo>
                      <a:pt x="482" y="195"/>
                    </a:lnTo>
                    <a:lnTo>
                      <a:pt x="486" y="193"/>
                    </a:lnTo>
                    <a:lnTo>
                      <a:pt x="486" y="190"/>
                    </a:lnTo>
                    <a:lnTo>
                      <a:pt x="486" y="192"/>
                    </a:lnTo>
                    <a:lnTo>
                      <a:pt x="484" y="190"/>
                    </a:lnTo>
                    <a:lnTo>
                      <a:pt x="484" y="190"/>
                    </a:lnTo>
                    <a:lnTo>
                      <a:pt x="482" y="190"/>
                    </a:lnTo>
                    <a:lnTo>
                      <a:pt x="482" y="190"/>
                    </a:lnTo>
                    <a:lnTo>
                      <a:pt x="482" y="188"/>
                    </a:lnTo>
                    <a:lnTo>
                      <a:pt x="480" y="190"/>
                    </a:lnTo>
                    <a:lnTo>
                      <a:pt x="480" y="188"/>
                    </a:lnTo>
                    <a:lnTo>
                      <a:pt x="476" y="190"/>
                    </a:lnTo>
                    <a:lnTo>
                      <a:pt x="475" y="188"/>
                    </a:lnTo>
                    <a:lnTo>
                      <a:pt x="467" y="188"/>
                    </a:lnTo>
                    <a:lnTo>
                      <a:pt x="466" y="188"/>
                    </a:lnTo>
                    <a:lnTo>
                      <a:pt x="466" y="190"/>
                    </a:lnTo>
                    <a:lnTo>
                      <a:pt x="462" y="192"/>
                    </a:lnTo>
                    <a:lnTo>
                      <a:pt x="466" y="190"/>
                    </a:lnTo>
                    <a:lnTo>
                      <a:pt x="466" y="188"/>
                    </a:lnTo>
                    <a:lnTo>
                      <a:pt x="467" y="188"/>
                    </a:lnTo>
                    <a:lnTo>
                      <a:pt x="467" y="186"/>
                    </a:lnTo>
                    <a:lnTo>
                      <a:pt x="466" y="186"/>
                    </a:lnTo>
                    <a:lnTo>
                      <a:pt x="466" y="184"/>
                    </a:lnTo>
                    <a:lnTo>
                      <a:pt x="466" y="184"/>
                    </a:lnTo>
                    <a:lnTo>
                      <a:pt x="462" y="182"/>
                    </a:lnTo>
                    <a:lnTo>
                      <a:pt x="462" y="181"/>
                    </a:lnTo>
                    <a:lnTo>
                      <a:pt x="460" y="181"/>
                    </a:lnTo>
                    <a:lnTo>
                      <a:pt x="458" y="181"/>
                    </a:lnTo>
                    <a:lnTo>
                      <a:pt x="458" y="181"/>
                    </a:lnTo>
                    <a:lnTo>
                      <a:pt x="458" y="181"/>
                    </a:lnTo>
                    <a:lnTo>
                      <a:pt x="458" y="181"/>
                    </a:lnTo>
                    <a:lnTo>
                      <a:pt x="457" y="181"/>
                    </a:lnTo>
                    <a:lnTo>
                      <a:pt x="457" y="179"/>
                    </a:lnTo>
                    <a:lnTo>
                      <a:pt x="457" y="179"/>
                    </a:lnTo>
                    <a:lnTo>
                      <a:pt x="457" y="179"/>
                    </a:lnTo>
                    <a:lnTo>
                      <a:pt x="457" y="175"/>
                    </a:lnTo>
                    <a:lnTo>
                      <a:pt x="455" y="175"/>
                    </a:lnTo>
                    <a:lnTo>
                      <a:pt x="453" y="172"/>
                    </a:lnTo>
                    <a:lnTo>
                      <a:pt x="453" y="172"/>
                    </a:lnTo>
                    <a:lnTo>
                      <a:pt x="449" y="172"/>
                    </a:lnTo>
                    <a:lnTo>
                      <a:pt x="448" y="170"/>
                    </a:lnTo>
                    <a:lnTo>
                      <a:pt x="446" y="168"/>
                    </a:lnTo>
                    <a:lnTo>
                      <a:pt x="446" y="168"/>
                    </a:lnTo>
                    <a:lnTo>
                      <a:pt x="446" y="168"/>
                    </a:lnTo>
                    <a:lnTo>
                      <a:pt x="444" y="166"/>
                    </a:lnTo>
                    <a:lnTo>
                      <a:pt x="442" y="166"/>
                    </a:lnTo>
                    <a:lnTo>
                      <a:pt x="435" y="168"/>
                    </a:lnTo>
                    <a:lnTo>
                      <a:pt x="433" y="168"/>
                    </a:lnTo>
                    <a:lnTo>
                      <a:pt x="433" y="168"/>
                    </a:lnTo>
                    <a:lnTo>
                      <a:pt x="433" y="168"/>
                    </a:lnTo>
                    <a:lnTo>
                      <a:pt x="429" y="168"/>
                    </a:lnTo>
                    <a:lnTo>
                      <a:pt x="431" y="168"/>
                    </a:lnTo>
                    <a:lnTo>
                      <a:pt x="433" y="168"/>
                    </a:lnTo>
                    <a:lnTo>
                      <a:pt x="433" y="166"/>
                    </a:lnTo>
                    <a:lnTo>
                      <a:pt x="435" y="166"/>
                    </a:lnTo>
                    <a:lnTo>
                      <a:pt x="435" y="163"/>
                    </a:lnTo>
                    <a:lnTo>
                      <a:pt x="435" y="161"/>
                    </a:lnTo>
                    <a:lnTo>
                      <a:pt x="437" y="159"/>
                    </a:lnTo>
                    <a:lnTo>
                      <a:pt x="437" y="159"/>
                    </a:lnTo>
                    <a:lnTo>
                      <a:pt x="438" y="154"/>
                    </a:lnTo>
                    <a:lnTo>
                      <a:pt x="438" y="152"/>
                    </a:lnTo>
                    <a:lnTo>
                      <a:pt x="438" y="152"/>
                    </a:lnTo>
                    <a:lnTo>
                      <a:pt x="438" y="150"/>
                    </a:lnTo>
                    <a:lnTo>
                      <a:pt x="438" y="150"/>
                    </a:lnTo>
                    <a:lnTo>
                      <a:pt x="437" y="150"/>
                    </a:lnTo>
                    <a:lnTo>
                      <a:pt x="437" y="150"/>
                    </a:lnTo>
                    <a:lnTo>
                      <a:pt x="433" y="150"/>
                    </a:lnTo>
                    <a:lnTo>
                      <a:pt x="433" y="150"/>
                    </a:lnTo>
                    <a:lnTo>
                      <a:pt x="431" y="152"/>
                    </a:lnTo>
                    <a:lnTo>
                      <a:pt x="431" y="152"/>
                    </a:lnTo>
                    <a:lnTo>
                      <a:pt x="433" y="150"/>
                    </a:lnTo>
                    <a:lnTo>
                      <a:pt x="433" y="150"/>
                    </a:lnTo>
                    <a:lnTo>
                      <a:pt x="431" y="150"/>
                    </a:lnTo>
                    <a:lnTo>
                      <a:pt x="431" y="150"/>
                    </a:lnTo>
                    <a:lnTo>
                      <a:pt x="431" y="148"/>
                    </a:lnTo>
                    <a:lnTo>
                      <a:pt x="431" y="148"/>
                    </a:lnTo>
                    <a:lnTo>
                      <a:pt x="429" y="146"/>
                    </a:lnTo>
                    <a:lnTo>
                      <a:pt x="433" y="146"/>
                    </a:lnTo>
                    <a:lnTo>
                      <a:pt x="433" y="144"/>
                    </a:lnTo>
                    <a:lnTo>
                      <a:pt x="435" y="143"/>
                    </a:lnTo>
                    <a:lnTo>
                      <a:pt x="435" y="141"/>
                    </a:lnTo>
                    <a:lnTo>
                      <a:pt x="438" y="137"/>
                    </a:lnTo>
                    <a:lnTo>
                      <a:pt x="438" y="137"/>
                    </a:lnTo>
                    <a:lnTo>
                      <a:pt x="440" y="135"/>
                    </a:lnTo>
                    <a:lnTo>
                      <a:pt x="442" y="134"/>
                    </a:lnTo>
                    <a:lnTo>
                      <a:pt x="442" y="134"/>
                    </a:lnTo>
                    <a:lnTo>
                      <a:pt x="444" y="134"/>
                    </a:lnTo>
                    <a:lnTo>
                      <a:pt x="444" y="132"/>
                    </a:lnTo>
                    <a:lnTo>
                      <a:pt x="446" y="130"/>
                    </a:lnTo>
                    <a:lnTo>
                      <a:pt x="448" y="130"/>
                    </a:lnTo>
                    <a:lnTo>
                      <a:pt x="448" y="130"/>
                    </a:lnTo>
                    <a:lnTo>
                      <a:pt x="448" y="128"/>
                    </a:lnTo>
                    <a:lnTo>
                      <a:pt x="449" y="126"/>
                    </a:lnTo>
                    <a:lnTo>
                      <a:pt x="449" y="126"/>
                    </a:lnTo>
                    <a:lnTo>
                      <a:pt x="448" y="125"/>
                    </a:lnTo>
                    <a:lnTo>
                      <a:pt x="449" y="125"/>
                    </a:lnTo>
                    <a:lnTo>
                      <a:pt x="453" y="125"/>
                    </a:lnTo>
                    <a:lnTo>
                      <a:pt x="453" y="125"/>
                    </a:lnTo>
                    <a:lnTo>
                      <a:pt x="457" y="123"/>
                    </a:lnTo>
                    <a:lnTo>
                      <a:pt x="458" y="123"/>
                    </a:lnTo>
                    <a:lnTo>
                      <a:pt x="458" y="121"/>
                    </a:lnTo>
                    <a:lnTo>
                      <a:pt x="458" y="121"/>
                    </a:lnTo>
                    <a:lnTo>
                      <a:pt x="460" y="121"/>
                    </a:lnTo>
                    <a:lnTo>
                      <a:pt x="460" y="121"/>
                    </a:lnTo>
                    <a:lnTo>
                      <a:pt x="462" y="119"/>
                    </a:lnTo>
                    <a:lnTo>
                      <a:pt x="462" y="119"/>
                    </a:lnTo>
                    <a:lnTo>
                      <a:pt x="464" y="119"/>
                    </a:lnTo>
                    <a:lnTo>
                      <a:pt x="464" y="117"/>
                    </a:lnTo>
                    <a:lnTo>
                      <a:pt x="464" y="117"/>
                    </a:lnTo>
                    <a:lnTo>
                      <a:pt x="466" y="119"/>
                    </a:lnTo>
                    <a:lnTo>
                      <a:pt x="466" y="117"/>
                    </a:lnTo>
                    <a:lnTo>
                      <a:pt x="466" y="116"/>
                    </a:lnTo>
                    <a:lnTo>
                      <a:pt x="467" y="116"/>
                    </a:lnTo>
                    <a:lnTo>
                      <a:pt x="469" y="116"/>
                    </a:lnTo>
                    <a:lnTo>
                      <a:pt x="471" y="116"/>
                    </a:lnTo>
                    <a:lnTo>
                      <a:pt x="471" y="116"/>
                    </a:lnTo>
                    <a:lnTo>
                      <a:pt x="471" y="114"/>
                    </a:lnTo>
                    <a:lnTo>
                      <a:pt x="471" y="114"/>
                    </a:lnTo>
                    <a:lnTo>
                      <a:pt x="471" y="114"/>
                    </a:lnTo>
                    <a:lnTo>
                      <a:pt x="471" y="112"/>
                    </a:lnTo>
                    <a:lnTo>
                      <a:pt x="471" y="114"/>
                    </a:lnTo>
                    <a:lnTo>
                      <a:pt x="473" y="114"/>
                    </a:lnTo>
                    <a:lnTo>
                      <a:pt x="475" y="114"/>
                    </a:lnTo>
                    <a:lnTo>
                      <a:pt x="476" y="114"/>
                    </a:lnTo>
                    <a:lnTo>
                      <a:pt x="478" y="114"/>
                    </a:lnTo>
                    <a:lnTo>
                      <a:pt x="478" y="112"/>
                    </a:lnTo>
                    <a:lnTo>
                      <a:pt x="482" y="114"/>
                    </a:lnTo>
                    <a:lnTo>
                      <a:pt x="482" y="112"/>
                    </a:lnTo>
                    <a:lnTo>
                      <a:pt x="482" y="112"/>
                    </a:lnTo>
                    <a:lnTo>
                      <a:pt x="484" y="110"/>
                    </a:lnTo>
                    <a:lnTo>
                      <a:pt x="484" y="108"/>
                    </a:lnTo>
                    <a:lnTo>
                      <a:pt x="484" y="108"/>
                    </a:lnTo>
                    <a:lnTo>
                      <a:pt x="484" y="108"/>
                    </a:lnTo>
                    <a:lnTo>
                      <a:pt x="484" y="106"/>
                    </a:lnTo>
                    <a:lnTo>
                      <a:pt x="484" y="106"/>
                    </a:lnTo>
                    <a:lnTo>
                      <a:pt x="482" y="106"/>
                    </a:lnTo>
                    <a:lnTo>
                      <a:pt x="482" y="105"/>
                    </a:lnTo>
                    <a:lnTo>
                      <a:pt x="482" y="105"/>
                    </a:lnTo>
                    <a:lnTo>
                      <a:pt x="480" y="105"/>
                    </a:lnTo>
                    <a:lnTo>
                      <a:pt x="480" y="105"/>
                    </a:lnTo>
                    <a:lnTo>
                      <a:pt x="478" y="105"/>
                    </a:lnTo>
                    <a:lnTo>
                      <a:pt x="478" y="105"/>
                    </a:lnTo>
                    <a:lnTo>
                      <a:pt x="476" y="105"/>
                    </a:lnTo>
                    <a:lnTo>
                      <a:pt x="478" y="105"/>
                    </a:lnTo>
                    <a:lnTo>
                      <a:pt x="478" y="105"/>
                    </a:lnTo>
                    <a:lnTo>
                      <a:pt x="480" y="105"/>
                    </a:lnTo>
                    <a:lnTo>
                      <a:pt x="476" y="103"/>
                    </a:lnTo>
                    <a:lnTo>
                      <a:pt x="476" y="105"/>
                    </a:lnTo>
                    <a:lnTo>
                      <a:pt x="476" y="103"/>
                    </a:lnTo>
                    <a:lnTo>
                      <a:pt x="476" y="103"/>
                    </a:lnTo>
                    <a:lnTo>
                      <a:pt x="476" y="103"/>
                    </a:lnTo>
                    <a:lnTo>
                      <a:pt x="475" y="103"/>
                    </a:lnTo>
                    <a:lnTo>
                      <a:pt x="475" y="101"/>
                    </a:lnTo>
                    <a:lnTo>
                      <a:pt x="473" y="103"/>
                    </a:lnTo>
                    <a:lnTo>
                      <a:pt x="473" y="103"/>
                    </a:lnTo>
                    <a:lnTo>
                      <a:pt x="471" y="103"/>
                    </a:lnTo>
                    <a:lnTo>
                      <a:pt x="471" y="101"/>
                    </a:lnTo>
                    <a:lnTo>
                      <a:pt x="473" y="101"/>
                    </a:lnTo>
                    <a:lnTo>
                      <a:pt x="475" y="99"/>
                    </a:lnTo>
                    <a:lnTo>
                      <a:pt x="476" y="103"/>
                    </a:lnTo>
                    <a:lnTo>
                      <a:pt x="476" y="103"/>
                    </a:lnTo>
                    <a:lnTo>
                      <a:pt x="480" y="103"/>
                    </a:lnTo>
                    <a:lnTo>
                      <a:pt x="480" y="103"/>
                    </a:lnTo>
                    <a:lnTo>
                      <a:pt x="480" y="103"/>
                    </a:lnTo>
                    <a:lnTo>
                      <a:pt x="480" y="105"/>
                    </a:lnTo>
                    <a:lnTo>
                      <a:pt x="482" y="105"/>
                    </a:lnTo>
                    <a:lnTo>
                      <a:pt x="484" y="103"/>
                    </a:lnTo>
                    <a:lnTo>
                      <a:pt x="482" y="105"/>
                    </a:lnTo>
                    <a:lnTo>
                      <a:pt x="484" y="105"/>
                    </a:lnTo>
                    <a:lnTo>
                      <a:pt x="484" y="105"/>
                    </a:lnTo>
                    <a:lnTo>
                      <a:pt x="486" y="105"/>
                    </a:lnTo>
                    <a:lnTo>
                      <a:pt x="486" y="106"/>
                    </a:lnTo>
                    <a:lnTo>
                      <a:pt x="486" y="106"/>
                    </a:lnTo>
                    <a:lnTo>
                      <a:pt x="486" y="106"/>
                    </a:lnTo>
                    <a:lnTo>
                      <a:pt x="487" y="106"/>
                    </a:lnTo>
                    <a:lnTo>
                      <a:pt x="487" y="106"/>
                    </a:lnTo>
                    <a:lnTo>
                      <a:pt x="487" y="106"/>
                    </a:lnTo>
                    <a:lnTo>
                      <a:pt x="489" y="106"/>
                    </a:lnTo>
                    <a:lnTo>
                      <a:pt x="489" y="106"/>
                    </a:lnTo>
                    <a:lnTo>
                      <a:pt x="489" y="105"/>
                    </a:lnTo>
                    <a:lnTo>
                      <a:pt x="491" y="105"/>
                    </a:lnTo>
                    <a:lnTo>
                      <a:pt x="493" y="105"/>
                    </a:lnTo>
                    <a:lnTo>
                      <a:pt x="493" y="103"/>
                    </a:lnTo>
                    <a:lnTo>
                      <a:pt x="493" y="103"/>
                    </a:lnTo>
                    <a:lnTo>
                      <a:pt x="493" y="103"/>
                    </a:lnTo>
                    <a:lnTo>
                      <a:pt x="495" y="103"/>
                    </a:lnTo>
                    <a:lnTo>
                      <a:pt x="495" y="103"/>
                    </a:lnTo>
                    <a:lnTo>
                      <a:pt x="495" y="103"/>
                    </a:lnTo>
                    <a:lnTo>
                      <a:pt x="495" y="101"/>
                    </a:lnTo>
                    <a:lnTo>
                      <a:pt x="495" y="101"/>
                    </a:lnTo>
                    <a:lnTo>
                      <a:pt x="495" y="101"/>
                    </a:lnTo>
                    <a:lnTo>
                      <a:pt x="495" y="101"/>
                    </a:lnTo>
                    <a:lnTo>
                      <a:pt x="496" y="101"/>
                    </a:lnTo>
                    <a:lnTo>
                      <a:pt x="496" y="103"/>
                    </a:lnTo>
                    <a:lnTo>
                      <a:pt x="496" y="103"/>
                    </a:lnTo>
                    <a:lnTo>
                      <a:pt x="496" y="101"/>
                    </a:lnTo>
                    <a:lnTo>
                      <a:pt x="498" y="103"/>
                    </a:lnTo>
                    <a:lnTo>
                      <a:pt x="498" y="103"/>
                    </a:lnTo>
                    <a:lnTo>
                      <a:pt x="500" y="103"/>
                    </a:lnTo>
                    <a:lnTo>
                      <a:pt x="504" y="103"/>
                    </a:lnTo>
                    <a:lnTo>
                      <a:pt x="505" y="101"/>
                    </a:lnTo>
                    <a:lnTo>
                      <a:pt x="507" y="99"/>
                    </a:lnTo>
                    <a:lnTo>
                      <a:pt x="507" y="99"/>
                    </a:lnTo>
                    <a:lnTo>
                      <a:pt x="509" y="99"/>
                    </a:lnTo>
                    <a:lnTo>
                      <a:pt x="511" y="99"/>
                    </a:lnTo>
                    <a:lnTo>
                      <a:pt x="513" y="97"/>
                    </a:lnTo>
                    <a:lnTo>
                      <a:pt x="513" y="97"/>
                    </a:lnTo>
                    <a:lnTo>
                      <a:pt x="514" y="96"/>
                    </a:lnTo>
                    <a:lnTo>
                      <a:pt x="516" y="94"/>
                    </a:lnTo>
                    <a:lnTo>
                      <a:pt x="516" y="94"/>
                    </a:lnTo>
                    <a:lnTo>
                      <a:pt x="518" y="94"/>
                    </a:lnTo>
                    <a:lnTo>
                      <a:pt x="518" y="92"/>
                    </a:lnTo>
                    <a:lnTo>
                      <a:pt x="518" y="92"/>
                    </a:lnTo>
                    <a:lnTo>
                      <a:pt x="518" y="92"/>
                    </a:lnTo>
                    <a:lnTo>
                      <a:pt x="516" y="92"/>
                    </a:lnTo>
                    <a:lnTo>
                      <a:pt x="513" y="92"/>
                    </a:lnTo>
                    <a:lnTo>
                      <a:pt x="513" y="92"/>
                    </a:lnTo>
                    <a:lnTo>
                      <a:pt x="511" y="90"/>
                    </a:lnTo>
                    <a:lnTo>
                      <a:pt x="507" y="90"/>
                    </a:lnTo>
                    <a:lnTo>
                      <a:pt x="507" y="88"/>
                    </a:lnTo>
                    <a:lnTo>
                      <a:pt x="507" y="87"/>
                    </a:lnTo>
                    <a:lnTo>
                      <a:pt x="505" y="87"/>
                    </a:lnTo>
                    <a:lnTo>
                      <a:pt x="505" y="85"/>
                    </a:lnTo>
                    <a:lnTo>
                      <a:pt x="505" y="85"/>
                    </a:lnTo>
                    <a:lnTo>
                      <a:pt x="507" y="85"/>
                    </a:lnTo>
                    <a:lnTo>
                      <a:pt x="507" y="85"/>
                    </a:lnTo>
                    <a:lnTo>
                      <a:pt x="509" y="85"/>
                    </a:lnTo>
                    <a:lnTo>
                      <a:pt x="511" y="87"/>
                    </a:lnTo>
                    <a:lnTo>
                      <a:pt x="513" y="87"/>
                    </a:lnTo>
                    <a:lnTo>
                      <a:pt x="513" y="87"/>
                    </a:lnTo>
                    <a:lnTo>
                      <a:pt x="513" y="90"/>
                    </a:lnTo>
                    <a:lnTo>
                      <a:pt x="513" y="90"/>
                    </a:lnTo>
                    <a:lnTo>
                      <a:pt x="513" y="90"/>
                    </a:lnTo>
                    <a:lnTo>
                      <a:pt x="518" y="90"/>
                    </a:lnTo>
                    <a:lnTo>
                      <a:pt x="518" y="90"/>
                    </a:lnTo>
                    <a:lnTo>
                      <a:pt x="520" y="90"/>
                    </a:lnTo>
                    <a:lnTo>
                      <a:pt x="522" y="90"/>
                    </a:lnTo>
                    <a:lnTo>
                      <a:pt x="522" y="88"/>
                    </a:lnTo>
                    <a:lnTo>
                      <a:pt x="524" y="88"/>
                    </a:lnTo>
                    <a:lnTo>
                      <a:pt x="524" y="88"/>
                    </a:lnTo>
                    <a:lnTo>
                      <a:pt x="525" y="87"/>
                    </a:lnTo>
                    <a:lnTo>
                      <a:pt x="527" y="87"/>
                    </a:lnTo>
                    <a:lnTo>
                      <a:pt x="527" y="85"/>
                    </a:lnTo>
                    <a:lnTo>
                      <a:pt x="529" y="85"/>
                    </a:lnTo>
                    <a:lnTo>
                      <a:pt x="529" y="85"/>
                    </a:lnTo>
                    <a:lnTo>
                      <a:pt x="529" y="85"/>
                    </a:lnTo>
                    <a:lnTo>
                      <a:pt x="531" y="85"/>
                    </a:lnTo>
                    <a:lnTo>
                      <a:pt x="531" y="83"/>
                    </a:lnTo>
                    <a:lnTo>
                      <a:pt x="531" y="83"/>
                    </a:lnTo>
                    <a:lnTo>
                      <a:pt x="529" y="83"/>
                    </a:lnTo>
                    <a:lnTo>
                      <a:pt x="527" y="81"/>
                    </a:lnTo>
                    <a:lnTo>
                      <a:pt x="529" y="81"/>
                    </a:lnTo>
                    <a:lnTo>
                      <a:pt x="529" y="81"/>
                    </a:lnTo>
                    <a:lnTo>
                      <a:pt x="531" y="81"/>
                    </a:lnTo>
                    <a:lnTo>
                      <a:pt x="533" y="81"/>
                    </a:lnTo>
                    <a:lnTo>
                      <a:pt x="534" y="81"/>
                    </a:lnTo>
                    <a:lnTo>
                      <a:pt x="536" y="81"/>
                    </a:lnTo>
                    <a:lnTo>
                      <a:pt x="536" y="81"/>
                    </a:lnTo>
                    <a:lnTo>
                      <a:pt x="536" y="83"/>
                    </a:lnTo>
                    <a:lnTo>
                      <a:pt x="536" y="83"/>
                    </a:lnTo>
                    <a:lnTo>
                      <a:pt x="536" y="83"/>
                    </a:lnTo>
                    <a:lnTo>
                      <a:pt x="538" y="83"/>
                    </a:lnTo>
                    <a:lnTo>
                      <a:pt x="540" y="85"/>
                    </a:lnTo>
                    <a:lnTo>
                      <a:pt x="540" y="83"/>
                    </a:lnTo>
                    <a:lnTo>
                      <a:pt x="540" y="83"/>
                    </a:lnTo>
                    <a:lnTo>
                      <a:pt x="542" y="83"/>
                    </a:lnTo>
                    <a:lnTo>
                      <a:pt x="542" y="85"/>
                    </a:lnTo>
                    <a:lnTo>
                      <a:pt x="543" y="85"/>
                    </a:lnTo>
                    <a:lnTo>
                      <a:pt x="543" y="83"/>
                    </a:lnTo>
                    <a:lnTo>
                      <a:pt x="543" y="81"/>
                    </a:lnTo>
                    <a:lnTo>
                      <a:pt x="543" y="81"/>
                    </a:lnTo>
                    <a:lnTo>
                      <a:pt x="543" y="81"/>
                    </a:lnTo>
                    <a:lnTo>
                      <a:pt x="545" y="79"/>
                    </a:lnTo>
                    <a:lnTo>
                      <a:pt x="545" y="81"/>
                    </a:lnTo>
                    <a:lnTo>
                      <a:pt x="547" y="81"/>
                    </a:lnTo>
                    <a:lnTo>
                      <a:pt x="547" y="83"/>
                    </a:lnTo>
                    <a:lnTo>
                      <a:pt x="547" y="83"/>
                    </a:lnTo>
                    <a:lnTo>
                      <a:pt x="547" y="83"/>
                    </a:lnTo>
                    <a:lnTo>
                      <a:pt x="549" y="81"/>
                    </a:lnTo>
                    <a:lnTo>
                      <a:pt x="549" y="81"/>
                    </a:lnTo>
                    <a:lnTo>
                      <a:pt x="553" y="81"/>
                    </a:lnTo>
                    <a:lnTo>
                      <a:pt x="556" y="79"/>
                    </a:lnTo>
                    <a:lnTo>
                      <a:pt x="558" y="79"/>
                    </a:lnTo>
                    <a:lnTo>
                      <a:pt x="558" y="78"/>
                    </a:lnTo>
                    <a:lnTo>
                      <a:pt x="560" y="78"/>
                    </a:lnTo>
                    <a:lnTo>
                      <a:pt x="562" y="78"/>
                    </a:lnTo>
                    <a:lnTo>
                      <a:pt x="563" y="76"/>
                    </a:lnTo>
                    <a:lnTo>
                      <a:pt x="563" y="76"/>
                    </a:lnTo>
                    <a:lnTo>
                      <a:pt x="563" y="76"/>
                    </a:lnTo>
                    <a:lnTo>
                      <a:pt x="563" y="74"/>
                    </a:lnTo>
                    <a:lnTo>
                      <a:pt x="565" y="74"/>
                    </a:lnTo>
                    <a:lnTo>
                      <a:pt x="565" y="74"/>
                    </a:lnTo>
                    <a:lnTo>
                      <a:pt x="565" y="72"/>
                    </a:lnTo>
                    <a:lnTo>
                      <a:pt x="563" y="72"/>
                    </a:lnTo>
                    <a:lnTo>
                      <a:pt x="563" y="70"/>
                    </a:lnTo>
                    <a:lnTo>
                      <a:pt x="563" y="69"/>
                    </a:lnTo>
                    <a:lnTo>
                      <a:pt x="565" y="67"/>
                    </a:lnTo>
                    <a:lnTo>
                      <a:pt x="567" y="67"/>
                    </a:lnTo>
                    <a:lnTo>
                      <a:pt x="563" y="67"/>
                    </a:lnTo>
                    <a:lnTo>
                      <a:pt x="565" y="67"/>
                    </a:lnTo>
                    <a:lnTo>
                      <a:pt x="565" y="67"/>
                    </a:lnTo>
                    <a:lnTo>
                      <a:pt x="563" y="67"/>
                    </a:lnTo>
                    <a:lnTo>
                      <a:pt x="565" y="65"/>
                    </a:lnTo>
                    <a:lnTo>
                      <a:pt x="565" y="65"/>
                    </a:lnTo>
                    <a:lnTo>
                      <a:pt x="565" y="63"/>
                    </a:lnTo>
                    <a:lnTo>
                      <a:pt x="565" y="63"/>
                    </a:lnTo>
                    <a:lnTo>
                      <a:pt x="567" y="63"/>
                    </a:lnTo>
                    <a:lnTo>
                      <a:pt x="567" y="63"/>
                    </a:lnTo>
                    <a:lnTo>
                      <a:pt x="567" y="63"/>
                    </a:lnTo>
                    <a:lnTo>
                      <a:pt x="567" y="65"/>
                    </a:lnTo>
                    <a:lnTo>
                      <a:pt x="567" y="65"/>
                    </a:lnTo>
                    <a:lnTo>
                      <a:pt x="569" y="65"/>
                    </a:lnTo>
                    <a:lnTo>
                      <a:pt x="569" y="63"/>
                    </a:lnTo>
                    <a:lnTo>
                      <a:pt x="571" y="63"/>
                    </a:lnTo>
                    <a:lnTo>
                      <a:pt x="572" y="63"/>
                    </a:lnTo>
                    <a:lnTo>
                      <a:pt x="572" y="63"/>
                    </a:lnTo>
                    <a:lnTo>
                      <a:pt x="572" y="63"/>
                    </a:lnTo>
                    <a:lnTo>
                      <a:pt x="574" y="61"/>
                    </a:lnTo>
                    <a:lnTo>
                      <a:pt x="571" y="61"/>
                    </a:lnTo>
                    <a:lnTo>
                      <a:pt x="572" y="59"/>
                    </a:lnTo>
                    <a:lnTo>
                      <a:pt x="574" y="59"/>
                    </a:lnTo>
                    <a:lnTo>
                      <a:pt x="576" y="58"/>
                    </a:lnTo>
                    <a:lnTo>
                      <a:pt x="576" y="58"/>
                    </a:lnTo>
                    <a:lnTo>
                      <a:pt x="574" y="58"/>
                    </a:lnTo>
                    <a:lnTo>
                      <a:pt x="574" y="58"/>
                    </a:lnTo>
                    <a:lnTo>
                      <a:pt x="572" y="58"/>
                    </a:lnTo>
                    <a:lnTo>
                      <a:pt x="572" y="56"/>
                    </a:lnTo>
                    <a:lnTo>
                      <a:pt x="572" y="54"/>
                    </a:lnTo>
                    <a:lnTo>
                      <a:pt x="572" y="54"/>
                    </a:lnTo>
                    <a:lnTo>
                      <a:pt x="572" y="52"/>
                    </a:lnTo>
                    <a:lnTo>
                      <a:pt x="572" y="52"/>
                    </a:lnTo>
                    <a:lnTo>
                      <a:pt x="571" y="52"/>
                    </a:lnTo>
                    <a:lnTo>
                      <a:pt x="571" y="52"/>
                    </a:lnTo>
                    <a:lnTo>
                      <a:pt x="567" y="52"/>
                    </a:lnTo>
                    <a:lnTo>
                      <a:pt x="565" y="52"/>
                    </a:lnTo>
                    <a:lnTo>
                      <a:pt x="565" y="50"/>
                    </a:lnTo>
                    <a:lnTo>
                      <a:pt x="563" y="50"/>
                    </a:lnTo>
                    <a:lnTo>
                      <a:pt x="562" y="50"/>
                    </a:lnTo>
                    <a:lnTo>
                      <a:pt x="560" y="50"/>
                    </a:lnTo>
                    <a:lnTo>
                      <a:pt x="558" y="50"/>
                    </a:lnTo>
                    <a:lnTo>
                      <a:pt x="558" y="50"/>
                    </a:lnTo>
                    <a:lnTo>
                      <a:pt x="558" y="52"/>
                    </a:lnTo>
                    <a:lnTo>
                      <a:pt x="558" y="52"/>
                    </a:lnTo>
                    <a:lnTo>
                      <a:pt x="558" y="52"/>
                    </a:lnTo>
                    <a:lnTo>
                      <a:pt x="556" y="52"/>
                    </a:lnTo>
                    <a:lnTo>
                      <a:pt x="556" y="54"/>
                    </a:lnTo>
                    <a:lnTo>
                      <a:pt x="556" y="54"/>
                    </a:lnTo>
                    <a:lnTo>
                      <a:pt x="554" y="56"/>
                    </a:lnTo>
                    <a:lnTo>
                      <a:pt x="554" y="56"/>
                    </a:lnTo>
                    <a:lnTo>
                      <a:pt x="554" y="58"/>
                    </a:lnTo>
                    <a:lnTo>
                      <a:pt x="556" y="58"/>
                    </a:lnTo>
                    <a:lnTo>
                      <a:pt x="556" y="58"/>
                    </a:lnTo>
                    <a:lnTo>
                      <a:pt x="558" y="58"/>
                    </a:lnTo>
                    <a:lnTo>
                      <a:pt x="556" y="58"/>
                    </a:lnTo>
                    <a:lnTo>
                      <a:pt x="556" y="58"/>
                    </a:lnTo>
                    <a:lnTo>
                      <a:pt x="554" y="58"/>
                    </a:lnTo>
                    <a:lnTo>
                      <a:pt x="554" y="58"/>
                    </a:lnTo>
                    <a:lnTo>
                      <a:pt x="554" y="59"/>
                    </a:lnTo>
                    <a:lnTo>
                      <a:pt x="554" y="59"/>
                    </a:lnTo>
                    <a:lnTo>
                      <a:pt x="554" y="59"/>
                    </a:lnTo>
                    <a:lnTo>
                      <a:pt x="554" y="61"/>
                    </a:lnTo>
                    <a:lnTo>
                      <a:pt x="553" y="59"/>
                    </a:lnTo>
                    <a:lnTo>
                      <a:pt x="553" y="59"/>
                    </a:lnTo>
                    <a:lnTo>
                      <a:pt x="551" y="59"/>
                    </a:lnTo>
                    <a:lnTo>
                      <a:pt x="551" y="61"/>
                    </a:lnTo>
                    <a:lnTo>
                      <a:pt x="549" y="61"/>
                    </a:lnTo>
                    <a:lnTo>
                      <a:pt x="549" y="61"/>
                    </a:lnTo>
                    <a:lnTo>
                      <a:pt x="549" y="61"/>
                    </a:lnTo>
                    <a:lnTo>
                      <a:pt x="547" y="63"/>
                    </a:lnTo>
                    <a:lnTo>
                      <a:pt x="545" y="63"/>
                    </a:lnTo>
                    <a:lnTo>
                      <a:pt x="545" y="65"/>
                    </a:lnTo>
                    <a:lnTo>
                      <a:pt x="542" y="67"/>
                    </a:lnTo>
                    <a:lnTo>
                      <a:pt x="540" y="69"/>
                    </a:lnTo>
                    <a:lnTo>
                      <a:pt x="538" y="69"/>
                    </a:lnTo>
                    <a:lnTo>
                      <a:pt x="538" y="70"/>
                    </a:lnTo>
                    <a:lnTo>
                      <a:pt x="536" y="70"/>
                    </a:lnTo>
                    <a:lnTo>
                      <a:pt x="536" y="72"/>
                    </a:lnTo>
                    <a:lnTo>
                      <a:pt x="534" y="72"/>
                    </a:lnTo>
                    <a:lnTo>
                      <a:pt x="534" y="72"/>
                    </a:lnTo>
                    <a:lnTo>
                      <a:pt x="534" y="72"/>
                    </a:lnTo>
                    <a:lnTo>
                      <a:pt x="534" y="72"/>
                    </a:lnTo>
                    <a:lnTo>
                      <a:pt x="533" y="72"/>
                    </a:lnTo>
                    <a:lnTo>
                      <a:pt x="533" y="72"/>
                    </a:lnTo>
                    <a:lnTo>
                      <a:pt x="531" y="74"/>
                    </a:lnTo>
                    <a:lnTo>
                      <a:pt x="531" y="74"/>
                    </a:lnTo>
                    <a:lnTo>
                      <a:pt x="531" y="72"/>
                    </a:lnTo>
                    <a:lnTo>
                      <a:pt x="529" y="72"/>
                    </a:lnTo>
                    <a:lnTo>
                      <a:pt x="529" y="70"/>
                    </a:lnTo>
                    <a:lnTo>
                      <a:pt x="529" y="69"/>
                    </a:lnTo>
                    <a:lnTo>
                      <a:pt x="529" y="67"/>
                    </a:lnTo>
                    <a:lnTo>
                      <a:pt x="529" y="67"/>
                    </a:lnTo>
                    <a:lnTo>
                      <a:pt x="531" y="65"/>
                    </a:lnTo>
                    <a:lnTo>
                      <a:pt x="531" y="65"/>
                    </a:lnTo>
                    <a:lnTo>
                      <a:pt x="531" y="63"/>
                    </a:lnTo>
                    <a:lnTo>
                      <a:pt x="534" y="63"/>
                    </a:lnTo>
                    <a:lnTo>
                      <a:pt x="533" y="63"/>
                    </a:lnTo>
                    <a:lnTo>
                      <a:pt x="534" y="63"/>
                    </a:lnTo>
                    <a:lnTo>
                      <a:pt x="534" y="63"/>
                    </a:lnTo>
                    <a:lnTo>
                      <a:pt x="536" y="63"/>
                    </a:lnTo>
                    <a:lnTo>
                      <a:pt x="536" y="61"/>
                    </a:lnTo>
                    <a:lnTo>
                      <a:pt x="538" y="58"/>
                    </a:lnTo>
                    <a:lnTo>
                      <a:pt x="538" y="58"/>
                    </a:lnTo>
                    <a:lnTo>
                      <a:pt x="536" y="56"/>
                    </a:lnTo>
                    <a:lnTo>
                      <a:pt x="536" y="56"/>
                    </a:lnTo>
                    <a:lnTo>
                      <a:pt x="536" y="54"/>
                    </a:lnTo>
                    <a:lnTo>
                      <a:pt x="534" y="54"/>
                    </a:lnTo>
                    <a:lnTo>
                      <a:pt x="534" y="54"/>
                    </a:lnTo>
                    <a:lnTo>
                      <a:pt x="531" y="54"/>
                    </a:lnTo>
                    <a:lnTo>
                      <a:pt x="531" y="56"/>
                    </a:lnTo>
                    <a:lnTo>
                      <a:pt x="529" y="58"/>
                    </a:lnTo>
                    <a:lnTo>
                      <a:pt x="529" y="58"/>
                    </a:lnTo>
                    <a:lnTo>
                      <a:pt x="527" y="59"/>
                    </a:lnTo>
                    <a:lnTo>
                      <a:pt x="527" y="58"/>
                    </a:lnTo>
                    <a:lnTo>
                      <a:pt x="527" y="59"/>
                    </a:lnTo>
                    <a:lnTo>
                      <a:pt x="527" y="59"/>
                    </a:lnTo>
                    <a:lnTo>
                      <a:pt x="525" y="61"/>
                    </a:lnTo>
                    <a:lnTo>
                      <a:pt x="524" y="61"/>
                    </a:lnTo>
                    <a:lnTo>
                      <a:pt x="522" y="63"/>
                    </a:lnTo>
                    <a:lnTo>
                      <a:pt x="522" y="61"/>
                    </a:lnTo>
                    <a:lnTo>
                      <a:pt x="522" y="61"/>
                    </a:lnTo>
                    <a:lnTo>
                      <a:pt x="522" y="59"/>
                    </a:lnTo>
                    <a:lnTo>
                      <a:pt x="524" y="59"/>
                    </a:lnTo>
                    <a:lnTo>
                      <a:pt x="524" y="58"/>
                    </a:lnTo>
                    <a:lnTo>
                      <a:pt x="525" y="58"/>
                    </a:lnTo>
                    <a:lnTo>
                      <a:pt x="525" y="58"/>
                    </a:lnTo>
                    <a:lnTo>
                      <a:pt x="525" y="56"/>
                    </a:lnTo>
                    <a:lnTo>
                      <a:pt x="525" y="56"/>
                    </a:lnTo>
                    <a:lnTo>
                      <a:pt x="525" y="54"/>
                    </a:lnTo>
                    <a:lnTo>
                      <a:pt x="525" y="54"/>
                    </a:lnTo>
                    <a:lnTo>
                      <a:pt x="524" y="52"/>
                    </a:lnTo>
                    <a:lnTo>
                      <a:pt x="525" y="52"/>
                    </a:lnTo>
                    <a:lnTo>
                      <a:pt x="525" y="52"/>
                    </a:lnTo>
                    <a:lnTo>
                      <a:pt x="527" y="52"/>
                    </a:lnTo>
                    <a:lnTo>
                      <a:pt x="527" y="52"/>
                    </a:lnTo>
                    <a:lnTo>
                      <a:pt x="527" y="52"/>
                    </a:lnTo>
                    <a:lnTo>
                      <a:pt x="527" y="50"/>
                    </a:lnTo>
                    <a:lnTo>
                      <a:pt x="527" y="52"/>
                    </a:lnTo>
                    <a:lnTo>
                      <a:pt x="527" y="50"/>
                    </a:lnTo>
                    <a:lnTo>
                      <a:pt x="527" y="52"/>
                    </a:lnTo>
                    <a:lnTo>
                      <a:pt x="527" y="50"/>
                    </a:lnTo>
                    <a:lnTo>
                      <a:pt x="525" y="50"/>
                    </a:lnTo>
                    <a:lnTo>
                      <a:pt x="527" y="50"/>
                    </a:lnTo>
                    <a:lnTo>
                      <a:pt x="525" y="50"/>
                    </a:lnTo>
                    <a:lnTo>
                      <a:pt x="524" y="50"/>
                    </a:lnTo>
                    <a:lnTo>
                      <a:pt x="522" y="50"/>
                    </a:lnTo>
                    <a:lnTo>
                      <a:pt x="522" y="50"/>
                    </a:lnTo>
                    <a:lnTo>
                      <a:pt x="522" y="49"/>
                    </a:lnTo>
                    <a:lnTo>
                      <a:pt x="522" y="49"/>
                    </a:lnTo>
                    <a:lnTo>
                      <a:pt x="520" y="49"/>
                    </a:lnTo>
                    <a:lnTo>
                      <a:pt x="520" y="49"/>
                    </a:lnTo>
                    <a:lnTo>
                      <a:pt x="522" y="49"/>
                    </a:lnTo>
                    <a:lnTo>
                      <a:pt x="522" y="47"/>
                    </a:lnTo>
                    <a:lnTo>
                      <a:pt x="522" y="47"/>
                    </a:lnTo>
                    <a:lnTo>
                      <a:pt x="524" y="47"/>
                    </a:lnTo>
                    <a:lnTo>
                      <a:pt x="524" y="47"/>
                    </a:lnTo>
                    <a:lnTo>
                      <a:pt x="525" y="47"/>
                    </a:lnTo>
                    <a:lnTo>
                      <a:pt x="525" y="47"/>
                    </a:lnTo>
                    <a:lnTo>
                      <a:pt x="525" y="45"/>
                    </a:lnTo>
                    <a:lnTo>
                      <a:pt x="524" y="45"/>
                    </a:lnTo>
                    <a:lnTo>
                      <a:pt x="525" y="45"/>
                    </a:lnTo>
                    <a:lnTo>
                      <a:pt x="525" y="45"/>
                    </a:lnTo>
                    <a:lnTo>
                      <a:pt x="525" y="43"/>
                    </a:lnTo>
                    <a:lnTo>
                      <a:pt x="527" y="45"/>
                    </a:lnTo>
                    <a:lnTo>
                      <a:pt x="529" y="45"/>
                    </a:lnTo>
                    <a:lnTo>
                      <a:pt x="529" y="45"/>
                    </a:lnTo>
                    <a:lnTo>
                      <a:pt x="529" y="45"/>
                    </a:lnTo>
                    <a:lnTo>
                      <a:pt x="529" y="43"/>
                    </a:lnTo>
                    <a:lnTo>
                      <a:pt x="529" y="43"/>
                    </a:lnTo>
                    <a:lnTo>
                      <a:pt x="529" y="43"/>
                    </a:lnTo>
                    <a:lnTo>
                      <a:pt x="529" y="43"/>
                    </a:lnTo>
                    <a:lnTo>
                      <a:pt x="527" y="43"/>
                    </a:lnTo>
                    <a:lnTo>
                      <a:pt x="529" y="43"/>
                    </a:lnTo>
                    <a:lnTo>
                      <a:pt x="529" y="43"/>
                    </a:lnTo>
                    <a:lnTo>
                      <a:pt x="529" y="41"/>
                    </a:lnTo>
                    <a:lnTo>
                      <a:pt x="529" y="40"/>
                    </a:lnTo>
                    <a:lnTo>
                      <a:pt x="529" y="40"/>
                    </a:lnTo>
                    <a:lnTo>
                      <a:pt x="527" y="40"/>
                    </a:lnTo>
                    <a:lnTo>
                      <a:pt x="529" y="40"/>
                    </a:lnTo>
                    <a:lnTo>
                      <a:pt x="527" y="38"/>
                    </a:lnTo>
                    <a:lnTo>
                      <a:pt x="527" y="38"/>
                    </a:lnTo>
                    <a:lnTo>
                      <a:pt x="527" y="38"/>
                    </a:lnTo>
                    <a:lnTo>
                      <a:pt x="529" y="36"/>
                    </a:lnTo>
                    <a:lnTo>
                      <a:pt x="531" y="36"/>
                    </a:lnTo>
                    <a:lnTo>
                      <a:pt x="531" y="34"/>
                    </a:lnTo>
                    <a:lnTo>
                      <a:pt x="531" y="32"/>
                    </a:lnTo>
                    <a:lnTo>
                      <a:pt x="529" y="31"/>
                    </a:lnTo>
                    <a:lnTo>
                      <a:pt x="529" y="31"/>
                    </a:lnTo>
                    <a:lnTo>
                      <a:pt x="531" y="31"/>
                    </a:lnTo>
                    <a:lnTo>
                      <a:pt x="531" y="29"/>
                    </a:lnTo>
                    <a:lnTo>
                      <a:pt x="529" y="31"/>
                    </a:lnTo>
                    <a:lnTo>
                      <a:pt x="529" y="29"/>
                    </a:lnTo>
                    <a:lnTo>
                      <a:pt x="529" y="29"/>
                    </a:lnTo>
                    <a:lnTo>
                      <a:pt x="527" y="31"/>
                    </a:lnTo>
                    <a:lnTo>
                      <a:pt x="527" y="29"/>
                    </a:lnTo>
                    <a:lnTo>
                      <a:pt x="527" y="29"/>
                    </a:lnTo>
                    <a:lnTo>
                      <a:pt x="527" y="29"/>
                    </a:lnTo>
                    <a:lnTo>
                      <a:pt x="527" y="29"/>
                    </a:lnTo>
                    <a:lnTo>
                      <a:pt x="529" y="29"/>
                    </a:lnTo>
                    <a:lnTo>
                      <a:pt x="529" y="29"/>
                    </a:lnTo>
                    <a:lnTo>
                      <a:pt x="529" y="27"/>
                    </a:lnTo>
                    <a:lnTo>
                      <a:pt x="527" y="27"/>
                    </a:lnTo>
                    <a:lnTo>
                      <a:pt x="527" y="27"/>
                    </a:lnTo>
                    <a:lnTo>
                      <a:pt x="525" y="27"/>
                    </a:lnTo>
                    <a:lnTo>
                      <a:pt x="524" y="29"/>
                    </a:lnTo>
                    <a:lnTo>
                      <a:pt x="524" y="29"/>
                    </a:lnTo>
                    <a:lnTo>
                      <a:pt x="524" y="29"/>
                    </a:lnTo>
                    <a:lnTo>
                      <a:pt x="522" y="29"/>
                    </a:lnTo>
                    <a:lnTo>
                      <a:pt x="520" y="31"/>
                    </a:lnTo>
                    <a:lnTo>
                      <a:pt x="518" y="31"/>
                    </a:lnTo>
                    <a:lnTo>
                      <a:pt x="520" y="31"/>
                    </a:lnTo>
                    <a:lnTo>
                      <a:pt x="518" y="32"/>
                    </a:lnTo>
                    <a:lnTo>
                      <a:pt x="518" y="34"/>
                    </a:lnTo>
                    <a:lnTo>
                      <a:pt x="516" y="32"/>
                    </a:lnTo>
                    <a:lnTo>
                      <a:pt x="516" y="32"/>
                    </a:lnTo>
                    <a:lnTo>
                      <a:pt x="516" y="32"/>
                    </a:lnTo>
                    <a:lnTo>
                      <a:pt x="514" y="32"/>
                    </a:lnTo>
                    <a:lnTo>
                      <a:pt x="514" y="32"/>
                    </a:lnTo>
                    <a:lnTo>
                      <a:pt x="513" y="34"/>
                    </a:lnTo>
                    <a:lnTo>
                      <a:pt x="513" y="34"/>
                    </a:lnTo>
                    <a:lnTo>
                      <a:pt x="513" y="34"/>
                    </a:lnTo>
                    <a:lnTo>
                      <a:pt x="511" y="36"/>
                    </a:lnTo>
                    <a:lnTo>
                      <a:pt x="511" y="36"/>
                    </a:lnTo>
                    <a:lnTo>
                      <a:pt x="509" y="36"/>
                    </a:lnTo>
                    <a:lnTo>
                      <a:pt x="511" y="38"/>
                    </a:lnTo>
                    <a:lnTo>
                      <a:pt x="509" y="40"/>
                    </a:lnTo>
                    <a:lnTo>
                      <a:pt x="511" y="40"/>
                    </a:lnTo>
                    <a:lnTo>
                      <a:pt x="509" y="40"/>
                    </a:lnTo>
                    <a:lnTo>
                      <a:pt x="509" y="40"/>
                    </a:lnTo>
                    <a:lnTo>
                      <a:pt x="509" y="40"/>
                    </a:lnTo>
                    <a:lnTo>
                      <a:pt x="507" y="40"/>
                    </a:lnTo>
                    <a:lnTo>
                      <a:pt x="505" y="40"/>
                    </a:lnTo>
                    <a:lnTo>
                      <a:pt x="505" y="41"/>
                    </a:lnTo>
                    <a:lnTo>
                      <a:pt x="505" y="41"/>
                    </a:lnTo>
                    <a:lnTo>
                      <a:pt x="504" y="41"/>
                    </a:lnTo>
                    <a:lnTo>
                      <a:pt x="504" y="43"/>
                    </a:lnTo>
                    <a:lnTo>
                      <a:pt x="504" y="43"/>
                    </a:lnTo>
                    <a:lnTo>
                      <a:pt x="504" y="45"/>
                    </a:lnTo>
                    <a:lnTo>
                      <a:pt x="504" y="45"/>
                    </a:lnTo>
                    <a:lnTo>
                      <a:pt x="504" y="45"/>
                    </a:lnTo>
                    <a:lnTo>
                      <a:pt x="504" y="47"/>
                    </a:lnTo>
                    <a:lnTo>
                      <a:pt x="504" y="47"/>
                    </a:lnTo>
                    <a:lnTo>
                      <a:pt x="507" y="47"/>
                    </a:lnTo>
                    <a:lnTo>
                      <a:pt x="507" y="47"/>
                    </a:lnTo>
                    <a:lnTo>
                      <a:pt x="507" y="49"/>
                    </a:lnTo>
                    <a:lnTo>
                      <a:pt x="507" y="49"/>
                    </a:lnTo>
                    <a:lnTo>
                      <a:pt x="507" y="49"/>
                    </a:lnTo>
                    <a:lnTo>
                      <a:pt x="509" y="49"/>
                    </a:lnTo>
                    <a:lnTo>
                      <a:pt x="509" y="49"/>
                    </a:lnTo>
                    <a:lnTo>
                      <a:pt x="509" y="49"/>
                    </a:lnTo>
                    <a:lnTo>
                      <a:pt x="509" y="50"/>
                    </a:lnTo>
                    <a:lnTo>
                      <a:pt x="511" y="50"/>
                    </a:lnTo>
                    <a:lnTo>
                      <a:pt x="513" y="50"/>
                    </a:lnTo>
                    <a:lnTo>
                      <a:pt x="513" y="50"/>
                    </a:lnTo>
                    <a:lnTo>
                      <a:pt x="513" y="50"/>
                    </a:lnTo>
                    <a:lnTo>
                      <a:pt x="511" y="52"/>
                    </a:lnTo>
                    <a:lnTo>
                      <a:pt x="509" y="52"/>
                    </a:lnTo>
                    <a:lnTo>
                      <a:pt x="511" y="52"/>
                    </a:lnTo>
                    <a:lnTo>
                      <a:pt x="513" y="50"/>
                    </a:lnTo>
                    <a:lnTo>
                      <a:pt x="511" y="50"/>
                    </a:lnTo>
                    <a:lnTo>
                      <a:pt x="509" y="52"/>
                    </a:lnTo>
                    <a:lnTo>
                      <a:pt x="507" y="52"/>
                    </a:lnTo>
                    <a:lnTo>
                      <a:pt x="507" y="52"/>
                    </a:lnTo>
                    <a:lnTo>
                      <a:pt x="507" y="52"/>
                    </a:lnTo>
                    <a:lnTo>
                      <a:pt x="505" y="54"/>
                    </a:lnTo>
                    <a:lnTo>
                      <a:pt x="504" y="54"/>
                    </a:lnTo>
                    <a:lnTo>
                      <a:pt x="504" y="54"/>
                    </a:lnTo>
                    <a:lnTo>
                      <a:pt x="504" y="56"/>
                    </a:lnTo>
                    <a:lnTo>
                      <a:pt x="502" y="58"/>
                    </a:lnTo>
                    <a:lnTo>
                      <a:pt x="504" y="58"/>
                    </a:lnTo>
                    <a:lnTo>
                      <a:pt x="505" y="58"/>
                    </a:lnTo>
                    <a:lnTo>
                      <a:pt x="507" y="56"/>
                    </a:lnTo>
                    <a:lnTo>
                      <a:pt x="507" y="56"/>
                    </a:lnTo>
                    <a:lnTo>
                      <a:pt x="505" y="56"/>
                    </a:lnTo>
                    <a:lnTo>
                      <a:pt x="507" y="56"/>
                    </a:lnTo>
                    <a:lnTo>
                      <a:pt x="507" y="54"/>
                    </a:lnTo>
                    <a:lnTo>
                      <a:pt x="507" y="54"/>
                    </a:lnTo>
                    <a:lnTo>
                      <a:pt x="509" y="54"/>
                    </a:lnTo>
                    <a:lnTo>
                      <a:pt x="507" y="56"/>
                    </a:lnTo>
                    <a:lnTo>
                      <a:pt x="507" y="58"/>
                    </a:lnTo>
                    <a:lnTo>
                      <a:pt x="505" y="58"/>
                    </a:lnTo>
                    <a:lnTo>
                      <a:pt x="507" y="58"/>
                    </a:lnTo>
                    <a:lnTo>
                      <a:pt x="505" y="58"/>
                    </a:lnTo>
                    <a:lnTo>
                      <a:pt x="502" y="59"/>
                    </a:lnTo>
                    <a:lnTo>
                      <a:pt x="500" y="61"/>
                    </a:lnTo>
                    <a:lnTo>
                      <a:pt x="500" y="61"/>
                    </a:lnTo>
                    <a:lnTo>
                      <a:pt x="498" y="61"/>
                    </a:lnTo>
                    <a:lnTo>
                      <a:pt x="498" y="63"/>
                    </a:lnTo>
                    <a:lnTo>
                      <a:pt x="496" y="63"/>
                    </a:lnTo>
                    <a:lnTo>
                      <a:pt x="496" y="63"/>
                    </a:lnTo>
                    <a:lnTo>
                      <a:pt x="495" y="63"/>
                    </a:lnTo>
                    <a:lnTo>
                      <a:pt x="495" y="63"/>
                    </a:lnTo>
                    <a:lnTo>
                      <a:pt x="495" y="63"/>
                    </a:lnTo>
                    <a:lnTo>
                      <a:pt x="493" y="63"/>
                    </a:lnTo>
                    <a:lnTo>
                      <a:pt x="493" y="63"/>
                    </a:lnTo>
                    <a:lnTo>
                      <a:pt x="493" y="63"/>
                    </a:lnTo>
                    <a:lnTo>
                      <a:pt x="493" y="63"/>
                    </a:lnTo>
                    <a:lnTo>
                      <a:pt x="489" y="65"/>
                    </a:lnTo>
                    <a:lnTo>
                      <a:pt x="489" y="65"/>
                    </a:lnTo>
                    <a:lnTo>
                      <a:pt x="489" y="67"/>
                    </a:lnTo>
                    <a:lnTo>
                      <a:pt x="489" y="67"/>
                    </a:lnTo>
                    <a:lnTo>
                      <a:pt x="489" y="69"/>
                    </a:lnTo>
                    <a:lnTo>
                      <a:pt x="489" y="69"/>
                    </a:lnTo>
                    <a:lnTo>
                      <a:pt x="487" y="70"/>
                    </a:lnTo>
                    <a:lnTo>
                      <a:pt x="486" y="70"/>
                    </a:lnTo>
                    <a:lnTo>
                      <a:pt x="486" y="69"/>
                    </a:lnTo>
                    <a:lnTo>
                      <a:pt x="487" y="69"/>
                    </a:lnTo>
                    <a:lnTo>
                      <a:pt x="487" y="69"/>
                    </a:lnTo>
                    <a:lnTo>
                      <a:pt x="486" y="69"/>
                    </a:lnTo>
                    <a:lnTo>
                      <a:pt x="486" y="69"/>
                    </a:lnTo>
                    <a:lnTo>
                      <a:pt x="484" y="69"/>
                    </a:lnTo>
                    <a:lnTo>
                      <a:pt x="486" y="67"/>
                    </a:lnTo>
                    <a:lnTo>
                      <a:pt x="484" y="67"/>
                    </a:lnTo>
                    <a:lnTo>
                      <a:pt x="484" y="67"/>
                    </a:lnTo>
                    <a:lnTo>
                      <a:pt x="487" y="67"/>
                    </a:lnTo>
                    <a:lnTo>
                      <a:pt x="487" y="65"/>
                    </a:lnTo>
                    <a:lnTo>
                      <a:pt x="487" y="63"/>
                    </a:lnTo>
                    <a:lnTo>
                      <a:pt x="489" y="63"/>
                    </a:lnTo>
                    <a:lnTo>
                      <a:pt x="489" y="61"/>
                    </a:lnTo>
                    <a:lnTo>
                      <a:pt x="491" y="61"/>
                    </a:lnTo>
                    <a:lnTo>
                      <a:pt x="491" y="61"/>
                    </a:lnTo>
                    <a:lnTo>
                      <a:pt x="491" y="59"/>
                    </a:lnTo>
                    <a:lnTo>
                      <a:pt x="487" y="61"/>
                    </a:lnTo>
                    <a:lnTo>
                      <a:pt x="487" y="63"/>
                    </a:lnTo>
                    <a:lnTo>
                      <a:pt x="487" y="61"/>
                    </a:lnTo>
                    <a:lnTo>
                      <a:pt x="486" y="63"/>
                    </a:lnTo>
                    <a:lnTo>
                      <a:pt x="486" y="61"/>
                    </a:lnTo>
                    <a:lnTo>
                      <a:pt x="487" y="61"/>
                    </a:lnTo>
                    <a:lnTo>
                      <a:pt x="487" y="61"/>
                    </a:lnTo>
                    <a:lnTo>
                      <a:pt x="489" y="59"/>
                    </a:lnTo>
                    <a:lnTo>
                      <a:pt x="489" y="59"/>
                    </a:lnTo>
                    <a:lnTo>
                      <a:pt x="487" y="59"/>
                    </a:lnTo>
                    <a:lnTo>
                      <a:pt x="487" y="59"/>
                    </a:lnTo>
                    <a:lnTo>
                      <a:pt x="487" y="59"/>
                    </a:lnTo>
                    <a:lnTo>
                      <a:pt x="487" y="58"/>
                    </a:lnTo>
                    <a:lnTo>
                      <a:pt x="487" y="58"/>
                    </a:lnTo>
                    <a:lnTo>
                      <a:pt x="486" y="58"/>
                    </a:lnTo>
                    <a:lnTo>
                      <a:pt x="486" y="58"/>
                    </a:lnTo>
                    <a:lnTo>
                      <a:pt x="486" y="58"/>
                    </a:lnTo>
                    <a:lnTo>
                      <a:pt x="486" y="58"/>
                    </a:lnTo>
                    <a:lnTo>
                      <a:pt x="484" y="58"/>
                    </a:lnTo>
                    <a:lnTo>
                      <a:pt x="484" y="58"/>
                    </a:lnTo>
                    <a:lnTo>
                      <a:pt x="484" y="58"/>
                    </a:lnTo>
                    <a:lnTo>
                      <a:pt x="484" y="58"/>
                    </a:lnTo>
                    <a:lnTo>
                      <a:pt x="482" y="58"/>
                    </a:lnTo>
                    <a:lnTo>
                      <a:pt x="482" y="58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80" y="58"/>
                    </a:lnTo>
                    <a:lnTo>
                      <a:pt x="478" y="58"/>
                    </a:lnTo>
                    <a:lnTo>
                      <a:pt x="478" y="58"/>
                    </a:lnTo>
                    <a:lnTo>
                      <a:pt x="478" y="59"/>
                    </a:lnTo>
                    <a:lnTo>
                      <a:pt x="478" y="59"/>
                    </a:lnTo>
                    <a:lnTo>
                      <a:pt x="478" y="61"/>
                    </a:lnTo>
                    <a:lnTo>
                      <a:pt x="478" y="61"/>
                    </a:lnTo>
                    <a:lnTo>
                      <a:pt x="476" y="61"/>
                    </a:lnTo>
                    <a:lnTo>
                      <a:pt x="478" y="61"/>
                    </a:lnTo>
                    <a:lnTo>
                      <a:pt x="476" y="63"/>
                    </a:lnTo>
                    <a:lnTo>
                      <a:pt x="478" y="63"/>
                    </a:lnTo>
                    <a:lnTo>
                      <a:pt x="478" y="63"/>
                    </a:lnTo>
                    <a:lnTo>
                      <a:pt x="480" y="63"/>
                    </a:lnTo>
                    <a:lnTo>
                      <a:pt x="482" y="63"/>
                    </a:lnTo>
                    <a:lnTo>
                      <a:pt x="482" y="63"/>
                    </a:lnTo>
                    <a:lnTo>
                      <a:pt x="480" y="63"/>
                    </a:lnTo>
                    <a:lnTo>
                      <a:pt x="482" y="63"/>
                    </a:lnTo>
                    <a:lnTo>
                      <a:pt x="482" y="63"/>
                    </a:lnTo>
                    <a:lnTo>
                      <a:pt x="482" y="63"/>
                    </a:lnTo>
                    <a:lnTo>
                      <a:pt x="480" y="65"/>
                    </a:lnTo>
                    <a:lnTo>
                      <a:pt x="480" y="65"/>
                    </a:lnTo>
                    <a:lnTo>
                      <a:pt x="478" y="65"/>
                    </a:lnTo>
                    <a:lnTo>
                      <a:pt x="478" y="65"/>
                    </a:lnTo>
                    <a:lnTo>
                      <a:pt x="476" y="65"/>
                    </a:lnTo>
                    <a:lnTo>
                      <a:pt x="476" y="63"/>
                    </a:lnTo>
                    <a:lnTo>
                      <a:pt x="476" y="63"/>
                    </a:lnTo>
                    <a:lnTo>
                      <a:pt x="476" y="63"/>
                    </a:lnTo>
                    <a:lnTo>
                      <a:pt x="476" y="63"/>
                    </a:lnTo>
                    <a:lnTo>
                      <a:pt x="476" y="61"/>
                    </a:lnTo>
                    <a:lnTo>
                      <a:pt x="476" y="61"/>
                    </a:lnTo>
                    <a:lnTo>
                      <a:pt x="476" y="61"/>
                    </a:lnTo>
                    <a:lnTo>
                      <a:pt x="476" y="61"/>
                    </a:lnTo>
                    <a:lnTo>
                      <a:pt x="475" y="61"/>
                    </a:lnTo>
                    <a:lnTo>
                      <a:pt x="475" y="63"/>
                    </a:lnTo>
                    <a:lnTo>
                      <a:pt x="475" y="63"/>
                    </a:lnTo>
                    <a:lnTo>
                      <a:pt x="475" y="63"/>
                    </a:lnTo>
                    <a:lnTo>
                      <a:pt x="475" y="63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1" y="63"/>
                    </a:lnTo>
                    <a:lnTo>
                      <a:pt x="471" y="63"/>
                    </a:lnTo>
                    <a:lnTo>
                      <a:pt x="469" y="63"/>
                    </a:lnTo>
                    <a:lnTo>
                      <a:pt x="469" y="63"/>
                    </a:lnTo>
                    <a:lnTo>
                      <a:pt x="469" y="63"/>
                    </a:lnTo>
                    <a:lnTo>
                      <a:pt x="466" y="63"/>
                    </a:lnTo>
                    <a:lnTo>
                      <a:pt x="464" y="63"/>
                    </a:lnTo>
                    <a:lnTo>
                      <a:pt x="462" y="63"/>
                    </a:lnTo>
                    <a:lnTo>
                      <a:pt x="460" y="63"/>
                    </a:lnTo>
                    <a:lnTo>
                      <a:pt x="458" y="63"/>
                    </a:lnTo>
                    <a:lnTo>
                      <a:pt x="457" y="63"/>
                    </a:lnTo>
                    <a:lnTo>
                      <a:pt x="457" y="63"/>
                    </a:lnTo>
                    <a:lnTo>
                      <a:pt x="457" y="63"/>
                    </a:lnTo>
                    <a:lnTo>
                      <a:pt x="455" y="63"/>
                    </a:lnTo>
                    <a:lnTo>
                      <a:pt x="455" y="63"/>
                    </a:lnTo>
                    <a:lnTo>
                      <a:pt x="455" y="63"/>
                    </a:lnTo>
                    <a:lnTo>
                      <a:pt x="453" y="63"/>
                    </a:lnTo>
                    <a:lnTo>
                      <a:pt x="453" y="61"/>
                    </a:lnTo>
                    <a:lnTo>
                      <a:pt x="453" y="61"/>
                    </a:lnTo>
                    <a:lnTo>
                      <a:pt x="453" y="61"/>
                    </a:lnTo>
                    <a:lnTo>
                      <a:pt x="453" y="59"/>
                    </a:lnTo>
                    <a:lnTo>
                      <a:pt x="451" y="59"/>
                    </a:lnTo>
                    <a:lnTo>
                      <a:pt x="453" y="58"/>
                    </a:lnTo>
                    <a:lnTo>
                      <a:pt x="451" y="58"/>
                    </a:lnTo>
                    <a:lnTo>
                      <a:pt x="451" y="58"/>
                    </a:lnTo>
                    <a:lnTo>
                      <a:pt x="449" y="58"/>
                    </a:lnTo>
                    <a:lnTo>
                      <a:pt x="449" y="58"/>
                    </a:lnTo>
                    <a:lnTo>
                      <a:pt x="448" y="58"/>
                    </a:lnTo>
                    <a:lnTo>
                      <a:pt x="448" y="58"/>
                    </a:lnTo>
                    <a:lnTo>
                      <a:pt x="448" y="58"/>
                    </a:lnTo>
                    <a:lnTo>
                      <a:pt x="446" y="58"/>
                    </a:lnTo>
                    <a:lnTo>
                      <a:pt x="444" y="58"/>
                    </a:lnTo>
                    <a:lnTo>
                      <a:pt x="444" y="58"/>
                    </a:lnTo>
                    <a:lnTo>
                      <a:pt x="446" y="58"/>
                    </a:lnTo>
                    <a:lnTo>
                      <a:pt x="446" y="56"/>
                    </a:lnTo>
                    <a:lnTo>
                      <a:pt x="444" y="56"/>
                    </a:lnTo>
                    <a:lnTo>
                      <a:pt x="444" y="56"/>
                    </a:lnTo>
                    <a:lnTo>
                      <a:pt x="444" y="54"/>
                    </a:lnTo>
                    <a:lnTo>
                      <a:pt x="444" y="54"/>
                    </a:lnTo>
                    <a:lnTo>
                      <a:pt x="442" y="54"/>
                    </a:lnTo>
                    <a:lnTo>
                      <a:pt x="444" y="54"/>
                    </a:lnTo>
                    <a:lnTo>
                      <a:pt x="444" y="54"/>
                    </a:lnTo>
                    <a:lnTo>
                      <a:pt x="444" y="54"/>
                    </a:lnTo>
                    <a:lnTo>
                      <a:pt x="446" y="52"/>
                    </a:lnTo>
                    <a:lnTo>
                      <a:pt x="444" y="52"/>
                    </a:lnTo>
                    <a:lnTo>
                      <a:pt x="444" y="52"/>
                    </a:lnTo>
                    <a:lnTo>
                      <a:pt x="444" y="52"/>
                    </a:lnTo>
                    <a:lnTo>
                      <a:pt x="446" y="52"/>
                    </a:lnTo>
                    <a:lnTo>
                      <a:pt x="444" y="50"/>
                    </a:lnTo>
                    <a:lnTo>
                      <a:pt x="446" y="50"/>
                    </a:lnTo>
                    <a:lnTo>
                      <a:pt x="444" y="50"/>
                    </a:lnTo>
                    <a:lnTo>
                      <a:pt x="444" y="49"/>
                    </a:lnTo>
                    <a:lnTo>
                      <a:pt x="444" y="49"/>
                    </a:lnTo>
                    <a:lnTo>
                      <a:pt x="442" y="49"/>
                    </a:lnTo>
                    <a:lnTo>
                      <a:pt x="442" y="49"/>
                    </a:lnTo>
                    <a:lnTo>
                      <a:pt x="440" y="50"/>
                    </a:lnTo>
                    <a:lnTo>
                      <a:pt x="438" y="50"/>
                    </a:lnTo>
                    <a:lnTo>
                      <a:pt x="438" y="50"/>
                    </a:lnTo>
                    <a:lnTo>
                      <a:pt x="437" y="50"/>
                    </a:lnTo>
                    <a:lnTo>
                      <a:pt x="433" y="50"/>
                    </a:lnTo>
                    <a:lnTo>
                      <a:pt x="429" y="50"/>
                    </a:lnTo>
                    <a:lnTo>
                      <a:pt x="429" y="52"/>
                    </a:lnTo>
                    <a:lnTo>
                      <a:pt x="428" y="52"/>
                    </a:lnTo>
                    <a:lnTo>
                      <a:pt x="428" y="52"/>
                    </a:lnTo>
                    <a:lnTo>
                      <a:pt x="426" y="52"/>
                    </a:lnTo>
                    <a:lnTo>
                      <a:pt x="424" y="54"/>
                    </a:lnTo>
                    <a:lnTo>
                      <a:pt x="426" y="54"/>
                    </a:lnTo>
                    <a:lnTo>
                      <a:pt x="426" y="54"/>
                    </a:lnTo>
                    <a:lnTo>
                      <a:pt x="426" y="54"/>
                    </a:lnTo>
                    <a:lnTo>
                      <a:pt x="426" y="56"/>
                    </a:lnTo>
                    <a:lnTo>
                      <a:pt x="428" y="56"/>
                    </a:lnTo>
                    <a:lnTo>
                      <a:pt x="428" y="56"/>
                    </a:lnTo>
                    <a:lnTo>
                      <a:pt x="429" y="56"/>
                    </a:lnTo>
                    <a:lnTo>
                      <a:pt x="429" y="56"/>
                    </a:lnTo>
                    <a:lnTo>
                      <a:pt x="429" y="54"/>
                    </a:lnTo>
                    <a:lnTo>
                      <a:pt x="429" y="54"/>
                    </a:lnTo>
                    <a:lnTo>
                      <a:pt x="429" y="54"/>
                    </a:lnTo>
                    <a:lnTo>
                      <a:pt x="429" y="54"/>
                    </a:lnTo>
                    <a:lnTo>
                      <a:pt x="431" y="54"/>
                    </a:lnTo>
                    <a:lnTo>
                      <a:pt x="431" y="54"/>
                    </a:lnTo>
                    <a:lnTo>
                      <a:pt x="433" y="54"/>
                    </a:lnTo>
                    <a:lnTo>
                      <a:pt x="433" y="54"/>
                    </a:lnTo>
                    <a:lnTo>
                      <a:pt x="435" y="54"/>
                    </a:lnTo>
                    <a:lnTo>
                      <a:pt x="435" y="54"/>
                    </a:lnTo>
                    <a:lnTo>
                      <a:pt x="435" y="54"/>
                    </a:lnTo>
                    <a:lnTo>
                      <a:pt x="437" y="54"/>
                    </a:lnTo>
                    <a:lnTo>
                      <a:pt x="435" y="54"/>
                    </a:lnTo>
                    <a:lnTo>
                      <a:pt x="437" y="54"/>
                    </a:lnTo>
                    <a:lnTo>
                      <a:pt x="437" y="54"/>
                    </a:lnTo>
                    <a:lnTo>
                      <a:pt x="437" y="52"/>
                    </a:lnTo>
                    <a:lnTo>
                      <a:pt x="438" y="52"/>
                    </a:lnTo>
                    <a:lnTo>
                      <a:pt x="438" y="52"/>
                    </a:lnTo>
                    <a:lnTo>
                      <a:pt x="442" y="52"/>
                    </a:lnTo>
                    <a:lnTo>
                      <a:pt x="444" y="52"/>
                    </a:lnTo>
                    <a:lnTo>
                      <a:pt x="442" y="52"/>
                    </a:lnTo>
                    <a:lnTo>
                      <a:pt x="442" y="52"/>
                    </a:lnTo>
                    <a:lnTo>
                      <a:pt x="442" y="52"/>
                    </a:lnTo>
                    <a:lnTo>
                      <a:pt x="440" y="52"/>
                    </a:lnTo>
                    <a:lnTo>
                      <a:pt x="440" y="54"/>
                    </a:lnTo>
                    <a:lnTo>
                      <a:pt x="438" y="54"/>
                    </a:lnTo>
                    <a:lnTo>
                      <a:pt x="438" y="56"/>
                    </a:lnTo>
                    <a:lnTo>
                      <a:pt x="438" y="54"/>
                    </a:lnTo>
                    <a:lnTo>
                      <a:pt x="437" y="54"/>
                    </a:lnTo>
                    <a:lnTo>
                      <a:pt x="437" y="56"/>
                    </a:lnTo>
                    <a:lnTo>
                      <a:pt x="435" y="56"/>
                    </a:lnTo>
                    <a:lnTo>
                      <a:pt x="435" y="56"/>
                    </a:lnTo>
                    <a:lnTo>
                      <a:pt x="433" y="56"/>
                    </a:lnTo>
                    <a:lnTo>
                      <a:pt x="431" y="56"/>
                    </a:lnTo>
                    <a:lnTo>
                      <a:pt x="431" y="56"/>
                    </a:lnTo>
                    <a:lnTo>
                      <a:pt x="431" y="56"/>
                    </a:lnTo>
                    <a:lnTo>
                      <a:pt x="429" y="58"/>
                    </a:lnTo>
                    <a:lnTo>
                      <a:pt x="429" y="58"/>
                    </a:lnTo>
                    <a:lnTo>
                      <a:pt x="428" y="58"/>
                    </a:lnTo>
                    <a:lnTo>
                      <a:pt x="428" y="58"/>
                    </a:lnTo>
                    <a:lnTo>
                      <a:pt x="428" y="58"/>
                    </a:lnTo>
                    <a:lnTo>
                      <a:pt x="426" y="58"/>
                    </a:lnTo>
                    <a:lnTo>
                      <a:pt x="424" y="59"/>
                    </a:lnTo>
                    <a:lnTo>
                      <a:pt x="424" y="59"/>
                    </a:lnTo>
                    <a:lnTo>
                      <a:pt x="424" y="59"/>
                    </a:lnTo>
                    <a:lnTo>
                      <a:pt x="424" y="61"/>
                    </a:lnTo>
                    <a:lnTo>
                      <a:pt x="424" y="61"/>
                    </a:lnTo>
                    <a:lnTo>
                      <a:pt x="424" y="63"/>
                    </a:lnTo>
                    <a:lnTo>
                      <a:pt x="422" y="63"/>
                    </a:lnTo>
                    <a:lnTo>
                      <a:pt x="422" y="63"/>
                    </a:lnTo>
                    <a:lnTo>
                      <a:pt x="422" y="65"/>
                    </a:lnTo>
                    <a:lnTo>
                      <a:pt x="422" y="65"/>
                    </a:lnTo>
                    <a:lnTo>
                      <a:pt x="422" y="65"/>
                    </a:lnTo>
                    <a:lnTo>
                      <a:pt x="420" y="67"/>
                    </a:lnTo>
                    <a:lnTo>
                      <a:pt x="420" y="67"/>
                    </a:lnTo>
                    <a:lnTo>
                      <a:pt x="420" y="67"/>
                    </a:lnTo>
                    <a:lnTo>
                      <a:pt x="419" y="67"/>
                    </a:lnTo>
                    <a:lnTo>
                      <a:pt x="419" y="67"/>
                    </a:lnTo>
                    <a:lnTo>
                      <a:pt x="419" y="67"/>
                    </a:lnTo>
                    <a:lnTo>
                      <a:pt x="417" y="69"/>
                    </a:lnTo>
                    <a:lnTo>
                      <a:pt x="415" y="67"/>
                    </a:lnTo>
                    <a:lnTo>
                      <a:pt x="415" y="67"/>
                    </a:lnTo>
                    <a:lnTo>
                      <a:pt x="417" y="65"/>
                    </a:lnTo>
                    <a:lnTo>
                      <a:pt x="417" y="65"/>
                    </a:lnTo>
                    <a:lnTo>
                      <a:pt x="419" y="65"/>
                    </a:lnTo>
                    <a:lnTo>
                      <a:pt x="420" y="65"/>
                    </a:lnTo>
                    <a:lnTo>
                      <a:pt x="420" y="63"/>
                    </a:lnTo>
                    <a:lnTo>
                      <a:pt x="420" y="63"/>
                    </a:lnTo>
                    <a:lnTo>
                      <a:pt x="420" y="63"/>
                    </a:lnTo>
                    <a:lnTo>
                      <a:pt x="420" y="61"/>
                    </a:lnTo>
                    <a:lnTo>
                      <a:pt x="419" y="63"/>
                    </a:lnTo>
                    <a:lnTo>
                      <a:pt x="419" y="63"/>
                    </a:lnTo>
                    <a:lnTo>
                      <a:pt x="419" y="61"/>
                    </a:lnTo>
                    <a:lnTo>
                      <a:pt x="420" y="61"/>
                    </a:lnTo>
                    <a:lnTo>
                      <a:pt x="419" y="61"/>
                    </a:lnTo>
                    <a:lnTo>
                      <a:pt x="419" y="61"/>
                    </a:lnTo>
                    <a:lnTo>
                      <a:pt x="417" y="61"/>
                    </a:lnTo>
                    <a:lnTo>
                      <a:pt x="417" y="61"/>
                    </a:lnTo>
                    <a:lnTo>
                      <a:pt x="419" y="61"/>
                    </a:lnTo>
                    <a:lnTo>
                      <a:pt x="419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7" y="58"/>
                    </a:lnTo>
                    <a:lnTo>
                      <a:pt x="417" y="58"/>
                    </a:lnTo>
                    <a:lnTo>
                      <a:pt x="415" y="58"/>
                    </a:lnTo>
                    <a:lnTo>
                      <a:pt x="415" y="58"/>
                    </a:lnTo>
                    <a:lnTo>
                      <a:pt x="415" y="58"/>
                    </a:lnTo>
                    <a:lnTo>
                      <a:pt x="415" y="58"/>
                    </a:lnTo>
                    <a:lnTo>
                      <a:pt x="415" y="58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3" y="56"/>
                    </a:lnTo>
                    <a:lnTo>
                      <a:pt x="411" y="56"/>
                    </a:lnTo>
                    <a:lnTo>
                      <a:pt x="409" y="58"/>
                    </a:lnTo>
                    <a:lnTo>
                      <a:pt x="409" y="58"/>
                    </a:lnTo>
                    <a:lnTo>
                      <a:pt x="408" y="58"/>
                    </a:lnTo>
                    <a:lnTo>
                      <a:pt x="409" y="56"/>
                    </a:lnTo>
                    <a:lnTo>
                      <a:pt x="408" y="56"/>
                    </a:lnTo>
                    <a:lnTo>
                      <a:pt x="406" y="58"/>
                    </a:lnTo>
                    <a:lnTo>
                      <a:pt x="406" y="58"/>
                    </a:lnTo>
                    <a:lnTo>
                      <a:pt x="406" y="58"/>
                    </a:lnTo>
                    <a:lnTo>
                      <a:pt x="404" y="58"/>
                    </a:lnTo>
                    <a:lnTo>
                      <a:pt x="406" y="58"/>
                    </a:lnTo>
                    <a:lnTo>
                      <a:pt x="404" y="58"/>
                    </a:lnTo>
                    <a:lnTo>
                      <a:pt x="402" y="58"/>
                    </a:lnTo>
                    <a:lnTo>
                      <a:pt x="400" y="58"/>
                    </a:lnTo>
                    <a:lnTo>
                      <a:pt x="399" y="58"/>
                    </a:lnTo>
                    <a:lnTo>
                      <a:pt x="397" y="58"/>
                    </a:lnTo>
                    <a:lnTo>
                      <a:pt x="397" y="58"/>
                    </a:lnTo>
                    <a:lnTo>
                      <a:pt x="395" y="56"/>
                    </a:lnTo>
                    <a:lnTo>
                      <a:pt x="393" y="56"/>
                    </a:lnTo>
                    <a:lnTo>
                      <a:pt x="393" y="56"/>
                    </a:lnTo>
                    <a:lnTo>
                      <a:pt x="391" y="56"/>
                    </a:lnTo>
                    <a:lnTo>
                      <a:pt x="391" y="56"/>
                    </a:lnTo>
                    <a:lnTo>
                      <a:pt x="390" y="56"/>
                    </a:lnTo>
                    <a:lnTo>
                      <a:pt x="390" y="56"/>
                    </a:lnTo>
                    <a:lnTo>
                      <a:pt x="388" y="54"/>
                    </a:lnTo>
                    <a:lnTo>
                      <a:pt x="388" y="54"/>
                    </a:lnTo>
                    <a:lnTo>
                      <a:pt x="388" y="54"/>
                    </a:lnTo>
                    <a:lnTo>
                      <a:pt x="388" y="52"/>
                    </a:lnTo>
                    <a:lnTo>
                      <a:pt x="388" y="52"/>
                    </a:lnTo>
                    <a:lnTo>
                      <a:pt x="390" y="52"/>
                    </a:lnTo>
                    <a:lnTo>
                      <a:pt x="391" y="52"/>
                    </a:lnTo>
                    <a:lnTo>
                      <a:pt x="391" y="52"/>
                    </a:lnTo>
                    <a:lnTo>
                      <a:pt x="393" y="52"/>
                    </a:lnTo>
                    <a:lnTo>
                      <a:pt x="393" y="52"/>
                    </a:lnTo>
                    <a:lnTo>
                      <a:pt x="393" y="50"/>
                    </a:lnTo>
                    <a:lnTo>
                      <a:pt x="395" y="52"/>
                    </a:lnTo>
                    <a:lnTo>
                      <a:pt x="397" y="50"/>
                    </a:lnTo>
                    <a:lnTo>
                      <a:pt x="395" y="52"/>
                    </a:lnTo>
                    <a:lnTo>
                      <a:pt x="397" y="52"/>
                    </a:lnTo>
                    <a:lnTo>
                      <a:pt x="397" y="52"/>
                    </a:lnTo>
                    <a:lnTo>
                      <a:pt x="397" y="52"/>
                    </a:lnTo>
                    <a:lnTo>
                      <a:pt x="397" y="50"/>
                    </a:lnTo>
                    <a:lnTo>
                      <a:pt x="399" y="50"/>
                    </a:lnTo>
                    <a:lnTo>
                      <a:pt x="400" y="50"/>
                    </a:lnTo>
                    <a:lnTo>
                      <a:pt x="399" y="50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9" y="47"/>
                    </a:lnTo>
                    <a:lnTo>
                      <a:pt x="399" y="47"/>
                    </a:lnTo>
                    <a:lnTo>
                      <a:pt x="399" y="47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7" y="45"/>
                    </a:lnTo>
                    <a:lnTo>
                      <a:pt x="399" y="45"/>
                    </a:lnTo>
                    <a:lnTo>
                      <a:pt x="397" y="43"/>
                    </a:lnTo>
                    <a:lnTo>
                      <a:pt x="395" y="45"/>
                    </a:lnTo>
                    <a:lnTo>
                      <a:pt x="395" y="45"/>
                    </a:lnTo>
                    <a:lnTo>
                      <a:pt x="395" y="43"/>
                    </a:lnTo>
                    <a:lnTo>
                      <a:pt x="393" y="43"/>
                    </a:lnTo>
                    <a:lnTo>
                      <a:pt x="393" y="45"/>
                    </a:lnTo>
                    <a:lnTo>
                      <a:pt x="393" y="45"/>
                    </a:lnTo>
                    <a:lnTo>
                      <a:pt x="393" y="45"/>
                    </a:lnTo>
                    <a:lnTo>
                      <a:pt x="391" y="45"/>
                    </a:lnTo>
                    <a:lnTo>
                      <a:pt x="388" y="43"/>
                    </a:lnTo>
                    <a:lnTo>
                      <a:pt x="388" y="45"/>
                    </a:lnTo>
                    <a:lnTo>
                      <a:pt x="388" y="43"/>
                    </a:lnTo>
                    <a:lnTo>
                      <a:pt x="388" y="43"/>
                    </a:lnTo>
                    <a:lnTo>
                      <a:pt x="386" y="43"/>
                    </a:lnTo>
                    <a:lnTo>
                      <a:pt x="384" y="43"/>
                    </a:lnTo>
                    <a:lnTo>
                      <a:pt x="384" y="41"/>
                    </a:lnTo>
                    <a:lnTo>
                      <a:pt x="382" y="41"/>
                    </a:lnTo>
                    <a:lnTo>
                      <a:pt x="382" y="41"/>
                    </a:lnTo>
                    <a:lnTo>
                      <a:pt x="382" y="40"/>
                    </a:lnTo>
                    <a:lnTo>
                      <a:pt x="382" y="40"/>
                    </a:lnTo>
                    <a:lnTo>
                      <a:pt x="381" y="40"/>
                    </a:lnTo>
                    <a:lnTo>
                      <a:pt x="379" y="40"/>
                    </a:lnTo>
                    <a:lnTo>
                      <a:pt x="377" y="40"/>
                    </a:lnTo>
                    <a:lnTo>
                      <a:pt x="377" y="38"/>
                    </a:lnTo>
                    <a:lnTo>
                      <a:pt x="377" y="36"/>
                    </a:lnTo>
                    <a:lnTo>
                      <a:pt x="375" y="34"/>
                    </a:lnTo>
                    <a:lnTo>
                      <a:pt x="373" y="34"/>
                    </a:lnTo>
                    <a:lnTo>
                      <a:pt x="371" y="34"/>
                    </a:lnTo>
                    <a:lnTo>
                      <a:pt x="371" y="34"/>
                    </a:lnTo>
                    <a:lnTo>
                      <a:pt x="370" y="34"/>
                    </a:lnTo>
                    <a:lnTo>
                      <a:pt x="370" y="34"/>
                    </a:lnTo>
                    <a:lnTo>
                      <a:pt x="368" y="34"/>
                    </a:lnTo>
                    <a:lnTo>
                      <a:pt x="368" y="34"/>
                    </a:lnTo>
                    <a:lnTo>
                      <a:pt x="366" y="34"/>
                    </a:lnTo>
                    <a:lnTo>
                      <a:pt x="364" y="34"/>
                    </a:lnTo>
                    <a:lnTo>
                      <a:pt x="364" y="36"/>
                    </a:lnTo>
                    <a:lnTo>
                      <a:pt x="362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59" y="36"/>
                    </a:lnTo>
                    <a:lnTo>
                      <a:pt x="357" y="36"/>
                    </a:lnTo>
                    <a:lnTo>
                      <a:pt x="355" y="36"/>
                    </a:lnTo>
                    <a:lnTo>
                      <a:pt x="355" y="36"/>
                    </a:lnTo>
                    <a:lnTo>
                      <a:pt x="357" y="36"/>
                    </a:lnTo>
                    <a:lnTo>
                      <a:pt x="357" y="36"/>
                    </a:lnTo>
                    <a:lnTo>
                      <a:pt x="359" y="34"/>
                    </a:lnTo>
                    <a:lnTo>
                      <a:pt x="362" y="34"/>
                    </a:lnTo>
                    <a:lnTo>
                      <a:pt x="361" y="34"/>
                    </a:lnTo>
                    <a:lnTo>
                      <a:pt x="361" y="34"/>
                    </a:lnTo>
                    <a:lnTo>
                      <a:pt x="361" y="32"/>
                    </a:lnTo>
                    <a:lnTo>
                      <a:pt x="361" y="32"/>
                    </a:lnTo>
                    <a:lnTo>
                      <a:pt x="362" y="31"/>
                    </a:lnTo>
                    <a:lnTo>
                      <a:pt x="364" y="31"/>
                    </a:lnTo>
                    <a:lnTo>
                      <a:pt x="364" y="31"/>
                    </a:lnTo>
                    <a:lnTo>
                      <a:pt x="362" y="31"/>
                    </a:lnTo>
                    <a:lnTo>
                      <a:pt x="364" y="31"/>
                    </a:lnTo>
                    <a:lnTo>
                      <a:pt x="362" y="31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2" y="31"/>
                    </a:lnTo>
                    <a:lnTo>
                      <a:pt x="361" y="31"/>
                    </a:lnTo>
                    <a:lnTo>
                      <a:pt x="361" y="31"/>
                    </a:lnTo>
                    <a:lnTo>
                      <a:pt x="361" y="31"/>
                    </a:lnTo>
                    <a:lnTo>
                      <a:pt x="359" y="31"/>
                    </a:lnTo>
                    <a:lnTo>
                      <a:pt x="359" y="31"/>
                    </a:lnTo>
                    <a:lnTo>
                      <a:pt x="359" y="31"/>
                    </a:lnTo>
                    <a:lnTo>
                      <a:pt x="361" y="31"/>
                    </a:lnTo>
                    <a:lnTo>
                      <a:pt x="361" y="31"/>
                    </a:lnTo>
                    <a:lnTo>
                      <a:pt x="361" y="31"/>
                    </a:lnTo>
                    <a:lnTo>
                      <a:pt x="357" y="32"/>
                    </a:lnTo>
                    <a:lnTo>
                      <a:pt x="357" y="32"/>
                    </a:lnTo>
                    <a:lnTo>
                      <a:pt x="355" y="34"/>
                    </a:lnTo>
                    <a:lnTo>
                      <a:pt x="353" y="34"/>
                    </a:lnTo>
                    <a:lnTo>
                      <a:pt x="353" y="34"/>
                    </a:lnTo>
                    <a:lnTo>
                      <a:pt x="353" y="34"/>
                    </a:lnTo>
                    <a:lnTo>
                      <a:pt x="352" y="34"/>
                    </a:lnTo>
                    <a:lnTo>
                      <a:pt x="352" y="34"/>
                    </a:lnTo>
                    <a:lnTo>
                      <a:pt x="353" y="34"/>
                    </a:lnTo>
                    <a:lnTo>
                      <a:pt x="353" y="34"/>
                    </a:lnTo>
                    <a:lnTo>
                      <a:pt x="353" y="36"/>
                    </a:lnTo>
                    <a:lnTo>
                      <a:pt x="352" y="36"/>
                    </a:lnTo>
                    <a:lnTo>
                      <a:pt x="352" y="36"/>
                    </a:lnTo>
                    <a:lnTo>
                      <a:pt x="352" y="36"/>
                    </a:lnTo>
                    <a:lnTo>
                      <a:pt x="350" y="36"/>
                    </a:lnTo>
                    <a:lnTo>
                      <a:pt x="348" y="34"/>
                    </a:lnTo>
                    <a:lnTo>
                      <a:pt x="348" y="34"/>
                    </a:lnTo>
                    <a:lnTo>
                      <a:pt x="348" y="34"/>
                    </a:lnTo>
                    <a:lnTo>
                      <a:pt x="348" y="34"/>
                    </a:lnTo>
                    <a:lnTo>
                      <a:pt x="348" y="32"/>
                    </a:lnTo>
                    <a:lnTo>
                      <a:pt x="348" y="32"/>
                    </a:lnTo>
                    <a:lnTo>
                      <a:pt x="350" y="31"/>
                    </a:lnTo>
                    <a:lnTo>
                      <a:pt x="350" y="29"/>
                    </a:lnTo>
                    <a:lnTo>
                      <a:pt x="352" y="27"/>
                    </a:lnTo>
                    <a:lnTo>
                      <a:pt x="352" y="27"/>
                    </a:lnTo>
                    <a:lnTo>
                      <a:pt x="352" y="25"/>
                    </a:lnTo>
                    <a:lnTo>
                      <a:pt x="352" y="25"/>
                    </a:lnTo>
                    <a:lnTo>
                      <a:pt x="352" y="25"/>
                    </a:lnTo>
                    <a:lnTo>
                      <a:pt x="350" y="25"/>
                    </a:lnTo>
                    <a:lnTo>
                      <a:pt x="348" y="25"/>
                    </a:lnTo>
                    <a:lnTo>
                      <a:pt x="350" y="25"/>
                    </a:lnTo>
                    <a:lnTo>
                      <a:pt x="350" y="25"/>
                    </a:lnTo>
                    <a:lnTo>
                      <a:pt x="348" y="25"/>
                    </a:lnTo>
                    <a:lnTo>
                      <a:pt x="348" y="27"/>
                    </a:lnTo>
                    <a:lnTo>
                      <a:pt x="350" y="27"/>
                    </a:lnTo>
                    <a:lnTo>
                      <a:pt x="348" y="27"/>
                    </a:lnTo>
                    <a:lnTo>
                      <a:pt x="346" y="27"/>
                    </a:lnTo>
                    <a:lnTo>
                      <a:pt x="344" y="29"/>
                    </a:lnTo>
                    <a:lnTo>
                      <a:pt x="344" y="29"/>
                    </a:lnTo>
                    <a:lnTo>
                      <a:pt x="342" y="29"/>
                    </a:lnTo>
                    <a:lnTo>
                      <a:pt x="342" y="31"/>
                    </a:lnTo>
                    <a:lnTo>
                      <a:pt x="341" y="31"/>
                    </a:lnTo>
                    <a:lnTo>
                      <a:pt x="337" y="31"/>
                    </a:lnTo>
                    <a:lnTo>
                      <a:pt x="337" y="31"/>
                    </a:lnTo>
                    <a:lnTo>
                      <a:pt x="339" y="31"/>
                    </a:lnTo>
                    <a:lnTo>
                      <a:pt x="341" y="29"/>
                    </a:lnTo>
                    <a:lnTo>
                      <a:pt x="339" y="29"/>
                    </a:lnTo>
                    <a:lnTo>
                      <a:pt x="335" y="31"/>
                    </a:lnTo>
                    <a:lnTo>
                      <a:pt x="333" y="31"/>
                    </a:lnTo>
                    <a:lnTo>
                      <a:pt x="332" y="31"/>
                    </a:lnTo>
                    <a:lnTo>
                      <a:pt x="332" y="31"/>
                    </a:lnTo>
                    <a:lnTo>
                      <a:pt x="330" y="31"/>
                    </a:lnTo>
                    <a:lnTo>
                      <a:pt x="326" y="32"/>
                    </a:lnTo>
                    <a:lnTo>
                      <a:pt x="323" y="34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4" y="32"/>
                    </a:lnTo>
                    <a:lnTo>
                      <a:pt x="323" y="32"/>
                    </a:lnTo>
                    <a:lnTo>
                      <a:pt x="323" y="32"/>
                    </a:lnTo>
                    <a:lnTo>
                      <a:pt x="321" y="32"/>
                    </a:lnTo>
                    <a:lnTo>
                      <a:pt x="323" y="32"/>
                    </a:lnTo>
                    <a:lnTo>
                      <a:pt x="323" y="32"/>
                    </a:lnTo>
                    <a:lnTo>
                      <a:pt x="321" y="32"/>
                    </a:lnTo>
                    <a:lnTo>
                      <a:pt x="321" y="32"/>
                    </a:lnTo>
                    <a:lnTo>
                      <a:pt x="321" y="32"/>
                    </a:lnTo>
                    <a:lnTo>
                      <a:pt x="317" y="34"/>
                    </a:lnTo>
                    <a:lnTo>
                      <a:pt x="314" y="34"/>
                    </a:lnTo>
                    <a:lnTo>
                      <a:pt x="312" y="34"/>
                    </a:lnTo>
                    <a:lnTo>
                      <a:pt x="314" y="32"/>
                    </a:lnTo>
                    <a:lnTo>
                      <a:pt x="315" y="32"/>
                    </a:lnTo>
                    <a:lnTo>
                      <a:pt x="314" y="34"/>
                    </a:lnTo>
                    <a:lnTo>
                      <a:pt x="315" y="32"/>
                    </a:lnTo>
                    <a:lnTo>
                      <a:pt x="317" y="32"/>
                    </a:lnTo>
                    <a:lnTo>
                      <a:pt x="317" y="32"/>
                    </a:lnTo>
                    <a:lnTo>
                      <a:pt x="319" y="32"/>
                    </a:lnTo>
                    <a:lnTo>
                      <a:pt x="319" y="32"/>
                    </a:lnTo>
                    <a:lnTo>
                      <a:pt x="321" y="31"/>
                    </a:lnTo>
                    <a:lnTo>
                      <a:pt x="323" y="31"/>
                    </a:lnTo>
                    <a:lnTo>
                      <a:pt x="326" y="31"/>
                    </a:lnTo>
                    <a:lnTo>
                      <a:pt x="326" y="31"/>
                    </a:lnTo>
                    <a:lnTo>
                      <a:pt x="330" y="31"/>
                    </a:lnTo>
                    <a:lnTo>
                      <a:pt x="330" y="31"/>
                    </a:lnTo>
                    <a:lnTo>
                      <a:pt x="332" y="29"/>
                    </a:lnTo>
                    <a:lnTo>
                      <a:pt x="337" y="29"/>
                    </a:lnTo>
                    <a:lnTo>
                      <a:pt x="339" y="27"/>
                    </a:lnTo>
                    <a:lnTo>
                      <a:pt x="339" y="27"/>
                    </a:lnTo>
                    <a:lnTo>
                      <a:pt x="341" y="27"/>
                    </a:lnTo>
                    <a:lnTo>
                      <a:pt x="341" y="25"/>
                    </a:lnTo>
                    <a:lnTo>
                      <a:pt x="339" y="25"/>
                    </a:lnTo>
                    <a:lnTo>
                      <a:pt x="339" y="27"/>
                    </a:lnTo>
                    <a:lnTo>
                      <a:pt x="337" y="27"/>
                    </a:lnTo>
                    <a:lnTo>
                      <a:pt x="337" y="27"/>
                    </a:lnTo>
                    <a:lnTo>
                      <a:pt x="337" y="27"/>
                    </a:lnTo>
                    <a:lnTo>
                      <a:pt x="335" y="27"/>
                    </a:lnTo>
                    <a:lnTo>
                      <a:pt x="335" y="25"/>
                    </a:lnTo>
                    <a:lnTo>
                      <a:pt x="335" y="27"/>
                    </a:lnTo>
                    <a:lnTo>
                      <a:pt x="332" y="27"/>
                    </a:lnTo>
                    <a:lnTo>
                      <a:pt x="332" y="27"/>
                    </a:lnTo>
                    <a:lnTo>
                      <a:pt x="332" y="27"/>
                    </a:lnTo>
                    <a:lnTo>
                      <a:pt x="330" y="29"/>
                    </a:lnTo>
                    <a:lnTo>
                      <a:pt x="328" y="27"/>
                    </a:lnTo>
                    <a:lnTo>
                      <a:pt x="328" y="29"/>
                    </a:lnTo>
                    <a:lnTo>
                      <a:pt x="324" y="29"/>
                    </a:lnTo>
                    <a:lnTo>
                      <a:pt x="324" y="29"/>
                    </a:lnTo>
                    <a:lnTo>
                      <a:pt x="323" y="29"/>
                    </a:lnTo>
                    <a:lnTo>
                      <a:pt x="323" y="29"/>
                    </a:lnTo>
                    <a:lnTo>
                      <a:pt x="321" y="29"/>
                    </a:lnTo>
                    <a:lnTo>
                      <a:pt x="321" y="29"/>
                    </a:lnTo>
                    <a:lnTo>
                      <a:pt x="319" y="29"/>
                    </a:lnTo>
                    <a:lnTo>
                      <a:pt x="319" y="29"/>
                    </a:lnTo>
                    <a:lnTo>
                      <a:pt x="319" y="29"/>
                    </a:lnTo>
                    <a:lnTo>
                      <a:pt x="317" y="29"/>
                    </a:lnTo>
                    <a:lnTo>
                      <a:pt x="315" y="31"/>
                    </a:lnTo>
                    <a:lnTo>
                      <a:pt x="314" y="31"/>
                    </a:lnTo>
                    <a:lnTo>
                      <a:pt x="314" y="31"/>
                    </a:lnTo>
                    <a:lnTo>
                      <a:pt x="312" y="31"/>
                    </a:lnTo>
                    <a:lnTo>
                      <a:pt x="310" y="31"/>
                    </a:lnTo>
                    <a:lnTo>
                      <a:pt x="310" y="31"/>
                    </a:lnTo>
                    <a:lnTo>
                      <a:pt x="310" y="32"/>
                    </a:lnTo>
                    <a:lnTo>
                      <a:pt x="306" y="32"/>
                    </a:lnTo>
                    <a:lnTo>
                      <a:pt x="304" y="32"/>
                    </a:lnTo>
                    <a:lnTo>
                      <a:pt x="304" y="34"/>
                    </a:lnTo>
                    <a:lnTo>
                      <a:pt x="303" y="34"/>
                    </a:lnTo>
                    <a:lnTo>
                      <a:pt x="303" y="34"/>
                    </a:lnTo>
                    <a:lnTo>
                      <a:pt x="303" y="36"/>
                    </a:lnTo>
                    <a:lnTo>
                      <a:pt x="303" y="36"/>
                    </a:lnTo>
                    <a:lnTo>
                      <a:pt x="301" y="38"/>
                    </a:lnTo>
                    <a:lnTo>
                      <a:pt x="301" y="38"/>
                    </a:lnTo>
                    <a:lnTo>
                      <a:pt x="301" y="38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4"/>
                    </a:lnTo>
                    <a:lnTo>
                      <a:pt x="301" y="34"/>
                    </a:lnTo>
                    <a:lnTo>
                      <a:pt x="301" y="34"/>
                    </a:lnTo>
                    <a:lnTo>
                      <a:pt x="299" y="34"/>
                    </a:lnTo>
                    <a:lnTo>
                      <a:pt x="299" y="34"/>
                    </a:lnTo>
                    <a:lnTo>
                      <a:pt x="297" y="34"/>
                    </a:lnTo>
                    <a:lnTo>
                      <a:pt x="297" y="34"/>
                    </a:lnTo>
                    <a:lnTo>
                      <a:pt x="297" y="34"/>
                    </a:lnTo>
                    <a:lnTo>
                      <a:pt x="297" y="36"/>
                    </a:lnTo>
                    <a:lnTo>
                      <a:pt x="295" y="36"/>
                    </a:lnTo>
                    <a:lnTo>
                      <a:pt x="295" y="36"/>
                    </a:lnTo>
                    <a:lnTo>
                      <a:pt x="295" y="34"/>
                    </a:lnTo>
                    <a:lnTo>
                      <a:pt x="295" y="34"/>
                    </a:lnTo>
                    <a:lnTo>
                      <a:pt x="294" y="34"/>
                    </a:lnTo>
                    <a:lnTo>
                      <a:pt x="294" y="34"/>
                    </a:lnTo>
                    <a:lnTo>
                      <a:pt x="294" y="34"/>
                    </a:lnTo>
                    <a:lnTo>
                      <a:pt x="294" y="32"/>
                    </a:lnTo>
                    <a:lnTo>
                      <a:pt x="294" y="34"/>
                    </a:lnTo>
                    <a:lnTo>
                      <a:pt x="292" y="34"/>
                    </a:lnTo>
                    <a:lnTo>
                      <a:pt x="292" y="34"/>
                    </a:lnTo>
                    <a:lnTo>
                      <a:pt x="290" y="34"/>
                    </a:lnTo>
                    <a:lnTo>
                      <a:pt x="290" y="32"/>
                    </a:lnTo>
                    <a:lnTo>
                      <a:pt x="290" y="32"/>
                    </a:lnTo>
                    <a:lnTo>
                      <a:pt x="288" y="32"/>
                    </a:lnTo>
                    <a:lnTo>
                      <a:pt x="288" y="31"/>
                    </a:lnTo>
                    <a:lnTo>
                      <a:pt x="288" y="31"/>
                    </a:lnTo>
                    <a:lnTo>
                      <a:pt x="288" y="31"/>
                    </a:lnTo>
                    <a:lnTo>
                      <a:pt x="288" y="29"/>
                    </a:lnTo>
                    <a:lnTo>
                      <a:pt x="288" y="29"/>
                    </a:lnTo>
                    <a:lnTo>
                      <a:pt x="286" y="29"/>
                    </a:lnTo>
                    <a:lnTo>
                      <a:pt x="288" y="27"/>
                    </a:lnTo>
                    <a:lnTo>
                      <a:pt x="286" y="25"/>
                    </a:lnTo>
                    <a:lnTo>
                      <a:pt x="286" y="25"/>
                    </a:lnTo>
                    <a:lnTo>
                      <a:pt x="286" y="25"/>
                    </a:lnTo>
                    <a:lnTo>
                      <a:pt x="286" y="25"/>
                    </a:lnTo>
                    <a:lnTo>
                      <a:pt x="283" y="25"/>
                    </a:lnTo>
                    <a:lnTo>
                      <a:pt x="281" y="23"/>
                    </a:lnTo>
                    <a:lnTo>
                      <a:pt x="281" y="23"/>
                    </a:lnTo>
                    <a:lnTo>
                      <a:pt x="281" y="23"/>
                    </a:lnTo>
                    <a:lnTo>
                      <a:pt x="281" y="23"/>
                    </a:lnTo>
                    <a:lnTo>
                      <a:pt x="279" y="23"/>
                    </a:lnTo>
                    <a:lnTo>
                      <a:pt x="279" y="23"/>
                    </a:lnTo>
                    <a:lnTo>
                      <a:pt x="279" y="23"/>
                    </a:lnTo>
                    <a:lnTo>
                      <a:pt x="277" y="21"/>
                    </a:lnTo>
                    <a:lnTo>
                      <a:pt x="277" y="21"/>
                    </a:lnTo>
                    <a:lnTo>
                      <a:pt x="277" y="21"/>
                    </a:lnTo>
                    <a:lnTo>
                      <a:pt x="277" y="20"/>
                    </a:lnTo>
                    <a:lnTo>
                      <a:pt x="275" y="20"/>
                    </a:lnTo>
                    <a:lnTo>
                      <a:pt x="275" y="20"/>
                    </a:lnTo>
                    <a:lnTo>
                      <a:pt x="274" y="20"/>
                    </a:lnTo>
                    <a:lnTo>
                      <a:pt x="274" y="18"/>
                    </a:lnTo>
                    <a:lnTo>
                      <a:pt x="274" y="20"/>
                    </a:lnTo>
                    <a:lnTo>
                      <a:pt x="272" y="20"/>
                    </a:lnTo>
                    <a:lnTo>
                      <a:pt x="272" y="20"/>
                    </a:lnTo>
                    <a:lnTo>
                      <a:pt x="272" y="18"/>
                    </a:lnTo>
                    <a:lnTo>
                      <a:pt x="272" y="18"/>
                    </a:lnTo>
                    <a:lnTo>
                      <a:pt x="270" y="18"/>
                    </a:lnTo>
                    <a:lnTo>
                      <a:pt x="268" y="20"/>
                    </a:lnTo>
                    <a:lnTo>
                      <a:pt x="268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5" y="18"/>
                    </a:lnTo>
                    <a:lnTo>
                      <a:pt x="265" y="18"/>
                    </a:lnTo>
                    <a:lnTo>
                      <a:pt x="265" y="18"/>
                    </a:lnTo>
                    <a:lnTo>
                      <a:pt x="263" y="18"/>
                    </a:lnTo>
                    <a:lnTo>
                      <a:pt x="263" y="18"/>
                    </a:lnTo>
                    <a:lnTo>
                      <a:pt x="263" y="16"/>
                    </a:lnTo>
                    <a:lnTo>
                      <a:pt x="261" y="16"/>
                    </a:lnTo>
                    <a:lnTo>
                      <a:pt x="259" y="16"/>
                    </a:lnTo>
                    <a:lnTo>
                      <a:pt x="257" y="16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2" y="12"/>
                    </a:lnTo>
                    <a:lnTo>
                      <a:pt x="250" y="12"/>
                    </a:lnTo>
                    <a:lnTo>
                      <a:pt x="250" y="12"/>
                    </a:lnTo>
                    <a:lnTo>
                      <a:pt x="248" y="12"/>
                    </a:lnTo>
                    <a:lnTo>
                      <a:pt x="248" y="11"/>
                    </a:lnTo>
                    <a:lnTo>
                      <a:pt x="248" y="11"/>
                    </a:lnTo>
                    <a:lnTo>
                      <a:pt x="247" y="11"/>
                    </a:lnTo>
                    <a:lnTo>
                      <a:pt x="243" y="11"/>
                    </a:lnTo>
                    <a:lnTo>
                      <a:pt x="241" y="11"/>
                    </a:lnTo>
                    <a:lnTo>
                      <a:pt x="243" y="11"/>
                    </a:lnTo>
                    <a:lnTo>
                      <a:pt x="243" y="11"/>
                    </a:lnTo>
                    <a:lnTo>
                      <a:pt x="239" y="11"/>
                    </a:lnTo>
                    <a:lnTo>
                      <a:pt x="239" y="9"/>
                    </a:lnTo>
                    <a:lnTo>
                      <a:pt x="241" y="9"/>
                    </a:lnTo>
                    <a:lnTo>
                      <a:pt x="241" y="9"/>
                    </a:lnTo>
                    <a:lnTo>
                      <a:pt x="241" y="9"/>
                    </a:lnTo>
                    <a:lnTo>
                      <a:pt x="243" y="7"/>
                    </a:lnTo>
                    <a:lnTo>
                      <a:pt x="245" y="7"/>
                    </a:lnTo>
                    <a:lnTo>
                      <a:pt x="243" y="7"/>
                    </a:lnTo>
                    <a:lnTo>
                      <a:pt x="241" y="7"/>
                    </a:lnTo>
                    <a:lnTo>
                      <a:pt x="241" y="7"/>
                    </a:lnTo>
                    <a:lnTo>
                      <a:pt x="239" y="7"/>
                    </a:lnTo>
                    <a:lnTo>
                      <a:pt x="241" y="7"/>
                    </a:lnTo>
                    <a:lnTo>
                      <a:pt x="241" y="5"/>
                    </a:lnTo>
                    <a:lnTo>
                      <a:pt x="241" y="5"/>
                    </a:lnTo>
                    <a:lnTo>
                      <a:pt x="239" y="5"/>
                    </a:lnTo>
                    <a:lnTo>
                      <a:pt x="237" y="7"/>
                    </a:lnTo>
                    <a:lnTo>
                      <a:pt x="237" y="5"/>
                    </a:lnTo>
                    <a:lnTo>
                      <a:pt x="236" y="5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6" y="5"/>
                    </a:lnTo>
                    <a:lnTo>
                      <a:pt x="234" y="5"/>
                    </a:lnTo>
                    <a:lnTo>
                      <a:pt x="234" y="5"/>
                    </a:lnTo>
                    <a:lnTo>
                      <a:pt x="236" y="5"/>
                    </a:lnTo>
                    <a:lnTo>
                      <a:pt x="236" y="3"/>
                    </a:lnTo>
                    <a:lnTo>
                      <a:pt x="236" y="3"/>
                    </a:lnTo>
                    <a:lnTo>
                      <a:pt x="234" y="3"/>
                    </a:lnTo>
                    <a:lnTo>
                      <a:pt x="234" y="3"/>
                    </a:lnTo>
                    <a:lnTo>
                      <a:pt x="234" y="3"/>
                    </a:lnTo>
                    <a:lnTo>
                      <a:pt x="232" y="3"/>
                    </a:lnTo>
                    <a:lnTo>
                      <a:pt x="232" y="3"/>
                    </a:lnTo>
                    <a:lnTo>
                      <a:pt x="230" y="5"/>
                    </a:lnTo>
                    <a:lnTo>
                      <a:pt x="230" y="5"/>
                    </a:lnTo>
                    <a:lnTo>
                      <a:pt x="230" y="5"/>
                    </a:lnTo>
                    <a:lnTo>
                      <a:pt x="228" y="7"/>
                    </a:lnTo>
                    <a:lnTo>
                      <a:pt x="228" y="7"/>
                    </a:lnTo>
                    <a:lnTo>
                      <a:pt x="228" y="5"/>
                    </a:lnTo>
                    <a:lnTo>
                      <a:pt x="228" y="5"/>
                    </a:lnTo>
                    <a:lnTo>
                      <a:pt x="228" y="5"/>
                    </a:lnTo>
                    <a:lnTo>
                      <a:pt x="228" y="5"/>
                    </a:lnTo>
                    <a:lnTo>
                      <a:pt x="227" y="5"/>
                    </a:lnTo>
                    <a:lnTo>
                      <a:pt x="227" y="5"/>
                    </a:lnTo>
                    <a:lnTo>
                      <a:pt x="227" y="5"/>
                    </a:lnTo>
                    <a:lnTo>
                      <a:pt x="227" y="5"/>
                    </a:lnTo>
                    <a:lnTo>
                      <a:pt x="228" y="3"/>
                    </a:lnTo>
                    <a:lnTo>
                      <a:pt x="228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2" y="3"/>
                    </a:lnTo>
                    <a:lnTo>
                      <a:pt x="234" y="2"/>
                    </a:lnTo>
                    <a:lnTo>
                      <a:pt x="232" y="2"/>
                    </a:lnTo>
                    <a:lnTo>
                      <a:pt x="230" y="2"/>
                    </a:lnTo>
                    <a:lnTo>
                      <a:pt x="230" y="2"/>
                    </a:lnTo>
                    <a:lnTo>
                      <a:pt x="232" y="2"/>
                    </a:lnTo>
                    <a:lnTo>
                      <a:pt x="232" y="2"/>
                    </a:lnTo>
                    <a:lnTo>
                      <a:pt x="230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2"/>
                    </a:lnTo>
                    <a:lnTo>
                      <a:pt x="228" y="2"/>
                    </a:lnTo>
                    <a:lnTo>
                      <a:pt x="228" y="2"/>
                    </a:lnTo>
                    <a:lnTo>
                      <a:pt x="227" y="2"/>
                    </a:lnTo>
                    <a:lnTo>
                      <a:pt x="227" y="2"/>
                    </a:lnTo>
                    <a:lnTo>
                      <a:pt x="227" y="2"/>
                    </a:lnTo>
                    <a:lnTo>
                      <a:pt x="227" y="2"/>
                    </a:lnTo>
                    <a:lnTo>
                      <a:pt x="225" y="2"/>
                    </a:lnTo>
                    <a:lnTo>
                      <a:pt x="225" y="2"/>
                    </a:lnTo>
                    <a:lnTo>
                      <a:pt x="223" y="2"/>
                    </a:lnTo>
                    <a:lnTo>
                      <a:pt x="218" y="3"/>
                    </a:lnTo>
                    <a:lnTo>
                      <a:pt x="218" y="3"/>
                    </a:lnTo>
                    <a:lnTo>
                      <a:pt x="218" y="3"/>
                    </a:lnTo>
                    <a:lnTo>
                      <a:pt x="214" y="3"/>
                    </a:lnTo>
                    <a:lnTo>
                      <a:pt x="212" y="3"/>
                    </a:lnTo>
                    <a:lnTo>
                      <a:pt x="212" y="3"/>
                    </a:lnTo>
                    <a:lnTo>
                      <a:pt x="212" y="3"/>
                    </a:lnTo>
                    <a:lnTo>
                      <a:pt x="210" y="3"/>
                    </a:lnTo>
                    <a:lnTo>
                      <a:pt x="212" y="3"/>
                    </a:lnTo>
                    <a:lnTo>
                      <a:pt x="212" y="2"/>
                    </a:lnTo>
                    <a:lnTo>
                      <a:pt x="212" y="2"/>
                    </a:lnTo>
                    <a:lnTo>
                      <a:pt x="209" y="3"/>
                    </a:lnTo>
                    <a:lnTo>
                      <a:pt x="209" y="3"/>
                    </a:lnTo>
                    <a:lnTo>
                      <a:pt x="209" y="3"/>
                    </a:lnTo>
                    <a:lnTo>
                      <a:pt x="207" y="3"/>
                    </a:lnTo>
                    <a:lnTo>
                      <a:pt x="207" y="3"/>
                    </a:lnTo>
                    <a:lnTo>
                      <a:pt x="207" y="5"/>
                    </a:lnTo>
                    <a:lnTo>
                      <a:pt x="207" y="5"/>
                    </a:lnTo>
                    <a:lnTo>
                      <a:pt x="207" y="5"/>
                    </a:lnTo>
                    <a:lnTo>
                      <a:pt x="207" y="5"/>
                    </a:lnTo>
                    <a:lnTo>
                      <a:pt x="205" y="5"/>
                    </a:lnTo>
                    <a:lnTo>
                      <a:pt x="205" y="5"/>
                    </a:lnTo>
                    <a:lnTo>
                      <a:pt x="203" y="7"/>
                    </a:lnTo>
                    <a:lnTo>
                      <a:pt x="203" y="7"/>
                    </a:lnTo>
                    <a:lnTo>
                      <a:pt x="203" y="7"/>
                    </a:lnTo>
                    <a:lnTo>
                      <a:pt x="203" y="5"/>
                    </a:lnTo>
                    <a:lnTo>
                      <a:pt x="203" y="5"/>
                    </a:lnTo>
                    <a:lnTo>
                      <a:pt x="205" y="5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5" y="3"/>
                    </a:lnTo>
                    <a:lnTo>
                      <a:pt x="201" y="5"/>
                    </a:lnTo>
                    <a:lnTo>
                      <a:pt x="201" y="5"/>
                    </a:lnTo>
                    <a:lnTo>
                      <a:pt x="196" y="5"/>
                    </a:lnTo>
                    <a:lnTo>
                      <a:pt x="194" y="5"/>
                    </a:lnTo>
                    <a:lnTo>
                      <a:pt x="192" y="7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0" y="7"/>
                    </a:lnTo>
                    <a:lnTo>
                      <a:pt x="190" y="7"/>
                    </a:lnTo>
                    <a:lnTo>
                      <a:pt x="190" y="7"/>
                    </a:lnTo>
                    <a:lnTo>
                      <a:pt x="190" y="9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83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5" y="9"/>
                    </a:lnTo>
                    <a:lnTo>
                      <a:pt x="183" y="9"/>
                    </a:lnTo>
                    <a:lnTo>
                      <a:pt x="183" y="9"/>
                    </a:lnTo>
                    <a:lnTo>
                      <a:pt x="181" y="9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11"/>
                    </a:lnTo>
                    <a:lnTo>
                      <a:pt x="181" y="9"/>
                    </a:lnTo>
                    <a:lnTo>
                      <a:pt x="180" y="11"/>
                    </a:lnTo>
                    <a:lnTo>
                      <a:pt x="178" y="11"/>
                    </a:lnTo>
                    <a:lnTo>
                      <a:pt x="176" y="11"/>
                    </a:lnTo>
                    <a:lnTo>
                      <a:pt x="178" y="11"/>
                    </a:lnTo>
                    <a:lnTo>
                      <a:pt x="176" y="12"/>
                    </a:lnTo>
                    <a:lnTo>
                      <a:pt x="172" y="12"/>
                    </a:lnTo>
                    <a:lnTo>
                      <a:pt x="169" y="14"/>
                    </a:lnTo>
                    <a:lnTo>
                      <a:pt x="165" y="14"/>
                    </a:lnTo>
                    <a:lnTo>
                      <a:pt x="161" y="14"/>
                    </a:lnTo>
                    <a:lnTo>
                      <a:pt x="160" y="14"/>
                    </a:lnTo>
                    <a:lnTo>
                      <a:pt x="160" y="12"/>
                    </a:lnTo>
                    <a:lnTo>
                      <a:pt x="158" y="12"/>
                    </a:lnTo>
                    <a:lnTo>
                      <a:pt x="158" y="14"/>
                    </a:lnTo>
                    <a:lnTo>
                      <a:pt x="156" y="14"/>
                    </a:lnTo>
                    <a:lnTo>
                      <a:pt x="154" y="16"/>
                    </a:lnTo>
                    <a:lnTo>
                      <a:pt x="152" y="16"/>
                    </a:lnTo>
                    <a:lnTo>
                      <a:pt x="152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49" y="16"/>
                    </a:lnTo>
                    <a:lnTo>
                      <a:pt x="147" y="16"/>
                    </a:lnTo>
                    <a:lnTo>
                      <a:pt x="149" y="18"/>
                    </a:lnTo>
                    <a:lnTo>
                      <a:pt x="149" y="20"/>
                    </a:lnTo>
                    <a:lnTo>
                      <a:pt x="149" y="20"/>
                    </a:lnTo>
                    <a:lnTo>
                      <a:pt x="149" y="21"/>
                    </a:lnTo>
                    <a:lnTo>
                      <a:pt x="149" y="21"/>
                    </a:lnTo>
                    <a:lnTo>
                      <a:pt x="149" y="23"/>
                    </a:lnTo>
                    <a:lnTo>
                      <a:pt x="151" y="23"/>
                    </a:lnTo>
                    <a:lnTo>
                      <a:pt x="149" y="25"/>
                    </a:lnTo>
                    <a:lnTo>
                      <a:pt x="149" y="25"/>
                    </a:lnTo>
                    <a:lnTo>
                      <a:pt x="149" y="27"/>
                    </a:lnTo>
                    <a:lnTo>
                      <a:pt x="147" y="27"/>
                    </a:lnTo>
                    <a:lnTo>
                      <a:pt x="147" y="29"/>
                    </a:lnTo>
                    <a:lnTo>
                      <a:pt x="147" y="29"/>
                    </a:lnTo>
                    <a:lnTo>
                      <a:pt x="147" y="29"/>
                    </a:lnTo>
                    <a:lnTo>
                      <a:pt x="145" y="29"/>
                    </a:lnTo>
                    <a:lnTo>
                      <a:pt x="147" y="31"/>
                    </a:lnTo>
                    <a:lnTo>
                      <a:pt x="147" y="31"/>
                    </a:lnTo>
                    <a:lnTo>
                      <a:pt x="147" y="31"/>
                    </a:lnTo>
                    <a:lnTo>
                      <a:pt x="147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51" y="31"/>
                    </a:lnTo>
                    <a:lnTo>
                      <a:pt x="149" y="31"/>
                    </a:lnTo>
                    <a:lnTo>
                      <a:pt x="149" y="32"/>
                    </a:lnTo>
                    <a:lnTo>
                      <a:pt x="151" y="31"/>
                    </a:lnTo>
                    <a:lnTo>
                      <a:pt x="152" y="31"/>
                    </a:lnTo>
                    <a:lnTo>
                      <a:pt x="152" y="31"/>
                    </a:lnTo>
                    <a:lnTo>
                      <a:pt x="152" y="32"/>
                    </a:lnTo>
                    <a:lnTo>
                      <a:pt x="152" y="32"/>
                    </a:lnTo>
                    <a:lnTo>
                      <a:pt x="152" y="32"/>
                    </a:lnTo>
                    <a:lnTo>
                      <a:pt x="151" y="32"/>
                    </a:lnTo>
                    <a:lnTo>
                      <a:pt x="149" y="34"/>
                    </a:lnTo>
                    <a:lnTo>
                      <a:pt x="149" y="34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51" y="34"/>
                    </a:lnTo>
                    <a:lnTo>
                      <a:pt x="151" y="36"/>
                    </a:lnTo>
                    <a:lnTo>
                      <a:pt x="151" y="34"/>
                    </a:lnTo>
                    <a:lnTo>
                      <a:pt x="152" y="36"/>
                    </a:lnTo>
                    <a:lnTo>
                      <a:pt x="152" y="36"/>
                    </a:lnTo>
                    <a:lnTo>
                      <a:pt x="154" y="36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8" y="38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4" y="38"/>
                    </a:lnTo>
                    <a:lnTo>
                      <a:pt x="152" y="38"/>
                    </a:lnTo>
                    <a:lnTo>
                      <a:pt x="152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7" y="36"/>
                    </a:lnTo>
                    <a:lnTo>
                      <a:pt x="147" y="36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5" y="36"/>
                    </a:lnTo>
                    <a:lnTo>
                      <a:pt x="145" y="36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5" y="36"/>
                    </a:lnTo>
                    <a:lnTo>
                      <a:pt x="145" y="38"/>
                    </a:lnTo>
                    <a:lnTo>
                      <a:pt x="147" y="38"/>
                    </a:lnTo>
                    <a:lnTo>
                      <a:pt x="147" y="40"/>
                    </a:lnTo>
                    <a:lnTo>
                      <a:pt x="147" y="40"/>
                    </a:lnTo>
                    <a:lnTo>
                      <a:pt x="145" y="40"/>
                    </a:lnTo>
                    <a:lnTo>
                      <a:pt x="145" y="40"/>
                    </a:lnTo>
                    <a:lnTo>
                      <a:pt x="145" y="38"/>
                    </a:lnTo>
                    <a:lnTo>
                      <a:pt x="142" y="40"/>
                    </a:lnTo>
                    <a:lnTo>
                      <a:pt x="142" y="40"/>
                    </a:lnTo>
                    <a:lnTo>
                      <a:pt x="140" y="40"/>
                    </a:lnTo>
                    <a:lnTo>
                      <a:pt x="140" y="40"/>
                    </a:lnTo>
                    <a:lnTo>
                      <a:pt x="138" y="40"/>
                    </a:lnTo>
                    <a:lnTo>
                      <a:pt x="140" y="40"/>
                    </a:lnTo>
                    <a:lnTo>
                      <a:pt x="140" y="40"/>
                    </a:lnTo>
                    <a:lnTo>
                      <a:pt x="138" y="40"/>
                    </a:lnTo>
                    <a:lnTo>
                      <a:pt x="136" y="40"/>
                    </a:lnTo>
                    <a:lnTo>
                      <a:pt x="136" y="40"/>
                    </a:lnTo>
                    <a:lnTo>
                      <a:pt x="136" y="40"/>
                    </a:lnTo>
                    <a:lnTo>
                      <a:pt x="134" y="40"/>
                    </a:lnTo>
                    <a:lnTo>
                      <a:pt x="134" y="38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2" y="36"/>
                    </a:lnTo>
                    <a:lnTo>
                      <a:pt x="132" y="36"/>
                    </a:lnTo>
                    <a:lnTo>
                      <a:pt x="134" y="36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6" y="34"/>
                    </a:lnTo>
                    <a:lnTo>
                      <a:pt x="134" y="32"/>
                    </a:lnTo>
                    <a:lnTo>
                      <a:pt x="131" y="34"/>
                    </a:lnTo>
                    <a:lnTo>
                      <a:pt x="129" y="34"/>
                    </a:lnTo>
                    <a:lnTo>
                      <a:pt x="129" y="34"/>
                    </a:lnTo>
                    <a:lnTo>
                      <a:pt x="127" y="34"/>
                    </a:lnTo>
                    <a:lnTo>
                      <a:pt x="125" y="34"/>
                    </a:lnTo>
                    <a:lnTo>
                      <a:pt x="125" y="34"/>
                    </a:lnTo>
                    <a:lnTo>
                      <a:pt x="125" y="36"/>
                    </a:lnTo>
                    <a:lnTo>
                      <a:pt x="123" y="36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3" y="34"/>
                    </a:lnTo>
                    <a:lnTo>
                      <a:pt x="122" y="34"/>
                    </a:lnTo>
                    <a:lnTo>
                      <a:pt x="118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4" y="36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3" y="36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07" y="38"/>
                    </a:lnTo>
                    <a:lnTo>
                      <a:pt x="107" y="38"/>
                    </a:lnTo>
                    <a:lnTo>
                      <a:pt x="109" y="38"/>
                    </a:lnTo>
                    <a:lnTo>
                      <a:pt x="107" y="38"/>
                    </a:lnTo>
                    <a:lnTo>
                      <a:pt x="107" y="38"/>
                    </a:lnTo>
                    <a:lnTo>
                      <a:pt x="107" y="40"/>
                    </a:lnTo>
                    <a:lnTo>
                      <a:pt x="107" y="41"/>
                    </a:lnTo>
                    <a:lnTo>
                      <a:pt x="107" y="41"/>
                    </a:lnTo>
                    <a:lnTo>
                      <a:pt x="109" y="41"/>
                    </a:lnTo>
                    <a:lnTo>
                      <a:pt x="111" y="43"/>
                    </a:lnTo>
                    <a:lnTo>
                      <a:pt x="109" y="43"/>
                    </a:lnTo>
                    <a:lnTo>
                      <a:pt x="107" y="43"/>
                    </a:lnTo>
                    <a:lnTo>
                      <a:pt x="107" y="43"/>
                    </a:lnTo>
                    <a:lnTo>
                      <a:pt x="107" y="43"/>
                    </a:lnTo>
                    <a:lnTo>
                      <a:pt x="107" y="41"/>
                    </a:lnTo>
                    <a:lnTo>
                      <a:pt x="107" y="43"/>
                    </a:lnTo>
                    <a:lnTo>
                      <a:pt x="105" y="45"/>
                    </a:lnTo>
                    <a:lnTo>
                      <a:pt x="105" y="45"/>
                    </a:lnTo>
                    <a:lnTo>
                      <a:pt x="103" y="47"/>
                    </a:lnTo>
                    <a:lnTo>
                      <a:pt x="102" y="47"/>
                    </a:lnTo>
                    <a:lnTo>
                      <a:pt x="102" y="49"/>
                    </a:lnTo>
                    <a:lnTo>
                      <a:pt x="102" y="49"/>
                    </a:lnTo>
                    <a:lnTo>
                      <a:pt x="102" y="49"/>
                    </a:lnTo>
                    <a:lnTo>
                      <a:pt x="103" y="49"/>
                    </a:lnTo>
                    <a:lnTo>
                      <a:pt x="105" y="50"/>
                    </a:lnTo>
                    <a:lnTo>
                      <a:pt x="105" y="50"/>
                    </a:lnTo>
                    <a:lnTo>
                      <a:pt x="111" y="50"/>
                    </a:lnTo>
                    <a:lnTo>
                      <a:pt x="111" y="50"/>
                    </a:lnTo>
                    <a:lnTo>
                      <a:pt x="113" y="50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16" y="52"/>
                    </a:lnTo>
                    <a:lnTo>
                      <a:pt x="114" y="52"/>
                    </a:lnTo>
                    <a:lnTo>
                      <a:pt x="114" y="50"/>
                    </a:lnTo>
                    <a:lnTo>
                      <a:pt x="116" y="50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6" y="52"/>
                    </a:lnTo>
                    <a:lnTo>
                      <a:pt x="114" y="54"/>
                    </a:lnTo>
                    <a:lnTo>
                      <a:pt x="114" y="54"/>
                    </a:lnTo>
                    <a:lnTo>
                      <a:pt x="116" y="52"/>
                    </a:lnTo>
                    <a:lnTo>
                      <a:pt x="118" y="52"/>
                    </a:lnTo>
                    <a:lnTo>
                      <a:pt x="120" y="52"/>
                    </a:lnTo>
                    <a:lnTo>
                      <a:pt x="122" y="50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7" y="50"/>
                    </a:lnTo>
                    <a:lnTo>
                      <a:pt x="127" y="50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29" y="52"/>
                    </a:lnTo>
                    <a:lnTo>
                      <a:pt x="127" y="52"/>
                    </a:lnTo>
                    <a:lnTo>
                      <a:pt x="125" y="52"/>
                    </a:lnTo>
                    <a:lnTo>
                      <a:pt x="123" y="52"/>
                    </a:lnTo>
                    <a:lnTo>
                      <a:pt x="123" y="52"/>
                    </a:lnTo>
                    <a:lnTo>
                      <a:pt x="123" y="52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3" y="54"/>
                    </a:lnTo>
                    <a:lnTo>
                      <a:pt x="122" y="56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18" y="58"/>
                    </a:lnTo>
                    <a:lnTo>
                      <a:pt x="118" y="59"/>
                    </a:lnTo>
                    <a:lnTo>
                      <a:pt x="116" y="59"/>
                    </a:lnTo>
                    <a:lnTo>
                      <a:pt x="114" y="61"/>
                    </a:lnTo>
                    <a:lnTo>
                      <a:pt x="113" y="61"/>
                    </a:lnTo>
                    <a:lnTo>
                      <a:pt x="111" y="63"/>
                    </a:lnTo>
                    <a:lnTo>
                      <a:pt x="111" y="63"/>
                    </a:lnTo>
                    <a:lnTo>
                      <a:pt x="109" y="61"/>
                    </a:lnTo>
                    <a:lnTo>
                      <a:pt x="107" y="63"/>
                    </a:lnTo>
                    <a:lnTo>
                      <a:pt x="107" y="61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7" y="61"/>
                    </a:lnTo>
                    <a:lnTo>
                      <a:pt x="107" y="61"/>
                    </a:lnTo>
                    <a:lnTo>
                      <a:pt x="105" y="61"/>
                    </a:lnTo>
                    <a:lnTo>
                      <a:pt x="103" y="63"/>
                    </a:lnTo>
                    <a:lnTo>
                      <a:pt x="102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6" y="63"/>
                    </a:lnTo>
                    <a:lnTo>
                      <a:pt x="96" y="63"/>
                    </a:lnTo>
                    <a:lnTo>
                      <a:pt x="96" y="63"/>
                    </a:lnTo>
                    <a:lnTo>
                      <a:pt x="93" y="63"/>
                    </a:lnTo>
                    <a:lnTo>
                      <a:pt x="91" y="63"/>
                    </a:lnTo>
                    <a:lnTo>
                      <a:pt x="91" y="65"/>
                    </a:lnTo>
                    <a:lnTo>
                      <a:pt x="89" y="65"/>
                    </a:lnTo>
                    <a:lnTo>
                      <a:pt x="89" y="65"/>
                    </a:lnTo>
                    <a:lnTo>
                      <a:pt x="89" y="65"/>
                    </a:lnTo>
                    <a:lnTo>
                      <a:pt x="87" y="67"/>
                    </a:lnTo>
                    <a:lnTo>
                      <a:pt x="87" y="65"/>
                    </a:lnTo>
                    <a:lnTo>
                      <a:pt x="85" y="65"/>
                    </a:lnTo>
                    <a:lnTo>
                      <a:pt x="84" y="67"/>
                    </a:lnTo>
                    <a:lnTo>
                      <a:pt x="82" y="67"/>
                    </a:lnTo>
                    <a:lnTo>
                      <a:pt x="82" y="67"/>
                    </a:lnTo>
                    <a:lnTo>
                      <a:pt x="76" y="67"/>
                    </a:lnTo>
                    <a:lnTo>
                      <a:pt x="76" y="69"/>
                    </a:lnTo>
                    <a:lnTo>
                      <a:pt x="75" y="69"/>
                    </a:lnTo>
                    <a:lnTo>
                      <a:pt x="73" y="70"/>
                    </a:lnTo>
                    <a:lnTo>
                      <a:pt x="71" y="70"/>
                    </a:lnTo>
                    <a:lnTo>
                      <a:pt x="69" y="72"/>
                    </a:lnTo>
                    <a:lnTo>
                      <a:pt x="69" y="72"/>
                    </a:lnTo>
                    <a:lnTo>
                      <a:pt x="67" y="72"/>
                    </a:lnTo>
                    <a:lnTo>
                      <a:pt x="67" y="72"/>
                    </a:lnTo>
                    <a:lnTo>
                      <a:pt x="67" y="72"/>
                    </a:lnTo>
                    <a:lnTo>
                      <a:pt x="65" y="72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4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7" y="74"/>
                    </a:lnTo>
                    <a:lnTo>
                      <a:pt x="69" y="74"/>
                    </a:lnTo>
                    <a:lnTo>
                      <a:pt x="69" y="74"/>
                    </a:lnTo>
                    <a:lnTo>
                      <a:pt x="69" y="74"/>
                    </a:lnTo>
                    <a:lnTo>
                      <a:pt x="69" y="76"/>
                    </a:lnTo>
                    <a:lnTo>
                      <a:pt x="65" y="76"/>
                    </a:lnTo>
                    <a:lnTo>
                      <a:pt x="65" y="76"/>
                    </a:lnTo>
                    <a:lnTo>
                      <a:pt x="64" y="76"/>
                    </a:lnTo>
                    <a:lnTo>
                      <a:pt x="64" y="76"/>
                    </a:lnTo>
                    <a:lnTo>
                      <a:pt x="64" y="76"/>
                    </a:lnTo>
                    <a:lnTo>
                      <a:pt x="65" y="76"/>
                    </a:lnTo>
                    <a:lnTo>
                      <a:pt x="65" y="76"/>
                    </a:lnTo>
                    <a:lnTo>
                      <a:pt x="65" y="76"/>
                    </a:lnTo>
                    <a:lnTo>
                      <a:pt x="64" y="78"/>
                    </a:lnTo>
                    <a:lnTo>
                      <a:pt x="62" y="78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2" y="81"/>
                    </a:lnTo>
                    <a:lnTo>
                      <a:pt x="62" y="81"/>
                    </a:lnTo>
                    <a:lnTo>
                      <a:pt x="65" y="79"/>
                    </a:lnTo>
                    <a:lnTo>
                      <a:pt x="64" y="79"/>
                    </a:lnTo>
                    <a:lnTo>
                      <a:pt x="64" y="81"/>
                    </a:lnTo>
                    <a:lnTo>
                      <a:pt x="65" y="81"/>
                    </a:lnTo>
                    <a:lnTo>
                      <a:pt x="62" y="81"/>
                    </a:lnTo>
                    <a:lnTo>
                      <a:pt x="64" y="81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7" y="83"/>
                    </a:lnTo>
                    <a:lnTo>
                      <a:pt x="65" y="83"/>
                    </a:lnTo>
                    <a:lnTo>
                      <a:pt x="65" y="83"/>
                    </a:lnTo>
                    <a:lnTo>
                      <a:pt x="64" y="85"/>
                    </a:lnTo>
                    <a:lnTo>
                      <a:pt x="60" y="85"/>
                    </a:lnTo>
                    <a:lnTo>
                      <a:pt x="58" y="85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5" y="87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6" y="88"/>
                    </a:lnTo>
                    <a:lnTo>
                      <a:pt x="56" y="90"/>
                    </a:lnTo>
                    <a:lnTo>
                      <a:pt x="55" y="90"/>
                    </a:lnTo>
                    <a:lnTo>
                      <a:pt x="56" y="90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3" y="90"/>
                    </a:lnTo>
                    <a:lnTo>
                      <a:pt x="53" y="90"/>
                    </a:lnTo>
                    <a:lnTo>
                      <a:pt x="53" y="92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5" y="94"/>
                    </a:lnTo>
                    <a:lnTo>
                      <a:pt x="55" y="94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92"/>
                    </a:lnTo>
                    <a:lnTo>
                      <a:pt x="62" y="90"/>
                    </a:lnTo>
                    <a:lnTo>
                      <a:pt x="65" y="90"/>
                    </a:lnTo>
                    <a:lnTo>
                      <a:pt x="65" y="90"/>
                    </a:lnTo>
                    <a:lnTo>
                      <a:pt x="65" y="90"/>
                    </a:lnTo>
                    <a:lnTo>
                      <a:pt x="65" y="88"/>
                    </a:lnTo>
                    <a:lnTo>
                      <a:pt x="65" y="88"/>
                    </a:lnTo>
                    <a:lnTo>
                      <a:pt x="71" y="87"/>
                    </a:lnTo>
                    <a:lnTo>
                      <a:pt x="75" y="85"/>
                    </a:lnTo>
                    <a:lnTo>
                      <a:pt x="75" y="85"/>
                    </a:lnTo>
                    <a:lnTo>
                      <a:pt x="76" y="85"/>
                    </a:lnTo>
                    <a:lnTo>
                      <a:pt x="78" y="85"/>
                    </a:lnTo>
                    <a:lnTo>
                      <a:pt x="71" y="87"/>
                    </a:lnTo>
                    <a:lnTo>
                      <a:pt x="67" y="88"/>
                    </a:lnTo>
                    <a:lnTo>
                      <a:pt x="67" y="88"/>
                    </a:lnTo>
                    <a:lnTo>
                      <a:pt x="67" y="88"/>
                    </a:lnTo>
                    <a:lnTo>
                      <a:pt x="67" y="90"/>
                    </a:lnTo>
                    <a:lnTo>
                      <a:pt x="65" y="90"/>
                    </a:lnTo>
                    <a:lnTo>
                      <a:pt x="65" y="90"/>
                    </a:lnTo>
                    <a:lnTo>
                      <a:pt x="65" y="92"/>
                    </a:lnTo>
                    <a:lnTo>
                      <a:pt x="64" y="92"/>
                    </a:lnTo>
                    <a:lnTo>
                      <a:pt x="62" y="96"/>
                    </a:lnTo>
                    <a:lnTo>
                      <a:pt x="62" y="96"/>
                    </a:lnTo>
                    <a:lnTo>
                      <a:pt x="60" y="96"/>
                    </a:lnTo>
                    <a:lnTo>
                      <a:pt x="58" y="97"/>
                    </a:lnTo>
                    <a:lnTo>
                      <a:pt x="58" y="97"/>
                    </a:lnTo>
                    <a:lnTo>
                      <a:pt x="56" y="97"/>
                    </a:lnTo>
                    <a:lnTo>
                      <a:pt x="56" y="99"/>
                    </a:lnTo>
                    <a:lnTo>
                      <a:pt x="55" y="99"/>
                    </a:lnTo>
                    <a:lnTo>
                      <a:pt x="56" y="99"/>
                    </a:lnTo>
                    <a:lnTo>
                      <a:pt x="56" y="99"/>
                    </a:lnTo>
                    <a:lnTo>
                      <a:pt x="56" y="99"/>
                    </a:lnTo>
                    <a:lnTo>
                      <a:pt x="56" y="99"/>
                    </a:lnTo>
                    <a:lnTo>
                      <a:pt x="55" y="101"/>
                    </a:lnTo>
                    <a:lnTo>
                      <a:pt x="53" y="103"/>
                    </a:lnTo>
                    <a:lnTo>
                      <a:pt x="51" y="103"/>
                    </a:lnTo>
                    <a:lnTo>
                      <a:pt x="51" y="103"/>
                    </a:lnTo>
                    <a:lnTo>
                      <a:pt x="49" y="103"/>
                    </a:lnTo>
                    <a:lnTo>
                      <a:pt x="51" y="105"/>
                    </a:lnTo>
                    <a:lnTo>
                      <a:pt x="53" y="103"/>
                    </a:lnTo>
                    <a:lnTo>
                      <a:pt x="55" y="103"/>
                    </a:lnTo>
                    <a:lnTo>
                      <a:pt x="55" y="103"/>
                    </a:lnTo>
                    <a:lnTo>
                      <a:pt x="58" y="103"/>
                    </a:lnTo>
                    <a:lnTo>
                      <a:pt x="60" y="103"/>
                    </a:lnTo>
                    <a:lnTo>
                      <a:pt x="62" y="101"/>
                    </a:lnTo>
                    <a:lnTo>
                      <a:pt x="65" y="99"/>
                    </a:lnTo>
                    <a:lnTo>
                      <a:pt x="65" y="99"/>
                    </a:lnTo>
                    <a:lnTo>
                      <a:pt x="64" y="101"/>
                    </a:lnTo>
                    <a:lnTo>
                      <a:pt x="64" y="101"/>
                    </a:lnTo>
                    <a:lnTo>
                      <a:pt x="62" y="103"/>
                    </a:lnTo>
                    <a:lnTo>
                      <a:pt x="62" y="103"/>
                    </a:lnTo>
                    <a:lnTo>
                      <a:pt x="62" y="103"/>
                    </a:lnTo>
                    <a:lnTo>
                      <a:pt x="62" y="103"/>
                    </a:lnTo>
                    <a:lnTo>
                      <a:pt x="62" y="105"/>
                    </a:lnTo>
                    <a:lnTo>
                      <a:pt x="64" y="103"/>
                    </a:lnTo>
                    <a:lnTo>
                      <a:pt x="65" y="103"/>
                    </a:lnTo>
                    <a:lnTo>
                      <a:pt x="65" y="103"/>
                    </a:lnTo>
                    <a:lnTo>
                      <a:pt x="65" y="103"/>
                    </a:lnTo>
                    <a:lnTo>
                      <a:pt x="65" y="105"/>
                    </a:lnTo>
                    <a:lnTo>
                      <a:pt x="64" y="105"/>
                    </a:lnTo>
                    <a:lnTo>
                      <a:pt x="62" y="108"/>
                    </a:lnTo>
                    <a:lnTo>
                      <a:pt x="62" y="108"/>
                    </a:lnTo>
                    <a:lnTo>
                      <a:pt x="64" y="108"/>
                    </a:lnTo>
                    <a:lnTo>
                      <a:pt x="65" y="108"/>
                    </a:lnTo>
                    <a:lnTo>
                      <a:pt x="65" y="106"/>
                    </a:lnTo>
                    <a:lnTo>
                      <a:pt x="67" y="105"/>
                    </a:lnTo>
                    <a:lnTo>
                      <a:pt x="67" y="105"/>
                    </a:lnTo>
                    <a:lnTo>
                      <a:pt x="69" y="105"/>
                    </a:lnTo>
                    <a:lnTo>
                      <a:pt x="71" y="103"/>
                    </a:lnTo>
                    <a:lnTo>
                      <a:pt x="71" y="103"/>
                    </a:lnTo>
                    <a:lnTo>
                      <a:pt x="73" y="103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75" y="106"/>
                    </a:lnTo>
                    <a:lnTo>
                      <a:pt x="76" y="105"/>
                    </a:lnTo>
                    <a:lnTo>
                      <a:pt x="80" y="105"/>
                    </a:lnTo>
                    <a:lnTo>
                      <a:pt x="82" y="105"/>
                    </a:lnTo>
                    <a:lnTo>
                      <a:pt x="78" y="106"/>
                    </a:lnTo>
                    <a:lnTo>
                      <a:pt x="76" y="106"/>
                    </a:lnTo>
                    <a:lnTo>
                      <a:pt x="75" y="108"/>
                    </a:lnTo>
                    <a:lnTo>
                      <a:pt x="73" y="108"/>
                    </a:lnTo>
                    <a:lnTo>
                      <a:pt x="69" y="110"/>
                    </a:lnTo>
                    <a:lnTo>
                      <a:pt x="69" y="110"/>
                    </a:lnTo>
                    <a:lnTo>
                      <a:pt x="67" y="112"/>
                    </a:lnTo>
                    <a:lnTo>
                      <a:pt x="64" y="116"/>
                    </a:lnTo>
                    <a:lnTo>
                      <a:pt x="62" y="116"/>
                    </a:lnTo>
                    <a:lnTo>
                      <a:pt x="60" y="117"/>
                    </a:lnTo>
                    <a:lnTo>
                      <a:pt x="60" y="117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51" y="121"/>
                    </a:lnTo>
                    <a:lnTo>
                      <a:pt x="51" y="121"/>
                    </a:lnTo>
                    <a:lnTo>
                      <a:pt x="49" y="121"/>
                    </a:lnTo>
                    <a:lnTo>
                      <a:pt x="47" y="123"/>
                    </a:lnTo>
                    <a:lnTo>
                      <a:pt x="46" y="123"/>
                    </a:lnTo>
                    <a:lnTo>
                      <a:pt x="46" y="123"/>
                    </a:lnTo>
                    <a:lnTo>
                      <a:pt x="46" y="123"/>
                    </a:lnTo>
                    <a:lnTo>
                      <a:pt x="42" y="123"/>
                    </a:lnTo>
                    <a:lnTo>
                      <a:pt x="40" y="125"/>
                    </a:lnTo>
                    <a:lnTo>
                      <a:pt x="38" y="125"/>
                    </a:lnTo>
                    <a:lnTo>
                      <a:pt x="36" y="125"/>
                    </a:lnTo>
                    <a:lnTo>
                      <a:pt x="33" y="126"/>
                    </a:lnTo>
                    <a:lnTo>
                      <a:pt x="31" y="126"/>
                    </a:lnTo>
                    <a:lnTo>
                      <a:pt x="29" y="128"/>
                    </a:lnTo>
                    <a:lnTo>
                      <a:pt x="27" y="128"/>
                    </a:lnTo>
                    <a:lnTo>
                      <a:pt x="27" y="130"/>
                    </a:lnTo>
                    <a:lnTo>
                      <a:pt x="27" y="130"/>
                    </a:lnTo>
                    <a:lnTo>
                      <a:pt x="27" y="132"/>
                    </a:lnTo>
                    <a:lnTo>
                      <a:pt x="26" y="132"/>
                    </a:lnTo>
                    <a:lnTo>
                      <a:pt x="26" y="130"/>
                    </a:lnTo>
                    <a:lnTo>
                      <a:pt x="26" y="130"/>
                    </a:lnTo>
                    <a:lnTo>
                      <a:pt x="26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4" y="128"/>
                    </a:lnTo>
                    <a:lnTo>
                      <a:pt x="24" y="128"/>
                    </a:lnTo>
                    <a:lnTo>
                      <a:pt x="24" y="128"/>
                    </a:lnTo>
                    <a:lnTo>
                      <a:pt x="20" y="128"/>
                    </a:lnTo>
                    <a:lnTo>
                      <a:pt x="17" y="130"/>
                    </a:lnTo>
                    <a:lnTo>
                      <a:pt x="13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9" y="134"/>
                    </a:lnTo>
                    <a:lnTo>
                      <a:pt x="8" y="134"/>
                    </a:lnTo>
                    <a:lnTo>
                      <a:pt x="8" y="134"/>
                    </a:lnTo>
                    <a:lnTo>
                      <a:pt x="6" y="134"/>
                    </a:lnTo>
                    <a:lnTo>
                      <a:pt x="6" y="134"/>
                    </a:lnTo>
                    <a:lnTo>
                      <a:pt x="6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2" y="134"/>
                    </a:lnTo>
                    <a:lnTo>
                      <a:pt x="2" y="135"/>
                    </a:lnTo>
                    <a:lnTo>
                      <a:pt x="2" y="135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2" y="135"/>
                    </a:lnTo>
                    <a:lnTo>
                      <a:pt x="2" y="135"/>
                    </a:lnTo>
                    <a:lnTo>
                      <a:pt x="4" y="135"/>
                    </a:lnTo>
                    <a:lnTo>
                      <a:pt x="4" y="135"/>
                    </a:lnTo>
                    <a:lnTo>
                      <a:pt x="4" y="135"/>
                    </a:lnTo>
                    <a:lnTo>
                      <a:pt x="4" y="135"/>
                    </a:lnTo>
                    <a:lnTo>
                      <a:pt x="6" y="135"/>
                    </a:lnTo>
                    <a:lnTo>
                      <a:pt x="8" y="134"/>
                    </a:lnTo>
                    <a:lnTo>
                      <a:pt x="8" y="135"/>
                    </a:lnTo>
                    <a:lnTo>
                      <a:pt x="8" y="135"/>
                    </a:lnTo>
                    <a:lnTo>
                      <a:pt x="8" y="135"/>
                    </a:lnTo>
                    <a:lnTo>
                      <a:pt x="8" y="135"/>
                    </a:lnTo>
                    <a:lnTo>
                      <a:pt x="9" y="135"/>
                    </a:lnTo>
                    <a:lnTo>
                      <a:pt x="9" y="135"/>
                    </a:lnTo>
                    <a:lnTo>
                      <a:pt x="9" y="135"/>
                    </a:lnTo>
                    <a:lnTo>
                      <a:pt x="11" y="135"/>
                    </a:lnTo>
                    <a:lnTo>
                      <a:pt x="13" y="134"/>
                    </a:lnTo>
                    <a:lnTo>
                      <a:pt x="15" y="134"/>
                    </a:lnTo>
                    <a:lnTo>
                      <a:pt x="17" y="132"/>
                    </a:lnTo>
                    <a:lnTo>
                      <a:pt x="18" y="132"/>
                    </a:lnTo>
                    <a:lnTo>
                      <a:pt x="18" y="132"/>
                    </a:lnTo>
                    <a:lnTo>
                      <a:pt x="18" y="132"/>
                    </a:lnTo>
                    <a:lnTo>
                      <a:pt x="17" y="134"/>
                    </a:lnTo>
                    <a:lnTo>
                      <a:pt x="15" y="134"/>
                    </a:lnTo>
                    <a:lnTo>
                      <a:pt x="18" y="134"/>
                    </a:lnTo>
                    <a:lnTo>
                      <a:pt x="20" y="134"/>
                    </a:lnTo>
                    <a:lnTo>
                      <a:pt x="20" y="134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22" y="132"/>
                    </a:lnTo>
                    <a:lnTo>
                      <a:pt x="22" y="134"/>
                    </a:lnTo>
                    <a:lnTo>
                      <a:pt x="24" y="132"/>
                    </a:lnTo>
                    <a:lnTo>
                      <a:pt x="26" y="132"/>
                    </a:lnTo>
                    <a:lnTo>
                      <a:pt x="26" y="132"/>
                    </a:lnTo>
                    <a:lnTo>
                      <a:pt x="27" y="132"/>
                    </a:lnTo>
                    <a:lnTo>
                      <a:pt x="27" y="132"/>
                    </a:lnTo>
                    <a:lnTo>
                      <a:pt x="29" y="132"/>
                    </a:lnTo>
                    <a:lnTo>
                      <a:pt x="29" y="132"/>
                    </a:lnTo>
                    <a:lnTo>
                      <a:pt x="31" y="132"/>
                    </a:lnTo>
                    <a:lnTo>
                      <a:pt x="29" y="132"/>
                    </a:lnTo>
                    <a:lnTo>
                      <a:pt x="27" y="134"/>
                    </a:lnTo>
                    <a:lnTo>
                      <a:pt x="27" y="134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3" y="132"/>
                    </a:lnTo>
                    <a:lnTo>
                      <a:pt x="35" y="132"/>
                    </a:lnTo>
                    <a:lnTo>
                      <a:pt x="36" y="130"/>
                    </a:lnTo>
                    <a:lnTo>
                      <a:pt x="36" y="132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6"/>
                    </a:lnTo>
                    <a:lnTo>
                      <a:pt x="40" y="126"/>
                    </a:lnTo>
                    <a:lnTo>
                      <a:pt x="42" y="126"/>
                    </a:lnTo>
                    <a:lnTo>
                      <a:pt x="40" y="126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4" y="126"/>
                    </a:lnTo>
                    <a:lnTo>
                      <a:pt x="46" y="126"/>
                    </a:lnTo>
                    <a:lnTo>
                      <a:pt x="47" y="126"/>
                    </a:lnTo>
                    <a:lnTo>
                      <a:pt x="47" y="126"/>
                    </a:lnTo>
                    <a:lnTo>
                      <a:pt x="47" y="126"/>
                    </a:lnTo>
                    <a:lnTo>
                      <a:pt x="47" y="126"/>
                    </a:lnTo>
                    <a:lnTo>
                      <a:pt x="49" y="126"/>
                    </a:lnTo>
                    <a:lnTo>
                      <a:pt x="49" y="126"/>
                    </a:lnTo>
                    <a:lnTo>
                      <a:pt x="51" y="126"/>
                    </a:lnTo>
                    <a:lnTo>
                      <a:pt x="51" y="125"/>
                    </a:lnTo>
                    <a:lnTo>
                      <a:pt x="53" y="125"/>
                    </a:lnTo>
                    <a:lnTo>
                      <a:pt x="55" y="125"/>
                    </a:lnTo>
                    <a:lnTo>
                      <a:pt x="55" y="125"/>
                    </a:lnTo>
                    <a:lnTo>
                      <a:pt x="56" y="125"/>
                    </a:lnTo>
                    <a:lnTo>
                      <a:pt x="58" y="123"/>
                    </a:lnTo>
                    <a:lnTo>
                      <a:pt x="58" y="123"/>
                    </a:lnTo>
                    <a:lnTo>
                      <a:pt x="60" y="123"/>
                    </a:lnTo>
                    <a:lnTo>
                      <a:pt x="60" y="123"/>
                    </a:lnTo>
                    <a:lnTo>
                      <a:pt x="60" y="123"/>
                    </a:lnTo>
                    <a:lnTo>
                      <a:pt x="60" y="123"/>
                    </a:lnTo>
                    <a:lnTo>
                      <a:pt x="62" y="123"/>
                    </a:lnTo>
                    <a:lnTo>
                      <a:pt x="64" y="121"/>
                    </a:lnTo>
                    <a:lnTo>
                      <a:pt x="64" y="121"/>
                    </a:lnTo>
                    <a:lnTo>
                      <a:pt x="65" y="121"/>
                    </a:lnTo>
                    <a:lnTo>
                      <a:pt x="67" y="119"/>
                    </a:lnTo>
                    <a:lnTo>
                      <a:pt x="67" y="119"/>
                    </a:lnTo>
                    <a:lnTo>
                      <a:pt x="69" y="119"/>
                    </a:lnTo>
                    <a:lnTo>
                      <a:pt x="69" y="119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73" y="117"/>
                    </a:lnTo>
                    <a:lnTo>
                      <a:pt x="73" y="117"/>
                    </a:lnTo>
                    <a:lnTo>
                      <a:pt x="75" y="117"/>
                    </a:lnTo>
                    <a:lnTo>
                      <a:pt x="75" y="117"/>
                    </a:lnTo>
                    <a:lnTo>
                      <a:pt x="76" y="117"/>
                    </a:lnTo>
                    <a:lnTo>
                      <a:pt x="76" y="117"/>
                    </a:lnTo>
                    <a:lnTo>
                      <a:pt x="78" y="116"/>
                    </a:lnTo>
                    <a:lnTo>
                      <a:pt x="78" y="116"/>
                    </a:lnTo>
                    <a:lnTo>
                      <a:pt x="80" y="116"/>
                    </a:lnTo>
                    <a:lnTo>
                      <a:pt x="82" y="116"/>
                    </a:lnTo>
                    <a:lnTo>
                      <a:pt x="84" y="116"/>
                    </a:lnTo>
                    <a:lnTo>
                      <a:pt x="84" y="116"/>
                    </a:lnTo>
                    <a:lnTo>
                      <a:pt x="85" y="116"/>
                    </a:lnTo>
                    <a:lnTo>
                      <a:pt x="87" y="114"/>
                    </a:lnTo>
                    <a:lnTo>
                      <a:pt x="87" y="114"/>
                    </a:lnTo>
                    <a:lnTo>
                      <a:pt x="87" y="114"/>
                    </a:lnTo>
                    <a:lnTo>
                      <a:pt x="87" y="114"/>
                    </a:lnTo>
                    <a:lnTo>
                      <a:pt x="89" y="112"/>
                    </a:lnTo>
                    <a:lnTo>
                      <a:pt x="89" y="112"/>
                    </a:lnTo>
                    <a:lnTo>
                      <a:pt x="89" y="112"/>
                    </a:lnTo>
                    <a:lnTo>
                      <a:pt x="93" y="112"/>
                    </a:lnTo>
                    <a:lnTo>
                      <a:pt x="94" y="110"/>
                    </a:lnTo>
                    <a:lnTo>
                      <a:pt x="96" y="110"/>
                    </a:lnTo>
                    <a:lnTo>
                      <a:pt x="96" y="110"/>
                    </a:lnTo>
                    <a:lnTo>
                      <a:pt x="96" y="108"/>
                    </a:lnTo>
                    <a:lnTo>
                      <a:pt x="96" y="108"/>
                    </a:lnTo>
                    <a:lnTo>
                      <a:pt x="96" y="108"/>
                    </a:lnTo>
                    <a:lnTo>
                      <a:pt x="96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4" y="106"/>
                    </a:lnTo>
                    <a:lnTo>
                      <a:pt x="98" y="105"/>
                    </a:lnTo>
                    <a:lnTo>
                      <a:pt x="98" y="105"/>
                    </a:lnTo>
                    <a:lnTo>
                      <a:pt x="100" y="105"/>
                    </a:lnTo>
                    <a:lnTo>
                      <a:pt x="102" y="103"/>
                    </a:lnTo>
                    <a:lnTo>
                      <a:pt x="102" y="103"/>
                    </a:lnTo>
                    <a:lnTo>
                      <a:pt x="103" y="103"/>
                    </a:lnTo>
                    <a:lnTo>
                      <a:pt x="103" y="103"/>
                    </a:lnTo>
                    <a:lnTo>
                      <a:pt x="105" y="101"/>
                    </a:lnTo>
                    <a:lnTo>
                      <a:pt x="105" y="101"/>
                    </a:lnTo>
                    <a:lnTo>
                      <a:pt x="107" y="101"/>
                    </a:lnTo>
                    <a:lnTo>
                      <a:pt x="105" y="103"/>
                    </a:lnTo>
                    <a:lnTo>
                      <a:pt x="107" y="103"/>
                    </a:lnTo>
                    <a:lnTo>
                      <a:pt x="107" y="101"/>
                    </a:lnTo>
                    <a:lnTo>
                      <a:pt x="109" y="101"/>
                    </a:lnTo>
                    <a:lnTo>
                      <a:pt x="109" y="101"/>
                    </a:lnTo>
                    <a:lnTo>
                      <a:pt x="109" y="99"/>
                    </a:lnTo>
                    <a:lnTo>
                      <a:pt x="111" y="101"/>
                    </a:lnTo>
                    <a:lnTo>
                      <a:pt x="113" y="99"/>
                    </a:lnTo>
                    <a:lnTo>
                      <a:pt x="114" y="99"/>
                    </a:lnTo>
                    <a:lnTo>
                      <a:pt x="114" y="99"/>
                    </a:lnTo>
                    <a:lnTo>
                      <a:pt x="114" y="97"/>
                    </a:lnTo>
                    <a:lnTo>
                      <a:pt x="114" y="97"/>
                    </a:lnTo>
                    <a:lnTo>
                      <a:pt x="114" y="97"/>
                    </a:lnTo>
                    <a:lnTo>
                      <a:pt x="116" y="97"/>
                    </a:lnTo>
                    <a:lnTo>
                      <a:pt x="120" y="96"/>
                    </a:lnTo>
                    <a:lnTo>
                      <a:pt x="122" y="94"/>
                    </a:lnTo>
                    <a:lnTo>
                      <a:pt x="125" y="94"/>
                    </a:lnTo>
                    <a:lnTo>
                      <a:pt x="127" y="92"/>
                    </a:lnTo>
                    <a:lnTo>
                      <a:pt x="132" y="92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88"/>
                    </a:lnTo>
                    <a:lnTo>
                      <a:pt x="140" y="87"/>
                    </a:lnTo>
                    <a:lnTo>
                      <a:pt x="142" y="87"/>
                    </a:lnTo>
                    <a:lnTo>
                      <a:pt x="143" y="87"/>
                    </a:lnTo>
                    <a:lnTo>
                      <a:pt x="147" y="83"/>
                    </a:lnTo>
                    <a:lnTo>
                      <a:pt x="149" y="83"/>
                    </a:lnTo>
                    <a:lnTo>
                      <a:pt x="149" y="81"/>
                    </a:lnTo>
                    <a:lnTo>
                      <a:pt x="151" y="81"/>
                    </a:lnTo>
                    <a:lnTo>
                      <a:pt x="151" y="81"/>
                    </a:lnTo>
                    <a:lnTo>
                      <a:pt x="145" y="85"/>
                    </a:lnTo>
                    <a:lnTo>
                      <a:pt x="143" y="87"/>
                    </a:lnTo>
                    <a:lnTo>
                      <a:pt x="142" y="88"/>
                    </a:lnTo>
                    <a:lnTo>
                      <a:pt x="138" y="88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40" y="90"/>
                    </a:lnTo>
                    <a:lnTo>
                      <a:pt x="143" y="90"/>
                    </a:lnTo>
                    <a:lnTo>
                      <a:pt x="147" y="88"/>
                    </a:lnTo>
                    <a:lnTo>
                      <a:pt x="147" y="88"/>
                    </a:lnTo>
                    <a:lnTo>
                      <a:pt x="145" y="90"/>
                    </a:lnTo>
                    <a:lnTo>
                      <a:pt x="143" y="90"/>
                    </a:lnTo>
                    <a:lnTo>
                      <a:pt x="143" y="90"/>
                    </a:lnTo>
                    <a:lnTo>
                      <a:pt x="142" y="90"/>
                    </a:lnTo>
                    <a:lnTo>
                      <a:pt x="140" y="90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40" y="94"/>
                    </a:lnTo>
                    <a:lnTo>
                      <a:pt x="142" y="94"/>
                    </a:lnTo>
                    <a:lnTo>
                      <a:pt x="138" y="94"/>
                    </a:lnTo>
                    <a:lnTo>
                      <a:pt x="136" y="94"/>
                    </a:lnTo>
                    <a:lnTo>
                      <a:pt x="136" y="94"/>
                    </a:lnTo>
                    <a:lnTo>
                      <a:pt x="136" y="92"/>
                    </a:lnTo>
                    <a:lnTo>
                      <a:pt x="134" y="92"/>
                    </a:lnTo>
                    <a:lnTo>
                      <a:pt x="134" y="92"/>
                    </a:lnTo>
                    <a:lnTo>
                      <a:pt x="132" y="94"/>
                    </a:lnTo>
                    <a:lnTo>
                      <a:pt x="129" y="94"/>
                    </a:lnTo>
                    <a:lnTo>
                      <a:pt x="127" y="94"/>
                    </a:lnTo>
                    <a:lnTo>
                      <a:pt x="125" y="96"/>
                    </a:lnTo>
                    <a:lnTo>
                      <a:pt x="125" y="97"/>
                    </a:lnTo>
                    <a:lnTo>
                      <a:pt x="123" y="99"/>
                    </a:lnTo>
                    <a:lnTo>
                      <a:pt x="122" y="99"/>
                    </a:lnTo>
                    <a:lnTo>
                      <a:pt x="120" y="99"/>
                    </a:lnTo>
                    <a:lnTo>
                      <a:pt x="118" y="101"/>
                    </a:lnTo>
                    <a:lnTo>
                      <a:pt x="118" y="101"/>
                    </a:lnTo>
                    <a:lnTo>
                      <a:pt x="116" y="101"/>
                    </a:lnTo>
                    <a:lnTo>
                      <a:pt x="114" y="103"/>
                    </a:lnTo>
                    <a:lnTo>
                      <a:pt x="114" y="103"/>
                    </a:lnTo>
                    <a:lnTo>
                      <a:pt x="114" y="105"/>
                    </a:lnTo>
                    <a:lnTo>
                      <a:pt x="118" y="103"/>
                    </a:lnTo>
                    <a:lnTo>
                      <a:pt x="120" y="103"/>
                    </a:lnTo>
                    <a:lnTo>
                      <a:pt x="118" y="105"/>
                    </a:lnTo>
                    <a:lnTo>
                      <a:pt x="116" y="105"/>
                    </a:lnTo>
                    <a:lnTo>
                      <a:pt x="116" y="105"/>
                    </a:lnTo>
                    <a:lnTo>
                      <a:pt x="114" y="105"/>
                    </a:lnTo>
                    <a:lnTo>
                      <a:pt x="114" y="105"/>
                    </a:lnTo>
                    <a:lnTo>
                      <a:pt x="114" y="106"/>
                    </a:lnTo>
                    <a:lnTo>
                      <a:pt x="113" y="105"/>
                    </a:lnTo>
                    <a:lnTo>
                      <a:pt x="113" y="105"/>
                    </a:lnTo>
                    <a:lnTo>
                      <a:pt x="111" y="106"/>
                    </a:lnTo>
                    <a:lnTo>
                      <a:pt x="113" y="105"/>
                    </a:lnTo>
                    <a:lnTo>
                      <a:pt x="111" y="106"/>
                    </a:lnTo>
                    <a:lnTo>
                      <a:pt x="111" y="106"/>
                    </a:lnTo>
                    <a:lnTo>
                      <a:pt x="109" y="106"/>
                    </a:lnTo>
                    <a:lnTo>
                      <a:pt x="109" y="106"/>
                    </a:lnTo>
                    <a:lnTo>
                      <a:pt x="109" y="108"/>
                    </a:lnTo>
                    <a:lnTo>
                      <a:pt x="109" y="108"/>
                    </a:lnTo>
                    <a:lnTo>
                      <a:pt x="111" y="108"/>
                    </a:lnTo>
                    <a:lnTo>
                      <a:pt x="113" y="108"/>
                    </a:lnTo>
                    <a:lnTo>
                      <a:pt x="113" y="106"/>
                    </a:lnTo>
                    <a:lnTo>
                      <a:pt x="114" y="108"/>
                    </a:lnTo>
                    <a:lnTo>
                      <a:pt x="116" y="106"/>
                    </a:lnTo>
                    <a:lnTo>
                      <a:pt x="118" y="105"/>
                    </a:lnTo>
                    <a:lnTo>
                      <a:pt x="120" y="106"/>
                    </a:lnTo>
                    <a:lnTo>
                      <a:pt x="120" y="105"/>
                    </a:lnTo>
                    <a:lnTo>
                      <a:pt x="120" y="106"/>
                    </a:lnTo>
                    <a:lnTo>
                      <a:pt x="118" y="108"/>
                    </a:lnTo>
                    <a:lnTo>
                      <a:pt x="122" y="106"/>
                    </a:lnTo>
                    <a:lnTo>
                      <a:pt x="122" y="105"/>
                    </a:lnTo>
                    <a:lnTo>
                      <a:pt x="123" y="105"/>
                    </a:lnTo>
                    <a:lnTo>
                      <a:pt x="125" y="105"/>
                    </a:lnTo>
                    <a:lnTo>
                      <a:pt x="125" y="105"/>
                    </a:lnTo>
                    <a:lnTo>
                      <a:pt x="125" y="103"/>
                    </a:lnTo>
                    <a:lnTo>
                      <a:pt x="127" y="103"/>
                    </a:lnTo>
                    <a:lnTo>
                      <a:pt x="127" y="103"/>
                    </a:lnTo>
                    <a:lnTo>
                      <a:pt x="127" y="103"/>
                    </a:lnTo>
                    <a:lnTo>
                      <a:pt x="125" y="105"/>
                    </a:lnTo>
                    <a:lnTo>
                      <a:pt x="127" y="103"/>
                    </a:lnTo>
                    <a:lnTo>
                      <a:pt x="129" y="103"/>
                    </a:lnTo>
                    <a:lnTo>
                      <a:pt x="129" y="103"/>
                    </a:lnTo>
                    <a:lnTo>
                      <a:pt x="131" y="101"/>
                    </a:lnTo>
                    <a:lnTo>
                      <a:pt x="129" y="103"/>
                    </a:lnTo>
                    <a:lnTo>
                      <a:pt x="131" y="103"/>
                    </a:lnTo>
                    <a:lnTo>
                      <a:pt x="131" y="103"/>
                    </a:lnTo>
                    <a:lnTo>
                      <a:pt x="131" y="103"/>
                    </a:lnTo>
                    <a:lnTo>
                      <a:pt x="132" y="103"/>
                    </a:lnTo>
                    <a:lnTo>
                      <a:pt x="134" y="103"/>
                    </a:lnTo>
                    <a:lnTo>
                      <a:pt x="134" y="103"/>
                    </a:lnTo>
                    <a:lnTo>
                      <a:pt x="136" y="103"/>
                    </a:lnTo>
                    <a:lnTo>
                      <a:pt x="136" y="103"/>
                    </a:lnTo>
                    <a:lnTo>
                      <a:pt x="138" y="103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40" y="99"/>
                    </a:lnTo>
                    <a:lnTo>
                      <a:pt x="142" y="99"/>
                    </a:lnTo>
                    <a:lnTo>
                      <a:pt x="142" y="99"/>
                    </a:lnTo>
                    <a:lnTo>
                      <a:pt x="143" y="99"/>
                    </a:lnTo>
                    <a:lnTo>
                      <a:pt x="143" y="99"/>
                    </a:lnTo>
                    <a:lnTo>
                      <a:pt x="142" y="99"/>
                    </a:lnTo>
                    <a:lnTo>
                      <a:pt x="142" y="99"/>
                    </a:lnTo>
                    <a:lnTo>
                      <a:pt x="140" y="99"/>
                    </a:lnTo>
                    <a:lnTo>
                      <a:pt x="140" y="99"/>
                    </a:lnTo>
                    <a:lnTo>
                      <a:pt x="142" y="97"/>
                    </a:lnTo>
                    <a:lnTo>
                      <a:pt x="143" y="97"/>
                    </a:lnTo>
                    <a:lnTo>
                      <a:pt x="143" y="97"/>
                    </a:lnTo>
                    <a:lnTo>
                      <a:pt x="143" y="97"/>
                    </a:lnTo>
                    <a:lnTo>
                      <a:pt x="143" y="97"/>
                    </a:lnTo>
                    <a:lnTo>
                      <a:pt x="142" y="97"/>
                    </a:lnTo>
                    <a:lnTo>
                      <a:pt x="143" y="96"/>
                    </a:lnTo>
                    <a:lnTo>
                      <a:pt x="142" y="96"/>
                    </a:lnTo>
                    <a:lnTo>
                      <a:pt x="143" y="96"/>
                    </a:lnTo>
                    <a:lnTo>
                      <a:pt x="145" y="96"/>
                    </a:lnTo>
                    <a:lnTo>
                      <a:pt x="147" y="94"/>
                    </a:lnTo>
                    <a:lnTo>
                      <a:pt x="145" y="94"/>
                    </a:lnTo>
                    <a:lnTo>
                      <a:pt x="147" y="94"/>
                    </a:lnTo>
                    <a:lnTo>
                      <a:pt x="149" y="94"/>
                    </a:lnTo>
                    <a:lnTo>
                      <a:pt x="147" y="94"/>
                    </a:lnTo>
                    <a:lnTo>
                      <a:pt x="149" y="94"/>
                    </a:lnTo>
                    <a:lnTo>
                      <a:pt x="151" y="94"/>
                    </a:lnTo>
                    <a:lnTo>
                      <a:pt x="152" y="92"/>
                    </a:lnTo>
                    <a:lnTo>
                      <a:pt x="151" y="94"/>
                    </a:lnTo>
                    <a:lnTo>
                      <a:pt x="149" y="94"/>
                    </a:lnTo>
                    <a:lnTo>
                      <a:pt x="147" y="96"/>
                    </a:lnTo>
                    <a:lnTo>
                      <a:pt x="147" y="96"/>
                    </a:lnTo>
                    <a:lnTo>
                      <a:pt x="149" y="96"/>
                    </a:lnTo>
                    <a:lnTo>
                      <a:pt x="151" y="94"/>
                    </a:lnTo>
                    <a:lnTo>
                      <a:pt x="152" y="94"/>
                    </a:lnTo>
                    <a:lnTo>
                      <a:pt x="151" y="94"/>
                    </a:lnTo>
                    <a:lnTo>
                      <a:pt x="151" y="96"/>
                    </a:lnTo>
                    <a:lnTo>
                      <a:pt x="151" y="96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54" y="96"/>
                    </a:lnTo>
                    <a:lnTo>
                      <a:pt x="156" y="94"/>
                    </a:lnTo>
                    <a:lnTo>
                      <a:pt x="156" y="94"/>
                    </a:lnTo>
                    <a:lnTo>
                      <a:pt x="156" y="96"/>
                    </a:lnTo>
                    <a:lnTo>
                      <a:pt x="154" y="96"/>
                    </a:lnTo>
                    <a:lnTo>
                      <a:pt x="152" y="97"/>
                    </a:lnTo>
                    <a:lnTo>
                      <a:pt x="154" y="97"/>
                    </a:lnTo>
                    <a:lnTo>
                      <a:pt x="156" y="97"/>
                    </a:lnTo>
                    <a:lnTo>
                      <a:pt x="156" y="97"/>
                    </a:lnTo>
                    <a:lnTo>
                      <a:pt x="152" y="97"/>
                    </a:lnTo>
                    <a:lnTo>
                      <a:pt x="152" y="99"/>
                    </a:lnTo>
                    <a:lnTo>
                      <a:pt x="152" y="99"/>
                    </a:lnTo>
                    <a:lnTo>
                      <a:pt x="154" y="97"/>
                    </a:lnTo>
                    <a:lnTo>
                      <a:pt x="156" y="97"/>
                    </a:lnTo>
                    <a:lnTo>
                      <a:pt x="156" y="97"/>
                    </a:lnTo>
                    <a:lnTo>
                      <a:pt x="152" y="99"/>
                    </a:lnTo>
                    <a:lnTo>
                      <a:pt x="156" y="99"/>
                    </a:lnTo>
                    <a:lnTo>
                      <a:pt x="156" y="99"/>
                    </a:lnTo>
                    <a:lnTo>
                      <a:pt x="156" y="99"/>
                    </a:lnTo>
                    <a:lnTo>
                      <a:pt x="154" y="101"/>
                    </a:lnTo>
                    <a:lnTo>
                      <a:pt x="154" y="101"/>
                    </a:lnTo>
                    <a:lnTo>
                      <a:pt x="154" y="103"/>
                    </a:lnTo>
                    <a:lnTo>
                      <a:pt x="154" y="103"/>
                    </a:lnTo>
                    <a:lnTo>
                      <a:pt x="156" y="103"/>
                    </a:lnTo>
                    <a:lnTo>
                      <a:pt x="156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58" y="103"/>
                    </a:lnTo>
                    <a:lnTo>
                      <a:pt x="158" y="103"/>
                    </a:lnTo>
                    <a:lnTo>
                      <a:pt x="158" y="103"/>
                    </a:lnTo>
                    <a:lnTo>
                      <a:pt x="158" y="103"/>
                    </a:lnTo>
                    <a:lnTo>
                      <a:pt x="158" y="105"/>
                    </a:lnTo>
                    <a:lnTo>
                      <a:pt x="158" y="105"/>
                    </a:lnTo>
                    <a:lnTo>
                      <a:pt x="158" y="105"/>
                    </a:lnTo>
                    <a:lnTo>
                      <a:pt x="158" y="105"/>
                    </a:lnTo>
                    <a:lnTo>
                      <a:pt x="160" y="105"/>
                    </a:lnTo>
                    <a:lnTo>
                      <a:pt x="160" y="105"/>
                    </a:lnTo>
                    <a:lnTo>
                      <a:pt x="160" y="106"/>
                    </a:lnTo>
                    <a:lnTo>
                      <a:pt x="158" y="106"/>
                    </a:lnTo>
                    <a:lnTo>
                      <a:pt x="158" y="106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1" y="106"/>
                    </a:lnTo>
                    <a:lnTo>
                      <a:pt x="163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7" y="106"/>
                    </a:lnTo>
                    <a:lnTo>
                      <a:pt x="167" y="108"/>
                    </a:lnTo>
                    <a:lnTo>
                      <a:pt x="167" y="108"/>
                    </a:lnTo>
                    <a:lnTo>
                      <a:pt x="170" y="108"/>
                    </a:lnTo>
                    <a:lnTo>
                      <a:pt x="170" y="108"/>
                    </a:lnTo>
                    <a:lnTo>
                      <a:pt x="172" y="108"/>
                    </a:lnTo>
                    <a:lnTo>
                      <a:pt x="172" y="108"/>
                    </a:lnTo>
                    <a:lnTo>
                      <a:pt x="172" y="110"/>
                    </a:lnTo>
                    <a:lnTo>
                      <a:pt x="172" y="110"/>
                    </a:lnTo>
                    <a:lnTo>
                      <a:pt x="170" y="110"/>
                    </a:lnTo>
                    <a:lnTo>
                      <a:pt x="170" y="110"/>
                    </a:lnTo>
                    <a:lnTo>
                      <a:pt x="172" y="110"/>
                    </a:lnTo>
                    <a:lnTo>
                      <a:pt x="174" y="112"/>
                    </a:lnTo>
                    <a:lnTo>
                      <a:pt x="176" y="112"/>
                    </a:lnTo>
                    <a:lnTo>
                      <a:pt x="178" y="112"/>
                    </a:lnTo>
                    <a:lnTo>
                      <a:pt x="181" y="110"/>
                    </a:lnTo>
                    <a:lnTo>
                      <a:pt x="183" y="110"/>
                    </a:lnTo>
                    <a:lnTo>
                      <a:pt x="183" y="110"/>
                    </a:lnTo>
                    <a:lnTo>
                      <a:pt x="183" y="110"/>
                    </a:lnTo>
                    <a:lnTo>
                      <a:pt x="183" y="112"/>
                    </a:lnTo>
                    <a:lnTo>
                      <a:pt x="181" y="112"/>
                    </a:lnTo>
                    <a:lnTo>
                      <a:pt x="181" y="114"/>
                    </a:lnTo>
                    <a:lnTo>
                      <a:pt x="181" y="114"/>
                    </a:lnTo>
                    <a:lnTo>
                      <a:pt x="180" y="114"/>
                    </a:lnTo>
                    <a:lnTo>
                      <a:pt x="180" y="114"/>
                    </a:lnTo>
                    <a:lnTo>
                      <a:pt x="180" y="114"/>
                    </a:lnTo>
                    <a:lnTo>
                      <a:pt x="181" y="112"/>
                    </a:lnTo>
                    <a:lnTo>
                      <a:pt x="181" y="112"/>
                    </a:lnTo>
                    <a:lnTo>
                      <a:pt x="183" y="112"/>
                    </a:lnTo>
                    <a:lnTo>
                      <a:pt x="183" y="110"/>
                    </a:lnTo>
                    <a:lnTo>
                      <a:pt x="183" y="110"/>
                    </a:lnTo>
                    <a:lnTo>
                      <a:pt x="181" y="110"/>
                    </a:lnTo>
                    <a:lnTo>
                      <a:pt x="181" y="112"/>
                    </a:lnTo>
                    <a:lnTo>
                      <a:pt x="180" y="112"/>
                    </a:lnTo>
                    <a:lnTo>
                      <a:pt x="180" y="114"/>
                    </a:lnTo>
                    <a:lnTo>
                      <a:pt x="180" y="114"/>
                    </a:lnTo>
                    <a:lnTo>
                      <a:pt x="180" y="114"/>
                    </a:lnTo>
                    <a:lnTo>
                      <a:pt x="178" y="114"/>
                    </a:lnTo>
                    <a:lnTo>
                      <a:pt x="178" y="114"/>
                    </a:lnTo>
                    <a:lnTo>
                      <a:pt x="176" y="114"/>
                    </a:lnTo>
                    <a:lnTo>
                      <a:pt x="176" y="116"/>
                    </a:lnTo>
                    <a:lnTo>
                      <a:pt x="178" y="116"/>
                    </a:lnTo>
                    <a:lnTo>
                      <a:pt x="178" y="116"/>
                    </a:lnTo>
                    <a:lnTo>
                      <a:pt x="178" y="116"/>
                    </a:lnTo>
                    <a:lnTo>
                      <a:pt x="178" y="117"/>
                    </a:lnTo>
                    <a:lnTo>
                      <a:pt x="180" y="117"/>
                    </a:lnTo>
                    <a:lnTo>
                      <a:pt x="180" y="119"/>
                    </a:lnTo>
                    <a:lnTo>
                      <a:pt x="180" y="117"/>
                    </a:lnTo>
                    <a:lnTo>
                      <a:pt x="181" y="119"/>
                    </a:lnTo>
                    <a:lnTo>
                      <a:pt x="181" y="117"/>
                    </a:lnTo>
                    <a:lnTo>
                      <a:pt x="183" y="117"/>
                    </a:lnTo>
                    <a:lnTo>
                      <a:pt x="183" y="117"/>
                    </a:lnTo>
                    <a:lnTo>
                      <a:pt x="183" y="117"/>
                    </a:lnTo>
                    <a:lnTo>
                      <a:pt x="185" y="117"/>
                    </a:lnTo>
                    <a:lnTo>
                      <a:pt x="185" y="116"/>
                    </a:lnTo>
                    <a:lnTo>
                      <a:pt x="187" y="116"/>
                    </a:lnTo>
                    <a:lnTo>
                      <a:pt x="187" y="116"/>
                    </a:lnTo>
                    <a:lnTo>
                      <a:pt x="187" y="116"/>
                    </a:lnTo>
                    <a:lnTo>
                      <a:pt x="189" y="116"/>
                    </a:lnTo>
                    <a:lnTo>
                      <a:pt x="187" y="116"/>
                    </a:lnTo>
                    <a:lnTo>
                      <a:pt x="185" y="117"/>
                    </a:lnTo>
                    <a:lnTo>
                      <a:pt x="183" y="117"/>
                    </a:lnTo>
                    <a:lnTo>
                      <a:pt x="181" y="119"/>
                    </a:lnTo>
                    <a:lnTo>
                      <a:pt x="181" y="119"/>
                    </a:lnTo>
                    <a:lnTo>
                      <a:pt x="180" y="121"/>
                    </a:lnTo>
                    <a:lnTo>
                      <a:pt x="180" y="123"/>
                    </a:lnTo>
                    <a:lnTo>
                      <a:pt x="180" y="123"/>
                    </a:lnTo>
                    <a:lnTo>
                      <a:pt x="180" y="123"/>
                    </a:lnTo>
                    <a:lnTo>
                      <a:pt x="181" y="123"/>
                    </a:lnTo>
                    <a:lnTo>
                      <a:pt x="180" y="125"/>
                    </a:lnTo>
                    <a:lnTo>
                      <a:pt x="180" y="125"/>
                    </a:lnTo>
                    <a:lnTo>
                      <a:pt x="180" y="126"/>
                    </a:lnTo>
                    <a:lnTo>
                      <a:pt x="180" y="126"/>
                    </a:lnTo>
                    <a:lnTo>
                      <a:pt x="181" y="126"/>
                    </a:lnTo>
                    <a:lnTo>
                      <a:pt x="181" y="128"/>
                    </a:lnTo>
                    <a:lnTo>
                      <a:pt x="183" y="128"/>
                    </a:lnTo>
                    <a:lnTo>
                      <a:pt x="183" y="128"/>
                    </a:lnTo>
                    <a:lnTo>
                      <a:pt x="183" y="128"/>
                    </a:lnTo>
                    <a:lnTo>
                      <a:pt x="185" y="128"/>
                    </a:lnTo>
                    <a:lnTo>
                      <a:pt x="185" y="128"/>
                    </a:lnTo>
                    <a:lnTo>
                      <a:pt x="187" y="126"/>
                    </a:lnTo>
                    <a:lnTo>
                      <a:pt x="187" y="126"/>
                    </a:lnTo>
                    <a:lnTo>
                      <a:pt x="187" y="125"/>
                    </a:lnTo>
                    <a:lnTo>
                      <a:pt x="187" y="125"/>
                    </a:lnTo>
                    <a:lnTo>
                      <a:pt x="187" y="126"/>
                    </a:lnTo>
                    <a:lnTo>
                      <a:pt x="187" y="125"/>
                    </a:lnTo>
                    <a:lnTo>
                      <a:pt x="187" y="125"/>
                    </a:lnTo>
                    <a:lnTo>
                      <a:pt x="187" y="123"/>
                    </a:lnTo>
                    <a:lnTo>
                      <a:pt x="187" y="123"/>
                    </a:lnTo>
                    <a:lnTo>
                      <a:pt x="187" y="123"/>
                    </a:lnTo>
                    <a:lnTo>
                      <a:pt x="187" y="123"/>
                    </a:lnTo>
                    <a:lnTo>
                      <a:pt x="187" y="123"/>
                    </a:lnTo>
                    <a:lnTo>
                      <a:pt x="189" y="123"/>
                    </a:lnTo>
                    <a:lnTo>
                      <a:pt x="189" y="123"/>
                    </a:lnTo>
                    <a:lnTo>
                      <a:pt x="189" y="123"/>
                    </a:lnTo>
                    <a:lnTo>
                      <a:pt x="189" y="125"/>
                    </a:lnTo>
                    <a:lnTo>
                      <a:pt x="189" y="125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89" y="125"/>
                    </a:lnTo>
                    <a:lnTo>
                      <a:pt x="189" y="126"/>
                    </a:lnTo>
                    <a:lnTo>
                      <a:pt x="189" y="126"/>
                    </a:lnTo>
                    <a:lnTo>
                      <a:pt x="189" y="126"/>
                    </a:lnTo>
                    <a:lnTo>
                      <a:pt x="187" y="128"/>
                    </a:lnTo>
                    <a:lnTo>
                      <a:pt x="189" y="128"/>
                    </a:lnTo>
                    <a:lnTo>
                      <a:pt x="189" y="126"/>
                    </a:lnTo>
                    <a:lnTo>
                      <a:pt x="189" y="128"/>
                    </a:lnTo>
                    <a:lnTo>
                      <a:pt x="189" y="130"/>
                    </a:lnTo>
                    <a:lnTo>
                      <a:pt x="189" y="130"/>
                    </a:lnTo>
                    <a:lnTo>
                      <a:pt x="189" y="130"/>
                    </a:lnTo>
                    <a:lnTo>
                      <a:pt x="190" y="128"/>
                    </a:lnTo>
                    <a:lnTo>
                      <a:pt x="192" y="128"/>
                    </a:lnTo>
                    <a:lnTo>
                      <a:pt x="192" y="126"/>
                    </a:lnTo>
                    <a:lnTo>
                      <a:pt x="194" y="125"/>
                    </a:lnTo>
                    <a:lnTo>
                      <a:pt x="196" y="123"/>
                    </a:lnTo>
                    <a:lnTo>
                      <a:pt x="196" y="123"/>
                    </a:lnTo>
                    <a:lnTo>
                      <a:pt x="196" y="121"/>
                    </a:lnTo>
                    <a:lnTo>
                      <a:pt x="196" y="121"/>
                    </a:lnTo>
                    <a:lnTo>
                      <a:pt x="198" y="121"/>
                    </a:lnTo>
                    <a:lnTo>
                      <a:pt x="198" y="119"/>
                    </a:lnTo>
                    <a:lnTo>
                      <a:pt x="199" y="119"/>
                    </a:lnTo>
                    <a:lnTo>
                      <a:pt x="198" y="121"/>
                    </a:lnTo>
                    <a:lnTo>
                      <a:pt x="198" y="121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4" y="126"/>
                    </a:lnTo>
                    <a:lnTo>
                      <a:pt x="194" y="126"/>
                    </a:lnTo>
                    <a:lnTo>
                      <a:pt x="194" y="126"/>
                    </a:lnTo>
                    <a:lnTo>
                      <a:pt x="194" y="128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2"/>
                    </a:lnTo>
                    <a:lnTo>
                      <a:pt x="196" y="130"/>
                    </a:lnTo>
                    <a:lnTo>
                      <a:pt x="196" y="130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8" y="132"/>
                    </a:lnTo>
                    <a:lnTo>
                      <a:pt x="198" y="134"/>
                    </a:lnTo>
                    <a:lnTo>
                      <a:pt x="196" y="134"/>
                    </a:lnTo>
                    <a:lnTo>
                      <a:pt x="194" y="134"/>
                    </a:lnTo>
                    <a:lnTo>
                      <a:pt x="194" y="134"/>
                    </a:lnTo>
                    <a:lnTo>
                      <a:pt x="194" y="135"/>
                    </a:lnTo>
                    <a:lnTo>
                      <a:pt x="194" y="135"/>
                    </a:lnTo>
                    <a:lnTo>
                      <a:pt x="194" y="135"/>
                    </a:lnTo>
                    <a:lnTo>
                      <a:pt x="196" y="134"/>
                    </a:lnTo>
                    <a:lnTo>
                      <a:pt x="196" y="134"/>
                    </a:lnTo>
                    <a:lnTo>
                      <a:pt x="198" y="134"/>
                    </a:lnTo>
                    <a:lnTo>
                      <a:pt x="198" y="135"/>
                    </a:lnTo>
                    <a:lnTo>
                      <a:pt x="198" y="135"/>
                    </a:lnTo>
                    <a:lnTo>
                      <a:pt x="196" y="134"/>
                    </a:lnTo>
                    <a:lnTo>
                      <a:pt x="196" y="135"/>
                    </a:lnTo>
                    <a:lnTo>
                      <a:pt x="196" y="135"/>
                    </a:lnTo>
                    <a:lnTo>
                      <a:pt x="196" y="135"/>
                    </a:lnTo>
                    <a:lnTo>
                      <a:pt x="196" y="137"/>
                    </a:lnTo>
                    <a:lnTo>
                      <a:pt x="196" y="135"/>
                    </a:lnTo>
                    <a:lnTo>
                      <a:pt x="196" y="137"/>
                    </a:lnTo>
                    <a:lnTo>
                      <a:pt x="196" y="137"/>
                    </a:lnTo>
                    <a:lnTo>
                      <a:pt x="194" y="139"/>
                    </a:lnTo>
                    <a:lnTo>
                      <a:pt x="194" y="139"/>
                    </a:lnTo>
                    <a:lnTo>
                      <a:pt x="194" y="137"/>
                    </a:lnTo>
                    <a:lnTo>
                      <a:pt x="194" y="135"/>
                    </a:lnTo>
                    <a:lnTo>
                      <a:pt x="192" y="137"/>
                    </a:lnTo>
                    <a:lnTo>
                      <a:pt x="192" y="137"/>
                    </a:lnTo>
                    <a:lnTo>
                      <a:pt x="194" y="137"/>
                    </a:lnTo>
                    <a:lnTo>
                      <a:pt x="194" y="137"/>
                    </a:lnTo>
                    <a:lnTo>
                      <a:pt x="192" y="137"/>
                    </a:lnTo>
                    <a:lnTo>
                      <a:pt x="192" y="139"/>
                    </a:lnTo>
                    <a:lnTo>
                      <a:pt x="192" y="139"/>
                    </a:lnTo>
                    <a:lnTo>
                      <a:pt x="192" y="139"/>
                    </a:lnTo>
                    <a:lnTo>
                      <a:pt x="192" y="139"/>
                    </a:lnTo>
                    <a:lnTo>
                      <a:pt x="192" y="139"/>
                    </a:lnTo>
                    <a:lnTo>
                      <a:pt x="194" y="139"/>
                    </a:lnTo>
                    <a:lnTo>
                      <a:pt x="192" y="141"/>
                    </a:lnTo>
                    <a:lnTo>
                      <a:pt x="190" y="141"/>
                    </a:lnTo>
                    <a:lnTo>
                      <a:pt x="189" y="141"/>
                    </a:lnTo>
                    <a:lnTo>
                      <a:pt x="189" y="141"/>
                    </a:lnTo>
                    <a:lnTo>
                      <a:pt x="189" y="141"/>
                    </a:lnTo>
                    <a:lnTo>
                      <a:pt x="190" y="141"/>
                    </a:lnTo>
                    <a:lnTo>
                      <a:pt x="190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92" y="143"/>
                    </a:lnTo>
                    <a:lnTo>
                      <a:pt x="192" y="143"/>
                    </a:lnTo>
                    <a:lnTo>
                      <a:pt x="192" y="143"/>
                    </a:lnTo>
                    <a:lnTo>
                      <a:pt x="192" y="143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2" y="144"/>
                    </a:lnTo>
                    <a:lnTo>
                      <a:pt x="192" y="144"/>
                    </a:lnTo>
                    <a:lnTo>
                      <a:pt x="190" y="146"/>
                    </a:lnTo>
                    <a:lnTo>
                      <a:pt x="190" y="146"/>
                    </a:lnTo>
                    <a:lnTo>
                      <a:pt x="192" y="146"/>
                    </a:lnTo>
                    <a:lnTo>
                      <a:pt x="190" y="148"/>
                    </a:lnTo>
                    <a:lnTo>
                      <a:pt x="190" y="150"/>
                    </a:lnTo>
                    <a:lnTo>
                      <a:pt x="190" y="150"/>
                    </a:lnTo>
                    <a:lnTo>
                      <a:pt x="190" y="150"/>
                    </a:lnTo>
                    <a:lnTo>
                      <a:pt x="192" y="152"/>
                    </a:lnTo>
                    <a:lnTo>
                      <a:pt x="192" y="152"/>
                    </a:lnTo>
                    <a:lnTo>
                      <a:pt x="189" y="152"/>
                    </a:lnTo>
                    <a:lnTo>
                      <a:pt x="189" y="152"/>
                    </a:lnTo>
                    <a:lnTo>
                      <a:pt x="189" y="154"/>
                    </a:lnTo>
                    <a:lnTo>
                      <a:pt x="185" y="155"/>
                    </a:lnTo>
                    <a:lnTo>
                      <a:pt x="185" y="155"/>
                    </a:lnTo>
                    <a:lnTo>
                      <a:pt x="185" y="155"/>
                    </a:lnTo>
                    <a:lnTo>
                      <a:pt x="183" y="155"/>
                    </a:lnTo>
                    <a:lnTo>
                      <a:pt x="183" y="157"/>
                    </a:lnTo>
                    <a:lnTo>
                      <a:pt x="183" y="157"/>
                    </a:lnTo>
                    <a:lnTo>
                      <a:pt x="183" y="157"/>
                    </a:lnTo>
                    <a:lnTo>
                      <a:pt x="183" y="157"/>
                    </a:lnTo>
                    <a:lnTo>
                      <a:pt x="185" y="157"/>
                    </a:lnTo>
                    <a:lnTo>
                      <a:pt x="185" y="157"/>
                    </a:lnTo>
                    <a:lnTo>
                      <a:pt x="185" y="157"/>
                    </a:lnTo>
                    <a:lnTo>
                      <a:pt x="187" y="155"/>
                    </a:lnTo>
                    <a:lnTo>
                      <a:pt x="187" y="155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92" y="154"/>
                    </a:lnTo>
                    <a:lnTo>
                      <a:pt x="194" y="154"/>
                    </a:lnTo>
                    <a:lnTo>
                      <a:pt x="194" y="154"/>
                    </a:lnTo>
                    <a:lnTo>
                      <a:pt x="194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2" y="155"/>
                    </a:lnTo>
                    <a:lnTo>
                      <a:pt x="192" y="157"/>
                    </a:lnTo>
                    <a:lnTo>
                      <a:pt x="190" y="157"/>
                    </a:lnTo>
                    <a:lnTo>
                      <a:pt x="190" y="159"/>
                    </a:lnTo>
                    <a:lnTo>
                      <a:pt x="189" y="159"/>
                    </a:lnTo>
                    <a:lnTo>
                      <a:pt x="189" y="161"/>
                    </a:lnTo>
                    <a:lnTo>
                      <a:pt x="189" y="161"/>
                    </a:lnTo>
                    <a:lnTo>
                      <a:pt x="189" y="161"/>
                    </a:lnTo>
                    <a:lnTo>
                      <a:pt x="189" y="161"/>
                    </a:lnTo>
                    <a:lnTo>
                      <a:pt x="189" y="161"/>
                    </a:lnTo>
                    <a:lnTo>
                      <a:pt x="189" y="163"/>
                    </a:lnTo>
                    <a:lnTo>
                      <a:pt x="189" y="163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5" y="164"/>
                    </a:lnTo>
                    <a:lnTo>
                      <a:pt x="185" y="164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5" y="164"/>
                    </a:lnTo>
                    <a:lnTo>
                      <a:pt x="185" y="166"/>
                    </a:lnTo>
                    <a:lnTo>
                      <a:pt x="185" y="164"/>
                    </a:lnTo>
                    <a:lnTo>
                      <a:pt x="187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89" y="164"/>
                    </a:lnTo>
                    <a:lnTo>
                      <a:pt x="189" y="166"/>
                    </a:lnTo>
                    <a:lnTo>
                      <a:pt x="189" y="166"/>
                    </a:lnTo>
                    <a:lnTo>
                      <a:pt x="187" y="168"/>
                    </a:lnTo>
                    <a:lnTo>
                      <a:pt x="187" y="168"/>
                    </a:lnTo>
                    <a:lnTo>
                      <a:pt x="187" y="166"/>
                    </a:lnTo>
                    <a:lnTo>
                      <a:pt x="185" y="168"/>
                    </a:lnTo>
                    <a:lnTo>
                      <a:pt x="185" y="168"/>
                    </a:lnTo>
                    <a:lnTo>
                      <a:pt x="185" y="168"/>
                    </a:lnTo>
                    <a:lnTo>
                      <a:pt x="183" y="170"/>
                    </a:lnTo>
                    <a:lnTo>
                      <a:pt x="183" y="172"/>
                    </a:lnTo>
                    <a:lnTo>
                      <a:pt x="183" y="172"/>
                    </a:lnTo>
                    <a:lnTo>
                      <a:pt x="185" y="172"/>
                    </a:lnTo>
                    <a:lnTo>
                      <a:pt x="185" y="173"/>
                    </a:lnTo>
                    <a:lnTo>
                      <a:pt x="183" y="173"/>
                    </a:lnTo>
                    <a:lnTo>
                      <a:pt x="183" y="173"/>
                    </a:lnTo>
                    <a:lnTo>
                      <a:pt x="181" y="173"/>
                    </a:lnTo>
                    <a:lnTo>
                      <a:pt x="181" y="175"/>
                    </a:lnTo>
                    <a:lnTo>
                      <a:pt x="181" y="175"/>
                    </a:lnTo>
                    <a:lnTo>
                      <a:pt x="181" y="177"/>
                    </a:lnTo>
                    <a:lnTo>
                      <a:pt x="181" y="177"/>
                    </a:lnTo>
                    <a:lnTo>
                      <a:pt x="181" y="179"/>
                    </a:lnTo>
                    <a:lnTo>
                      <a:pt x="181" y="181"/>
                    </a:lnTo>
                    <a:lnTo>
                      <a:pt x="181" y="181"/>
                    </a:lnTo>
                    <a:lnTo>
                      <a:pt x="183" y="179"/>
                    </a:lnTo>
                    <a:lnTo>
                      <a:pt x="183" y="181"/>
                    </a:lnTo>
                    <a:lnTo>
                      <a:pt x="183" y="181"/>
                    </a:lnTo>
                    <a:lnTo>
                      <a:pt x="181" y="182"/>
                    </a:lnTo>
                    <a:lnTo>
                      <a:pt x="180" y="182"/>
                    </a:lnTo>
                    <a:lnTo>
                      <a:pt x="180" y="184"/>
                    </a:lnTo>
                    <a:lnTo>
                      <a:pt x="180" y="18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80" y="188"/>
                    </a:lnTo>
                    <a:lnTo>
                      <a:pt x="178" y="188"/>
                    </a:lnTo>
                    <a:lnTo>
                      <a:pt x="178" y="190"/>
                    </a:lnTo>
                    <a:lnTo>
                      <a:pt x="180" y="190"/>
                    </a:lnTo>
                    <a:lnTo>
                      <a:pt x="180" y="190"/>
                    </a:lnTo>
                    <a:lnTo>
                      <a:pt x="181" y="190"/>
                    </a:lnTo>
                    <a:lnTo>
                      <a:pt x="180" y="190"/>
                    </a:lnTo>
                    <a:lnTo>
                      <a:pt x="180" y="190"/>
                    </a:lnTo>
                    <a:lnTo>
                      <a:pt x="180" y="192"/>
                    </a:lnTo>
                    <a:lnTo>
                      <a:pt x="180" y="192"/>
                    </a:lnTo>
                    <a:lnTo>
                      <a:pt x="181" y="192"/>
                    </a:lnTo>
                    <a:lnTo>
                      <a:pt x="181" y="192"/>
                    </a:lnTo>
                    <a:lnTo>
                      <a:pt x="181" y="193"/>
                    </a:lnTo>
                    <a:lnTo>
                      <a:pt x="180" y="193"/>
                    </a:lnTo>
                    <a:lnTo>
                      <a:pt x="180" y="195"/>
                    </a:lnTo>
                    <a:lnTo>
                      <a:pt x="180" y="195"/>
                    </a:lnTo>
                    <a:lnTo>
                      <a:pt x="178" y="197"/>
                    </a:lnTo>
                    <a:lnTo>
                      <a:pt x="176" y="197"/>
                    </a:lnTo>
                    <a:lnTo>
                      <a:pt x="176" y="199"/>
                    </a:lnTo>
                    <a:lnTo>
                      <a:pt x="178" y="199"/>
                    </a:lnTo>
                    <a:lnTo>
                      <a:pt x="180" y="197"/>
                    </a:lnTo>
                    <a:lnTo>
                      <a:pt x="180" y="199"/>
                    </a:lnTo>
                    <a:lnTo>
                      <a:pt x="178" y="199"/>
                    </a:lnTo>
                    <a:lnTo>
                      <a:pt x="180" y="201"/>
                    </a:lnTo>
                    <a:lnTo>
                      <a:pt x="178" y="201"/>
                    </a:lnTo>
                    <a:lnTo>
                      <a:pt x="178" y="201"/>
                    </a:lnTo>
                    <a:lnTo>
                      <a:pt x="176" y="201"/>
                    </a:lnTo>
                    <a:lnTo>
                      <a:pt x="176" y="201"/>
                    </a:lnTo>
                    <a:lnTo>
                      <a:pt x="176" y="201"/>
                    </a:lnTo>
                    <a:lnTo>
                      <a:pt x="176" y="202"/>
                    </a:lnTo>
                    <a:lnTo>
                      <a:pt x="176" y="202"/>
                    </a:lnTo>
                    <a:lnTo>
                      <a:pt x="176" y="202"/>
                    </a:lnTo>
                    <a:lnTo>
                      <a:pt x="174" y="202"/>
                    </a:lnTo>
                    <a:lnTo>
                      <a:pt x="174" y="202"/>
                    </a:lnTo>
                    <a:lnTo>
                      <a:pt x="172" y="204"/>
                    </a:lnTo>
                    <a:lnTo>
                      <a:pt x="172" y="204"/>
                    </a:lnTo>
                    <a:lnTo>
                      <a:pt x="174" y="206"/>
                    </a:lnTo>
                    <a:lnTo>
                      <a:pt x="176" y="206"/>
                    </a:lnTo>
                    <a:lnTo>
                      <a:pt x="176" y="206"/>
                    </a:lnTo>
                    <a:lnTo>
                      <a:pt x="176" y="206"/>
                    </a:lnTo>
                    <a:lnTo>
                      <a:pt x="178" y="206"/>
                    </a:lnTo>
                    <a:lnTo>
                      <a:pt x="178" y="206"/>
                    </a:lnTo>
                    <a:lnTo>
                      <a:pt x="180" y="206"/>
                    </a:lnTo>
                    <a:lnTo>
                      <a:pt x="181" y="206"/>
                    </a:lnTo>
                    <a:lnTo>
                      <a:pt x="181" y="206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0" y="208"/>
                    </a:lnTo>
                    <a:lnTo>
                      <a:pt x="180" y="210"/>
                    </a:lnTo>
                    <a:lnTo>
                      <a:pt x="181" y="210"/>
                    </a:lnTo>
                    <a:lnTo>
                      <a:pt x="180" y="210"/>
                    </a:lnTo>
                    <a:lnTo>
                      <a:pt x="176" y="210"/>
                    </a:lnTo>
                    <a:lnTo>
                      <a:pt x="176" y="210"/>
                    </a:lnTo>
                    <a:lnTo>
                      <a:pt x="180" y="211"/>
                    </a:lnTo>
                    <a:lnTo>
                      <a:pt x="180" y="211"/>
                    </a:lnTo>
                    <a:lnTo>
                      <a:pt x="181" y="211"/>
                    </a:lnTo>
                    <a:lnTo>
                      <a:pt x="181" y="210"/>
                    </a:lnTo>
                    <a:lnTo>
                      <a:pt x="181" y="211"/>
                    </a:lnTo>
                    <a:lnTo>
                      <a:pt x="183" y="211"/>
                    </a:lnTo>
                    <a:lnTo>
                      <a:pt x="183" y="211"/>
                    </a:lnTo>
                    <a:lnTo>
                      <a:pt x="185" y="211"/>
                    </a:lnTo>
                    <a:lnTo>
                      <a:pt x="185" y="211"/>
                    </a:lnTo>
                    <a:lnTo>
                      <a:pt x="185" y="213"/>
                    </a:lnTo>
                    <a:lnTo>
                      <a:pt x="185" y="213"/>
                    </a:lnTo>
                    <a:lnTo>
                      <a:pt x="187" y="211"/>
                    </a:lnTo>
                    <a:lnTo>
                      <a:pt x="187" y="213"/>
                    </a:lnTo>
                    <a:lnTo>
                      <a:pt x="185" y="213"/>
                    </a:lnTo>
                    <a:lnTo>
                      <a:pt x="185" y="213"/>
                    </a:lnTo>
                    <a:lnTo>
                      <a:pt x="185" y="215"/>
                    </a:lnTo>
                    <a:lnTo>
                      <a:pt x="183" y="215"/>
                    </a:lnTo>
                    <a:lnTo>
                      <a:pt x="183" y="217"/>
                    </a:lnTo>
                    <a:lnTo>
                      <a:pt x="183" y="217"/>
                    </a:lnTo>
                    <a:lnTo>
                      <a:pt x="183" y="217"/>
                    </a:lnTo>
                    <a:lnTo>
                      <a:pt x="183" y="219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7" y="217"/>
                    </a:lnTo>
                    <a:lnTo>
                      <a:pt x="187" y="219"/>
                    </a:lnTo>
                    <a:lnTo>
                      <a:pt x="189" y="219"/>
                    </a:lnTo>
                    <a:lnTo>
                      <a:pt x="189" y="217"/>
                    </a:lnTo>
                    <a:lnTo>
                      <a:pt x="189" y="217"/>
                    </a:lnTo>
                    <a:lnTo>
                      <a:pt x="189" y="217"/>
                    </a:lnTo>
                    <a:lnTo>
                      <a:pt x="189" y="217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7" y="220"/>
                    </a:lnTo>
                    <a:lnTo>
                      <a:pt x="189" y="220"/>
                    </a:lnTo>
                    <a:lnTo>
                      <a:pt x="187" y="222"/>
                    </a:lnTo>
                    <a:lnTo>
                      <a:pt x="187" y="222"/>
                    </a:lnTo>
                    <a:lnTo>
                      <a:pt x="187" y="222"/>
                    </a:lnTo>
                    <a:lnTo>
                      <a:pt x="189" y="222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24"/>
                    </a:lnTo>
                    <a:lnTo>
                      <a:pt x="189" y="224"/>
                    </a:lnTo>
                    <a:lnTo>
                      <a:pt x="189" y="224"/>
                    </a:lnTo>
                    <a:lnTo>
                      <a:pt x="189" y="224"/>
                    </a:lnTo>
                    <a:lnTo>
                      <a:pt x="189" y="224"/>
                    </a:lnTo>
                    <a:lnTo>
                      <a:pt x="189" y="224"/>
                    </a:lnTo>
                    <a:lnTo>
                      <a:pt x="189" y="226"/>
                    </a:lnTo>
                    <a:lnTo>
                      <a:pt x="190" y="224"/>
                    </a:lnTo>
                    <a:lnTo>
                      <a:pt x="190" y="226"/>
                    </a:lnTo>
                    <a:lnTo>
                      <a:pt x="190" y="226"/>
                    </a:lnTo>
                    <a:lnTo>
                      <a:pt x="189" y="226"/>
                    </a:lnTo>
                    <a:lnTo>
                      <a:pt x="189" y="226"/>
                    </a:lnTo>
                    <a:lnTo>
                      <a:pt x="189" y="226"/>
                    </a:lnTo>
                    <a:lnTo>
                      <a:pt x="187" y="228"/>
                    </a:lnTo>
                    <a:lnTo>
                      <a:pt x="189" y="228"/>
                    </a:lnTo>
                    <a:lnTo>
                      <a:pt x="189" y="228"/>
                    </a:lnTo>
                    <a:lnTo>
                      <a:pt x="189" y="228"/>
                    </a:lnTo>
                    <a:lnTo>
                      <a:pt x="189" y="228"/>
                    </a:lnTo>
                    <a:lnTo>
                      <a:pt x="189" y="230"/>
                    </a:lnTo>
                    <a:lnTo>
                      <a:pt x="189" y="230"/>
                    </a:lnTo>
                    <a:lnTo>
                      <a:pt x="189" y="230"/>
                    </a:lnTo>
                    <a:lnTo>
                      <a:pt x="189" y="231"/>
                    </a:lnTo>
                    <a:lnTo>
                      <a:pt x="189" y="231"/>
                    </a:lnTo>
                    <a:lnTo>
                      <a:pt x="189" y="231"/>
                    </a:lnTo>
                    <a:lnTo>
                      <a:pt x="189" y="231"/>
                    </a:lnTo>
                    <a:lnTo>
                      <a:pt x="187" y="233"/>
                    </a:lnTo>
                    <a:lnTo>
                      <a:pt x="187" y="233"/>
                    </a:lnTo>
                    <a:lnTo>
                      <a:pt x="187" y="233"/>
                    </a:lnTo>
                    <a:lnTo>
                      <a:pt x="187" y="233"/>
                    </a:lnTo>
                    <a:lnTo>
                      <a:pt x="187" y="235"/>
                    </a:lnTo>
                    <a:lnTo>
                      <a:pt x="185" y="237"/>
                    </a:lnTo>
                    <a:lnTo>
                      <a:pt x="185" y="239"/>
                    </a:lnTo>
                    <a:lnTo>
                      <a:pt x="183" y="240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80" y="240"/>
                    </a:lnTo>
                    <a:lnTo>
                      <a:pt x="178" y="242"/>
                    </a:lnTo>
                    <a:lnTo>
                      <a:pt x="178" y="242"/>
                    </a:lnTo>
                    <a:lnTo>
                      <a:pt x="178" y="242"/>
                    </a:lnTo>
                    <a:lnTo>
                      <a:pt x="178" y="242"/>
                    </a:lnTo>
                    <a:lnTo>
                      <a:pt x="176" y="242"/>
                    </a:lnTo>
                    <a:lnTo>
                      <a:pt x="178" y="242"/>
                    </a:lnTo>
                    <a:lnTo>
                      <a:pt x="180" y="239"/>
                    </a:lnTo>
                    <a:lnTo>
                      <a:pt x="180" y="239"/>
                    </a:lnTo>
                    <a:lnTo>
                      <a:pt x="181" y="239"/>
                    </a:lnTo>
                    <a:lnTo>
                      <a:pt x="181" y="239"/>
                    </a:lnTo>
                    <a:lnTo>
                      <a:pt x="183" y="237"/>
                    </a:lnTo>
                    <a:lnTo>
                      <a:pt x="183" y="237"/>
                    </a:lnTo>
                    <a:lnTo>
                      <a:pt x="181" y="237"/>
                    </a:lnTo>
                    <a:lnTo>
                      <a:pt x="180" y="235"/>
                    </a:lnTo>
                    <a:lnTo>
                      <a:pt x="180" y="235"/>
                    </a:lnTo>
                    <a:lnTo>
                      <a:pt x="178" y="235"/>
                    </a:lnTo>
                    <a:lnTo>
                      <a:pt x="176" y="235"/>
                    </a:lnTo>
                    <a:lnTo>
                      <a:pt x="174" y="233"/>
                    </a:lnTo>
                    <a:lnTo>
                      <a:pt x="172" y="233"/>
                    </a:lnTo>
                    <a:lnTo>
                      <a:pt x="172" y="233"/>
                    </a:lnTo>
                    <a:lnTo>
                      <a:pt x="170" y="233"/>
                    </a:lnTo>
                    <a:lnTo>
                      <a:pt x="170" y="235"/>
                    </a:lnTo>
                    <a:lnTo>
                      <a:pt x="170" y="237"/>
                    </a:lnTo>
                    <a:lnTo>
                      <a:pt x="169" y="237"/>
                    </a:lnTo>
                    <a:lnTo>
                      <a:pt x="170" y="239"/>
                    </a:lnTo>
                    <a:lnTo>
                      <a:pt x="169" y="240"/>
                    </a:lnTo>
                    <a:lnTo>
                      <a:pt x="167" y="244"/>
                    </a:lnTo>
                    <a:lnTo>
                      <a:pt x="167" y="246"/>
                    </a:lnTo>
                    <a:lnTo>
                      <a:pt x="167" y="246"/>
                    </a:lnTo>
                    <a:lnTo>
                      <a:pt x="167" y="246"/>
                    </a:lnTo>
                    <a:lnTo>
                      <a:pt x="167" y="246"/>
                    </a:lnTo>
                    <a:lnTo>
                      <a:pt x="167" y="246"/>
                    </a:lnTo>
                    <a:lnTo>
                      <a:pt x="165" y="248"/>
                    </a:lnTo>
                    <a:lnTo>
                      <a:pt x="165" y="248"/>
                    </a:lnTo>
                    <a:lnTo>
                      <a:pt x="165" y="249"/>
                    </a:lnTo>
                    <a:lnTo>
                      <a:pt x="165" y="249"/>
                    </a:lnTo>
                    <a:lnTo>
                      <a:pt x="167" y="249"/>
                    </a:lnTo>
                    <a:lnTo>
                      <a:pt x="167" y="249"/>
                    </a:lnTo>
                    <a:lnTo>
                      <a:pt x="165" y="251"/>
                    </a:lnTo>
                    <a:lnTo>
                      <a:pt x="165" y="251"/>
                    </a:lnTo>
                    <a:lnTo>
                      <a:pt x="163" y="251"/>
                    </a:lnTo>
                    <a:lnTo>
                      <a:pt x="163" y="251"/>
                    </a:lnTo>
                    <a:lnTo>
                      <a:pt x="165" y="251"/>
                    </a:lnTo>
                    <a:lnTo>
                      <a:pt x="165" y="249"/>
                    </a:lnTo>
                    <a:lnTo>
                      <a:pt x="163" y="251"/>
                    </a:lnTo>
                    <a:lnTo>
                      <a:pt x="161" y="253"/>
                    </a:lnTo>
                    <a:lnTo>
                      <a:pt x="163" y="253"/>
                    </a:lnTo>
                    <a:lnTo>
                      <a:pt x="165" y="253"/>
                    </a:lnTo>
                    <a:lnTo>
                      <a:pt x="165" y="255"/>
                    </a:lnTo>
                    <a:lnTo>
                      <a:pt x="167" y="255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1" y="255"/>
                    </a:lnTo>
                    <a:lnTo>
                      <a:pt x="161" y="255"/>
                    </a:lnTo>
                    <a:lnTo>
                      <a:pt x="161" y="257"/>
                    </a:lnTo>
                    <a:lnTo>
                      <a:pt x="160" y="257"/>
                    </a:lnTo>
                    <a:lnTo>
                      <a:pt x="160" y="258"/>
                    </a:lnTo>
                    <a:lnTo>
                      <a:pt x="160" y="258"/>
                    </a:lnTo>
                    <a:lnTo>
                      <a:pt x="158" y="260"/>
                    </a:lnTo>
                    <a:lnTo>
                      <a:pt x="158" y="260"/>
                    </a:lnTo>
                    <a:lnTo>
                      <a:pt x="156" y="262"/>
                    </a:lnTo>
                    <a:lnTo>
                      <a:pt x="154" y="266"/>
                    </a:lnTo>
                    <a:lnTo>
                      <a:pt x="152" y="268"/>
                    </a:lnTo>
                    <a:lnTo>
                      <a:pt x="149" y="275"/>
                    </a:lnTo>
                    <a:lnTo>
                      <a:pt x="147" y="275"/>
                    </a:lnTo>
                    <a:lnTo>
                      <a:pt x="147" y="277"/>
                    </a:lnTo>
                    <a:lnTo>
                      <a:pt x="143" y="280"/>
                    </a:lnTo>
                    <a:lnTo>
                      <a:pt x="143" y="280"/>
                    </a:lnTo>
                    <a:lnTo>
                      <a:pt x="143" y="280"/>
                    </a:lnTo>
                    <a:lnTo>
                      <a:pt x="142" y="282"/>
                    </a:lnTo>
                    <a:lnTo>
                      <a:pt x="142" y="282"/>
                    </a:lnTo>
                    <a:lnTo>
                      <a:pt x="140" y="284"/>
                    </a:lnTo>
                    <a:lnTo>
                      <a:pt x="136" y="287"/>
                    </a:lnTo>
                    <a:lnTo>
                      <a:pt x="136" y="289"/>
                    </a:lnTo>
                    <a:lnTo>
                      <a:pt x="134" y="293"/>
                    </a:lnTo>
                    <a:lnTo>
                      <a:pt x="132" y="296"/>
                    </a:lnTo>
                    <a:lnTo>
                      <a:pt x="132" y="296"/>
                    </a:lnTo>
                    <a:lnTo>
                      <a:pt x="132" y="298"/>
                    </a:lnTo>
                    <a:lnTo>
                      <a:pt x="131" y="302"/>
                    </a:lnTo>
                    <a:lnTo>
                      <a:pt x="129" y="306"/>
                    </a:lnTo>
                    <a:lnTo>
                      <a:pt x="127" y="309"/>
                    </a:lnTo>
                    <a:lnTo>
                      <a:pt x="125" y="309"/>
                    </a:lnTo>
                    <a:lnTo>
                      <a:pt x="123" y="311"/>
                    </a:lnTo>
                    <a:lnTo>
                      <a:pt x="122" y="313"/>
                    </a:lnTo>
                    <a:lnTo>
                      <a:pt x="122" y="313"/>
                    </a:lnTo>
                    <a:lnTo>
                      <a:pt x="122" y="315"/>
                    </a:lnTo>
                    <a:lnTo>
                      <a:pt x="122" y="320"/>
                    </a:lnTo>
                    <a:lnTo>
                      <a:pt x="122" y="320"/>
                    </a:lnTo>
                    <a:lnTo>
                      <a:pt x="122" y="322"/>
                    </a:lnTo>
                    <a:lnTo>
                      <a:pt x="120" y="324"/>
                    </a:lnTo>
                    <a:lnTo>
                      <a:pt x="118" y="329"/>
                    </a:lnTo>
                    <a:lnTo>
                      <a:pt x="120" y="329"/>
                    </a:lnTo>
                    <a:lnTo>
                      <a:pt x="120" y="331"/>
                    </a:lnTo>
                    <a:lnTo>
                      <a:pt x="120" y="334"/>
                    </a:lnTo>
                    <a:lnTo>
                      <a:pt x="120" y="334"/>
                    </a:lnTo>
                    <a:lnTo>
                      <a:pt x="120" y="336"/>
                    </a:lnTo>
                    <a:lnTo>
                      <a:pt x="120" y="338"/>
                    </a:lnTo>
                    <a:lnTo>
                      <a:pt x="120" y="338"/>
                    </a:lnTo>
                    <a:lnTo>
                      <a:pt x="120" y="338"/>
                    </a:lnTo>
                    <a:lnTo>
                      <a:pt x="120" y="338"/>
                    </a:lnTo>
                    <a:lnTo>
                      <a:pt x="122" y="338"/>
                    </a:lnTo>
                    <a:lnTo>
                      <a:pt x="123" y="336"/>
                    </a:lnTo>
                    <a:lnTo>
                      <a:pt x="125" y="336"/>
                    </a:lnTo>
                    <a:lnTo>
                      <a:pt x="125" y="338"/>
                    </a:lnTo>
                    <a:lnTo>
                      <a:pt x="125" y="338"/>
                    </a:lnTo>
                    <a:lnTo>
                      <a:pt x="123" y="338"/>
                    </a:lnTo>
                    <a:lnTo>
                      <a:pt x="123" y="338"/>
                    </a:lnTo>
                    <a:lnTo>
                      <a:pt x="122" y="340"/>
                    </a:lnTo>
                    <a:lnTo>
                      <a:pt x="122" y="344"/>
                    </a:lnTo>
                    <a:lnTo>
                      <a:pt x="122" y="344"/>
                    </a:lnTo>
                    <a:lnTo>
                      <a:pt x="122" y="342"/>
                    </a:lnTo>
                    <a:lnTo>
                      <a:pt x="122" y="342"/>
                    </a:lnTo>
                    <a:lnTo>
                      <a:pt x="122" y="340"/>
                    </a:lnTo>
                    <a:lnTo>
                      <a:pt x="120" y="340"/>
                    </a:lnTo>
                    <a:lnTo>
                      <a:pt x="120" y="342"/>
                    </a:lnTo>
                    <a:lnTo>
                      <a:pt x="120" y="342"/>
                    </a:lnTo>
                    <a:lnTo>
                      <a:pt x="120" y="344"/>
                    </a:lnTo>
                    <a:lnTo>
                      <a:pt x="118" y="347"/>
                    </a:lnTo>
                    <a:lnTo>
                      <a:pt x="118" y="349"/>
                    </a:lnTo>
                    <a:lnTo>
                      <a:pt x="120" y="349"/>
                    </a:lnTo>
                    <a:lnTo>
                      <a:pt x="120" y="351"/>
                    </a:lnTo>
                    <a:lnTo>
                      <a:pt x="120" y="353"/>
                    </a:lnTo>
                    <a:lnTo>
                      <a:pt x="118" y="353"/>
                    </a:lnTo>
                    <a:lnTo>
                      <a:pt x="118" y="354"/>
                    </a:lnTo>
                    <a:lnTo>
                      <a:pt x="118" y="356"/>
                    </a:lnTo>
                    <a:lnTo>
                      <a:pt x="118" y="360"/>
                    </a:lnTo>
                    <a:lnTo>
                      <a:pt x="118" y="362"/>
                    </a:lnTo>
                    <a:lnTo>
                      <a:pt x="120" y="365"/>
                    </a:lnTo>
                    <a:lnTo>
                      <a:pt x="120" y="365"/>
                    </a:lnTo>
                    <a:lnTo>
                      <a:pt x="120" y="367"/>
                    </a:lnTo>
                    <a:lnTo>
                      <a:pt x="120" y="367"/>
                    </a:lnTo>
                    <a:lnTo>
                      <a:pt x="120" y="369"/>
                    </a:lnTo>
                    <a:lnTo>
                      <a:pt x="120" y="369"/>
                    </a:lnTo>
                    <a:lnTo>
                      <a:pt x="120" y="371"/>
                    </a:lnTo>
                    <a:lnTo>
                      <a:pt x="118" y="371"/>
                    </a:lnTo>
                    <a:lnTo>
                      <a:pt x="118" y="374"/>
                    </a:lnTo>
                    <a:lnTo>
                      <a:pt x="118" y="374"/>
                    </a:lnTo>
                    <a:lnTo>
                      <a:pt x="120" y="374"/>
                    </a:lnTo>
                    <a:lnTo>
                      <a:pt x="122" y="376"/>
                    </a:lnTo>
                    <a:lnTo>
                      <a:pt x="122" y="376"/>
                    </a:lnTo>
                    <a:lnTo>
                      <a:pt x="123" y="376"/>
                    </a:lnTo>
                    <a:lnTo>
                      <a:pt x="123" y="376"/>
                    </a:lnTo>
                    <a:lnTo>
                      <a:pt x="125" y="378"/>
                    </a:lnTo>
                    <a:lnTo>
                      <a:pt x="125" y="378"/>
                    </a:lnTo>
                    <a:lnTo>
                      <a:pt x="125" y="380"/>
                    </a:lnTo>
                    <a:lnTo>
                      <a:pt x="127" y="380"/>
                    </a:lnTo>
                    <a:lnTo>
                      <a:pt x="129" y="380"/>
                    </a:lnTo>
                    <a:lnTo>
                      <a:pt x="129" y="382"/>
                    </a:lnTo>
                    <a:lnTo>
                      <a:pt x="129" y="380"/>
                    </a:lnTo>
                    <a:lnTo>
                      <a:pt x="129" y="380"/>
                    </a:lnTo>
                    <a:lnTo>
                      <a:pt x="131" y="382"/>
                    </a:lnTo>
                    <a:lnTo>
                      <a:pt x="131" y="382"/>
                    </a:lnTo>
                    <a:lnTo>
                      <a:pt x="131" y="383"/>
                    </a:lnTo>
                    <a:lnTo>
                      <a:pt x="132" y="385"/>
                    </a:lnTo>
                    <a:lnTo>
                      <a:pt x="134" y="385"/>
                    </a:lnTo>
                    <a:lnTo>
                      <a:pt x="134" y="387"/>
                    </a:lnTo>
                    <a:lnTo>
                      <a:pt x="134" y="389"/>
                    </a:lnTo>
                    <a:lnTo>
                      <a:pt x="134" y="391"/>
                    </a:lnTo>
                    <a:lnTo>
                      <a:pt x="136" y="392"/>
                    </a:lnTo>
                    <a:lnTo>
                      <a:pt x="134" y="396"/>
                    </a:lnTo>
                    <a:lnTo>
                      <a:pt x="134" y="398"/>
                    </a:lnTo>
                    <a:lnTo>
                      <a:pt x="134" y="398"/>
                    </a:lnTo>
                    <a:lnTo>
                      <a:pt x="134" y="400"/>
                    </a:lnTo>
                    <a:lnTo>
                      <a:pt x="134" y="401"/>
                    </a:lnTo>
                    <a:lnTo>
                      <a:pt x="134" y="403"/>
                    </a:lnTo>
                    <a:lnTo>
                      <a:pt x="134" y="403"/>
                    </a:lnTo>
                    <a:lnTo>
                      <a:pt x="134" y="403"/>
                    </a:lnTo>
                    <a:lnTo>
                      <a:pt x="134" y="403"/>
                    </a:lnTo>
                    <a:lnTo>
                      <a:pt x="134" y="405"/>
                    </a:lnTo>
                    <a:lnTo>
                      <a:pt x="134" y="409"/>
                    </a:lnTo>
                    <a:lnTo>
                      <a:pt x="134" y="412"/>
                    </a:lnTo>
                    <a:lnTo>
                      <a:pt x="134" y="412"/>
                    </a:lnTo>
                    <a:lnTo>
                      <a:pt x="134" y="414"/>
                    </a:lnTo>
                    <a:lnTo>
                      <a:pt x="134" y="414"/>
                    </a:lnTo>
                    <a:lnTo>
                      <a:pt x="134" y="414"/>
                    </a:lnTo>
                    <a:lnTo>
                      <a:pt x="134" y="416"/>
                    </a:lnTo>
                    <a:lnTo>
                      <a:pt x="134" y="418"/>
                    </a:lnTo>
                    <a:lnTo>
                      <a:pt x="134" y="420"/>
                    </a:lnTo>
                    <a:lnTo>
                      <a:pt x="134" y="420"/>
                    </a:lnTo>
                    <a:lnTo>
                      <a:pt x="134" y="420"/>
                    </a:lnTo>
                    <a:lnTo>
                      <a:pt x="134" y="420"/>
                    </a:lnTo>
                    <a:lnTo>
                      <a:pt x="134" y="421"/>
                    </a:lnTo>
                    <a:lnTo>
                      <a:pt x="134" y="425"/>
                    </a:lnTo>
                    <a:lnTo>
                      <a:pt x="134" y="427"/>
                    </a:lnTo>
                    <a:lnTo>
                      <a:pt x="134" y="427"/>
                    </a:lnTo>
                    <a:lnTo>
                      <a:pt x="134" y="427"/>
                    </a:lnTo>
                    <a:lnTo>
                      <a:pt x="134" y="429"/>
                    </a:lnTo>
                    <a:lnTo>
                      <a:pt x="136" y="429"/>
                    </a:lnTo>
                    <a:lnTo>
                      <a:pt x="136" y="430"/>
                    </a:lnTo>
                    <a:lnTo>
                      <a:pt x="138" y="430"/>
                    </a:lnTo>
                    <a:lnTo>
                      <a:pt x="138" y="432"/>
                    </a:lnTo>
                    <a:lnTo>
                      <a:pt x="138" y="434"/>
                    </a:lnTo>
                    <a:lnTo>
                      <a:pt x="138" y="434"/>
                    </a:lnTo>
                    <a:lnTo>
                      <a:pt x="138" y="436"/>
                    </a:lnTo>
                    <a:lnTo>
                      <a:pt x="140" y="436"/>
                    </a:lnTo>
                    <a:lnTo>
                      <a:pt x="142" y="441"/>
                    </a:lnTo>
                    <a:lnTo>
                      <a:pt x="140" y="441"/>
                    </a:lnTo>
                    <a:lnTo>
                      <a:pt x="140" y="443"/>
                    </a:lnTo>
                    <a:lnTo>
                      <a:pt x="140" y="443"/>
                    </a:lnTo>
                    <a:lnTo>
                      <a:pt x="140" y="445"/>
                    </a:lnTo>
                    <a:lnTo>
                      <a:pt x="140" y="445"/>
                    </a:lnTo>
                    <a:lnTo>
                      <a:pt x="138" y="445"/>
                    </a:lnTo>
                    <a:lnTo>
                      <a:pt x="138" y="445"/>
                    </a:lnTo>
                    <a:lnTo>
                      <a:pt x="138" y="447"/>
                    </a:lnTo>
                    <a:lnTo>
                      <a:pt x="138" y="447"/>
                    </a:lnTo>
                    <a:lnTo>
                      <a:pt x="138" y="448"/>
                    </a:lnTo>
                    <a:lnTo>
                      <a:pt x="136" y="447"/>
                    </a:lnTo>
                    <a:lnTo>
                      <a:pt x="134" y="448"/>
                    </a:lnTo>
                    <a:lnTo>
                      <a:pt x="131" y="447"/>
                    </a:lnTo>
                    <a:lnTo>
                      <a:pt x="131" y="448"/>
                    </a:lnTo>
                    <a:lnTo>
                      <a:pt x="132" y="448"/>
                    </a:lnTo>
                    <a:lnTo>
                      <a:pt x="132" y="450"/>
                    </a:lnTo>
                    <a:lnTo>
                      <a:pt x="134" y="450"/>
                    </a:lnTo>
                    <a:lnTo>
                      <a:pt x="134" y="450"/>
                    </a:lnTo>
                    <a:lnTo>
                      <a:pt x="134" y="454"/>
                    </a:lnTo>
                    <a:lnTo>
                      <a:pt x="134" y="454"/>
                    </a:lnTo>
                    <a:lnTo>
                      <a:pt x="136" y="454"/>
                    </a:lnTo>
                    <a:lnTo>
                      <a:pt x="136" y="454"/>
                    </a:lnTo>
                    <a:lnTo>
                      <a:pt x="136" y="456"/>
                    </a:lnTo>
                    <a:lnTo>
                      <a:pt x="136" y="456"/>
                    </a:lnTo>
                    <a:lnTo>
                      <a:pt x="138" y="456"/>
                    </a:lnTo>
                    <a:lnTo>
                      <a:pt x="138" y="458"/>
                    </a:lnTo>
                    <a:lnTo>
                      <a:pt x="138" y="459"/>
                    </a:lnTo>
                    <a:lnTo>
                      <a:pt x="140" y="459"/>
                    </a:lnTo>
                    <a:lnTo>
                      <a:pt x="143" y="458"/>
                    </a:lnTo>
                    <a:lnTo>
                      <a:pt x="143" y="458"/>
                    </a:lnTo>
                    <a:lnTo>
                      <a:pt x="142" y="459"/>
                    </a:lnTo>
                    <a:lnTo>
                      <a:pt x="142" y="459"/>
                    </a:lnTo>
                    <a:lnTo>
                      <a:pt x="143" y="463"/>
                    </a:lnTo>
                    <a:lnTo>
                      <a:pt x="143" y="463"/>
                    </a:lnTo>
                    <a:lnTo>
                      <a:pt x="145" y="465"/>
                    </a:lnTo>
                    <a:lnTo>
                      <a:pt x="145" y="465"/>
                    </a:lnTo>
                    <a:lnTo>
                      <a:pt x="147" y="467"/>
                    </a:lnTo>
                    <a:lnTo>
                      <a:pt x="147" y="470"/>
                    </a:lnTo>
                    <a:lnTo>
                      <a:pt x="147" y="470"/>
                    </a:lnTo>
                    <a:lnTo>
                      <a:pt x="145" y="476"/>
                    </a:lnTo>
                    <a:lnTo>
                      <a:pt x="143" y="477"/>
                    </a:lnTo>
                    <a:lnTo>
                      <a:pt x="143" y="479"/>
                    </a:lnTo>
                    <a:lnTo>
                      <a:pt x="142" y="479"/>
                    </a:lnTo>
                    <a:lnTo>
                      <a:pt x="143" y="479"/>
                    </a:lnTo>
                    <a:lnTo>
                      <a:pt x="143" y="479"/>
                    </a:lnTo>
                    <a:lnTo>
                      <a:pt x="143" y="479"/>
                    </a:lnTo>
                    <a:lnTo>
                      <a:pt x="145" y="481"/>
                    </a:lnTo>
                    <a:lnTo>
                      <a:pt x="145" y="481"/>
                    </a:lnTo>
                    <a:lnTo>
                      <a:pt x="145" y="481"/>
                    </a:lnTo>
                    <a:lnTo>
                      <a:pt x="147" y="483"/>
                    </a:lnTo>
                    <a:lnTo>
                      <a:pt x="147" y="483"/>
                    </a:lnTo>
                    <a:lnTo>
                      <a:pt x="147" y="485"/>
                    </a:lnTo>
                    <a:lnTo>
                      <a:pt x="149" y="486"/>
                    </a:lnTo>
                    <a:lnTo>
                      <a:pt x="149" y="488"/>
                    </a:lnTo>
                    <a:lnTo>
                      <a:pt x="152" y="492"/>
                    </a:lnTo>
                    <a:lnTo>
                      <a:pt x="152" y="492"/>
                    </a:lnTo>
                    <a:lnTo>
                      <a:pt x="154" y="494"/>
                    </a:lnTo>
                    <a:lnTo>
                      <a:pt x="154" y="499"/>
                    </a:lnTo>
                    <a:lnTo>
                      <a:pt x="154" y="501"/>
                    </a:lnTo>
                    <a:lnTo>
                      <a:pt x="154" y="501"/>
                    </a:lnTo>
                    <a:lnTo>
                      <a:pt x="156" y="499"/>
                    </a:lnTo>
                    <a:lnTo>
                      <a:pt x="158" y="499"/>
                    </a:lnTo>
                    <a:lnTo>
                      <a:pt x="158" y="497"/>
                    </a:lnTo>
                    <a:lnTo>
                      <a:pt x="160" y="496"/>
                    </a:lnTo>
                    <a:lnTo>
                      <a:pt x="160" y="496"/>
                    </a:lnTo>
                    <a:lnTo>
                      <a:pt x="160" y="494"/>
                    </a:lnTo>
                    <a:lnTo>
                      <a:pt x="160" y="492"/>
                    </a:lnTo>
                    <a:lnTo>
                      <a:pt x="160" y="492"/>
                    </a:lnTo>
                    <a:lnTo>
                      <a:pt x="158" y="490"/>
                    </a:lnTo>
                    <a:lnTo>
                      <a:pt x="158" y="488"/>
                    </a:lnTo>
                    <a:lnTo>
                      <a:pt x="158" y="486"/>
                    </a:lnTo>
                    <a:lnTo>
                      <a:pt x="156" y="485"/>
                    </a:lnTo>
                    <a:lnTo>
                      <a:pt x="154" y="486"/>
                    </a:lnTo>
                    <a:lnTo>
                      <a:pt x="154" y="486"/>
                    </a:lnTo>
                    <a:lnTo>
                      <a:pt x="154" y="485"/>
                    </a:lnTo>
                    <a:lnTo>
                      <a:pt x="152" y="483"/>
                    </a:lnTo>
                    <a:lnTo>
                      <a:pt x="152" y="481"/>
                    </a:lnTo>
                    <a:lnTo>
                      <a:pt x="154" y="479"/>
                    </a:lnTo>
                    <a:lnTo>
                      <a:pt x="154" y="477"/>
                    </a:lnTo>
                    <a:lnTo>
                      <a:pt x="154" y="476"/>
                    </a:lnTo>
                    <a:lnTo>
                      <a:pt x="154" y="472"/>
                    </a:lnTo>
                    <a:lnTo>
                      <a:pt x="154" y="472"/>
                    </a:lnTo>
                    <a:lnTo>
                      <a:pt x="154" y="470"/>
                    </a:lnTo>
                    <a:lnTo>
                      <a:pt x="152" y="470"/>
                    </a:lnTo>
                    <a:lnTo>
                      <a:pt x="152" y="468"/>
                    </a:lnTo>
                    <a:lnTo>
                      <a:pt x="154" y="465"/>
                    </a:lnTo>
                    <a:lnTo>
                      <a:pt x="154" y="463"/>
                    </a:lnTo>
                    <a:lnTo>
                      <a:pt x="154" y="461"/>
                    </a:lnTo>
                    <a:lnTo>
                      <a:pt x="152" y="459"/>
                    </a:lnTo>
                    <a:lnTo>
                      <a:pt x="152" y="459"/>
                    </a:lnTo>
                    <a:lnTo>
                      <a:pt x="152" y="461"/>
                    </a:lnTo>
                    <a:lnTo>
                      <a:pt x="152" y="459"/>
                    </a:lnTo>
                    <a:lnTo>
                      <a:pt x="152" y="458"/>
                    </a:lnTo>
                    <a:lnTo>
                      <a:pt x="152" y="458"/>
                    </a:lnTo>
                    <a:lnTo>
                      <a:pt x="152" y="456"/>
                    </a:lnTo>
                    <a:lnTo>
                      <a:pt x="152" y="456"/>
                    </a:lnTo>
                    <a:lnTo>
                      <a:pt x="151" y="454"/>
                    </a:lnTo>
                    <a:lnTo>
                      <a:pt x="151" y="454"/>
                    </a:lnTo>
                    <a:lnTo>
                      <a:pt x="151" y="452"/>
                    </a:lnTo>
                    <a:lnTo>
                      <a:pt x="149" y="448"/>
                    </a:lnTo>
                    <a:lnTo>
                      <a:pt x="149" y="445"/>
                    </a:lnTo>
                    <a:lnTo>
                      <a:pt x="149" y="445"/>
                    </a:lnTo>
                    <a:lnTo>
                      <a:pt x="149" y="443"/>
                    </a:lnTo>
                    <a:lnTo>
                      <a:pt x="151" y="443"/>
                    </a:lnTo>
                    <a:lnTo>
                      <a:pt x="149" y="441"/>
                    </a:lnTo>
                    <a:lnTo>
                      <a:pt x="149" y="441"/>
                    </a:lnTo>
                    <a:lnTo>
                      <a:pt x="149" y="441"/>
                    </a:lnTo>
                    <a:lnTo>
                      <a:pt x="149" y="439"/>
                    </a:lnTo>
                    <a:lnTo>
                      <a:pt x="149" y="438"/>
                    </a:lnTo>
                    <a:lnTo>
                      <a:pt x="149" y="438"/>
                    </a:lnTo>
                    <a:lnTo>
                      <a:pt x="149" y="438"/>
                    </a:lnTo>
                    <a:lnTo>
                      <a:pt x="147" y="436"/>
                    </a:lnTo>
                    <a:lnTo>
                      <a:pt x="147" y="436"/>
                    </a:lnTo>
                    <a:lnTo>
                      <a:pt x="147" y="434"/>
                    </a:lnTo>
                    <a:lnTo>
                      <a:pt x="147" y="432"/>
                    </a:lnTo>
                    <a:lnTo>
                      <a:pt x="145" y="430"/>
                    </a:lnTo>
                    <a:lnTo>
                      <a:pt x="145" y="429"/>
                    </a:lnTo>
                    <a:lnTo>
                      <a:pt x="145" y="429"/>
                    </a:lnTo>
                    <a:lnTo>
                      <a:pt x="145" y="427"/>
                    </a:lnTo>
                    <a:lnTo>
                      <a:pt x="143" y="427"/>
                    </a:lnTo>
                    <a:lnTo>
                      <a:pt x="143" y="427"/>
                    </a:lnTo>
                    <a:lnTo>
                      <a:pt x="143" y="425"/>
                    </a:lnTo>
                    <a:lnTo>
                      <a:pt x="143" y="423"/>
                    </a:lnTo>
                    <a:lnTo>
                      <a:pt x="143" y="423"/>
                    </a:lnTo>
                    <a:lnTo>
                      <a:pt x="143" y="420"/>
                    </a:lnTo>
                    <a:lnTo>
                      <a:pt x="145" y="418"/>
                    </a:lnTo>
                    <a:lnTo>
                      <a:pt x="145" y="416"/>
                    </a:lnTo>
                    <a:lnTo>
                      <a:pt x="145" y="414"/>
                    </a:lnTo>
                    <a:lnTo>
                      <a:pt x="145" y="412"/>
                    </a:lnTo>
                    <a:lnTo>
                      <a:pt x="147" y="410"/>
                    </a:lnTo>
                    <a:lnTo>
                      <a:pt x="147" y="409"/>
                    </a:lnTo>
                    <a:lnTo>
                      <a:pt x="147" y="407"/>
                    </a:lnTo>
                    <a:lnTo>
                      <a:pt x="149" y="405"/>
                    </a:lnTo>
                    <a:lnTo>
                      <a:pt x="149" y="407"/>
                    </a:lnTo>
                    <a:lnTo>
                      <a:pt x="149" y="407"/>
                    </a:lnTo>
                    <a:lnTo>
                      <a:pt x="151" y="409"/>
                    </a:lnTo>
                    <a:lnTo>
                      <a:pt x="151" y="409"/>
                    </a:lnTo>
                    <a:lnTo>
                      <a:pt x="151" y="409"/>
                    </a:lnTo>
                    <a:lnTo>
                      <a:pt x="152" y="409"/>
                    </a:lnTo>
                    <a:lnTo>
                      <a:pt x="152" y="410"/>
                    </a:lnTo>
                    <a:lnTo>
                      <a:pt x="154" y="409"/>
                    </a:lnTo>
                    <a:lnTo>
                      <a:pt x="154" y="410"/>
                    </a:lnTo>
                    <a:lnTo>
                      <a:pt x="154" y="412"/>
                    </a:lnTo>
                    <a:lnTo>
                      <a:pt x="156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4"/>
                    </a:lnTo>
                    <a:lnTo>
                      <a:pt x="158" y="418"/>
                    </a:lnTo>
                    <a:lnTo>
                      <a:pt x="158" y="418"/>
                    </a:lnTo>
                    <a:lnTo>
                      <a:pt x="158" y="421"/>
                    </a:lnTo>
                    <a:lnTo>
                      <a:pt x="158" y="421"/>
                    </a:lnTo>
                    <a:lnTo>
                      <a:pt x="158" y="423"/>
                    </a:lnTo>
                    <a:lnTo>
                      <a:pt x="156" y="427"/>
                    </a:lnTo>
                    <a:lnTo>
                      <a:pt x="156" y="427"/>
                    </a:lnTo>
                    <a:lnTo>
                      <a:pt x="158" y="427"/>
                    </a:lnTo>
                    <a:lnTo>
                      <a:pt x="158" y="429"/>
                    </a:lnTo>
                    <a:lnTo>
                      <a:pt x="156" y="430"/>
                    </a:lnTo>
                    <a:lnTo>
                      <a:pt x="156" y="432"/>
                    </a:lnTo>
                    <a:lnTo>
                      <a:pt x="158" y="432"/>
                    </a:lnTo>
                    <a:lnTo>
                      <a:pt x="158" y="432"/>
                    </a:lnTo>
                    <a:lnTo>
                      <a:pt x="158" y="434"/>
                    </a:lnTo>
                    <a:lnTo>
                      <a:pt x="158" y="436"/>
                    </a:lnTo>
                    <a:lnTo>
                      <a:pt x="158" y="438"/>
                    </a:lnTo>
                    <a:lnTo>
                      <a:pt x="158" y="439"/>
                    </a:lnTo>
                    <a:lnTo>
                      <a:pt x="160" y="441"/>
                    </a:lnTo>
                    <a:lnTo>
                      <a:pt x="160" y="443"/>
                    </a:lnTo>
                    <a:lnTo>
                      <a:pt x="161" y="445"/>
                    </a:lnTo>
                    <a:lnTo>
                      <a:pt x="161" y="447"/>
                    </a:lnTo>
                    <a:lnTo>
                      <a:pt x="163" y="448"/>
                    </a:lnTo>
                    <a:lnTo>
                      <a:pt x="165" y="448"/>
                    </a:lnTo>
                    <a:lnTo>
                      <a:pt x="165" y="448"/>
                    </a:lnTo>
                    <a:lnTo>
                      <a:pt x="165" y="450"/>
                    </a:lnTo>
                    <a:lnTo>
                      <a:pt x="163" y="452"/>
                    </a:lnTo>
                    <a:lnTo>
                      <a:pt x="163" y="452"/>
                    </a:lnTo>
                    <a:lnTo>
                      <a:pt x="163" y="454"/>
                    </a:lnTo>
                    <a:lnTo>
                      <a:pt x="163" y="454"/>
                    </a:lnTo>
                    <a:lnTo>
                      <a:pt x="165" y="456"/>
                    </a:lnTo>
                    <a:lnTo>
                      <a:pt x="167" y="458"/>
                    </a:lnTo>
                    <a:lnTo>
                      <a:pt x="167" y="459"/>
                    </a:lnTo>
                    <a:lnTo>
                      <a:pt x="167" y="459"/>
                    </a:lnTo>
                    <a:lnTo>
                      <a:pt x="167" y="461"/>
                    </a:lnTo>
                    <a:lnTo>
                      <a:pt x="167" y="461"/>
                    </a:lnTo>
                    <a:lnTo>
                      <a:pt x="170" y="461"/>
                    </a:lnTo>
                    <a:lnTo>
                      <a:pt x="170" y="461"/>
                    </a:lnTo>
                    <a:lnTo>
                      <a:pt x="170" y="463"/>
                    </a:lnTo>
                    <a:lnTo>
                      <a:pt x="170" y="465"/>
                    </a:lnTo>
                    <a:lnTo>
                      <a:pt x="170" y="465"/>
                    </a:lnTo>
                    <a:lnTo>
                      <a:pt x="170" y="467"/>
                    </a:lnTo>
                    <a:lnTo>
                      <a:pt x="169" y="467"/>
                    </a:lnTo>
                    <a:lnTo>
                      <a:pt x="169" y="468"/>
                    </a:lnTo>
                    <a:lnTo>
                      <a:pt x="167" y="468"/>
                    </a:lnTo>
                    <a:lnTo>
                      <a:pt x="167" y="470"/>
                    </a:lnTo>
                    <a:lnTo>
                      <a:pt x="167" y="472"/>
                    </a:lnTo>
                    <a:lnTo>
                      <a:pt x="167" y="472"/>
                    </a:lnTo>
                    <a:lnTo>
                      <a:pt x="170" y="472"/>
                    </a:lnTo>
                    <a:lnTo>
                      <a:pt x="170" y="472"/>
                    </a:lnTo>
                    <a:lnTo>
                      <a:pt x="170" y="472"/>
                    </a:lnTo>
                    <a:lnTo>
                      <a:pt x="170" y="474"/>
                    </a:lnTo>
                    <a:lnTo>
                      <a:pt x="170" y="474"/>
                    </a:lnTo>
                    <a:lnTo>
                      <a:pt x="172" y="477"/>
                    </a:lnTo>
                    <a:lnTo>
                      <a:pt x="174" y="477"/>
                    </a:lnTo>
                    <a:lnTo>
                      <a:pt x="174" y="477"/>
                    </a:lnTo>
                    <a:lnTo>
                      <a:pt x="176" y="479"/>
                    </a:lnTo>
                    <a:lnTo>
                      <a:pt x="176" y="479"/>
                    </a:lnTo>
                    <a:lnTo>
                      <a:pt x="176" y="481"/>
                    </a:lnTo>
                    <a:lnTo>
                      <a:pt x="176" y="483"/>
                    </a:lnTo>
                    <a:lnTo>
                      <a:pt x="176" y="483"/>
                    </a:lnTo>
                    <a:lnTo>
                      <a:pt x="180" y="488"/>
                    </a:lnTo>
                    <a:lnTo>
                      <a:pt x="180" y="490"/>
                    </a:lnTo>
                    <a:lnTo>
                      <a:pt x="181" y="492"/>
                    </a:lnTo>
                    <a:lnTo>
                      <a:pt x="181" y="492"/>
                    </a:lnTo>
                    <a:lnTo>
                      <a:pt x="181" y="492"/>
                    </a:lnTo>
                    <a:lnTo>
                      <a:pt x="181" y="494"/>
                    </a:lnTo>
                    <a:lnTo>
                      <a:pt x="181" y="494"/>
                    </a:lnTo>
                    <a:lnTo>
                      <a:pt x="181" y="494"/>
                    </a:lnTo>
                    <a:lnTo>
                      <a:pt x="183" y="496"/>
                    </a:lnTo>
                    <a:lnTo>
                      <a:pt x="183" y="497"/>
                    </a:lnTo>
                    <a:lnTo>
                      <a:pt x="183" y="499"/>
                    </a:lnTo>
                    <a:lnTo>
                      <a:pt x="185" y="501"/>
                    </a:lnTo>
                    <a:lnTo>
                      <a:pt x="185" y="503"/>
                    </a:lnTo>
                    <a:lnTo>
                      <a:pt x="187" y="505"/>
                    </a:lnTo>
                    <a:lnTo>
                      <a:pt x="187" y="506"/>
                    </a:lnTo>
                    <a:lnTo>
                      <a:pt x="187" y="508"/>
                    </a:lnTo>
                    <a:lnTo>
                      <a:pt x="187" y="512"/>
                    </a:lnTo>
                    <a:lnTo>
                      <a:pt x="187" y="514"/>
                    </a:lnTo>
                    <a:lnTo>
                      <a:pt x="187" y="514"/>
                    </a:lnTo>
                    <a:lnTo>
                      <a:pt x="189" y="515"/>
                    </a:lnTo>
                    <a:lnTo>
                      <a:pt x="189" y="517"/>
                    </a:lnTo>
                    <a:lnTo>
                      <a:pt x="189" y="519"/>
                    </a:lnTo>
                    <a:lnTo>
                      <a:pt x="187" y="519"/>
                    </a:lnTo>
                    <a:lnTo>
                      <a:pt x="187" y="521"/>
                    </a:lnTo>
                    <a:lnTo>
                      <a:pt x="185" y="523"/>
                    </a:lnTo>
                    <a:lnTo>
                      <a:pt x="185" y="523"/>
                    </a:lnTo>
                    <a:lnTo>
                      <a:pt x="185" y="523"/>
                    </a:lnTo>
                    <a:lnTo>
                      <a:pt x="185" y="524"/>
                    </a:lnTo>
                    <a:lnTo>
                      <a:pt x="185" y="526"/>
                    </a:lnTo>
                    <a:lnTo>
                      <a:pt x="183" y="526"/>
                    </a:lnTo>
                    <a:lnTo>
                      <a:pt x="183" y="526"/>
                    </a:lnTo>
                    <a:lnTo>
                      <a:pt x="181" y="528"/>
                    </a:lnTo>
                    <a:lnTo>
                      <a:pt x="183" y="528"/>
                    </a:lnTo>
                    <a:lnTo>
                      <a:pt x="183" y="530"/>
                    </a:lnTo>
                    <a:lnTo>
                      <a:pt x="183" y="532"/>
                    </a:lnTo>
                    <a:lnTo>
                      <a:pt x="183" y="533"/>
                    </a:lnTo>
                    <a:lnTo>
                      <a:pt x="183" y="533"/>
                    </a:lnTo>
                    <a:lnTo>
                      <a:pt x="185" y="537"/>
                    </a:lnTo>
                    <a:lnTo>
                      <a:pt x="185" y="539"/>
                    </a:lnTo>
                    <a:lnTo>
                      <a:pt x="187" y="539"/>
                    </a:lnTo>
                    <a:lnTo>
                      <a:pt x="187" y="541"/>
                    </a:lnTo>
                    <a:lnTo>
                      <a:pt x="189" y="541"/>
                    </a:lnTo>
                    <a:lnTo>
                      <a:pt x="189" y="541"/>
                    </a:lnTo>
                    <a:lnTo>
                      <a:pt x="190" y="541"/>
                    </a:lnTo>
                    <a:lnTo>
                      <a:pt x="192" y="543"/>
                    </a:lnTo>
                    <a:lnTo>
                      <a:pt x="192" y="544"/>
                    </a:lnTo>
                    <a:lnTo>
                      <a:pt x="194" y="544"/>
                    </a:lnTo>
                    <a:lnTo>
                      <a:pt x="194" y="546"/>
                    </a:lnTo>
                    <a:lnTo>
                      <a:pt x="194" y="546"/>
                    </a:lnTo>
                    <a:lnTo>
                      <a:pt x="194" y="546"/>
                    </a:lnTo>
                    <a:lnTo>
                      <a:pt x="194" y="548"/>
                    </a:lnTo>
                    <a:lnTo>
                      <a:pt x="194" y="548"/>
                    </a:lnTo>
                    <a:lnTo>
                      <a:pt x="196" y="550"/>
                    </a:lnTo>
                    <a:lnTo>
                      <a:pt x="198" y="550"/>
                    </a:lnTo>
                    <a:lnTo>
                      <a:pt x="198" y="550"/>
                    </a:lnTo>
                    <a:lnTo>
                      <a:pt x="198" y="550"/>
                    </a:lnTo>
                    <a:lnTo>
                      <a:pt x="198" y="552"/>
                    </a:lnTo>
                    <a:lnTo>
                      <a:pt x="203" y="553"/>
                    </a:lnTo>
                    <a:lnTo>
                      <a:pt x="203" y="553"/>
                    </a:lnTo>
                    <a:lnTo>
                      <a:pt x="205" y="553"/>
                    </a:lnTo>
                    <a:lnTo>
                      <a:pt x="207" y="553"/>
                    </a:lnTo>
                    <a:lnTo>
                      <a:pt x="209" y="555"/>
                    </a:lnTo>
                    <a:lnTo>
                      <a:pt x="209" y="555"/>
                    </a:lnTo>
                    <a:lnTo>
                      <a:pt x="209" y="557"/>
                    </a:lnTo>
                    <a:lnTo>
                      <a:pt x="209" y="557"/>
                    </a:lnTo>
                    <a:lnTo>
                      <a:pt x="209" y="557"/>
                    </a:lnTo>
                    <a:lnTo>
                      <a:pt x="210" y="557"/>
                    </a:lnTo>
                    <a:lnTo>
                      <a:pt x="212" y="559"/>
                    </a:lnTo>
                    <a:lnTo>
                      <a:pt x="212" y="559"/>
                    </a:lnTo>
                    <a:lnTo>
                      <a:pt x="212" y="561"/>
                    </a:lnTo>
                    <a:lnTo>
                      <a:pt x="212" y="561"/>
                    </a:lnTo>
                    <a:lnTo>
                      <a:pt x="212" y="561"/>
                    </a:lnTo>
                    <a:lnTo>
                      <a:pt x="214" y="562"/>
                    </a:lnTo>
                    <a:lnTo>
                      <a:pt x="214" y="562"/>
                    </a:lnTo>
                    <a:lnTo>
                      <a:pt x="216" y="562"/>
                    </a:lnTo>
                    <a:lnTo>
                      <a:pt x="218" y="562"/>
                    </a:lnTo>
                    <a:lnTo>
                      <a:pt x="219" y="564"/>
                    </a:lnTo>
                    <a:lnTo>
                      <a:pt x="221" y="564"/>
                    </a:lnTo>
                    <a:lnTo>
                      <a:pt x="221" y="566"/>
                    </a:lnTo>
                    <a:lnTo>
                      <a:pt x="225" y="568"/>
                    </a:lnTo>
                    <a:lnTo>
                      <a:pt x="227" y="568"/>
                    </a:lnTo>
                    <a:lnTo>
                      <a:pt x="228" y="568"/>
                    </a:lnTo>
                    <a:lnTo>
                      <a:pt x="230" y="570"/>
                    </a:lnTo>
                    <a:lnTo>
                      <a:pt x="234" y="573"/>
                    </a:lnTo>
                    <a:lnTo>
                      <a:pt x="234" y="573"/>
                    </a:lnTo>
                    <a:lnTo>
                      <a:pt x="236" y="573"/>
                    </a:lnTo>
                    <a:lnTo>
                      <a:pt x="236" y="573"/>
                    </a:lnTo>
                    <a:lnTo>
                      <a:pt x="236" y="573"/>
                    </a:lnTo>
                    <a:lnTo>
                      <a:pt x="237" y="575"/>
                    </a:lnTo>
                    <a:lnTo>
                      <a:pt x="241" y="575"/>
                    </a:lnTo>
                    <a:lnTo>
                      <a:pt x="243" y="577"/>
                    </a:lnTo>
                    <a:lnTo>
                      <a:pt x="245" y="577"/>
                    </a:lnTo>
                    <a:lnTo>
                      <a:pt x="245" y="579"/>
                    </a:lnTo>
                    <a:lnTo>
                      <a:pt x="247" y="579"/>
                    </a:lnTo>
                    <a:lnTo>
                      <a:pt x="248" y="579"/>
                    </a:lnTo>
                    <a:lnTo>
                      <a:pt x="250" y="577"/>
                    </a:lnTo>
                    <a:lnTo>
                      <a:pt x="250" y="577"/>
                    </a:lnTo>
                    <a:lnTo>
                      <a:pt x="252" y="575"/>
                    </a:lnTo>
                    <a:lnTo>
                      <a:pt x="254" y="575"/>
                    </a:lnTo>
                    <a:lnTo>
                      <a:pt x="257" y="573"/>
                    </a:lnTo>
                    <a:lnTo>
                      <a:pt x="257" y="573"/>
                    </a:lnTo>
                    <a:lnTo>
                      <a:pt x="259" y="573"/>
                    </a:lnTo>
                    <a:lnTo>
                      <a:pt x="261" y="573"/>
                    </a:lnTo>
                    <a:lnTo>
                      <a:pt x="263" y="573"/>
                    </a:lnTo>
                    <a:lnTo>
                      <a:pt x="266" y="575"/>
                    </a:lnTo>
                    <a:lnTo>
                      <a:pt x="268" y="577"/>
                    </a:lnTo>
                    <a:lnTo>
                      <a:pt x="272" y="581"/>
                    </a:lnTo>
                    <a:lnTo>
                      <a:pt x="272" y="582"/>
                    </a:lnTo>
                    <a:lnTo>
                      <a:pt x="274" y="586"/>
                    </a:lnTo>
                    <a:lnTo>
                      <a:pt x="275" y="588"/>
                    </a:lnTo>
                    <a:lnTo>
                      <a:pt x="277" y="590"/>
                    </a:lnTo>
                    <a:lnTo>
                      <a:pt x="277" y="590"/>
                    </a:lnTo>
                    <a:lnTo>
                      <a:pt x="279" y="591"/>
                    </a:lnTo>
                    <a:lnTo>
                      <a:pt x="279" y="591"/>
                    </a:lnTo>
                    <a:lnTo>
                      <a:pt x="279" y="591"/>
                    </a:lnTo>
                    <a:lnTo>
                      <a:pt x="281" y="593"/>
                    </a:lnTo>
                    <a:lnTo>
                      <a:pt x="283" y="595"/>
                    </a:lnTo>
                    <a:lnTo>
                      <a:pt x="283" y="595"/>
                    </a:lnTo>
                    <a:lnTo>
                      <a:pt x="285" y="597"/>
                    </a:lnTo>
                    <a:lnTo>
                      <a:pt x="286" y="597"/>
                    </a:lnTo>
                    <a:lnTo>
                      <a:pt x="290" y="597"/>
                    </a:lnTo>
                    <a:lnTo>
                      <a:pt x="290" y="597"/>
                    </a:lnTo>
                    <a:lnTo>
                      <a:pt x="294" y="597"/>
                    </a:lnTo>
                    <a:lnTo>
                      <a:pt x="294" y="599"/>
                    </a:lnTo>
                    <a:lnTo>
                      <a:pt x="295" y="599"/>
                    </a:lnTo>
                    <a:lnTo>
                      <a:pt x="297" y="600"/>
                    </a:lnTo>
                    <a:lnTo>
                      <a:pt x="299" y="600"/>
                    </a:lnTo>
                    <a:lnTo>
                      <a:pt x="301" y="602"/>
                    </a:lnTo>
                    <a:lnTo>
                      <a:pt x="303" y="602"/>
                    </a:lnTo>
                    <a:lnTo>
                      <a:pt x="304" y="604"/>
                    </a:lnTo>
                    <a:lnTo>
                      <a:pt x="308" y="604"/>
                    </a:lnTo>
                    <a:lnTo>
                      <a:pt x="312" y="602"/>
                    </a:lnTo>
                    <a:lnTo>
                      <a:pt x="312" y="602"/>
                    </a:lnTo>
                    <a:lnTo>
                      <a:pt x="314" y="602"/>
                    </a:lnTo>
                    <a:lnTo>
                      <a:pt x="314" y="602"/>
                    </a:lnTo>
                    <a:lnTo>
                      <a:pt x="314" y="602"/>
                    </a:lnTo>
                    <a:lnTo>
                      <a:pt x="314" y="604"/>
                    </a:lnTo>
                    <a:lnTo>
                      <a:pt x="315" y="606"/>
                    </a:lnTo>
                    <a:lnTo>
                      <a:pt x="315" y="606"/>
                    </a:lnTo>
                    <a:lnTo>
                      <a:pt x="314" y="606"/>
                    </a:lnTo>
                    <a:lnTo>
                      <a:pt x="314" y="606"/>
                    </a:lnTo>
                    <a:lnTo>
                      <a:pt x="314" y="608"/>
                    </a:lnTo>
                    <a:lnTo>
                      <a:pt x="315" y="609"/>
                    </a:lnTo>
                    <a:lnTo>
                      <a:pt x="315" y="611"/>
                    </a:lnTo>
                    <a:lnTo>
                      <a:pt x="319" y="615"/>
                    </a:lnTo>
                    <a:lnTo>
                      <a:pt x="321" y="619"/>
                    </a:lnTo>
                    <a:lnTo>
                      <a:pt x="321" y="620"/>
                    </a:lnTo>
                    <a:lnTo>
                      <a:pt x="323" y="620"/>
                    </a:lnTo>
                    <a:lnTo>
                      <a:pt x="323" y="620"/>
                    </a:lnTo>
                    <a:lnTo>
                      <a:pt x="324" y="624"/>
                    </a:lnTo>
                    <a:lnTo>
                      <a:pt x="326" y="624"/>
                    </a:lnTo>
                    <a:lnTo>
                      <a:pt x="326" y="626"/>
                    </a:lnTo>
                    <a:lnTo>
                      <a:pt x="324" y="628"/>
                    </a:lnTo>
                    <a:lnTo>
                      <a:pt x="324" y="628"/>
                    </a:lnTo>
                    <a:lnTo>
                      <a:pt x="326" y="629"/>
                    </a:lnTo>
                    <a:lnTo>
                      <a:pt x="324" y="631"/>
                    </a:lnTo>
                    <a:lnTo>
                      <a:pt x="324" y="631"/>
                    </a:lnTo>
                    <a:lnTo>
                      <a:pt x="324" y="631"/>
                    </a:lnTo>
                    <a:lnTo>
                      <a:pt x="324" y="635"/>
                    </a:lnTo>
                    <a:lnTo>
                      <a:pt x="324" y="635"/>
                    </a:lnTo>
                    <a:lnTo>
                      <a:pt x="326" y="637"/>
                    </a:lnTo>
                    <a:lnTo>
                      <a:pt x="326" y="638"/>
                    </a:lnTo>
                    <a:lnTo>
                      <a:pt x="328" y="638"/>
                    </a:lnTo>
                    <a:lnTo>
                      <a:pt x="328" y="638"/>
                    </a:lnTo>
                    <a:lnTo>
                      <a:pt x="330" y="640"/>
                    </a:lnTo>
                    <a:lnTo>
                      <a:pt x="330" y="640"/>
                    </a:lnTo>
                    <a:lnTo>
                      <a:pt x="330" y="640"/>
                    </a:lnTo>
                    <a:lnTo>
                      <a:pt x="332" y="638"/>
                    </a:lnTo>
                    <a:lnTo>
                      <a:pt x="332" y="638"/>
                    </a:lnTo>
                    <a:lnTo>
                      <a:pt x="330" y="637"/>
                    </a:lnTo>
                    <a:lnTo>
                      <a:pt x="330" y="637"/>
                    </a:lnTo>
                    <a:lnTo>
                      <a:pt x="332" y="635"/>
                    </a:lnTo>
                    <a:lnTo>
                      <a:pt x="332" y="635"/>
                    </a:lnTo>
                    <a:lnTo>
                      <a:pt x="332" y="637"/>
                    </a:lnTo>
                    <a:lnTo>
                      <a:pt x="333" y="638"/>
                    </a:lnTo>
                    <a:lnTo>
                      <a:pt x="333" y="640"/>
                    </a:lnTo>
                    <a:lnTo>
                      <a:pt x="335" y="642"/>
                    </a:lnTo>
                    <a:lnTo>
                      <a:pt x="335" y="642"/>
                    </a:lnTo>
                    <a:lnTo>
                      <a:pt x="339" y="644"/>
                    </a:lnTo>
                    <a:lnTo>
                      <a:pt x="341" y="646"/>
                    </a:lnTo>
                    <a:lnTo>
                      <a:pt x="341" y="651"/>
                    </a:lnTo>
                    <a:lnTo>
                      <a:pt x="341" y="651"/>
                    </a:lnTo>
                    <a:lnTo>
                      <a:pt x="342" y="653"/>
                    </a:lnTo>
                    <a:lnTo>
                      <a:pt x="342" y="653"/>
                    </a:lnTo>
                    <a:lnTo>
                      <a:pt x="344" y="653"/>
                    </a:lnTo>
                    <a:lnTo>
                      <a:pt x="342" y="649"/>
                    </a:lnTo>
                    <a:lnTo>
                      <a:pt x="344" y="649"/>
                    </a:lnTo>
                    <a:lnTo>
                      <a:pt x="344" y="649"/>
                    </a:lnTo>
                    <a:lnTo>
                      <a:pt x="346" y="651"/>
                    </a:lnTo>
                    <a:lnTo>
                      <a:pt x="346" y="653"/>
                    </a:lnTo>
                    <a:lnTo>
                      <a:pt x="346" y="653"/>
                    </a:lnTo>
                    <a:lnTo>
                      <a:pt x="346" y="655"/>
                    </a:lnTo>
                    <a:lnTo>
                      <a:pt x="346" y="655"/>
                    </a:lnTo>
                    <a:lnTo>
                      <a:pt x="348" y="655"/>
                    </a:lnTo>
                    <a:lnTo>
                      <a:pt x="348" y="653"/>
                    </a:lnTo>
                    <a:lnTo>
                      <a:pt x="350" y="653"/>
                    </a:lnTo>
                    <a:lnTo>
                      <a:pt x="352" y="655"/>
                    </a:lnTo>
                    <a:lnTo>
                      <a:pt x="353" y="655"/>
                    </a:lnTo>
                    <a:lnTo>
                      <a:pt x="355" y="655"/>
                    </a:lnTo>
                    <a:lnTo>
                      <a:pt x="355" y="655"/>
                    </a:lnTo>
                    <a:lnTo>
                      <a:pt x="357" y="657"/>
                    </a:lnTo>
                    <a:lnTo>
                      <a:pt x="357" y="657"/>
                    </a:lnTo>
                    <a:lnTo>
                      <a:pt x="357" y="658"/>
                    </a:lnTo>
                    <a:lnTo>
                      <a:pt x="359" y="660"/>
                    </a:lnTo>
                    <a:lnTo>
                      <a:pt x="359" y="662"/>
                    </a:lnTo>
                    <a:lnTo>
                      <a:pt x="361" y="662"/>
                    </a:lnTo>
                    <a:lnTo>
                      <a:pt x="361" y="660"/>
                    </a:lnTo>
                    <a:lnTo>
                      <a:pt x="362" y="660"/>
                    </a:lnTo>
                    <a:lnTo>
                      <a:pt x="362" y="662"/>
                    </a:lnTo>
                    <a:lnTo>
                      <a:pt x="362" y="662"/>
                    </a:lnTo>
                    <a:lnTo>
                      <a:pt x="362" y="666"/>
                    </a:lnTo>
                    <a:lnTo>
                      <a:pt x="362" y="666"/>
                    </a:lnTo>
                    <a:lnTo>
                      <a:pt x="364" y="666"/>
                    </a:lnTo>
                    <a:lnTo>
                      <a:pt x="366" y="666"/>
                    </a:lnTo>
                    <a:lnTo>
                      <a:pt x="368" y="664"/>
                    </a:lnTo>
                    <a:lnTo>
                      <a:pt x="370" y="662"/>
                    </a:lnTo>
                    <a:lnTo>
                      <a:pt x="370" y="660"/>
                    </a:lnTo>
                    <a:lnTo>
                      <a:pt x="368" y="660"/>
                    </a:lnTo>
                    <a:lnTo>
                      <a:pt x="368" y="660"/>
                    </a:lnTo>
                    <a:lnTo>
                      <a:pt x="366" y="658"/>
                    </a:lnTo>
                    <a:lnTo>
                      <a:pt x="366" y="657"/>
                    </a:lnTo>
                    <a:lnTo>
                      <a:pt x="366" y="657"/>
                    </a:lnTo>
                    <a:lnTo>
                      <a:pt x="366" y="655"/>
                    </a:lnTo>
                    <a:lnTo>
                      <a:pt x="368" y="655"/>
                    </a:lnTo>
                    <a:lnTo>
                      <a:pt x="370" y="655"/>
                    </a:lnTo>
                    <a:lnTo>
                      <a:pt x="370" y="655"/>
                    </a:lnTo>
                    <a:lnTo>
                      <a:pt x="371" y="653"/>
                    </a:lnTo>
                    <a:lnTo>
                      <a:pt x="373" y="651"/>
                    </a:lnTo>
                    <a:lnTo>
                      <a:pt x="373" y="649"/>
                    </a:lnTo>
                    <a:lnTo>
                      <a:pt x="375" y="647"/>
                    </a:lnTo>
                    <a:lnTo>
                      <a:pt x="377" y="647"/>
                    </a:lnTo>
                    <a:lnTo>
                      <a:pt x="377" y="647"/>
                    </a:lnTo>
                    <a:lnTo>
                      <a:pt x="379" y="649"/>
                    </a:lnTo>
                    <a:lnTo>
                      <a:pt x="382" y="651"/>
                    </a:lnTo>
                    <a:lnTo>
                      <a:pt x="382" y="653"/>
                    </a:lnTo>
                    <a:lnTo>
                      <a:pt x="384" y="653"/>
                    </a:lnTo>
                    <a:lnTo>
                      <a:pt x="386" y="653"/>
                    </a:lnTo>
                    <a:lnTo>
                      <a:pt x="388" y="653"/>
                    </a:lnTo>
                    <a:lnTo>
                      <a:pt x="388" y="655"/>
                    </a:lnTo>
                    <a:lnTo>
                      <a:pt x="386" y="655"/>
                    </a:lnTo>
                    <a:lnTo>
                      <a:pt x="384" y="655"/>
                    </a:lnTo>
                    <a:lnTo>
                      <a:pt x="384" y="657"/>
                    </a:lnTo>
                    <a:lnTo>
                      <a:pt x="384" y="658"/>
                    </a:lnTo>
                    <a:lnTo>
                      <a:pt x="384" y="660"/>
                    </a:lnTo>
                    <a:lnTo>
                      <a:pt x="384" y="662"/>
                    </a:lnTo>
                    <a:lnTo>
                      <a:pt x="386" y="664"/>
                    </a:lnTo>
                    <a:lnTo>
                      <a:pt x="388" y="664"/>
                    </a:lnTo>
                    <a:lnTo>
                      <a:pt x="388" y="666"/>
                    </a:lnTo>
                    <a:lnTo>
                      <a:pt x="388" y="669"/>
                    </a:lnTo>
                    <a:lnTo>
                      <a:pt x="388" y="669"/>
                    </a:lnTo>
                    <a:lnTo>
                      <a:pt x="390" y="671"/>
                    </a:lnTo>
                    <a:lnTo>
                      <a:pt x="391" y="673"/>
                    </a:lnTo>
                    <a:lnTo>
                      <a:pt x="391" y="673"/>
                    </a:lnTo>
                    <a:lnTo>
                      <a:pt x="390" y="676"/>
                    </a:lnTo>
                    <a:lnTo>
                      <a:pt x="391" y="680"/>
                    </a:lnTo>
                    <a:lnTo>
                      <a:pt x="391" y="680"/>
                    </a:lnTo>
                    <a:lnTo>
                      <a:pt x="390" y="682"/>
                    </a:lnTo>
                    <a:lnTo>
                      <a:pt x="390" y="684"/>
                    </a:lnTo>
                    <a:lnTo>
                      <a:pt x="390" y="687"/>
                    </a:lnTo>
                    <a:lnTo>
                      <a:pt x="390" y="691"/>
                    </a:lnTo>
                    <a:lnTo>
                      <a:pt x="390" y="693"/>
                    </a:lnTo>
                    <a:lnTo>
                      <a:pt x="390" y="696"/>
                    </a:lnTo>
                    <a:lnTo>
                      <a:pt x="390" y="696"/>
                    </a:lnTo>
                    <a:lnTo>
                      <a:pt x="390" y="698"/>
                    </a:lnTo>
                    <a:lnTo>
                      <a:pt x="390" y="698"/>
                    </a:lnTo>
                    <a:lnTo>
                      <a:pt x="391" y="698"/>
                    </a:lnTo>
                    <a:lnTo>
                      <a:pt x="393" y="698"/>
                    </a:lnTo>
                    <a:lnTo>
                      <a:pt x="393" y="698"/>
                    </a:lnTo>
                    <a:lnTo>
                      <a:pt x="393" y="698"/>
                    </a:lnTo>
                    <a:lnTo>
                      <a:pt x="393" y="700"/>
                    </a:lnTo>
                    <a:lnTo>
                      <a:pt x="393" y="700"/>
                    </a:lnTo>
                    <a:lnTo>
                      <a:pt x="391" y="702"/>
                    </a:lnTo>
                    <a:lnTo>
                      <a:pt x="388" y="705"/>
                    </a:lnTo>
                    <a:lnTo>
                      <a:pt x="388" y="709"/>
                    </a:lnTo>
                    <a:lnTo>
                      <a:pt x="388" y="711"/>
                    </a:lnTo>
                    <a:lnTo>
                      <a:pt x="386" y="711"/>
                    </a:lnTo>
                    <a:lnTo>
                      <a:pt x="384" y="713"/>
                    </a:lnTo>
                    <a:lnTo>
                      <a:pt x="382" y="711"/>
                    </a:lnTo>
                    <a:lnTo>
                      <a:pt x="382" y="713"/>
                    </a:lnTo>
                    <a:lnTo>
                      <a:pt x="381" y="713"/>
                    </a:lnTo>
                    <a:lnTo>
                      <a:pt x="379" y="714"/>
                    </a:lnTo>
                    <a:lnTo>
                      <a:pt x="379" y="716"/>
                    </a:lnTo>
                    <a:lnTo>
                      <a:pt x="379" y="718"/>
                    </a:lnTo>
                    <a:lnTo>
                      <a:pt x="379" y="720"/>
                    </a:lnTo>
                    <a:lnTo>
                      <a:pt x="377" y="720"/>
                    </a:lnTo>
                    <a:lnTo>
                      <a:pt x="377" y="720"/>
                    </a:lnTo>
                    <a:lnTo>
                      <a:pt x="377" y="722"/>
                    </a:lnTo>
                    <a:lnTo>
                      <a:pt x="377" y="722"/>
                    </a:lnTo>
                    <a:lnTo>
                      <a:pt x="377" y="723"/>
                    </a:lnTo>
                    <a:lnTo>
                      <a:pt x="377" y="725"/>
                    </a:lnTo>
                    <a:lnTo>
                      <a:pt x="377" y="725"/>
                    </a:lnTo>
                    <a:lnTo>
                      <a:pt x="375" y="727"/>
                    </a:lnTo>
                    <a:lnTo>
                      <a:pt x="373" y="727"/>
                    </a:lnTo>
                    <a:lnTo>
                      <a:pt x="373" y="727"/>
                    </a:lnTo>
                    <a:lnTo>
                      <a:pt x="371" y="729"/>
                    </a:lnTo>
                    <a:lnTo>
                      <a:pt x="371" y="729"/>
                    </a:lnTo>
                    <a:lnTo>
                      <a:pt x="370" y="729"/>
                    </a:lnTo>
                    <a:lnTo>
                      <a:pt x="368" y="729"/>
                    </a:lnTo>
                    <a:lnTo>
                      <a:pt x="366" y="731"/>
                    </a:lnTo>
                    <a:lnTo>
                      <a:pt x="366" y="733"/>
                    </a:lnTo>
                    <a:lnTo>
                      <a:pt x="368" y="736"/>
                    </a:lnTo>
                    <a:lnTo>
                      <a:pt x="368" y="736"/>
                    </a:lnTo>
                    <a:lnTo>
                      <a:pt x="366" y="738"/>
                    </a:lnTo>
                    <a:lnTo>
                      <a:pt x="364" y="740"/>
                    </a:lnTo>
                    <a:lnTo>
                      <a:pt x="364" y="742"/>
                    </a:lnTo>
                    <a:lnTo>
                      <a:pt x="364" y="745"/>
                    </a:lnTo>
                    <a:lnTo>
                      <a:pt x="364" y="747"/>
                    </a:lnTo>
                    <a:lnTo>
                      <a:pt x="361" y="747"/>
                    </a:lnTo>
                    <a:lnTo>
                      <a:pt x="361" y="749"/>
                    </a:lnTo>
                    <a:lnTo>
                      <a:pt x="361" y="754"/>
                    </a:lnTo>
                    <a:lnTo>
                      <a:pt x="361" y="754"/>
                    </a:lnTo>
                    <a:lnTo>
                      <a:pt x="361" y="756"/>
                    </a:lnTo>
                    <a:lnTo>
                      <a:pt x="361" y="761"/>
                    </a:lnTo>
                    <a:lnTo>
                      <a:pt x="362" y="763"/>
                    </a:lnTo>
                    <a:lnTo>
                      <a:pt x="364" y="763"/>
                    </a:lnTo>
                    <a:lnTo>
                      <a:pt x="364" y="763"/>
                    </a:lnTo>
                    <a:lnTo>
                      <a:pt x="366" y="763"/>
                    </a:lnTo>
                    <a:lnTo>
                      <a:pt x="366" y="763"/>
                    </a:lnTo>
                    <a:lnTo>
                      <a:pt x="368" y="761"/>
                    </a:lnTo>
                    <a:lnTo>
                      <a:pt x="370" y="760"/>
                    </a:lnTo>
                    <a:lnTo>
                      <a:pt x="370" y="761"/>
                    </a:lnTo>
                    <a:lnTo>
                      <a:pt x="370" y="763"/>
                    </a:lnTo>
                    <a:lnTo>
                      <a:pt x="370" y="763"/>
                    </a:lnTo>
                    <a:lnTo>
                      <a:pt x="370" y="769"/>
                    </a:lnTo>
                    <a:lnTo>
                      <a:pt x="370" y="769"/>
                    </a:lnTo>
                    <a:lnTo>
                      <a:pt x="368" y="771"/>
                    </a:lnTo>
                    <a:lnTo>
                      <a:pt x="368" y="772"/>
                    </a:lnTo>
                    <a:lnTo>
                      <a:pt x="366" y="772"/>
                    </a:lnTo>
                    <a:lnTo>
                      <a:pt x="364" y="772"/>
                    </a:lnTo>
                    <a:lnTo>
                      <a:pt x="366" y="772"/>
                    </a:lnTo>
                    <a:lnTo>
                      <a:pt x="364" y="774"/>
                    </a:lnTo>
                    <a:lnTo>
                      <a:pt x="362" y="776"/>
                    </a:lnTo>
                    <a:lnTo>
                      <a:pt x="361" y="778"/>
                    </a:lnTo>
                    <a:lnTo>
                      <a:pt x="359" y="781"/>
                    </a:lnTo>
                    <a:lnTo>
                      <a:pt x="359" y="781"/>
                    </a:lnTo>
                    <a:lnTo>
                      <a:pt x="359" y="783"/>
                    </a:lnTo>
                    <a:lnTo>
                      <a:pt x="359" y="787"/>
                    </a:lnTo>
                    <a:lnTo>
                      <a:pt x="359" y="787"/>
                    </a:lnTo>
                    <a:lnTo>
                      <a:pt x="359" y="789"/>
                    </a:lnTo>
                    <a:lnTo>
                      <a:pt x="361" y="790"/>
                    </a:lnTo>
                    <a:lnTo>
                      <a:pt x="361" y="792"/>
                    </a:lnTo>
                    <a:lnTo>
                      <a:pt x="362" y="794"/>
                    </a:lnTo>
                    <a:lnTo>
                      <a:pt x="362" y="794"/>
                    </a:lnTo>
                    <a:lnTo>
                      <a:pt x="362" y="796"/>
                    </a:lnTo>
                    <a:lnTo>
                      <a:pt x="361" y="796"/>
                    </a:lnTo>
                    <a:lnTo>
                      <a:pt x="361" y="798"/>
                    </a:lnTo>
                    <a:lnTo>
                      <a:pt x="362" y="799"/>
                    </a:lnTo>
                    <a:lnTo>
                      <a:pt x="364" y="801"/>
                    </a:lnTo>
                    <a:lnTo>
                      <a:pt x="366" y="803"/>
                    </a:lnTo>
                    <a:lnTo>
                      <a:pt x="368" y="803"/>
                    </a:lnTo>
                    <a:lnTo>
                      <a:pt x="370" y="805"/>
                    </a:lnTo>
                    <a:lnTo>
                      <a:pt x="371" y="809"/>
                    </a:lnTo>
                    <a:lnTo>
                      <a:pt x="371" y="809"/>
                    </a:lnTo>
                    <a:lnTo>
                      <a:pt x="373" y="809"/>
                    </a:lnTo>
                    <a:lnTo>
                      <a:pt x="373" y="814"/>
                    </a:lnTo>
                    <a:lnTo>
                      <a:pt x="375" y="816"/>
                    </a:lnTo>
                    <a:lnTo>
                      <a:pt x="381" y="821"/>
                    </a:lnTo>
                    <a:lnTo>
                      <a:pt x="381" y="823"/>
                    </a:lnTo>
                    <a:lnTo>
                      <a:pt x="382" y="827"/>
                    </a:lnTo>
                    <a:lnTo>
                      <a:pt x="382" y="827"/>
                    </a:lnTo>
                    <a:lnTo>
                      <a:pt x="384" y="832"/>
                    </a:lnTo>
                    <a:lnTo>
                      <a:pt x="384" y="834"/>
                    </a:lnTo>
                    <a:lnTo>
                      <a:pt x="388" y="837"/>
                    </a:lnTo>
                    <a:lnTo>
                      <a:pt x="390" y="843"/>
                    </a:lnTo>
                    <a:lnTo>
                      <a:pt x="390" y="845"/>
                    </a:lnTo>
                    <a:lnTo>
                      <a:pt x="391" y="848"/>
                    </a:lnTo>
                    <a:lnTo>
                      <a:pt x="393" y="852"/>
                    </a:lnTo>
                    <a:lnTo>
                      <a:pt x="393" y="852"/>
                    </a:lnTo>
                    <a:lnTo>
                      <a:pt x="395" y="854"/>
                    </a:lnTo>
                    <a:lnTo>
                      <a:pt x="395" y="854"/>
                    </a:lnTo>
                    <a:lnTo>
                      <a:pt x="397" y="857"/>
                    </a:lnTo>
                    <a:lnTo>
                      <a:pt x="399" y="861"/>
                    </a:lnTo>
                    <a:lnTo>
                      <a:pt x="400" y="865"/>
                    </a:lnTo>
                    <a:lnTo>
                      <a:pt x="402" y="868"/>
                    </a:lnTo>
                    <a:lnTo>
                      <a:pt x="404" y="870"/>
                    </a:lnTo>
                    <a:lnTo>
                      <a:pt x="406" y="874"/>
                    </a:lnTo>
                    <a:lnTo>
                      <a:pt x="406" y="875"/>
                    </a:lnTo>
                    <a:lnTo>
                      <a:pt x="406" y="875"/>
                    </a:lnTo>
                    <a:lnTo>
                      <a:pt x="406" y="877"/>
                    </a:lnTo>
                    <a:lnTo>
                      <a:pt x="406" y="879"/>
                    </a:lnTo>
                    <a:lnTo>
                      <a:pt x="406" y="879"/>
                    </a:lnTo>
                    <a:lnTo>
                      <a:pt x="408" y="881"/>
                    </a:lnTo>
                    <a:lnTo>
                      <a:pt x="409" y="883"/>
                    </a:lnTo>
                    <a:lnTo>
                      <a:pt x="411" y="885"/>
                    </a:lnTo>
                    <a:lnTo>
                      <a:pt x="413" y="888"/>
                    </a:lnTo>
                    <a:lnTo>
                      <a:pt x="415" y="890"/>
                    </a:lnTo>
                    <a:lnTo>
                      <a:pt x="417" y="890"/>
                    </a:lnTo>
                    <a:lnTo>
                      <a:pt x="420" y="894"/>
                    </a:lnTo>
                    <a:lnTo>
                      <a:pt x="426" y="895"/>
                    </a:lnTo>
                    <a:lnTo>
                      <a:pt x="429" y="899"/>
                    </a:lnTo>
                    <a:lnTo>
                      <a:pt x="429" y="899"/>
                    </a:lnTo>
                    <a:lnTo>
                      <a:pt x="435" y="901"/>
                    </a:lnTo>
                    <a:lnTo>
                      <a:pt x="438" y="904"/>
                    </a:lnTo>
                    <a:lnTo>
                      <a:pt x="440" y="904"/>
                    </a:lnTo>
                    <a:lnTo>
                      <a:pt x="440" y="904"/>
                    </a:lnTo>
                    <a:lnTo>
                      <a:pt x="440" y="904"/>
                    </a:lnTo>
                    <a:lnTo>
                      <a:pt x="446" y="908"/>
                    </a:lnTo>
                    <a:lnTo>
                      <a:pt x="448" y="908"/>
                    </a:lnTo>
                    <a:lnTo>
                      <a:pt x="448" y="910"/>
                    </a:lnTo>
                    <a:lnTo>
                      <a:pt x="449" y="912"/>
                    </a:lnTo>
                    <a:lnTo>
                      <a:pt x="451" y="913"/>
                    </a:lnTo>
                    <a:lnTo>
                      <a:pt x="453" y="915"/>
                    </a:lnTo>
                    <a:lnTo>
                      <a:pt x="455" y="915"/>
                    </a:lnTo>
                    <a:lnTo>
                      <a:pt x="457" y="917"/>
                    </a:lnTo>
                    <a:lnTo>
                      <a:pt x="457" y="917"/>
                    </a:lnTo>
                    <a:lnTo>
                      <a:pt x="457" y="919"/>
                    </a:lnTo>
                    <a:lnTo>
                      <a:pt x="458" y="921"/>
                    </a:lnTo>
                    <a:lnTo>
                      <a:pt x="460" y="928"/>
                    </a:lnTo>
                    <a:lnTo>
                      <a:pt x="462" y="932"/>
                    </a:lnTo>
                    <a:lnTo>
                      <a:pt x="462" y="933"/>
                    </a:lnTo>
                    <a:lnTo>
                      <a:pt x="462" y="935"/>
                    </a:lnTo>
                    <a:lnTo>
                      <a:pt x="464" y="944"/>
                    </a:lnTo>
                    <a:lnTo>
                      <a:pt x="466" y="950"/>
                    </a:lnTo>
                    <a:lnTo>
                      <a:pt x="466" y="950"/>
                    </a:lnTo>
                    <a:lnTo>
                      <a:pt x="466" y="951"/>
                    </a:lnTo>
                    <a:lnTo>
                      <a:pt x="466" y="953"/>
                    </a:lnTo>
                    <a:lnTo>
                      <a:pt x="466" y="955"/>
                    </a:lnTo>
                    <a:lnTo>
                      <a:pt x="466" y="957"/>
                    </a:lnTo>
                    <a:lnTo>
                      <a:pt x="466" y="964"/>
                    </a:lnTo>
                    <a:lnTo>
                      <a:pt x="466" y="966"/>
                    </a:lnTo>
                    <a:lnTo>
                      <a:pt x="466" y="966"/>
                    </a:lnTo>
                    <a:lnTo>
                      <a:pt x="466" y="966"/>
                    </a:lnTo>
                    <a:lnTo>
                      <a:pt x="466" y="970"/>
                    </a:lnTo>
                    <a:lnTo>
                      <a:pt x="466" y="970"/>
                    </a:lnTo>
                    <a:lnTo>
                      <a:pt x="466" y="971"/>
                    </a:lnTo>
                    <a:lnTo>
                      <a:pt x="466" y="973"/>
                    </a:lnTo>
                    <a:lnTo>
                      <a:pt x="466" y="975"/>
                    </a:lnTo>
                    <a:lnTo>
                      <a:pt x="467" y="984"/>
                    </a:lnTo>
                    <a:lnTo>
                      <a:pt x="469" y="986"/>
                    </a:lnTo>
                    <a:lnTo>
                      <a:pt x="469" y="988"/>
                    </a:lnTo>
                    <a:lnTo>
                      <a:pt x="469" y="989"/>
                    </a:lnTo>
                    <a:lnTo>
                      <a:pt x="469" y="989"/>
                    </a:lnTo>
                    <a:lnTo>
                      <a:pt x="467" y="991"/>
                    </a:lnTo>
                    <a:lnTo>
                      <a:pt x="467" y="993"/>
                    </a:lnTo>
                    <a:lnTo>
                      <a:pt x="469" y="995"/>
                    </a:lnTo>
                    <a:lnTo>
                      <a:pt x="469" y="998"/>
                    </a:lnTo>
                    <a:lnTo>
                      <a:pt x="469" y="998"/>
                    </a:lnTo>
                    <a:lnTo>
                      <a:pt x="469" y="1000"/>
                    </a:lnTo>
                    <a:lnTo>
                      <a:pt x="471" y="1004"/>
                    </a:lnTo>
                    <a:lnTo>
                      <a:pt x="469" y="1006"/>
                    </a:lnTo>
                    <a:lnTo>
                      <a:pt x="469" y="1006"/>
                    </a:lnTo>
                    <a:lnTo>
                      <a:pt x="469" y="1008"/>
                    </a:lnTo>
                    <a:lnTo>
                      <a:pt x="469" y="1011"/>
                    </a:lnTo>
                    <a:lnTo>
                      <a:pt x="469" y="1013"/>
                    </a:lnTo>
                    <a:lnTo>
                      <a:pt x="469" y="1018"/>
                    </a:lnTo>
                    <a:lnTo>
                      <a:pt x="469" y="1022"/>
                    </a:lnTo>
                    <a:lnTo>
                      <a:pt x="469" y="1024"/>
                    </a:lnTo>
                    <a:lnTo>
                      <a:pt x="469" y="1026"/>
                    </a:lnTo>
                    <a:lnTo>
                      <a:pt x="469" y="1027"/>
                    </a:lnTo>
                    <a:lnTo>
                      <a:pt x="469" y="1027"/>
                    </a:lnTo>
                    <a:lnTo>
                      <a:pt x="471" y="1031"/>
                    </a:lnTo>
                    <a:lnTo>
                      <a:pt x="471" y="1033"/>
                    </a:lnTo>
                    <a:lnTo>
                      <a:pt x="471" y="1033"/>
                    </a:lnTo>
                    <a:lnTo>
                      <a:pt x="471" y="1036"/>
                    </a:lnTo>
                    <a:lnTo>
                      <a:pt x="471" y="1038"/>
                    </a:lnTo>
                    <a:lnTo>
                      <a:pt x="471" y="1042"/>
                    </a:lnTo>
                    <a:lnTo>
                      <a:pt x="473" y="1047"/>
                    </a:lnTo>
                    <a:lnTo>
                      <a:pt x="475" y="1053"/>
                    </a:lnTo>
                    <a:lnTo>
                      <a:pt x="475" y="1056"/>
                    </a:lnTo>
                    <a:lnTo>
                      <a:pt x="476" y="1060"/>
                    </a:lnTo>
                    <a:lnTo>
                      <a:pt x="478" y="1064"/>
                    </a:lnTo>
                    <a:lnTo>
                      <a:pt x="478" y="1065"/>
                    </a:lnTo>
                    <a:lnTo>
                      <a:pt x="476" y="1067"/>
                    </a:lnTo>
                    <a:lnTo>
                      <a:pt x="478" y="1073"/>
                    </a:lnTo>
                    <a:lnTo>
                      <a:pt x="478" y="1073"/>
                    </a:lnTo>
                    <a:lnTo>
                      <a:pt x="478" y="1078"/>
                    </a:lnTo>
                    <a:lnTo>
                      <a:pt x="478" y="1080"/>
                    </a:lnTo>
                    <a:lnTo>
                      <a:pt x="478" y="1084"/>
                    </a:lnTo>
                    <a:lnTo>
                      <a:pt x="478" y="1085"/>
                    </a:lnTo>
                    <a:lnTo>
                      <a:pt x="478" y="1089"/>
                    </a:lnTo>
                    <a:lnTo>
                      <a:pt x="476" y="1091"/>
                    </a:lnTo>
                    <a:lnTo>
                      <a:pt x="478" y="1094"/>
                    </a:lnTo>
                    <a:lnTo>
                      <a:pt x="476" y="1094"/>
                    </a:lnTo>
                    <a:lnTo>
                      <a:pt x="476" y="1098"/>
                    </a:lnTo>
                    <a:lnTo>
                      <a:pt x="476" y="1100"/>
                    </a:lnTo>
                    <a:lnTo>
                      <a:pt x="476" y="1102"/>
                    </a:lnTo>
                    <a:lnTo>
                      <a:pt x="476" y="1100"/>
                    </a:lnTo>
                    <a:lnTo>
                      <a:pt x="475" y="1102"/>
                    </a:lnTo>
                    <a:lnTo>
                      <a:pt x="476" y="1105"/>
                    </a:lnTo>
                    <a:lnTo>
                      <a:pt x="476" y="1107"/>
                    </a:lnTo>
                    <a:lnTo>
                      <a:pt x="475" y="1105"/>
                    </a:lnTo>
                    <a:lnTo>
                      <a:pt x="475" y="1107"/>
                    </a:lnTo>
                    <a:lnTo>
                      <a:pt x="475" y="1111"/>
                    </a:lnTo>
                    <a:lnTo>
                      <a:pt x="476" y="1112"/>
                    </a:lnTo>
                    <a:lnTo>
                      <a:pt x="476" y="1114"/>
                    </a:lnTo>
                    <a:lnTo>
                      <a:pt x="478" y="1116"/>
                    </a:lnTo>
                    <a:lnTo>
                      <a:pt x="478" y="1120"/>
                    </a:lnTo>
                    <a:lnTo>
                      <a:pt x="480" y="1123"/>
                    </a:lnTo>
                    <a:lnTo>
                      <a:pt x="482" y="1125"/>
                    </a:lnTo>
                    <a:lnTo>
                      <a:pt x="484" y="1129"/>
                    </a:lnTo>
                    <a:lnTo>
                      <a:pt x="484" y="1131"/>
                    </a:lnTo>
                    <a:lnTo>
                      <a:pt x="484" y="1132"/>
                    </a:lnTo>
                    <a:lnTo>
                      <a:pt x="484" y="1132"/>
                    </a:lnTo>
                    <a:lnTo>
                      <a:pt x="482" y="1132"/>
                    </a:lnTo>
                    <a:lnTo>
                      <a:pt x="484" y="1140"/>
                    </a:lnTo>
                    <a:lnTo>
                      <a:pt x="484" y="1141"/>
                    </a:lnTo>
                    <a:lnTo>
                      <a:pt x="486" y="1145"/>
                    </a:lnTo>
                    <a:lnTo>
                      <a:pt x="486" y="1147"/>
                    </a:lnTo>
                    <a:lnTo>
                      <a:pt x="486" y="1147"/>
                    </a:lnTo>
                    <a:lnTo>
                      <a:pt x="487" y="1149"/>
                    </a:lnTo>
                    <a:lnTo>
                      <a:pt x="487" y="1149"/>
                    </a:lnTo>
                    <a:lnTo>
                      <a:pt x="487" y="1150"/>
                    </a:lnTo>
                    <a:lnTo>
                      <a:pt x="487" y="1150"/>
                    </a:lnTo>
                    <a:lnTo>
                      <a:pt x="489" y="1150"/>
                    </a:lnTo>
                    <a:lnTo>
                      <a:pt x="491" y="1150"/>
                    </a:lnTo>
                    <a:lnTo>
                      <a:pt x="493" y="1150"/>
                    </a:lnTo>
                    <a:lnTo>
                      <a:pt x="493" y="1149"/>
                    </a:lnTo>
                    <a:lnTo>
                      <a:pt x="493" y="1149"/>
                    </a:lnTo>
                    <a:lnTo>
                      <a:pt x="495" y="1149"/>
                    </a:lnTo>
                    <a:lnTo>
                      <a:pt x="495" y="1150"/>
                    </a:lnTo>
                    <a:lnTo>
                      <a:pt x="496" y="1150"/>
                    </a:lnTo>
                    <a:lnTo>
                      <a:pt x="496" y="1150"/>
                    </a:lnTo>
                    <a:lnTo>
                      <a:pt x="498" y="1150"/>
                    </a:lnTo>
                    <a:lnTo>
                      <a:pt x="498" y="1150"/>
                    </a:lnTo>
                    <a:lnTo>
                      <a:pt x="498" y="1150"/>
                    </a:lnTo>
                    <a:lnTo>
                      <a:pt x="496" y="1150"/>
                    </a:lnTo>
                    <a:lnTo>
                      <a:pt x="495" y="1152"/>
                    </a:lnTo>
                    <a:lnTo>
                      <a:pt x="495" y="1154"/>
                    </a:lnTo>
                    <a:lnTo>
                      <a:pt x="496" y="1154"/>
                    </a:lnTo>
                    <a:lnTo>
                      <a:pt x="498" y="1154"/>
                    </a:lnTo>
                    <a:lnTo>
                      <a:pt x="498" y="1156"/>
                    </a:lnTo>
                    <a:lnTo>
                      <a:pt x="500" y="1158"/>
                    </a:lnTo>
                    <a:lnTo>
                      <a:pt x="498" y="1156"/>
                    </a:lnTo>
                    <a:lnTo>
                      <a:pt x="498" y="1156"/>
                    </a:lnTo>
                    <a:lnTo>
                      <a:pt x="498" y="1158"/>
                    </a:lnTo>
                    <a:lnTo>
                      <a:pt x="498" y="1158"/>
                    </a:lnTo>
                    <a:lnTo>
                      <a:pt x="500" y="1160"/>
                    </a:lnTo>
                    <a:lnTo>
                      <a:pt x="498" y="1160"/>
                    </a:lnTo>
                    <a:lnTo>
                      <a:pt x="498" y="1160"/>
                    </a:lnTo>
                    <a:lnTo>
                      <a:pt x="498" y="1163"/>
                    </a:lnTo>
                    <a:lnTo>
                      <a:pt x="500" y="1165"/>
                    </a:lnTo>
                    <a:lnTo>
                      <a:pt x="498" y="1167"/>
                    </a:lnTo>
                    <a:lnTo>
                      <a:pt x="498" y="1167"/>
                    </a:lnTo>
                    <a:lnTo>
                      <a:pt x="498" y="1169"/>
                    </a:lnTo>
                    <a:lnTo>
                      <a:pt x="498" y="1169"/>
                    </a:lnTo>
                    <a:lnTo>
                      <a:pt x="500" y="1169"/>
                    </a:lnTo>
                    <a:lnTo>
                      <a:pt x="500" y="1170"/>
                    </a:lnTo>
                    <a:lnTo>
                      <a:pt x="500" y="1170"/>
                    </a:lnTo>
                    <a:lnTo>
                      <a:pt x="500" y="1170"/>
                    </a:lnTo>
                    <a:lnTo>
                      <a:pt x="500" y="1172"/>
                    </a:lnTo>
                    <a:lnTo>
                      <a:pt x="500" y="1174"/>
                    </a:lnTo>
                    <a:lnTo>
                      <a:pt x="500" y="1174"/>
                    </a:lnTo>
                    <a:lnTo>
                      <a:pt x="500" y="1174"/>
                    </a:lnTo>
                    <a:lnTo>
                      <a:pt x="500" y="1174"/>
                    </a:lnTo>
                    <a:lnTo>
                      <a:pt x="500" y="1176"/>
                    </a:lnTo>
                    <a:lnTo>
                      <a:pt x="502" y="1176"/>
                    </a:lnTo>
                    <a:lnTo>
                      <a:pt x="504" y="1178"/>
                    </a:lnTo>
                    <a:lnTo>
                      <a:pt x="504" y="1178"/>
                    </a:lnTo>
                    <a:lnTo>
                      <a:pt x="505" y="1178"/>
                    </a:lnTo>
                    <a:lnTo>
                      <a:pt x="505" y="1179"/>
                    </a:lnTo>
                    <a:lnTo>
                      <a:pt x="505" y="1181"/>
                    </a:lnTo>
                    <a:lnTo>
                      <a:pt x="505" y="1183"/>
                    </a:lnTo>
                    <a:lnTo>
                      <a:pt x="504" y="1183"/>
                    </a:lnTo>
                    <a:lnTo>
                      <a:pt x="504" y="1183"/>
                    </a:lnTo>
                    <a:lnTo>
                      <a:pt x="502" y="1183"/>
                    </a:lnTo>
                    <a:lnTo>
                      <a:pt x="504" y="1183"/>
                    </a:lnTo>
                    <a:lnTo>
                      <a:pt x="504" y="1185"/>
                    </a:lnTo>
                    <a:lnTo>
                      <a:pt x="504" y="1185"/>
                    </a:lnTo>
                    <a:lnTo>
                      <a:pt x="505" y="1187"/>
                    </a:lnTo>
                    <a:lnTo>
                      <a:pt x="507" y="1187"/>
                    </a:lnTo>
                    <a:lnTo>
                      <a:pt x="507" y="1188"/>
                    </a:lnTo>
                    <a:lnTo>
                      <a:pt x="507" y="1188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04" y="1187"/>
                    </a:lnTo>
                    <a:lnTo>
                      <a:pt x="504" y="1187"/>
                    </a:lnTo>
                    <a:lnTo>
                      <a:pt x="504" y="1187"/>
                    </a:lnTo>
                    <a:lnTo>
                      <a:pt x="504" y="1188"/>
                    </a:lnTo>
                    <a:lnTo>
                      <a:pt x="504" y="1188"/>
                    </a:lnTo>
                    <a:lnTo>
                      <a:pt x="504" y="1188"/>
                    </a:lnTo>
                    <a:lnTo>
                      <a:pt x="505" y="1188"/>
                    </a:lnTo>
                    <a:lnTo>
                      <a:pt x="505" y="1188"/>
                    </a:lnTo>
                    <a:lnTo>
                      <a:pt x="505" y="1188"/>
                    </a:lnTo>
                    <a:lnTo>
                      <a:pt x="504" y="1190"/>
                    </a:lnTo>
                    <a:lnTo>
                      <a:pt x="504" y="1190"/>
                    </a:lnTo>
                    <a:lnTo>
                      <a:pt x="505" y="1190"/>
                    </a:lnTo>
                    <a:lnTo>
                      <a:pt x="504" y="1190"/>
                    </a:lnTo>
                    <a:lnTo>
                      <a:pt x="504" y="1190"/>
                    </a:lnTo>
                    <a:lnTo>
                      <a:pt x="504" y="1192"/>
                    </a:lnTo>
                    <a:lnTo>
                      <a:pt x="505" y="1194"/>
                    </a:lnTo>
                    <a:lnTo>
                      <a:pt x="505" y="1192"/>
                    </a:lnTo>
                    <a:lnTo>
                      <a:pt x="505" y="1192"/>
                    </a:lnTo>
                    <a:lnTo>
                      <a:pt x="505" y="1192"/>
                    </a:lnTo>
                    <a:lnTo>
                      <a:pt x="505" y="1190"/>
                    </a:lnTo>
                    <a:lnTo>
                      <a:pt x="505" y="1192"/>
                    </a:lnTo>
                    <a:lnTo>
                      <a:pt x="505" y="1194"/>
                    </a:lnTo>
                    <a:lnTo>
                      <a:pt x="505" y="1194"/>
                    </a:lnTo>
                    <a:lnTo>
                      <a:pt x="505" y="1196"/>
                    </a:lnTo>
                    <a:lnTo>
                      <a:pt x="505" y="1196"/>
                    </a:lnTo>
                    <a:lnTo>
                      <a:pt x="505" y="1196"/>
                    </a:lnTo>
                    <a:lnTo>
                      <a:pt x="505" y="1198"/>
                    </a:lnTo>
                    <a:lnTo>
                      <a:pt x="505" y="1198"/>
                    </a:lnTo>
                    <a:lnTo>
                      <a:pt x="504" y="1198"/>
                    </a:lnTo>
                    <a:lnTo>
                      <a:pt x="504" y="1198"/>
                    </a:lnTo>
                    <a:lnTo>
                      <a:pt x="504" y="1196"/>
                    </a:lnTo>
                    <a:lnTo>
                      <a:pt x="504" y="1196"/>
                    </a:lnTo>
                    <a:lnTo>
                      <a:pt x="504" y="1196"/>
                    </a:lnTo>
                    <a:lnTo>
                      <a:pt x="504" y="1198"/>
                    </a:lnTo>
                    <a:lnTo>
                      <a:pt x="502" y="1198"/>
                    </a:lnTo>
                    <a:lnTo>
                      <a:pt x="500" y="1196"/>
                    </a:lnTo>
                    <a:lnTo>
                      <a:pt x="500" y="1196"/>
                    </a:lnTo>
                    <a:lnTo>
                      <a:pt x="502" y="1194"/>
                    </a:lnTo>
                    <a:lnTo>
                      <a:pt x="500" y="1194"/>
                    </a:lnTo>
                    <a:lnTo>
                      <a:pt x="500" y="1194"/>
                    </a:lnTo>
                    <a:lnTo>
                      <a:pt x="500" y="1194"/>
                    </a:lnTo>
                    <a:lnTo>
                      <a:pt x="500" y="1192"/>
                    </a:lnTo>
                    <a:lnTo>
                      <a:pt x="498" y="1192"/>
                    </a:lnTo>
                    <a:lnTo>
                      <a:pt x="498" y="1192"/>
                    </a:lnTo>
                    <a:lnTo>
                      <a:pt x="498" y="1192"/>
                    </a:lnTo>
                    <a:lnTo>
                      <a:pt x="496" y="1192"/>
                    </a:lnTo>
                    <a:lnTo>
                      <a:pt x="496" y="1192"/>
                    </a:lnTo>
                    <a:lnTo>
                      <a:pt x="495" y="1192"/>
                    </a:lnTo>
                    <a:lnTo>
                      <a:pt x="495" y="1194"/>
                    </a:lnTo>
                    <a:lnTo>
                      <a:pt x="495" y="1194"/>
                    </a:lnTo>
                    <a:lnTo>
                      <a:pt x="495" y="1194"/>
                    </a:lnTo>
                    <a:lnTo>
                      <a:pt x="496" y="1194"/>
                    </a:lnTo>
                    <a:lnTo>
                      <a:pt x="496" y="1194"/>
                    </a:lnTo>
                    <a:lnTo>
                      <a:pt x="496" y="1196"/>
                    </a:lnTo>
                    <a:lnTo>
                      <a:pt x="496" y="1196"/>
                    </a:lnTo>
                    <a:lnTo>
                      <a:pt x="495" y="1196"/>
                    </a:lnTo>
                    <a:lnTo>
                      <a:pt x="495" y="1198"/>
                    </a:lnTo>
                    <a:lnTo>
                      <a:pt x="495" y="1198"/>
                    </a:lnTo>
                    <a:lnTo>
                      <a:pt x="493" y="1199"/>
                    </a:lnTo>
                    <a:lnTo>
                      <a:pt x="493" y="1201"/>
                    </a:lnTo>
                    <a:lnTo>
                      <a:pt x="495" y="1203"/>
                    </a:lnTo>
                    <a:lnTo>
                      <a:pt x="495" y="1203"/>
                    </a:lnTo>
                    <a:lnTo>
                      <a:pt x="495" y="1201"/>
                    </a:lnTo>
                    <a:lnTo>
                      <a:pt x="495" y="1201"/>
                    </a:lnTo>
                    <a:lnTo>
                      <a:pt x="495" y="1199"/>
                    </a:lnTo>
                    <a:lnTo>
                      <a:pt x="495" y="1199"/>
                    </a:lnTo>
                    <a:lnTo>
                      <a:pt x="495" y="1199"/>
                    </a:lnTo>
                    <a:lnTo>
                      <a:pt x="496" y="1199"/>
                    </a:lnTo>
                    <a:lnTo>
                      <a:pt x="498" y="1199"/>
                    </a:lnTo>
                    <a:lnTo>
                      <a:pt x="500" y="1201"/>
                    </a:lnTo>
                    <a:lnTo>
                      <a:pt x="500" y="1201"/>
                    </a:lnTo>
                    <a:lnTo>
                      <a:pt x="500" y="1199"/>
                    </a:lnTo>
                    <a:lnTo>
                      <a:pt x="502" y="1199"/>
                    </a:lnTo>
                    <a:lnTo>
                      <a:pt x="504" y="1201"/>
                    </a:lnTo>
                    <a:lnTo>
                      <a:pt x="504" y="1201"/>
                    </a:lnTo>
                    <a:lnTo>
                      <a:pt x="504" y="1201"/>
                    </a:lnTo>
                    <a:lnTo>
                      <a:pt x="505" y="1201"/>
                    </a:lnTo>
                    <a:lnTo>
                      <a:pt x="504" y="1203"/>
                    </a:lnTo>
                    <a:lnTo>
                      <a:pt x="505" y="1205"/>
                    </a:lnTo>
                    <a:lnTo>
                      <a:pt x="505" y="1205"/>
                    </a:lnTo>
                    <a:lnTo>
                      <a:pt x="504" y="1205"/>
                    </a:lnTo>
                    <a:lnTo>
                      <a:pt x="504" y="1207"/>
                    </a:lnTo>
                    <a:lnTo>
                      <a:pt x="504" y="1207"/>
                    </a:lnTo>
                    <a:lnTo>
                      <a:pt x="505" y="1208"/>
                    </a:lnTo>
                    <a:lnTo>
                      <a:pt x="507" y="1208"/>
                    </a:lnTo>
                    <a:lnTo>
                      <a:pt x="507" y="1208"/>
                    </a:lnTo>
                    <a:lnTo>
                      <a:pt x="507" y="1210"/>
                    </a:lnTo>
                    <a:lnTo>
                      <a:pt x="507" y="1210"/>
                    </a:lnTo>
                    <a:lnTo>
                      <a:pt x="509" y="1210"/>
                    </a:lnTo>
                    <a:lnTo>
                      <a:pt x="509" y="1210"/>
                    </a:lnTo>
                    <a:lnTo>
                      <a:pt x="509" y="1210"/>
                    </a:lnTo>
                    <a:lnTo>
                      <a:pt x="511" y="1212"/>
                    </a:lnTo>
                    <a:lnTo>
                      <a:pt x="513" y="1214"/>
                    </a:lnTo>
                    <a:lnTo>
                      <a:pt x="514" y="1214"/>
                    </a:lnTo>
                    <a:lnTo>
                      <a:pt x="513" y="1214"/>
                    </a:lnTo>
                    <a:lnTo>
                      <a:pt x="511" y="1212"/>
                    </a:lnTo>
                    <a:lnTo>
                      <a:pt x="507" y="1212"/>
                    </a:lnTo>
                    <a:lnTo>
                      <a:pt x="507" y="1212"/>
                    </a:lnTo>
                    <a:lnTo>
                      <a:pt x="509" y="1214"/>
                    </a:lnTo>
                    <a:lnTo>
                      <a:pt x="507" y="1214"/>
                    </a:lnTo>
                    <a:lnTo>
                      <a:pt x="507" y="1212"/>
                    </a:lnTo>
                    <a:lnTo>
                      <a:pt x="505" y="1212"/>
                    </a:lnTo>
                    <a:lnTo>
                      <a:pt x="507" y="1214"/>
                    </a:lnTo>
                    <a:lnTo>
                      <a:pt x="507" y="1216"/>
                    </a:lnTo>
                    <a:lnTo>
                      <a:pt x="507" y="1216"/>
                    </a:lnTo>
                    <a:lnTo>
                      <a:pt x="509" y="1217"/>
                    </a:lnTo>
                    <a:lnTo>
                      <a:pt x="511" y="1216"/>
                    </a:lnTo>
                    <a:lnTo>
                      <a:pt x="511" y="1216"/>
                    </a:lnTo>
                    <a:lnTo>
                      <a:pt x="513" y="1217"/>
                    </a:lnTo>
                    <a:lnTo>
                      <a:pt x="513" y="1217"/>
                    </a:lnTo>
                    <a:lnTo>
                      <a:pt x="511" y="1217"/>
                    </a:lnTo>
                    <a:lnTo>
                      <a:pt x="509" y="1217"/>
                    </a:lnTo>
                    <a:lnTo>
                      <a:pt x="509" y="1219"/>
                    </a:lnTo>
                    <a:lnTo>
                      <a:pt x="511" y="1219"/>
                    </a:lnTo>
                    <a:lnTo>
                      <a:pt x="511" y="1219"/>
                    </a:lnTo>
                    <a:lnTo>
                      <a:pt x="511" y="1219"/>
                    </a:lnTo>
                    <a:lnTo>
                      <a:pt x="511" y="1223"/>
                    </a:lnTo>
                    <a:lnTo>
                      <a:pt x="513" y="1225"/>
                    </a:lnTo>
                    <a:lnTo>
                      <a:pt x="513" y="1226"/>
                    </a:lnTo>
                    <a:lnTo>
                      <a:pt x="513" y="1226"/>
                    </a:lnTo>
                    <a:lnTo>
                      <a:pt x="514" y="1225"/>
                    </a:lnTo>
                    <a:lnTo>
                      <a:pt x="513" y="1225"/>
                    </a:lnTo>
                    <a:lnTo>
                      <a:pt x="514" y="1223"/>
                    </a:lnTo>
                    <a:lnTo>
                      <a:pt x="514" y="1223"/>
                    </a:lnTo>
                    <a:lnTo>
                      <a:pt x="514" y="1226"/>
                    </a:lnTo>
                    <a:lnTo>
                      <a:pt x="516" y="1226"/>
                    </a:lnTo>
                    <a:lnTo>
                      <a:pt x="516" y="1226"/>
                    </a:lnTo>
                    <a:lnTo>
                      <a:pt x="516" y="1228"/>
                    </a:lnTo>
                    <a:lnTo>
                      <a:pt x="516" y="1228"/>
                    </a:lnTo>
                    <a:lnTo>
                      <a:pt x="516" y="1228"/>
                    </a:lnTo>
                    <a:lnTo>
                      <a:pt x="514" y="1228"/>
                    </a:lnTo>
                    <a:lnTo>
                      <a:pt x="514" y="1230"/>
                    </a:lnTo>
                    <a:lnTo>
                      <a:pt x="514" y="1230"/>
                    </a:lnTo>
                    <a:lnTo>
                      <a:pt x="514" y="1232"/>
                    </a:lnTo>
                    <a:lnTo>
                      <a:pt x="514" y="1234"/>
                    </a:lnTo>
                    <a:lnTo>
                      <a:pt x="514" y="1234"/>
                    </a:lnTo>
                    <a:lnTo>
                      <a:pt x="516" y="1236"/>
                    </a:lnTo>
                    <a:lnTo>
                      <a:pt x="516" y="1236"/>
                    </a:lnTo>
                    <a:lnTo>
                      <a:pt x="518" y="1236"/>
                    </a:lnTo>
                    <a:lnTo>
                      <a:pt x="520" y="1237"/>
                    </a:lnTo>
                    <a:lnTo>
                      <a:pt x="520" y="1237"/>
                    </a:lnTo>
                    <a:lnTo>
                      <a:pt x="518" y="1237"/>
                    </a:lnTo>
                    <a:lnTo>
                      <a:pt x="518" y="1237"/>
                    </a:lnTo>
                    <a:lnTo>
                      <a:pt x="520" y="1239"/>
                    </a:lnTo>
                    <a:lnTo>
                      <a:pt x="522" y="1239"/>
                    </a:lnTo>
                    <a:lnTo>
                      <a:pt x="522" y="1239"/>
                    </a:lnTo>
                    <a:lnTo>
                      <a:pt x="522" y="1239"/>
                    </a:lnTo>
                    <a:lnTo>
                      <a:pt x="522" y="1239"/>
                    </a:lnTo>
                    <a:lnTo>
                      <a:pt x="522" y="1239"/>
                    </a:lnTo>
                    <a:lnTo>
                      <a:pt x="522" y="1241"/>
                    </a:lnTo>
                    <a:lnTo>
                      <a:pt x="520" y="1241"/>
                    </a:lnTo>
                    <a:lnTo>
                      <a:pt x="520" y="1241"/>
                    </a:lnTo>
                    <a:lnTo>
                      <a:pt x="522" y="1243"/>
                    </a:lnTo>
                    <a:lnTo>
                      <a:pt x="525" y="1245"/>
                    </a:lnTo>
                    <a:lnTo>
                      <a:pt x="527" y="1248"/>
                    </a:lnTo>
                    <a:lnTo>
                      <a:pt x="529" y="1250"/>
                    </a:lnTo>
                    <a:lnTo>
                      <a:pt x="529" y="1252"/>
                    </a:lnTo>
                    <a:lnTo>
                      <a:pt x="531" y="1252"/>
                    </a:lnTo>
                    <a:lnTo>
                      <a:pt x="531" y="1252"/>
                    </a:lnTo>
                    <a:lnTo>
                      <a:pt x="531" y="1250"/>
                    </a:lnTo>
                    <a:lnTo>
                      <a:pt x="529" y="1248"/>
                    </a:lnTo>
                    <a:lnTo>
                      <a:pt x="531" y="1250"/>
                    </a:lnTo>
                    <a:lnTo>
                      <a:pt x="531" y="1250"/>
                    </a:lnTo>
                    <a:lnTo>
                      <a:pt x="531" y="1250"/>
                    </a:lnTo>
                    <a:lnTo>
                      <a:pt x="531" y="1250"/>
                    </a:lnTo>
                    <a:lnTo>
                      <a:pt x="531" y="1248"/>
                    </a:lnTo>
                    <a:lnTo>
                      <a:pt x="531" y="1248"/>
                    </a:lnTo>
                    <a:lnTo>
                      <a:pt x="531" y="1248"/>
                    </a:lnTo>
                    <a:lnTo>
                      <a:pt x="531" y="1248"/>
                    </a:lnTo>
                    <a:lnTo>
                      <a:pt x="533" y="1248"/>
                    </a:lnTo>
                    <a:lnTo>
                      <a:pt x="534" y="1248"/>
                    </a:lnTo>
                    <a:lnTo>
                      <a:pt x="533" y="1248"/>
                    </a:lnTo>
                    <a:lnTo>
                      <a:pt x="529" y="1245"/>
                    </a:lnTo>
                    <a:lnTo>
                      <a:pt x="529" y="1245"/>
                    </a:lnTo>
                    <a:lnTo>
                      <a:pt x="531" y="1246"/>
                    </a:lnTo>
                    <a:lnTo>
                      <a:pt x="533" y="1248"/>
                    </a:lnTo>
                    <a:lnTo>
                      <a:pt x="534" y="1248"/>
                    </a:lnTo>
                    <a:lnTo>
                      <a:pt x="534" y="1250"/>
                    </a:lnTo>
                    <a:lnTo>
                      <a:pt x="536" y="1250"/>
                    </a:lnTo>
                    <a:lnTo>
                      <a:pt x="534" y="1250"/>
                    </a:lnTo>
                    <a:lnTo>
                      <a:pt x="536" y="1252"/>
                    </a:lnTo>
                    <a:lnTo>
                      <a:pt x="536" y="1254"/>
                    </a:lnTo>
                    <a:lnTo>
                      <a:pt x="536" y="1254"/>
                    </a:lnTo>
                    <a:lnTo>
                      <a:pt x="536" y="1255"/>
                    </a:lnTo>
                    <a:lnTo>
                      <a:pt x="536" y="1255"/>
                    </a:lnTo>
                    <a:lnTo>
                      <a:pt x="536" y="1255"/>
                    </a:lnTo>
                    <a:lnTo>
                      <a:pt x="538" y="1255"/>
                    </a:lnTo>
                    <a:lnTo>
                      <a:pt x="538" y="1257"/>
                    </a:lnTo>
                    <a:lnTo>
                      <a:pt x="538" y="1257"/>
                    </a:lnTo>
                    <a:lnTo>
                      <a:pt x="540" y="1257"/>
                    </a:lnTo>
                    <a:lnTo>
                      <a:pt x="540" y="1255"/>
                    </a:lnTo>
                    <a:lnTo>
                      <a:pt x="543" y="1255"/>
                    </a:lnTo>
                    <a:lnTo>
                      <a:pt x="545" y="1255"/>
                    </a:lnTo>
                    <a:lnTo>
                      <a:pt x="545" y="1257"/>
                    </a:lnTo>
                    <a:lnTo>
                      <a:pt x="547" y="1257"/>
                    </a:lnTo>
                    <a:lnTo>
                      <a:pt x="549" y="1259"/>
                    </a:lnTo>
                    <a:lnTo>
                      <a:pt x="549" y="1259"/>
                    </a:lnTo>
                    <a:lnTo>
                      <a:pt x="549" y="1261"/>
                    </a:lnTo>
                    <a:lnTo>
                      <a:pt x="549" y="1261"/>
                    </a:lnTo>
                    <a:lnTo>
                      <a:pt x="547" y="1261"/>
                    </a:lnTo>
                    <a:lnTo>
                      <a:pt x="545" y="1263"/>
                    </a:lnTo>
                    <a:lnTo>
                      <a:pt x="545" y="1263"/>
                    </a:lnTo>
                    <a:lnTo>
                      <a:pt x="545" y="1264"/>
                    </a:lnTo>
                    <a:lnTo>
                      <a:pt x="545" y="1264"/>
                    </a:lnTo>
                    <a:lnTo>
                      <a:pt x="543" y="1263"/>
                    </a:lnTo>
                    <a:lnTo>
                      <a:pt x="543" y="1263"/>
                    </a:lnTo>
                    <a:lnTo>
                      <a:pt x="543" y="1263"/>
                    </a:lnTo>
                    <a:lnTo>
                      <a:pt x="543" y="1264"/>
                    </a:lnTo>
                    <a:lnTo>
                      <a:pt x="543" y="1266"/>
                    </a:lnTo>
                    <a:lnTo>
                      <a:pt x="545" y="1266"/>
                    </a:lnTo>
                    <a:lnTo>
                      <a:pt x="549" y="1266"/>
                    </a:lnTo>
                    <a:lnTo>
                      <a:pt x="549" y="1266"/>
                    </a:lnTo>
                    <a:lnTo>
                      <a:pt x="553" y="1268"/>
                    </a:lnTo>
                    <a:lnTo>
                      <a:pt x="553" y="1268"/>
                    </a:lnTo>
                    <a:lnTo>
                      <a:pt x="553" y="1266"/>
                    </a:lnTo>
                    <a:lnTo>
                      <a:pt x="553" y="1266"/>
                    </a:lnTo>
                    <a:lnTo>
                      <a:pt x="553" y="1266"/>
                    </a:lnTo>
                    <a:lnTo>
                      <a:pt x="551" y="1263"/>
                    </a:lnTo>
                    <a:lnTo>
                      <a:pt x="551" y="1259"/>
                    </a:lnTo>
                    <a:lnTo>
                      <a:pt x="549" y="1257"/>
                    </a:lnTo>
                    <a:lnTo>
                      <a:pt x="551" y="1257"/>
                    </a:lnTo>
                    <a:lnTo>
                      <a:pt x="551" y="1257"/>
                    </a:lnTo>
                    <a:lnTo>
                      <a:pt x="553" y="1257"/>
                    </a:lnTo>
                    <a:lnTo>
                      <a:pt x="553" y="1255"/>
                    </a:lnTo>
                    <a:lnTo>
                      <a:pt x="553" y="1255"/>
                    </a:lnTo>
                    <a:lnTo>
                      <a:pt x="554" y="1254"/>
                    </a:lnTo>
                    <a:lnTo>
                      <a:pt x="556" y="1254"/>
                    </a:lnTo>
                    <a:lnTo>
                      <a:pt x="556" y="1254"/>
                    </a:lnTo>
                    <a:lnTo>
                      <a:pt x="556" y="1252"/>
                    </a:lnTo>
                    <a:lnTo>
                      <a:pt x="558" y="1252"/>
                    </a:lnTo>
                    <a:lnTo>
                      <a:pt x="558" y="1252"/>
                    </a:lnTo>
                    <a:lnTo>
                      <a:pt x="562" y="1252"/>
                    </a:lnTo>
                    <a:lnTo>
                      <a:pt x="563" y="1252"/>
                    </a:lnTo>
                    <a:lnTo>
                      <a:pt x="563" y="1252"/>
                    </a:lnTo>
                    <a:lnTo>
                      <a:pt x="563" y="1252"/>
                    </a:lnTo>
                    <a:lnTo>
                      <a:pt x="563" y="1252"/>
                    </a:lnTo>
                    <a:lnTo>
                      <a:pt x="562" y="1252"/>
                    </a:lnTo>
                    <a:lnTo>
                      <a:pt x="558" y="1250"/>
                    </a:lnTo>
                    <a:lnTo>
                      <a:pt x="562" y="1252"/>
                    </a:lnTo>
                    <a:lnTo>
                      <a:pt x="563" y="1252"/>
                    </a:lnTo>
                    <a:lnTo>
                      <a:pt x="563" y="1252"/>
                    </a:lnTo>
                    <a:lnTo>
                      <a:pt x="560" y="1250"/>
                    </a:lnTo>
                    <a:lnTo>
                      <a:pt x="558" y="1246"/>
                    </a:lnTo>
                    <a:lnTo>
                      <a:pt x="556" y="1246"/>
                    </a:lnTo>
                    <a:lnTo>
                      <a:pt x="556" y="1246"/>
                    </a:lnTo>
                    <a:lnTo>
                      <a:pt x="554" y="1245"/>
                    </a:lnTo>
                    <a:lnTo>
                      <a:pt x="554" y="1245"/>
                    </a:lnTo>
                    <a:lnTo>
                      <a:pt x="556" y="1245"/>
                    </a:lnTo>
                    <a:lnTo>
                      <a:pt x="556" y="1245"/>
                    </a:lnTo>
                    <a:lnTo>
                      <a:pt x="556" y="1243"/>
                    </a:lnTo>
                    <a:lnTo>
                      <a:pt x="554" y="1239"/>
                    </a:lnTo>
                    <a:lnTo>
                      <a:pt x="553" y="1241"/>
                    </a:lnTo>
                    <a:lnTo>
                      <a:pt x="553" y="1241"/>
                    </a:lnTo>
                    <a:lnTo>
                      <a:pt x="553" y="1239"/>
                    </a:lnTo>
                    <a:lnTo>
                      <a:pt x="553" y="1234"/>
                    </a:lnTo>
                    <a:lnTo>
                      <a:pt x="553" y="1234"/>
                    </a:lnTo>
                    <a:lnTo>
                      <a:pt x="554" y="1232"/>
                    </a:lnTo>
                    <a:lnTo>
                      <a:pt x="554" y="1230"/>
                    </a:lnTo>
                    <a:lnTo>
                      <a:pt x="554" y="1230"/>
                    </a:lnTo>
                    <a:lnTo>
                      <a:pt x="553" y="1230"/>
                    </a:lnTo>
                    <a:lnTo>
                      <a:pt x="553" y="1228"/>
                    </a:lnTo>
                    <a:lnTo>
                      <a:pt x="554" y="1230"/>
                    </a:lnTo>
                    <a:lnTo>
                      <a:pt x="556" y="1230"/>
                    </a:lnTo>
                    <a:lnTo>
                      <a:pt x="558" y="1230"/>
                    </a:lnTo>
                    <a:lnTo>
                      <a:pt x="558" y="1230"/>
                    </a:lnTo>
                    <a:lnTo>
                      <a:pt x="558" y="1228"/>
                    </a:lnTo>
                    <a:lnTo>
                      <a:pt x="558" y="1226"/>
                    </a:lnTo>
                    <a:lnTo>
                      <a:pt x="558" y="1223"/>
                    </a:lnTo>
                    <a:lnTo>
                      <a:pt x="558" y="1223"/>
                    </a:lnTo>
                    <a:lnTo>
                      <a:pt x="556" y="1223"/>
                    </a:lnTo>
                    <a:lnTo>
                      <a:pt x="558" y="1219"/>
                    </a:lnTo>
                    <a:lnTo>
                      <a:pt x="558" y="1217"/>
                    </a:lnTo>
                    <a:lnTo>
                      <a:pt x="560" y="1216"/>
                    </a:lnTo>
                    <a:lnTo>
                      <a:pt x="560" y="1216"/>
                    </a:lnTo>
                    <a:lnTo>
                      <a:pt x="562" y="1214"/>
                    </a:lnTo>
                    <a:lnTo>
                      <a:pt x="563" y="1212"/>
                    </a:lnTo>
                    <a:lnTo>
                      <a:pt x="563" y="1210"/>
                    </a:lnTo>
                    <a:lnTo>
                      <a:pt x="565" y="1210"/>
                    </a:lnTo>
                    <a:lnTo>
                      <a:pt x="565" y="1210"/>
                    </a:lnTo>
                    <a:lnTo>
                      <a:pt x="565" y="1210"/>
                    </a:lnTo>
                    <a:lnTo>
                      <a:pt x="565" y="1208"/>
                    </a:lnTo>
                    <a:lnTo>
                      <a:pt x="563" y="1207"/>
                    </a:lnTo>
                    <a:lnTo>
                      <a:pt x="565" y="1207"/>
                    </a:lnTo>
                    <a:lnTo>
                      <a:pt x="565" y="1205"/>
                    </a:lnTo>
                    <a:lnTo>
                      <a:pt x="563" y="1203"/>
                    </a:lnTo>
                    <a:lnTo>
                      <a:pt x="563" y="1201"/>
                    </a:lnTo>
                    <a:lnTo>
                      <a:pt x="562" y="1201"/>
                    </a:lnTo>
                    <a:lnTo>
                      <a:pt x="560" y="1201"/>
                    </a:lnTo>
                    <a:lnTo>
                      <a:pt x="558" y="1201"/>
                    </a:lnTo>
                    <a:lnTo>
                      <a:pt x="554" y="1199"/>
                    </a:lnTo>
                    <a:lnTo>
                      <a:pt x="553" y="1198"/>
                    </a:lnTo>
                    <a:lnTo>
                      <a:pt x="549" y="1196"/>
                    </a:lnTo>
                    <a:lnTo>
                      <a:pt x="549" y="1196"/>
                    </a:lnTo>
                    <a:lnTo>
                      <a:pt x="547" y="1194"/>
                    </a:lnTo>
                    <a:lnTo>
                      <a:pt x="547" y="1192"/>
                    </a:lnTo>
                    <a:lnTo>
                      <a:pt x="547" y="1190"/>
                    </a:lnTo>
                    <a:lnTo>
                      <a:pt x="547" y="1188"/>
                    </a:lnTo>
                    <a:lnTo>
                      <a:pt x="547" y="1187"/>
                    </a:lnTo>
                    <a:lnTo>
                      <a:pt x="547" y="1187"/>
                    </a:lnTo>
                    <a:lnTo>
                      <a:pt x="549" y="1183"/>
                    </a:lnTo>
                    <a:lnTo>
                      <a:pt x="549" y="1183"/>
                    </a:lnTo>
                    <a:lnTo>
                      <a:pt x="551" y="1183"/>
                    </a:lnTo>
                    <a:lnTo>
                      <a:pt x="553" y="1181"/>
                    </a:lnTo>
                    <a:lnTo>
                      <a:pt x="553" y="1181"/>
                    </a:lnTo>
                    <a:lnTo>
                      <a:pt x="558" y="1181"/>
                    </a:lnTo>
                    <a:lnTo>
                      <a:pt x="558" y="1179"/>
                    </a:lnTo>
                    <a:lnTo>
                      <a:pt x="558" y="1179"/>
                    </a:lnTo>
                    <a:lnTo>
                      <a:pt x="556" y="1178"/>
                    </a:lnTo>
                    <a:lnTo>
                      <a:pt x="556" y="1176"/>
                    </a:lnTo>
                    <a:lnTo>
                      <a:pt x="558" y="1176"/>
                    </a:lnTo>
                    <a:lnTo>
                      <a:pt x="558" y="1176"/>
                    </a:lnTo>
                    <a:lnTo>
                      <a:pt x="558" y="1174"/>
                    </a:lnTo>
                    <a:lnTo>
                      <a:pt x="556" y="1172"/>
                    </a:lnTo>
                    <a:lnTo>
                      <a:pt x="556" y="1170"/>
                    </a:lnTo>
                    <a:lnTo>
                      <a:pt x="554" y="1169"/>
                    </a:lnTo>
                    <a:lnTo>
                      <a:pt x="554" y="1167"/>
                    </a:lnTo>
                    <a:lnTo>
                      <a:pt x="556" y="1165"/>
                    </a:lnTo>
                    <a:lnTo>
                      <a:pt x="556" y="1165"/>
                    </a:lnTo>
                    <a:lnTo>
                      <a:pt x="556" y="1163"/>
                    </a:lnTo>
                    <a:lnTo>
                      <a:pt x="560" y="1160"/>
                    </a:lnTo>
                    <a:lnTo>
                      <a:pt x="558" y="1160"/>
                    </a:lnTo>
                    <a:lnTo>
                      <a:pt x="558" y="1160"/>
                    </a:lnTo>
                    <a:lnTo>
                      <a:pt x="556" y="1160"/>
                    </a:lnTo>
                    <a:lnTo>
                      <a:pt x="554" y="1160"/>
                    </a:lnTo>
                    <a:lnTo>
                      <a:pt x="554" y="1158"/>
                    </a:lnTo>
                    <a:lnTo>
                      <a:pt x="554" y="1158"/>
                    </a:lnTo>
                    <a:lnTo>
                      <a:pt x="554" y="1158"/>
                    </a:lnTo>
                    <a:lnTo>
                      <a:pt x="554" y="1156"/>
                    </a:lnTo>
                    <a:lnTo>
                      <a:pt x="556" y="1156"/>
                    </a:lnTo>
                    <a:lnTo>
                      <a:pt x="558" y="1156"/>
                    </a:lnTo>
                    <a:lnTo>
                      <a:pt x="558" y="1156"/>
                    </a:lnTo>
                    <a:lnTo>
                      <a:pt x="560" y="1158"/>
                    </a:lnTo>
                    <a:lnTo>
                      <a:pt x="560" y="1160"/>
                    </a:lnTo>
                    <a:lnTo>
                      <a:pt x="562" y="1160"/>
                    </a:lnTo>
                    <a:lnTo>
                      <a:pt x="563" y="1158"/>
                    </a:lnTo>
                    <a:lnTo>
                      <a:pt x="563" y="1158"/>
                    </a:lnTo>
                    <a:lnTo>
                      <a:pt x="563" y="1156"/>
                    </a:lnTo>
                    <a:lnTo>
                      <a:pt x="562" y="1152"/>
                    </a:lnTo>
                    <a:lnTo>
                      <a:pt x="560" y="1150"/>
                    </a:lnTo>
                    <a:lnTo>
                      <a:pt x="560" y="1152"/>
                    </a:lnTo>
                    <a:lnTo>
                      <a:pt x="558" y="1152"/>
                    </a:lnTo>
                    <a:lnTo>
                      <a:pt x="558" y="1152"/>
                    </a:lnTo>
                    <a:lnTo>
                      <a:pt x="558" y="1154"/>
                    </a:lnTo>
                    <a:lnTo>
                      <a:pt x="556" y="1156"/>
                    </a:lnTo>
                    <a:lnTo>
                      <a:pt x="556" y="1154"/>
                    </a:lnTo>
                    <a:lnTo>
                      <a:pt x="556" y="1154"/>
                    </a:lnTo>
                    <a:lnTo>
                      <a:pt x="554" y="1152"/>
                    </a:lnTo>
                    <a:lnTo>
                      <a:pt x="553" y="1150"/>
                    </a:lnTo>
                    <a:lnTo>
                      <a:pt x="551" y="1149"/>
                    </a:lnTo>
                    <a:lnTo>
                      <a:pt x="549" y="1145"/>
                    </a:lnTo>
                    <a:lnTo>
                      <a:pt x="549" y="1141"/>
                    </a:lnTo>
                    <a:lnTo>
                      <a:pt x="547" y="1140"/>
                    </a:lnTo>
                    <a:lnTo>
                      <a:pt x="549" y="1138"/>
                    </a:lnTo>
                    <a:lnTo>
                      <a:pt x="549" y="1140"/>
                    </a:lnTo>
                    <a:lnTo>
                      <a:pt x="553" y="1140"/>
                    </a:lnTo>
                    <a:lnTo>
                      <a:pt x="554" y="1141"/>
                    </a:lnTo>
                    <a:lnTo>
                      <a:pt x="556" y="1141"/>
                    </a:lnTo>
                    <a:lnTo>
                      <a:pt x="558" y="1141"/>
                    </a:lnTo>
                    <a:lnTo>
                      <a:pt x="563" y="1141"/>
                    </a:lnTo>
                    <a:lnTo>
                      <a:pt x="565" y="1141"/>
                    </a:lnTo>
                    <a:lnTo>
                      <a:pt x="567" y="1140"/>
                    </a:lnTo>
                    <a:lnTo>
                      <a:pt x="567" y="1140"/>
                    </a:lnTo>
                    <a:lnTo>
                      <a:pt x="567" y="1138"/>
                    </a:lnTo>
                    <a:lnTo>
                      <a:pt x="567" y="1138"/>
                    </a:lnTo>
                    <a:lnTo>
                      <a:pt x="565" y="1132"/>
                    </a:lnTo>
                    <a:lnTo>
                      <a:pt x="565" y="1131"/>
                    </a:lnTo>
                    <a:lnTo>
                      <a:pt x="565" y="1129"/>
                    </a:lnTo>
                    <a:lnTo>
                      <a:pt x="565" y="1129"/>
                    </a:lnTo>
                    <a:lnTo>
                      <a:pt x="565" y="1129"/>
                    </a:lnTo>
                    <a:lnTo>
                      <a:pt x="565" y="1127"/>
                    </a:lnTo>
                    <a:lnTo>
                      <a:pt x="565" y="1125"/>
                    </a:lnTo>
                    <a:lnTo>
                      <a:pt x="565" y="1123"/>
                    </a:lnTo>
                    <a:lnTo>
                      <a:pt x="563" y="1123"/>
                    </a:lnTo>
                    <a:lnTo>
                      <a:pt x="563" y="1120"/>
                    </a:lnTo>
                    <a:lnTo>
                      <a:pt x="563" y="1118"/>
                    </a:lnTo>
                    <a:lnTo>
                      <a:pt x="565" y="1120"/>
                    </a:lnTo>
                    <a:lnTo>
                      <a:pt x="569" y="1120"/>
                    </a:lnTo>
                    <a:lnTo>
                      <a:pt x="572" y="1120"/>
                    </a:lnTo>
                    <a:lnTo>
                      <a:pt x="576" y="1120"/>
                    </a:lnTo>
                    <a:lnTo>
                      <a:pt x="580" y="1118"/>
                    </a:lnTo>
                    <a:lnTo>
                      <a:pt x="581" y="1118"/>
                    </a:lnTo>
                    <a:lnTo>
                      <a:pt x="583" y="1118"/>
                    </a:lnTo>
                    <a:lnTo>
                      <a:pt x="587" y="1116"/>
                    </a:lnTo>
                    <a:lnTo>
                      <a:pt x="589" y="1114"/>
                    </a:lnTo>
                    <a:lnTo>
                      <a:pt x="591" y="1114"/>
                    </a:lnTo>
                    <a:lnTo>
                      <a:pt x="592" y="1114"/>
                    </a:lnTo>
                    <a:lnTo>
                      <a:pt x="594" y="1112"/>
                    </a:lnTo>
                    <a:lnTo>
                      <a:pt x="596" y="1111"/>
                    </a:lnTo>
                    <a:lnTo>
                      <a:pt x="596" y="1109"/>
                    </a:lnTo>
                    <a:lnTo>
                      <a:pt x="596" y="1107"/>
                    </a:lnTo>
                    <a:lnTo>
                      <a:pt x="598" y="1105"/>
                    </a:lnTo>
                    <a:lnTo>
                      <a:pt x="600" y="1100"/>
                    </a:lnTo>
                    <a:lnTo>
                      <a:pt x="600" y="1098"/>
                    </a:lnTo>
                    <a:lnTo>
                      <a:pt x="598" y="1094"/>
                    </a:lnTo>
                    <a:lnTo>
                      <a:pt x="598" y="1093"/>
                    </a:lnTo>
                    <a:lnTo>
                      <a:pt x="596" y="1093"/>
                    </a:lnTo>
                    <a:lnTo>
                      <a:pt x="594" y="1093"/>
                    </a:lnTo>
                    <a:lnTo>
                      <a:pt x="592" y="1091"/>
                    </a:lnTo>
                    <a:lnTo>
                      <a:pt x="591" y="1089"/>
                    </a:lnTo>
                    <a:lnTo>
                      <a:pt x="592" y="1085"/>
                    </a:lnTo>
                    <a:lnTo>
                      <a:pt x="592" y="1084"/>
                    </a:lnTo>
                    <a:lnTo>
                      <a:pt x="589" y="1082"/>
                    </a:lnTo>
                    <a:lnTo>
                      <a:pt x="587" y="1080"/>
                    </a:lnTo>
                    <a:lnTo>
                      <a:pt x="585" y="1078"/>
                    </a:lnTo>
                    <a:lnTo>
                      <a:pt x="581" y="1076"/>
                    </a:lnTo>
                    <a:lnTo>
                      <a:pt x="580" y="1074"/>
                    </a:lnTo>
                    <a:lnTo>
                      <a:pt x="580" y="1073"/>
                    </a:lnTo>
                    <a:lnTo>
                      <a:pt x="580" y="1073"/>
                    </a:lnTo>
                    <a:lnTo>
                      <a:pt x="580" y="1071"/>
                    </a:lnTo>
                    <a:lnTo>
                      <a:pt x="581" y="1071"/>
                    </a:lnTo>
                    <a:lnTo>
                      <a:pt x="583" y="1074"/>
                    </a:lnTo>
                    <a:lnTo>
                      <a:pt x="585" y="1074"/>
                    </a:lnTo>
                    <a:lnTo>
                      <a:pt x="589" y="1076"/>
                    </a:lnTo>
                    <a:lnTo>
                      <a:pt x="591" y="1074"/>
                    </a:lnTo>
                    <a:lnTo>
                      <a:pt x="594" y="1076"/>
                    </a:lnTo>
                    <a:lnTo>
                      <a:pt x="596" y="1078"/>
                    </a:lnTo>
                    <a:lnTo>
                      <a:pt x="598" y="1078"/>
                    </a:lnTo>
                    <a:lnTo>
                      <a:pt x="600" y="1078"/>
                    </a:lnTo>
                    <a:lnTo>
                      <a:pt x="600" y="1078"/>
                    </a:lnTo>
                    <a:lnTo>
                      <a:pt x="601" y="1078"/>
                    </a:lnTo>
                    <a:lnTo>
                      <a:pt x="603" y="1078"/>
                    </a:lnTo>
                    <a:lnTo>
                      <a:pt x="607" y="1078"/>
                    </a:lnTo>
                    <a:lnTo>
                      <a:pt x="609" y="1080"/>
                    </a:lnTo>
                    <a:lnTo>
                      <a:pt x="610" y="1078"/>
                    </a:lnTo>
                    <a:lnTo>
                      <a:pt x="612" y="1078"/>
                    </a:lnTo>
                    <a:lnTo>
                      <a:pt x="614" y="1076"/>
                    </a:lnTo>
                    <a:lnTo>
                      <a:pt x="614" y="1074"/>
                    </a:lnTo>
                    <a:lnTo>
                      <a:pt x="614" y="1074"/>
                    </a:lnTo>
                    <a:lnTo>
                      <a:pt x="616" y="1073"/>
                    </a:lnTo>
                    <a:lnTo>
                      <a:pt x="616" y="1071"/>
                    </a:lnTo>
                    <a:lnTo>
                      <a:pt x="618" y="1069"/>
                    </a:lnTo>
                    <a:lnTo>
                      <a:pt x="618" y="1067"/>
                    </a:lnTo>
                    <a:lnTo>
                      <a:pt x="618" y="1067"/>
                    </a:lnTo>
                    <a:lnTo>
                      <a:pt x="618" y="1067"/>
                    </a:lnTo>
                    <a:lnTo>
                      <a:pt x="618" y="1065"/>
                    </a:lnTo>
                    <a:lnTo>
                      <a:pt x="618" y="1065"/>
                    </a:lnTo>
                    <a:lnTo>
                      <a:pt x="621" y="1064"/>
                    </a:lnTo>
                    <a:lnTo>
                      <a:pt x="621" y="1060"/>
                    </a:lnTo>
                    <a:lnTo>
                      <a:pt x="623" y="1058"/>
                    </a:lnTo>
                    <a:lnTo>
                      <a:pt x="623" y="1055"/>
                    </a:lnTo>
                    <a:lnTo>
                      <a:pt x="623" y="1053"/>
                    </a:lnTo>
                    <a:lnTo>
                      <a:pt x="625" y="1051"/>
                    </a:lnTo>
                    <a:lnTo>
                      <a:pt x="625" y="1049"/>
                    </a:lnTo>
                    <a:lnTo>
                      <a:pt x="629" y="1047"/>
                    </a:lnTo>
                    <a:lnTo>
                      <a:pt x="629" y="1047"/>
                    </a:lnTo>
                    <a:lnTo>
                      <a:pt x="630" y="1046"/>
                    </a:lnTo>
                    <a:lnTo>
                      <a:pt x="632" y="1046"/>
                    </a:lnTo>
                    <a:lnTo>
                      <a:pt x="632" y="1044"/>
                    </a:lnTo>
                    <a:lnTo>
                      <a:pt x="632" y="1042"/>
                    </a:lnTo>
                    <a:lnTo>
                      <a:pt x="634" y="1040"/>
                    </a:lnTo>
                    <a:lnTo>
                      <a:pt x="634" y="1036"/>
                    </a:lnTo>
                    <a:lnTo>
                      <a:pt x="636" y="1035"/>
                    </a:lnTo>
                    <a:lnTo>
                      <a:pt x="636" y="1031"/>
                    </a:lnTo>
                    <a:lnTo>
                      <a:pt x="638" y="1027"/>
                    </a:lnTo>
                    <a:lnTo>
                      <a:pt x="638" y="1026"/>
                    </a:lnTo>
                    <a:lnTo>
                      <a:pt x="638" y="1024"/>
                    </a:lnTo>
                    <a:lnTo>
                      <a:pt x="638" y="1024"/>
                    </a:lnTo>
                    <a:lnTo>
                      <a:pt x="639" y="1022"/>
                    </a:lnTo>
                    <a:lnTo>
                      <a:pt x="641" y="1018"/>
                    </a:lnTo>
                    <a:lnTo>
                      <a:pt x="641" y="1018"/>
                    </a:lnTo>
                    <a:lnTo>
                      <a:pt x="641" y="1017"/>
                    </a:lnTo>
                    <a:lnTo>
                      <a:pt x="643" y="1017"/>
                    </a:lnTo>
                    <a:lnTo>
                      <a:pt x="645" y="1015"/>
                    </a:lnTo>
                    <a:lnTo>
                      <a:pt x="645" y="1013"/>
                    </a:lnTo>
                    <a:lnTo>
                      <a:pt x="645" y="1009"/>
                    </a:lnTo>
                    <a:lnTo>
                      <a:pt x="645" y="1004"/>
                    </a:lnTo>
                    <a:lnTo>
                      <a:pt x="645" y="1004"/>
                    </a:lnTo>
                    <a:lnTo>
                      <a:pt x="647" y="1004"/>
                    </a:lnTo>
                    <a:lnTo>
                      <a:pt x="647" y="1002"/>
                    </a:lnTo>
                    <a:lnTo>
                      <a:pt x="645" y="1002"/>
                    </a:lnTo>
                    <a:lnTo>
                      <a:pt x="645" y="1000"/>
                    </a:lnTo>
                    <a:lnTo>
                      <a:pt x="643" y="1000"/>
                    </a:lnTo>
                    <a:lnTo>
                      <a:pt x="643" y="998"/>
                    </a:lnTo>
                    <a:lnTo>
                      <a:pt x="643" y="997"/>
                    </a:lnTo>
                    <a:lnTo>
                      <a:pt x="643" y="995"/>
                    </a:lnTo>
                    <a:lnTo>
                      <a:pt x="641" y="993"/>
                    </a:lnTo>
                    <a:lnTo>
                      <a:pt x="641" y="993"/>
                    </a:lnTo>
                    <a:lnTo>
                      <a:pt x="641" y="991"/>
                    </a:lnTo>
                    <a:lnTo>
                      <a:pt x="641" y="991"/>
                    </a:lnTo>
                    <a:lnTo>
                      <a:pt x="641" y="989"/>
                    </a:lnTo>
                    <a:lnTo>
                      <a:pt x="643" y="986"/>
                    </a:lnTo>
                    <a:lnTo>
                      <a:pt x="645" y="986"/>
                    </a:lnTo>
                    <a:lnTo>
                      <a:pt x="647" y="984"/>
                    </a:lnTo>
                    <a:lnTo>
                      <a:pt x="648" y="980"/>
                    </a:lnTo>
                    <a:lnTo>
                      <a:pt x="648" y="980"/>
                    </a:lnTo>
                    <a:lnTo>
                      <a:pt x="648" y="979"/>
                    </a:lnTo>
                    <a:lnTo>
                      <a:pt x="650" y="977"/>
                    </a:lnTo>
                    <a:lnTo>
                      <a:pt x="652" y="977"/>
                    </a:lnTo>
                    <a:lnTo>
                      <a:pt x="652" y="975"/>
                    </a:lnTo>
                    <a:lnTo>
                      <a:pt x="654" y="975"/>
                    </a:lnTo>
                    <a:lnTo>
                      <a:pt x="656" y="971"/>
                    </a:lnTo>
                    <a:lnTo>
                      <a:pt x="658" y="971"/>
                    </a:lnTo>
                    <a:lnTo>
                      <a:pt x="659" y="971"/>
                    </a:lnTo>
                    <a:lnTo>
                      <a:pt x="659" y="970"/>
                    </a:lnTo>
                    <a:lnTo>
                      <a:pt x="659" y="970"/>
                    </a:lnTo>
                    <a:lnTo>
                      <a:pt x="661" y="968"/>
                    </a:lnTo>
                    <a:lnTo>
                      <a:pt x="665" y="968"/>
                    </a:lnTo>
                    <a:lnTo>
                      <a:pt x="665" y="966"/>
                    </a:lnTo>
                    <a:lnTo>
                      <a:pt x="667" y="966"/>
                    </a:lnTo>
                    <a:lnTo>
                      <a:pt x="667" y="964"/>
                    </a:lnTo>
                    <a:lnTo>
                      <a:pt x="668" y="964"/>
                    </a:lnTo>
                    <a:lnTo>
                      <a:pt x="670" y="964"/>
                    </a:lnTo>
                    <a:lnTo>
                      <a:pt x="670" y="964"/>
                    </a:lnTo>
                    <a:lnTo>
                      <a:pt x="670" y="962"/>
                    </a:lnTo>
                    <a:lnTo>
                      <a:pt x="670" y="962"/>
                    </a:lnTo>
                    <a:lnTo>
                      <a:pt x="670" y="962"/>
                    </a:lnTo>
                    <a:lnTo>
                      <a:pt x="670" y="962"/>
                    </a:lnTo>
                    <a:lnTo>
                      <a:pt x="670" y="960"/>
                    </a:lnTo>
                    <a:lnTo>
                      <a:pt x="672" y="960"/>
                    </a:lnTo>
                    <a:lnTo>
                      <a:pt x="672" y="960"/>
                    </a:lnTo>
                    <a:lnTo>
                      <a:pt x="674" y="960"/>
                    </a:lnTo>
                    <a:lnTo>
                      <a:pt x="676" y="960"/>
                    </a:lnTo>
                    <a:lnTo>
                      <a:pt x="677" y="960"/>
                    </a:lnTo>
                    <a:lnTo>
                      <a:pt x="677" y="960"/>
                    </a:lnTo>
                    <a:lnTo>
                      <a:pt x="679" y="960"/>
                    </a:lnTo>
                    <a:lnTo>
                      <a:pt x="681" y="960"/>
                    </a:lnTo>
                    <a:lnTo>
                      <a:pt x="683" y="960"/>
                    </a:lnTo>
                    <a:lnTo>
                      <a:pt x="683" y="960"/>
                    </a:lnTo>
                    <a:lnTo>
                      <a:pt x="685" y="960"/>
                    </a:lnTo>
                    <a:lnTo>
                      <a:pt x="687" y="960"/>
                    </a:lnTo>
                    <a:lnTo>
                      <a:pt x="690" y="960"/>
                    </a:lnTo>
                    <a:lnTo>
                      <a:pt x="690" y="959"/>
                    </a:lnTo>
                    <a:lnTo>
                      <a:pt x="690" y="957"/>
                    </a:lnTo>
                    <a:lnTo>
                      <a:pt x="690" y="955"/>
                    </a:lnTo>
                    <a:lnTo>
                      <a:pt x="692" y="955"/>
                    </a:lnTo>
                    <a:lnTo>
                      <a:pt x="692" y="953"/>
                    </a:lnTo>
                    <a:lnTo>
                      <a:pt x="696" y="951"/>
                    </a:lnTo>
                    <a:lnTo>
                      <a:pt x="697" y="951"/>
                    </a:lnTo>
                    <a:lnTo>
                      <a:pt x="697" y="950"/>
                    </a:lnTo>
                    <a:lnTo>
                      <a:pt x="697" y="948"/>
                    </a:lnTo>
                    <a:lnTo>
                      <a:pt x="697" y="946"/>
                    </a:lnTo>
                    <a:lnTo>
                      <a:pt x="697" y="942"/>
                    </a:lnTo>
                    <a:lnTo>
                      <a:pt x="699" y="941"/>
                    </a:lnTo>
                    <a:lnTo>
                      <a:pt x="701" y="937"/>
                    </a:lnTo>
                    <a:lnTo>
                      <a:pt x="703" y="935"/>
                    </a:lnTo>
                    <a:lnTo>
                      <a:pt x="703" y="930"/>
                    </a:lnTo>
                    <a:lnTo>
                      <a:pt x="705" y="928"/>
                    </a:lnTo>
                    <a:lnTo>
                      <a:pt x="706" y="926"/>
                    </a:lnTo>
                    <a:lnTo>
                      <a:pt x="706" y="921"/>
                    </a:lnTo>
                    <a:lnTo>
                      <a:pt x="706" y="919"/>
                    </a:lnTo>
                    <a:lnTo>
                      <a:pt x="706" y="915"/>
                    </a:lnTo>
                    <a:lnTo>
                      <a:pt x="706" y="913"/>
                    </a:lnTo>
                    <a:lnTo>
                      <a:pt x="706" y="912"/>
                    </a:lnTo>
                    <a:lnTo>
                      <a:pt x="708" y="910"/>
                    </a:lnTo>
                    <a:lnTo>
                      <a:pt x="708" y="908"/>
                    </a:lnTo>
                    <a:lnTo>
                      <a:pt x="708" y="906"/>
                    </a:lnTo>
                    <a:lnTo>
                      <a:pt x="708" y="899"/>
                    </a:lnTo>
                    <a:lnTo>
                      <a:pt x="710" y="897"/>
                    </a:lnTo>
                    <a:lnTo>
                      <a:pt x="710" y="894"/>
                    </a:lnTo>
                    <a:lnTo>
                      <a:pt x="710" y="890"/>
                    </a:lnTo>
                    <a:lnTo>
                      <a:pt x="710" y="888"/>
                    </a:lnTo>
                    <a:lnTo>
                      <a:pt x="708" y="886"/>
                    </a:lnTo>
                    <a:lnTo>
                      <a:pt x="708" y="883"/>
                    </a:lnTo>
                    <a:lnTo>
                      <a:pt x="708" y="881"/>
                    </a:lnTo>
                    <a:lnTo>
                      <a:pt x="708" y="877"/>
                    </a:lnTo>
                    <a:lnTo>
                      <a:pt x="708" y="872"/>
                    </a:lnTo>
                    <a:lnTo>
                      <a:pt x="708" y="870"/>
                    </a:lnTo>
                    <a:lnTo>
                      <a:pt x="708" y="868"/>
                    </a:lnTo>
                    <a:lnTo>
                      <a:pt x="708" y="865"/>
                    </a:lnTo>
                    <a:lnTo>
                      <a:pt x="708" y="865"/>
                    </a:lnTo>
                    <a:lnTo>
                      <a:pt x="710" y="863"/>
                    </a:lnTo>
                    <a:lnTo>
                      <a:pt x="710" y="863"/>
                    </a:lnTo>
                    <a:lnTo>
                      <a:pt x="712" y="863"/>
                    </a:lnTo>
                    <a:lnTo>
                      <a:pt x="712" y="863"/>
                    </a:lnTo>
                    <a:lnTo>
                      <a:pt x="715" y="861"/>
                    </a:lnTo>
                    <a:lnTo>
                      <a:pt x="715" y="859"/>
                    </a:lnTo>
                    <a:lnTo>
                      <a:pt x="717" y="854"/>
                    </a:lnTo>
                    <a:lnTo>
                      <a:pt x="719" y="850"/>
                    </a:lnTo>
                    <a:lnTo>
                      <a:pt x="719" y="848"/>
                    </a:lnTo>
                    <a:lnTo>
                      <a:pt x="721" y="847"/>
                    </a:lnTo>
                    <a:lnTo>
                      <a:pt x="723" y="845"/>
                    </a:lnTo>
                    <a:lnTo>
                      <a:pt x="723" y="843"/>
                    </a:lnTo>
                    <a:lnTo>
                      <a:pt x="725" y="841"/>
                    </a:lnTo>
                    <a:lnTo>
                      <a:pt x="728" y="839"/>
                    </a:lnTo>
                    <a:lnTo>
                      <a:pt x="728" y="837"/>
                    </a:lnTo>
                    <a:lnTo>
                      <a:pt x="730" y="836"/>
                    </a:lnTo>
                    <a:lnTo>
                      <a:pt x="732" y="834"/>
                    </a:lnTo>
                    <a:lnTo>
                      <a:pt x="734" y="830"/>
                    </a:lnTo>
                    <a:lnTo>
                      <a:pt x="737" y="825"/>
                    </a:lnTo>
                    <a:lnTo>
                      <a:pt x="737" y="825"/>
                    </a:lnTo>
                    <a:lnTo>
                      <a:pt x="739" y="823"/>
                    </a:lnTo>
                    <a:lnTo>
                      <a:pt x="739" y="816"/>
                    </a:lnTo>
                    <a:lnTo>
                      <a:pt x="739" y="814"/>
                    </a:lnTo>
                    <a:lnTo>
                      <a:pt x="739" y="807"/>
                    </a:lnTo>
                    <a:lnTo>
                      <a:pt x="739" y="803"/>
                    </a:lnTo>
                    <a:lnTo>
                      <a:pt x="739" y="799"/>
                    </a:lnTo>
                    <a:lnTo>
                      <a:pt x="737" y="792"/>
                    </a:lnTo>
                    <a:close/>
                    <a:moveTo>
                      <a:pt x="151" y="31"/>
                    </a:moveTo>
                    <a:lnTo>
                      <a:pt x="151" y="31"/>
                    </a:lnTo>
                    <a:lnTo>
                      <a:pt x="152" y="31"/>
                    </a:lnTo>
                    <a:lnTo>
                      <a:pt x="152" y="31"/>
                    </a:lnTo>
                    <a:lnTo>
                      <a:pt x="151" y="31"/>
                    </a:lnTo>
                    <a:close/>
                    <a:moveTo>
                      <a:pt x="386" y="269"/>
                    </a:moveTo>
                    <a:lnTo>
                      <a:pt x="388" y="268"/>
                    </a:lnTo>
                    <a:lnTo>
                      <a:pt x="388" y="268"/>
                    </a:lnTo>
                    <a:lnTo>
                      <a:pt x="388" y="266"/>
                    </a:lnTo>
                    <a:lnTo>
                      <a:pt x="382" y="269"/>
                    </a:lnTo>
                    <a:lnTo>
                      <a:pt x="381" y="269"/>
                    </a:lnTo>
                    <a:lnTo>
                      <a:pt x="379" y="269"/>
                    </a:lnTo>
                    <a:lnTo>
                      <a:pt x="379" y="268"/>
                    </a:lnTo>
                    <a:lnTo>
                      <a:pt x="381" y="268"/>
                    </a:lnTo>
                    <a:lnTo>
                      <a:pt x="388" y="262"/>
                    </a:lnTo>
                    <a:lnTo>
                      <a:pt x="395" y="260"/>
                    </a:lnTo>
                    <a:lnTo>
                      <a:pt x="397" y="258"/>
                    </a:lnTo>
                    <a:lnTo>
                      <a:pt x="400" y="257"/>
                    </a:lnTo>
                    <a:lnTo>
                      <a:pt x="404" y="255"/>
                    </a:lnTo>
                    <a:lnTo>
                      <a:pt x="406" y="255"/>
                    </a:lnTo>
                    <a:lnTo>
                      <a:pt x="406" y="255"/>
                    </a:lnTo>
                    <a:lnTo>
                      <a:pt x="408" y="253"/>
                    </a:lnTo>
                    <a:lnTo>
                      <a:pt x="409" y="251"/>
                    </a:lnTo>
                    <a:lnTo>
                      <a:pt x="409" y="251"/>
                    </a:lnTo>
                    <a:lnTo>
                      <a:pt x="409" y="253"/>
                    </a:lnTo>
                    <a:lnTo>
                      <a:pt x="409" y="253"/>
                    </a:lnTo>
                    <a:lnTo>
                      <a:pt x="411" y="253"/>
                    </a:lnTo>
                    <a:lnTo>
                      <a:pt x="413" y="249"/>
                    </a:lnTo>
                    <a:lnTo>
                      <a:pt x="415" y="249"/>
                    </a:lnTo>
                    <a:lnTo>
                      <a:pt x="413" y="249"/>
                    </a:lnTo>
                    <a:lnTo>
                      <a:pt x="413" y="251"/>
                    </a:lnTo>
                    <a:lnTo>
                      <a:pt x="411" y="251"/>
                    </a:lnTo>
                    <a:lnTo>
                      <a:pt x="411" y="253"/>
                    </a:lnTo>
                    <a:lnTo>
                      <a:pt x="411" y="251"/>
                    </a:lnTo>
                    <a:lnTo>
                      <a:pt x="413" y="251"/>
                    </a:lnTo>
                    <a:lnTo>
                      <a:pt x="415" y="251"/>
                    </a:lnTo>
                    <a:lnTo>
                      <a:pt x="415" y="251"/>
                    </a:lnTo>
                    <a:lnTo>
                      <a:pt x="417" y="248"/>
                    </a:lnTo>
                    <a:lnTo>
                      <a:pt x="417" y="248"/>
                    </a:lnTo>
                    <a:lnTo>
                      <a:pt x="420" y="249"/>
                    </a:lnTo>
                    <a:lnTo>
                      <a:pt x="420" y="255"/>
                    </a:lnTo>
                    <a:lnTo>
                      <a:pt x="424" y="249"/>
                    </a:lnTo>
                    <a:lnTo>
                      <a:pt x="424" y="249"/>
                    </a:lnTo>
                    <a:lnTo>
                      <a:pt x="426" y="251"/>
                    </a:lnTo>
                    <a:lnTo>
                      <a:pt x="428" y="251"/>
                    </a:lnTo>
                    <a:lnTo>
                      <a:pt x="428" y="251"/>
                    </a:lnTo>
                    <a:lnTo>
                      <a:pt x="428" y="253"/>
                    </a:lnTo>
                    <a:lnTo>
                      <a:pt x="428" y="257"/>
                    </a:lnTo>
                    <a:lnTo>
                      <a:pt x="428" y="258"/>
                    </a:lnTo>
                    <a:lnTo>
                      <a:pt x="431" y="258"/>
                    </a:lnTo>
                    <a:lnTo>
                      <a:pt x="433" y="258"/>
                    </a:lnTo>
                    <a:lnTo>
                      <a:pt x="433" y="260"/>
                    </a:lnTo>
                    <a:lnTo>
                      <a:pt x="431" y="262"/>
                    </a:lnTo>
                    <a:lnTo>
                      <a:pt x="431" y="262"/>
                    </a:lnTo>
                    <a:lnTo>
                      <a:pt x="433" y="266"/>
                    </a:lnTo>
                    <a:lnTo>
                      <a:pt x="431" y="268"/>
                    </a:lnTo>
                    <a:lnTo>
                      <a:pt x="431" y="269"/>
                    </a:lnTo>
                    <a:lnTo>
                      <a:pt x="431" y="269"/>
                    </a:lnTo>
                    <a:lnTo>
                      <a:pt x="431" y="269"/>
                    </a:lnTo>
                    <a:lnTo>
                      <a:pt x="431" y="271"/>
                    </a:lnTo>
                    <a:lnTo>
                      <a:pt x="431" y="271"/>
                    </a:lnTo>
                    <a:lnTo>
                      <a:pt x="429" y="271"/>
                    </a:lnTo>
                    <a:lnTo>
                      <a:pt x="429" y="273"/>
                    </a:lnTo>
                    <a:lnTo>
                      <a:pt x="429" y="273"/>
                    </a:lnTo>
                    <a:lnTo>
                      <a:pt x="429" y="273"/>
                    </a:lnTo>
                    <a:lnTo>
                      <a:pt x="428" y="273"/>
                    </a:lnTo>
                    <a:lnTo>
                      <a:pt x="428" y="273"/>
                    </a:lnTo>
                    <a:lnTo>
                      <a:pt x="426" y="273"/>
                    </a:lnTo>
                    <a:lnTo>
                      <a:pt x="428" y="271"/>
                    </a:lnTo>
                    <a:lnTo>
                      <a:pt x="428" y="269"/>
                    </a:lnTo>
                    <a:lnTo>
                      <a:pt x="426" y="269"/>
                    </a:lnTo>
                    <a:lnTo>
                      <a:pt x="424" y="271"/>
                    </a:lnTo>
                    <a:lnTo>
                      <a:pt x="424" y="271"/>
                    </a:lnTo>
                    <a:lnTo>
                      <a:pt x="420" y="271"/>
                    </a:lnTo>
                    <a:lnTo>
                      <a:pt x="417" y="271"/>
                    </a:lnTo>
                    <a:lnTo>
                      <a:pt x="417" y="271"/>
                    </a:lnTo>
                    <a:lnTo>
                      <a:pt x="415" y="273"/>
                    </a:lnTo>
                    <a:lnTo>
                      <a:pt x="415" y="273"/>
                    </a:lnTo>
                    <a:lnTo>
                      <a:pt x="411" y="271"/>
                    </a:lnTo>
                    <a:lnTo>
                      <a:pt x="411" y="273"/>
                    </a:lnTo>
                    <a:lnTo>
                      <a:pt x="409" y="271"/>
                    </a:lnTo>
                    <a:lnTo>
                      <a:pt x="409" y="269"/>
                    </a:lnTo>
                    <a:lnTo>
                      <a:pt x="408" y="268"/>
                    </a:lnTo>
                    <a:lnTo>
                      <a:pt x="406" y="269"/>
                    </a:lnTo>
                    <a:lnTo>
                      <a:pt x="406" y="268"/>
                    </a:lnTo>
                    <a:lnTo>
                      <a:pt x="404" y="269"/>
                    </a:lnTo>
                    <a:lnTo>
                      <a:pt x="404" y="269"/>
                    </a:lnTo>
                    <a:lnTo>
                      <a:pt x="404" y="268"/>
                    </a:lnTo>
                    <a:lnTo>
                      <a:pt x="406" y="266"/>
                    </a:lnTo>
                    <a:lnTo>
                      <a:pt x="406" y="266"/>
                    </a:lnTo>
                    <a:lnTo>
                      <a:pt x="409" y="264"/>
                    </a:lnTo>
                    <a:lnTo>
                      <a:pt x="411" y="262"/>
                    </a:lnTo>
                    <a:lnTo>
                      <a:pt x="411" y="262"/>
                    </a:lnTo>
                    <a:lnTo>
                      <a:pt x="409" y="262"/>
                    </a:lnTo>
                    <a:lnTo>
                      <a:pt x="408" y="262"/>
                    </a:lnTo>
                    <a:lnTo>
                      <a:pt x="406" y="262"/>
                    </a:lnTo>
                    <a:lnTo>
                      <a:pt x="404" y="264"/>
                    </a:lnTo>
                    <a:lnTo>
                      <a:pt x="402" y="266"/>
                    </a:lnTo>
                    <a:lnTo>
                      <a:pt x="400" y="266"/>
                    </a:lnTo>
                    <a:lnTo>
                      <a:pt x="399" y="268"/>
                    </a:lnTo>
                    <a:lnTo>
                      <a:pt x="397" y="268"/>
                    </a:lnTo>
                    <a:lnTo>
                      <a:pt x="395" y="268"/>
                    </a:lnTo>
                    <a:lnTo>
                      <a:pt x="391" y="269"/>
                    </a:lnTo>
                    <a:lnTo>
                      <a:pt x="390" y="269"/>
                    </a:lnTo>
                    <a:lnTo>
                      <a:pt x="388" y="269"/>
                    </a:lnTo>
                    <a:lnTo>
                      <a:pt x="386" y="269"/>
                    </a:lnTo>
                    <a:close/>
                    <a:moveTo>
                      <a:pt x="417" y="287"/>
                    </a:moveTo>
                    <a:lnTo>
                      <a:pt x="415" y="287"/>
                    </a:lnTo>
                    <a:lnTo>
                      <a:pt x="415" y="289"/>
                    </a:lnTo>
                    <a:lnTo>
                      <a:pt x="415" y="287"/>
                    </a:lnTo>
                    <a:lnTo>
                      <a:pt x="415" y="287"/>
                    </a:lnTo>
                    <a:lnTo>
                      <a:pt x="415" y="286"/>
                    </a:lnTo>
                    <a:lnTo>
                      <a:pt x="415" y="286"/>
                    </a:lnTo>
                    <a:lnTo>
                      <a:pt x="413" y="287"/>
                    </a:lnTo>
                    <a:lnTo>
                      <a:pt x="411" y="287"/>
                    </a:lnTo>
                    <a:lnTo>
                      <a:pt x="411" y="289"/>
                    </a:lnTo>
                    <a:lnTo>
                      <a:pt x="409" y="289"/>
                    </a:lnTo>
                    <a:lnTo>
                      <a:pt x="409" y="291"/>
                    </a:lnTo>
                    <a:lnTo>
                      <a:pt x="408" y="293"/>
                    </a:lnTo>
                    <a:lnTo>
                      <a:pt x="408" y="293"/>
                    </a:lnTo>
                    <a:lnTo>
                      <a:pt x="408" y="295"/>
                    </a:lnTo>
                    <a:lnTo>
                      <a:pt x="406" y="295"/>
                    </a:lnTo>
                    <a:lnTo>
                      <a:pt x="406" y="298"/>
                    </a:lnTo>
                    <a:lnTo>
                      <a:pt x="404" y="300"/>
                    </a:lnTo>
                    <a:lnTo>
                      <a:pt x="402" y="304"/>
                    </a:lnTo>
                    <a:lnTo>
                      <a:pt x="404" y="304"/>
                    </a:lnTo>
                    <a:lnTo>
                      <a:pt x="402" y="306"/>
                    </a:lnTo>
                    <a:lnTo>
                      <a:pt x="400" y="311"/>
                    </a:lnTo>
                    <a:lnTo>
                      <a:pt x="399" y="315"/>
                    </a:lnTo>
                    <a:lnTo>
                      <a:pt x="397" y="316"/>
                    </a:lnTo>
                    <a:lnTo>
                      <a:pt x="395" y="316"/>
                    </a:lnTo>
                    <a:lnTo>
                      <a:pt x="393" y="318"/>
                    </a:lnTo>
                    <a:lnTo>
                      <a:pt x="391" y="320"/>
                    </a:lnTo>
                    <a:lnTo>
                      <a:pt x="390" y="320"/>
                    </a:lnTo>
                    <a:lnTo>
                      <a:pt x="388" y="320"/>
                    </a:lnTo>
                    <a:lnTo>
                      <a:pt x="388" y="318"/>
                    </a:lnTo>
                    <a:lnTo>
                      <a:pt x="388" y="318"/>
                    </a:lnTo>
                    <a:lnTo>
                      <a:pt x="388" y="316"/>
                    </a:lnTo>
                    <a:lnTo>
                      <a:pt x="388" y="313"/>
                    </a:lnTo>
                    <a:lnTo>
                      <a:pt x="390" y="311"/>
                    </a:lnTo>
                    <a:lnTo>
                      <a:pt x="390" y="309"/>
                    </a:lnTo>
                    <a:lnTo>
                      <a:pt x="391" y="309"/>
                    </a:lnTo>
                    <a:lnTo>
                      <a:pt x="391" y="306"/>
                    </a:lnTo>
                    <a:lnTo>
                      <a:pt x="393" y="304"/>
                    </a:lnTo>
                    <a:lnTo>
                      <a:pt x="393" y="302"/>
                    </a:lnTo>
                    <a:lnTo>
                      <a:pt x="395" y="300"/>
                    </a:lnTo>
                    <a:lnTo>
                      <a:pt x="397" y="298"/>
                    </a:lnTo>
                    <a:lnTo>
                      <a:pt x="397" y="296"/>
                    </a:lnTo>
                    <a:lnTo>
                      <a:pt x="399" y="293"/>
                    </a:lnTo>
                    <a:lnTo>
                      <a:pt x="400" y="293"/>
                    </a:lnTo>
                    <a:lnTo>
                      <a:pt x="400" y="291"/>
                    </a:lnTo>
                    <a:lnTo>
                      <a:pt x="402" y="289"/>
                    </a:lnTo>
                    <a:lnTo>
                      <a:pt x="404" y="287"/>
                    </a:lnTo>
                    <a:lnTo>
                      <a:pt x="406" y="286"/>
                    </a:lnTo>
                    <a:lnTo>
                      <a:pt x="406" y="284"/>
                    </a:lnTo>
                    <a:lnTo>
                      <a:pt x="404" y="286"/>
                    </a:lnTo>
                    <a:lnTo>
                      <a:pt x="402" y="287"/>
                    </a:lnTo>
                    <a:lnTo>
                      <a:pt x="402" y="287"/>
                    </a:lnTo>
                    <a:lnTo>
                      <a:pt x="402" y="287"/>
                    </a:lnTo>
                    <a:lnTo>
                      <a:pt x="397" y="291"/>
                    </a:lnTo>
                    <a:lnTo>
                      <a:pt x="397" y="291"/>
                    </a:lnTo>
                    <a:lnTo>
                      <a:pt x="399" y="287"/>
                    </a:lnTo>
                    <a:lnTo>
                      <a:pt x="400" y="287"/>
                    </a:lnTo>
                    <a:lnTo>
                      <a:pt x="400" y="287"/>
                    </a:lnTo>
                    <a:lnTo>
                      <a:pt x="402" y="286"/>
                    </a:lnTo>
                    <a:lnTo>
                      <a:pt x="408" y="280"/>
                    </a:lnTo>
                    <a:lnTo>
                      <a:pt x="409" y="278"/>
                    </a:lnTo>
                    <a:lnTo>
                      <a:pt x="409" y="280"/>
                    </a:lnTo>
                    <a:lnTo>
                      <a:pt x="411" y="278"/>
                    </a:lnTo>
                    <a:lnTo>
                      <a:pt x="411" y="278"/>
                    </a:lnTo>
                    <a:lnTo>
                      <a:pt x="411" y="280"/>
                    </a:lnTo>
                    <a:lnTo>
                      <a:pt x="411" y="280"/>
                    </a:lnTo>
                    <a:lnTo>
                      <a:pt x="415" y="278"/>
                    </a:lnTo>
                    <a:lnTo>
                      <a:pt x="417" y="278"/>
                    </a:lnTo>
                    <a:lnTo>
                      <a:pt x="419" y="278"/>
                    </a:lnTo>
                    <a:lnTo>
                      <a:pt x="420" y="277"/>
                    </a:lnTo>
                    <a:lnTo>
                      <a:pt x="422" y="277"/>
                    </a:lnTo>
                    <a:lnTo>
                      <a:pt x="424" y="278"/>
                    </a:lnTo>
                    <a:lnTo>
                      <a:pt x="424" y="278"/>
                    </a:lnTo>
                    <a:lnTo>
                      <a:pt x="424" y="278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8"/>
                    </a:lnTo>
                    <a:lnTo>
                      <a:pt x="428" y="278"/>
                    </a:lnTo>
                    <a:lnTo>
                      <a:pt x="428" y="278"/>
                    </a:lnTo>
                    <a:lnTo>
                      <a:pt x="428" y="278"/>
                    </a:lnTo>
                    <a:lnTo>
                      <a:pt x="429" y="278"/>
                    </a:lnTo>
                    <a:lnTo>
                      <a:pt x="431" y="278"/>
                    </a:lnTo>
                    <a:lnTo>
                      <a:pt x="431" y="278"/>
                    </a:lnTo>
                    <a:lnTo>
                      <a:pt x="431" y="277"/>
                    </a:lnTo>
                    <a:lnTo>
                      <a:pt x="429" y="277"/>
                    </a:lnTo>
                    <a:lnTo>
                      <a:pt x="431" y="275"/>
                    </a:lnTo>
                    <a:lnTo>
                      <a:pt x="431" y="275"/>
                    </a:lnTo>
                    <a:lnTo>
                      <a:pt x="431" y="275"/>
                    </a:lnTo>
                    <a:lnTo>
                      <a:pt x="431" y="273"/>
                    </a:lnTo>
                    <a:lnTo>
                      <a:pt x="431" y="273"/>
                    </a:lnTo>
                    <a:lnTo>
                      <a:pt x="431" y="273"/>
                    </a:lnTo>
                    <a:lnTo>
                      <a:pt x="431" y="273"/>
                    </a:lnTo>
                    <a:lnTo>
                      <a:pt x="433" y="275"/>
                    </a:lnTo>
                    <a:lnTo>
                      <a:pt x="431" y="275"/>
                    </a:lnTo>
                    <a:lnTo>
                      <a:pt x="433" y="275"/>
                    </a:lnTo>
                    <a:lnTo>
                      <a:pt x="435" y="275"/>
                    </a:lnTo>
                    <a:lnTo>
                      <a:pt x="438" y="277"/>
                    </a:lnTo>
                    <a:lnTo>
                      <a:pt x="438" y="277"/>
                    </a:lnTo>
                    <a:lnTo>
                      <a:pt x="438" y="277"/>
                    </a:lnTo>
                    <a:lnTo>
                      <a:pt x="440" y="277"/>
                    </a:lnTo>
                    <a:lnTo>
                      <a:pt x="440" y="277"/>
                    </a:lnTo>
                    <a:lnTo>
                      <a:pt x="442" y="278"/>
                    </a:lnTo>
                    <a:lnTo>
                      <a:pt x="442" y="277"/>
                    </a:lnTo>
                    <a:lnTo>
                      <a:pt x="444" y="278"/>
                    </a:lnTo>
                    <a:lnTo>
                      <a:pt x="446" y="278"/>
                    </a:lnTo>
                    <a:lnTo>
                      <a:pt x="448" y="278"/>
                    </a:lnTo>
                    <a:lnTo>
                      <a:pt x="448" y="278"/>
                    </a:lnTo>
                    <a:lnTo>
                      <a:pt x="448" y="278"/>
                    </a:lnTo>
                    <a:lnTo>
                      <a:pt x="448" y="280"/>
                    </a:lnTo>
                    <a:lnTo>
                      <a:pt x="449" y="278"/>
                    </a:lnTo>
                    <a:lnTo>
                      <a:pt x="453" y="280"/>
                    </a:lnTo>
                    <a:lnTo>
                      <a:pt x="453" y="280"/>
                    </a:lnTo>
                    <a:lnTo>
                      <a:pt x="453" y="280"/>
                    </a:lnTo>
                    <a:lnTo>
                      <a:pt x="453" y="284"/>
                    </a:lnTo>
                    <a:lnTo>
                      <a:pt x="455" y="284"/>
                    </a:lnTo>
                    <a:lnTo>
                      <a:pt x="455" y="286"/>
                    </a:lnTo>
                    <a:lnTo>
                      <a:pt x="455" y="286"/>
                    </a:lnTo>
                    <a:lnTo>
                      <a:pt x="457" y="286"/>
                    </a:lnTo>
                    <a:lnTo>
                      <a:pt x="457" y="287"/>
                    </a:lnTo>
                    <a:lnTo>
                      <a:pt x="457" y="287"/>
                    </a:lnTo>
                    <a:lnTo>
                      <a:pt x="455" y="287"/>
                    </a:lnTo>
                    <a:lnTo>
                      <a:pt x="455" y="289"/>
                    </a:lnTo>
                    <a:lnTo>
                      <a:pt x="457" y="291"/>
                    </a:lnTo>
                    <a:lnTo>
                      <a:pt x="457" y="291"/>
                    </a:lnTo>
                    <a:lnTo>
                      <a:pt x="457" y="291"/>
                    </a:lnTo>
                    <a:lnTo>
                      <a:pt x="457" y="291"/>
                    </a:lnTo>
                    <a:lnTo>
                      <a:pt x="455" y="291"/>
                    </a:lnTo>
                    <a:lnTo>
                      <a:pt x="455" y="291"/>
                    </a:lnTo>
                    <a:lnTo>
                      <a:pt x="453" y="291"/>
                    </a:lnTo>
                    <a:lnTo>
                      <a:pt x="453" y="291"/>
                    </a:lnTo>
                    <a:lnTo>
                      <a:pt x="453" y="293"/>
                    </a:lnTo>
                    <a:lnTo>
                      <a:pt x="453" y="293"/>
                    </a:lnTo>
                    <a:lnTo>
                      <a:pt x="453" y="295"/>
                    </a:lnTo>
                    <a:lnTo>
                      <a:pt x="451" y="295"/>
                    </a:lnTo>
                    <a:lnTo>
                      <a:pt x="449" y="293"/>
                    </a:lnTo>
                    <a:lnTo>
                      <a:pt x="449" y="293"/>
                    </a:lnTo>
                    <a:lnTo>
                      <a:pt x="449" y="291"/>
                    </a:lnTo>
                    <a:lnTo>
                      <a:pt x="448" y="293"/>
                    </a:lnTo>
                    <a:lnTo>
                      <a:pt x="448" y="293"/>
                    </a:lnTo>
                    <a:lnTo>
                      <a:pt x="448" y="293"/>
                    </a:lnTo>
                    <a:lnTo>
                      <a:pt x="448" y="291"/>
                    </a:lnTo>
                    <a:lnTo>
                      <a:pt x="448" y="291"/>
                    </a:lnTo>
                    <a:lnTo>
                      <a:pt x="448" y="289"/>
                    </a:lnTo>
                    <a:lnTo>
                      <a:pt x="448" y="289"/>
                    </a:lnTo>
                    <a:lnTo>
                      <a:pt x="448" y="291"/>
                    </a:lnTo>
                    <a:lnTo>
                      <a:pt x="448" y="289"/>
                    </a:lnTo>
                    <a:lnTo>
                      <a:pt x="446" y="287"/>
                    </a:lnTo>
                    <a:lnTo>
                      <a:pt x="448" y="287"/>
                    </a:lnTo>
                    <a:lnTo>
                      <a:pt x="444" y="286"/>
                    </a:lnTo>
                    <a:lnTo>
                      <a:pt x="444" y="287"/>
                    </a:lnTo>
                    <a:lnTo>
                      <a:pt x="446" y="287"/>
                    </a:lnTo>
                    <a:lnTo>
                      <a:pt x="444" y="289"/>
                    </a:lnTo>
                    <a:lnTo>
                      <a:pt x="444" y="291"/>
                    </a:lnTo>
                    <a:lnTo>
                      <a:pt x="444" y="291"/>
                    </a:lnTo>
                    <a:lnTo>
                      <a:pt x="444" y="293"/>
                    </a:lnTo>
                    <a:lnTo>
                      <a:pt x="444" y="293"/>
                    </a:lnTo>
                    <a:lnTo>
                      <a:pt x="438" y="298"/>
                    </a:lnTo>
                    <a:lnTo>
                      <a:pt x="438" y="298"/>
                    </a:lnTo>
                    <a:lnTo>
                      <a:pt x="438" y="302"/>
                    </a:lnTo>
                    <a:lnTo>
                      <a:pt x="437" y="302"/>
                    </a:lnTo>
                    <a:lnTo>
                      <a:pt x="435" y="306"/>
                    </a:lnTo>
                    <a:lnTo>
                      <a:pt x="435" y="306"/>
                    </a:lnTo>
                    <a:lnTo>
                      <a:pt x="433" y="306"/>
                    </a:lnTo>
                    <a:lnTo>
                      <a:pt x="433" y="307"/>
                    </a:lnTo>
                    <a:lnTo>
                      <a:pt x="431" y="307"/>
                    </a:lnTo>
                    <a:lnTo>
                      <a:pt x="429" y="307"/>
                    </a:lnTo>
                    <a:lnTo>
                      <a:pt x="429" y="307"/>
                    </a:lnTo>
                    <a:lnTo>
                      <a:pt x="429" y="307"/>
                    </a:lnTo>
                    <a:lnTo>
                      <a:pt x="429" y="306"/>
                    </a:lnTo>
                    <a:lnTo>
                      <a:pt x="431" y="304"/>
                    </a:lnTo>
                    <a:lnTo>
                      <a:pt x="431" y="302"/>
                    </a:lnTo>
                    <a:lnTo>
                      <a:pt x="431" y="300"/>
                    </a:lnTo>
                    <a:lnTo>
                      <a:pt x="431" y="298"/>
                    </a:lnTo>
                    <a:lnTo>
                      <a:pt x="429" y="298"/>
                    </a:lnTo>
                    <a:lnTo>
                      <a:pt x="428" y="298"/>
                    </a:lnTo>
                    <a:lnTo>
                      <a:pt x="424" y="300"/>
                    </a:lnTo>
                    <a:lnTo>
                      <a:pt x="424" y="302"/>
                    </a:lnTo>
                    <a:lnTo>
                      <a:pt x="424" y="302"/>
                    </a:lnTo>
                    <a:lnTo>
                      <a:pt x="422" y="302"/>
                    </a:lnTo>
                    <a:lnTo>
                      <a:pt x="422" y="300"/>
                    </a:lnTo>
                    <a:lnTo>
                      <a:pt x="424" y="298"/>
                    </a:lnTo>
                    <a:lnTo>
                      <a:pt x="424" y="298"/>
                    </a:lnTo>
                    <a:lnTo>
                      <a:pt x="426" y="296"/>
                    </a:lnTo>
                    <a:lnTo>
                      <a:pt x="428" y="295"/>
                    </a:lnTo>
                    <a:lnTo>
                      <a:pt x="429" y="295"/>
                    </a:lnTo>
                    <a:lnTo>
                      <a:pt x="429" y="293"/>
                    </a:lnTo>
                    <a:lnTo>
                      <a:pt x="429" y="293"/>
                    </a:lnTo>
                    <a:lnTo>
                      <a:pt x="429" y="289"/>
                    </a:lnTo>
                    <a:lnTo>
                      <a:pt x="429" y="289"/>
                    </a:lnTo>
                    <a:lnTo>
                      <a:pt x="431" y="287"/>
                    </a:lnTo>
                    <a:lnTo>
                      <a:pt x="431" y="287"/>
                    </a:lnTo>
                    <a:lnTo>
                      <a:pt x="431" y="286"/>
                    </a:lnTo>
                    <a:lnTo>
                      <a:pt x="431" y="286"/>
                    </a:lnTo>
                    <a:lnTo>
                      <a:pt x="429" y="284"/>
                    </a:lnTo>
                    <a:lnTo>
                      <a:pt x="429" y="284"/>
                    </a:lnTo>
                    <a:lnTo>
                      <a:pt x="429" y="284"/>
                    </a:lnTo>
                    <a:lnTo>
                      <a:pt x="428" y="282"/>
                    </a:lnTo>
                    <a:lnTo>
                      <a:pt x="428" y="282"/>
                    </a:lnTo>
                    <a:lnTo>
                      <a:pt x="426" y="282"/>
                    </a:lnTo>
                    <a:lnTo>
                      <a:pt x="426" y="280"/>
                    </a:lnTo>
                    <a:lnTo>
                      <a:pt x="424" y="280"/>
                    </a:lnTo>
                    <a:lnTo>
                      <a:pt x="424" y="280"/>
                    </a:lnTo>
                    <a:lnTo>
                      <a:pt x="422" y="282"/>
                    </a:lnTo>
                    <a:lnTo>
                      <a:pt x="422" y="282"/>
                    </a:lnTo>
                    <a:lnTo>
                      <a:pt x="422" y="284"/>
                    </a:lnTo>
                    <a:lnTo>
                      <a:pt x="422" y="284"/>
                    </a:lnTo>
                    <a:lnTo>
                      <a:pt x="422" y="284"/>
                    </a:lnTo>
                    <a:lnTo>
                      <a:pt x="420" y="284"/>
                    </a:lnTo>
                    <a:lnTo>
                      <a:pt x="419" y="286"/>
                    </a:lnTo>
                    <a:lnTo>
                      <a:pt x="417" y="287"/>
                    </a:lnTo>
                    <a:lnTo>
                      <a:pt x="417" y="287"/>
                    </a:lnTo>
                    <a:close/>
                    <a:moveTo>
                      <a:pt x="428" y="311"/>
                    </a:moveTo>
                    <a:lnTo>
                      <a:pt x="428" y="313"/>
                    </a:lnTo>
                    <a:lnTo>
                      <a:pt x="428" y="313"/>
                    </a:lnTo>
                    <a:lnTo>
                      <a:pt x="428" y="315"/>
                    </a:lnTo>
                    <a:lnTo>
                      <a:pt x="428" y="315"/>
                    </a:lnTo>
                    <a:lnTo>
                      <a:pt x="428" y="315"/>
                    </a:lnTo>
                    <a:lnTo>
                      <a:pt x="426" y="315"/>
                    </a:lnTo>
                    <a:lnTo>
                      <a:pt x="426" y="315"/>
                    </a:lnTo>
                    <a:lnTo>
                      <a:pt x="424" y="315"/>
                    </a:lnTo>
                    <a:lnTo>
                      <a:pt x="424" y="315"/>
                    </a:lnTo>
                    <a:lnTo>
                      <a:pt x="424" y="313"/>
                    </a:lnTo>
                    <a:lnTo>
                      <a:pt x="424" y="313"/>
                    </a:lnTo>
                    <a:lnTo>
                      <a:pt x="426" y="311"/>
                    </a:lnTo>
                    <a:lnTo>
                      <a:pt x="428" y="311"/>
                    </a:lnTo>
                    <a:close/>
                    <a:moveTo>
                      <a:pt x="453" y="313"/>
                    </a:moveTo>
                    <a:lnTo>
                      <a:pt x="453" y="313"/>
                    </a:lnTo>
                    <a:lnTo>
                      <a:pt x="451" y="315"/>
                    </a:lnTo>
                    <a:lnTo>
                      <a:pt x="451" y="315"/>
                    </a:lnTo>
                    <a:lnTo>
                      <a:pt x="449" y="315"/>
                    </a:lnTo>
                    <a:lnTo>
                      <a:pt x="446" y="316"/>
                    </a:lnTo>
                    <a:lnTo>
                      <a:pt x="444" y="316"/>
                    </a:lnTo>
                    <a:lnTo>
                      <a:pt x="444" y="316"/>
                    </a:lnTo>
                    <a:lnTo>
                      <a:pt x="442" y="318"/>
                    </a:lnTo>
                    <a:lnTo>
                      <a:pt x="440" y="320"/>
                    </a:lnTo>
                    <a:lnTo>
                      <a:pt x="438" y="320"/>
                    </a:lnTo>
                    <a:lnTo>
                      <a:pt x="435" y="320"/>
                    </a:lnTo>
                    <a:lnTo>
                      <a:pt x="429" y="324"/>
                    </a:lnTo>
                    <a:lnTo>
                      <a:pt x="426" y="322"/>
                    </a:lnTo>
                    <a:lnTo>
                      <a:pt x="424" y="324"/>
                    </a:lnTo>
                    <a:lnTo>
                      <a:pt x="422" y="324"/>
                    </a:lnTo>
                    <a:lnTo>
                      <a:pt x="422" y="322"/>
                    </a:lnTo>
                    <a:lnTo>
                      <a:pt x="420" y="322"/>
                    </a:lnTo>
                    <a:lnTo>
                      <a:pt x="420" y="322"/>
                    </a:lnTo>
                    <a:lnTo>
                      <a:pt x="420" y="322"/>
                    </a:lnTo>
                    <a:lnTo>
                      <a:pt x="417" y="320"/>
                    </a:lnTo>
                    <a:lnTo>
                      <a:pt x="419" y="320"/>
                    </a:lnTo>
                    <a:lnTo>
                      <a:pt x="420" y="318"/>
                    </a:lnTo>
                    <a:lnTo>
                      <a:pt x="424" y="318"/>
                    </a:lnTo>
                    <a:lnTo>
                      <a:pt x="424" y="318"/>
                    </a:lnTo>
                    <a:lnTo>
                      <a:pt x="426" y="318"/>
                    </a:lnTo>
                    <a:lnTo>
                      <a:pt x="426" y="318"/>
                    </a:lnTo>
                    <a:lnTo>
                      <a:pt x="428" y="316"/>
                    </a:lnTo>
                    <a:lnTo>
                      <a:pt x="429" y="316"/>
                    </a:lnTo>
                    <a:lnTo>
                      <a:pt x="429" y="316"/>
                    </a:lnTo>
                    <a:lnTo>
                      <a:pt x="431" y="315"/>
                    </a:lnTo>
                    <a:lnTo>
                      <a:pt x="433" y="313"/>
                    </a:lnTo>
                    <a:lnTo>
                      <a:pt x="435" y="313"/>
                    </a:lnTo>
                    <a:lnTo>
                      <a:pt x="435" y="313"/>
                    </a:lnTo>
                    <a:lnTo>
                      <a:pt x="438" y="311"/>
                    </a:lnTo>
                    <a:lnTo>
                      <a:pt x="440" y="313"/>
                    </a:lnTo>
                    <a:lnTo>
                      <a:pt x="442" y="313"/>
                    </a:lnTo>
                    <a:lnTo>
                      <a:pt x="444" y="311"/>
                    </a:lnTo>
                    <a:lnTo>
                      <a:pt x="446" y="311"/>
                    </a:lnTo>
                    <a:lnTo>
                      <a:pt x="449" y="311"/>
                    </a:lnTo>
                    <a:lnTo>
                      <a:pt x="449" y="311"/>
                    </a:lnTo>
                    <a:lnTo>
                      <a:pt x="451" y="311"/>
                    </a:lnTo>
                    <a:lnTo>
                      <a:pt x="453" y="311"/>
                    </a:lnTo>
                    <a:lnTo>
                      <a:pt x="455" y="311"/>
                    </a:lnTo>
                    <a:lnTo>
                      <a:pt x="453" y="313"/>
                    </a:lnTo>
                    <a:close/>
                    <a:moveTo>
                      <a:pt x="475" y="298"/>
                    </a:moveTo>
                    <a:lnTo>
                      <a:pt x="480" y="298"/>
                    </a:lnTo>
                    <a:lnTo>
                      <a:pt x="480" y="298"/>
                    </a:lnTo>
                    <a:lnTo>
                      <a:pt x="484" y="295"/>
                    </a:lnTo>
                    <a:lnTo>
                      <a:pt x="484" y="296"/>
                    </a:lnTo>
                    <a:lnTo>
                      <a:pt x="482" y="298"/>
                    </a:lnTo>
                    <a:lnTo>
                      <a:pt x="478" y="298"/>
                    </a:lnTo>
                    <a:lnTo>
                      <a:pt x="478" y="300"/>
                    </a:lnTo>
                    <a:lnTo>
                      <a:pt x="478" y="300"/>
                    </a:lnTo>
                    <a:lnTo>
                      <a:pt x="478" y="300"/>
                    </a:lnTo>
                    <a:lnTo>
                      <a:pt x="478" y="302"/>
                    </a:lnTo>
                    <a:lnTo>
                      <a:pt x="478" y="302"/>
                    </a:lnTo>
                    <a:lnTo>
                      <a:pt x="476" y="302"/>
                    </a:lnTo>
                    <a:lnTo>
                      <a:pt x="476" y="302"/>
                    </a:lnTo>
                    <a:lnTo>
                      <a:pt x="476" y="304"/>
                    </a:lnTo>
                    <a:lnTo>
                      <a:pt x="476" y="304"/>
                    </a:lnTo>
                    <a:lnTo>
                      <a:pt x="476" y="306"/>
                    </a:lnTo>
                    <a:lnTo>
                      <a:pt x="475" y="306"/>
                    </a:lnTo>
                    <a:lnTo>
                      <a:pt x="471" y="307"/>
                    </a:lnTo>
                    <a:lnTo>
                      <a:pt x="471" y="307"/>
                    </a:lnTo>
                    <a:lnTo>
                      <a:pt x="467" y="307"/>
                    </a:lnTo>
                    <a:lnTo>
                      <a:pt x="467" y="307"/>
                    </a:lnTo>
                    <a:lnTo>
                      <a:pt x="466" y="307"/>
                    </a:lnTo>
                    <a:lnTo>
                      <a:pt x="466" y="307"/>
                    </a:lnTo>
                    <a:lnTo>
                      <a:pt x="464" y="306"/>
                    </a:lnTo>
                    <a:lnTo>
                      <a:pt x="462" y="306"/>
                    </a:lnTo>
                    <a:lnTo>
                      <a:pt x="458" y="306"/>
                    </a:lnTo>
                    <a:lnTo>
                      <a:pt x="457" y="307"/>
                    </a:lnTo>
                    <a:lnTo>
                      <a:pt x="455" y="307"/>
                    </a:lnTo>
                    <a:lnTo>
                      <a:pt x="453" y="307"/>
                    </a:lnTo>
                    <a:lnTo>
                      <a:pt x="453" y="307"/>
                    </a:lnTo>
                    <a:lnTo>
                      <a:pt x="449" y="307"/>
                    </a:lnTo>
                    <a:lnTo>
                      <a:pt x="453" y="306"/>
                    </a:lnTo>
                    <a:lnTo>
                      <a:pt x="453" y="304"/>
                    </a:lnTo>
                    <a:lnTo>
                      <a:pt x="453" y="304"/>
                    </a:lnTo>
                    <a:lnTo>
                      <a:pt x="457" y="302"/>
                    </a:lnTo>
                    <a:lnTo>
                      <a:pt x="464" y="300"/>
                    </a:lnTo>
                    <a:lnTo>
                      <a:pt x="466" y="300"/>
                    </a:lnTo>
                    <a:lnTo>
                      <a:pt x="467" y="300"/>
                    </a:lnTo>
                    <a:lnTo>
                      <a:pt x="469" y="302"/>
                    </a:lnTo>
                    <a:lnTo>
                      <a:pt x="471" y="302"/>
                    </a:lnTo>
                    <a:lnTo>
                      <a:pt x="471" y="302"/>
                    </a:lnTo>
                    <a:lnTo>
                      <a:pt x="471" y="302"/>
                    </a:lnTo>
                    <a:lnTo>
                      <a:pt x="471" y="302"/>
                    </a:lnTo>
                    <a:lnTo>
                      <a:pt x="471" y="298"/>
                    </a:lnTo>
                    <a:lnTo>
                      <a:pt x="471" y="298"/>
                    </a:lnTo>
                    <a:lnTo>
                      <a:pt x="473" y="298"/>
                    </a:lnTo>
                    <a:lnTo>
                      <a:pt x="473" y="298"/>
                    </a:lnTo>
                    <a:lnTo>
                      <a:pt x="473" y="300"/>
                    </a:lnTo>
                    <a:lnTo>
                      <a:pt x="475" y="298"/>
                    </a:lnTo>
                    <a:close/>
                    <a:moveTo>
                      <a:pt x="304" y="570"/>
                    </a:moveTo>
                    <a:lnTo>
                      <a:pt x="304" y="575"/>
                    </a:lnTo>
                    <a:lnTo>
                      <a:pt x="304" y="570"/>
                    </a:lnTo>
                    <a:lnTo>
                      <a:pt x="308" y="557"/>
                    </a:lnTo>
                    <a:lnTo>
                      <a:pt x="304" y="570"/>
                    </a:lnTo>
                    <a:close/>
                    <a:moveTo>
                      <a:pt x="339" y="590"/>
                    </a:moveTo>
                    <a:lnTo>
                      <a:pt x="339" y="590"/>
                    </a:lnTo>
                    <a:lnTo>
                      <a:pt x="339" y="590"/>
                    </a:lnTo>
                    <a:lnTo>
                      <a:pt x="339" y="588"/>
                    </a:lnTo>
                    <a:lnTo>
                      <a:pt x="339" y="590"/>
                    </a:lnTo>
                    <a:close/>
                    <a:moveTo>
                      <a:pt x="328" y="597"/>
                    </a:moveTo>
                    <a:lnTo>
                      <a:pt x="328" y="597"/>
                    </a:lnTo>
                    <a:lnTo>
                      <a:pt x="328" y="597"/>
                    </a:lnTo>
                    <a:lnTo>
                      <a:pt x="328" y="597"/>
                    </a:lnTo>
                    <a:close/>
                    <a:moveTo>
                      <a:pt x="337" y="629"/>
                    </a:moveTo>
                    <a:lnTo>
                      <a:pt x="337" y="628"/>
                    </a:lnTo>
                    <a:lnTo>
                      <a:pt x="337" y="628"/>
                    </a:lnTo>
                    <a:lnTo>
                      <a:pt x="339" y="629"/>
                    </a:lnTo>
                    <a:lnTo>
                      <a:pt x="337" y="629"/>
                    </a:lnTo>
                    <a:close/>
                    <a:moveTo>
                      <a:pt x="554" y="899"/>
                    </a:moveTo>
                    <a:lnTo>
                      <a:pt x="554" y="899"/>
                    </a:lnTo>
                    <a:lnTo>
                      <a:pt x="553" y="897"/>
                    </a:lnTo>
                    <a:lnTo>
                      <a:pt x="554" y="899"/>
                    </a:lnTo>
                    <a:close/>
                    <a:moveTo>
                      <a:pt x="562" y="933"/>
                    </a:moveTo>
                    <a:lnTo>
                      <a:pt x="562" y="932"/>
                    </a:lnTo>
                    <a:lnTo>
                      <a:pt x="562" y="933"/>
                    </a:lnTo>
                    <a:lnTo>
                      <a:pt x="562" y="933"/>
                    </a:lnTo>
                    <a:lnTo>
                      <a:pt x="562" y="933"/>
                    </a:lnTo>
                    <a:close/>
                    <a:moveTo>
                      <a:pt x="562" y="919"/>
                    </a:moveTo>
                    <a:lnTo>
                      <a:pt x="562" y="924"/>
                    </a:lnTo>
                    <a:lnTo>
                      <a:pt x="562" y="924"/>
                    </a:lnTo>
                    <a:lnTo>
                      <a:pt x="562" y="924"/>
                    </a:lnTo>
                    <a:lnTo>
                      <a:pt x="562" y="919"/>
                    </a:lnTo>
                    <a:close/>
                    <a:moveTo>
                      <a:pt x="513" y="960"/>
                    </a:moveTo>
                    <a:lnTo>
                      <a:pt x="514" y="959"/>
                    </a:lnTo>
                    <a:lnTo>
                      <a:pt x="514" y="960"/>
                    </a:lnTo>
                    <a:lnTo>
                      <a:pt x="514" y="960"/>
                    </a:lnTo>
                    <a:lnTo>
                      <a:pt x="513" y="960"/>
                    </a:lnTo>
                    <a:close/>
                    <a:moveTo>
                      <a:pt x="496" y="705"/>
                    </a:moveTo>
                    <a:lnTo>
                      <a:pt x="498" y="704"/>
                    </a:lnTo>
                    <a:lnTo>
                      <a:pt x="498" y="702"/>
                    </a:lnTo>
                    <a:lnTo>
                      <a:pt x="498" y="704"/>
                    </a:lnTo>
                    <a:lnTo>
                      <a:pt x="496" y="705"/>
                    </a:lnTo>
                    <a:close/>
                    <a:moveTo>
                      <a:pt x="498" y="714"/>
                    </a:moveTo>
                    <a:lnTo>
                      <a:pt x="498" y="713"/>
                    </a:lnTo>
                    <a:lnTo>
                      <a:pt x="498" y="714"/>
                    </a:lnTo>
                    <a:lnTo>
                      <a:pt x="498" y="714"/>
                    </a:lnTo>
                    <a:close/>
                    <a:moveTo>
                      <a:pt x="489" y="1000"/>
                    </a:moveTo>
                    <a:lnTo>
                      <a:pt x="489" y="1002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9" y="1002"/>
                    </a:lnTo>
                    <a:lnTo>
                      <a:pt x="489" y="1000"/>
                    </a:lnTo>
                    <a:close/>
                    <a:moveTo>
                      <a:pt x="587" y="971"/>
                    </a:moveTo>
                    <a:lnTo>
                      <a:pt x="585" y="971"/>
                    </a:lnTo>
                    <a:lnTo>
                      <a:pt x="587" y="971"/>
                    </a:lnTo>
                    <a:lnTo>
                      <a:pt x="587" y="971"/>
                    </a:lnTo>
                    <a:lnTo>
                      <a:pt x="587" y="971"/>
                    </a:lnTo>
                    <a:close/>
                    <a:moveTo>
                      <a:pt x="578" y="1035"/>
                    </a:moveTo>
                    <a:lnTo>
                      <a:pt x="578" y="1035"/>
                    </a:lnTo>
                    <a:lnTo>
                      <a:pt x="578" y="1036"/>
                    </a:lnTo>
                    <a:lnTo>
                      <a:pt x="578" y="1035"/>
                    </a:lnTo>
                    <a:close/>
                    <a:moveTo>
                      <a:pt x="520" y="695"/>
                    </a:moveTo>
                    <a:lnTo>
                      <a:pt x="522" y="695"/>
                    </a:lnTo>
                    <a:lnTo>
                      <a:pt x="520" y="695"/>
                    </a:lnTo>
                    <a:lnTo>
                      <a:pt x="518" y="696"/>
                    </a:lnTo>
                    <a:lnTo>
                      <a:pt x="520" y="695"/>
                    </a:lnTo>
                    <a:close/>
                    <a:moveTo>
                      <a:pt x="493" y="695"/>
                    </a:moveTo>
                    <a:lnTo>
                      <a:pt x="495" y="696"/>
                    </a:lnTo>
                    <a:lnTo>
                      <a:pt x="495" y="698"/>
                    </a:lnTo>
                    <a:lnTo>
                      <a:pt x="493" y="696"/>
                    </a:lnTo>
                    <a:lnTo>
                      <a:pt x="493" y="695"/>
                    </a:lnTo>
                    <a:close/>
                    <a:moveTo>
                      <a:pt x="366" y="778"/>
                    </a:moveTo>
                    <a:lnTo>
                      <a:pt x="366" y="778"/>
                    </a:lnTo>
                    <a:lnTo>
                      <a:pt x="366" y="778"/>
                    </a:lnTo>
                    <a:lnTo>
                      <a:pt x="364" y="778"/>
                    </a:lnTo>
                    <a:lnTo>
                      <a:pt x="366" y="778"/>
                    </a:lnTo>
                    <a:close/>
                    <a:moveTo>
                      <a:pt x="511" y="1176"/>
                    </a:moveTo>
                    <a:lnTo>
                      <a:pt x="511" y="1176"/>
                    </a:lnTo>
                    <a:lnTo>
                      <a:pt x="513" y="1176"/>
                    </a:lnTo>
                    <a:lnTo>
                      <a:pt x="511" y="1176"/>
                    </a:lnTo>
                    <a:lnTo>
                      <a:pt x="511" y="1176"/>
                    </a:lnTo>
                    <a:close/>
                    <a:moveTo>
                      <a:pt x="594" y="1042"/>
                    </a:moveTo>
                    <a:lnTo>
                      <a:pt x="594" y="1040"/>
                    </a:lnTo>
                    <a:lnTo>
                      <a:pt x="596" y="1040"/>
                    </a:lnTo>
                    <a:lnTo>
                      <a:pt x="594" y="104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4" name="Freeform 220"/>
              <p:cNvSpPr>
                <a:spLocks/>
              </p:cNvSpPr>
              <p:nvPr/>
            </p:nvSpPr>
            <p:spPr bwMode="auto">
              <a:xfrm>
                <a:off x="5653216" y="4615465"/>
                <a:ext cx="24504" cy="38333"/>
              </a:xfrm>
              <a:custGeom>
                <a:avLst/>
                <a:gdLst>
                  <a:gd name="T0" fmla="*/ 7 w 9"/>
                  <a:gd name="T1" fmla="*/ 17 h 17"/>
                  <a:gd name="T2" fmla="*/ 7 w 9"/>
                  <a:gd name="T3" fmla="*/ 15 h 17"/>
                  <a:gd name="T4" fmla="*/ 9 w 9"/>
                  <a:gd name="T5" fmla="*/ 15 h 17"/>
                  <a:gd name="T6" fmla="*/ 7 w 9"/>
                  <a:gd name="T7" fmla="*/ 15 h 17"/>
                  <a:gd name="T8" fmla="*/ 7 w 9"/>
                  <a:gd name="T9" fmla="*/ 13 h 17"/>
                  <a:gd name="T10" fmla="*/ 7 w 9"/>
                  <a:gd name="T11" fmla="*/ 11 h 17"/>
                  <a:gd name="T12" fmla="*/ 7 w 9"/>
                  <a:gd name="T13" fmla="*/ 11 h 17"/>
                  <a:gd name="T14" fmla="*/ 7 w 9"/>
                  <a:gd name="T15" fmla="*/ 11 h 17"/>
                  <a:gd name="T16" fmla="*/ 5 w 9"/>
                  <a:gd name="T17" fmla="*/ 11 h 17"/>
                  <a:gd name="T18" fmla="*/ 5 w 9"/>
                  <a:gd name="T19" fmla="*/ 10 h 17"/>
                  <a:gd name="T20" fmla="*/ 5 w 9"/>
                  <a:gd name="T21" fmla="*/ 10 h 17"/>
                  <a:gd name="T22" fmla="*/ 5 w 9"/>
                  <a:gd name="T23" fmla="*/ 10 h 17"/>
                  <a:gd name="T24" fmla="*/ 5 w 9"/>
                  <a:gd name="T25" fmla="*/ 10 h 17"/>
                  <a:gd name="T26" fmla="*/ 5 w 9"/>
                  <a:gd name="T27" fmla="*/ 8 h 17"/>
                  <a:gd name="T28" fmla="*/ 7 w 9"/>
                  <a:gd name="T29" fmla="*/ 8 h 17"/>
                  <a:gd name="T30" fmla="*/ 7 w 9"/>
                  <a:gd name="T31" fmla="*/ 6 h 17"/>
                  <a:gd name="T32" fmla="*/ 5 w 9"/>
                  <a:gd name="T33" fmla="*/ 6 h 17"/>
                  <a:gd name="T34" fmla="*/ 5 w 9"/>
                  <a:gd name="T35" fmla="*/ 4 h 17"/>
                  <a:gd name="T36" fmla="*/ 3 w 9"/>
                  <a:gd name="T37" fmla="*/ 2 h 17"/>
                  <a:gd name="T38" fmla="*/ 3 w 9"/>
                  <a:gd name="T39" fmla="*/ 2 h 17"/>
                  <a:gd name="T40" fmla="*/ 1 w 9"/>
                  <a:gd name="T41" fmla="*/ 2 h 17"/>
                  <a:gd name="T42" fmla="*/ 1 w 9"/>
                  <a:gd name="T43" fmla="*/ 0 h 17"/>
                  <a:gd name="T44" fmla="*/ 1 w 9"/>
                  <a:gd name="T45" fmla="*/ 0 h 17"/>
                  <a:gd name="T46" fmla="*/ 0 w 9"/>
                  <a:gd name="T47" fmla="*/ 2 h 17"/>
                  <a:gd name="T48" fmla="*/ 0 w 9"/>
                  <a:gd name="T49" fmla="*/ 2 h 17"/>
                  <a:gd name="T50" fmla="*/ 0 w 9"/>
                  <a:gd name="T51" fmla="*/ 4 h 17"/>
                  <a:gd name="T52" fmla="*/ 0 w 9"/>
                  <a:gd name="T53" fmla="*/ 4 h 17"/>
                  <a:gd name="T54" fmla="*/ 0 w 9"/>
                  <a:gd name="T55" fmla="*/ 6 h 17"/>
                  <a:gd name="T56" fmla="*/ 1 w 9"/>
                  <a:gd name="T57" fmla="*/ 10 h 17"/>
                  <a:gd name="T58" fmla="*/ 3 w 9"/>
                  <a:gd name="T59" fmla="*/ 15 h 17"/>
                  <a:gd name="T60" fmla="*/ 1 w 9"/>
                  <a:gd name="T61" fmla="*/ 15 h 17"/>
                  <a:gd name="T62" fmla="*/ 3 w 9"/>
                  <a:gd name="T63" fmla="*/ 17 h 17"/>
                  <a:gd name="T64" fmla="*/ 7 w 9"/>
                  <a:gd name="T65" fmla="*/ 17 h 17"/>
                  <a:gd name="T66" fmla="*/ 7 w 9"/>
                  <a:gd name="T67" fmla="*/ 17 h 17"/>
                  <a:gd name="T68" fmla="*/ 7 w 9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" h="17">
                    <a:moveTo>
                      <a:pt x="7" y="17"/>
                    </a:moveTo>
                    <a:lnTo>
                      <a:pt x="7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10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5" name="Freeform 221"/>
              <p:cNvSpPr>
                <a:spLocks/>
              </p:cNvSpPr>
              <p:nvPr/>
            </p:nvSpPr>
            <p:spPr bwMode="auto">
              <a:xfrm>
                <a:off x="5691334" y="4674092"/>
                <a:ext cx="13613" cy="15784"/>
              </a:xfrm>
              <a:custGeom>
                <a:avLst/>
                <a:gdLst>
                  <a:gd name="T0" fmla="*/ 0 w 5"/>
                  <a:gd name="T1" fmla="*/ 2 h 7"/>
                  <a:gd name="T2" fmla="*/ 0 w 5"/>
                  <a:gd name="T3" fmla="*/ 3 h 7"/>
                  <a:gd name="T4" fmla="*/ 0 w 5"/>
                  <a:gd name="T5" fmla="*/ 3 h 7"/>
                  <a:gd name="T6" fmla="*/ 2 w 5"/>
                  <a:gd name="T7" fmla="*/ 5 h 7"/>
                  <a:gd name="T8" fmla="*/ 2 w 5"/>
                  <a:gd name="T9" fmla="*/ 7 h 7"/>
                  <a:gd name="T10" fmla="*/ 4 w 5"/>
                  <a:gd name="T11" fmla="*/ 7 h 7"/>
                  <a:gd name="T12" fmla="*/ 4 w 5"/>
                  <a:gd name="T13" fmla="*/ 5 h 7"/>
                  <a:gd name="T14" fmla="*/ 5 w 5"/>
                  <a:gd name="T15" fmla="*/ 5 h 7"/>
                  <a:gd name="T16" fmla="*/ 5 w 5"/>
                  <a:gd name="T17" fmla="*/ 3 h 7"/>
                  <a:gd name="T18" fmla="*/ 5 w 5"/>
                  <a:gd name="T19" fmla="*/ 2 h 7"/>
                  <a:gd name="T20" fmla="*/ 4 w 5"/>
                  <a:gd name="T21" fmla="*/ 2 h 7"/>
                  <a:gd name="T22" fmla="*/ 4 w 5"/>
                  <a:gd name="T23" fmla="*/ 2 h 7"/>
                  <a:gd name="T24" fmla="*/ 2 w 5"/>
                  <a:gd name="T25" fmla="*/ 2 h 7"/>
                  <a:gd name="T26" fmla="*/ 2 w 5"/>
                  <a:gd name="T27" fmla="*/ 0 h 7"/>
                  <a:gd name="T28" fmla="*/ 0 w 5"/>
                  <a:gd name="T2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6" name="Freeform 222"/>
              <p:cNvSpPr>
                <a:spLocks/>
              </p:cNvSpPr>
              <p:nvPr/>
            </p:nvSpPr>
            <p:spPr bwMode="auto">
              <a:xfrm>
                <a:off x="5677721" y="4680857"/>
                <a:ext cx="2723" cy="4510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1 w 1"/>
                  <a:gd name="T9" fmla="*/ 0 h 2"/>
                  <a:gd name="T10" fmla="*/ 1 w 1"/>
                  <a:gd name="T11" fmla="*/ 0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7" name="Freeform 223"/>
              <p:cNvSpPr>
                <a:spLocks/>
              </p:cNvSpPr>
              <p:nvPr/>
            </p:nvSpPr>
            <p:spPr bwMode="auto">
              <a:xfrm>
                <a:off x="5677721" y="4689877"/>
                <a:ext cx="8168" cy="0"/>
              </a:xfrm>
              <a:custGeom>
                <a:avLst/>
                <a:gdLst>
                  <a:gd name="T0" fmla="*/ 1 w 3"/>
                  <a:gd name="T1" fmla="*/ 0 w 3"/>
                  <a:gd name="T2" fmla="*/ 0 w 3"/>
                  <a:gd name="T3" fmla="*/ 1 w 3"/>
                  <a:gd name="T4" fmla="*/ 3 w 3"/>
                  <a:gd name="T5" fmla="*/ 1 w 3"/>
                  <a:gd name="T6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8" name="Freeform 224"/>
              <p:cNvSpPr>
                <a:spLocks/>
              </p:cNvSpPr>
              <p:nvPr/>
            </p:nvSpPr>
            <p:spPr bwMode="auto">
              <a:xfrm>
                <a:off x="5680443" y="4689877"/>
                <a:ext cx="10891" cy="4510"/>
              </a:xfrm>
              <a:custGeom>
                <a:avLst/>
                <a:gdLst>
                  <a:gd name="T0" fmla="*/ 4 w 4"/>
                  <a:gd name="T1" fmla="*/ 2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0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2 h 2"/>
                  <a:gd name="T14" fmla="*/ 4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9" name="Freeform 225"/>
              <p:cNvSpPr>
                <a:spLocks/>
              </p:cNvSpPr>
              <p:nvPr/>
            </p:nvSpPr>
            <p:spPr bwMode="auto">
              <a:xfrm>
                <a:off x="5685889" y="4694386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0" name="Freeform 226"/>
              <p:cNvSpPr>
                <a:spLocks/>
              </p:cNvSpPr>
              <p:nvPr/>
            </p:nvSpPr>
            <p:spPr bwMode="auto">
              <a:xfrm>
                <a:off x="5696780" y="4705661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1" name="Freeform 227"/>
              <p:cNvSpPr>
                <a:spLocks/>
              </p:cNvSpPr>
              <p:nvPr/>
            </p:nvSpPr>
            <p:spPr bwMode="auto">
              <a:xfrm>
                <a:off x="5702225" y="4746249"/>
                <a:ext cx="2723" cy="451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1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2" name="Freeform 228"/>
              <p:cNvSpPr>
                <a:spLocks/>
              </p:cNvSpPr>
              <p:nvPr/>
            </p:nvSpPr>
            <p:spPr bwMode="auto">
              <a:xfrm>
                <a:off x="5685889" y="4750759"/>
                <a:ext cx="10891" cy="0"/>
              </a:xfrm>
              <a:custGeom>
                <a:avLst/>
                <a:gdLst>
                  <a:gd name="T0" fmla="*/ 2 w 4"/>
                  <a:gd name="T1" fmla="*/ 4 w 4"/>
                  <a:gd name="T2" fmla="*/ 2 w 4"/>
                  <a:gd name="T3" fmla="*/ 2 w 4"/>
                  <a:gd name="T4" fmla="*/ 0 w 4"/>
                  <a:gd name="T5" fmla="*/ 0 w 4"/>
                  <a:gd name="T6" fmla="*/ 2 w 4"/>
                  <a:gd name="T7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3" name="Freeform 229"/>
              <p:cNvSpPr>
                <a:spLocks/>
              </p:cNvSpPr>
              <p:nvPr/>
            </p:nvSpPr>
            <p:spPr bwMode="auto">
              <a:xfrm>
                <a:off x="5696780" y="4759778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4" name="Freeform 230"/>
              <p:cNvSpPr>
                <a:spLocks/>
              </p:cNvSpPr>
              <p:nvPr/>
            </p:nvSpPr>
            <p:spPr bwMode="auto">
              <a:xfrm>
                <a:off x="5685889" y="4755269"/>
                <a:ext cx="10891" cy="9020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2 h 4"/>
                  <a:gd name="T4" fmla="*/ 2 w 4"/>
                  <a:gd name="T5" fmla="*/ 4 h 4"/>
                  <a:gd name="T6" fmla="*/ 4 w 4"/>
                  <a:gd name="T7" fmla="*/ 4 h 4"/>
                  <a:gd name="T8" fmla="*/ 2 w 4"/>
                  <a:gd name="T9" fmla="*/ 0 h 4"/>
                  <a:gd name="T10" fmla="*/ 0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5" name="Freeform 231"/>
              <p:cNvSpPr>
                <a:spLocks/>
              </p:cNvSpPr>
              <p:nvPr/>
            </p:nvSpPr>
            <p:spPr bwMode="auto">
              <a:xfrm>
                <a:off x="5696780" y="4764288"/>
                <a:ext cx="5445" cy="225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6" name="Freeform 232"/>
              <p:cNvSpPr>
                <a:spLocks/>
              </p:cNvSpPr>
              <p:nvPr/>
            </p:nvSpPr>
            <p:spPr bwMode="auto">
              <a:xfrm>
                <a:off x="5702225" y="4764288"/>
                <a:ext cx="8168" cy="2255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1 h 1"/>
                  <a:gd name="T12" fmla="*/ 1 w 3"/>
                  <a:gd name="T13" fmla="*/ 1 h 1"/>
                  <a:gd name="T14" fmla="*/ 1 w 3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7" name="Freeform 233"/>
              <p:cNvSpPr>
                <a:spLocks/>
              </p:cNvSpPr>
              <p:nvPr/>
            </p:nvSpPr>
            <p:spPr bwMode="auto">
              <a:xfrm>
                <a:off x="5691334" y="4766543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8" name="Freeform 234"/>
              <p:cNvSpPr>
                <a:spLocks/>
              </p:cNvSpPr>
              <p:nvPr/>
            </p:nvSpPr>
            <p:spPr bwMode="auto">
              <a:xfrm>
                <a:off x="5704948" y="4771053"/>
                <a:ext cx="21782" cy="29314"/>
              </a:xfrm>
              <a:custGeom>
                <a:avLst/>
                <a:gdLst>
                  <a:gd name="T0" fmla="*/ 6 w 8"/>
                  <a:gd name="T1" fmla="*/ 6 h 13"/>
                  <a:gd name="T2" fmla="*/ 4 w 8"/>
                  <a:gd name="T3" fmla="*/ 4 h 13"/>
                  <a:gd name="T4" fmla="*/ 4 w 8"/>
                  <a:gd name="T5" fmla="*/ 2 h 13"/>
                  <a:gd name="T6" fmla="*/ 2 w 8"/>
                  <a:gd name="T7" fmla="*/ 0 h 13"/>
                  <a:gd name="T8" fmla="*/ 2 w 8"/>
                  <a:gd name="T9" fmla="*/ 0 h 13"/>
                  <a:gd name="T10" fmla="*/ 0 w 8"/>
                  <a:gd name="T11" fmla="*/ 0 h 13"/>
                  <a:gd name="T12" fmla="*/ 0 w 8"/>
                  <a:gd name="T13" fmla="*/ 0 h 13"/>
                  <a:gd name="T14" fmla="*/ 0 w 8"/>
                  <a:gd name="T15" fmla="*/ 0 h 13"/>
                  <a:gd name="T16" fmla="*/ 0 w 8"/>
                  <a:gd name="T17" fmla="*/ 2 h 13"/>
                  <a:gd name="T18" fmla="*/ 0 w 8"/>
                  <a:gd name="T19" fmla="*/ 2 h 13"/>
                  <a:gd name="T20" fmla="*/ 0 w 8"/>
                  <a:gd name="T21" fmla="*/ 4 h 13"/>
                  <a:gd name="T22" fmla="*/ 0 w 8"/>
                  <a:gd name="T23" fmla="*/ 4 h 13"/>
                  <a:gd name="T24" fmla="*/ 0 w 8"/>
                  <a:gd name="T25" fmla="*/ 4 h 13"/>
                  <a:gd name="T26" fmla="*/ 0 w 8"/>
                  <a:gd name="T27" fmla="*/ 6 h 13"/>
                  <a:gd name="T28" fmla="*/ 2 w 8"/>
                  <a:gd name="T29" fmla="*/ 6 h 13"/>
                  <a:gd name="T30" fmla="*/ 2 w 8"/>
                  <a:gd name="T31" fmla="*/ 6 h 13"/>
                  <a:gd name="T32" fmla="*/ 2 w 8"/>
                  <a:gd name="T33" fmla="*/ 6 h 13"/>
                  <a:gd name="T34" fmla="*/ 0 w 8"/>
                  <a:gd name="T35" fmla="*/ 6 h 13"/>
                  <a:gd name="T36" fmla="*/ 2 w 8"/>
                  <a:gd name="T37" fmla="*/ 7 h 13"/>
                  <a:gd name="T38" fmla="*/ 4 w 8"/>
                  <a:gd name="T39" fmla="*/ 7 h 13"/>
                  <a:gd name="T40" fmla="*/ 4 w 8"/>
                  <a:gd name="T41" fmla="*/ 9 h 13"/>
                  <a:gd name="T42" fmla="*/ 4 w 8"/>
                  <a:gd name="T43" fmla="*/ 9 h 13"/>
                  <a:gd name="T44" fmla="*/ 6 w 8"/>
                  <a:gd name="T45" fmla="*/ 11 h 13"/>
                  <a:gd name="T46" fmla="*/ 8 w 8"/>
                  <a:gd name="T47" fmla="*/ 13 h 13"/>
                  <a:gd name="T48" fmla="*/ 8 w 8"/>
                  <a:gd name="T49" fmla="*/ 13 h 13"/>
                  <a:gd name="T50" fmla="*/ 8 w 8"/>
                  <a:gd name="T51" fmla="*/ 11 h 13"/>
                  <a:gd name="T52" fmla="*/ 8 w 8"/>
                  <a:gd name="T53" fmla="*/ 11 h 13"/>
                  <a:gd name="T54" fmla="*/ 6 w 8"/>
                  <a:gd name="T5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" h="13">
                    <a:moveTo>
                      <a:pt x="6" y="6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9" name="Freeform 235"/>
              <p:cNvSpPr>
                <a:spLocks/>
              </p:cNvSpPr>
              <p:nvPr/>
            </p:nvSpPr>
            <p:spPr bwMode="auto">
              <a:xfrm>
                <a:off x="5704948" y="4791347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Freeform 236"/>
              <p:cNvSpPr>
                <a:spLocks/>
              </p:cNvSpPr>
              <p:nvPr/>
            </p:nvSpPr>
            <p:spPr bwMode="auto">
              <a:xfrm>
                <a:off x="5715838" y="4804876"/>
                <a:ext cx="10891" cy="4510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2 w 4"/>
                  <a:gd name="T13" fmla="*/ 2 h 2"/>
                  <a:gd name="T14" fmla="*/ 2 w 4"/>
                  <a:gd name="T15" fmla="*/ 2 h 2"/>
                  <a:gd name="T16" fmla="*/ 4 w 4"/>
                  <a:gd name="T17" fmla="*/ 2 h 2"/>
                  <a:gd name="T18" fmla="*/ 4 w 4"/>
                  <a:gd name="T19" fmla="*/ 2 h 2"/>
                  <a:gd name="T20" fmla="*/ 4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Freeform 237"/>
              <p:cNvSpPr>
                <a:spLocks/>
              </p:cNvSpPr>
              <p:nvPr/>
            </p:nvSpPr>
            <p:spPr bwMode="auto">
              <a:xfrm>
                <a:off x="5729452" y="4809386"/>
                <a:ext cx="16336" cy="6765"/>
              </a:xfrm>
              <a:custGeom>
                <a:avLst/>
                <a:gdLst>
                  <a:gd name="T0" fmla="*/ 2 w 6"/>
                  <a:gd name="T1" fmla="*/ 3 h 3"/>
                  <a:gd name="T2" fmla="*/ 6 w 6"/>
                  <a:gd name="T3" fmla="*/ 3 h 3"/>
                  <a:gd name="T4" fmla="*/ 4 w 6"/>
                  <a:gd name="T5" fmla="*/ 1 h 3"/>
                  <a:gd name="T6" fmla="*/ 2 w 6"/>
                  <a:gd name="T7" fmla="*/ 1 h 3"/>
                  <a:gd name="T8" fmla="*/ 2 w 6"/>
                  <a:gd name="T9" fmla="*/ 0 h 3"/>
                  <a:gd name="T10" fmla="*/ 0 w 6"/>
                  <a:gd name="T11" fmla="*/ 0 h 3"/>
                  <a:gd name="T12" fmla="*/ 2 w 6"/>
                  <a:gd name="T13" fmla="*/ 1 h 3"/>
                  <a:gd name="T14" fmla="*/ 2 w 6"/>
                  <a:gd name="T15" fmla="*/ 3 h 3"/>
                  <a:gd name="T16" fmla="*/ 2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lnTo>
                      <a:pt x="6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2" name="Freeform 238"/>
              <p:cNvSpPr>
                <a:spLocks/>
              </p:cNvSpPr>
              <p:nvPr/>
            </p:nvSpPr>
            <p:spPr bwMode="auto">
              <a:xfrm>
                <a:off x="5729452" y="4816151"/>
                <a:ext cx="10891" cy="9020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2 h 4"/>
                  <a:gd name="T4" fmla="*/ 2 w 4"/>
                  <a:gd name="T5" fmla="*/ 0 h 4"/>
                  <a:gd name="T6" fmla="*/ 0 w 4"/>
                  <a:gd name="T7" fmla="*/ 0 h 4"/>
                  <a:gd name="T8" fmla="*/ 0 w 4"/>
                  <a:gd name="T9" fmla="*/ 2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3" name="Freeform 239"/>
              <p:cNvSpPr>
                <a:spLocks/>
              </p:cNvSpPr>
              <p:nvPr/>
            </p:nvSpPr>
            <p:spPr bwMode="auto">
              <a:xfrm>
                <a:off x="5734897" y="4825170"/>
                <a:ext cx="5445" cy="6765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2 w 2"/>
                  <a:gd name="T5" fmla="*/ 0 h 3"/>
                  <a:gd name="T6" fmla="*/ 0 w 2"/>
                  <a:gd name="T7" fmla="*/ 2 h 3"/>
                  <a:gd name="T8" fmla="*/ 0 w 2"/>
                  <a:gd name="T9" fmla="*/ 3 h 3"/>
                  <a:gd name="T10" fmla="*/ 2 w 2"/>
                  <a:gd name="T11" fmla="*/ 3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4" name="Freeform 240"/>
              <p:cNvSpPr>
                <a:spLocks/>
              </p:cNvSpPr>
              <p:nvPr/>
            </p:nvSpPr>
            <p:spPr bwMode="auto">
              <a:xfrm>
                <a:off x="5740343" y="4836445"/>
                <a:ext cx="5445" cy="902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2 h 4"/>
                  <a:gd name="T16" fmla="*/ 0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5" name="Freeform 241"/>
              <p:cNvSpPr>
                <a:spLocks/>
              </p:cNvSpPr>
              <p:nvPr/>
            </p:nvSpPr>
            <p:spPr bwMode="auto">
              <a:xfrm>
                <a:off x="5751233" y="4831935"/>
                <a:ext cx="8168" cy="9020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2 h 4"/>
                  <a:gd name="T4" fmla="*/ 2 w 3"/>
                  <a:gd name="T5" fmla="*/ 0 h 4"/>
                  <a:gd name="T6" fmla="*/ 0 w 3"/>
                  <a:gd name="T7" fmla="*/ 0 h 4"/>
                  <a:gd name="T8" fmla="*/ 2 w 3"/>
                  <a:gd name="T9" fmla="*/ 2 h 4"/>
                  <a:gd name="T10" fmla="*/ 2 w 3"/>
                  <a:gd name="T11" fmla="*/ 2 h 4"/>
                  <a:gd name="T12" fmla="*/ 3 w 3"/>
                  <a:gd name="T13" fmla="*/ 4 h 4"/>
                  <a:gd name="T14" fmla="*/ 3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Freeform 242"/>
              <p:cNvSpPr>
                <a:spLocks/>
              </p:cNvSpPr>
              <p:nvPr/>
            </p:nvSpPr>
            <p:spPr bwMode="auto">
              <a:xfrm>
                <a:off x="5756679" y="4831935"/>
                <a:ext cx="8168" cy="4510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0 w 3"/>
                  <a:gd name="T9" fmla="*/ 0 h 2"/>
                  <a:gd name="T10" fmla="*/ 1 w 3"/>
                  <a:gd name="T11" fmla="*/ 0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7" name="Rectangle 243"/>
              <p:cNvSpPr>
                <a:spLocks noChangeArrowheads="1"/>
              </p:cNvSpPr>
              <p:nvPr/>
            </p:nvSpPr>
            <p:spPr bwMode="auto">
              <a:xfrm>
                <a:off x="5756679" y="4829680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8" name="Freeform 244"/>
              <p:cNvSpPr>
                <a:spLocks/>
              </p:cNvSpPr>
              <p:nvPr/>
            </p:nvSpPr>
            <p:spPr bwMode="auto">
              <a:xfrm>
                <a:off x="5770292" y="4840955"/>
                <a:ext cx="43563" cy="31569"/>
              </a:xfrm>
              <a:custGeom>
                <a:avLst/>
                <a:gdLst>
                  <a:gd name="T0" fmla="*/ 4 w 16"/>
                  <a:gd name="T1" fmla="*/ 2 h 14"/>
                  <a:gd name="T2" fmla="*/ 2 w 16"/>
                  <a:gd name="T3" fmla="*/ 2 h 14"/>
                  <a:gd name="T4" fmla="*/ 0 w 16"/>
                  <a:gd name="T5" fmla="*/ 2 h 14"/>
                  <a:gd name="T6" fmla="*/ 2 w 16"/>
                  <a:gd name="T7" fmla="*/ 4 h 14"/>
                  <a:gd name="T8" fmla="*/ 2 w 16"/>
                  <a:gd name="T9" fmla="*/ 7 h 14"/>
                  <a:gd name="T10" fmla="*/ 2 w 16"/>
                  <a:gd name="T11" fmla="*/ 7 h 14"/>
                  <a:gd name="T12" fmla="*/ 4 w 16"/>
                  <a:gd name="T13" fmla="*/ 7 h 14"/>
                  <a:gd name="T14" fmla="*/ 4 w 16"/>
                  <a:gd name="T15" fmla="*/ 9 h 14"/>
                  <a:gd name="T16" fmla="*/ 5 w 16"/>
                  <a:gd name="T17" fmla="*/ 11 h 14"/>
                  <a:gd name="T18" fmla="*/ 7 w 16"/>
                  <a:gd name="T19" fmla="*/ 11 h 14"/>
                  <a:gd name="T20" fmla="*/ 7 w 16"/>
                  <a:gd name="T21" fmla="*/ 9 h 14"/>
                  <a:gd name="T22" fmla="*/ 11 w 16"/>
                  <a:gd name="T23" fmla="*/ 11 h 14"/>
                  <a:gd name="T24" fmla="*/ 11 w 16"/>
                  <a:gd name="T25" fmla="*/ 13 h 14"/>
                  <a:gd name="T26" fmla="*/ 7 w 16"/>
                  <a:gd name="T27" fmla="*/ 11 h 14"/>
                  <a:gd name="T28" fmla="*/ 13 w 16"/>
                  <a:gd name="T29" fmla="*/ 14 h 14"/>
                  <a:gd name="T30" fmla="*/ 13 w 16"/>
                  <a:gd name="T31" fmla="*/ 14 h 14"/>
                  <a:gd name="T32" fmla="*/ 13 w 16"/>
                  <a:gd name="T33" fmla="*/ 13 h 14"/>
                  <a:gd name="T34" fmla="*/ 13 w 16"/>
                  <a:gd name="T35" fmla="*/ 11 h 14"/>
                  <a:gd name="T36" fmla="*/ 13 w 16"/>
                  <a:gd name="T37" fmla="*/ 11 h 14"/>
                  <a:gd name="T38" fmla="*/ 13 w 16"/>
                  <a:gd name="T39" fmla="*/ 11 h 14"/>
                  <a:gd name="T40" fmla="*/ 14 w 16"/>
                  <a:gd name="T41" fmla="*/ 11 h 14"/>
                  <a:gd name="T42" fmla="*/ 16 w 16"/>
                  <a:gd name="T43" fmla="*/ 7 h 14"/>
                  <a:gd name="T44" fmla="*/ 14 w 16"/>
                  <a:gd name="T45" fmla="*/ 7 h 14"/>
                  <a:gd name="T46" fmla="*/ 13 w 16"/>
                  <a:gd name="T47" fmla="*/ 7 h 14"/>
                  <a:gd name="T48" fmla="*/ 9 w 16"/>
                  <a:gd name="T49" fmla="*/ 9 h 14"/>
                  <a:gd name="T50" fmla="*/ 7 w 16"/>
                  <a:gd name="T51" fmla="*/ 7 h 14"/>
                  <a:gd name="T52" fmla="*/ 7 w 16"/>
                  <a:gd name="T53" fmla="*/ 5 h 14"/>
                  <a:gd name="T54" fmla="*/ 7 w 16"/>
                  <a:gd name="T55" fmla="*/ 2 h 14"/>
                  <a:gd name="T56" fmla="*/ 5 w 16"/>
                  <a:gd name="T57" fmla="*/ 0 h 14"/>
                  <a:gd name="T58" fmla="*/ 5 w 16"/>
                  <a:gd name="T59" fmla="*/ 2 h 14"/>
                  <a:gd name="T60" fmla="*/ 5 w 16"/>
                  <a:gd name="T61" fmla="*/ 4 h 14"/>
                  <a:gd name="T62" fmla="*/ 5 w 16"/>
                  <a:gd name="T6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4">
                    <a:moveTo>
                      <a:pt x="4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9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9" name="Freeform 245"/>
              <p:cNvSpPr>
                <a:spLocks/>
              </p:cNvSpPr>
              <p:nvPr/>
            </p:nvSpPr>
            <p:spPr bwMode="auto">
              <a:xfrm>
                <a:off x="5764847" y="4852229"/>
                <a:ext cx="10891" cy="4510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2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2 w 4"/>
                  <a:gd name="T13" fmla="*/ 2 h 2"/>
                  <a:gd name="T14" fmla="*/ 4 w 4"/>
                  <a:gd name="T15" fmla="*/ 2 h 2"/>
                  <a:gd name="T16" fmla="*/ 2 w 4"/>
                  <a:gd name="T17" fmla="*/ 0 h 2"/>
                  <a:gd name="T18" fmla="*/ 2 w 4"/>
                  <a:gd name="T19" fmla="*/ 0 h 2"/>
                  <a:gd name="T20" fmla="*/ 0 w 4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0" name="Freeform 246"/>
              <p:cNvSpPr>
                <a:spLocks/>
              </p:cNvSpPr>
              <p:nvPr/>
            </p:nvSpPr>
            <p:spPr bwMode="auto">
              <a:xfrm>
                <a:off x="5756679" y="4861249"/>
                <a:ext cx="38118" cy="11274"/>
              </a:xfrm>
              <a:custGeom>
                <a:avLst/>
                <a:gdLst>
                  <a:gd name="T0" fmla="*/ 14 w 14"/>
                  <a:gd name="T1" fmla="*/ 5 h 5"/>
                  <a:gd name="T2" fmla="*/ 12 w 14"/>
                  <a:gd name="T3" fmla="*/ 4 h 5"/>
                  <a:gd name="T4" fmla="*/ 12 w 14"/>
                  <a:gd name="T5" fmla="*/ 4 h 5"/>
                  <a:gd name="T6" fmla="*/ 10 w 14"/>
                  <a:gd name="T7" fmla="*/ 4 h 5"/>
                  <a:gd name="T8" fmla="*/ 10 w 14"/>
                  <a:gd name="T9" fmla="*/ 4 h 5"/>
                  <a:gd name="T10" fmla="*/ 10 w 14"/>
                  <a:gd name="T11" fmla="*/ 2 h 5"/>
                  <a:gd name="T12" fmla="*/ 3 w 14"/>
                  <a:gd name="T13" fmla="*/ 0 h 5"/>
                  <a:gd name="T14" fmla="*/ 1 w 14"/>
                  <a:gd name="T15" fmla="*/ 0 h 5"/>
                  <a:gd name="T16" fmla="*/ 0 w 14"/>
                  <a:gd name="T17" fmla="*/ 0 h 5"/>
                  <a:gd name="T18" fmla="*/ 1 w 14"/>
                  <a:gd name="T19" fmla="*/ 2 h 5"/>
                  <a:gd name="T20" fmla="*/ 3 w 14"/>
                  <a:gd name="T21" fmla="*/ 2 h 5"/>
                  <a:gd name="T22" fmla="*/ 7 w 14"/>
                  <a:gd name="T23" fmla="*/ 4 h 5"/>
                  <a:gd name="T24" fmla="*/ 7 w 14"/>
                  <a:gd name="T25" fmla="*/ 4 h 5"/>
                  <a:gd name="T26" fmla="*/ 9 w 14"/>
                  <a:gd name="T27" fmla="*/ 4 h 5"/>
                  <a:gd name="T28" fmla="*/ 7 w 14"/>
                  <a:gd name="T29" fmla="*/ 2 h 5"/>
                  <a:gd name="T30" fmla="*/ 10 w 14"/>
                  <a:gd name="T31" fmla="*/ 4 h 5"/>
                  <a:gd name="T32" fmla="*/ 10 w 14"/>
                  <a:gd name="T33" fmla="*/ 5 h 5"/>
                  <a:gd name="T34" fmla="*/ 12 w 14"/>
                  <a:gd name="T35" fmla="*/ 5 h 5"/>
                  <a:gd name="T36" fmla="*/ 14 w 14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10" y="4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Freeform 247"/>
              <p:cNvSpPr>
                <a:spLocks/>
              </p:cNvSpPr>
              <p:nvPr/>
            </p:nvSpPr>
            <p:spPr bwMode="auto">
              <a:xfrm>
                <a:off x="5745788" y="4836445"/>
                <a:ext cx="5445" cy="902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2 h 4"/>
                  <a:gd name="T10" fmla="*/ 0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0 h 4"/>
                  <a:gd name="T20" fmla="*/ 0 w 2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Freeform 248"/>
              <p:cNvSpPr>
                <a:spLocks/>
              </p:cNvSpPr>
              <p:nvPr/>
            </p:nvSpPr>
            <p:spPr bwMode="auto">
              <a:xfrm>
                <a:off x="5783906" y="4872523"/>
                <a:ext cx="29950" cy="18039"/>
              </a:xfrm>
              <a:custGeom>
                <a:avLst/>
                <a:gdLst>
                  <a:gd name="T0" fmla="*/ 11 w 11"/>
                  <a:gd name="T1" fmla="*/ 4 h 8"/>
                  <a:gd name="T2" fmla="*/ 11 w 11"/>
                  <a:gd name="T3" fmla="*/ 2 h 8"/>
                  <a:gd name="T4" fmla="*/ 9 w 11"/>
                  <a:gd name="T5" fmla="*/ 2 h 8"/>
                  <a:gd name="T6" fmla="*/ 9 w 11"/>
                  <a:gd name="T7" fmla="*/ 2 h 8"/>
                  <a:gd name="T8" fmla="*/ 8 w 11"/>
                  <a:gd name="T9" fmla="*/ 2 h 8"/>
                  <a:gd name="T10" fmla="*/ 8 w 11"/>
                  <a:gd name="T11" fmla="*/ 2 h 8"/>
                  <a:gd name="T12" fmla="*/ 8 w 11"/>
                  <a:gd name="T13" fmla="*/ 2 h 8"/>
                  <a:gd name="T14" fmla="*/ 6 w 11"/>
                  <a:gd name="T15" fmla="*/ 0 h 8"/>
                  <a:gd name="T16" fmla="*/ 6 w 11"/>
                  <a:gd name="T17" fmla="*/ 0 h 8"/>
                  <a:gd name="T18" fmla="*/ 4 w 11"/>
                  <a:gd name="T19" fmla="*/ 0 h 8"/>
                  <a:gd name="T20" fmla="*/ 4 w 11"/>
                  <a:gd name="T21" fmla="*/ 0 h 8"/>
                  <a:gd name="T22" fmla="*/ 4 w 11"/>
                  <a:gd name="T23" fmla="*/ 0 h 8"/>
                  <a:gd name="T24" fmla="*/ 4 w 11"/>
                  <a:gd name="T25" fmla="*/ 0 h 8"/>
                  <a:gd name="T26" fmla="*/ 4 w 11"/>
                  <a:gd name="T27" fmla="*/ 0 h 8"/>
                  <a:gd name="T28" fmla="*/ 2 w 11"/>
                  <a:gd name="T29" fmla="*/ 0 h 8"/>
                  <a:gd name="T30" fmla="*/ 2 w 11"/>
                  <a:gd name="T31" fmla="*/ 0 h 8"/>
                  <a:gd name="T32" fmla="*/ 2 w 11"/>
                  <a:gd name="T33" fmla="*/ 0 h 8"/>
                  <a:gd name="T34" fmla="*/ 0 w 11"/>
                  <a:gd name="T35" fmla="*/ 0 h 8"/>
                  <a:gd name="T36" fmla="*/ 0 w 11"/>
                  <a:gd name="T37" fmla="*/ 0 h 8"/>
                  <a:gd name="T38" fmla="*/ 0 w 11"/>
                  <a:gd name="T39" fmla="*/ 0 h 8"/>
                  <a:gd name="T40" fmla="*/ 0 w 11"/>
                  <a:gd name="T41" fmla="*/ 0 h 8"/>
                  <a:gd name="T42" fmla="*/ 2 w 11"/>
                  <a:gd name="T43" fmla="*/ 2 h 8"/>
                  <a:gd name="T44" fmla="*/ 2 w 11"/>
                  <a:gd name="T45" fmla="*/ 4 h 8"/>
                  <a:gd name="T46" fmla="*/ 4 w 11"/>
                  <a:gd name="T47" fmla="*/ 4 h 8"/>
                  <a:gd name="T48" fmla="*/ 4 w 11"/>
                  <a:gd name="T49" fmla="*/ 4 h 8"/>
                  <a:gd name="T50" fmla="*/ 6 w 11"/>
                  <a:gd name="T51" fmla="*/ 6 h 8"/>
                  <a:gd name="T52" fmla="*/ 6 w 11"/>
                  <a:gd name="T53" fmla="*/ 6 h 8"/>
                  <a:gd name="T54" fmla="*/ 6 w 11"/>
                  <a:gd name="T55" fmla="*/ 6 h 8"/>
                  <a:gd name="T56" fmla="*/ 8 w 11"/>
                  <a:gd name="T57" fmla="*/ 6 h 8"/>
                  <a:gd name="T58" fmla="*/ 8 w 11"/>
                  <a:gd name="T59" fmla="*/ 6 h 8"/>
                  <a:gd name="T60" fmla="*/ 8 w 11"/>
                  <a:gd name="T61" fmla="*/ 8 h 8"/>
                  <a:gd name="T62" fmla="*/ 9 w 11"/>
                  <a:gd name="T63" fmla="*/ 6 h 8"/>
                  <a:gd name="T64" fmla="*/ 9 w 11"/>
                  <a:gd name="T65" fmla="*/ 8 h 8"/>
                  <a:gd name="T66" fmla="*/ 9 w 11"/>
                  <a:gd name="T67" fmla="*/ 6 h 8"/>
                  <a:gd name="T68" fmla="*/ 9 w 11"/>
                  <a:gd name="T69" fmla="*/ 6 h 8"/>
                  <a:gd name="T70" fmla="*/ 9 w 11"/>
                  <a:gd name="T71" fmla="*/ 6 h 8"/>
                  <a:gd name="T72" fmla="*/ 11 w 11"/>
                  <a:gd name="T73" fmla="*/ 6 h 8"/>
                  <a:gd name="T74" fmla="*/ 11 w 11"/>
                  <a:gd name="T75" fmla="*/ 6 h 8"/>
                  <a:gd name="T76" fmla="*/ 11 w 11"/>
                  <a:gd name="T77" fmla="*/ 6 h 8"/>
                  <a:gd name="T78" fmla="*/ 11 w 11"/>
                  <a:gd name="T79" fmla="*/ 4 h 8"/>
                  <a:gd name="T80" fmla="*/ 11 w 11"/>
                  <a:gd name="T81" fmla="*/ 4 h 8"/>
                  <a:gd name="T82" fmla="*/ 11 w 11"/>
                  <a:gd name="T8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" h="8">
                    <a:moveTo>
                      <a:pt x="11" y="4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Freeform 249"/>
              <p:cNvSpPr>
                <a:spLocks/>
              </p:cNvSpPr>
              <p:nvPr/>
            </p:nvSpPr>
            <p:spPr bwMode="auto">
              <a:xfrm>
                <a:off x="5813855" y="4881543"/>
                <a:ext cx="24504" cy="9020"/>
              </a:xfrm>
              <a:custGeom>
                <a:avLst/>
                <a:gdLst>
                  <a:gd name="T0" fmla="*/ 8 w 9"/>
                  <a:gd name="T1" fmla="*/ 4 h 4"/>
                  <a:gd name="T2" fmla="*/ 9 w 9"/>
                  <a:gd name="T3" fmla="*/ 4 h 4"/>
                  <a:gd name="T4" fmla="*/ 9 w 9"/>
                  <a:gd name="T5" fmla="*/ 4 h 4"/>
                  <a:gd name="T6" fmla="*/ 9 w 9"/>
                  <a:gd name="T7" fmla="*/ 4 h 4"/>
                  <a:gd name="T8" fmla="*/ 9 w 9"/>
                  <a:gd name="T9" fmla="*/ 4 h 4"/>
                  <a:gd name="T10" fmla="*/ 9 w 9"/>
                  <a:gd name="T11" fmla="*/ 2 h 4"/>
                  <a:gd name="T12" fmla="*/ 9 w 9"/>
                  <a:gd name="T13" fmla="*/ 2 h 4"/>
                  <a:gd name="T14" fmla="*/ 9 w 9"/>
                  <a:gd name="T15" fmla="*/ 4 h 4"/>
                  <a:gd name="T16" fmla="*/ 8 w 9"/>
                  <a:gd name="T17" fmla="*/ 2 h 4"/>
                  <a:gd name="T18" fmla="*/ 8 w 9"/>
                  <a:gd name="T19" fmla="*/ 2 h 4"/>
                  <a:gd name="T20" fmla="*/ 6 w 9"/>
                  <a:gd name="T21" fmla="*/ 2 h 4"/>
                  <a:gd name="T22" fmla="*/ 6 w 9"/>
                  <a:gd name="T23" fmla="*/ 2 h 4"/>
                  <a:gd name="T24" fmla="*/ 4 w 9"/>
                  <a:gd name="T25" fmla="*/ 2 h 4"/>
                  <a:gd name="T26" fmla="*/ 4 w 9"/>
                  <a:gd name="T27" fmla="*/ 2 h 4"/>
                  <a:gd name="T28" fmla="*/ 4 w 9"/>
                  <a:gd name="T29" fmla="*/ 0 h 4"/>
                  <a:gd name="T30" fmla="*/ 4 w 9"/>
                  <a:gd name="T31" fmla="*/ 0 h 4"/>
                  <a:gd name="T32" fmla="*/ 2 w 9"/>
                  <a:gd name="T33" fmla="*/ 0 h 4"/>
                  <a:gd name="T34" fmla="*/ 2 w 9"/>
                  <a:gd name="T35" fmla="*/ 0 h 4"/>
                  <a:gd name="T36" fmla="*/ 2 w 9"/>
                  <a:gd name="T37" fmla="*/ 0 h 4"/>
                  <a:gd name="T38" fmla="*/ 2 w 9"/>
                  <a:gd name="T39" fmla="*/ 2 h 4"/>
                  <a:gd name="T40" fmla="*/ 0 w 9"/>
                  <a:gd name="T41" fmla="*/ 2 h 4"/>
                  <a:gd name="T42" fmla="*/ 2 w 9"/>
                  <a:gd name="T43" fmla="*/ 2 h 4"/>
                  <a:gd name="T44" fmla="*/ 2 w 9"/>
                  <a:gd name="T45" fmla="*/ 4 h 4"/>
                  <a:gd name="T46" fmla="*/ 4 w 9"/>
                  <a:gd name="T47" fmla="*/ 4 h 4"/>
                  <a:gd name="T48" fmla="*/ 4 w 9"/>
                  <a:gd name="T49" fmla="*/ 4 h 4"/>
                  <a:gd name="T50" fmla="*/ 4 w 9"/>
                  <a:gd name="T51" fmla="*/ 4 h 4"/>
                  <a:gd name="T52" fmla="*/ 6 w 9"/>
                  <a:gd name="T53" fmla="*/ 4 h 4"/>
                  <a:gd name="T54" fmla="*/ 6 w 9"/>
                  <a:gd name="T55" fmla="*/ 4 h 4"/>
                  <a:gd name="T56" fmla="*/ 6 w 9"/>
                  <a:gd name="T57" fmla="*/ 4 h 4"/>
                  <a:gd name="T58" fmla="*/ 8 w 9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" h="4">
                    <a:moveTo>
                      <a:pt x="8" y="4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4" name="Freeform 250"/>
              <p:cNvSpPr>
                <a:spLocks/>
              </p:cNvSpPr>
              <p:nvPr/>
            </p:nvSpPr>
            <p:spPr bwMode="auto">
              <a:xfrm>
                <a:off x="5849250" y="4890562"/>
                <a:ext cx="544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Freeform 251"/>
              <p:cNvSpPr>
                <a:spLocks/>
              </p:cNvSpPr>
              <p:nvPr/>
            </p:nvSpPr>
            <p:spPr bwMode="auto">
              <a:xfrm>
                <a:off x="5838359" y="4872523"/>
                <a:ext cx="10891" cy="18039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4 h 8"/>
                  <a:gd name="T4" fmla="*/ 0 w 4"/>
                  <a:gd name="T5" fmla="*/ 6 h 8"/>
                  <a:gd name="T6" fmla="*/ 2 w 4"/>
                  <a:gd name="T7" fmla="*/ 6 h 8"/>
                  <a:gd name="T8" fmla="*/ 4 w 4"/>
                  <a:gd name="T9" fmla="*/ 8 h 8"/>
                  <a:gd name="T10" fmla="*/ 4 w 4"/>
                  <a:gd name="T11" fmla="*/ 8 h 8"/>
                  <a:gd name="T12" fmla="*/ 4 w 4"/>
                  <a:gd name="T13" fmla="*/ 6 h 8"/>
                  <a:gd name="T14" fmla="*/ 2 w 4"/>
                  <a:gd name="T15" fmla="*/ 6 h 8"/>
                  <a:gd name="T16" fmla="*/ 2 w 4"/>
                  <a:gd name="T17" fmla="*/ 4 h 8"/>
                  <a:gd name="T18" fmla="*/ 2 w 4"/>
                  <a:gd name="T19" fmla="*/ 6 h 8"/>
                  <a:gd name="T20" fmla="*/ 4 w 4"/>
                  <a:gd name="T21" fmla="*/ 6 h 8"/>
                  <a:gd name="T22" fmla="*/ 4 w 4"/>
                  <a:gd name="T23" fmla="*/ 6 h 8"/>
                  <a:gd name="T24" fmla="*/ 4 w 4"/>
                  <a:gd name="T25" fmla="*/ 6 h 8"/>
                  <a:gd name="T26" fmla="*/ 4 w 4"/>
                  <a:gd name="T27" fmla="*/ 4 h 8"/>
                  <a:gd name="T28" fmla="*/ 2 w 4"/>
                  <a:gd name="T29" fmla="*/ 2 h 8"/>
                  <a:gd name="T30" fmla="*/ 2 w 4"/>
                  <a:gd name="T31" fmla="*/ 0 h 8"/>
                  <a:gd name="T32" fmla="*/ 0 w 4"/>
                  <a:gd name="T33" fmla="*/ 0 h 8"/>
                  <a:gd name="T34" fmla="*/ 0 w 4"/>
                  <a:gd name="T35" fmla="*/ 2 h 8"/>
                  <a:gd name="T36" fmla="*/ 0 w 4"/>
                  <a:gd name="T37" fmla="*/ 2 h 8"/>
                  <a:gd name="T38" fmla="*/ 2 w 4"/>
                  <a:gd name="T39" fmla="*/ 4 h 8"/>
                  <a:gd name="T40" fmla="*/ 0 w 4"/>
                  <a:gd name="T41" fmla="*/ 4 h 8"/>
                  <a:gd name="T42" fmla="*/ 0 w 4"/>
                  <a:gd name="T4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6" name="Freeform 252"/>
              <p:cNvSpPr>
                <a:spLocks/>
              </p:cNvSpPr>
              <p:nvPr/>
            </p:nvSpPr>
            <p:spPr bwMode="auto">
              <a:xfrm>
                <a:off x="5849250" y="4906347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7" name="Freeform 253"/>
              <p:cNvSpPr>
                <a:spLocks/>
              </p:cNvSpPr>
              <p:nvPr/>
            </p:nvSpPr>
            <p:spPr bwMode="auto">
              <a:xfrm>
                <a:off x="5860141" y="4910856"/>
                <a:ext cx="272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8" name="Freeform 254"/>
              <p:cNvSpPr>
                <a:spLocks/>
              </p:cNvSpPr>
              <p:nvPr/>
            </p:nvSpPr>
            <p:spPr bwMode="auto">
              <a:xfrm>
                <a:off x="5868309" y="4901837"/>
                <a:ext cx="16336" cy="4510"/>
              </a:xfrm>
              <a:custGeom>
                <a:avLst/>
                <a:gdLst>
                  <a:gd name="T0" fmla="*/ 2 w 6"/>
                  <a:gd name="T1" fmla="*/ 0 h 2"/>
                  <a:gd name="T2" fmla="*/ 2 w 6"/>
                  <a:gd name="T3" fmla="*/ 0 h 2"/>
                  <a:gd name="T4" fmla="*/ 0 w 6"/>
                  <a:gd name="T5" fmla="*/ 0 h 2"/>
                  <a:gd name="T6" fmla="*/ 0 w 6"/>
                  <a:gd name="T7" fmla="*/ 0 h 2"/>
                  <a:gd name="T8" fmla="*/ 0 w 6"/>
                  <a:gd name="T9" fmla="*/ 2 h 2"/>
                  <a:gd name="T10" fmla="*/ 2 w 6"/>
                  <a:gd name="T11" fmla="*/ 2 h 2"/>
                  <a:gd name="T12" fmla="*/ 2 w 6"/>
                  <a:gd name="T13" fmla="*/ 2 h 2"/>
                  <a:gd name="T14" fmla="*/ 4 w 6"/>
                  <a:gd name="T15" fmla="*/ 2 h 2"/>
                  <a:gd name="T16" fmla="*/ 6 w 6"/>
                  <a:gd name="T17" fmla="*/ 2 h 2"/>
                  <a:gd name="T18" fmla="*/ 6 w 6"/>
                  <a:gd name="T19" fmla="*/ 0 h 2"/>
                  <a:gd name="T20" fmla="*/ 2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9" name="Freeform 255"/>
              <p:cNvSpPr>
                <a:spLocks/>
              </p:cNvSpPr>
              <p:nvPr/>
            </p:nvSpPr>
            <p:spPr bwMode="auto">
              <a:xfrm>
                <a:off x="5868309" y="4901837"/>
                <a:ext cx="43563" cy="15784"/>
              </a:xfrm>
              <a:custGeom>
                <a:avLst/>
                <a:gdLst>
                  <a:gd name="T0" fmla="*/ 15 w 16"/>
                  <a:gd name="T1" fmla="*/ 6 h 7"/>
                  <a:gd name="T2" fmla="*/ 15 w 16"/>
                  <a:gd name="T3" fmla="*/ 6 h 7"/>
                  <a:gd name="T4" fmla="*/ 15 w 16"/>
                  <a:gd name="T5" fmla="*/ 6 h 7"/>
                  <a:gd name="T6" fmla="*/ 13 w 16"/>
                  <a:gd name="T7" fmla="*/ 4 h 7"/>
                  <a:gd name="T8" fmla="*/ 11 w 16"/>
                  <a:gd name="T9" fmla="*/ 4 h 7"/>
                  <a:gd name="T10" fmla="*/ 13 w 16"/>
                  <a:gd name="T11" fmla="*/ 4 h 7"/>
                  <a:gd name="T12" fmla="*/ 13 w 16"/>
                  <a:gd name="T13" fmla="*/ 4 h 7"/>
                  <a:gd name="T14" fmla="*/ 13 w 16"/>
                  <a:gd name="T15" fmla="*/ 4 h 7"/>
                  <a:gd name="T16" fmla="*/ 9 w 16"/>
                  <a:gd name="T17" fmla="*/ 4 h 7"/>
                  <a:gd name="T18" fmla="*/ 7 w 16"/>
                  <a:gd name="T19" fmla="*/ 2 h 7"/>
                  <a:gd name="T20" fmla="*/ 9 w 16"/>
                  <a:gd name="T21" fmla="*/ 2 h 7"/>
                  <a:gd name="T22" fmla="*/ 11 w 16"/>
                  <a:gd name="T23" fmla="*/ 2 h 7"/>
                  <a:gd name="T24" fmla="*/ 11 w 16"/>
                  <a:gd name="T25" fmla="*/ 2 h 7"/>
                  <a:gd name="T26" fmla="*/ 11 w 16"/>
                  <a:gd name="T27" fmla="*/ 2 h 7"/>
                  <a:gd name="T28" fmla="*/ 9 w 16"/>
                  <a:gd name="T29" fmla="*/ 0 h 7"/>
                  <a:gd name="T30" fmla="*/ 9 w 16"/>
                  <a:gd name="T31" fmla="*/ 0 h 7"/>
                  <a:gd name="T32" fmla="*/ 7 w 16"/>
                  <a:gd name="T33" fmla="*/ 2 h 7"/>
                  <a:gd name="T34" fmla="*/ 6 w 16"/>
                  <a:gd name="T35" fmla="*/ 2 h 7"/>
                  <a:gd name="T36" fmla="*/ 2 w 16"/>
                  <a:gd name="T37" fmla="*/ 2 h 7"/>
                  <a:gd name="T38" fmla="*/ 0 w 16"/>
                  <a:gd name="T39" fmla="*/ 4 h 7"/>
                  <a:gd name="T40" fmla="*/ 0 w 16"/>
                  <a:gd name="T41" fmla="*/ 4 h 7"/>
                  <a:gd name="T42" fmla="*/ 2 w 16"/>
                  <a:gd name="T43" fmla="*/ 4 h 7"/>
                  <a:gd name="T44" fmla="*/ 2 w 16"/>
                  <a:gd name="T45" fmla="*/ 4 h 7"/>
                  <a:gd name="T46" fmla="*/ 4 w 16"/>
                  <a:gd name="T47" fmla="*/ 4 h 7"/>
                  <a:gd name="T48" fmla="*/ 4 w 16"/>
                  <a:gd name="T49" fmla="*/ 4 h 7"/>
                  <a:gd name="T50" fmla="*/ 6 w 16"/>
                  <a:gd name="T51" fmla="*/ 4 h 7"/>
                  <a:gd name="T52" fmla="*/ 4 w 16"/>
                  <a:gd name="T53" fmla="*/ 4 h 7"/>
                  <a:gd name="T54" fmla="*/ 4 w 16"/>
                  <a:gd name="T55" fmla="*/ 6 h 7"/>
                  <a:gd name="T56" fmla="*/ 6 w 16"/>
                  <a:gd name="T57" fmla="*/ 6 h 7"/>
                  <a:gd name="T58" fmla="*/ 6 w 16"/>
                  <a:gd name="T59" fmla="*/ 6 h 7"/>
                  <a:gd name="T60" fmla="*/ 6 w 16"/>
                  <a:gd name="T61" fmla="*/ 6 h 7"/>
                  <a:gd name="T62" fmla="*/ 9 w 16"/>
                  <a:gd name="T63" fmla="*/ 6 h 7"/>
                  <a:gd name="T64" fmla="*/ 6 w 16"/>
                  <a:gd name="T65" fmla="*/ 6 h 7"/>
                  <a:gd name="T66" fmla="*/ 6 w 16"/>
                  <a:gd name="T67" fmla="*/ 4 h 7"/>
                  <a:gd name="T68" fmla="*/ 6 w 16"/>
                  <a:gd name="T69" fmla="*/ 4 h 7"/>
                  <a:gd name="T70" fmla="*/ 7 w 16"/>
                  <a:gd name="T71" fmla="*/ 4 h 7"/>
                  <a:gd name="T72" fmla="*/ 7 w 16"/>
                  <a:gd name="T73" fmla="*/ 4 h 7"/>
                  <a:gd name="T74" fmla="*/ 9 w 16"/>
                  <a:gd name="T75" fmla="*/ 4 h 7"/>
                  <a:gd name="T76" fmla="*/ 9 w 16"/>
                  <a:gd name="T77" fmla="*/ 4 h 7"/>
                  <a:gd name="T78" fmla="*/ 9 w 16"/>
                  <a:gd name="T79" fmla="*/ 6 h 7"/>
                  <a:gd name="T80" fmla="*/ 11 w 16"/>
                  <a:gd name="T81" fmla="*/ 6 h 7"/>
                  <a:gd name="T82" fmla="*/ 13 w 16"/>
                  <a:gd name="T83" fmla="*/ 6 h 7"/>
                  <a:gd name="T84" fmla="*/ 13 w 16"/>
                  <a:gd name="T85" fmla="*/ 6 h 7"/>
                  <a:gd name="T86" fmla="*/ 15 w 16"/>
                  <a:gd name="T87" fmla="*/ 6 h 7"/>
                  <a:gd name="T88" fmla="*/ 15 w 16"/>
                  <a:gd name="T89" fmla="*/ 7 h 7"/>
                  <a:gd name="T90" fmla="*/ 15 w 16"/>
                  <a:gd name="T91" fmla="*/ 7 h 7"/>
                  <a:gd name="T92" fmla="*/ 16 w 16"/>
                  <a:gd name="T93" fmla="*/ 7 h 7"/>
                  <a:gd name="T94" fmla="*/ 16 w 16"/>
                  <a:gd name="T95" fmla="*/ 7 h 7"/>
                  <a:gd name="T96" fmla="*/ 16 w 16"/>
                  <a:gd name="T97" fmla="*/ 7 h 7"/>
                  <a:gd name="T98" fmla="*/ 15 w 16"/>
                  <a:gd name="T9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" h="7">
                    <a:moveTo>
                      <a:pt x="15" y="6"/>
                    </a:moveTo>
                    <a:lnTo>
                      <a:pt x="15" y="6"/>
                    </a:lnTo>
                    <a:lnTo>
                      <a:pt x="15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0" name="Freeform 256"/>
              <p:cNvSpPr>
                <a:spLocks/>
              </p:cNvSpPr>
              <p:nvPr/>
            </p:nvSpPr>
            <p:spPr bwMode="auto">
              <a:xfrm>
                <a:off x="5898259" y="4901837"/>
                <a:ext cx="24504" cy="9020"/>
              </a:xfrm>
              <a:custGeom>
                <a:avLst/>
                <a:gdLst>
                  <a:gd name="T0" fmla="*/ 0 w 9"/>
                  <a:gd name="T1" fmla="*/ 0 h 4"/>
                  <a:gd name="T2" fmla="*/ 2 w 9"/>
                  <a:gd name="T3" fmla="*/ 0 h 4"/>
                  <a:gd name="T4" fmla="*/ 2 w 9"/>
                  <a:gd name="T5" fmla="*/ 2 h 4"/>
                  <a:gd name="T6" fmla="*/ 2 w 9"/>
                  <a:gd name="T7" fmla="*/ 4 h 4"/>
                  <a:gd name="T8" fmla="*/ 5 w 9"/>
                  <a:gd name="T9" fmla="*/ 4 h 4"/>
                  <a:gd name="T10" fmla="*/ 5 w 9"/>
                  <a:gd name="T11" fmla="*/ 4 h 4"/>
                  <a:gd name="T12" fmla="*/ 5 w 9"/>
                  <a:gd name="T13" fmla="*/ 4 h 4"/>
                  <a:gd name="T14" fmla="*/ 5 w 9"/>
                  <a:gd name="T15" fmla="*/ 4 h 4"/>
                  <a:gd name="T16" fmla="*/ 7 w 9"/>
                  <a:gd name="T17" fmla="*/ 4 h 4"/>
                  <a:gd name="T18" fmla="*/ 7 w 9"/>
                  <a:gd name="T19" fmla="*/ 4 h 4"/>
                  <a:gd name="T20" fmla="*/ 9 w 9"/>
                  <a:gd name="T21" fmla="*/ 4 h 4"/>
                  <a:gd name="T22" fmla="*/ 9 w 9"/>
                  <a:gd name="T23" fmla="*/ 4 h 4"/>
                  <a:gd name="T24" fmla="*/ 9 w 9"/>
                  <a:gd name="T25" fmla="*/ 2 h 4"/>
                  <a:gd name="T26" fmla="*/ 9 w 9"/>
                  <a:gd name="T27" fmla="*/ 2 h 4"/>
                  <a:gd name="T28" fmla="*/ 7 w 9"/>
                  <a:gd name="T29" fmla="*/ 0 h 4"/>
                  <a:gd name="T30" fmla="*/ 7 w 9"/>
                  <a:gd name="T31" fmla="*/ 0 h 4"/>
                  <a:gd name="T32" fmla="*/ 5 w 9"/>
                  <a:gd name="T33" fmla="*/ 0 h 4"/>
                  <a:gd name="T34" fmla="*/ 2 w 9"/>
                  <a:gd name="T35" fmla="*/ 0 h 4"/>
                  <a:gd name="T36" fmla="*/ 0 w 9"/>
                  <a:gd name="T37" fmla="*/ 0 h 4"/>
                  <a:gd name="T38" fmla="*/ 0 w 9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1" name="Freeform 257"/>
              <p:cNvSpPr>
                <a:spLocks/>
              </p:cNvSpPr>
              <p:nvPr/>
            </p:nvSpPr>
            <p:spPr bwMode="auto">
              <a:xfrm>
                <a:off x="5928208" y="4906347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2" name="Freeform 258"/>
              <p:cNvSpPr>
                <a:spLocks/>
              </p:cNvSpPr>
              <p:nvPr/>
            </p:nvSpPr>
            <p:spPr bwMode="auto">
              <a:xfrm>
                <a:off x="5917317" y="4901837"/>
                <a:ext cx="10891" cy="4510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0 h 2"/>
                  <a:gd name="T12" fmla="*/ 2 w 4"/>
                  <a:gd name="T13" fmla="*/ 0 h 2"/>
                  <a:gd name="T14" fmla="*/ 0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3" name="Freeform 259"/>
              <p:cNvSpPr>
                <a:spLocks/>
              </p:cNvSpPr>
              <p:nvPr/>
            </p:nvSpPr>
            <p:spPr bwMode="auto">
              <a:xfrm>
                <a:off x="5922763" y="4910856"/>
                <a:ext cx="544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4" name="Freeform 260"/>
              <p:cNvSpPr>
                <a:spLocks/>
              </p:cNvSpPr>
              <p:nvPr/>
            </p:nvSpPr>
            <p:spPr bwMode="auto">
              <a:xfrm>
                <a:off x="6001721" y="4816151"/>
                <a:ext cx="24504" cy="20294"/>
              </a:xfrm>
              <a:custGeom>
                <a:avLst/>
                <a:gdLst>
                  <a:gd name="T0" fmla="*/ 9 w 9"/>
                  <a:gd name="T1" fmla="*/ 2 h 9"/>
                  <a:gd name="T2" fmla="*/ 9 w 9"/>
                  <a:gd name="T3" fmla="*/ 2 h 9"/>
                  <a:gd name="T4" fmla="*/ 9 w 9"/>
                  <a:gd name="T5" fmla="*/ 2 h 9"/>
                  <a:gd name="T6" fmla="*/ 7 w 9"/>
                  <a:gd name="T7" fmla="*/ 2 h 9"/>
                  <a:gd name="T8" fmla="*/ 7 w 9"/>
                  <a:gd name="T9" fmla="*/ 0 h 9"/>
                  <a:gd name="T10" fmla="*/ 7 w 9"/>
                  <a:gd name="T11" fmla="*/ 2 h 9"/>
                  <a:gd name="T12" fmla="*/ 7 w 9"/>
                  <a:gd name="T13" fmla="*/ 2 h 9"/>
                  <a:gd name="T14" fmla="*/ 6 w 9"/>
                  <a:gd name="T15" fmla="*/ 2 h 9"/>
                  <a:gd name="T16" fmla="*/ 4 w 9"/>
                  <a:gd name="T17" fmla="*/ 2 h 9"/>
                  <a:gd name="T18" fmla="*/ 4 w 9"/>
                  <a:gd name="T19" fmla="*/ 2 h 9"/>
                  <a:gd name="T20" fmla="*/ 0 w 9"/>
                  <a:gd name="T21" fmla="*/ 2 h 9"/>
                  <a:gd name="T22" fmla="*/ 0 w 9"/>
                  <a:gd name="T23" fmla="*/ 2 h 9"/>
                  <a:gd name="T24" fmla="*/ 0 w 9"/>
                  <a:gd name="T25" fmla="*/ 2 h 9"/>
                  <a:gd name="T26" fmla="*/ 0 w 9"/>
                  <a:gd name="T27" fmla="*/ 2 h 9"/>
                  <a:gd name="T28" fmla="*/ 0 w 9"/>
                  <a:gd name="T29" fmla="*/ 2 h 9"/>
                  <a:gd name="T30" fmla="*/ 0 w 9"/>
                  <a:gd name="T31" fmla="*/ 2 h 9"/>
                  <a:gd name="T32" fmla="*/ 0 w 9"/>
                  <a:gd name="T33" fmla="*/ 4 h 9"/>
                  <a:gd name="T34" fmla="*/ 2 w 9"/>
                  <a:gd name="T35" fmla="*/ 4 h 9"/>
                  <a:gd name="T36" fmla="*/ 4 w 9"/>
                  <a:gd name="T37" fmla="*/ 4 h 9"/>
                  <a:gd name="T38" fmla="*/ 4 w 9"/>
                  <a:gd name="T39" fmla="*/ 4 h 9"/>
                  <a:gd name="T40" fmla="*/ 4 w 9"/>
                  <a:gd name="T41" fmla="*/ 6 h 9"/>
                  <a:gd name="T42" fmla="*/ 2 w 9"/>
                  <a:gd name="T43" fmla="*/ 6 h 9"/>
                  <a:gd name="T44" fmla="*/ 2 w 9"/>
                  <a:gd name="T45" fmla="*/ 7 h 9"/>
                  <a:gd name="T46" fmla="*/ 2 w 9"/>
                  <a:gd name="T47" fmla="*/ 7 h 9"/>
                  <a:gd name="T48" fmla="*/ 2 w 9"/>
                  <a:gd name="T49" fmla="*/ 7 h 9"/>
                  <a:gd name="T50" fmla="*/ 0 w 9"/>
                  <a:gd name="T51" fmla="*/ 7 h 9"/>
                  <a:gd name="T52" fmla="*/ 0 w 9"/>
                  <a:gd name="T53" fmla="*/ 7 h 9"/>
                  <a:gd name="T54" fmla="*/ 0 w 9"/>
                  <a:gd name="T55" fmla="*/ 7 h 9"/>
                  <a:gd name="T56" fmla="*/ 0 w 9"/>
                  <a:gd name="T57" fmla="*/ 7 h 9"/>
                  <a:gd name="T58" fmla="*/ 0 w 9"/>
                  <a:gd name="T59" fmla="*/ 9 h 9"/>
                  <a:gd name="T60" fmla="*/ 0 w 9"/>
                  <a:gd name="T61" fmla="*/ 9 h 9"/>
                  <a:gd name="T62" fmla="*/ 2 w 9"/>
                  <a:gd name="T63" fmla="*/ 9 h 9"/>
                  <a:gd name="T64" fmla="*/ 2 w 9"/>
                  <a:gd name="T65" fmla="*/ 9 h 9"/>
                  <a:gd name="T66" fmla="*/ 4 w 9"/>
                  <a:gd name="T67" fmla="*/ 9 h 9"/>
                  <a:gd name="T68" fmla="*/ 4 w 9"/>
                  <a:gd name="T69" fmla="*/ 9 h 9"/>
                  <a:gd name="T70" fmla="*/ 4 w 9"/>
                  <a:gd name="T71" fmla="*/ 9 h 9"/>
                  <a:gd name="T72" fmla="*/ 4 w 9"/>
                  <a:gd name="T73" fmla="*/ 7 h 9"/>
                  <a:gd name="T74" fmla="*/ 4 w 9"/>
                  <a:gd name="T75" fmla="*/ 7 h 9"/>
                  <a:gd name="T76" fmla="*/ 6 w 9"/>
                  <a:gd name="T77" fmla="*/ 7 h 9"/>
                  <a:gd name="T78" fmla="*/ 6 w 9"/>
                  <a:gd name="T79" fmla="*/ 7 h 9"/>
                  <a:gd name="T80" fmla="*/ 6 w 9"/>
                  <a:gd name="T81" fmla="*/ 7 h 9"/>
                  <a:gd name="T82" fmla="*/ 7 w 9"/>
                  <a:gd name="T83" fmla="*/ 6 h 9"/>
                  <a:gd name="T84" fmla="*/ 7 w 9"/>
                  <a:gd name="T85" fmla="*/ 6 h 9"/>
                  <a:gd name="T86" fmla="*/ 9 w 9"/>
                  <a:gd name="T87" fmla="*/ 4 h 9"/>
                  <a:gd name="T88" fmla="*/ 9 w 9"/>
                  <a:gd name="T8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5" name="Freeform 261"/>
              <p:cNvSpPr>
                <a:spLocks/>
              </p:cNvSpPr>
              <p:nvPr/>
            </p:nvSpPr>
            <p:spPr bwMode="auto">
              <a:xfrm>
                <a:off x="5988107" y="4825170"/>
                <a:ext cx="13613" cy="6765"/>
              </a:xfrm>
              <a:custGeom>
                <a:avLst/>
                <a:gdLst>
                  <a:gd name="T0" fmla="*/ 5 w 5"/>
                  <a:gd name="T1" fmla="*/ 2 h 3"/>
                  <a:gd name="T2" fmla="*/ 3 w 5"/>
                  <a:gd name="T3" fmla="*/ 2 h 3"/>
                  <a:gd name="T4" fmla="*/ 3 w 5"/>
                  <a:gd name="T5" fmla="*/ 2 h 3"/>
                  <a:gd name="T6" fmla="*/ 3 w 5"/>
                  <a:gd name="T7" fmla="*/ 2 h 3"/>
                  <a:gd name="T8" fmla="*/ 3 w 5"/>
                  <a:gd name="T9" fmla="*/ 2 h 3"/>
                  <a:gd name="T10" fmla="*/ 1 w 5"/>
                  <a:gd name="T11" fmla="*/ 2 h 3"/>
                  <a:gd name="T12" fmla="*/ 1 w 5"/>
                  <a:gd name="T13" fmla="*/ 2 h 3"/>
                  <a:gd name="T14" fmla="*/ 1 w 5"/>
                  <a:gd name="T15" fmla="*/ 2 h 3"/>
                  <a:gd name="T16" fmla="*/ 1 w 5"/>
                  <a:gd name="T17" fmla="*/ 0 h 3"/>
                  <a:gd name="T18" fmla="*/ 0 w 5"/>
                  <a:gd name="T19" fmla="*/ 0 h 3"/>
                  <a:gd name="T20" fmla="*/ 1 w 5"/>
                  <a:gd name="T21" fmla="*/ 2 h 3"/>
                  <a:gd name="T22" fmla="*/ 3 w 5"/>
                  <a:gd name="T23" fmla="*/ 3 h 3"/>
                  <a:gd name="T24" fmla="*/ 3 w 5"/>
                  <a:gd name="T25" fmla="*/ 3 h 3"/>
                  <a:gd name="T26" fmla="*/ 5 w 5"/>
                  <a:gd name="T27" fmla="*/ 3 h 3"/>
                  <a:gd name="T28" fmla="*/ 5 w 5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6" name="Freeform 262"/>
              <p:cNvSpPr>
                <a:spLocks/>
              </p:cNvSpPr>
              <p:nvPr/>
            </p:nvSpPr>
            <p:spPr bwMode="auto">
              <a:xfrm>
                <a:off x="6020780" y="4816151"/>
                <a:ext cx="29950" cy="24804"/>
              </a:xfrm>
              <a:custGeom>
                <a:avLst/>
                <a:gdLst>
                  <a:gd name="T0" fmla="*/ 11 w 11"/>
                  <a:gd name="T1" fmla="*/ 2 h 11"/>
                  <a:gd name="T2" fmla="*/ 11 w 11"/>
                  <a:gd name="T3" fmla="*/ 2 h 11"/>
                  <a:gd name="T4" fmla="*/ 11 w 11"/>
                  <a:gd name="T5" fmla="*/ 2 h 11"/>
                  <a:gd name="T6" fmla="*/ 11 w 11"/>
                  <a:gd name="T7" fmla="*/ 2 h 11"/>
                  <a:gd name="T8" fmla="*/ 9 w 11"/>
                  <a:gd name="T9" fmla="*/ 0 h 11"/>
                  <a:gd name="T10" fmla="*/ 8 w 11"/>
                  <a:gd name="T11" fmla="*/ 2 h 11"/>
                  <a:gd name="T12" fmla="*/ 6 w 11"/>
                  <a:gd name="T13" fmla="*/ 0 h 11"/>
                  <a:gd name="T14" fmla="*/ 4 w 11"/>
                  <a:gd name="T15" fmla="*/ 0 h 11"/>
                  <a:gd name="T16" fmla="*/ 4 w 11"/>
                  <a:gd name="T17" fmla="*/ 0 h 11"/>
                  <a:gd name="T18" fmla="*/ 4 w 11"/>
                  <a:gd name="T19" fmla="*/ 0 h 11"/>
                  <a:gd name="T20" fmla="*/ 4 w 11"/>
                  <a:gd name="T21" fmla="*/ 2 h 11"/>
                  <a:gd name="T22" fmla="*/ 2 w 11"/>
                  <a:gd name="T23" fmla="*/ 2 h 11"/>
                  <a:gd name="T24" fmla="*/ 2 w 11"/>
                  <a:gd name="T25" fmla="*/ 2 h 11"/>
                  <a:gd name="T26" fmla="*/ 2 w 11"/>
                  <a:gd name="T27" fmla="*/ 4 h 11"/>
                  <a:gd name="T28" fmla="*/ 4 w 11"/>
                  <a:gd name="T29" fmla="*/ 4 h 11"/>
                  <a:gd name="T30" fmla="*/ 4 w 11"/>
                  <a:gd name="T31" fmla="*/ 6 h 11"/>
                  <a:gd name="T32" fmla="*/ 4 w 11"/>
                  <a:gd name="T33" fmla="*/ 6 h 11"/>
                  <a:gd name="T34" fmla="*/ 2 w 11"/>
                  <a:gd name="T35" fmla="*/ 4 h 11"/>
                  <a:gd name="T36" fmla="*/ 2 w 11"/>
                  <a:gd name="T37" fmla="*/ 4 h 11"/>
                  <a:gd name="T38" fmla="*/ 2 w 11"/>
                  <a:gd name="T39" fmla="*/ 4 h 11"/>
                  <a:gd name="T40" fmla="*/ 2 w 11"/>
                  <a:gd name="T41" fmla="*/ 6 h 11"/>
                  <a:gd name="T42" fmla="*/ 2 w 11"/>
                  <a:gd name="T43" fmla="*/ 6 h 11"/>
                  <a:gd name="T44" fmla="*/ 0 w 11"/>
                  <a:gd name="T45" fmla="*/ 6 h 11"/>
                  <a:gd name="T46" fmla="*/ 0 w 11"/>
                  <a:gd name="T47" fmla="*/ 7 h 11"/>
                  <a:gd name="T48" fmla="*/ 2 w 11"/>
                  <a:gd name="T49" fmla="*/ 9 h 11"/>
                  <a:gd name="T50" fmla="*/ 2 w 11"/>
                  <a:gd name="T51" fmla="*/ 9 h 11"/>
                  <a:gd name="T52" fmla="*/ 4 w 11"/>
                  <a:gd name="T53" fmla="*/ 11 h 11"/>
                  <a:gd name="T54" fmla="*/ 4 w 11"/>
                  <a:gd name="T55" fmla="*/ 9 h 11"/>
                  <a:gd name="T56" fmla="*/ 4 w 11"/>
                  <a:gd name="T57" fmla="*/ 9 h 11"/>
                  <a:gd name="T58" fmla="*/ 4 w 11"/>
                  <a:gd name="T59" fmla="*/ 9 h 11"/>
                  <a:gd name="T60" fmla="*/ 6 w 11"/>
                  <a:gd name="T61" fmla="*/ 9 h 11"/>
                  <a:gd name="T62" fmla="*/ 6 w 11"/>
                  <a:gd name="T63" fmla="*/ 9 h 11"/>
                  <a:gd name="T64" fmla="*/ 6 w 11"/>
                  <a:gd name="T65" fmla="*/ 9 h 11"/>
                  <a:gd name="T66" fmla="*/ 4 w 11"/>
                  <a:gd name="T67" fmla="*/ 7 h 11"/>
                  <a:gd name="T68" fmla="*/ 6 w 11"/>
                  <a:gd name="T69" fmla="*/ 7 h 11"/>
                  <a:gd name="T70" fmla="*/ 6 w 11"/>
                  <a:gd name="T71" fmla="*/ 7 h 11"/>
                  <a:gd name="T72" fmla="*/ 8 w 11"/>
                  <a:gd name="T73" fmla="*/ 7 h 11"/>
                  <a:gd name="T74" fmla="*/ 8 w 11"/>
                  <a:gd name="T75" fmla="*/ 7 h 11"/>
                  <a:gd name="T76" fmla="*/ 8 w 11"/>
                  <a:gd name="T77" fmla="*/ 7 h 11"/>
                  <a:gd name="T78" fmla="*/ 6 w 11"/>
                  <a:gd name="T79" fmla="*/ 6 h 11"/>
                  <a:gd name="T80" fmla="*/ 6 w 11"/>
                  <a:gd name="T81" fmla="*/ 6 h 11"/>
                  <a:gd name="T82" fmla="*/ 8 w 11"/>
                  <a:gd name="T83" fmla="*/ 6 h 11"/>
                  <a:gd name="T84" fmla="*/ 9 w 11"/>
                  <a:gd name="T85" fmla="*/ 6 h 11"/>
                  <a:gd name="T86" fmla="*/ 11 w 11"/>
                  <a:gd name="T87" fmla="*/ 6 h 11"/>
                  <a:gd name="T88" fmla="*/ 11 w 11"/>
                  <a:gd name="T89" fmla="*/ 4 h 11"/>
                  <a:gd name="T90" fmla="*/ 11 w 11"/>
                  <a:gd name="T91" fmla="*/ 4 h 11"/>
                  <a:gd name="T92" fmla="*/ 11 w 11"/>
                  <a:gd name="T93" fmla="*/ 4 h 11"/>
                  <a:gd name="T94" fmla="*/ 11 w 11"/>
                  <a:gd name="T95" fmla="*/ 2 h 11"/>
                  <a:gd name="T96" fmla="*/ 11 w 11"/>
                  <a:gd name="T9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" h="11">
                    <a:moveTo>
                      <a:pt x="11" y="2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7" name="Freeform 263"/>
              <p:cNvSpPr>
                <a:spLocks/>
              </p:cNvSpPr>
              <p:nvPr/>
            </p:nvSpPr>
            <p:spPr bwMode="auto">
              <a:xfrm>
                <a:off x="5495300" y="3237724"/>
                <a:ext cx="127966" cy="51863"/>
              </a:xfrm>
              <a:custGeom>
                <a:avLst/>
                <a:gdLst>
                  <a:gd name="T0" fmla="*/ 30 w 47"/>
                  <a:gd name="T1" fmla="*/ 18 h 23"/>
                  <a:gd name="T2" fmla="*/ 34 w 47"/>
                  <a:gd name="T3" fmla="*/ 18 h 23"/>
                  <a:gd name="T4" fmla="*/ 34 w 47"/>
                  <a:gd name="T5" fmla="*/ 16 h 23"/>
                  <a:gd name="T6" fmla="*/ 41 w 47"/>
                  <a:gd name="T7" fmla="*/ 16 h 23"/>
                  <a:gd name="T8" fmla="*/ 43 w 47"/>
                  <a:gd name="T9" fmla="*/ 18 h 23"/>
                  <a:gd name="T10" fmla="*/ 47 w 47"/>
                  <a:gd name="T11" fmla="*/ 16 h 23"/>
                  <a:gd name="T12" fmla="*/ 47 w 47"/>
                  <a:gd name="T13" fmla="*/ 13 h 23"/>
                  <a:gd name="T14" fmla="*/ 45 w 47"/>
                  <a:gd name="T15" fmla="*/ 11 h 23"/>
                  <a:gd name="T16" fmla="*/ 41 w 47"/>
                  <a:gd name="T17" fmla="*/ 11 h 23"/>
                  <a:gd name="T18" fmla="*/ 39 w 47"/>
                  <a:gd name="T19" fmla="*/ 7 h 23"/>
                  <a:gd name="T20" fmla="*/ 41 w 47"/>
                  <a:gd name="T21" fmla="*/ 7 h 23"/>
                  <a:gd name="T22" fmla="*/ 41 w 47"/>
                  <a:gd name="T23" fmla="*/ 7 h 23"/>
                  <a:gd name="T24" fmla="*/ 38 w 47"/>
                  <a:gd name="T25" fmla="*/ 7 h 23"/>
                  <a:gd name="T26" fmla="*/ 36 w 47"/>
                  <a:gd name="T27" fmla="*/ 4 h 23"/>
                  <a:gd name="T28" fmla="*/ 34 w 47"/>
                  <a:gd name="T29" fmla="*/ 4 h 23"/>
                  <a:gd name="T30" fmla="*/ 30 w 47"/>
                  <a:gd name="T31" fmla="*/ 0 h 23"/>
                  <a:gd name="T32" fmla="*/ 25 w 47"/>
                  <a:gd name="T33" fmla="*/ 0 h 23"/>
                  <a:gd name="T34" fmla="*/ 21 w 47"/>
                  <a:gd name="T35" fmla="*/ 2 h 23"/>
                  <a:gd name="T36" fmla="*/ 18 w 47"/>
                  <a:gd name="T37" fmla="*/ 2 h 23"/>
                  <a:gd name="T38" fmla="*/ 16 w 47"/>
                  <a:gd name="T39" fmla="*/ 2 h 23"/>
                  <a:gd name="T40" fmla="*/ 12 w 47"/>
                  <a:gd name="T41" fmla="*/ 0 h 23"/>
                  <a:gd name="T42" fmla="*/ 9 w 47"/>
                  <a:gd name="T43" fmla="*/ 2 h 23"/>
                  <a:gd name="T44" fmla="*/ 9 w 47"/>
                  <a:gd name="T45" fmla="*/ 4 h 23"/>
                  <a:gd name="T46" fmla="*/ 12 w 47"/>
                  <a:gd name="T47" fmla="*/ 4 h 23"/>
                  <a:gd name="T48" fmla="*/ 14 w 47"/>
                  <a:gd name="T49" fmla="*/ 5 h 23"/>
                  <a:gd name="T50" fmla="*/ 12 w 47"/>
                  <a:gd name="T51" fmla="*/ 11 h 23"/>
                  <a:gd name="T52" fmla="*/ 16 w 47"/>
                  <a:gd name="T53" fmla="*/ 13 h 23"/>
                  <a:gd name="T54" fmla="*/ 16 w 47"/>
                  <a:gd name="T55" fmla="*/ 14 h 23"/>
                  <a:gd name="T56" fmla="*/ 12 w 47"/>
                  <a:gd name="T57" fmla="*/ 14 h 23"/>
                  <a:gd name="T58" fmla="*/ 5 w 47"/>
                  <a:gd name="T59" fmla="*/ 14 h 23"/>
                  <a:gd name="T60" fmla="*/ 0 w 47"/>
                  <a:gd name="T61" fmla="*/ 13 h 23"/>
                  <a:gd name="T62" fmla="*/ 0 w 47"/>
                  <a:gd name="T63" fmla="*/ 14 h 23"/>
                  <a:gd name="T64" fmla="*/ 1 w 47"/>
                  <a:gd name="T65" fmla="*/ 18 h 23"/>
                  <a:gd name="T66" fmla="*/ 3 w 47"/>
                  <a:gd name="T67" fmla="*/ 18 h 23"/>
                  <a:gd name="T68" fmla="*/ 3 w 47"/>
                  <a:gd name="T69" fmla="*/ 16 h 23"/>
                  <a:gd name="T70" fmla="*/ 5 w 47"/>
                  <a:gd name="T71" fmla="*/ 16 h 23"/>
                  <a:gd name="T72" fmla="*/ 10 w 47"/>
                  <a:gd name="T73" fmla="*/ 18 h 23"/>
                  <a:gd name="T74" fmla="*/ 16 w 47"/>
                  <a:gd name="T75" fmla="*/ 18 h 23"/>
                  <a:gd name="T76" fmla="*/ 18 w 47"/>
                  <a:gd name="T77" fmla="*/ 18 h 23"/>
                  <a:gd name="T78" fmla="*/ 20 w 47"/>
                  <a:gd name="T79" fmla="*/ 18 h 23"/>
                  <a:gd name="T80" fmla="*/ 20 w 47"/>
                  <a:gd name="T81" fmla="*/ 20 h 23"/>
                  <a:gd name="T82" fmla="*/ 20 w 47"/>
                  <a:gd name="T83" fmla="*/ 22 h 23"/>
                  <a:gd name="T84" fmla="*/ 21 w 47"/>
                  <a:gd name="T85" fmla="*/ 23 h 23"/>
                  <a:gd name="T86" fmla="*/ 23 w 47"/>
                  <a:gd name="T87" fmla="*/ 22 h 23"/>
                  <a:gd name="T88" fmla="*/ 25 w 47"/>
                  <a:gd name="T89" fmla="*/ 18 h 23"/>
                  <a:gd name="T90" fmla="*/ 27 w 47"/>
                  <a:gd name="T91" fmla="*/ 16 h 23"/>
                  <a:gd name="T92" fmla="*/ 29 w 47"/>
                  <a:gd name="T93" fmla="*/ 16 h 23"/>
                  <a:gd name="T94" fmla="*/ 29 w 47"/>
                  <a:gd name="T95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7" h="23">
                    <a:moveTo>
                      <a:pt x="29" y="18"/>
                    </a:moveTo>
                    <a:lnTo>
                      <a:pt x="30" y="18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8" y="16"/>
                    </a:lnTo>
                    <a:lnTo>
                      <a:pt x="41" y="16"/>
                    </a:lnTo>
                    <a:lnTo>
                      <a:pt x="43" y="16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47" y="13"/>
                    </a:lnTo>
                    <a:lnTo>
                      <a:pt x="47" y="13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1" y="11"/>
                    </a:lnTo>
                    <a:lnTo>
                      <a:pt x="39" y="9"/>
                    </a:lnTo>
                    <a:lnTo>
                      <a:pt x="39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8" y="5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5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4" y="13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5" y="14"/>
                    </a:lnTo>
                    <a:lnTo>
                      <a:pt x="3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2"/>
                    </a:lnTo>
                    <a:lnTo>
                      <a:pt x="20" y="23"/>
                    </a:lnTo>
                    <a:lnTo>
                      <a:pt x="21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3" y="20"/>
                    </a:lnTo>
                    <a:lnTo>
                      <a:pt x="25" y="18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8" name="Freeform 264"/>
              <p:cNvSpPr>
                <a:spLocks/>
              </p:cNvSpPr>
              <p:nvPr/>
            </p:nvSpPr>
            <p:spPr bwMode="auto">
              <a:xfrm>
                <a:off x="5405452" y="3267037"/>
                <a:ext cx="43563" cy="20294"/>
              </a:xfrm>
              <a:custGeom>
                <a:avLst/>
                <a:gdLst>
                  <a:gd name="T0" fmla="*/ 11 w 16"/>
                  <a:gd name="T1" fmla="*/ 1 h 9"/>
                  <a:gd name="T2" fmla="*/ 11 w 16"/>
                  <a:gd name="T3" fmla="*/ 1 h 9"/>
                  <a:gd name="T4" fmla="*/ 11 w 16"/>
                  <a:gd name="T5" fmla="*/ 1 h 9"/>
                  <a:gd name="T6" fmla="*/ 7 w 16"/>
                  <a:gd name="T7" fmla="*/ 0 h 9"/>
                  <a:gd name="T8" fmla="*/ 5 w 16"/>
                  <a:gd name="T9" fmla="*/ 0 h 9"/>
                  <a:gd name="T10" fmla="*/ 4 w 16"/>
                  <a:gd name="T11" fmla="*/ 0 h 9"/>
                  <a:gd name="T12" fmla="*/ 0 w 16"/>
                  <a:gd name="T13" fmla="*/ 1 h 9"/>
                  <a:gd name="T14" fmla="*/ 0 w 16"/>
                  <a:gd name="T15" fmla="*/ 1 h 9"/>
                  <a:gd name="T16" fmla="*/ 2 w 16"/>
                  <a:gd name="T17" fmla="*/ 3 h 9"/>
                  <a:gd name="T18" fmla="*/ 2 w 16"/>
                  <a:gd name="T19" fmla="*/ 3 h 9"/>
                  <a:gd name="T20" fmla="*/ 5 w 16"/>
                  <a:gd name="T21" fmla="*/ 7 h 9"/>
                  <a:gd name="T22" fmla="*/ 7 w 16"/>
                  <a:gd name="T23" fmla="*/ 7 h 9"/>
                  <a:gd name="T24" fmla="*/ 7 w 16"/>
                  <a:gd name="T25" fmla="*/ 9 h 9"/>
                  <a:gd name="T26" fmla="*/ 9 w 16"/>
                  <a:gd name="T27" fmla="*/ 9 h 9"/>
                  <a:gd name="T28" fmla="*/ 9 w 16"/>
                  <a:gd name="T29" fmla="*/ 7 h 9"/>
                  <a:gd name="T30" fmla="*/ 11 w 16"/>
                  <a:gd name="T31" fmla="*/ 7 h 9"/>
                  <a:gd name="T32" fmla="*/ 13 w 16"/>
                  <a:gd name="T33" fmla="*/ 7 h 9"/>
                  <a:gd name="T34" fmla="*/ 14 w 16"/>
                  <a:gd name="T35" fmla="*/ 7 h 9"/>
                  <a:gd name="T36" fmla="*/ 16 w 16"/>
                  <a:gd name="T37" fmla="*/ 7 h 9"/>
                  <a:gd name="T38" fmla="*/ 16 w 16"/>
                  <a:gd name="T39" fmla="*/ 3 h 9"/>
                  <a:gd name="T40" fmla="*/ 13 w 16"/>
                  <a:gd name="T41" fmla="*/ 3 h 9"/>
                  <a:gd name="T42" fmla="*/ 11 w 16"/>
                  <a:gd name="T4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9">
                    <a:moveTo>
                      <a:pt x="11" y="1"/>
                    </a:moveTo>
                    <a:lnTo>
                      <a:pt x="11" y="1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9" name="Freeform 265"/>
              <p:cNvSpPr>
                <a:spLocks/>
              </p:cNvSpPr>
              <p:nvPr/>
            </p:nvSpPr>
            <p:spPr bwMode="auto">
              <a:xfrm>
                <a:off x="5519805" y="3258018"/>
                <a:ext cx="8168" cy="902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1 w 3"/>
                  <a:gd name="T5" fmla="*/ 2 h 4"/>
                  <a:gd name="T6" fmla="*/ 0 w 3"/>
                  <a:gd name="T7" fmla="*/ 0 h 4"/>
                  <a:gd name="T8" fmla="*/ 0 w 3"/>
                  <a:gd name="T9" fmla="*/ 2 h 4"/>
                  <a:gd name="T10" fmla="*/ 0 w 3"/>
                  <a:gd name="T11" fmla="*/ 2 h 4"/>
                  <a:gd name="T12" fmla="*/ 1 w 3"/>
                  <a:gd name="T13" fmla="*/ 2 h 4"/>
                  <a:gd name="T14" fmla="*/ 3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0" name="Freeform 266"/>
              <p:cNvSpPr>
                <a:spLocks/>
              </p:cNvSpPr>
              <p:nvPr/>
            </p:nvSpPr>
            <p:spPr bwMode="auto">
              <a:xfrm>
                <a:off x="5282931" y="3161057"/>
                <a:ext cx="220538" cy="76666"/>
              </a:xfrm>
              <a:custGeom>
                <a:avLst/>
                <a:gdLst>
                  <a:gd name="T0" fmla="*/ 70 w 81"/>
                  <a:gd name="T1" fmla="*/ 34 h 34"/>
                  <a:gd name="T2" fmla="*/ 81 w 81"/>
                  <a:gd name="T3" fmla="*/ 32 h 34"/>
                  <a:gd name="T4" fmla="*/ 79 w 81"/>
                  <a:gd name="T5" fmla="*/ 30 h 34"/>
                  <a:gd name="T6" fmla="*/ 76 w 81"/>
                  <a:gd name="T7" fmla="*/ 27 h 34"/>
                  <a:gd name="T8" fmla="*/ 70 w 81"/>
                  <a:gd name="T9" fmla="*/ 25 h 34"/>
                  <a:gd name="T10" fmla="*/ 70 w 81"/>
                  <a:gd name="T11" fmla="*/ 23 h 34"/>
                  <a:gd name="T12" fmla="*/ 69 w 81"/>
                  <a:gd name="T13" fmla="*/ 21 h 34"/>
                  <a:gd name="T14" fmla="*/ 65 w 81"/>
                  <a:gd name="T15" fmla="*/ 21 h 34"/>
                  <a:gd name="T16" fmla="*/ 63 w 81"/>
                  <a:gd name="T17" fmla="*/ 19 h 34"/>
                  <a:gd name="T18" fmla="*/ 59 w 81"/>
                  <a:gd name="T19" fmla="*/ 16 h 34"/>
                  <a:gd name="T20" fmla="*/ 54 w 81"/>
                  <a:gd name="T21" fmla="*/ 14 h 34"/>
                  <a:gd name="T22" fmla="*/ 50 w 81"/>
                  <a:gd name="T23" fmla="*/ 10 h 34"/>
                  <a:gd name="T24" fmla="*/ 50 w 81"/>
                  <a:gd name="T25" fmla="*/ 9 h 34"/>
                  <a:gd name="T26" fmla="*/ 45 w 81"/>
                  <a:gd name="T27" fmla="*/ 9 h 34"/>
                  <a:gd name="T28" fmla="*/ 41 w 81"/>
                  <a:gd name="T29" fmla="*/ 5 h 34"/>
                  <a:gd name="T30" fmla="*/ 36 w 81"/>
                  <a:gd name="T31" fmla="*/ 3 h 34"/>
                  <a:gd name="T32" fmla="*/ 32 w 81"/>
                  <a:gd name="T33" fmla="*/ 1 h 34"/>
                  <a:gd name="T34" fmla="*/ 20 w 81"/>
                  <a:gd name="T35" fmla="*/ 0 h 34"/>
                  <a:gd name="T36" fmla="*/ 11 w 81"/>
                  <a:gd name="T37" fmla="*/ 3 h 34"/>
                  <a:gd name="T38" fmla="*/ 5 w 81"/>
                  <a:gd name="T39" fmla="*/ 5 h 34"/>
                  <a:gd name="T40" fmla="*/ 3 w 81"/>
                  <a:gd name="T41" fmla="*/ 10 h 34"/>
                  <a:gd name="T42" fmla="*/ 0 w 81"/>
                  <a:gd name="T43" fmla="*/ 12 h 34"/>
                  <a:gd name="T44" fmla="*/ 2 w 81"/>
                  <a:gd name="T45" fmla="*/ 14 h 34"/>
                  <a:gd name="T46" fmla="*/ 5 w 81"/>
                  <a:gd name="T47" fmla="*/ 12 h 34"/>
                  <a:gd name="T48" fmla="*/ 9 w 81"/>
                  <a:gd name="T49" fmla="*/ 9 h 34"/>
                  <a:gd name="T50" fmla="*/ 14 w 81"/>
                  <a:gd name="T51" fmla="*/ 7 h 34"/>
                  <a:gd name="T52" fmla="*/ 20 w 81"/>
                  <a:gd name="T53" fmla="*/ 5 h 34"/>
                  <a:gd name="T54" fmla="*/ 25 w 81"/>
                  <a:gd name="T55" fmla="*/ 7 h 34"/>
                  <a:gd name="T56" fmla="*/ 21 w 81"/>
                  <a:gd name="T57" fmla="*/ 9 h 34"/>
                  <a:gd name="T58" fmla="*/ 23 w 81"/>
                  <a:gd name="T59" fmla="*/ 10 h 34"/>
                  <a:gd name="T60" fmla="*/ 27 w 81"/>
                  <a:gd name="T61" fmla="*/ 10 h 34"/>
                  <a:gd name="T62" fmla="*/ 29 w 81"/>
                  <a:gd name="T63" fmla="*/ 10 h 34"/>
                  <a:gd name="T64" fmla="*/ 34 w 81"/>
                  <a:gd name="T65" fmla="*/ 12 h 34"/>
                  <a:gd name="T66" fmla="*/ 41 w 81"/>
                  <a:gd name="T67" fmla="*/ 16 h 34"/>
                  <a:gd name="T68" fmla="*/ 45 w 81"/>
                  <a:gd name="T69" fmla="*/ 16 h 34"/>
                  <a:gd name="T70" fmla="*/ 49 w 81"/>
                  <a:gd name="T71" fmla="*/ 19 h 34"/>
                  <a:gd name="T72" fmla="*/ 50 w 81"/>
                  <a:gd name="T73" fmla="*/ 25 h 34"/>
                  <a:gd name="T74" fmla="*/ 58 w 81"/>
                  <a:gd name="T75" fmla="*/ 27 h 34"/>
                  <a:gd name="T76" fmla="*/ 58 w 81"/>
                  <a:gd name="T77" fmla="*/ 28 h 34"/>
                  <a:gd name="T78" fmla="*/ 52 w 81"/>
                  <a:gd name="T79" fmla="*/ 32 h 34"/>
                  <a:gd name="T80" fmla="*/ 52 w 81"/>
                  <a:gd name="T81" fmla="*/ 34 h 34"/>
                  <a:gd name="T82" fmla="*/ 59 w 81"/>
                  <a:gd name="T8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34">
                    <a:moveTo>
                      <a:pt x="67" y="34"/>
                    </a:moveTo>
                    <a:lnTo>
                      <a:pt x="69" y="34"/>
                    </a:lnTo>
                    <a:lnTo>
                      <a:pt x="70" y="34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81" y="32"/>
                    </a:lnTo>
                    <a:lnTo>
                      <a:pt x="81" y="30"/>
                    </a:lnTo>
                    <a:lnTo>
                      <a:pt x="79" y="30"/>
                    </a:lnTo>
                    <a:lnTo>
                      <a:pt x="79" y="30"/>
                    </a:lnTo>
                    <a:lnTo>
                      <a:pt x="78" y="28"/>
                    </a:lnTo>
                    <a:lnTo>
                      <a:pt x="78" y="27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0" y="25"/>
                    </a:lnTo>
                    <a:lnTo>
                      <a:pt x="70" y="25"/>
                    </a:lnTo>
                    <a:lnTo>
                      <a:pt x="70" y="25"/>
                    </a:lnTo>
                    <a:lnTo>
                      <a:pt x="70" y="23"/>
                    </a:lnTo>
                    <a:lnTo>
                      <a:pt x="70" y="23"/>
                    </a:lnTo>
                    <a:lnTo>
                      <a:pt x="70" y="21"/>
                    </a:lnTo>
                    <a:lnTo>
                      <a:pt x="70" y="21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5" y="21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19"/>
                    </a:lnTo>
                    <a:lnTo>
                      <a:pt x="61" y="18"/>
                    </a:lnTo>
                    <a:lnTo>
                      <a:pt x="59" y="16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9" y="10"/>
                    </a:lnTo>
                    <a:lnTo>
                      <a:pt x="50" y="9"/>
                    </a:lnTo>
                    <a:lnTo>
                      <a:pt x="50" y="9"/>
                    </a:lnTo>
                    <a:lnTo>
                      <a:pt x="49" y="9"/>
                    </a:lnTo>
                    <a:lnTo>
                      <a:pt x="47" y="9"/>
                    </a:lnTo>
                    <a:lnTo>
                      <a:pt x="45" y="9"/>
                    </a:lnTo>
                    <a:lnTo>
                      <a:pt x="43" y="9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0" y="3"/>
                    </a:lnTo>
                    <a:lnTo>
                      <a:pt x="38" y="1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2" y="1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20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7" y="10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2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6" y="14"/>
                    </a:lnTo>
                    <a:lnTo>
                      <a:pt x="38" y="16"/>
                    </a:lnTo>
                    <a:lnTo>
                      <a:pt x="41" y="16"/>
                    </a:lnTo>
                    <a:lnTo>
                      <a:pt x="41" y="16"/>
                    </a:lnTo>
                    <a:lnTo>
                      <a:pt x="43" y="18"/>
                    </a:lnTo>
                    <a:lnTo>
                      <a:pt x="45" y="16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9"/>
                    </a:lnTo>
                    <a:lnTo>
                      <a:pt x="49" y="23"/>
                    </a:lnTo>
                    <a:lnTo>
                      <a:pt x="49" y="23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56" y="27"/>
                    </a:lnTo>
                    <a:lnTo>
                      <a:pt x="58" y="27"/>
                    </a:lnTo>
                    <a:lnTo>
                      <a:pt x="58" y="28"/>
                    </a:lnTo>
                    <a:lnTo>
                      <a:pt x="59" y="28"/>
                    </a:lnTo>
                    <a:lnTo>
                      <a:pt x="58" y="28"/>
                    </a:lnTo>
                    <a:lnTo>
                      <a:pt x="56" y="30"/>
                    </a:lnTo>
                    <a:lnTo>
                      <a:pt x="54" y="32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59" y="34"/>
                    </a:lnTo>
                    <a:lnTo>
                      <a:pt x="67" y="34"/>
                    </a:lnTo>
                    <a:lnTo>
                      <a:pt x="67" y="3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1" name="Freeform 267"/>
              <p:cNvSpPr>
                <a:spLocks/>
              </p:cNvSpPr>
              <p:nvPr/>
            </p:nvSpPr>
            <p:spPr bwMode="auto">
              <a:xfrm>
                <a:off x="5315603" y="3188116"/>
                <a:ext cx="10891" cy="13529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2 h 6"/>
                  <a:gd name="T4" fmla="*/ 2 w 4"/>
                  <a:gd name="T5" fmla="*/ 2 h 6"/>
                  <a:gd name="T6" fmla="*/ 2 w 4"/>
                  <a:gd name="T7" fmla="*/ 4 h 6"/>
                  <a:gd name="T8" fmla="*/ 0 w 4"/>
                  <a:gd name="T9" fmla="*/ 4 h 6"/>
                  <a:gd name="T10" fmla="*/ 0 w 4"/>
                  <a:gd name="T11" fmla="*/ 4 h 6"/>
                  <a:gd name="T12" fmla="*/ 0 w 4"/>
                  <a:gd name="T13" fmla="*/ 4 h 6"/>
                  <a:gd name="T14" fmla="*/ 0 w 4"/>
                  <a:gd name="T15" fmla="*/ 6 h 6"/>
                  <a:gd name="T16" fmla="*/ 2 w 4"/>
                  <a:gd name="T17" fmla="*/ 6 h 6"/>
                  <a:gd name="T18" fmla="*/ 4 w 4"/>
                  <a:gd name="T19" fmla="*/ 4 h 6"/>
                  <a:gd name="T20" fmla="*/ 4 w 4"/>
                  <a:gd name="T21" fmla="*/ 2 h 6"/>
                  <a:gd name="T22" fmla="*/ 4 w 4"/>
                  <a:gd name="T23" fmla="*/ 2 h 6"/>
                  <a:gd name="T24" fmla="*/ 4 w 4"/>
                  <a:gd name="T25" fmla="*/ 2 h 6"/>
                  <a:gd name="T26" fmla="*/ 2 w 4"/>
                  <a:gd name="T27" fmla="*/ 0 h 6"/>
                  <a:gd name="T28" fmla="*/ 2 w 4"/>
                  <a:gd name="T29" fmla="*/ 0 h 6"/>
                  <a:gd name="T30" fmla="*/ 2 w 4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2" name="Freeform 268"/>
              <p:cNvSpPr>
                <a:spLocks/>
              </p:cNvSpPr>
              <p:nvPr/>
            </p:nvSpPr>
            <p:spPr bwMode="auto">
              <a:xfrm>
                <a:off x="5416342" y="3176842"/>
                <a:ext cx="19059" cy="15784"/>
              </a:xfrm>
              <a:custGeom>
                <a:avLst/>
                <a:gdLst>
                  <a:gd name="T0" fmla="*/ 5 w 7"/>
                  <a:gd name="T1" fmla="*/ 3 h 7"/>
                  <a:gd name="T2" fmla="*/ 3 w 7"/>
                  <a:gd name="T3" fmla="*/ 0 h 7"/>
                  <a:gd name="T4" fmla="*/ 0 w 7"/>
                  <a:gd name="T5" fmla="*/ 0 h 7"/>
                  <a:gd name="T6" fmla="*/ 1 w 7"/>
                  <a:gd name="T7" fmla="*/ 2 h 7"/>
                  <a:gd name="T8" fmla="*/ 1 w 7"/>
                  <a:gd name="T9" fmla="*/ 2 h 7"/>
                  <a:gd name="T10" fmla="*/ 1 w 7"/>
                  <a:gd name="T11" fmla="*/ 2 h 7"/>
                  <a:gd name="T12" fmla="*/ 3 w 7"/>
                  <a:gd name="T13" fmla="*/ 2 h 7"/>
                  <a:gd name="T14" fmla="*/ 3 w 7"/>
                  <a:gd name="T15" fmla="*/ 3 h 7"/>
                  <a:gd name="T16" fmla="*/ 5 w 7"/>
                  <a:gd name="T17" fmla="*/ 5 h 7"/>
                  <a:gd name="T18" fmla="*/ 7 w 7"/>
                  <a:gd name="T19" fmla="*/ 7 h 7"/>
                  <a:gd name="T20" fmla="*/ 7 w 7"/>
                  <a:gd name="T21" fmla="*/ 7 h 7"/>
                  <a:gd name="T22" fmla="*/ 7 w 7"/>
                  <a:gd name="T23" fmla="*/ 5 h 7"/>
                  <a:gd name="T24" fmla="*/ 7 w 7"/>
                  <a:gd name="T25" fmla="*/ 3 h 7"/>
                  <a:gd name="T26" fmla="*/ 5 w 7"/>
                  <a:gd name="T2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5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3" name="Freeform 269"/>
              <p:cNvSpPr>
                <a:spLocks/>
              </p:cNvSpPr>
              <p:nvPr/>
            </p:nvSpPr>
            <p:spPr bwMode="auto">
              <a:xfrm>
                <a:off x="5435401" y="3077626"/>
                <a:ext cx="19059" cy="9020"/>
              </a:xfrm>
              <a:custGeom>
                <a:avLst/>
                <a:gdLst>
                  <a:gd name="T0" fmla="*/ 5 w 7"/>
                  <a:gd name="T1" fmla="*/ 0 h 4"/>
                  <a:gd name="T2" fmla="*/ 5 w 7"/>
                  <a:gd name="T3" fmla="*/ 0 h 4"/>
                  <a:gd name="T4" fmla="*/ 2 w 7"/>
                  <a:gd name="T5" fmla="*/ 2 h 4"/>
                  <a:gd name="T6" fmla="*/ 0 w 7"/>
                  <a:gd name="T7" fmla="*/ 2 h 4"/>
                  <a:gd name="T8" fmla="*/ 0 w 7"/>
                  <a:gd name="T9" fmla="*/ 4 h 4"/>
                  <a:gd name="T10" fmla="*/ 2 w 7"/>
                  <a:gd name="T11" fmla="*/ 4 h 4"/>
                  <a:gd name="T12" fmla="*/ 5 w 7"/>
                  <a:gd name="T13" fmla="*/ 2 h 4"/>
                  <a:gd name="T14" fmla="*/ 7 w 7"/>
                  <a:gd name="T15" fmla="*/ 2 h 4"/>
                  <a:gd name="T16" fmla="*/ 7 w 7"/>
                  <a:gd name="T17" fmla="*/ 4 h 4"/>
                  <a:gd name="T18" fmla="*/ 7 w 7"/>
                  <a:gd name="T19" fmla="*/ 2 h 4"/>
                  <a:gd name="T20" fmla="*/ 7 w 7"/>
                  <a:gd name="T21" fmla="*/ 2 h 4"/>
                  <a:gd name="T22" fmla="*/ 7 w 7"/>
                  <a:gd name="T23" fmla="*/ 2 h 4"/>
                  <a:gd name="T24" fmla="*/ 5 w 7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4" name="Freeform 270"/>
              <p:cNvSpPr>
                <a:spLocks/>
              </p:cNvSpPr>
              <p:nvPr/>
            </p:nvSpPr>
            <p:spPr bwMode="auto">
              <a:xfrm>
                <a:off x="5465351" y="3086646"/>
                <a:ext cx="8168" cy="15784"/>
              </a:xfrm>
              <a:custGeom>
                <a:avLst/>
                <a:gdLst>
                  <a:gd name="T0" fmla="*/ 3 w 3"/>
                  <a:gd name="T1" fmla="*/ 0 h 7"/>
                  <a:gd name="T2" fmla="*/ 2 w 3"/>
                  <a:gd name="T3" fmla="*/ 0 h 7"/>
                  <a:gd name="T4" fmla="*/ 2 w 3"/>
                  <a:gd name="T5" fmla="*/ 4 h 7"/>
                  <a:gd name="T6" fmla="*/ 2 w 3"/>
                  <a:gd name="T7" fmla="*/ 4 h 7"/>
                  <a:gd name="T8" fmla="*/ 0 w 3"/>
                  <a:gd name="T9" fmla="*/ 5 h 7"/>
                  <a:gd name="T10" fmla="*/ 0 w 3"/>
                  <a:gd name="T11" fmla="*/ 5 h 7"/>
                  <a:gd name="T12" fmla="*/ 0 w 3"/>
                  <a:gd name="T13" fmla="*/ 7 h 7"/>
                  <a:gd name="T14" fmla="*/ 2 w 3"/>
                  <a:gd name="T15" fmla="*/ 5 h 7"/>
                  <a:gd name="T16" fmla="*/ 3 w 3"/>
                  <a:gd name="T17" fmla="*/ 2 h 7"/>
                  <a:gd name="T18" fmla="*/ 3 w 3"/>
                  <a:gd name="T19" fmla="*/ 0 h 7"/>
                  <a:gd name="T20" fmla="*/ 3 w 3"/>
                  <a:gd name="T21" fmla="*/ 2 h 7"/>
                  <a:gd name="T22" fmla="*/ 3 w 3"/>
                  <a:gd name="T23" fmla="*/ 2 h 7"/>
                  <a:gd name="T24" fmla="*/ 3 w 3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5" name="Freeform 271"/>
              <p:cNvSpPr>
                <a:spLocks/>
              </p:cNvSpPr>
              <p:nvPr/>
            </p:nvSpPr>
            <p:spPr bwMode="auto">
              <a:xfrm>
                <a:off x="5454460" y="3118214"/>
                <a:ext cx="544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6" name="Freeform 272"/>
              <p:cNvSpPr>
                <a:spLocks/>
              </p:cNvSpPr>
              <p:nvPr/>
            </p:nvSpPr>
            <p:spPr bwMode="auto">
              <a:xfrm>
                <a:off x="5435401" y="3118214"/>
                <a:ext cx="13613" cy="18039"/>
              </a:xfrm>
              <a:custGeom>
                <a:avLst/>
                <a:gdLst>
                  <a:gd name="T0" fmla="*/ 3 w 5"/>
                  <a:gd name="T1" fmla="*/ 0 h 8"/>
                  <a:gd name="T2" fmla="*/ 3 w 5"/>
                  <a:gd name="T3" fmla="*/ 0 h 8"/>
                  <a:gd name="T4" fmla="*/ 2 w 5"/>
                  <a:gd name="T5" fmla="*/ 0 h 8"/>
                  <a:gd name="T6" fmla="*/ 2 w 5"/>
                  <a:gd name="T7" fmla="*/ 0 h 8"/>
                  <a:gd name="T8" fmla="*/ 2 w 5"/>
                  <a:gd name="T9" fmla="*/ 2 h 8"/>
                  <a:gd name="T10" fmla="*/ 0 w 5"/>
                  <a:gd name="T11" fmla="*/ 4 h 8"/>
                  <a:gd name="T12" fmla="*/ 0 w 5"/>
                  <a:gd name="T13" fmla="*/ 6 h 8"/>
                  <a:gd name="T14" fmla="*/ 2 w 5"/>
                  <a:gd name="T15" fmla="*/ 6 h 8"/>
                  <a:gd name="T16" fmla="*/ 2 w 5"/>
                  <a:gd name="T17" fmla="*/ 8 h 8"/>
                  <a:gd name="T18" fmla="*/ 3 w 5"/>
                  <a:gd name="T19" fmla="*/ 8 h 8"/>
                  <a:gd name="T20" fmla="*/ 3 w 5"/>
                  <a:gd name="T21" fmla="*/ 8 h 8"/>
                  <a:gd name="T22" fmla="*/ 3 w 5"/>
                  <a:gd name="T23" fmla="*/ 6 h 8"/>
                  <a:gd name="T24" fmla="*/ 5 w 5"/>
                  <a:gd name="T25" fmla="*/ 4 h 8"/>
                  <a:gd name="T26" fmla="*/ 3 w 5"/>
                  <a:gd name="T27" fmla="*/ 2 h 8"/>
                  <a:gd name="T28" fmla="*/ 3 w 5"/>
                  <a:gd name="T29" fmla="*/ 0 h 8"/>
                  <a:gd name="T30" fmla="*/ 3 w 5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8">
                    <a:moveTo>
                      <a:pt x="3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7" name="Freeform 273"/>
              <p:cNvSpPr>
                <a:spLocks/>
              </p:cNvSpPr>
              <p:nvPr/>
            </p:nvSpPr>
            <p:spPr bwMode="auto">
              <a:xfrm>
                <a:off x="5443569" y="3140763"/>
                <a:ext cx="5445" cy="11274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5 h 5"/>
                  <a:gd name="T4" fmla="*/ 2 w 2"/>
                  <a:gd name="T5" fmla="*/ 3 h 5"/>
                  <a:gd name="T6" fmla="*/ 2 w 2"/>
                  <a:gd name="T7" fmla="*/ 0 h 5"/>
                  <a:gd name="T8" fmla="*/ 0 w 2"/>
                  <a:gd name="T9" fmla="*/ 1 h 5"/>
                  <a:gd name="T10" fmla="*/ 0 w 2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8" name="Freeform 274"/>
              <p:cNvSpPr>
                <a:spLocks/>
              </p:cNvSpPr>
              <p:nvPr/>
            </p:nvSpPr>
            <p:spPr bwMode="auto">
              <a:xfrm>
                <a:off x="5478964" y="3118214"/>
                <a:ext cx="5445" cy="13529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2 h 6"/>
                  <a:gd name="T4" fmla="*/ 0 w 2"/>
                  <a:gd name="T5" fmla="*/ 2 h 6"/>
                  <a:gd name="T6" fmla="*/ 0 w 2"/>
                  <a:gd name="T7" fmla="*/ 4 h 6"/>
                  <a:gd name="T8" fmla="*/ 2 w 2"/>
                  <a:gd name="T9" fmla="*/ 6 h 6"/>
                  <a:gd name="T10" fmla="*/ 2 w 2"/>
                  <a:gd name="T11" fmla="*/ 0 h 6"/>
                  <a:gd name="T12" fmla="*/ 2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9" name="Freeform 275"/>
              <p:cNvSpPr>
                <a:spLocks/>
              </p:cNvSpPr>
              <p:nvPr/>
            </p:nvSpPr>
            <p:spPr bwMode="auto">
              <a:xfrm>
                <a:off x="5489855" y="3127234"/>
                <a:ext cx="8168" cy="15784"/>
              </a:xfrm>
              <a:custGeom>
                <a:avLst/>
                <a:gdLst>
                  <a:gd name="T0" fmla="*/ 2 w 3"/>
                  <a:gd name="T1" fmla="*/ 2 h 7"/>
                  <a:gd name="T2" fmla="*/ 2 w 3"/>
                  <a:gd name="T3" fmla="*/ 0 h 7"/>
                  <a:gd name="T4" fmla="*/ 0 w 3"/>
                  <a:gd name="T5" fmla="*/ 0 h 7"/>
                  <a:gd name="T6" fmla="*/ 2 w 3"/>
                  <a:gd name="T7" fmla="*/ 2 h 7"/>
                  <a:gd name="T8" fmla="*/ 3 w 3"/>
                  <a:gd name="T9" fmla="*/ 6 h 7"/>
                  <a:gd name="T10" fmla="*/ 2 w 3"/>
                  <a:gd name="T11" fmla="*/ 6 h 7"/>
                  <a:gd name="T12" fmla="*/ 3 w 3"/>
                  <a:gd name="T13" fmla="*/ 7 h 7"/>
                  <a:gd name="T14" fmla="*/ 3 w 3"/>
                  <a:gd name="T15" fmla="*/ 7 h 7"/>
                  <a:gd name="T16" fmla="*/ 3 w 3"/>
                  <a:gd name="T17" fmla="*/ 6 h 7"/>
                  <a:gd name="T18" fmla="*/ 3 w 3"/>
                  <a:gd name="T19" fmla="*/ 6 h 7"/>
                  <a:gd name="T20" fmla="*/ 2 w 3"/>
                  <a:gd name="T2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0" name="Freeform 276"/>
              <p:cNvSpPr>
                <a:spLocks/>
              </p:cNvSpPr>
              <p:nvPr/>
            </p:nvSpPr>
            <p:spPr bwMode="auto">
              <a:xfrm>
                <a:off x="5514359" y="3143018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1" name="Freeform 277"/>
              <p:cNvSpPr>
                <a:spLocks/>
              </p:cNvSpPr>
              <p:nvPr/>
            </p:nvSpPr>
            <p:spPr bwMode="auto">
              <a:xfrm>
                <a:off x="5498023" y="3161057"/>
                <a:ext cx="0" cy="11274"/>
              </a:xfrm>
              <a:custGeom>
                <a:avLst/>
                <a:gdLst>
                  <a:gd name="T0" fmla="*/ 1 h 5"/>
                  <a:gd name="T1" fmla="*/ 3 h 5"/>
                  <a:gd name="T2" fmla="*/ 5 h 5"/>
                  <a:gd name="T3" fmla="*/ 3 h 5"/>
                  <a:gd name="T4" fmla="*/ 1 h 5"/>
                  <a:gd name="T5" fmla="*/ 1 h 5"/>
                  <a:gd name="T6" fmla="*/ 0 h 5"/>
                  <a:gd name="T7" fmla="*/ 1 h 5"/>
                  <a:gd name="T8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Freeform 278"/>
              <p:cNvSpPr>
                <a:spLocks/>
              </p:cNvSpPr>
              <p:nvPr/>
            </p:nvSpPr>
            <p:spPr bwMode="auto">
              <a:xfrm>
                <a:off x="5508914" y="3172332"/>
                <a:ext cx="10891" cy="11274"/>
              </a:xfrm>
              <a:custGeom>
                <a:avLst/>
                <a:gdLst>
                  <a:gd name="T0" fmla="*/ 0 w 4"/>
                  <a:gd name="T1" fmla="*/ 5 h 5"/>
                  <a:gd name="T2" fmla="*/ 2 w 4"/>
                  <a:gd name="T3" fmla="*/ 5 h 5"/>
                  <a:gd name="T4" fmla="*/ 4 w 4"/>
                  <a:gd name="T5" fmla="*/ 4 h 5"/>
                  <a:gd name="T6" fmla="*/ 4 w 4"/>
                  <a:gd name="T7" fmla="*/ 2 h 5"/>
                  <a:gd name="T8" fmla="*/ 4 w 4"/>
                  <a:gd name="T9" fmla="*/ 0 h 5"/>
                  <a:gd name="T10" fmla="*/ 2 w 4"/>
                  <a:gd name="T11" fmla="*/ 0 h 5"/>
                  <a:gd name="T12" fmla="*/ 2 w 4"/>
                  <a:gd name="T13" fmla="*/ 0 h 5"/>
                  <a:gd name="T14" fmla="*/ 2 w 4"/>
                  <a:gd name="T15" fmla="*/ 0 h 5"/>
                  <a:gd name="T16" fmla="*/ 0 w 4"/>
                  <a:gd name="T17" fmla="*/ 0 h 5"/>
                  <a:gd name="T18" fmla="*/ 0 w 4"/>
                  <a:gd name="T19" fmla="*/ 0 h 5"/>
                  <a:gd name="T20" fmla="*/ 2 w 4"/>
                  <a:gd name="T21" fmla="*/ 2 h 5"/>
                  <a:gd name="T22" fmla="*/ 4 w 4"/>
                  <a:gd name="T23" fmla="*/ 2 h 5"/>
                  <a:gd name="T24" fmla="*/ 4 w 4"/>
                  <a:gd name="T25" fmla="*/ 2 h 5"/>
                  <a:gd name="T26" fmla="*/ 4 w 4"/>
                  <a:gd name="T27" fmla="*/ 2 h 5"/>
                  <a:gd name="T28" fmla="*/ 4 w 4"/>
                  <a:gd name="T29" fmla="*/ 4 h 5"/>
                  <a:gd name="T30" fmla="*/ 0 w 4"/>
                  <a:gd name="T31" fmla="*/ 5 h 5"/>
                  <a:gd name="T32" fmla="*/ 0 w 4"/>
                  <a:gd name="T3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2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279"/>
              <p:cNvSpPr>
                <a:spLocks/>
              </p:cNvSpPr>
              <p:nvPr/>
            </p:nvSpPr>
            <p:spPr bwMode="auto">
              <a:xfrm>
                <a:off x="5538864" y="3181351"/>
                <a:ext cx="5445" cy="225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1 h 1"/>
                  <a:gd name="T12" fmla="*/ 2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4" name="Freeform 280"/>
              <p:cNvSpPr>
                <a:spLocks/>
              </p:cNvSpPr>
              <p:nvPr/>
            </p:nvSpPr>
            <p:spPr bwMode="auto">
              <a:xfrm>
                <a:off x="5549754" y="3192626"/>
                <a:ext cx="19059" cy="4510"/>
              </a:xfrm>
              <a:custGeom>
                <a:avLst/>
                <a:gdLst>
                  <a:gd name="T0" fmla="*/ 5 w 7"/>
                  <a:gd name="T1" fmla="*/ 2 h 2"/>
                  <a:gd name="T2" fmla="*/ 5 w 7"/>
                  <a:gd name="T3" fmla="*/ 2 h 2"/>
                  <a:gd name="T4" fmla="*/ 7 w 7"/>
                  <a:gd name="T5" fmla="*/ 2 h 2"/>
                  <a:gd name="T6" fmla="*/ 5 w 7"/>
                  <a:gd name="T7" fmla="*/ 2 h 2"/>
                  <a:gd name="T8" fmla="*/ 3 w 7"/>
                  <a:gd name="T9" fmla="*/ 0 h 2"/>
                  <a:gd name="T10" fmla="*/ 3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0 w 7"/>
                  <a:gd name="T17" fmla="*/ 2 h 2"/>
                  <a:gd name="T18" fmla="*/ 1 w 7"/>
                  <a:gd name="T19" fmla="*/ 2 h 2"/>
                  <a:gd name="T20" fmla="*/ 3 w 7"/>
                  <a:gd name="T21" fmla="*/ 0 h 2"/>
                  <a:gd name="T22" fmla="*/ 5 w 7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2">
                    <a:moveTo>
                      <a:pt x="5" y="2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5" name="Freeform 281"/>
              <p:cNvSpPr>
                <a:spLocks/>
              </p:cNvSpPr>
              <p:nvPr/>
            </p:nvSpPr>
            <p:spPr bwMode="auto">
              <a:xfrm>
                <a:off x="5519805" y="3203900"/>
                <a:ext cx="13613" cy="9020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4 h 4"/>
                  <a:gd name="T4" fmla="*/ 5 w 5"/>
                  <a:gd name="T5" fmla="*/ 4 h 4"/>
                  <a:gd name="T6" fmla="*/ 5 w 5"/>
                  <a:gd name="T7" fmla="*/ 2 h 4"/>
                  <a:gd name="T8" fmla="*/ 5 w 5"/>
                  <a:gd name="T9" fmla="*/ 0 h 4"/>
                  <a:gd name="T10" fmla="*/ 3 w 5"/>
                  <a:gd name="T11" fmla="*/ 2 h 4"/>
                  <a:gd name="T12" fmla="*/ 1 w 5"/>
                  <a:gd name="T13" fmla="*/ 2 h 4"/>
                  <a:gd name="T14" fmla="*/ 0 w 5"/>
                  <a:gd name="T15" fmla="*/ 2 h 4"/>
                  <a:gd name="T16" fmla="*/ 0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Freeform 282"/>
              <p:cNvSpPr>
                <a:spLocks/>
              </p:cNvSpPr>
              <p:nvPr/>
            </p:nvSpPr>
            <p:spPr bwMode="auto">
              <a:xfrm>
                <a:off x="5443569" y="3140763"/>
                <a:ext cx="5445" cy="225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283"/>
              <p:cNvSpPr>
                <a:spLocks/>
              </p:cNvSpPr>
              <p:nvPr/>
            </p:nvSpPr>
            <p:spPr bwMode="auto">
              <a:xfrm>
                <a:off x="5745788" y="3445174"/>
                <a:ext cx="19059" cy="15784"/>
              </a:xfrm>
              <a:custGeom>
                <a:avLst/>
                <a:gdLst>
                  <a:gd name="T0" fmla="*/ 7 w 7"/>
                  <a:gd name="T1" fmla="*/ 2 h 7"/>
                  <a:gd name="T2" fmla="*/ 7 w 7"/>
                  <a:gd name="T3" fmla="*/ 0 h 7"/>
                  <a:gd name="T4" fmla="*/ 7 w 7"/>
                  <a:gd name="T5" fmla="*/ 0 h 7"/>
                  <a:gd name="T6" fmla="*/ 7 w 7"/>
                  <a:gd name="T7" fmla="*/ 0 h 7"/>
                  <a:gd name="T8" fmla="*/ 5 w 7"/>
                  <a:gd name="T9" fmla="*/ 0 h 7"/>
                  <a:gd name="T10" fmla="*/ 4 w 7"/>
                  <a:gd name="T11" fmla="*/ 0 h 7"/>
                  <a:gd name="T12" fmla="*/ 2 w 7"/>
                  <a:gd name="T13" fmla="*/ 0 h 7"/>
                  <a:gd name="T14" fmla="*/ 2 w 7"/>
                  <a:gd name="T15" fmla="*/ 0 h 7"/>
                  <a:gd name="T16" fmla="*/ 2 w 7"/>
                  <a:gd name="T17" fmla="*/ 2 h 7"/>
                  <a:gd name="T18" fmla="*/ 4 w 7"/>
                  <a:gd name="T19" fmla="*/ 2 h 7"/>
                  <a:gd name="T20" fmla="*/ 4 w 7"/>
                  <a:gd name="T21" fmla="*/ 2 h 7"/>
                  <a:gd name="T22" fmla="*/ 4 w 7"/>
                  <a:gd name="T23" fmla="*/ 4 h 7"/>
                  <a:gd name="T24" fmla="*/ 2 w 7"/>
                  <a:gd name="T25" fmla="*/ 6 h 7"/>
                  <a:gd name="T26" fmla="*/ 0 w 7"/>
                  <a:gd name="T27" fmla="*/ 7 h 7"/>
                  <a:gd name="T28" fmla="*/ 0 w 7"/>
                  <a:gd name="T29" fmla="*/ 7 h 7"/>
                  <a:gd name="T30" fmla="*/ 4 w 7"/>
                  <a:gd name="T31" fmla="*/ 7 h 7"/>
                  <a:gd name="T32" fmla="*/ 7 w 7"/>
                  <a:gd name="T33" fmla="*/ 7 h 7"/>
                  <a:gd name="T34" fmla="*/ 7 w 7"/>
                  <a:gd name="T35" fmla="*/ 6 h 7"/>
                  <a:gd name="T36" fmla="*/ 7 w 7"/>
                  <a:gd name="T37" fmla="*/ 4 h 7"/>
                  <a:gd name="T38" fmla="*/ 7 w 7"/>
                  <a:gd name="T39" fmla="*/ 4 h 7"/>
                  <a:gd name="T40" fmla="*/ 7 w 7"/>
                  <a:gd name="T41" fmla="*/ 4 h 7"/>
                  <a:gd name="T42" fmla="*/ 7 w 7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284"/>
              <p:cNvSpPr>
                <a:spLocks/>
              </p:cNvSpPr>
              <p:nvPr/>
            </p:nvSpPr>
            <p:spPr bwMode="auto">
              <a:xfrm>
                <a:off x="6725956" y="2241060"/>
                <a:ext cx="176975" cy="65392"/>
              </a:xfrm>
              <a:custGeom>
                <a:avLst/>
                <a:gdLst>
                  <a:gd name="T0" fmla="*/ 9 w 65"/>
                  <a:gd name="T1" fmla="*/ 15 h 29"/>
                  <a:gd name="T2" fmla="*/ 2 w 65"/>
                  <a:gd name="T3" fmla="*/ 17 h 29"/>
                  <a:gd name="T4" fmla="*/ 7 w 65"/>
                  <a:gd name="T5" fmla="*/ 15 h 29"/>
                  <a:gd name="T6" fmla="*/ 11 w 65"/>
                  <a:gd name="T7" fmla="*/ 17 h 29"/>
                  <a:gd name="T8" fmla="*/ 15 w 65"/>
                  <a:gd name="T9" fmla="*/ 19 h 29"/>
                  <a:gd name="T10" fmla="*/ 13 w 65"/>
                  <a:gd name="T11" fmla="*/ 20 h 29"/>
                  <a:gd name="T12" fmla="*/ 11 w 65"/>
                  <a:gd name="T13" fmla="*/ 24 h 29"/>
                  <a:gd name="T14" fmla="*/ 11 w 65"/>
                  <a:gd name="T15" fmla="*/ 26 h 29"/>
                  <a:gd name="T16" fmla="*/ 18 w 65"/>
                  <a:gd name="T17" fmla="*/ 26 h 29"/>
                  <a:gd name="T18" fmla="*/ 24 w 65"/>
                  <a:gd name="T19" fmla="*/ 29 h 29"/>
                  <a:gd name="T20" fmla="*/ 29 w 65"/>
                  <a:gd name="T21" fmla="*/ 29 h 29"/>
                  <a:gd name="T22" fmla="*/ 40 w 65"/>
                  <a:gd name="T23" fmla="*/ 26 h 29"/>
                  <a:gd name="T24" fmla="*/ 44 w 65"/>
                  <a:gd name="T25" fmla="*/ 26 h 29"/>
                  <a:gd name="T26" fmla="*/ 53 w 65"/>
                  <a:gd name="T27" fmla="*/ 22 h 29"/>
                  <a:gd name="T28" fmla="*/ 55 w 65"/>
                  <a:gd name="T29" fmla="*/ 20 h 29"/>
                  <a:gd name="T30" fmla="*/ 60 w 65"/>
                  <a:gd name="T31" fmla="*/ 19 h 29"/>
                  <a:gd name="T32" fmla="*/ 60 w 65"/>
                  <a:gd name="T33" fmla="*/ 17 h 29"/>
                  <a:gd name="T34" fmla="*/ 64 w 65"/>
                  <a:gd name="T35" fmla="*/ 15 h 29"/>
                  <a:gd name="T36" fmla="*/ 64 w 65"/>
                  <a:gd name="T37" fmla="*/ 13 h 29"/>
                  <a:gd name="T38" fmla="*/ 62 w 65"/>
                  <a:gd name="T39" fmla="*/ 9 h 29"/>
                  <a:gd name="T40" fmla="*/ 58 w 65"/>
                  <a:gd name="T41" fmla="*/ 8 h 29"/>
                  <a:gd name="T42" fmla="*/ 56 w 65"/>
                  <a:gd name="T43" fmla="*/ 4 h 29"/>
                  <a:gd name="T44" fmla="*/ 58 w 65"/>
                  <a:gd name="T45" fmla="*/ 2 h 29"/>
                  <a:gd name="T46" fmla="*/ 55 w 65"/>
                  <a:gd name="T47" fmla="*/ 2 h 29"/>
                  <a:gd name="T48" fmla="*/ 53 w 65"/>
                  <a:gd name="T49" fmla="*/ 0 h 29"/>
                  <a:gd name="T50" fmla="*/ 49 w 65"/>
                  <a:gd name="T51" fmla="*/ 2 h 29"/>
                  <a:gd name="T52" fmla="*/ 46 w 65"/>
                  <a:gd name="T53" fmla="*/ 2 h 29"/>
                  <a:gd name="T54" fmla="*/ 42 w 65"/>
                  <a:gd name="T55" fmla="*/ 4 h 29"/>
                  <a:gd name="T56" fmla="*/ 38 w 65"/>
                  <a:gd name="T57" fmla="*/ 4 h 29"/>
                  <a:gd name="T58" fmla="*/ 38 w 65"/>
                  <a:gd name="T59" fmla="*/ 6 h 29"/>
                  <a:gd name="T60" fmla="*/ 36 w 65"/>
                  <a:gd name="T61" fmla="*/ 4 h 29"/>
                  <a:gd name="T62" fmla="*/ 31 w 65"/>
                  <a:gd name="T63" fmla="*/ 4 h 29"/>
                  <a:gd name="T64" fmla="*/ 29 w 65"/>
                  <a:gd name="T65" fmla="*/ 8 h 29"/>
                  <a:gd name="T66" fmla="*/ 26 w 65"/>
                  <a:gd name="T67" fmla="*/ 4 h 29"/>
                  <a:gd name="T68" fmla="*/ 26 w 65"/>
                  <a:gd name="T69" fmla="*/ 9 h 29"/>
                  <a:gd name="T70" fmla="*/ 22 w 65"/>
                  <a:gd name="T71" fmla="*/ 11 h 29"/>
                  <a:gd name="T72" fmla="*/ 20 w 65"/>
                  <a:gd name="T73" fmla="*/ 9 h 29"/>
                  <a:gd name="T74" fmla="*/ 18 w 65"/>
                  <a:gd name="T75" fmla="*/ 8 h 29"/>
                  <a:gd name="T76" fmla="*/ 20 w 65"/>
                  <a:gd name="T77" fmla="*/ 6 h 29"/>
                  <a:gd name="T78" fmla="*/ 20 w 65"/>
                  <a:gd name="T79" fmla="*/ 4 h 29"/>
                  <a:gd name="T80" fmla="*/ 15 w 65"/>
                  <a:gd name="T81" fmla="*/ 0 h 29"/>
                  <a:gd name="T82" fmla="*/ 11 w 65"/>
                  <a:gd name="T83" fmla="*/ 0 h 29"/>
                  <a:gd name="T84" fmla="*/ 13 w 65"/>
                  <a:gd name="T85" fmla="*/ 0 h 29"/>
                  <a:gd name="T86" fmla="*/ 13 w 65"/>
                  <a:gd name="T87" fmla="*/ 2 h 29"/>
                  <a:gd name="T88" fmla="*/ 13 w 65"/>
                  <a:gd name="T89" fmla="*/ 4 h 29"/>
                  <a:gd name="T90" fmla="*/ 13 w 65"/>
                  <a:gd name="T91" fmla="*/ 6 h 29"/>
                  <a:gd name="T92" fmla="*/ 11 w 65"/>
                  <a:gd name="T93" fmla="*/ 2 h 29"/>
                  <a:gd name="T94" fmla="*/ 7 w 65"/>
                  <a:gd name="T95" fmla="*/ 4 h 29"/>
                  <a:gd name="T96" fmla="*/ 6 w 65"/>
                  <a:gd name="T97" fmla="*/ 6 h 29"/>
                  <a:gd name="T98" fmla="*/ 7 w 65"/>
                  <a:gd name="T99" fmla="*/ 8 h 29"/>
                  <a:gd name="T100" fmla="*/ 4 w 65"/>
                  <a:gd name="T101" fmla="*/ 8 h 29"/>
                  <a:gd name="T102" fmla="*/ 2 w 65"/>
                  <a:gd name="T103" fmla="*/ 8 h 29"/>
                  <a:gd name="T104" fmla="*/ 6 w 65"/>
                  <a:gd name="T105" fmla="*/ 9 h 29"/>
                  <a:gd name="T106" fmla="*/ 11 w 65"/>
                  <a:gd name="T107" fmla="*/ 8 h 29"/>
                  <a:gd name="T108" fmla="*/ 15 w 65"/>
                  <a:gd name="T109" fmla="*/ 9 h 29"/>
                  <a:gd name="T110" fmla="*/ 11 w 65"/>
                  <a:gd name="T111" fmla="*/ 11 h 29"/>
                  <a:gd name="T112" fmla="*/ 17 w 65"/>
                  <a:gd name="T1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5" h="29">
                    <a:moveTo>
                      <a:pt x="13" y="13"/>
                    </a:move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1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6" y="29"/>
                    </a:lnTo>
                    <a:lnTo>
                      <a:pt x="40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4"/>
                    </a:lnTo>
                    <a:lnTo>
                      <a:pt x="49" y="24"/>
                    </a:lnTo>
                    <a:lnTo>
                      <a:pt x="51" y="22"/>
                    </a:lnTo>
                    <a:lnTo>
                      <a:pt x="53" y="22"/>
                    </a:lnTo>
                    <a:lnTo>
                      <a:pt x="53" y="20"/>
                    </a:lnTo>
                    <a:lnTo>
                      <a:pt x="53" y="20"/>
                    </a:lnTo>
                    <a:lnTo>
                      <a:pt x="55" y="20"/>
                    </a:lnTo>
                    <a:lnTo>
                      <a:pt x="55" y="20"/>
                    </a:lnTo>
                    <a:lnTo>
                      <a:pt x="55" y="20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8" y="20"/>
                    </a:lnTo>
                    <a:lnTo>
                      <a:pt x="60" y="20"/>
                    </a:lnTo>
                    <a:lnTo>
                      <a:pt x="60" y="19"/>
                    </a:lnTo>
                    <a:lnTo>
                      <a:pt x="60" y="19"/>
                    </a:lnTo>
                    <a:lnTo>
                      <a:pt x="58" y="19"/>
                    </a:lnTo>
                    <a:lnTo>
                      <a:pt x="60" y="19"/>
                    </a:lnTo>
                    <a:lnTo>
                      <a:pt x="58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5" y="13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4" y="11"/>
                    </a:lnTo>
                    <a:lnTo>
                      <a:pt x="64" y="11"/>
                    </a:lnTo>
                    <a:lnTo>
                      <a:pt x="65" y="11"/>
                    </a:lnTo>
                    <a:lnTo>
                      <a:pt x="64" y="8"/>
                    </a:lnTo>
                    <a:lnTo>
                      <a:pt x="62" y="9"/>
                    </a:lnTo>
                    <a:lnTo>
                      <a:pt x="62" y="9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0" y="4"/>
                    </a:lnTo>
                    <a:lnTo>
                      <a:pt x="56" y="6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8" y="2"/>
                    </a:lnTo>
                    <a:lnTo>
                      <a:pt x="60" y="2"/>
                    </a:lnTo>
                    <a:lnTo>
                      <a:pt x="60" y="2"/>
                    </a:lnTo>
                    <a:lnTo>
                      <a:pt x="58" y="2"/>
                    </a:lnTo>
                    <a:lnTo>
                      <a:pt x="58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3" y="2"/>
                    </a:lnTo>
                    <a:lnTo>
                      <a:pt x="53" y="2"/>
                    </a:lnTo>
                    <a:lnTo>
                      <a:pt x="53" y="2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7" y="11"/>
                    </a:lnTo>
                    <a:lnTo>
                      <a:pt x="15" y="13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Freeform 285"/>
              <p:cNvSpPr>
                <a:spLocks/>
              </p:cNvSpPr>
              <p:nvPr/>
            </p:nvSpPr>
            <p:spPr bwMode="auto">
              <a:xfrm>
                <a:off x="6998226" y="2335766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Freeform 286"/>
              <p:cNvSpPr>
                <a:spLocks/>
              </p:cNvSpPr>
              <p:nvPr/>
            </p:nvSpPr>
            <p:spPr bwMode="auto">
              <a:xfrm>
                <a:off x="6998226" y="2331256"/>
                <a:ext cx="13613" cy="902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3 w 5"/>
                  <a:gd name="T5" fmla="*/ 4 h 4"/>
                  <a:gd name="T6" fmla="*/ 3 w 5"/>
                  <a:gd name="T7" fmla="*/ 4 h 4"/>
                  <a:gd name="T8" fmla="*/ 3 w 5"/>
                  <a:gd name="T9" fmla="*/ 4 h 4"/>
                  <a:gd name="T10" fmla="*/ 3 w 5"/>
                  <a:gd name="T11" fmla="*/ 4 h 4"/>
                  <a:gd name="T12" fmla="*/ 3 w 5"/>
                  <a:gd name="T13" fmla="*/ 2 h 4"/>
                  <a:gd name="T14" fmla="*/ 3 w 5"/>
                  <a:gd name="T15" fmla="*/ 4 h 4"/>
                  <a:gd name="T16" fmla="*/ 5 w 5"/>
                  <a:gd name="T17" fmla="*/ 4 h 4"/>
                  <a:gd name="T18" fmla="*/ 5 w 5"/>
                  <a:gd name="T19" fmla="*/ 4 h 4"/>
                  <a:gd name="T20" fmla="*/ 3 w 5"/>
                  <a:gd name="T21" fmla="*/ 2 h 4"/>
                  <a:gd name="T22" fmla="*/ 3 w 5"/>
                  <a:gd name="T23" fmla="*/ 2 h 4"/>
                  <a:gd name="T24" fmla="*/ 3 w 5"/>
                  <a:gd name="T25" fmla="*/ 0 h 4"/>
                  <a:gd name="T26" fmla="*/ 3 w 5"/>
                  <a:gd name="T27" fmla="*/ 2 h 4"/>
                  <a:gd name="T28" fmla="*/ 3 w 5"/>
                  <a:gd name="T29" fmla="*/ 2 h 4"/>
                  <a:gd name="T30" fmla="*/ 2 w 5"/>
                  <a:gd name="T31" fmla="*/ 2 h 4"/>
                  <a:gd name="T32" fmla="*/ 0 w 5"/>
                  <a:gd name="T33" fmla="*/ 2 h 4"/>
                  <a:gd name="T34" fmla="*/ 2 w 5"/>
                  <a:gd name="T35" fmla="*/ 2 h 4"/>
                  <a:gd name="T36" fmla="*/ 2 w 5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287"/>
              <p:cNvSpPr>
                <a:spLocks/>
              </p:cNvSpPr>
              <p:nvPr/>
            </p:nvSpPr>
            <p:spPr bwMode="auto">
              <a:xfrm>
                <a:off x="7011839" y="23357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288"/>
              <p:cNvSpPr>
                <a:spLocks/>
              </p:cNvSpPr>
              <p:nvPr/>
            </p:nvSpPr>
            <p:spPr bwMode="auto">
              <a:xfrm>
                <a:off x="7006394" y="2344785"/>
                <a:ext cx="544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Freeform 289"/>
              <p:cNvSpPr>
                <a:spLocks/>
              </p:cNvSpPr>
              <p:nvPr/>
            </p:nvSpPr>
            <p:spPr bwMode="auto">
              <a:xfrm>
                <a:off x="7006394" y="2347040"/>
                <a:ext cx="0" cy="4510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2 h 2"/>
                  <a:gd name="T5" fmla="*/ 2 h 2"/>
                  <a:gd name="T6" fmla="*/ 2 h 2"/>
                  <a:gd name="T7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Freeform 290"/>
              <p:cNvSpPr>
                <a:spLocks/>
              </p:cNvSpPr>
              <p:nvPr/>
            </p:nvSpPr>
            <p:spPr bwMode="auto">
              <a:xfrm>
                <a:off x="6568040" y="1878022"/>
                <a:ext cx="21782" cy="4510"/>
              </a:xfrm>
              <a:custGeom>
                <a:avLst/>
                <a:gdLst>
                  <a:gd name="T0" fmla="*/ 2 w 8"/>
                  <a:gd name="T1" fmla="*/ 2 h 2"/>
                  <a:gd name="T2" fmla="*/ 0 w 8"/>
                  <a:gd name="T3" fmla="*/ 2 h 2"/>
                  <a:gd name="T4" fmla="*/ 2 w 8"/>
                  <a:gd name="T5" fmla="*/ 2 h 2"/>
                  <a:gd name="T6" fmla="*/ 8 w 8"/>
                  <a:gd name="T7" fmla="*/ 2 h 2"/>
                  <a:gd name="T8" fmla="*/ 8 w 8"/>
                  <a:gd name="T9" fmla="*/ 2 h 2"/>
                  <a:gd name="T10" fmla="*/ 6 w 8"/>
                  <a:gd name="T11" fmla="*/ 0 h 2"/>
                  <a:gd name="T12" fmla="*/ 6 w 8"/>
                  <a:gd name="T13" fmla="*/ 0 h 2"/>
                  <a:gd name="T14" fmla="*/ 4 w 8"/>
                  <a:gd name="T15" fmla="*/ 0 h 2"/>
                  <a:gd name="T16" fmla="*/ 4 w 8"/>
                  <a:gd name="T17" fmla="*/ 0 h 2"/>
                  <a:gd name="T18" fmla="*/ 2 w 8"/>
                  <a:gd name="T19" fmla="*/ 0 h 2"/>
                  <a:gd name="T20" fmla="*/ 2 w 8"/>
                  <a:gd name="T21" fmla="*/ 0 h 2"/>
                  <a:gd name="T22" fmla="*/ 4 w 8"/>
                  <a:gd name="T23" fmla="*/ 0 h 2"/>
                  <a:gd name="T24" fmla="*/ 4 w 8"/>
                  <a:gd name="T25" fmla="*/ 2 h 2"/>
                  <a:gd name="T26" fmla="*/ 4 w 8"/>
                  <a:gd name="T27" fmla="*/ 2 h 2"/>
                  <a:gd name="T28" fmla="*/ 2 w 8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Freeform 291"/>
              <p:cNvSpPr>
                <a:spLocks/>
              </p:cNvSpPr>
              <p:nvPr/>
            </p:nvSpPr>
            <p:spPr bwMode="auto">
              <a:xfrm>
                <a:off x="6641553" y="1875767"/>
                <a:ext cx="21782" cy="2255"/>
              </a:xfrm>
              <a:custGeom>
                <a:avLst/>
                <a:gdLst>
                  <a:gd name="T0" fmla="*/ 8 w 8"/>
                  <a:gd name="T1" fmla="*/ 1 h 1"/>
                  <a:gd name="T2" fmla="*/ 6 w 8"/>
                  <a:gd name="T3" fmla="*/ 1 h 1"/>
                  <a:gd name="T4" fmla="*/ 4 w 8"/>
                  <a:gd name="T5" fmla="*/ 0 h 1"/>
                  <a:gd name="T6" fmla="*/ 2 w 8"/>
                  <a:gd name="T7" fmla="*/ 0 h 1"/>
                  <a:gd name="T8" fmla="*/ 0 w 8"/>
                  <a:gd name="T9" fmla="*/ 0 h 1"/>
                  <a:gd name="T10" fmla="*/ 0 w 8"/>
                  <a:gd name="T11" fmla="*/ 0 h 1"/>
                  <a:gd name="T12" fmla="*/ 0 w 8"/>
                  <a:gd name="T13" fmla="*/ 0 h 1"/>
                  <a:gd name="T14" fmla="*/ 4 w 8"/>
                  <a:gd name="T15" fmla="*/ 0 h 1"/>
                  <a:gd name="T16" fmla="*/ 4 w 8"/>
                  <a:gd name="T17" fmla="*/ 1 h 1"/>
                  <a:gd name="T18" fmla="*/ 8 w 8"/>
                  <a:gd name="T19" fmla="*/ 1 h 1"/>
                  <a:gd name="T20" fmla="*/ 8 w 8"/>
                  <a:gd name="T21" fmla="*/ 1 h 1"/>
                  <a:gd name="T22" fmla="*/ 8 w 8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Freeform 292"/>
              <p:cNvSpPr>
                <a:spLocks/>
              </p:cNvSpPr>
              <p:nvPr/>
            </p:nvSpPr>
            <p:spPr bwMode="auto">
              <a:xfrm>
                <a:off x="6870259" y="1902826"/>
                <a:ext cx="13613" cy="4510"/>
              </a:xfrm>
              <a:custGeom>
                <a:avLst/>
                <a:gdLst>
                  <a:gd name="T0" fmla="*/ 2 w 5"/>
                  <a:gd name="T1" fmla="*/ 2 h 2"/>
                  <a:gd name="T2" fmla="*/ 3 w 5"/>
                  <a:gd name="T3" fmla="*/ 2 h 2"/>
                  <a:gd name="T4" fmla="*/ 5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3 w 5"/>
                  <a:gd name="T11" fmla="*/ 0 h 2"/>
                  <a:gd name="T12" fmla="*/ 2 w 5"/>
                  <a:gd name="T13" fmla="*/ 0 h 2"/>
                  <a:gd name="T14" fmla="*/ 2 w 5"/>
                  <a:gd name="T15" fmla="*/ 0 h 2"/>
                  <a:gd name="T16" fmla="*/ 0 w 5"/>
                  <a:gd name="T17" fmla="*/ 0 h 2"/>
                  <a:gd name="T18" fmla="*/ 0 w 5"/>
                  <a:gd name="T19" fmla="*/ 0 h 2"/>
                  <a:gd name="T20" fmla="*/ 0 w 5"/>
                  <a:gd name="T21" fmla="*/ 0 h 2"/>
                  <a:gd name="T22" fmla="*/ 0 w 5"/>
                  <a:gd name="T23" fmla="*/ 0 h 2"/>
                  <a:gd name="T24" fmla="*/ 2 w 5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Freeform 293"/>
              <p:cNvSpPr>
                <a:spLocks/>
              </p:cNvSpPr>
              <p:nvPr/>
            </p:nvSpPr>
            <p:spPr bwMode="auto">
              <a:xfrm>
                <a:off x="6889318" y="1911845"/>
                <a:ext cx="10891" cy="0"/>
              </a:xfrm>
              <a:custGeom>
                <a:avLst/>
                <a:gdLst>
                  <a:gd name="T0" fmla="*/ 4 w 4"/>
                  <a:gd name="T1" fmla="*/ 4 w 4"/>
                  <a:gd name="T2" fmla="*/ 4 w 4"/>
                  <a:gd name="T3" fmla="*/ 2 w 4"/>
                  <a:gd name="T4" fmla="*/ 2 w 4"/>
                  <a:gd name="T5" fmla="*/ 0 w 4"/>
                  <a:gd name="T6" fmla="*/ 2 w 4"/>
                  <a:gd name="T7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8" name="Freeform 294"/>
              <p:cNvSpPr>
                <a:spLocks/>
              </p:cNvSpPr>
              <p:nvPr/>
            </p:nvSpPr>
            <p:spPr bwMode="auto">
              <a:xfrm>
                <a:off x="6894763" y="1963708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0 h 2"/>
                  <a:gd name="T18" fmla="*/ 0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9" name="Freeform 295"/>
              <p:cNvSpPr>
                <a:spLocks/>
              </p:cNvSpPr>
              <p:nvPr/>
            </p:nvSpPr>
            <p:spPr bwMode="auto">
              <a:xfrm>
                <a:off x="6883873" y="1993021"/>
                <a:ext cx="10891" cy="9020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2 h 4"/>
                  <a:gd name="T4" fmla="*/ 0 w 4"/>
                  <a:gd name="T5" fmla="*/ 4 h 4"/>
                  <a:gd name="T6" fmla="*/ 2 w 4"/>
                  <a:gd name="T7" fmla="*/ 2 h 4"/>
                  <a:gd name="T8" fmla="*/ 2 w 4"/>
                  <a:gd name="T9" fmla="*/ 2 h 4"/>
                  <a:gd name="T10" fmla="*/ 4 w 4"/>
                  <a:gd name="T11" fmla="*/ 2 h 4"/>
                  <a:gd name="T12" fmla="*/ 2 w 4"/>
                  <a:gd name="T13" fmla="*/ 0 h 4"/>
                  <a:gd name="T14" fmla="*/ 2 w 4"/>
                  <a:gd name="T15" fmla="*/ 2 h 4"/>
                  <a:gd name="T16" fmla="*/ 2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Freeform 296"/>
              <p:cNvSpPr>
                <a:spLocks/>
              </p:cNvSpPr>
              <p:nvPr/>
            </p:nvSpPr>
            <p:spPr bwMode="auto">
              <a:xfrm>
                <a:off x="6293049" y="2144099"/>
                <a:ext cx="49008" cy="24804"/>
              </a:xfrm>
              <a:custGeom>
                <a:avLst/>
                <a:gdLst>
                  <a:gd name="T0" fmla="*/ 2 w 18"/>
                  <a:gd name="T1" fmla="*/ 7 h 11"/>
                  <a:gd name="T2" fmla="*/ 0 w 18"/>
                  <a:gd name="T3" fmla="*/ 7 h 11"/>
                  <a:gd name="T4" fmla="*/ 2 w 18"/>
                  <a:gd name="T5" fmla="*/ 9 h 11"/>
                  <a:gd name="T6" fmla="*/ 5 w 18"/>
                  <a:gd name="T7" fmla="*/ 9 h 11"/>
                  <a:gd name="T8" fmla="*/ 5 w 18"/>
                  <a:gd name="T9" fmla="*/ 7 h 11"/>
                  <a:gd name="T10" fmla="*/ 5 w 18"/>
                  <a:gd name="T11" fmla="*/ 9 h 11"/>
                  <a:gd name="T12" fmla="*/ 7 w 18"/>
                  <a:gd name="T13" fmla="*/ 9 h 11"/>
                  <a:gd name="T14" fmla="*/ 7 w 18"/>
                  <a:gd name="T15" fmla="*/ 9 h 11"/>
                  <a:gd name="T16" fmla="*/ 7 w 18"/>
                  <a:gd name="T17" fmla="*/ 9 h 11"/>
                  <a:gd name="T18" fmla="*/ 7 w 18"/>
                  <a:gd name="T19" fmla="*/ 9 h 11"/>
                  <a:gd name="T20" fmla="*/ 7 w 18"/>
                  <a:gd name="T21" fmla="*/ 9 h 11"/>
                  <a:gd name="T22" fmla="*/ 7 w 18"/>
                  <a:gd name="T23" fmla="*/ 9 h 11"/>
                  <a:gd name="T24" fmla="*/ 5 w 18"/>
                  <a:gd name="T25" fmla="*/ 9 h 11"/>
                  <a:gd name="T26" fmla="*/ 4 w 18"/>
                  <a:gd name="T27" fmla="*/ 9 h 11"/>
                  <a:gd name="T28" fmla="*/ 4 w 18"/>
                  <a:gd name="T29" fmla="*/ 9 h 11"/>
                  <a:gd name="T30" fmla="*/ 5 w 18"/>
                  <a:gd name="T31" fmla="*/ 11 h 11"/>
                  <a:gd name="T32" fmla="*/ 5 w 18"/>
                  <a:gd name="T33" fmla="*/ 11 h 11"/>
                  <a:gd name="T34" fmla="*/ 7 w 18"/>
                  <a:gd name="T35" fmla="*/ 11 h 11"/>
                  <a:gd name="T36" fmla="*/ 14 w 18"/>
                  <a:gd name="T37" fmla="*/ 9 h 11"/>
                  <a:gd name="T38" fmla="*/ 16 w 18"/>
                  <a:gd name="T39" fmla="*/ 9 h 11"/>
                  <a:gd name="T40" fmla="*/ 16 w 18"/>
                  <a:gd name="T41" fmla="*/ 9 h 11"/>
                  <a:gd name="T42" fmla="*/ 18 w 18"/>
                  <a:gd name="T43" fmla="*/ 7 h 11"/>
                  <a:gd name="T44" fmla="*/ 16 w 18"/>
                  <a:gd name="T45" fmla="*/ 5 h 11"/>
                  <a:gd name="T46" fmla="*/ 14 w 18"/>
                  <a:gd name="T47" fmla="*/ 5 h 11"/>
                  <a:gd name="T48" fmla="*/ 13 w 18"/>
                  <a:gd name="T49" fmla="*/ 2 h 11"/>
                  <a:gd name="T50" fmla="*/ 11 w 18"/>
                  <a:gd name="T51" fmla="*/ 2 h 11"/>
                  <a:gd name="T52" fmla="*/ 9 w 18"/>
                  <a:gd name="T53" fmla="*/ 2 h 11"/>
                  <a:gd name="T54" fmla="*/ 7 w 18"/>
                  <a:gd name="T55" fmla="*/ 0 h 11"/>
                  <a:gd name="T56" fmla="*/ 4 w 18"/>
                  <a:gd name="T57" fmla="*/ 2 h 11"/>
                  <a:gd name="T58" fmla="*/ 4 w 18"/>
                  <a:gd name="T59" fmla="*/ 4 h 11"/>
                  <a:gd name="T60" fmla="*/ 4 w 18"/>
                  <a:gd name="T61" fmla="*/ 4 h 11"/>
                  <a:gd name="T62" fmla="*/ 5 w 18"/>
                  <a:gd name="T63" fmla="*/ 5 h 11"/>
                  <a:gd name="T64" fmla="*/ 2 w 18"/>
                  <a:gd name="T65" fmla="*/ 4 h 11"/>
                  <a:gd name="T66" fmla="*/ 2 w 18"/>
                  <a:gd name="T67" fmla="*/ 5 h 11"/>
                  <a:gd name="T68" fmla="*/ 4 w 18"/>
                  <a:gd name="T69" fmla="*/ 5 h 11"/>
                  <a:gd name="T70" fmla="*/ 4 w 18"/>
                  <a:gd name="T71" fmla="*/ 7 h 11"/>
                  <a:gd name="T72" fmla="*/ 2 w 18"/>
                  <a:gd name="T73" fmla="*/ 7 h 11"/>
                  <a:gd name="T74" fmla="*/ 2 w 18"/>
                  <a:gd name="T7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" h="11">
                    <a:moveTo>
                      <a:pt x="2" y="7"/>
                    </a:moveTo>
                    <a:lnTo>
                      <a:pt x="0" y="7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Freeform 297"/>
              <p:cNvSpPr>
                <a:spLocks/>
              </p:cNvSpPr>
              <p:nvPr/>
            </p:nvSpPr>
            <p:spPr bwMode="auto">
              <a:xfrm>
                <a:off x="6864814" y="2022335"/>
                <a:ext cx="5445" cy="15784"/>
              </a:xfrm>
              <a:custGeom>
                <a:avLst/>
                <a:gdLst>
                  <a:gd name="T0" fmla="*/ 2 w 2"/>
                  <a:gd name="T1" fmla="*/ 5 h 7"/>
                  <a:gd name="T2" fmla="*/ 2 w 2"/>
                  <a:gd name="T3" fmla="*/ 5 h 7"/>
                  <a:gd name="T4" fmla="*/ 2 w 2"/>
                  <a:gd name="T5" fmla="*/ 7 h 7"/>
                  <a:gd name="T6" fmla="*/ 2 w 2"/>
                  <a:gd name="T7" fmla="*/ 7 h 7"/>
                  <a:gd name="T8" fmla="*/ 2 w 2"/>
                  <a:gd name="T9" fmla="*/ 5 h 7"/>
                  <a:gd name="T10" fmla="*/ 2 w 2"/>
                  <a:gd name="T11" fmla="*/ 5 h 7"/>
                  <a:gd name="T12" fmla="*/ 2 w 2"/>
                  <a:gd name="T13" fmla="*/ 2 h 7"/>
                  <a:gd name="T14" fmla="*/ 2 w 2"/>
                  <a:gd name="T15" fmla="*/ 0 h 7"/>
                  <a:gd name="T16" fmla="*/ 2 w 2"/>
                  <a:gd name="T17" fmla="*/ 0 h 7"/>
                  <a:gd name="T18" fmla="*/ 2 w 2"/>
                  <a:gd name="T19" fmla="*/ 0 h 7"/>
                  <a:gd name="T20" fmla="*/ 2 w 2"/>
                  <a:gd name="T21" fmla="*/ 0 h 7"/>
                  <a:gd name="T22" fmla="*/ 0 w 2"/>
                  <a:gd name="T23" fmla="*/ 0 h 7"/>
                  <a:gd name="T24" fmla="*/ 0 w 2"/>
                  <a:gd name="T25" fmla="*/ 2 h 7"/>
                  <a:gd name="T26" fmla="*/ 0 w 2"/>
                  <a:gd name="T27" fmla="*/ 2 h 7"/>
                  <a:gd name="T28" fmla="*/ 2 w 2"/>
                  <a:gd name="T29" fmla="*/ 2 h 7"/>
                  <a:gd name="T30" fmla="*/ 2 w 2"/>
                  <a:gd name="T31" fmla="*/ 3 h 7"/>
                  <a:gd name="T32" fmla="*/ 2 w 2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7">
                    <a:moveTo>
                      <a:pt x="2" y="5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Freeform 298"/>
              <p:cNvSpPr>
                <a:spLocks/>
              </p:cNvSpPr>
              <p:nvPr/>
            </p:nvSpPr>
            <p:spPr bwMode="auto">
              <a:xfrm>
                <a:off x="6859368" y="2049394"/>
                <a:ext cx="19059" cy="9020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0 w 7"/>
                  <a:gd name="T5" fmla="*/ 2 h 4"/>
                  <a:gd name="T6" fmla="*/ 0 w 7"/>
                  <a:gd name="T7" fmla="*/ 4 h 4"/>
                  <a:gd name="T8" fmla="*/ 2 w 7"/>
                  <a:gd name="T9" fmla="*/ 4 h 4"/>
                  <a:gd name="T10" fmla="*/ 2 w 7"/>
                  <a:gd name="T11" fmla="*/ 4 h 4"/>
                  <a:gd name="T12" fmla="*/ 6 w 7"/>
                  <a:gd name="T13" fmla="*/ 4 h 4"/>
                  <a:gd name="T14" fmla="*/ 7 w 7"/>
                  <a:gd name="T15" fmla="*/ 4 h 4"/>
                  <a:gd name="T16" fmla="*/ 7 w 7"/>
                  <a:gd name="T17" fmla="*/ 4 h 4"/>
                  <a:gd name="T18" fmla="*/ 7 w 7"/>
                  <a:gd name="T19" fmla="*/ 4 h 4"/>
                  <a:gd name="T20" fmla="*/ 7 w 7"/>
                  <a:gd name="T21" fmla="*/ 2 h 4"/>
                  <a:gd name="T22" fmla="*/ 7 w 7"/>
                  <a:gd name="T23" fmla="*/ 2 h 4"/>
                  <a:gd name="T24" fmla="*/ 6 w 7"/>
                  <a:gd name="T25" fmla="*/ 2 h 4"/>
                  <a:gd name="T26" fmla="*/ 6 w 7"/>
                  <a:gd name="T27" fmla="*/ 2 h 4"/>
                  <a:gd name="T28" fmla="*/ 4 w 7"/>
                  <a:gd name="T29" fmla="*/ 2 h 4"/>
                  <a:gd name="T30" fmla="*/ 4 w 7"/>
                  <a:gd name="T31" fmla="*/ 2 h 4"/>
                  <a:gd name="T32" fmla="*/ 4 w 7"/>
                  <a:gd name="T33" fmla="*/ 0 h 4"/>
                  <a:gd name="T34" fmla="*/ 6 w 7"/>
                  <a:gd name="T35" fmla="*/ 0 h 4"/>
                  <a:gd name="T36" fmla="*/ 6 w 7"/>
                  <a:gd name="T37" fmla="*/ 0 h 4"/>
                  <a:gd name="T38" fmla="*/ 6 w 7"/>
                  <a:gd name="T39" fmla="*/ 0 h 4"/>
                  <a:gd name="T40" fmla="*/ 4 w 7"/>
                  <a:gd name="T41" fmla="*/ 0 h 4"/>
                  <a:gd name="T42" fmla="*/ 4 w 7"/>
                  <a:gd name="T43" fmla="*/ 0 h 4"/>
                  <a:gd name="T44" fmla="*/ 4 w 7"/>
                  <a:gd name="T45" fmla="*/ 0 h 4"/>
                  <a:gd name="T46" fmla="*/ 2 w 7"/>
                  <a:gd name="T47" fmla="*/ 0 h 4"/>
                  <a:gd name="T48" fmla="*/ 0 w 7"/>
                  <a:gd name="T4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Freeform 299"/>
              <p:cNvSpPr>
                <a:spLocks/>
              </p:cNvSpPr>
              <p:nvPr/>
            </p:nvSpPr>
            <p:spPr bwMode="auto">
              <a:xfrm>
                <a:off x="6810360" y="2069688"/>
                <a:ext cx="29950" cy="4510"/>
              </a:xfrm>
              <a:custGeom>
                <a:avLst/>
                <a:gdLst>
                  <a:gd name="T0" fmla="*/ 4 w 11"/>
                  <a:gd name="T1" fmla="*/ 0 h 2"/>
                  <a:gd name="T2" fmla="*/ 2 w 11"/>
                  <a:gd name="T3" fmla="*/ 0 h 2"/>
                  <a:gd name="T4" fmla="*/ 0 w 11"/>
                  <a:gd name="T5" fmla="*/ 2 h 2"/>
                  <a:gd name="T6" fmla="*/ 2 w 11"/>
                  <a:gd name="T7" fmla="*/ 2 h 2"/>
                  <a:gd name="T8" fmla="*/ 4 w 11"/>
                  <a:gd name="T9" fmla="*/ 2 h 2"/>
                  <a:gd name="T10" fmla="*/ 5 w 11"/>
                  <a:gd name="T11" fmla="*/ 2 h 2"/>
                  <a:gd name="T12" fmla="*/ 9 w 11"/>
                  <a:gd name="T13" fmla="*/ 2 h 2"/>
                  <a:gd name="T14" fmla="*/ 11 w 11"/>
                  <a:gd name="T15" fmla="*/ 2 h 2"/>
                  <a:gd name="T16" fmla="*/ 9 w 11"/>
                  <a:gd name="T17" fmla="*/ 2 h 2"/>
                  <a:gd name="T18" fmla="*/ 9 w 11"/>
                  <a:gd name="T19" fmla="*/ 0 h 2"/>
                  <a:gd name="T20" fmla="*/ 9 w 11"/>
                  <a:gd name="T21" fmla="*/ 0 h 2"/>
                  <a:gd name="T22" fmla="*/ 5 w 11"/>
                  <a:gd name="T23" fmla="*/ 0 h 2"/>
                  <a:gd name="T24" fmla="*/ 4 w 11"/>
                  <a:gd name="T25" fmla="*/ 0 h 2"/>
                  <a:gd name="T26" fmla="*/ 4 w 11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Freeform 300"/>
              <p:cNvSpPr>
                <a:spLocks/>
              </p:cNvSpPr>
              <p:nvPr/>
            </p:nvSpPr>
            <p:spPr bwMode="auto">
              <a:xfrm>
                <a:off x="6755906" y="2092237"/>
                <a:ext cx="40840" cy="6765"/>
              </a:xfrm>
              <a:custGeom>
                <a:avLst/>
                <a:gdLst>
                  <a:gd name="T0" fmla="*/ 9 w 15"/>
                  <a:gd name="T1" fmla="*/ 1 h 3"/>
                  <a:gd name="T2" fmla="*/ 11 w 15"/>
                  <a:gd name="T3" fmla="*/ 1 h 3"/>
                  <a:gd name="T4" fmla="*/ 13 w 15"/>
                  <a:gd name="T5" fmla="*/ 1 h 3"/>
                  <a:gd name="T6" fmla="*/ 9 w 15"/>
                  <a:gd name="T7" fmla="*/ 0 h 3"/>
                  <a:gd name="T8" fmla="*/ 7 w 15"/>
                  <a:gd name="T9" fmla="*/ 0 h 3"/>
                  <a:gd name="T10" fmla="*/ 4 w 15"/>
                  <a:gd name="T11" fmla="*/ 0 h 3"/>
                  <a:gd name="T12" fmla="*/ 0 w 15"/>
                  <a:gd name="T13" fmla="*/ 1 h 3"/>
                  <a:gd name="T14" fmla="*/ 0 w 15"/>
                  <a:gd name="T15" fmla="*/ 1 h 3"/>
                  <a:gd name="T16" fmla="*/ 4 w 15"/>
                  <a:gd name="T17" fmla="*/ 3 h 3"/>
                  <a:gd name="T18" fmla="*/ 6 w 15"/>
                  <a:gd name="T19" fmla="*/ 3 h 3"/>
                  <a:gd name="T20" fmla="*/ 7 w 15"/>
                  <a:gd name="T21" fmla="*/ 3 h 3"/>
                  <a:gd name="T22" fmla="*/ 9 w 15"/>
                  <a:gd name="T23" fmla="*/ 3 h 3"/>
                  <a:gd name="T24" fmla="*/ 13 w 15"/>
                  <a:gd name="T25" fmla="*/ 3 h 3"/>
                  <a:gd name="T26" fmla="*/ 13 w 15"/>
                  <a:gd name="T27" fmla="*/ 3 h 3"/>
                  <a:gd name="T28" fmla="*/ 15 w 15"/>
                  <a:gd name="T29" fmla="*/ 1 h 3"/>
                  <a:gd name="T30" fmla="*/ 9 w 15"/>
                  <a:gd name="T31" fmla="*/ 1 h 3"/>
                  <a:gd name="T32" fmla="*/ 4 w 15"/>
                  <a:gd name="T33" fmla="*/ 0 h 3"/>
                  <a:gd name="T34" fmla="*/ 7 w 15"/>
                  <a:gd name="T35" fmla="*/ 0 h 3"/>
                  <a:gd name="T36" fmla="*/ 9 w 15"/>
                  <a:gd name="T3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3">
                    <a:moveTo>
                      <a:pt x="9" y="1"/>
                    </a:moveTo>
                    <a:lnTo>
                      <a:pt x="11" y="1"/>
                    </a:lnTo>
                    <a:lnTo>
                      <a:pt x="13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5" y="1"/>
                    </a:lnTo>
                    <a:lnTo>
                      <a:pt x="9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Freeform 301"/>
              <p:cNvSpPr>
                <a:spLocks/>
              </p:cNvSpPr>
              <p:nvPr/>
            </p:nvSpPr>
            <p:spPr bwMode="auto">
              <a:xfrm>
                <a:off x="6766797" y="2099001"/>
                <a:ext cx="38118" cy="9020"/>
              </a:xfrm>
              <a:custGeom>
                <a:avLst/>
                <a:gdLst>
                  <a:gd name="T0" fmla="*/ 14 w 14"/>
                  <a:gd name="T1" fmla="*/ 2 h 4"/>
                  <a:gd name="T2" fmla="*/ 14 w 14"/>
                  <a:gd name="T3" fmla="*/ 0 h 4"/>
                  <a:gd name="T4" fmla="*/ 12 w 14"/>
                  <a:gd name="T5" fmla="*/ 0 h 4"/>
                  <a:gd name="T6" fmla="*/ 11 w 14"/>
                  <a:gd name="T7" fmla="*/ 0 h 4"/>
                  <a:gd name="T8" fmla="*/ 11 w 14"/>
                  <a:gd name="T9" fmla="*/ 0 h 4"/>
                  <a:gd name="T10" fmla="*/ 9 w 14"/>
                  <a:gd name="T11" fmla="*/ 0 h 4"/>
                  <a:gd name="T12" fmla="*/ 7 w 14"/>
                  <a:gd name="T13" fmla="*/ 0 h 4"/>
                  <a:gd name="T14" fmla="*/ 0 w 14"/>
                  <a:gd name="T15" fmla="*/ 0 h 4"/>
                  <a:gd name="T16" fmla="*/ 0 w 14"/>
                  <a:gd name="T17" fmla="*/ 0 h 4"/>
                  <a:gd name="T18" fmla="*/ 5 w 14"/>
                  <a:gd name="T19" fmla="*/ 2 h 4"/>
                  <a:gd name="T20" fmla="*/ 9 w 14"/>
                  <a:gd name="T21" fmla="*/ 2 h 4"/>
                  <a:gd name="T22" fmla="*/ 11 w 14"/>
                  <a:gd name="T23" fmla="*/ 2 h 4"/>
                  <a:gd name="T24" fmla="*/ 11 w 14"/>
                  <a:gd name="T25" fmla="*/ 4 h 4"/>
                  <a:gd name="T26" fmla="*/ 12 w 14"/>
                  <a:gd name="T27" fmla="*/ 4 h 4"/>
                  <a:gd name="T28" fmla="*/ 14 w 14"/>
                  <a:gd name="T29" fmla="*/ 4 h 4"/>
                  <a:gd name="T30" fmla="*/ 12 w 14"/>
                  <a:gd name="T31" fmla="*/ 2 h 4"/>
                  <a:gd name="T32" fmla="*/ 12 w 14"/>
                  <a:gd name="T33" fmla="*/ 2 h 4"/>
                  <a:gd name="T34" fmla="*/ 14 w 14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4">
                    <a:moveTo>
                      <a:pt x="14" y="2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Freeform 302"/>
              <p:cNvSpPr>
                <a:spLocks/>
              </p:cNvSpPr>
              <p:nvPr/>
            </p:nvSpPr>
            <p:spPr bwMode="auto">
              <a:xfrm>
                <a:off x="6766797" y="2103511"/>
                <a:ext cx="38118" cy="15784"/>
              </a:xfrm>
              <a:custGeom>
                <a:avLst/>
                <a:gdLst>
                  <a:gd name="T0" fmla="*/ 11 w 14"/>
                  <a:gd name="T1" fmla="*/ 4 h 7"/>
                  <a:gd name="T2" fmla="*/ 12 w 14"/>
                  <a:gd name="T3" fmla="*/ 4 h 7"/>
                  <a:gd name="T4" fmla="*/ 14 w 14"/>
                  <a:gd name="T5" fmla="*/ 4 h 7"/>
                  <a:gd name="T6" fmla="*/ 14 w 14"/>
                  <a:gd name="T7" fmla="*/ 4 h 7"/>
                  <a:gd name="T8" fmla="*/ 12 w 14"/>
                  <a:gd name="T9" fmla="*/ 4 h 7"/>
                  <a:gd name="T10" fmla="*/ 11 w 14"/>
                  <a:gd name="T11" fmla="*/ 4 h 7"/>
                  <a:gd name="T12" fmla="*/ 9 w 14"/>
                  <a:gd name="T13" fmla="*/ 2 h 7"/>
                  <a:gd name="T14" fmla="*/ 9 w 14"/>
                  <a:gd name="T15" fmla="*/ 2 h 7"/>
                  <a:gd name="T16" fmla="*/ 7 w 14"/>
                  <a:gd name="T17" fmla="*/ 0 h 7"/>
                  <a:gd name="T18" fmla="*/ 5 w 14"/>
                  <a:gd name="T19" fmla="*/ 0 h 7"/>
                  <a:gd name="T20" fmla="*/ 5 w 14"/>
                  <a:gd name="T21" fmla="*/ 0 h 7"/>
                  <a:gd name="T22" fmla="*/ 2 w 14"/>
                  <a:gd name="T23" fmla="*/ 0 h 7"/>
                  <a:gd name="T24" fmla="*/ 0 w 14"/>
                  <a:gd name="T25" fmla="*/ 0 h 7"/>
                  <a:gd name="T26" fmla="*/ 0 w 14"/>
                  <a:gd name="T27" fmla="*/ 0 h 7"/>
                  <a:gd name="T28" fmla="*/ 0 w 14"/>
                  <a:gd name="T29" fmla="*/ 2 h 7"/>
                  <a:gd name="T30" fmla="*/ 2 w 14"/>
                  <a:gd name="T31" fmla="*/ 2 h 7"/>
                  <a:gd name="T32" fmla="*/ 2 w 14"/>
                  <a:gd name="T33" fmla="*/ 2 h 7"/>
                  <a:gd name="T34" fmla="*/ 2 w 14"/>
                  <a:gd name="T35" fmla="*/ 4 h 7"/>
                  <a:gd name="T36" fmla="*/ 3 w 14"/>
                  <a:gd name="T37" fmla="*/ 4 h 7"/>
                  <a:gd name="T38" fmla="*/ 7 w 14"/>
                  <a:gd name="T39" fmla="*/ 5 h 7"/>
                  <a:gd name="T40" fmla="*/ 9 w 14"/>
                  <a:gd name="T41" fmla="*/ 7 h 7"/>
                  <a:gd name="T42" fmla="*/ 11 w 14"/>
                  <a:gd name="T43" fmla="*/ 5 h 7"/>
                  <a:gd name="T44" fmla="*/ 11 w 14"/>
                  <a:gd name="T45" fmla="*/ 7 h 7"/>
                  <a:gd name="T46" fmla="*/ 11 w 14"/>
                  <a:gd name="T47" fmla="*/ 7 h 7"/>
                  <a:gd name="T48" fmla="*/ 11 w 14"/>
                  <a:gd name="T49" fmla="*/ 7 h 7"/>
                  <a:gd name="T50" fmla="*/ 12 w 14"/>
                  <a:gd name="T51" fmla="*/ 5 h 7"/>
                  <a:gd name="T52" fmla="*/ 11 w 14"/>
                  <a:gd name="T53" fmla="*/ 5 h 7"/>
                  <a:gd name="T54" fmla="*/ 11 w 14"/>
                  <a:gd name="T55" fmla="*/ 5 h 7"/>
                  <a:gd name="T56" fmla="*/ 9 w 14"/>
                  <a:gd name="T57" fmla="*/ 4 h 7"/>
                  <a:gd name="T58" fmla="*/ 11 w 14"/>
                  <a:gd name="T59" fmla="*/ 4 h 7"/>
                  <a:gd name="T60" fmla="*/ 11 w 14"/>
                  <a:gd name="T6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7">
                    <a:moveTo>
                      <a:pt x="11" y="4"/>
                    </a:moveTo>
                    <a:lnTo>
                      <a:pt x="12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Freeform 303"/>
              <p:cNvSpPr>
                <a:spLocks/>
              </p:cNvSpPr>
              <p:nvPr/>
            </p:nvSpPr>
            <p:spPr bwMode="auto">
              <a:xfrm>
                <a:off x="6701452" y="2139590"/>
                <a:ext cx="40840" cy="13529"/>
              </a:xfrm>
              <a:custGeom>
                <a:avLst/>
                <a:gdLst>
                  <a:gd name="T0" fmla="*/ 13 w 15"/>
                  <a:gd name="T1" fmla="*/ 0 h 6"/>
                  <a:gd name="T2" fmla="*/ 11 w 15"/>
                  <a:gd name="T3" fmla="*/ 0 h 6"/>
                  <a:gd name="T4" fmla="*/ 11 w 15"/>
                  <a:gd name="T5" fmla="*/ 2 h 6"/>
                  <a:gd name="T6" fmla="*/ 6 w 15"/>
                  <a:gd name="T7" fmla="*/ 2 h 6"/>
                  <a:gd name="T8" fmla="*/ 6 w 15"/>
                  <a:gd name="T9" fmla="*/ 2 h 6"/>
                  <a:gd name="T10" fmla="*/ 4 w 15"/>
                  <a:gd name="T11" fmla="*/ 4 h 6"/>
                  <a:gd name="T12" fmla="*/ 2 w 15"/>
                  <a:gd name="T13" fmla="*/ 6 h 6"/>
                  <a:gd name="T14" fmla="*/ 0 w 15"/>
                  <a:gd name="T15" fmla="*/ 6 h 6"/>
                  <a:gd name="T16" fmla="*/ 0 w 15"/>
                  <a:gd name="T17" fmla="*/ 6 h 6"/>
                  <a:gd name="T18" fmla="*/ 2 w 15"/>
                  <a:gd name="T19" fmla="*/ 6 h 6"/>
                  <a:gd name="T20" fmla="*/ 4 w 15"/>
                  <a:gd name="T21" fmla="*/ 6 h 6"/>
                  <a:gd name="T22" fmla="*/ 7 w 15"/>
                  <a:gd name="T23" fmla="*/ 6 h 6"/>
                  <a:gd name="T24" fmla="*/ 9 w 15"/>
                  <a:gd name="T25" fmla="*/ 6 h 6"/>
                  <a:gd name="T26" fmla="*/ 11 w 15"/>
                  <a:gd name="T27" fmla="*/ 6 h 6"/>
                  <a:gd name="T28" fmla="*/ 13 w 15"/>
                  <a:gd name="T29" fmla="*/ 6 h 6"/>
                  <a:gd name="T30" fmla="*/ 13 w 15"/>
                  <a:gd name="T31" fmla="*/ 6 h 6"/>
                  <a:gd name="T32" fmla="*/ 15 w 15"/>
                  <a:gd name="T33" fmla="*/ 6 h 6"/>
                  <a:gd name="T34" fmla="*/ 15 w 15"/>
                  <a:gd name="T35" fmla="*/ 6 h 6"/>
                  <a:gd name="T36" fmla="*/ 15 w 15"/>
                  <a:gd name="T37" fmla="*/ 4 h 6"/>
                  <a:gd name="T38" fmla="*/ 15 w 15"/>
                  <a:gd name="T39" fmla="*/ 2 h 6"/>
                  <a:gd name="T40" fmla="*/ 15 w 15"/>
                  <a:gd name="T41" fmla="*/ 2 h 6"/>
                  <a:gd name="T42" fmla="*/ 15 w 15"/>
                  <a:gd name="T43" fmla="*/ 0 h 6"/>
                  <a:gd name="T44" fmla="*/ 13 w 15"/>
                  <a:gd name="T4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6">
                    <a:moveTo>
                      <a:pt x="13" y="0"/>
                    </a:moveTo>
                    <a:lnTo>
                      <a:pt x="11" y="0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Rectangle 304"/>
              <p:cNvSpPr>
                <a:spLocks noChangeArrowheads="1"/>
              </p:cNvSpPr>
              <p:nvPr/>
            </p:nvSpPr>
            <p:spPr bwMode="auto">
              <a:xfrm>
                <a:off x="6772242" y="2168903"/>
                <a:ext cx="2723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Freeform 305"/>
              <p:cNvSpPr>
                <a:spLocks/>
              </p:cNvSpPr>
              <p:nvPr/>
            </p:nvSpPr>
            <p:spPr bwMode="auto">
              <a:xfrm>
                <a:off x="6870259" y="1963708"/>
                <a:ext cx="8168" cy="4510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2 w 3"/>
                  <a:gd name="T9" fmla="*/ 2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2 w 3"/>
                  <a:gd name="T19" fmla="*/ 0 h 2"/>
                  <a:gd name="T20" fmla="*/ 2 w 3"/>
                  <a:gd name="T21" fmla="*/ 0 h 2"/>
                  <a:gd name="T22" fmla="*/ 0 w 3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Freeform 306"/>
              <p:cNvSpPr>
                <a:spLocks/>
              </p:cNvSpPr>
              <p:nvPr/>
            </p:nvSpPr>
            <p:spPr bwMode="auto">
              <a:xfrm>
                <a:off x="6184141" y="1871257"/>
                <a:ext cx="789580" cy="500587"/>
              </a:xfrm>
              <a:custGeom>
                <a:avLst/>
                <a:gdLst>
                  <a:gd name="T0" fmla="*/ 212 w 290"/>
                  <a:gd name="T1" fmla="*/ 132 h 222"/>
                  <a:gd name="T2" fmla="*/ 188 w 290"/>
                  <a:gd name="T3" fmla="*/ 128 h 222"/>
                  <a:gd name="T4" fmla="*/ 196 w 290"/>
                  <a:gd name="T5" fmla="*/ 116 h 222"/>
                  <a:gd name="T6" fmla="*/ 225 w 290"/>
                  <a:gd name="T7" fmla="*/ 126 h 222"/>
                  <a:gd name="T8" fmla="*/ 219 w 290"/>
                  <a:gd name="T9" fmla="*/ 116 h 222"/>
                  <a:gd name="T10" fmla="*/ 205 w 290"/>
                  <a:gd name="T11" fmla="*/ 103 h 222"/>
                  <a:gd name="T12" fmla="*/ 219 w 290"/>
                  <a:gd name="T13" fmla="*/ 94 h 222"/>
                  <a:gd name="T14" fmla="*/ 232 w 290"/>
                  <a:gd name="T15" fmla="*/ 87 h 222"/>
                  <a:gd name="T16" fmla="*/ 237 w 290"/>
                  <a:gd name="T17" fmla="*/ 79 h 222"/>
                  <a:gd name="T18" fmla="*/ 243 w 290"/>
                  <a:gd name="T19" fmla="*/ 72 h 222"/>
                  <a:gd name="T20" fmla="*/ 241 w 290"/>
                  <a:gd name="T21" fmla="*/ 65 h 222"/>
                  <a:gd name="T22" fmla="*/ 245 w 290"/>
                  <a:gd name="T23" fmla="*/ 58 h 222"/>
                  <a:gd name="T24" fmla="*/ 245 w 290"/>
                  <a:gd name="T25" fmla="*/ 47 h 222"/>
                  <a:gd name="T26" fmla="*/ 255 w 290"/>
                  <a:gd name="T27" fmla="*/ 34 h 222"/>
                  <a:gd name="T28" fmla="*/ 261 w 290"/>
                  <a:gd name="T29" fmla="*/ 29 h 222"/>
                  <a:gd name="T30" fmla="*/ 281 w 290"/>
                  <a:gd name="T31" fmla="*/ 23 h 222"/>
                  <a:gd name="T32" fmla="*/ 264 w 290"/>
                  <a:gd name="T33" fmla="*/ 20 h 222"/>
                  <a:gd name="T34" fmla="*/ 232 w 290"/>
                  <a:gd name="T35" fmla="*/ 31 h 222"/>
                  <a:gd name="T36" fmla="*/ 235 w 290"/>
                  <a:gd name="T37" fmla="*/ 18 h 222"/>
                  <a:gd name="T38" fmla="*/ 206 w 290"/>
                  <a:gd name="T39" fmla="*/ 12 h 222"/>
                  <a:gd name="T40" fmla="*/ 237 w 290"/>
                  <a:gd name="T41" fmla="*/ 7 h 222"/>
                  <a:gd name="T42" fmla="*/ 197 w 290"/>
                  <a:gd name="T43" fmla="*/ 5 h 222"/>
                  <a:gd name="T44" fmla="*/ 219 w 290"/>
                  <a:gd name="T45" fmla="*/ 2 h 222"/>
                  <a:gd name="T46" fmla="*/ 181 w 290"/>
                  <a:gd name="T47" fmla="*/ 0 h 222"/>
                  <a:gd name="T48" fmla="*/ 163 w 290"/>
                  <a:gd name="T49" fmla="*/ 2 h 222"/>
                  <a:gd name="T50" fmla="*/ 150 w 290"/>
                  <a:gd name="T51" fmla="*/ 5 h 222"/>
                  <a:gd name="T52" fmla="*/ 145 w 290"/>
                  <a:gd name="T53" fmla="*/ 7 h 222"/>
                  <a:gd name="T54" fmla="*/ 149 w 290"/>
                  <a:gd name="T55" fmla="*/ 9 h 222"/>
                  <a:gd name="T56" fmla="*/ 125 w 290"/>
                  <a:gd name="T57" fmla="*/ 7 h 222"/>
                  <a:gd name="T58" fmla="*/ 107 w 290"/>
                  <a:gd name="T59" fmla="*/ 16 h 222"/>
                  <a:gd name="T60" fmla="*/ 91 w 290"/>
                  <a:gd name="T61" fmla="*/ 18 h 222"/>
                  <a:gd name="T62" fmla="*/ 58 w 290"/>
                  <a:gd name="T63" fmla="*/ 20 h 222"/>
                  <a:gd name="T64" fmla="*/ 44 w 290"/>
                  <a:gd name="T65" fmla="*/ 29 h 222"/>
                  <a:gd name="T66" fmla="*/ 40 w 290"/>
                  <a:gd name="T67" fmla="*/ 36 h 222"/>
                  <a:gd name="T68" fmla="*/ 2 w 290"/>
                  <a:gd name="T69" fmla="*/ 43 h 222"/>
                  <a:gd name="T70" fmla="*/ 18 w 290"/>
                  <a:gd name="T71" fmla="*/ 50 h 222"/>
                  <a:gd name="T72" fmla="*/ 25 w 290"/>
                  <a:gd name="T73" fmla="*/ 54 h 222"/>
                  <a:gd name="T74" fmla="*/ 11 w 290"/>
                  <a:gd name="T75" fmla="*/ 60 h 222"/>
                  <a:gd name="T76" fmla="*/ 29 w 290"/>
                  <a:gd name="T77" fmla="*/ 65 h 222"/>
                  <a:gd name="T78" fmla="*/ 53 w 290"/>
                  <a:gd name="T79" fmla="*/ 74 h 222"/>
                  <a:gd name="T80" fmla="*/ 56 w 290"/>
                  <a:gd name="T81" fmla="*/ 92 h 222"/>
                  <a:gd name="T82" fmla="*/ 49 w 290"/>
                  <a:gd name="T83" fmla="*/ 112 h 222"/>
                  <a:gd name="T84" fmla="*/ 67 w 290"/>
                  <a:gd name="T85" fmla="*/ 116 h 222"/>
                  <a:gd name="T86" fmla="*/ 63 w 290"/>
                  <a:gd name="T87" fmla="*/ 125 h 222"/>
                  <a:gd name="T88" fmla="*/ 49 w 290"/>
                  <a:gd name="T89" fmla="*/ 139 h 222"/>
                  <a:gd name="T90" fmla="*/ 40 w 290"/>
                  <a:gd name="T91" fmla="*/ 145 h 222"/>
                  <a:gd name="T92" fmla="*/ 34 w 290"/>
                  <a:gd name="T93" fmla="*/ 166 h 222"/>
                  <a:gd name="T94" fmla="*/ 45 w 290"/>
                  <a:gd name="T95" fmla="*/ 175 h 222"/>
                  <a:gd name="T96" fmla="*/ 40 w 290"/>
                  <a:gd name="T97" fmla="*/ 195 h 222"/>
                  <a:gd name="T98" fmla="*/ 42 w 290"/>
                  <a:gd name="T99" fmla="*/ 208 h 222"/>
                  <a:gd name="T100" fmla="*/ 60 w 290"/>
                  <a:gd name="T101" fmla="*/ 211 h 222"/>
                  <a:gd name="T102" fmla="*/ 63 w 290"/>
                  <a:gd name="T103" fmla="*/ 217 h 222"/>
                  <a:gd name="T104" fmla="*/ 80 w 290"/>
                  <a:gd name="T105" fmla="*/ 211 h 222"/>
                  <a:gd name="T106" fmla="*/ 94 w 290"/>
                  <a:gd name="T107" fmla="*/ 193 h 222"/>
                  <a:gd name="T108" fmla="*/ 100 w 290"/>
                  <a:gd name="T109" fmla="*/ 181 h 222"/>
                  <a:gd name="T110" fmla="*/ 112 w 290"/>
                  <a:gd name="T111" fmla="*/ 170 h 222"/>
                  <a:gd name="T112" fmla="*/ 123 w 290"/>
                  <a:gd name="T113" fmla="*/ 163 h 222"/>
                  <a:gd name="T114" fmla="*/ 136 w 290"/>
                  <a:gd name="T115" fmla="*/ 164 h 222"/>
                  <a:gd name="T116" fmla="*/ 152 w 290"/>
                  <a:gd name="T117" fmla="*/ 155 h 222"/>
                  <a:gd name="T118" fmla="*/ 161 w 290"/>
                  <a:gd name="T119" fmla="*/ 143 h 222"/>
                  <a:gd name="T120" fmla="*/ 174 w 290"/>
                  <a:gd name="T121" fmla="*/ 145 h 222"/>
                  <a:gd name="T122" fmla="*/ 194 w 290"/>
                  <a:gd name="T123" fmla="*/ 143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0" h="222">
                    <a:moveTo>
                      <a:pt x="201" y="139"/>
                    </a:moveTo>
                    <a:lnTo>
                      <a:pt x="201" y="139"/>
                    </a:lnTo>
                    <a:lnTo>
                      <a:pt x="201" y="139"/>
                    </a:lnTo>
                    <a:lnTo>
                      <a:pt x="201" y="139"/>
                    </a:lnTo>
                    <a:lnTo>
                      <a:pt x="201" y="139"/>
                    </a:lnTo>
                    <a:lnTo>
                      <a:pt x="201" y="139"/>
                    </a:lnTo>
                    <a:lnTo>
                      <a:pt x="203" y="139"/>
                    </a:lnTo>
                    <a:lnTo>
                      <a:pt x="203" y="139"/>
                    </a:lnTo>
                    <a:lnTo>
                      <a:pt x="203" y="139"/>
                    </a:lnTo>
                    <a:lnTo>
                      <a:pt x="205" y="137"/>
                    </a:lnTo>
                    <a:lnTo>
                      <a:pt x="203" y="137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6" y="137"/>
                    </a:lnTo>
                    <a:lnTo>
                      <a:pt x="206" y="136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10" y="136"/>
                    </a:lnTo>
                    <a:lnTo>
                      <a:pt x="208" y="136"/>
                    </a:lnTo>
                    <a:lnTo>
                      <a:pt x="210" y="136"/>
                    </a:lnTo>
                    <a:lnTo>
                      <a:pt x="210" y="134"/>
                    </a:lnTo>
                    <a:lnTo>
                      <a:pt x="208" y="134"/>
                    </a:lnTo>
                    <a:lnTo>
                      <a:pt x="210" y="134"/>
                    </a:lnTo>
                    <a:lnTo>
                      <a:pt x="210" y="134"/>
                    </a:lnTo>
                    <a:lnTo>
                      <a:pt x="210" y="134"/>
                    </a:lnTo>
                    <a:lnTo>
                      <a:pt x="210" y="134"/>
                    </a:lnTo>
                    <a:lnTo>
                      <a:pt x="212" y="134"/>
                    </a:lnTo>
                    <a:lnTo>
                      <a:pt x="212" y="134"/>
                    </a:lnTo>
                    <a:lnTo>
                      <a:pt x="212" y="132"/>
                    </a:lnTo>
                    <a:lnTo>
                      <a:pt x="212" y="132"/>
                    </a:lnTo>
                    <a:lnTo>
                      <a:pt x="214" y="132"/>
                    </a:lnTo>
                    <a:lnTo>
                      <a:pt x="216" y="132"/>
                    </a:lnTo>
                    <a:lnTo>
                      <a:pt x="216" y="132"/>
                    </a:lnTo>
                    <a:lnTo>
                      <a:pt x="216" y="130"/>
                    </a:lnTo>
                    <a:lnTo>
                      <a:pt x="217" y="130"/>
                    </a:lnTo>
                    <a:lnTo>
                      <a:pt x="217" y="130"/>
                    </a:lnTo>
                    <a:lnTo>
                      <a:pt x="219" y="130"/>
                    </a:lnTo>
                    <a:lnTo>
                      <a:pt x="219" y="130"/>
                    </a:lnTo>
                    <a:lnTo>
                      <a:pt x="219" y="130"/>
                    </a:lnTo>
                    <a:lnTo>
                      <a:pt x="219" y="130"/>
                    </a:lnTo>
                    <a:lnTo>
                      <a:pt x="221" y="130"/>
                    </a:lnTo>
                    <a:lnTo>
                      <a:pt x="223" y="128"/>
                    </a:lnTo>
                    <a:lnTo>
                      <a:pt x="223" y="128"/>
                    </a:lnTo>
                    <a:lnTo>
                      <a:pt x="219" y="130"/>
                    </a:lnTo>
                    <a:lnTo>
                      <a:pt x="217" y="130"/>
                    </a:lnTo>
                    <a:lnTo>
                      <a:pt x="214" y="130"/>
                    </a:lnTo>
                    <a:lnTo>
                      <a:pt x="206" y="126"/>
                    </a:lnTo>
                    <a:lnTo>
                      <a:pt x="206" y="126"/>
                    </a:lnTo>
                    <a:lnTo>
                      <a:pt x="206" y="126"/>
                    </a:lnTo>
                    <a:lnTo>
                      <a:pt x="206" y="126"/>
                    </a:lnTo>
                    <a:lnTo>
                      <a:pt x="205" y="126"/>
                    </a:lnTo>
                    <a:lnTo>
                      <a:pt x="205" y="126"/>
                    </a:lnTo>
                    <a:lnTo>
                      <a:pt x="201" y="126"/>
                    </a:lnTo>
                    <a:lnTo>
                      <a:pt x="199" y="128"/>
                    </a:lnTo>
                    <a:lnTo>
                      <a:pt x="197" y="128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0" y="130"/>
                    </a:lnTo>
                    <a:lnTo>
                      <a:pt x="187" y="130"/>
                    </a:lnTo>
                    <a:lnTo>
                      <a:pt x="188" y="128"/>
                    </a:lnTo>
                    <a:lnTo>
                      <a:pt x="190" y="128"/>
                    </a:lnTo>
                    <a:lnTo>
                      <a:pt x="192" y="128"/>
                    </a:lnTo>
                    <a:lnTo>
                      <a:pt x="196" y="126"/>
                    </a:lnTo>
                    <a:lnTo>
                      <a:pt x="196" y="126"/>
                    </a:lnTo>
                    <a:lnTo>
                      <a:pt x="197" y="126"/>
                    </a:lnTo>
                    <a:lnTo>
                      <a:pt x="197" y="125"/>
                    </a:lnTo>
                    <a:lnTo>
                      <a:pt x="196" y="125"/>
                    </a:lnTo>
                    <a:lnTo>
                      <a:pt x="190" y="126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5" y="125"/>
                    </a:lnTo>
                    <a:lnTo>
                      <a:pt x="188" y="125"/>
                    </a:lnTo>
                    <a:lnTo>
                      <a:pt x="190" y="125"/>
                    </a:lnTo>
                    <a:lnTo>
                      <a:pt x="192" y="121"/>
                    </a:lnTo>
                    <a:lnTo>
                      <a:pt x="190" y="121"/>
                    </a:lnTo>
                    <a:lnTo>
                      <a:pt x="190" y="119"/>
                    </a:lnTo>
                    <a:lnTo>
                      <a:pt x="192" y="119"/>
                    </a:lnTo>
                    <a:lnTo>
                      <a:pt x="194" y="121"/>
                    </a:lnTo>
                    <a:lnTo>
                      <a:pt x="194" y="119"/>
                    </a:lnTo>
                    <a:lnTo>
                      <a:pt x="196" y="119"/>
                    </a:lnTo>
                    <a:lnTo>
                      <a:pt x="199" y="121"/>
                    </a:lnTo>
                    <a:lnTo>
                      <a:pt x="203" y="119"/>
                    </a:lnTo>
                    <a:lnTo>
                      <a:pt x="205" y="119"/>
                    </a:lnTo>
                    <a:lnTo>
                      <a:pt x="205" y="117"/>
                    </a:lnTo>
                    <a:lnTo>
                      <a:pt x="205" y="119"/>
                    </a:lnTo>
                    <a:lnTo>
                      <a:pt x="205" y="117"/>
                    </a:lnTo>
                    <a:lnTo>
                      <a:pt x="205" y="116"/>
                    </a:lnTo>
                    <a:lnTo>
                      <a:pt x="201" y="116"/>
                    </a:lnTo>
                    <a:lnTo>
                      <a:pt x="201" y="116"/>
                    </a:lnTo>
                    <a:lnTo>
                      <a:pt x="199" y="116"/>
                    </a:lnTo>
                    <a:lnTo>
                      <a:pt x="196" y="116"/>
                    </a:lnTo>
                    <a:lnTo>
                      <a:pt x="197" y="116"/>
                    </a:lnTo>
                    <a:lnTo>
                      <a:pt x="196" y="114"/>
                    </a:lnTo>
                    <a:lnTo>
                      <a:pt x="194" y="114"/>
                    </a:lnTo>
                    <a:lnTo>
                      <a:pt x="196" y="114"/>
                    </a:lnTo>
                    <a:lnTo>
                      <a:pt x="196" y="114"/>
                    </a:lnTo>
                    <a:lnTo>
                      <a:pt x="196" y="112"/>
                    </a:lnTo>
                    <a:lnTo>
                      <a:pt x="197" y="114"/>
                    </a:lnTo>
                    <a:lnTo>
                      <a:pt x="199" y="114"/>
                    </a:lnTo>
                    <a:lnTo>
                      <a:pt x="201" y="116"/>
                    </a:lnTo>
                    <a:lnTo>
                      <a:pt x="201" y="114"/>
                    </a:lnTo>
                    <a:lnTo>
                      <a:pt x="203" y="116"/>
                    </a:lnTo>
                    <a:lnTo>
                      <a:pt x="205" y="116"/>
                    </a:lnTo>
                    <a:lnTo>
                      <a:pt x="206" y="116"/>
                    </a:lnTo>
                    <a:lnTo>
                      <a:pt x="208" y="117"/>
                    </a:lnTo>
                    <a:lnTo>
                      <a:pt x="210" y="117"/>
                    </a:lnTo>
                    <a:lnTo>
                      <a:pt x="210" y="117"/>
                    </a:lnTo>
                    <a:lnTo>
                      <a:pt x="210" y="119"/>
                    </a:lnTo>
                    <a:lnTo>
                      <a:pt x="212" y="119"/>
                    </a:lnTo>
                    <a:lnTo>
                      <a:pt x="212" y="121"/>
                    </a:lnTo>
                    <a:lnTo>
                      <a:pt x="212" y="123"/>
                    </a:lnTo>
                    <a:lnTo>
                      <a:pt x="214" y="125"/>
                    </a:lnTo>
                    <a:lnTo>
                      <a:pt x="216" y="125"/>
                    </a:lnTo>
                    <a:lnTo>
                      <a:pt x="217" y="126"/>
                    </a:lnTo>
                    <a:lnTo>
                      <a:pt x="219" y="125"/>
                    </a:lnTo>
                    <a:lnTo>
                      <a:pt x="221" y="123"/>
                    </a:lnTo>
                    <a:lnTo>
                      <a:pt x="221" y="123"/>
                    </a:lnTo>
                    <a:lnTo>
                      <a:pt x="221" y="123"/>
                    </a:lnTo>
                    <a:lnTo>
                      <a:pt x="221" y="125"/>
                    </a:lnTo>
                    <a:lnTo>
                      <a:pt x="221" y="125"/>
                    </a:lnTo>
                    <a:lnTo>
                      <a:pt x="223" y="125"/>
                    </a:lnTo>
                    <a:lnTo>
                      <a:pt x="225" y="126"/>
                    </a:lnTo>
                    <a:lnTo>
                      <a:pt x="225" y="125"/>
                    </a:lnTo>
                    <a:lnTo>
                      <a:pt x="226" y="125"/>
                    </a:lnTo>
                    <a:lnTo>
                      <a:pt x="225" y="125"/>
                    </a:lnTo>
                    <a:lnTo>
                      <a:pt x="225" y="123"/>
                    </a:lnTo>
                    <a:lnTo>
                      <a:pt x="225" y="123"/>
                    </a:lnTo>
                    <a:lnTo>
                      <a:pt x="225" y="123"/>
                    </a:lnTo>
                    <a:lnTo>
                      <a:pt x="225" y="121"/>
                    </a:lnTo>
                    <a:lnTo>
                      <a:pt x="225" y="121"/>
                    </a:lnTo>
                    <a:lnTo>
                      <a:pt x="225" y="119"/>
                    </a:lnTo>
                    <a:lnTo>
                      <a:pt x="225" y="119"/>
                    </a:lnTo>
                    <a:lnTo>
                      <a:pt x="225" y="119"/>
                    </a:lnTo>
                    <a:lnTo>
                      <a:pt x="226" y="119"/>
                    </a:lnTo>
                    <a:lnTo>
                      <a:pt x="225" y="117"/>
                    </a:lnTo>
                    <a:lnTo>
                      <a:pt x="226" y="117"/>
                    </a:lnTo>
                    <a:lnTo>
                      <a:pt x="226" y="116"/>
                    </a:lnTo>
                    <a:lnTo>
                      <a:pt x="226" y="116"/>
                    </a:lnTo>
                    <a:lnTo>
                      <a:pt x="225" y="116"/>
                    </a:lnTo>
                    <a:lnTo>
                      <a:pt x="225" y="116"/>
                    </a:lnTo>
                    <a:lnTo>
                      <a:pt x="223" y="117"/>
                    </a:lnTo>
                    <a:lnTo>
                      <a:pt x="223" y="117"/>
                    </a:lnTo>
                    <a:lnTo>
                      <a:pt x="223" y="116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23" y="116"/>
                    </a:lnTo>
                    <a:lnTo>
                      <a:pt x="223" y="116"/>
                    </a:lnTo>
                    <a:lnTo>
                      <a:pt x="223" y="114"/>
                    </a:lnTo>
                    <a:lnTo>
                      <a:pt x="223" y="114"/>
                    </a:lnTo>
                    <a:lnTo>
                      <a:pt x="221" y="114"/>
                    </a:lnTo>
                    <a:lnTo>
                      <a:pt x="219" y="116"/>
                    </a:lnTo>
                    <a:lnTo>
                      <a:pt x="219" y="116"/>
                    </a:lnTo>
                    <a:lnTo>
                      <a:pt x="221" y="114"/>
                    </a:lnTo>
                    <a:lnTo>
                      <a:pt x="221" y="114"/>
                    </a:lnTo>
                    <a:lnTo>
                      <a:pt x="223" y="112"/>
                    </a:lnTo>
                    <a:lnTo>
                      <a:pt x="223" y="112"/>
                    </a:lnTo>
                    <a:lnTo>
                      <a:pt x="219" y="110"/>
                    </a:lnTo>
                    <a:lnTo>
                      <a:pt x="219" y="110"/>
                    </a:lnTo>
                    <a:lnTo>
                      <a:pt x="217" y="110"/>
                    </a:lnTo>
                    <a:lnTo>
                      <a:pt x="217" y="108"/>
                    </a:lnTo>
                    <a:lnTo>
                      <a:pt x="216" y="108"/>
                    </a:lnTo>
                    <a:lnTo>
                      <a:pt x="214" y="107"/>
                    </a:lnTo>
                    <a:lnTo>
                      <a:pt x="212" y="107"/>
                    </a:lnTo>
                    <a:lnTo>
                      <a:pt x="210" y="107"/>
                    </a:lnTo>
                    <a:lnTo>
                      <a:pt x="210" y="108"/>
                    </a:lnTo>
                    <a:lnTo>
                      <a:pt x="208" y="108"/>
                    </a:lnTo>
                    <a:lnTo>
                      <a:pt x="208" y="110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10" y="107"/>
                    </a:lnTo>
                    <a:lnTo>
                      <a:pt x="208" y="107"/>
                    </a:lnTo>
                    <a:lnTo>
                      <a:pt x="208" y="107"/>
                    </a:lnTo>
                    <a:lnTo>
                      <a:pt x="210" y="107"/>
                    </a:lnTo>
                    <a:lnTo>
                      <a:pt x="212" y="107"/>
                    </a:lnTo>
                    <a:lnTo>
                      <a:pt x="212" y="105"/>
                    </a:lnTo>
                    <a:lnTo>
                      <a:pt x="212" y="105"/>
                    </a:lnTo>
                    <a:lnTo>
                      <a:pt x="210" y="103"/>
                    </a:lnTo>
                    <a:lnTo>
                      <a:pt x="208" y="103"/>
                    </a:lnTo>
                    <a:lnTo>
                      <a:pt x="206" y="105"/>
                    </a:lnTo>
                    <a:lnTo>
                      <a:pt x="205" y="105"/>
                    </a:lnTo>
                    <a:lnTo>
                      <a:pt x="205" y="105"/>
                    </a:lnTo>
                    <a:lnTo>
                      <a:pt x="205" y="103"/>
                    </a:lnTo>
                    <a:lnTo>
                      <a:pt x="203" y="105"/>
                    </a:lnTo>
                    <a:lnTo>
                      <a:pt x="203" y="103"/>
                    </a:lnTo>
                    <a:lnTo>
                      <a:pt x="205" y="103"/>
                    </a:lnTo>
                    <a:lnTo>
                      <a:pt x="203" y="103"/>
                    </a:lnTo>
                    <a:lnTo>
                      <a:pt x="206" y="103"/>
                    </a:lnTo>
                    <a:lnTo>
                      <a:pt x="208" y="103"/>
                    </a:lnTo>
                    <a:lnTo>
                      <a:pt x="210" y="101"/>
                    </a:lnTo>
                    <a:lnTo>
                      <a:pt x="210" y="101"/>
                    </a:lnTo>
                    <a:lnTo>
                      <a:pt x="212" y="101"/>
                    </a:lnTo>
                    <a:lnTo>
                      <a:pt x="212" y="101"/>
                    </a:lnTo>
                    <a:lnTo>
                      <a:pt x="210" y="101"/>
                    </a:lnTo>
                    <a:lnTo>
                      <a:pt x="208" y="99"/>
                    </a:lnTo>
                    <a:lnTo>
                      <a:pt x="206" y="99"/>
                    </a:lnTo>
                    <a:lnTo>
                      <a:pt x="205" y="99"/>
                    </a:lnTo>
                    <a:lnTo>
                      <a:pt x="203" y="101"/>
                    </a:lnTo>
                    <a:lnTo>
                      <a:pt x="203" y="99"/>
                    </a:lnTo>
                    <a:lnTo>
                      <a:pt x="205" y="99"/>
                    </a:lnTo>
                    <a:lnTo>
                      <a:pt x="205" y="99"/>
                    </a:lnTo>
                    <a:lnTo>
                      <a:pt x="203" y="98"/>
                    </a:lnTo>
                    <a:lnTo>
                      <a:pt x="205" y="98"/>
                    </a:lnTo>
                    <a:lnTo>
                      <a:pt x="206" y="99"/>
                    </a:lnTo>
                    <a:lnTo>
                      <a:pt x="208" y="99"/>
                    </a:lnTo>
                    <a:lnTo>
                      <a:pt x="210" y="98"/>
                    </a:lnTo>
                    <a:lnTo>
                      <a:pt x="212" y="98"/>
                    </a:lnTo>
                    <a:lnTo>
                      <a:pt x="214" y="98"/>
                    </a:lnTo>
                    <a:lnTo>
                      <a:pt x="214" y="96"/>
                    </a:lnTo>
                    <a:lnTo>
                      <a:pt x="214" y="96"/>
                    </a:lnTo>
                    <a:lnTo>
                      <a:pt x="216" y="96"/>
                    </a:lnTo>
                    <a:lnTo>
                      <a:pt x="217" y="96"/>
                    </a:lnTo>
                    <a:lnTo>
                      <a:pt x="217" y="94"/>
                    </a:lnTo>
                    <a:lnTo>
                      <a:pt x="219" y="94"/>
                    </a:lnTo>
                    <a:lnTo>
                      <a:pt x="219" y="94"/>
                    </a:lnTo>
                    <a:lnTo>
                      <a:pt x="219" y="96"/>
                    </a:lnTo>
                    <a:lnTo>
                      <a:pt x="221" y="96"/>
                    </a:lnTo>
                    <a:lnTo>
                      <a:pt x="223" y="98"/>
                    </a:lnTo>
                    <a:lnTo>
                      <a:pt x="226" y="99"/>
                    </a:lnTo>
                    <a:lnTo>
                      <a:pt x="228" y="99"/>
                    </a:lnTo>
                    <a:lnTo>
                      <a:pt x="228" y="98"/>
                    </a:lnTo>
                    <a:lnTo>
                      <a:pt x="230" y="98"/>
                    </a:lnTo>
                    <a:lnTo>
                      <a:pt x="232" y="98"/>
                    </a:lnTo>
                    <a:lnTo>
                      <a:pt x="234" y="98"/>
                    </a:lnTo>
                    <a:lnTo>
                      <a:pt x="235" y="98"/>
                    </a:lnTo>
                    <a:lnTo>
                      <a:pt x="237" y="98"/>
                    </a:lnTo>
                    <a:lnTo>
                      <a:pt x="237" y="96"/>
                    </a:lnTo>
                    <a:lnTo>
                      <a:pt x="237" y="96"/>
                    </a:lnTo>
                    <a:lnTo>
                      <a:pt x="237" y="94"/>
                    </a:lnTo>
                    <a:lnTo>
                      <a:pt x="239" y="94"/>
                    </a:lnTo>
                    <a:lnTo>
                      <a:pt x="237" y="92"/>
                    </a:lnTo>
                    <a:lnTo>
                      <a:pt x="234" y="92"/>
                    </a:lnTo>
                    <a:lnTo>
                      <a:pt x="234" y="92"/>
                    </a:lnTo>
                    <a:lnTo>
                      <a:pt x="232" y="92"/>
                    </a:lnTo>
                    <a:lnTo>
                      <a:pt x="230" y="92"/>
                    </a:lnTo>
                    <a:lnTo>
                      <a:pt x="228" y="92"/>
                    </a:lnTo>
                    <a:lnTo>
                      <a:pt x="228" y="90"/>
                    </a:lnTo>
                    <a:lnTo>
                      <a:pt x="228" y="90"/>
                    </a:lnTo>
                    <a:lnTo>
                      <a:pt x="228" y="90"/>
                    </a:lnTo>
                    <a:lnTo>
                      <a:pt x="230" y="90"/>
                    </a:lnTo>
                    <a:lnTo>
                      <a:pt x="230" y="88"/>
                    </a:lnTo>
                    <a:lnTo>
                      <a:pt x="228" y="88"/>
                    </a:lnTo>
                    <a:lnTo>
                      <a:pt x="232" y="88"/>
                    </a:lnTo>
                    <a:lnTo>
                      <a:pt x="232" y="88"/>
                    </a:lnTo>
                    <a:lnTo>
                      <a:pt x="232" y="87"/>
                    </a:lnTo>
                    <a:lnTo>
                      <a:pt x="232" y="87"/>
                    </a:lnTo>
                    <a:lnTo>
                      <a:pt x="234" y="88"/>
                    </a:lnTo>
                    <a:lnTo>
                      <a:pt x="235" y="88"/>
                    </a:lnTo>
                    <a:lnTo>
                      <a:pt x="235" y="88"/>
                    </a:lnTo>
                    <a:lnTo>
                      <a:pt x="237" y="88"/>
                    </a:lnTo>
                    <a:lnTo>
                      <a:pt x="239" y="88"/>
                    </a:lnTo>
                    <a:lnTo>
                      <a:pt x="239" y="88"/>
                    </a:lnTo>
                    <a:lnTo>
                      <a:pt x="241" y="88"/>
                    </a:lnTo>
                    <a:lnTo>
                      <a:pt x="241" y="90"/>
                    </a:lnTo>
                    <a:lnTo>
                      <a:pt x="243" y="90"/>
                    </a:lnTo>
                    <a:lnTo>
                      <a:pt x="246" y="88"/>
                    </a:lnTo>
                    <a:lnTo>
                      <a:pt x="246" y="88"/>
                    </a:lnTo>
                    <a:lnTo>
                      <a:pt x="245" y="87"/>
                    </a:lnTo>
                    <a:lnTo>
                      <a:pt x="245" y="87"/>
                    </a:lnTo>
                    <a:lnTo>
                      <a:pt x="243" y="87"/>
                    </a:lnTo>
                    <a:lnTo>
                      <a:pt x="241" y="87"/>
                    </a:lnTo>
                    <a:lnTo>
                      <a:pt x="239" y="85"/>
                    </a:lnTo>
                    <a:lnTo>
                      <a:pt x="237" y="85"/>
                    </a:lnTo>
                    <a:lnTo>
                      <a:pt x="237" y="85"/>
                    </a:lnTo>
                    <a:lnTo>
                      <a:pt x="237" y="83"/>
                    </a:lnTo>
                    <a:lnTo>
                      <a:pt x="239" y="83"/>
                    </a:lnTo>
                    <a:lnTo>
                      <a:pt x="239" y="83"/>
                    </a:lnTo>
                    <a:lnTo>
                      <a:pt x="237" y="81"/>
                    </a:lnTo>
                    <a:lnTo>
                      <a:pt x="237" y="81"/>
                    </a:lnTo>
                    <a:lnTo>
                      <a:pt x="235" y="83"/>
                    </a:lnTo>
                    <a:lnTo>
                      <a:pt x="234" y="83"/>
                    </a:lnTo>
                    <a:lnTo>
                      <a:pt x="235" y="81"/>
                    </a:lnTo>
                    <a:lnTo>
                      <a:pt x="239" y="81"/>
                    </a:lnTo>
                    <a:lnTo>
                      <a:pt x="239" y="81"/>
                    </a:lnTo>
                    <a:lnTo>
                      <a:pt x="239" y="81"/>
                    </a:lnTo>
                    <a:lnTo>
                      <a:pt x="237" y="79"/>
                    </a:lnTo>
                    <a:lnTo>
                      <a:pt x="235" y="78"/>
                    </a:lnTo>
                    <a:lnTo>
                      <a:pt x="234" y="78"/>
                    </a:lnTo>
                    <a:lnTo>
                      <a:pt x="234" y="78"/>
                    </a:lnTo>
                    <a:lnTo>
                      <a:pt x="235" y="78"/>
                    </a:lnTo>
                    <a:lnTo>
                      <a:pt x="234" y="78"/>
                    </a:lnTo>
                    <a:lnTo>
                      <a:pt x="243" y="79"/>
                    </a:lnTo>
                    <a:lnTo>
                      <a:pt x="243" y="79"/>
                    </a:lnTo>
                    <a:lnTo>
                      <a:pt x="243" y="81"/>
                    </a:lnTo>
                    <a:lnTo>
                      <a:pt x="245" y="81"/>
                    </a:lnTo>
                    <a:lnTo>
                      <a:pt x="245" y="81"/>
                    </a:lnTo>
                    <a:lnTo>
                      <a:pt x="246" y="79"/>
                    </a:lnTo>
                    <a:lnTo>
                      <a:pt x="246" y="78"/>
                    </a:lnTo>
                    <a:lnTo>
                      <a:pt x="246" y="78"/>
                    </a:lnTo>
                    <a:lnTo>
                      <a:pt x="246" y="76"/>
                    </a:lnTo>
                    <a:lnTo>
                      <a:pt x="245" y="74"/>
                    </a:lnTo>
                    <a:lnTo>
                      <a:pt x="245" y="74"/>
                    </a:lnTo>
                    <a:lnTo>
                      <a:pt x="243" y="74"/>
                    </a:lnTo>
                    <a:lnTo>
                      <a:pt x="243" y="74"/>
                    </a:lnTo>
                    <a:lnTo>
                      <a:pt x="241" y="74"/>
                    </a:lnTo>
                    <a:lnTo>
                      <a:pt x="239" y="74"/>
                    </a:lnTo>
                    <a:lnTo>
                      <a:pt x="239" y="72"/>
                    </a:lnTo>
                    <a:lnTo>
                      <a:pt x="241" y="72"/>
                    </a:lnTo>
                    <a:lnTo>
                      <a:pt x="243" y="72"/>
                    </a:lnTo>
                    <a:lnTo>
                      <a:pt x="245" y="72"/>
                    </a:lnTo>
                    <a:lnTo>
                      <a:pt x="246" y="72"/>
                    </a:lnTo>
                    <a:lnTo>
                      <a:pt x="246" y="72"/>
                    </a:lnTo>
                    <a:lnTo>
                      <a:pt x="246" y="70"/>
                    </a:lnTo>
                    <a:lnTo>
                      <a:pt x="245" y="70"/>
                    </a:lnTo>
                    <a:lnTo>
                      <a:pt x="243" y="70"/>
                    </a:lnTo>
                    <a:lnTo>
                      <a:pt x="241" y="70"/>
                    </a:lnTo>
                    <a:lnTo>
                      <a:pt x="243" y="72"/>
                    </a:lnTo>
                    <a:lnTo>
                      <a:pt x="241" y="72"/>
                    </a:lnTo>
                    <a:lnTo>
                      <a:pt x="239" y="70"/>
                    </a:lnTo>
                    <a:lnTo>
                      <a:pt x="239" y="70"/>
                    </a:lnTo>
                    <a:lnTo>
                      <a:pt x="239" y="70"/>
                    </a:lnTo>
                    <a:lnTo>
                      <a:pt x="237" y="70"/>
                    </a:lnTo>
                    <a:lnTo>
                      <a:pt x="237" y="70"/>
                    </a:lnTo>
                    <a:lnTo>
                      <a:pt x="237" y="70"/>
                    </a:lnTo>
                    <a:lnTo>
                      <a:pt x="237" y="70"/>
                    </a:lnTo>
                    <a:lnTo>
                      <a:pt x="237" y="69"/>
                    </a:lnTo>
                    <a:lnTo>
                      <a:pt x="237" y="69"/>
                    </a:lnTo>
                    <a:lnTo>
                      <a:pt x="237" y="69"/>
                    </a:lnTo>
                    <a:lnTo>
                      <a:pt x="237" y="69"/>
                    </a:lnTo>
                    <a:lnTo>
                      <a:pt x="234" y="69"/>
                    </a:lnTo>
                    <a:lnTo>
                      <a:pt x="234" y="69"/>
                    </a:lnTo>
                    <a:lnTo>
                      <a:pt x="234" y="69"/>
                    </a:lnTo>
                    <a:lnTo>
                      <a:pt x="237" y="69"/>
                    </a:lnTo>
                    <a:lnTo>
                      <a:pt x="235" y="69"/>
                    </a:lnTo>
                    <a:lnTo>
                      <a:pt x="237" y="69"/>
                    </a:lnTo>
                    <a:lnTo>
                      <a:pt x="235" y="69"/>
                    </a:lnTo>
                    <a:lnTo>
                      <a:pt x="235" y="67"/>
                    </a:lnTo>
                    <a:lnTo>
                      <a:pt x="234" y="67"/>
                    </a:lnTo>
                    <a:lnTo>
                      <a:pt x="234" y="67"/>
                    </a:lnTo>
                    <a:lnTo>
                      <a:pt x="234" y="67"/>
                    </a:lnTo>
                    <a:lnTo>
                      <a:pt x="234" y="67"/>
                    </a:lnTo>
                    <a:lnTo>
                      <a:pt x="234" y="65"/>
                    </a:lnTo>
                    <a:lnTo>
                      <a:pt x="234" y="65"/>
                    </a:lnTo>
                    <a:lnTo>
                      <a:pt x="235" y="65"/>
                    </a:lnTo>
                    <a:lnTo>
                      <a:pt x="237" y="65"/>
                    </a:lnTo>
                    <a:lnTo>
                      <a:pt x="237" y="67"/>
                    </a:lnTo>
                    <a:lnTo>
                      <a:pt x="239" y="67"/>
                    </a:lnTo>
                    <a:lnTo>
                      <a:pt x="241" y="65"/>
                    </a:lnTo>
                    <a:lnTo>
                      <a:pt x="243" y="65"/>
                    </a:lnTo>
                    <a:lnTo>
                      <a:pt x="237" y="65"/>
                    </a:lnTo>
                    <a:lnTo>
                      <a:pt x="239" y="65"/>
                    </a:lnTo>
                    <a:lnTo>
                      <a:pt x="243" y="65"/>
                    </a:lnTo>
                    <a:lnTo>
                      <a:pt x="243" y="65"/>
                    </a:lnTo>
                    <a:lnTo>
                      <a:pt x="237" y="63"/>
                    </a:lnTo>
                    <a:lnTo>
                      <a:pt x="245" y="63"/>
                    </a:lnTo>
                    <a:lnTo>
                      <a:pt x="248" y="65"/>
                    </a:lnTo>
                    <a:lnTo>
                      <a:pt x="250" y="65"/>
                    </a:lnTo>
                    <a:lnTo>
                      <a:pt x="254" y="65"/>
                    </a:lnTo>
                    <a:lnTo>
                      <a:pt x="255" y="65"/>
                    </a:lnTo>
                    <a:lnTo>
                      <a:pt x="255" y="65"/>
                    </a:lnTo>
                    <a:lnTo>
                      <a:pt x="255" y="65"/>
                    </a:lnTo>
                    <a:lnTo>
                      <a:pt x="255" y="63"/>
                    </a:lnTo>
                    <a:lnTo>
                      <a:pt x="255" y="61"/>
                    </a:lnTo>
                    <a:lnTo>
                      <a:pt x="255" y="60"/>
                    </a:lnTo>
                    <a:lnTo>
                      <a:pt x="255" y="60"/>
                    </a:lnTo>
                    <a:lnTo>
                      <a:pt x="254" y="60"/>
                    </a:lnTo>
                    <a:lnTo>
                      <a:pt x="252" y="60"/>
                    </a:lnTo>
                    <a:lnTo>
                      <a:pt x="252" y="61"/>
                    </a:lnTo>
                    <a:lnTo>
                      <a:pt x="252" y="61"/>
                    </a:lnTo>
                    <a:lnTo>
                      <a:pt x="250" y="61"/>
                    </a:lnTo>
                    <a:lnTo>
                      <a:pt x="250" y="60"/>
                    </a:lnTo>
                    <a:lnTo>
                      <a:pt x="248" y="60"/>
                    </a:lnTo>
                    <a:lnTo>
                      <a:pt x="246" y="60"/>
                    </a:lnTo>
                    <a:lnTo>
                      <a:pt x="246" y="60"/>
                    </a:lnTo>
                    <a:lnTo>
                      <a:pt x="245" y="58"/>
                    </a:lnTo>
                    <a:lnTo>
                      <a:pt x="245" y="58"/>
                    </a:lnTo>
                    <a:lnTo>
                      <a:pt x="246" y="58"/>
                    </a:lnTo>
                    <a:lnTo>
                      <a:pt x="246" y="58"/>
                    </a:lnTo>
                    <a:lnTo>
                      <a:pt x="245" y="58"/>
                    </a:lnTo>
                    <a:lnTo>
                      <a:pt x="245" y="56"/>
                    </a:lnTo>
                    <a:lnTo>
                      <a:pt x="245" y="56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52" y="58"/>
                    </a:lnTo>
                    <a:lnTo>
                      <a:pt x="252" y="58"/>
                    </a:lnTo>
                    <a:lnTo>
                      <a:pt x="252" y="56"/>
                    </a:lnTo>
                    <a:lnTo>
                      <a:pt x="252" y="56"/>
                    </a:lnTo>
                    <a:lnTo>
                      <a:pt x="246" y="56"/>
                    </a:lnTo>
                    <a:lnTo>
                      <a:pt x="246" y="54"/>
                    </a:lnTo>
                    <a:lnTo>
                      <a:pt x="246" y="54"/>
                    </a:lnTo>
                    <a:lnTo>
                      <a:pt x="245" y="54"/>
                    </a:lnTo>
                    <a:lnTo>
                      <a:pt x="245" y="54"/>
                    </a:lnTo>
                    <a:lnTo>
                      <a:pt x="241" y="56"/>
                    </a:lnTo>
                    <a:lnTo>
                      <a:pt x="239" y="56"/>
                    </a:lnTo>
                    <a:lnTo>
                      <a:pt x="239" y="56"/>
                    </a:lnTo>
                    <a:lnTo>
                      <a:pt x="241" y="56"/>
                    </a:lnTo>
                    <a:lnTo>
                      <a:pt x="241" y="54"/>
                    </a:lnTo>
                    <a:lnTo>
                      <a:pt x="241" y="54"/>
                    </a:lnTo>
                    <a:lnTo>
                      <a:pt x="243" y="52"/>
                    </a:lnTo>
                    <a:lnTo>
                      <a:pt x="243" y="52"/>
                    </a:lnTo>
                    <a:lnTo>
                      <a:pt x="243" y="52"/>
                    </a:lnTo>
                    <a:lnTo>
                      <a:pt x="243" y="50"/>
                    </a:lnTo>
                    <a:lnTo>
                      <a:pt x="243" y="50"/>
                    </a:lnTo>
                    <a:lnTo>
                      <a:pt x="245" y="49"/>
                    </a:lnTo>
                    <a:lnTo>
                      <a:pt x="246" y="47"/>
                    </a:lnTo>
                    <a:lnTo>
                      <a:pt x="245" y="47"/>
                    </a:lnTo>
                    <a:lnTo>
                      <a:pt x="243" y="47"/>
                    </a:lnTo>
                    <a:lnTo>
                      <a:pt x="245" y="47"/>
                    </a:lnTo>
                    <a:lnTo>
                      <a:pt x="245" y="47"/>
                    </a:lnTo>
                    <a:lnTo>
                      <a:pt x="245" y="47"/>
                    </a:lnTo>
                    <a:lnTo>
                      <a:pt x="245" y="47"/>
                    </a:lnTo>
                    <a:lnTo>
                      <a:pt x="246" y="47"/>
                    </a:lnTo>
                    <a:lnTo>
                      <a:pt x="246" y="47"/>
                    </a:lnTo>
                    <a:lnTo>
                      <a:pt x="248" y="45"/>
                    </a:lnTo>
                    <a:lnTo>
                      <a:pt x="250" y="47"/>
                    </a:lnTo>
                    <a:lnTo>
                      <a:pt x="252" y="45"/>
                    </a:lnTo>
                    <a:lnTo>
                      <a:pt x="252" y="45"/>
                    </a:lnTo>
                    <a:lnTo>
                      <a:pt x="252" y="43"/>
                    </a:lnTo>
                    <a:lnTo>
                      <a:pt x="252" y="43"/>
                    </a:lnTo>
                    <a:lnTo>
                      <a:pt x="252" y="41"/>
                    </a:lnTo>
                    <a:lnTo>
                      <a:pt x="254" y="41"/>
                    </a:lnTo>
                    <a:lnTo>
                      <a:pt x="254" y="40"/>
                    </a:lnTo>
                    <a:lnTo>
                      <a:pt x="254" y="40"/>
                    </a:lnTo>
                    <a:lnTo>
                      <a:pt x="254" y="40"/>
                    </a:lnTo>
                    <a:lnTo>
                      <a:pt x="254" y="38"/>
                    </a:lnTo>
                    <a:lnTo>
                      <a:pt x="255" y="38"/>
                    </a:lnTo>
                    <a:lnTo>
                      <a:pt x="255" y="36"/>
                    </a:lnTo>
                    <a:lnTo>
                      <a:pt x="259" y="38"/>
                    </a:lnTo>
                    <a:lnTo>
                      <a:pt x="261" y="38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64" y="36"/>
                    </a:lnTo>
                    <a:lnTo>
                      <a:pt x="264" y="34"/>
                    </a:lnTo>
                    <a:lnTo>
                      <a:pt x="264" y="34"/>
                    </a:lnTo>
                    <a:lnTo>
                      <a:pt x="264" y="34"/>
                    </a:lnTo>
                    <a:lnTo>
                      <a:pt x="264" y="32"/>
                    </a:lnTo>
                    <a:lnTo>
                      <a:pt x="263" y="32"/>
                    </a:lnTo>
                    <a:lnTo>
                      <a:pt x="261" y="34"/>
                    </a:lnTo>
                    <a:lnTo>
                      <a:pt x="259" y="34"/>
                    </a:lnTo>
                    <a:lnTo>
                      <a:pt x="257" y="34"/>
                    </a:lnTo>
                    <a:lnTo>
                      <a:pt x="255" y="34"/>
                    </a:lnTo>
                    <a:lnTo>
                      <a:pt x="254" y="34"/>
                    </a:lnTo>
                    <a:lnTo>
                      <a:pt x="252" y="36"/>
                    </a:lnTo>
                    <a:lnTo>
                      <a:pt x="252" y="36"/>
                    </a:lnTo>
                    <a:lnTo>
                      <a:pt x="252" y="36"/>
                    </a:lnTo>
                    <a:lnTo>
                      <a:pt x="254" y="36"/>
                    </a:lnTo>
                    <a:lnTo>
                      <a:pt x="252" y="38"/>
                    </a:lnTo>
                    <a:lnTo>
                      <a:pt x="250" y="36"/>
                    </a:lnTo>
                    <a:lnTo>
                      <a:pt x="250" y="36"/>
                    </a:lnTo>
                    <a:lnTo>
                      <a:pt x="252" y="34"/>
                    </a:lnTo>
                    <a:lnTo>
                      <a:pt x="250" y="34"/>
                    </a:lnTo>
                    <a:lnTo>
                      <a:pt x="252" y="34"/>
                    </a:lnTo>
                    <a:lnTo>
                      <a:pt x="250" y="34"/>
                    </a:lnTo>
                    <a:lnTo>
                      <a:pt x="252" y="32"/>
                    </a:lnTo>
                    <a:lnTo>
                      <a:pt x="254" y="32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7" y="32"/>
                    </a:lnTo>
                    <a:lnTo>
                      <a:pt x="261" y="32"/>
                    </a:lnTo>
                    <a:lnTo>
                      <a:pt x="266" y="32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8" y="31"/>
                    </a:lnTo>
                    <a:lnTo>
                      <a:pt x="270" y="31"/>
                    </a:lnTo>
                    <a:lnTo>
                      <a:pt x="270" y="31"/>
                    </a:lnTo>
                    <a:lnTo>
                      <a:pt x="270" y="31"/>
                    </a:lnTo>
                    <a:lnTo>
                      <a:pt x="270" y="29"/>
                    </a:lnTo>
                    <a:lnTo>
                      <a:pt x="268" y="29"/>
                    </a:lnTo>
                    <a:lnTo>
                      <a:pt x="266" y="29"/>
                    </a:lnTo>
                    <a:lnTo>
                      <a:pt x="264" y="29"/>
                    </a:lnTo>
                    <a:lnTo>
                      <a:pt x="264" y="29"/>
                    </a:lnTo>
                    <a:lnTo>
                      <a:pt x="261" y="29"/>
                    </a:lnTo>
                    <a:lnTo>
                      <a:pt x="257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2" y="29"/>
                    </a:lnTo>
                    <a:lnTo>
                      <a:pt x="250" y="31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6" y="29"/>
                    </a:lnTo>
                    <a:lnTo>
                      <a:pt x="252" y="29"/>
                    </a:lnTo>
                    <a:lnTo>
                      <a:pt x="252" y="29"/>
                    </a:lnTo>
                    <a:lnTo>
                      <a:pt x="254" y="27"/>
                    </a:lnTo>
                    <a:lnTo>
                      <a:pt x="259" y="29"/>
                    </a:lnTo>
                    <a:lnTo>
                      <a:pt x="261" y="29"/>
                    </a:lnTo>
                    <a:lnTo>
                      <a:pt x="261" y="29"/>
                    </a:lnTo>
                    <a:lnTo>
                      <a:pt x="263" y="27"/>
                    </a:lnTo>
                    <a:lnTo>
                      <a:pt x="263" y="27"/>
                    </a:lnTo>
                    <a:lnTo>
                      <a:pt x="264" y="27"/>
                    </a:lnTo>
                    <a:lnTo>
                      <a:pt x="264" y="27"/>
                    </a:lnTo>
                    <a:lnTo>
                      <a:pt x="270" y="27"/>
                    </a:lnTo>
                    <a:lnTo>
                      <a:pt x="272" y="27"/>
                    </a:lnTo>
                    <a:lnTo>
                      <a:pt x="272" y="27"/>
                    </a:lnTo>
                    <a:lnTo>
                      <a:pt x="273" y="27"/>
                    </a:lnTo>
                    <a:lnTo>
                      <a:pt x="273" y="27"/>
                    </a:lnTo>
                    <a:lnTo>
                      <a:pt x="277" y="27"/>
                    </a:lnTo>
                    <a:lnTo>
                      <a:pt x="279" y="25"/>
                    </a:lnTo>
                    <a:lnTo>
                      <a:pt x="279" y="25"/>
                    </a:lnTo>
                    <a:lnTo>
                      <a:pt x="277" y="25"/>
                    </a:lnTo>
                    <a:lnTo>
                      <a:pt x="277" y="25"/>
                    </a:lnTo>
                    <a:lnTo>
                      <a:pt x="277" y="23"/>
                    </a:lnTo>
                    <a:lnTo>
                      <a:pt x="277" y="23"/>
                    </a:lnTo>
                    <a:lnTo>
                      <a:pt x="281" y="23"/>
                    </a:lnTo>
                    <a:lnTo>
                      <a:pt x="283" y="23"/>
                    </a:lnTo>
                    <a:lnTo>
                      <a:pt x="283" y="23"/>
                    </a:lnTo>
                    <a:lnTo>
                      <a:pt x="283" y="23"/>
                    </a:lnTo>
                    <a:lnTo>
                      <a:pt x="284" y="23"/>
                    </a:lnTo>
                    <a:lnTo>
                      <a:pt x="284" y="23"/>
                    </a:lnTo>
                    <a:lnTo>
                      <a:pt x="286" y="22"/>
                    </a:lnTo>
                    <a:lnTo>
                      <a:pt x="286" y="22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0" y="20"/>
                    </a:lnTo>
                    <a:lnTo>
                      <a:pt x="288" y="18"/>
                    </a:lnTo>
                    <a:lnTo>
                      <a:pt x="288" y="18"/>
                    </a:lnTo>
                    <a:lnTo>
                      <a:pt x="284" y="18"/>
                    </a:lnTo>
                    <a:lnTo>
                      <a:pt x="283" y="18"/>
                    </a:lnTo>
                    <a:lnTo>
                      <a:pt x="279" y="16"/>
                    </a:lnTo>
                    <a:lnTo>
                      <a:pt x="277" y="16"/>
                    </a:lnTo>
                    <a:lnTo>
                      <a:pt x="275" y="16"/>
                    </a:lnTo>
                    <a:lnTo>
                      <a:pt x="273" y="16"/>
                    </a:lnTo>
                    <a:lnTo>
                      <a:pt x="272" y="16"/>
                    </a:lnTo>
                    <a:lnTo>
                      <a:pt x="270" y="16"/>
                    </a:lnTo>
                    <a:lnTo>
                      <a:pt x="270" y="18"/>
                    </a:lnTo>
                    <a:lnTo>
                      <a:pt x="268" y="16"/>
                    </a:lnTo>
                    <a:lnTo>
                      <a:pt x="268" y="18"/>
                    </a:lnTo>
                    <a:lnTo>
                      <a:pt x="268" y="18"/>
                    </a:lnTo>
                    <a:lnTo>
                      <a:pt x="266" y="18"/>
                    </a:lnTo>
                    <a:lnTo>
                      <a:pt x="266" y="18"/>
                    </a:lnTo>
                    <a:lnTo>
                      <a:pt x="264" y="18"/>
                    </a:lnTo>
                    <a:lnTo>
                      <a:pt x="264" y="18"/>
                    </a:lnTo>
                    <a:lnTo>
                      <a:pt x="266" y="20"/>
                    </a:lnTo>
                    <a:lnTo>
                      <a:pt x="264" y="20"/>
                    </a:lnTo>
                    <a:lnTo>
                      <a:pt x="264" y="20"/>
                    </a:lnTo>
                    <a:lnTo>
                      <a:pt x="264" y="20"/>
                    </a:lnTo>
                    <a:lnTo>
                      <a:pt x="264" y="20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1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5" y="20"/>
                    </a:lnTo>
                    <a:lnTo>
                      <a:pt x="254" y="22"/>
                    </a:lnTo>
                    <a:lnTo>
                      <a:pt x="254" y="20"/>
                    </a:lnTo>
                    <a:lnTo>
                      <a:pt x="254" y="20"/>
                    </a:lnTo>
                    <a:lnTo>
                      <a:pt x="254" y="20"/>
                    </a:lnTo>
                    <a:lnTo>
                      <a:pt x="254" y="20"/>
                    </a:lnTo>
                    <a:lnTo>
                      <a:pt x="255" y="18"/>
                    </a:lnTo>
                    <a:lnTo>
                      <a:pt x="252" y="20"/>
                    </a:lnTo>
                    <a:lnTo>
                      <a:pt x="250" y="20"/>
                    </a:lnTo>
                    <a:lnTo>
                      <a:pt x="248" y="22"/>
                    </a:lnTo>
                    <a:lnTo>
                      <a:pt x="248" y="22"/>
                    </a:lnTo>
                    <a:lnTo>
                      <a:pt x="246" y="23"/>
                    </a:lnTo>
                    <a:lnTo>
                      <a:pt x="243" y="23"/>
                    </a:lnTo>
                    <a:lnTo>
                      <a:pt x="241" y="25"/>
                    </a:lnTo>
                    <a:lnTo>
                      <a:pt x="237" y="25"/>
                    </a:lnTo>
                    <a:lnTo>
                      <a:pt x="237" y="27"/>
                    </a:lnTo>
                    <a:lnTo>
                      <a:pt x="237" y="27"/>
                    </a:lnTo>
                    <a:lnTo>
                      <a:pt x="237" y="27"/>
                    </a:lnTo>
                    <a:lnTo>
                      <a:pt x="237" y="27"/>
                    </a:lnTo>
                    <a:lnTo>
                      <a:pt x="235" y="29"/>
                    </a:lnTo>
                    <a:lnTo>
                      <a:pt x="234" y="29"/>
                    </a:lnTo>
                    <a:lnTo>
                      <a:pt x="232" y="31"/>
                    </a:lnTo>
                    <a:lnTo>
                      <a:pt x="232" y="29"/>
                    </a:lnTo>
                    <a:lnTo>
                      <a:pt x="234" y="29"/>
                    </a:lnTo>
                    <a:lnTo>
                      <a:pt x="234" y="27"/>
                    </a:lnTo>
                    <a:lnTo>
                      <a:pt x="234" y="27"/>
                    </a:lnTo>
                    <a:lnTo>
                      <a:pt x="235" y="27"/>
                    </a:lnTo>
                    <a:lnTo>
                      <a:pt x="237" y="25"/>
                    </a:lnTo>
                    <a:lnTo>
                      <a:pt x="239" y="23"/>
                    </a:lnTo>
                    <a:lnTo>
                      <a:pt x="241" y="23"/>
                    </a:lnTo>
                    <a:lnTo>
                      <a:pt x="241" y="23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41" y="22"/>
                    </a:lnTo>
                    <a:lnTo>
                      <a:pt x="243" y="22"/>
                    </a:lnTo>
                    <a:lnTo>
                      <a:pt x="243" y="22"/>
                    </a:lnTo>
                    <a:lnTo>
                      <a:pt x="245" y="20"/>
                    </a:lnTo>
                    <a:lnTo>
                      <a:pt x="245" y="20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6" y="18"/>
                    </a:lnTo>
                    <a:lnTo>
                      <a:pt x="246" y="18"/>
                    </a:lnTo>
                    <a:lnTo>
                      <a:pt x="246" y="16"/>
                    </a:lnTo>
                    <a:lnTo>
                      <a:pt x="245" y="14"/>
                    </a:lnTo>
                    <a:lnTo>
                      <a:pt x="245" y="14"/>
                    </a:lnTo>
                    <a:lnTo>
                      <a:pt x="241" y="14"/>
                    </a:lnTo>
                    <a:lnTo>
                      <a:pt x="237" y="14"/>
                    </a:lnTo>
                    <a:lnTo>
                      <a:pt x="235" y="16"/>
                    </a:lnTo>
                    <a:lnTo>
                      <a:pt x="235" y="16"/>
                    </a:lnTo>
                    <a:lnTo>
                      <a:pt x="235" y="16"/>
                    </a:lnTo>
                    <a:lnTo>
                      <a:pt x="235" y="18"/>
                    </a:lnTo>
                    <a:lnTo>
                      <a:pt x="235" y="18"/>
                    </a:lnTo>
                    <a:lnTo>
                      <a:pt x="235" y="18"/>
                    </a:lnTo>
                    <a:lnTo>
                      <a:pt x="234" y="18"/>
                    </a:lnTo>
                    <a:lnTo>
                      <a:pt x="232" y="18"/>
                    </a:lnTo>
                    <a:lnTo>
                      <a:pt x="225" y="20"/>
                    </a:lnTo>
                    <a:lnTo>
                      <a:pt x="221" y="20"/>
                    </a:lnTo>
                    <a:lnTo>
                      <a:pt x="221" y="20"/>
                    </a:lnTo>
                    <a:lnTo>
                      <a:pt x="219" y="20"/>
                    </a:lnTo>
                    <a:lnTo>
                      <a:pt x="219" y="20"/>
                    </a:lnTo>
                    <a:lnTo>
                      <a:pt x="223" y="20"/>
                    </a:lnTo>
                    <a:lnTo>
                      <a:pt x="225" y="18"/>
                    </a:lnTo>
                    <a:lnTo>
                      <a:pt x="228" y="18"/>
                    </a:lnTo>
                    <a:lnTo>
                      <a:pt x="230" y="16"/>
                    </a:lnTo>
                    <a:lnTo>
                      <a:pt x="230" y="16"/>
                    </a:lnTo>
                    <a:lnTo>
                      <a:pt x="228" y="16"/>
                    </a:lnTo>
                    <a:lnTo>
                      <a:pt x="228" y="14"/>
                    </a:lnTo>
                    <a:lnTo>
                      <a:pt x="217" y="14"/>
                    </a:lnTo>
                    <a:lnTo>
                      <a:pt x="214" y="14"/>
                    </a:lnTo>
                    <a:lnTo>
                      <a:pt x="210" y="14"/>
                    </a:lnTo>
                    <a:lnTo>
                      <a:pt x="210" y="16"/>
                    </a:lnTo>
                    <a:lnTo>
                      <a:pt x="208" y="16"/>
                    </a:lnTo>
                    <a:lnTo>
                      <a:pt x="210" y="16"/>
                    </a:lnTo>
                    <a:lnTo>
                      <a:pt x="208" y="16"/>
                    </a:lnTo>
                    <a:lnTo>
                      <a:pt x="201" y="16"/>
                    </a:lnTo>
                    <a:lnTo>
                      <a:pt x="199" y="16"/>
                    </a:lnTo>
                    <a:lnTo>
                      <a:pt x="197" y="18"/>
                    </a:lnTo>
                    <a:lnTo>
                      <a:pt x="194" y="18"/>
                    </a:lnTo>
                    <a:lnTo>
                      <a:pt x="194" y="16"/>
                    </a:lnTo>
                    <a:lnTo>
                      <a:pt x="196" y="16"/>
                    </a:lnTo>
                    <a:lnTo>
                      <a:pt x="201" y="14"/>
                    </a:lnTo>
                    <a:lnTo>
                      <a:pt x="205" y="14"/>
                    </a:lnTo>
                    <a:lnTo>
                      <a:pt x="208" y="14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08" y="14"/>
                    </a:lnTo>
                    <a:lnTo>
                      <a:pt x="210" y="14"/>
                    </a:lnTo>
                    <a:lnTo>
                      <a:pt x="217" y="12"/>
                    </a:lnTo>
                    <a:lnTo>
                      <a:pt x="223" y="12"/>
                    </a:lnTo>
                    <a:lnTo>
                      <a:pt x="226" y="14"/>
                    </a:lnTo>
                    <a:lnTo>
                      <a:pt x="230" y="14"/>
                    </a:lnTo>
                    <a:lnTo>
                      <a:pt x="234" y="14"/>
                    </a:lnTo>
                    <a:lnTo>
                      <a:pt x="235" y="12"/>
                    </a:lnTo>
                    <a:lnTo>
                      <a:pt x="237" y="12"/>
                    </a:lnTo>
                    <a:lnTo>
                      <a:pt x="239" y="12"/>
                    </a:lnTo>
                    <a:lnTo>
                      <a:pt x="243" y="12"/>
                    </a:lnTo>
                    <a:lnTo>
                      <a:pt x="245" y="12"/>
                    </a:lnTo>
                    <a:lnTo>
                      <a:pt x="246" y="11"/>
                    </a:lnTo>
                    <a:lnTo>
                      <a:pt x="245" y="11"/>
                    </a:lnTo>
                    <a:lnTo>
                      <a:pt x="248" y="11"/>
                    </a:lnTo>
                    <a:lnTo>
                      <a:pt x="248" y="11"/>
                    </a:lnTo>
                    <a:lnTo>
                      <a:pt x="250" y="9"/>
                    </a:lnTo>
                    <a:lnTo>
                      <a:pt x="250" y="9"/>
                    </a:lnTo>
                    <a:lnTo>
                      <a:pt x="250" y="9"/>
                    </a:lnTo>
                    <a:lnTo>
                      <a:pt x="246" y="9"/>
                    </a:lnTo>
                    <a:lnTo>
                      <a:pt x="246" y="7"/>
                    </a:lnTo>
                    <a:lnTo>
                      <a:pt x="245" y="7"/>
                    </a:lnTo>
                    <a:lnTo>
                      <a:pt x="245" y="7"/>
                    </a:lnTo>
                    <a:lnTo>
                      <a:pt x="243" y="7"/>
                    </a:lnTo>
                    <a:lnTo>
                      <a:pt x="241" y="7"/>
                    </a:lnTo>
                    <a:lnTo>
                      <a:pt x="241" y="7"/>
                    </a:lnTo>
                    <a:lnTo>
                      <a:pt x="239" y="9"/>
                    </a:lnTo>
                    <a:lnTo>
                      <a:pt x="237" y="7"/>
                    </a:lnTo>
                    <a:lnTo>
                      <a:pt x="239" y="7"/>
                    </a:lnTo>
                    <a:lnTo>
                      <a:pt x="237" y="7"/>
                    </a:lnTo>
                    <a:lnTo>
                      <a:pt x="239" y="7"/>
                    </a:lnTo>
                    <a:lnTo>
                      <a:pt x="237" y="7"/>
                    </a:lnTo>
                    <a:lnTo>
                      <a:pt x="235" y="7"/>
                    </a:lnTo>
                    <a:lnTo>
                      <a:pt x="234" y="7"/>
                    </a:lnTo>
                    <a:lnTo>
                      <a:pt x="232" y="7"/>
                    </a:lnTo>
                    <a:lnTo>
                      <a:pt x="228" y="7"/>
                    </a:lnTo>
                    <a:lnTo>
                      <a:pt x="232" y="7"/>
                    </a:lnTo>
                    <a:lnTo>
                      <a:pt x="232" y="7"/>
                    </a:lnTo>
                    <a:lnTo>
                      <a:pt x="234" y="7"/>
                    </a:lnTo>
                    <a:lnTo>
                      <a:pt x="235" y="5"/>
                    </a:lnTo>
                    <a:lnTo>
                      <a:pt x="235" y="5"/>
                    </a:lnTo>
                    <a:lnTo>
                      <a:pt x="234" y="5"/>
                    </a:lnTo>
                    <a:lnTo>
                      <a:pt x="235" y="5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6" y="5"/>
                    </a:lnTo>
                    <a:lnTo>
                      <a:pt x="226" y="5"/>
                    </a:lnTo>
                    <a:lnTo>
                      <a:pt x="219" y="5"/>
                    </a:lnTo>
                    <a:lnTo>
                      <a:pt x="219" y="5"/>
                    </a:lnTo>
                    <a:lnTo>
                      <a:pt x="219" y="5"/>
                    </a:lnTo>
                    <a:lnTo>
                      <a:pt x="219" y="5"/>
                    </a:lnTo>
                    <a:lnTo>
                      <a:pt x="212" y="3"/>
                    </a:lnTo>
                    <a:lnTo>
                      <a:pt x="210" y="5"/>
                    </a:lnTo>
                    <a:lnTo>
                      <a:pt x="210" y="5"/>
                    </a:lnTo>
                    <a:lnTo>
                      <a:pt x="208" y="5"/>
                    </a:lnTo>
                    <a:lnTo>
                      <a:pt x="206" y="5"/>
                    </a:lnTo>
                    <a:lnTo>
                      <a:pt x="205" y="5"/>
                    </a:lnTo>
                    <a:lnTo>
                      <a:pt x="205" y="5"/>
                    </a:lnTo>
                    <a:lnTo>
                      <a:pt x="203" y="5"/>
                    </a:lnTo>
                    <a:lnTo>
                      <a:pt x="203" y="5"/>
                    </a:lnTo>
                    <a:lnTo>
                      <a:pt x="197" y="5"/>
                    </a:lnTo>
                    <a:lnTo>
                      <a:pt x="196" y="5"/>
                    </a:lnTo>
                    <a:lnTo>
                      <a:pt x="196" y="7"/>
                    </a:lnTo>
                    <a:lnTo>
                      <a:pt x="194" y="7"/>
                    </a:lnTo>
                    <a:lnTo>
                      <a:pt x="194" y="7"/>
                    </a:lnTo>
                    <a:lnTo>
                      <a:pt x="194" y="5"/>
                    </a:lnTo>
                    <a:lnTo>
                      <a:pt x="192" y="5"/>
                    </a:lnTo>
                    <a:lnTo>
                      <a:pt x="190" y="5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5"/>
                    </a:lnTo>
                    <a:lnTo>
                      <a:pt x="188" y="5"/>
                    </a:lnTo>
                    <a:lnTo>
                      <a:pt x="194" y="5"/>
                    </a:lnTo>
                    <a:lnTo>
                      <a:pt x="196" y="5"/>
                    </a:lnTo>
                    <a:lnTo>
                      <a:pt x="197" y="5"/>
                    </a:lnTo>
                    <a:lnTo>
                      <a:pt x="201" y="5"/>
                    </a:lnTo>
                    <a:lnTo>
                      <a:pt x="199" y="3"/>
                    </a:lnTo>
                    <a:lnTo>
                      <a:pt x="197" y="3"/>
                    </a:lnTo>
                    <a:lnTo>
                      <a:pt x="197" y="3"/>
                    </a:lnTo>
                    <a:lnTo>
                      <a:pt x="201" y="5"/>
                    </a:lnTo>
                    <a:lnTo>
                      <a:pt x="203" y="5"/>
                    </a:lnTo>
                    <a:lnTo>
                      <a:pt x="210" y="3"/>
                    </a:lnTo>
                    <a:lnTo>
                      <a:pt x="212" y="3"/>
                    </a:lnTo>
                    <a:lnTo>
                      <a:pt x="216" y="3"/>
                    </a:lnTo>
                    <a:lnTo>
                      <a:pt x="225" y="3"/>
                    </a:lnTo>
                    <a:lnTo>
                      <a:pt x="230" y="3"/>
                    </a:lnTo>
                    <a:lnTo>
                      <a:pt x="230" y="3"/>
                    </a:lnTo>
                    <a:lnTo>
                      <a:pt x="232" y="2"/>
                    </a:lnTo>
                    <a:lnTo>
                      <a:pt x="230" y="2"/>
                    </a:lnTo>
                    <a:lnTo>
                      <a:pt x="228" y="2"/>
                    </a:lnTo>
                    <a:lnTo>
                      <a:pt x="223" y="0"/>
                    </a:lnTo>
                    <a:lnTo>
                      <a:pt x="219" y="2"/>
                    </a:lnTo>
                    <a:lnTo>
                      <a:pt x="217" y="2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212" y="0"/>
                    </a:lnTo>
                    <a:lnTo>
                      <a:pt x="208" y="0"/>
                    </a:lnTo>
                    <a:lnTo>
                      <a:pt x="206" y="0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199" y="0"/>
                    </a:lnTo>
                    <a:lnTo>
                      <a:pt x="196" y="0"/>
                    </a:lnTo>
                    <a:lnTo>
                      <a:pt x="197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4" y="0"/>
                    </a:lnTo>
                    <a:lnTo>
                      <a:pt x="194" y="0"/>
                    </a:lnTo>
                    <a:lnTo>
                      <a:pt x="192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87" y="2"/>
                    </a:lnTo>
                    <a:lnTo>
                      <a:pt x="185" y="2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79" y="0"/>
                    </a:lnTo>
                    <a:lnTo>
                      <a:pt x="181" y="2"/>
                    </a:lnTo>
                    <a:lnTo>
                      <a:pt x="178" y="0"/>
                    </a:lnTo>
                    <a:lnTo>
                      <a:pt x="176" y="0"/>
                    </a:lnTo>
                    <a:lnTo>
                      <a:pt x="178" y="2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79" y="3"/>
                    </a:lnTo>
                    <a:lnTo>
                      <a:pt x="179" y="3"/>
                    </a:lnTo>
                    <a:lnTo>
                      <a:pt x="179" y="3"/>
                    </a:lnTo>
                    <a:lnTo>
                      <a:pt x="183" y="3"/>
                    </a:lnTo>
                    <a:lnTo>
                      <a:pt x="178" y="3"/>
                    </a:lnTo>
                    <a:lnTo>
                      <a:pt x="176" y="3"/>
                    </a:lnTo>
                    <a:lnTo>
                      <a:pt x="176" y="5"/>
                    </a:lnTo>
                    <a:lnTo>
                      <a:pt x="174" y="5"/>
                    </a:lnTo>
                    <a:lnTo>
                      <a:pt x="174" y="5"/>
                    </a:lnTo>
                    <a:lnTo>
                      <a:pt x="172" y="5"/>
                    </a:lnTo>
                    <a:lnTo>
                      <a:pt x="174" y="5"/>
                    </a:lnTo>
                    <a:lnTo>
                      <a:pt x="174" y="7"/>
                    </a:lnTo>
                    <a:lnTo>
                      <a:pt x="174" y="7"/>
                    </a:lnTo>
                    <a:lnTo>
                      <a:pt x="174" y="5"/>
                    </a:lnTo>
                    <a:lnTo>
                      <a:pt x="172" y="5"/>
                    </a:lnTo>
                    <a:lnTo>
                      <a:pt x="172" y="5"/>
                    </a:lnTo>
                    <a:lnTo>
                      <a:pt x="170" y="5"/>
                    </a:lnTo>
                    <a:lnTo>
                      <a:pt x="168" y="5"/>
                    </a:lnTo>
                    <a:lnTo>
                      <a:pt x="167" y="3"/>
                    </a:lnTo>
                    <a:lnTo>
                      <a:pt x="165" y="3"/>
                    </a:lnTo>
                    <a:lnTo>
                      <a:pt x="163" y="3"/>
                    </a:lnTo>
                    <a:lnTo>
                      <a:pt x="163" y="3"/>
                    </a:lnTo>
                    <a:lnTo>
                      <a:pt x="163" y="2"/>
                    </a:lnTo>
                    <a:lnTo>
                      <a:pt x="163" y="2"/>
                    </a:lnTo>
                    <a:lnTo>
                      <a:pt x="161" y="2"/>
                    </a:lnTo>
                    <a:lnTo>
                      <a:pt x="161" y="2"/>
                    </a:lnTo>
                    <a:lnTo>
                      <a:pt x="159" y="2"/>
                    </a:lnTo>
                    <a:lnTo>
                      <a:pt x="158" y="2"/>
                    </a:lnTo>
                    <a:lnTo>
                      <a:pt x="158" y="2"/>
                    </a:lnTo>
                    <a:lnTo>
                      <a:pt x="158" y="2"/>
                    </a:lnTo>
                    <a:lnTo>
                      <a:pt x="158" y="2"/>
                    </a:lnTo>
                    <a:lnTo>
                      <a:pt x="158" y="2"/>
                    </a:lnTo>
                    <a:lnTo>
                      <a:pt x="159" y="3"/>
                    </a:lnTo>
                    <a:lnTo>
                      <a:pt x="158" y="3"/>
                    </a:lnTo>
                    <a:lnTo>
                      <a:pt x="156" y="3"/>
                    </a:lnTo>
                    <a:lnTo>
                      <a:pt x="156" y="3"/>
                    </a:lnTo>
                    <a:lnTo>
                      <a:pt x="156" y="3"/>
                    </a:lnTo>
                    <a:lnTo>
                      <a:pt x="154" y="3"/>
                    </a:lnTo>
                    <a:lnTo>
                      <a:pt x="152" y="2"/>
                    </a:lnTo>
                    <a:lnTo>
                      <a:pt x="152" y="2"/>
                    </a:lnTo>
                    <a:lnTo>
                      <a:pt x="150" y="3"/>
                    </a:lnTo>
                    <a:lnTo>
                      <a:pt x="150" y="3"/>
                    </a:lnTo>
                    <a:lnTo>
                      <a:pt x="150" y="3"/>
                    </a:lnTo>
                    <a:lnTo>
                      <a:pt x="150" y="2"/>
                    </a:lnTo>
                    <a:lnTo>
                      <a:pt x="149" y="3"/>
                    </a:lnTo>
                    <a:lnTo>
                      <a:pt x="149" y="3"/>
                    </a:lnTo>
                    <a:lnTo>
                      <a:pt x="149" y="3"/>
                    </a:lnTo>
                    <a:lnTo>
                      <a:pt x="149" y="3"/>
                    </a:lnTo>
                    <a:lnTo>
                      <a:pt x="149" y="3"/>
                    </a:lnTo>
                    <a:lnTo>
                      <a:pt x="152" y="5"/>
                    </a:lnTo>
                    <a:lnTo>
                      <a:pt x="150" y="5"/>
                    </a:lnTo>
                    <a:lnTo>
                      <a:pt x="150" y="5"/>
                    </a:lnTo>
                    <a:lnTo>
                      <a:pt x="150" y="5"/>
                    </a:lnTo>
                    <a:lnTo>
                      <a:pt x="150" y="5"/>
                    </a:lnTo>
                    <a:lnTo>
                      <a:pt x="159" y="5"/>
                    </a:lnTo>
                    <a:lnTo>
                      <a:pt x="165" y="7"/>
                    </a:lnTo>
                    <a:lnTo>
                      <a:pt x="165" y="7"/>
                    </a:lnTo>
                    <a:lnTo>
                      <a:pt x="167" y="7"/>
                    </a:lnTo>
                    <a:lnTo>
                      <a:pt x="168" y="7"/>
                    </a:lnTo>
                    <a:lnTo>
                      <a:pt x="168" y="9"/>
                    </a:lnTo>
                    <a:lnTo>
                      <a:pt x="168" y="9"/>
                    </a:lnTo>
                    <a:lnTo>
                      <a:pt x="168" y="9"/>
                    </a:lnTo>
                    <a:lnTo>
                      <a:pt x="168" y="9"/>
                    </a:lnTo>
                    <a:lnTo>
                      <a:pt x="168" y="9"/>
                    </a:lnTo>
                    <a:lnTo>
                      <a:pt x="168" y="11"/>
                    </a:lnTo>
                    <a:lnTo>
                      <a:pt x="168" y="9"/>
                    </a:lnTo>
                    <a:lnTo>
                      <a:pt x="167" y="9"/>
                    </a:lnTo>
                    <a:lnTo>
                      <a:pt x="167" y="9"/>
                    </a:lnTo>
                    <a:lnTo>
                      <a:pt x="165" y="9"/>
                    </a:lnTo>
                    <a:lnTo>
                      <a:pt x="165" y="7"/>
                    </a:lnTo>
                    <a:lnTo>
                      <a:pt x="163" y="7"/>
                    </a:lnTo>
                    <a:lnTo>
                      <a:pt x="161" y="7"/>
                    </a:lnTo>
                    <a:lnTo>
                      <a:pt x="161" y="7"/>
                    </a:lnTo>
                    <a:lnTo>
                      <a:pt x="161" y="7"/>
                    </a:lnTo>
                    <a:lnTo>
                      <a:pt x="161" y="7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59" y="9"/>
                    </a:lnTo>
                    <a:lnTo>
                      <a:pt x="159" y="9"/>
                    </a:lnTo>
                    <a:lnTo>
                      <a:pt x="161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47" y="5"/>
                    </a:lnTo>
                    <a:lnTo>
                      <a:pt x="145" y="7"/>
                    </a:lnTo>
                    <a:lnTo>
                      <a:pt x="147" y="7"/>
                    </a:lnTo>
                    <a:lnTo>
                      <a:pt x="147" y="7"/>
                    </a:lnTo>
                    <a:lnTo>
                      <a:pt x="149" y="7"/>
                    </a:lnTo>
                    <a:lnTo>
                      <a:pt x="149" y="7"/>
                    </a:lnTo>
                    <a:lnTo>
                      <a:pt x="150" y="9"/>
                    </a:lnTo>
                    <a:lnTo>
                      <a:pt x="152" y="9"/>
                    </a:lnTo>
                    <a:lnTo>
                      <a:pt x="150" y="11"/>
                    </a:lnTo>
                    <a:lnTo>
                      <a:pt x="152" y="11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4" y="11"/>
                    </a:lnTo>
                    <a:lnTo>
                      <a:pt x="150" y="11"/>
                    </a:lnTo>
                    <a:lnTo>
                      <a:pt x="149" y="11"/>
                    </a:lnTo>
                    <a:lnTo>
                      <a:pt x="149" y="11"/>
                    </a:lnTo>
                    <a:lnTo>
                      <a:pt x="147" y="12"/>
                    </a:lnTo>
                    <a:lnTo>
                      <a:pt x="147" y="12"/>
                    </a:lnTo>
                    <a:lnTo>
                      <a:pt x="147" y="12"/>
                    </a:lnTo>
                    <a:lnTo>
                      <a:pt x="149" y="12"/>
                    </a:lnTo>
                    <a:lnTo>
                      <a:pt x="149" y="12"/>
                    </a:lnTo>
                    <a:lnTo>
                      <a:pt x="147" y="12"/>
                    </a:lnTo>
                    <a:lnTo>
                      <a:pt x="145" y="12"/>
                    </a:lnTo>
                    <a:lnTo>
                      <a:pt x="147" y="12"/>
                    </a:lnTo>
                    <a:lnTo>
                      <a:pt x="145" y="12"/>
                    </a:lnTo>
                    <a:lnTo>
                      <a:pt x="145" y="11"/>
                    </a:lnTo>
                    <a:lnTo>
                      <a:pt x="147" y="11"/>
                    </a:lnTo>
                    <a:lnTo>
                      <a:pt x="149" y="11"/>
                    </a:lnTo>
                    <a:lnTo>
                      <a:pt x="149" y="9"/>
                    </a:lnTo>
                    <a:lnTo>
                      <a:pt x="149" y="9"/>
                    </a:lnTo>
                    <a:lnTo>
                      <a:pt x="149" y="9"/>
                    </a:lnTo>
                    <a:lnTo>
                      <a:pt x="147" y="9"/>
                    </a:lnTo>
                    <a:lnTo>
                      <a:pt x="147" y="9"/>
                    </a:lnTo>
                    <a:lnTo>
                      <a:pt x="143" y="7"/>
                    </a:lnTo>
                    <a:lnTo>
                      <a:pt x="141" y="7"/>
                    </a:lnTo>
                    <a:lnTo>
                      <a:pt x="139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39" y="9"/>
                    </a:lnTo>
                    <a:lnTo>
                      <a:pt x="141" y="11"/>
                    </a:lnTo>
                    <a:lnTo>
                      <a:pt x="145" y="12"/>
                    </a:lnTo>
                    <a:lnTo>
                      <a:pt x="145" y="12"/>
                    </a:lnTo>
                    <a:lnTo>
                      <a:pt x="145" y="12"/>
                    </a:lnTo>
                    <a:lnTo>
                      <a:pt x="145" y="14"/>
                    </a:lnTo>
                    <a:lnTo>
                      <a:pt x="147" y="14"/>
                    </a:lnTo>
                    <a:lnTo>
                      <a:pt x="145" y="16"/>
                    </a:lnTo>
                    <a:lnTo>
                      <a:pt x="145" y="16"/>
                    </a:lnTo>
                    <a:lnTo>
                      <a:pt x="145" y="16"/>
                    </a:lnTo>
                    <a:lnTo>
                      <a:pt x="141" y="14"/>
                    </a:lnTo>
                    <a:lnTo>
                      <a:pt x="141" y="14"/>
                    </a:lnTo>
                    <a:lnTo>
                      <a:pt x="141" y="12"/>
                    </a:lnTo>
                    <a:lnTo>
                      <a:pt x="141" y="12"/>
                    </a:lnTo>
                    <a:lnTo>
                      <a:pt x="139" y="12"/>
                    </a:lnTo>
                    <a:lnTo>
                      <a:pt x="134" y="11"/>
                    </a:lnTo>
                    <a:lnTo>
                      <a:pt x="136" y="11"/>
                    </a:lnTo>
                    <a:lnTo>
                      <a:pt x="134" y="11"/>
                    </a:lnTo>
                    <a:lnTo>
                      <a:pt x="130" y="9"/>
                    </a:lnTo>
                    <a:lnTo>
                      <a:pt x="130" y="9"/>
                    </a:lnTo>
                    <a:lnTo>
                      <a:pt x="129" y="9"/>
                    </a:lnTo>
                    <a:lnTo>
                      <a:pt x="125" y="7"/>
                    </a:lnTo>
                    <a:lnTo>
                      <a:pt x="121" y="7"/>
                    </a:lnTo>
                    <a:lnTo>
                      <a:pt x="121" y="9"/>
                    </a:lnTo>
                    <a:lnTo>
                      <a:pt x="121" y="9"/>
                    </a:lnTo>
                    <a:lnTo>
                      <a:pt x="121" y="9"/>
                    </a:lnTo>
                    <a:lnTo>
                      <a:pt x="121" y="11"/>
                    </a:lnTo>
                    <a:lnTo>
                      <a:pt x="121" y="11"/>
                    </a:lnTo>
                    <a:lnTo>
                      <a:pt x="123" y="12"/>
                    </a:lnTo>
                    <a:lnTo>
                      <a:pt x="123" y="12"/>
                    </a:lnTo>
                    <a:lnTo>
                      <a:pt x="123" y="12"/>
                    </a:lnTo>
                    <a:lnTo>
                      <a:pt x="125" y="12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23" y="14"/>
                    </a:lnTo>
                    <a:lnTo>
                      <a:pt x="123" y="14"/>
                    </a:lnTo>
                    <a:lnTo>
                      <a:pt x="120" y="12"/>
                    </a:lnTo>
                    <a:lnTo>
                      <a:pt x="121" y="14"/>
                    </a:lnTo>
                    <a:lnTo>
                      <a:pt x="121" y="14"/>
                    </a:lnTo>
                    <a:lnTo>
                      <a:pt x="123" y="16"/>
                    </a:lnTo>
                    <a:lnTo>
                      <a:pt x="120" y="14"/>
                    </a:lnTo>
                    <a:lnTo>
                      <a:pt x="118" y="14"/>
                    </a:lnTo>
                    <a:lnTo>
                      <a:pt x="116" y="12"/>
                    </a:lnTo>
                    <a:lnTo>
                      <a:pt x="112" y="12"/>
                    </a:lnTo>
                    <a:lnTo>
                      <a:pt x="112" y="14"/>
                    </a:lnTo>
                    <a:lnTo>
                      <a:pt x="111" y="14"/>
                    </a:lnTo>
                    <a:lnTo>
                      <a:pt x="111" y="14"/>
                    </a:lnTo>
                    <a:lnTo>
                      <a:pt x="109" y="14"/>
                    </a:lnTo>
                    <a:lnTo>
                      <a:pt x="109" y="16"/>
                    </a:lnTo>
                    <a:lnTo>
                      <a:pt x="107" y="16"/>
                    </a:lnTo>
                    <a:lnTo>
                      <a:pt x="107" y="16"/>
                    </a:lnTo>
                    <a:lnTo>
                      <a:pt x="107" y="16"/>
                    </a:lnTo>
                    <a:lnTo>
                      <a:pt x="107" y="16"/>
                    </a:lnTo>
                    <a:lnTo>
                      <a:pt x="109" y="14"/>
                    </a:lnTo>
                    <a:lnTo>
                      <a:pt x="109" y="14"/>
                    </a:lnTo>
                    <a:lnTo>
                      <a:pt x="109" y="12"/>
                    </a:lnTo>
                    <a:lnTo>
                      <a:pt x="109" y="12"/>
                    </a:lnTo>
                    <a:lnTo>
                      <a:pt x="109" y="11"/>
                    </a:lnTo>
                    <a:lnTo>
                      <a:pt x="109" y="9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5" y="9"/>
                    </a:lnTo>
                    <a:lnTo>
                      <a:pt x="101" y="9"/>
                    </a:lnTo>
                    <a:lnTo>
                      <a:pt x="100" y="9"/>
                    </a:lnTo>
                    <a:lnTo>
                      <a:pt x="100" y="9"/>
                    </a:lnTo>
                    <a:lnTo>
                      <a:pt x="100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4" y="11"/>
                    </a:lnTo>
                    <a:lnTo>
                      <a:pt x="89" y="11"/>
                    </a:lnTo>
                    <a:lnTo>
                      <a:pt x="87" y="11"/>
                    </a:lnTo>
                    <a:lnTo>
                      <a:pt x="85" y="11"/>
                    </a:lnTo>
                    <a:lnTo>
                      <a:pt x="83" y="12"/>
                    </a:lnTo>
                    <a:lnTo>
                      <a:pt x="85" y="12"/>
                    </a:lnTo>
                    <a:lnTo>
                      <a:pt x="85" y="12"/>
                    </a:lnTo>
                    <a:lnTo>
                      <a:pt x="87" y="12"/>
                    </a:lnTo>
                    <a:lnTo>
                      <a:pt x="87" y="14"/>
                    </a:lnTo>
                    <a:lnTo>
                      <a:pt x="87" y="14"/>
                    </a:lnTo>
                    <a:lnTo>
                      <a:pt x="89" y="14"/>
                    </a:lnTo>
                    <a:lnTo>
                      <a:pt x="91" y="16"/>
                    </a:lnTo>
                    <a:lnTo>
                      <a:pt x="91" y="16"/>
                    </a:lnTo>
                    <a:lnTo>
                      <a:pt x="91" y="18"/>
                    </a:lnTo>
                    <a:lnTo>
                      <a:pt x="91" y="18"/>
                    </a:lnTo>
                    <a:lnTo>
                      <a:pt x="91" y="18"/>
                    </a:lnTo>
                    <a:lnTo>
                      <a:pt x="89" y="16"/>
                    </a:lnTo>
                    <a:lnTo>
                      <a:pt x="87" y="16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5" y="12"/>
                    </a:lnTo>
                    <a:lnTo>
                      <a:pt x="80" y="12"/>
                    </a:lnTo>
                    <a:lnTo>
                      <a:pt x="76" y="12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6"/>
                    </a:lnTo>
                    <a:lnTo>
                      <a:pt x="76" y="16"/>
                    </a:lnTo>
                    <a:lnTo>
                      <a:pt x="74" y="16"/>
                    </a:lnTo>
                    <a:lnTo>
                      <a:pt x="74" y="16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1" y="18"/>
                    </a:lnTo>
                    <a:lnTo>
                      <a:pt x="72" y="18"/>
                    </a:lnTo>
                    <a:lnTo>
                      <a:pt x="71" y="20"/>
                    </a:lnTo>
                    <a:lnTo>
                      <a:pt x="69" y="20"/>
                    </a:lnTo>
                    <a:lnTo>
                      <a:pt x="67" y="20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3" y="18"/>
                    </a:lnTo>
                    <a:lnTo>
                      <a:pt x="62" y="18"/>
                    </a:lnTo>
                    <a:lnTo>
                      <a:pt x="60" y="18"/>
                    </a:lnTo>
                    <a:lnTo>
                      <a:pt x="60" y="20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2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1" y="23"/>
                    </a:lnTo>
                    <a:lnTo>
                      <a:pt x="51" y="23"/>
                    </a:lnTo>
                    <a:lnTo>
                      <a:pt x="51" y="23"/>
                    </a:lnTo>
                    <a:lnTo>
                      <a:pt x="51" y="23"/>
                    </a:lnTo>
                    <a:lnTo>
                      <a:pt x="51" y="23"/>
                    </a:lnTo>
                    <a:lnTo>
                      <a:pt x="49" y="23"/>
                    </a:lnTo>
                    <a:lnTo>
                      <a:pt x="49" y="23"/>
                    </a:lnTo>
                    <a:lnTo>
                      <a:pt x="47" y="23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5" y="25"/>
                    </a:lnTo>
                    <a:lnTo>
                      <a:pt x="44" y="25"/>
                    </a:lnTo>
                    <a:lnTo>
                      <a:pt x="40" y="25"/>
                    </a:lnTo>
                    <a:lnTo>
                      <a:pt x="40" y="25"/>
                    </a:lnTo>
                    <a:lnTo>
                      <a:pt x="40" y="27"/>
                    </a:lnTo>
                    <a:lnTo>
                      <a:pt x="40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40" y="27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4" y="27"/>
                    </a:lnTo>
                    <a:lnTo>
                      <a:pt x="44" y="29"/>
                    </a:lnTo>
                    <a:lnTo>
                      <a:pt x="47" y="29"/>
                    </a:lnTo>
                    <a:lnTo>
                      <a:pt x="47" y="29"/>
                    </a:lnTo>
                    <a:lnTo>
                      <a:pt x="49" y="29"/>
                    </a:lnTo>
                    <a:lnTo>
                      <a:pt x="49" y="29"/>
                    </a:lnTo>
                    <a:lnTo>
                      <a:pt x="51" y="29"/>
                    </a:lnTo>
                    <a:lnTo>
                      <a:pt x="53" y="29"/>
                    </a:lnTo>
                    <a:lnTo>
                      <a:pt x="53" y="27"/>
                    </a:lnTo>
                    <a:lnTo>
                      <a:pt x="54" y="27"/>
                    </a:lnTo>
                    <a:lnTo>
                      <a:pt x="54" y="27"/>
                    </a:lnTo>
                    <a:lnTo>
                      <a:pt x="54" y="27"/>
                    </a:lnTo>
                    <a:lnTo>
                      <a:pt x="54" y="27"/>
                    </a:lnTo>
                    <a:lnTo>
                      <a:pt x="56" y="29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3" y="29"/>
                    </a:lnTo>
                    <a:lnTo>
                      <a:pt x="49" y="31"/>
                    </a:lnTo>
                    <a:lnTo>
                      <a:pt x="49" y="31"/>
                    </a:lnTo>
                    <a:lnTo>
                      <a:pt x="51" y="31"/>
                    </a:lnTo>
                    <a:lnTo>
                      <a:pt x="51" y="31"/>
                    </a:lnTo>
                    <a:lnTo>
                      <a:pt x="49" y="31"/>
                    </a:lnTo>
                    <a:lnTo>
                      <a:pt x="49" y="31"/>
                    </a:lnTo>
                    <a:lnTo>
                      <a:pt x="47" y="31"/>
                    </a:lnTo>
                    <a:lnTo>
                      <a:pt x="45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7" y="34"/>
                    </a:lnTo>
                    <a:lnTo>
                      <a:pt x="44" y="34"/>
                    </a:lnTo>
                    <a:lnTo>
                      <a:pt x="44" y="36"/>
                    </a:lnTo>
                    <a:lnTo>
                      <a:pt x="42" y="36"/>
                    </a:lnTo>
                    <a:lnTo>
                      <a:pt x="40" y="36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3" y="36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5" y="38"/>
                    </a:lnTo>
                    <a:lnTo>
                      <a:pt x="24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4" y="38"/>
                    </a:lnTo>
                    <a:lnTo>
                      <a:pt x="24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6" y="40"/>
                    </a:lnTo>
                    <a:lnTo>
                      <a:pt x="15" y="40"/>
                    </a:lnTo>
                    <a:lnTo>
                      <a:pt x="13" y="41"/>
                    </a:lnTo>
                    <a:lnTo>
                      <a:pt x="11" y="40"/>
                    </a:lnTo>
                    <a:lnTo>
                      <a:pt x="9" y="41"/>
                    </a:lnTo>
                    <a:lnTo>
                      <a:pt x="7" y="41"/>
                    </a:lnTo>
                    <a:lnTo>
                      <a:pt x="6" y="41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9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9" y="49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3" y="49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13" y="50"/>
                    </a:lnTo>
                    <a:lnTo>
                      <a:pt x="13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20" y="50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7" y="50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7" y="50"/>
                    </a:lnTo>
                    <a:lnTo>
                      <a:pt x="29" y="50"/>
                    </a:lnTo>
                    <a:lnTo>
                      <a:pt x="29" y="50"/>
                    </a:lnTo>
                    <a:lnTo>
                      <a:pt x="29" y="50"/>
                    </a:lnTo>
                    <a:lnTo>
                      <a:pt x="29" y="52"/>
                    </a:lnTo>
                    <a:lnTo>
                      <a:pt x="27" y="52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5" y="54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27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5" y="54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4" y="54"/>
                    </a:lnTo>
                    <a:lnTo>
                      <a:pt x="24" y="52"/>
                    </a:lnTo>
                    <a:lnTo>
                      <a:pt x="22" y="52"/>
                    </a:lnTo>
                    <a:lnTo>
                      <a:pt x="16" y="52"/>
                    </a:lnTo>
                    <a:lnTo>
                      <a:pt x="15" y="52"/>
                    </a:lnTo>
                    <a:lnTo>
                      <a:pt x="13" y="54"/>
                    </a:lnTo>
                    <a:lnTo>
                      <a:pt x="15" y="54"/>
                    </a:lnTo>
                    <a:lnTo>
                      <a:pt x="16" y="54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18" y="54"/>
                    </a:lnTo>
                    <a:lnTo>
                      <a:pt x="16" y="54"/>
                    </a:lnTo>
                    <a:lnTo>
                      <a:pt x="11" y="54"/>
                    </a:lnTo>
                    <a:lnTo>
                      <a:pt x="6" y="54"/>
                    </a:lnTo>
                    <a:lnTo>
                      <a:pt x="4" y="54"/>
                    </a:lnTo>
                    <a:lnTo>
                      <a:pt x="2" y="5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2" y="58"/>
                    </a:lnTo>
                    <a:lnTo>
                      <a:pt x="4" y="58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7" y="60"/>
                    </a:lnTo>
                    <a:lnTo>
                      <a:pt x="9" y="60"/>
                    </a:lnTo>
                    <a:lnTo>
                      <a:pt x="13" y="60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7" y="60"/>
                    </a:lnTo>
                    <a:lnTo>
                      <a:pt x="4" y="61"/>
                    </a:lnTo>
                    <a:lnTo>
                      <a:pt x="4" y="61"/>
                    </a:lnTo>
                    <a:lnTo>
                      <a:pt x="6" y="63"/>
                    </a:lnTo>
                    <a:lnTo>
                      <a:pt x="6" y="63"/>
                    </a:lnTo>
                    <a:lnTo>
                      <a:pt x="7" y="65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5" y="67"/>
                    </a:lnTo>
                    <a:lnTo>
                      <a:pt x="16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5" y="63"/>
                    </a:lnTo>
                    <a:lnTo>
                      <a:pt x="16" y="63"/>
                    </a:lnTo>
                    <a:lnTo>
                      <a:pt x="16" y="65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20" y="63"/>
                    </a:lnTo>
                    <a:lnTo>
                      <a:pt x="22" y="65"/>
                    </a:lnTo>
                    <a:lnTo>
                      <a:pt x="22" y="65"/>
                    </a:lnTo>
                    <a:lnTo>
                      <a:pt x="20" y="65"/>
                    </a:lnTo>
                    <a:lnTo>
                      <a:pt x="22" y="67"/>
                    </a:lnTo>
                    <a:lnTo>
                      <a:pt x="24" y="67"/>
                    </a:lnTo>
                    <a:lnTo>
                      <a:pt x="24" y="65"/>
                    </a:lnTo>
                    <a:lnTo>
                      <a:pt x="25" y="65"/>
                    </a:lnTo>
                    <a:lnTo>
                      <a:pt x="25" y="65"/>
                    </a:lnTo>
                    <a:lnTo>
                      <a:pt x="27" y="65"/>
                    </a:lnTo>
                    <a:lnTo>
                      <a:pt x="29" y="65"/>
                    </a:lnTo>
                    <a:lnTo>
                      <a:pt x="29" y="6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3" y="65"/>
                    </a:lnTo>
                    <a:lnTo>
                      <a:pt x="34" y="63"/>
                    </a:lnTo>
                    <a:lnTo>
                      <a:pt x="36" y="65"/>
                    </a:lnTo>
                    <a:lnTo>
                      <a:pt x="36" y="65"/>
                    </a:lnTo>
                    <a:lnTo>
                      <a:pt x="36" y="65"/>
                    </a:lnTo>
                    <a:lnTo>
                      <a:pt x="38" y="65"/>
                    </a:lnTo>
                    <a:lnTo>
                      <a:pt x="38" y="65"/>
                    </a:lnTo>
                    <a:lnTo>
                      <a:pt x="44" y="67"/>
                    </a:lnTo>
                    <a:lnTo>
                      <a:pt x="44" y="67"/>
                    </a:lnTo>
                    <a:lnTo>
                      <a:pt x="44" y="67"/>
                    </a:lnTo>
                    <a:lnTo>
                      <a:pt x="44" y="67"/>
                    </a:lnTo>
                    <a:lnTo>
                      <a:pt x="45" y="67"/>
                    </a:lnTo>
                    <a:lnTo>
                      <a:pt x="47" y="69"/>
                    </a:lnTo>
                    <a:lnTo>
                      <a:pt x="49" y="69"/>
                    </a:lnTo>
                    <a:lnTo>
                      <a:pt x="49" y="69"/>
                    </a:lnTo>
                    <a:lnTo>
                      <a:pt x="47" y="69"/>
                    </a:lnTo>
                    <a:lnTo>
                      <a:pt x="49" y="69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51" y="70"/>
                    </a:lnTo>
                    <a:lnTo>
                      <a:pt x="51" y="70"/>
                    </a:lnTo>
                    <a:lnTo>
                      <a:pt x="53" y="70"/>
                    </a:lnTo>
                    <a:lnTo>
                      <a:pt x="53" y="70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53" y="74"/>
                    </a:lnTo>
                    <a:lnTo>
                      <a:pt x="53" y="74"/>
                    </a:lnTo>
                    <a:lnTo>
                      <a:pt x="53" y="74"/>
                    </a:lnTo>
                    <a:lnTo>
                      <a:pt x="53" y="74"/>
                    </a:lnTo>
                    <a:lnTo>
                      <a:pt x="53" y="76"/>
                    </a:lnTo>
                    <a:lnTo>
                      <a:pt x="53" y="76"/>
                    </a:lnTo>
                    <a:lnTo>
                      <a:pt x="56" y="78"/>
                    </a:lnTo>
                    <a:lnTo>
                      <a:pt x="56" y="79"/>
                    </a:lnTo>
                    <a:lnTo>
                      <a:pt x="54" y="79"/>
                    </a:lnTo>
                    <a:lnTo>
                      <a:pt x="54" y="79"/>
                    </a:lnTo>
                    <a:lnTo>
                      <a:pt x="54" y="79"/>
                    </a:lnTo>
                    <a:lnTo>
                      <a:pt x="56" y="79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4" y="83"/>
                    </a:lnTo>
                    <a:lnTo>
                      <a:pt x="56" y="83"/>
                    </a:lnTo>
                    <a:lnTo>
                      <a:pt x="58" y="83"/>
                    </a:lnTo>
                    <a:lnTo>
                      <a:pt x="58" y="83"/>
                    </a:lnTo>
                    <a:lnTo>
                      <a:pt x="54" y="83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4" y="87"/>
                    </a:lnTo>
                    <a:lnTo>
                      <a:pt x="56" y="87"/>
                    </a:lnTo>
                    <a:lnTo>
                      <a:pt x="56" y="87"/>
                    </a:lnTo>
                    <a:lnTo>
                      <a:pt x="56" y="88"/>
                    </a:lnTo>
                    <a:lnTo>
                      <a:pt x="56" y="88"/>
                    </a:lnTo>
                    <a:lnTo>
                      <a:pt x="56" y="88"/>
                    </a:lnTo>
                    <a:lnTo>
                      <a:pt x="56" y="90"/>
                    </a:lnTo>
                    <a:lnTo>
                      <a:pt x="54" y="90"/>
                    </a:lnTo>
                    <a:lnTo>
                      <a:pt x="54" y="90"/>
                    </a:lnTo>
                    <a:lnTo>
                      <a:pt x="54" y="90"/>
                    </a:lnTo>
                    <a:lnTo>
                      <a:pt x="56" y="92"/>
                    </a:lnTo>
                    <a:lnTo>
                      <a:pt x="56" y="92"/>
                    </a:lnTo>
                    <a:lnTo>
                      <a:pt x="54" y="92"/>
                    </a:lnTo>
                    <a:lnTo>
                      <a:pt x="56" y="92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4" y="96"/>
                    </a:lnTo>
                    <a:lnTo>
                      <a:pt x="54" y="96"/>
                    </a:lnTo>
                    <a:lnTo>
                      <a:pt x="53" y="96"/>
                    </a:lnTo>
                    <a:lnTo>
                      <a:pt x="56" y="96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58" y="99"/>
                    </a:lnTo>
                    <a:lnTo>
                      <a:pt x="56" y="99"/>
                    </a:lnTo>
                    <a:lnTo>
                      <a:pt x="56" y="99"/>
                    </a:lnTo>
                    <a:lnTo>
                      <a:pt x="56" y="101"/>
                    </a:lnTo>
                    <a:lnTo>
                      <a:pt x="56" y="101"/>
                    </a:lnTo>
                    <a:lnTo>
                      <a:pt x="54" y="101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3" y="103"/>
                    </a:lnTo>
                    <a:lnTo>
                      <a:pt x="53" y="105"/>
                    </a:lnTo>
                    <a:lnTo>
                      <a:pt x="51" y="105"/>
                    </a:lnTo>
                    <a:lnTo>
                      <a:pt x="49" y="107"/>
                    </a:lnTo>
                    <a:lnTo>
                      <a:pt x="49" y="107"/>
                    </a:lnTo>
                    <a:lnTo>
                      <a:pt x="53" y="107"/>
                    </a:lnTo>
                    <a:lnTo>
                      <a:pt x="49" y="108"/>
                    </a:lnTo>
                    <a:lnTo>
                      <a:pt x="47" y="108"/>
                    </a:lnTo>
                    <a:lnTo>
                      <a:pt x="45" y="108"/>
                    </a:lnTo>
                    <a:lnTo>
                      <a:pt x="45" y="110"/>
                    </a:lnTo>
                    <a:lnTo>
                      <a:pt x="47" y="112"/>
                    </a:lnTo>
                    <a:lnTo>
                      <a:pt x="47" y="110"/>
                    </a:lnTo>
                    <a:lnTo>
                      <a:pt x="49" y="112"/>
                    </a:lnTo>
                    <a:lnTo>
                      <a:pt x="51" y="112"/>
                    </a:lnTo>
                    <a:lnTo>
                      <a:pt x="54" y="110"/>
                    </a:lnTo>
                    <a:lnTo>
                      <a:pt x="54" y="110"/>
                    </a:lnTo>
                    <a:lnTo>
                      <a:pt x="54" y="110"/>
                    </a:lnTo>
                    <a:lnTo>
                      <a:pt x="54" y="108"/>
                    </a:lnTo>
                    <a:lnTo>
                      <a:pt x="54" y="110"/>
                    </a:lnTo>
                    <a:lnTo>
                      <a:pt x="56" y="108"/>
                    </a:lnTo>
                    <a:lnTo>
                      <a:pt x="56" y="108"/>
                    </a:lnTo>
                    <a:lnTo>
                      <a:pt x="58" y="108"/>
                    </a:lnTo>
                    <a:lnTo>
                      <a:pt x="60" y="107"/>
                    </a:lnTo>
                    <a:lnTo>
                      <a:pt x="60" y="107"/>
                    </a:lnTo>
                    <a:lnTo>
                      <a:pt x="60" y="108"/>
                    </a:lnTo>
                    <a:lnTo>
                      <a:pt x="62" y="107"/>
                    </a:lnTo>
                    <a:lnTo>
                      <a:pt x="60" y="108"/>
                    </a:lnTo>
                    <a:lnTo>
                      <a:pt x="60" y="108"/>
                    </a:lnTo>
                    <a:lnTo>
                      <a:pt x="62" y="110"/>
                    </a:lnTo>
                    <a:lnTo>
                      <a:pt x="62" y="110"/>
                    </a:lnTo>
                    <a:lnTo>
                      <a:pt x="67" y="110"/>
                    </a:lnTo>
                    <a:lnTo>
                      <a:pt x="65" y="110"/>
                    </a:lnTo>
                    <a:lnTo>
                      <a:pt x="60" y="110"/>
                    </a:lnTo>
                    <a:lnTo>
                      <a:pt x="60" y="112"/>
                    </a:lnTo>
                    <a:lnTo>
                      <a:pt x="62" y="112"/>
                    </a:lnTo>
                    <a:lnTo>
                      <a:pt x="65" y="112"/>
                    </a:lnTo>
                    <a:lnTo>
                      <a:pt x="62" y="112"/>
                    </a:lnTo>
                    <a:lnTo>
                      <a:pt x="62" y="114"/>
                    </a:lnTo>
                    <a:lnTo>
                      <a:pt x="60" y="114"/>
                    </a:lnTo>
                    <a:lnTo>
                      <a:pt x="65" y="114"/>
                    </a:lnTo>
                    <a:lnTo>
                      <a:pt x="62" y="116"/>
                    </a:lnTo>
                    <a:lnTo>
                      <a:pt x="67" y="116"/>
                    </a:lnTo>
                    <a:lnTo>
                      <a:pt x="65" y="116"/>
                    </a:lnTo>
                    <a:lnTo>
                      <a:pt x="67" y="116"/>
                    </a:lnTo>
                    <a:lnTo>
                      <a:pt x="65" y="116"/>
                    </a:lnTo>
                    <a:lnTo>
                      <a:pt x="63" y="116"/>
                    </a:lnTo>
                    <a:lnTo>
                      <a:pt x="65" y="116"/>
                    </a:lnTo>
                    <a:lnTo>
                      <a:pt x="67" y="117"/>
                    </a:lnTo>
                    <a:lnTo>
                      <a:pt x="67" y="119"/>
                    </a:lnTo>
                    <a:lnTo>
                      <a:pt x="67" y="119"/>
                    </a:lnTo>
                    <a:lnTo>
                      <a:pt x="67" y="119"/>
                    </a:lnTo>
                    <a:lnTo>
                      <a:pt x="67" y="119"/>
                    </a:lnTo>
                    <a:lnTo>
                      <a:pt x="67" y="119"/>
                    </a:lnTo>
                    <a:lnTo>
                      <a:pt x="65" y="119"/>
                    </a:lnTo>
                    <a:lnTo>
                      <a:pt x="67" y="119"/>
                    </a:lnTo>
                    <a:lnTo>
                      <a:pt x="65" y="119"/>
                    </a:lnTo>
                    <a:lnTo>
                      <a:pt x="65" y="121"/>
                    </a:lnTo>
                    <a:lnTo>
                      <a:pt x="65" y="121"/>
                    </a:lnTo>
                    <a:lnTo>
                      <a:pt x="67" y="121"/>
                    </a:lnTo>
                    <a:lnTo>
                      <a:pt x="67" y="121"/>
                    </a:lnTo>
                    <a:lnTo>
                      <a:pt x="67" y="123"/>
                    </a:lnTo>
                    <a:lnTo>
                      <a:pt x="63" y="123"/>
                    </a:lnTo>
                    <a:lnTo>
                      <a:pt x="62" y="121"/>
                    </a:lnTo>
                    <a:lnTo>
                      <a:pt x="58" y="119"/>
                    </a:lnTo>
                    <a:lnTo>
                      <a:pt x="58" y="119"/>
                    </a:lnTo>
                    <a:lnTo>
                      <a:pt x="51" y="117"/>
                    </a:lnTo>
                    <a:lnTo>
                      <a:pt x="49" y="117"/>
                    </a:lnTo>
                    <a:lnTo>
                      <a:pt x="47" y="119"/>
                    </a:lnTo>
                    <a:lnTo>
                      <a:pt x="49" y="121"/>
                    </a:lnTo>
                    <a:lnTo>
                      <a:pt x="53" y="121"/>
                    </a:lnTo>
                    <a:lnTo>
                      <a:pt x="54" y="123"/>
                    </a:lnTo>
                    <a:lnTo>
                      <a:pt x="56" y="125"/>
                    </a:lnTo>
                    <a:lnTo>
                      <a:pt x="62" y="125"/>
                    </a:lnTo>
                    <a:lnTo>
                      <a:pt x="62" y="125"/>
                    </a:lnTo>
                    <a:lnTo>
                      <a:pt x="63" y="125"/>
                    </a:lnTo>
                    <a:lnTo>
                      <a:pt x="63" y="125"/>
                    </a:lnTo>
                    <a:lnTo>
                      <a:pt x="67" y="125"/>
                    </a:lnTo>
                    <a:lnTo>
                      <a:pt x="67" y="126"/>
                    </a:lnTo>
                    <a:lnTo>
                      <a:pt x="67" y="128"/>
                    </a:lnTo>
                    <a:lnTo>
                      <a:pt x="65" y="128"/>
                    </a:lnTo>
                    <a:lnTo>
                      <a:pt x="63" y="130"/>
                    </a:lnTo>
                    <a:lnTo>
                      <a:pt x="62" y="130"/>
                    </a:lnTo>
                    <a:lnTo>
                      <a:pt x="62" y="130"/>
                    </a:lnTo>
                    <a:lnTo>
                      <a:pt x="63" y="130"/>
                    </a:lnTo>
                    <a:lnTo>
                      <a:pt x="62" y="130"/>
                    </a:lnTo>
                    <a:lnTo>
                      <a:pt x="60" y="132"/>
                    </a:lnTo>
                    <a:lnTo>
                      <a:pt x="62" y="134"/>
                    </a:lnTo>
                    <a:lnTo>
                      <a:pt x="63" y="132"/>
                    </a:lnTo>
                    <a:lnTo>
                      <a:pt x="63" y="134"/>
                    </a:lnTo>
                    <a:lnTo>
                      <a:pt x="62" y="134"/>
                    </a:lnTo>
                    <a:lnTo>
                      <a:pt x="62" y="134"/>
                    </a:lnTo>
                    <a:lnTo>
                      <a:pt x="62" y="134"/>
                    </a:lnTo>
                    <a:lnTo>
                      <a:pt x="62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8" y="136"/>
                    </a:lnTo>
                    <a:lnTo>
                      <a:pt x="58" y="136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8" y="137"/>
                    </a:lnTo>
                    <a:lnTo>
                      <a:pt x="58" y="137"/>
                    </a:lnTo>
                    <a:lnTo>
                      <a:pt x="56" y="139"/>
                    </a:lnTo>
                    <a:lnTo>
                      <a:pt x="54" y="139"/>
                    </a:lnTo>
                    <a:lnTo>
                      <a:pt x="53" y="139"/>
                    </a:lnTo>
                    <a:lnTo>
                      <a:pt x="51" y="139"/>
                    </a:lnTo>
                    <a:lnTo>
                      <a:pt x="49" y="139"/>
                    </a:lnTo>
                    <a:lnTo>
                      <a:pt x="49" y="139"/>
                    </a:lnTo>
                    <a:lnTo>
                      <a:pt x="45" y="141"/>
                    </a:lnTo>
                    <a:lnTo>
                      <a:pt x="45" y="141"/>
                    </a:lnTo>
                    <a:lnTo>
                      <a:pt x="45" y="141"/>
                    </a:lnTo>
                    <a:lnTo>
                      <a:pt x="45" y="143"/>
                    </a:lnTo>
                    <a:lnTo>
                      <a:pt x="47" y="143"/>
                    </a:lnTo>
                    <a:lnTo>
                      <a:pt x="49" y="143"/>
                    </a:lnTo>
                    <a:lnTo>
                      <a:pt x="54" y="141"/>
                    </a:lnTo>
                    <a:lnTo>
                      <a:pt x="54" y="141"/>
                    </a:lnTo>
                    <a:lnTo>
                      <a:pt x="56" y="141"/>
                    </a:lnTo>
                    <a:lnTo>
                      <a:pt x="54" y="141"/>
                    </a:lnTo>
                    <a:lnTo>
                      <a:pt x="53" y="143"/>
                    </a:lnTo>
                    <a:lnTo>
                      <a:pt x="54" y="143"/>
                    </a:lnTo>
                    <a:lnTo>
                      <a:pt x="54" y="143"/>
                    </a:lnTo>
                    <a:lnTo>
                      <a:pt x="54" y="143"/>
                    </a:lnTo>
                    <a:lnTo>
                      <a:pt x="56" y="143"/>
                    </a:lnTo>
                    <a:lnTo>
                      <a:pt x="54" y="145"/>
                    </a:lnTo>
                    <a:lnTo>
                      <a:pt x="54" y="143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47" y="143"/>
                    </a:lnTo>
                    <a:lnTo>
                      <a:pt x="45" y="143"/>
                    </a:lnTo>
                    <a:lnTo>
                      <a:pt x="44" y="143"/>
                    </a:lnTo>
                    <a:lnTo>
                      <a:pt x="42" y="143"/>
                    </a:lnTo>
                    <a:lnTo>
                      <a:pt x="44" y="143"/>
                    </a:lnTo>
                    <a:lnTo>
                      <a:pt x="45" y="145"/>
                    </a:lnTo>
                    <a:lnTo>
                      <a:pt x="44" y="145"/>
                    </a:lnTo>
                    <a:lnTo>
                      <a:pt x="44" y="143"/>
                    </a:lnTo>
                    <a:lnTo>
                      <a:pt x="44" y="145"/>
                    </a:lnTo>
                    <a:lnTo>
                      <a:pt x="42" y="145"/>
                    </a:lnTo>
                    <a:lnTo>
                      <a:pt x="40" y="145"/>
                    </a:lnTo>
                    <a:lnTo>
                      <a:pt x="40" y="146"/>
                    </a:lnTo>
                    <a:lnTo>
                      <a:pt x="40" y="148"/>
                    </a:lnTo>
                    <a:lnTo>
                      <a:pt x="38" y="148"/>
                    </a:lnTo>
                    <a:lnTo>
                      <a:pt x="38" y="148"/>
                    </a:lnTo>
                    <a:lnTo>
                      <a:pt x="36" y="150"/>
                    </a:lnTo>
                    <a:lnTo>
                      <a:pt x="36" y="150"/>
                    </a:lnTo>
                    <a:lnTo>
                      <a:pt x="36" y="150"/>
                    </a:lnTo>
                    <a:lnTo>
                      <a:pt x="36" y="152"/>
                    </a:lnTo>
                    <a:lnTo>
                      <a:pt x="34" y="152"/>
                    </a:lnTo>
                    <a:lnTo>
                      <a:pt x="36" y="154"/>
                    </a:lnTo>
                    <a:lnTo>
                      <a:pt x="36" y="154"/>
                    </a:lnTo>
                    <a:lnTo>
                      <a:pt x="36" y="154"/>
                    </a:lnTo>
                    <a:lnTo>
                      <a:pt x="40" y="155"/>
                    </a:lnTo>
                    <a:lnTo>
                      <a:pt x="38" y="155"/>
                    </a:lnTo>
                    <a:lnTo>
                      <a:pt x="36" y="157"/>
                    </a:lnTo>
                    <a:lnTo>
                      <a:pt x="36" y="157"/>
                    </a:lnTo>
                    <a:lnTo>
                      <a:pt x="36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9"/>
                    </a:lnTo>
                    <a:lnTo>
                      <a:pt x="33" y="161"/>
                    </a:lnTo>
                    <a:lnTo>
                      <a:pt x="34" y="161"/>
                    </a:lnTo>
                    <a:lnTo>
                      <a:pt x="33" y="161"/>
                    </a:lnTo>
                    <a:lnTo>
                      <a:pt x="34" y="161"/>
                    </a:lnTo>
                    <a:lnTo>
                      <a:pt x="34" y="161"/>
                    </a:lnTo>
                    <a:lnTo>
                      <a:pt x="36" y="161"/>
                    </a:lnTo>
                    <a:lnTo>
                      <a:pt x="33" y="163"/>
                    </a:lnTo>
                    <a:lnTo>
                      <a:pt x="33" y="164"/>
                    </a:lnTo>
                    <a:lnTo>
                      <a:pt x="34" y="164"/>
                    </a:lnTo>
                    <a:lnTo>
                      <a:pt x="34" y="164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3" y="166"/>
                    </a:lnTo>
                    <a:lnTo>
                      <a:pt x="34" y="166"/>
                    </a:lnTo>
                    <a:lnTo>
                      <a:pt x="36" y="166"/>
                    </a:lnTo>
                    <a:lnTo>
                      <a:pt x="34" y="168"/>
                    </a:lnTo>
                    <a:lnTo>
                      <a:pt x="36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4" y="170"/>
                    </a:lnTo>
                    <a:lnTo>
                      <a:pt x="34" y="172"/>
                    </a:lnTo>
                    <a:lnTo>
                      <a:pt x="36" y="170"/>
                    </a:lnTo>
                    <a:lnTo>
                      <a:pt x="36" y="172"/>
                    </a:lnTo>
                    <a:lnTo>
                      <a:pt x="34" y="172"/>
                    </a:lnTo>
                    <a:lnTo>
                      <a:pt x="36" y="173"/>
                    </a:lnTo>
                    <a:lnTo>
                      <a:pt x="36" y="173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34" y="175"/>
                    </a:lnTo>
                    <a:lnTo>
                      <a:pt x="34" y="177"/>
                    </a:lnTo>
                    <a:lnTo>
                      <a:pt x="34" y="179"/>
                    </a:lnTo>
                    <a:lnTo>
                      <a:pt x="34" y="179"/>
                    </a:lnTo>
                    <a:lnTo>
                      <a:pt x="34" y="181"/>
                    </a:lnTo>
                    <a:lnTo>
                      <a:pt x="34" y="181"/>
                    </a:lnTo>
                    <a:lnTo>
                      <a:pt x="36" y="181"/>
                    </a:lnTo>
                    <a:lnTo>
                      <a:pt x="38" y="179"/>
                    </a:lnTo>
                    <a:lnTo>
                      <a:pt x="40" y="175"/>
                    </a:lnTo>
                    <a:lnTo>
                      <a:pt x="42" y="177"/>
                    </a:lnTo>
                    <a:lnTo>
                      <a:pt x="42" y="175"/>
                    </a:lnTo>
                    <a:lnTo>
                      <a:pt x="44" y="175"/>
                    </a:lnTo>
                    <a:lnTo>
                      <a:pt x="45" y="175"/>
                    </a:lnTo>
                    <a:lnTo>
                      <a:pt x="47" y="175"/>
                    </a:lnTo>
                    <a:lnTo>
                      <a:pt x="47" y="177"/>
                    </a:lnTo>
                    <a:lnTo>
                      <a:pt x="44" y="175"/>
                    </a:lnTo>
                    <a:lnTo>
                      <a:pt x="44" y="177"/>
                    </a:lnTo>
                    <a:lnTo>
                      <a:pt x="42" y="177"/>
                    </a:lnTo>
                    <a:lnTo>
                      <a:pt x="44" y="179"/>
                    </a:lnTo>
                    <a:lnTo>
                      <a:pt x="45" y="179"/>
                    </a:lnTo>
                    <a:lnTo>
                      <a:pt x="42" y="179"/>
                    </a:lnTo>
                    <a:lnTo>
                      <a:pt x="40" y="179"/>
                    </a:lnTo>
                    <a:lnTo>
                      <a:pt x="40" y="181"/>
                    </a:lnTo>
                    <a:lnTo>
                      <a:pt x="38" y="181"/>
                    </a:lnTo>
                    <a:lnTo>
                      <a:pt x="36" y="181"/>
                    </a:lnTo>
                    <a:lnTo>
                      <a:pt x="36" y="183"/>
                    </a:lnTo>
                    <a:lnTo>
                      <a:pt x="36" y="183"/>
                    </a:lnTo>
                    <a:lnTo>
                      <a:pt x="34" y="184"/>
                    </a:lnTo>
                    <a:lnTo>
                      <a:pt x="36" y="184"/>
                    </a:lnTo>
                    <a:lnTo>
                      <a:pt x="34" y="186"/>
                    </a:lnTo>
                    <a:lnTo>
                      <a:pt x="34" y="188"/>
                    </a:lnTo>
                    <a:lnTo>
                      <a:pt x="34" y="188"/>
                    </a:lnTo>
                    <a:lnTo>
                      <a:pt x="36" y="188"/>
                    </a:lnTo>
                    <a:lnTo>
                      <a:pt x="36" y="190"/>
                    </a:lnTo>
                    <a:lnTo>
                      <a:pt x="36" y="192"/>
                    </a:lnTo>
                    <a:lnTo>
                      <a:pt x="36" y="192"/>
                    </a:lnTo>
                    <a:lnTo>
                      <a:pt x="36" y="192"/>
                    </a:lnTo>
                    <a:lnTo>
                      <a:pt x="36" y="193"/>
                    </a:lnTo>
                    <a:lnTo>
                      <a:pt x="38" y="193"/>
                    </a:lnTo>
                    <a:lnTo>
                      <a:pt x="38" y="193"/>
                    </a:lnTo>
                    <a:lnTo>
                      <a:pt x="38" y="195"/>
                    </a:lnTo>
                    <a:lnTo>
                      <a:pt x="38" y="195"/>
                    </a:lnTo>
                    <a:lnTo>
                      <a:pt x="40" y="195"/>
                    </a:lnTo>
                    <a:lnTo>
                      <a:pt x="40" y="195"/>
                    </a:lnTo>
                    <a:lnTo>
                      <a:pt x="40" y="195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40" y="197"/>
                    </a:lnTo>
                    <a:lnTo>
                      <a:pt x="40" y="199"/>
                    </a:lnTo>
                    <a:lnTo>
                      <a:pt x="40" y="199"/>
                    </a:lnTo>
                    <a:lnTo>
                      <a:pt x="40" y="199"/>
                    </a:lnTo>
                    <a:lnTo>
                      <a:pt x="40" y="201"/>
                    </a:lnTo>
                    <a:lnTo>
                      <a:pt x="40" y="201"/>
                    </a:lnTo>
                    <a:lnTo>
                      <a:pt x="42" y="201"/>
                    </a:lnTo>
                    <a:lnTo>
                      <a:pt x="40" y="201"/>
                    </a:lnTo>
                    <a:lnTo>
                      <a:pt x="40" y="201"/>
                    </a:lnTo>
                    <a:lnTo>
                      <a:pt x="40" y="202"/>
                    </a:lnTo>
                    <a:lnTo>
                      <a:pt x="40" y="202"/>
                    </a:lnTo>
                    <a:lnTo>
                      <a:pt x="42" y="202"/>
                    </a:lnTo>
                    <a:lnTo>
                      <a:pt x="44" y="201"/>
                    </a:lnTo>
                    <a:lnTo>
                      <a:pt x="44" y="202"/>
                    </a:lnTo>
                    <a:lnTo>
                      <a:pt x="42" y="202"/>
                    </a:lnTo>
                    <a:lnTo>
                      <a:pt x="42" y="202"/>
                    </a:lnTo>
                    <a:lnTo>
                      <a:pt x="42" y="204"/>
                    </a:lnTo>
                    <a:lnTo>
                      <a:pt x="42" y="204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2" y="206"/>
                    </a:lnTo>
                    <a:lnTo>
                      <a:pt x="40" y="206"/>
                    </a:lnTo>
                    <a:lnTo>
                      <a:pt x="42" y="208"/>
                    </a:lnTo>
                    <a:lnTo>
                      <a:pt x="44" y="208"/>
                    </a:lnTo>
                    <a:lnTo>
                      <a:pt x="45" y="206"/>
                    </a:lnTo>
                    <a:lnTo>
                      <a:pt x="45" y="206"/>
                    </a:lnTo>
                    <a:lnTo>
                      <a:pt x="47" y="208"/>
                    </a:lnTo>
                    <a:lnTo>
                      <a:pt x="42" y="208"/>
                    </a:lnTo>
                    <a:lnTo>
                      <a:pt x="42" y="208"/>
                    </a:lnTo>
                    <a:lnTo>
                      <a:pt x="42" y="208"/>
                    </a:lnTo>
                    <a:lnTo>
                      <a:pt x="44" y="208"/>
                    </a:lnTo>
                    <a:lnTo>
                      <a:pt x="44" y="208"/>
                    </a:lnTo>
                    <a:lnTo>
                      <a:pt x="44" y="208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5" y="210"/>
                    </a:lnTo>
                    <a:lnTo>
                      <a:pt x="45" y="210"/>
                    </a:lnTo>
                    <a:lnTo>
                      <a:pt x="45" y="211"/>
                    </a:lnTo>
                    <a:lnTo>
                      <a:pt x="47" y="211"/>
                    </a:lnTo>
                    <a:lnTo>
                      <a:pt x="47" y="211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47" y="213"/>
                    </a:lnTo>
                    <a:lnTo>
                      <a:pt x="45" y="213"/>
                    </a:lnTo>
                    <a:lnTo>
                      <a:pt x="45" y="213"/>
                    </a:lnTo>
                    <a:lnTo>
                      <a:pt x="45" y="213"/>
                    </a:lnTo>
                    <a:lnTo>
                      <a:pt x="47" y="213"/>
                    </a:lnTo>
                    <a:lnTo>
                      <a:pt x="49" y="213"/>
                    </a:lnTo>
                    <a:lnTo>
                      <a:pt x="49" y="213"/>
                    </a:lnTo>
                    <a:lnTo>
                      <a:pt x="49" y="213"/>
                    </a:lnTo>
                    <a:lnTo>
                      <a:pt x="51" y="213"/>
                    </a:lnTo>
                    <a:lnTo>
                      <a:pt x="53" y="213"/>
                    </a:lnTo>
                    <a:lnTo>
                      <a:pt x="54" y="213"/>
                    </a:lnTo>
                    <a:lnTo>
                      <a:pt x="58" y="211"/>
                    </a:lnTo>
                    <a:lnTo>
                      <a:pt x="58" y="211"/>
                    </a:lnTo>
                    <a:lnTo>
                      <a:pt x="60" y="211"/>
                    </a:lnTo>
                    <a:lnTo>
                      <a:pt x="58" y="211"/>
                    </a:lnTo>
                    <a:lnTo>
                      <a:pt x="58" y="213"/>
                    </a:lnTo>
                    <a:lnTo>
                      <a:pt x="60" y="213"/>
                    </a:lnTo>
                    <a:lnTo>
                      <a:pt x="62" y="213"/>
                    </a:lnTo>
                    <a:lnTo>
                      <a:pt x="60" y="213"/>
                    </a:lnTo>
                    <a:lnTo>
                      <a:pt x="58" y="213"/>
                    </a:lnTo>
                    <a:lnTo>
                      <a:pt x="58" y="213"/>
                    </a:lnTo>
                    <a:lnTo>
                      <a:pt x="56" y="215"/>
                    </a:lnTo>
                    <a:lnTo>
                      <a:pt x="58" y="215"/>
                    </a:lnTo>
                    <a:lnTo>
                      <a:pt x="58" y="215"/>
                    </a:lnTo>
                    <a:lnTo>
                      <a:pt x="58" y="215"/>
                    </a:lnTo>
                    <a:lnTo>
                      <a:pt x="60" y="215"/>
                    </a:lnTo>
                    <a:lnTo>
                      <a:pt x="62" y="213"/>
                    </a:lnTo>
                    <a:lnTo>
                      <a:pt x="62" y="213"/>
                    </a:lnTo>
                    <a:lnTo>
                      <a:pt x="62" y="213"/>
                    </a:lnTo>
                    <a:lnTo>
                      <a:pt x="62" y="213"/>
                    </a:lnTo>
                    <a:lnTo>
                      <a:pt x="60" y="215"/>
                    </a:lnTo>
                    <a:lnTo>
                      <a:pt x="60" y="215"/>
                    </a:lnTo>
                    <a:lnTo>
                      <a:pt x="60" y="217"/>
                    </a:lnTo>
                    <a:lnTo>
                      <a:pt x="60" y="217"/>
                    </a:lnTo>
                    <a:lnTo>
                      <a:pt x="60" y="217"/>
                    </a:lnTo>
                    <a:lnTo>
                      <a:pt x="60" y="217"/>
                    </a:lnTo>
                    <a:lnTo>
                      <a:pt x="60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9"/>
                    </a:lnTo>
                    <a:lnTo>
                      <a:pt x="62" y="217"/>
                    </a:lnTo>
                    <a:lnTo>
                      <a:pt x="63" y="217"/>
                    </a:lnTo>
                    <a:lnTo>
                      <a:pt x="63" y="219"/>
                    </a:lnTo>
                    <a:lnTo>
                      <a:pt x="62" y="219"/>
                    </a:lnTo>
                    <a:lnTo>
                      <a:pt x="62" y="221"/>
                    </a:lnTo>
                    <a:lnTo>
                      <a:pt x="62" y="221"/>
                    </a:lnTo>
                    <a:lnTo>
                      <a:pt x="62" y="221"/>
                    </a:lnTo>
                    <a:lnTo>
                      <a:pt x="62" y="221"/>
                    </a:lnTo>
                    <a:lnTo>
                      <a:pt x="63" y="221"/>
                    </a:lnTo>
                    <a:lnTo>
                      <a:pt x="63" y="222"/>
                    </a:lnTo>
                    <a:lnTo>
                      <a:pt x="65" y="222"/>
                    </a:lnTo>
                    <a:lnTo>
                      <a:pt x="67" y="221"/>
                    </a:lnTo>
                    <a:lnTo>
                      <a:pt x="67" y="221"/>
                    </a:lnTo>
                    <a:lnTo>
                      <a:pt x="67" y="221"/>
                    </a:lnTo>
                    <a:lnTo>
                      <a:pt x="71" y="221"/>
                    </a:lnTo>
                    <a:lnTo>
                      <a:pt x="74" y="221"/>
                    </a:lnTo>
                    <a:lnTo>
                      <a:pt x="74" y="221"/>
                    </a:lnTo>
                    <a:lnTo>
                      <a:pt x="74" y="221"/>
                    </a:lnTo>
                    <a:lnTo>
                      <a:pt x="74" y="219"/>
                    </a:lnTo>
                    <a:lnTo>
                      <a:pt x="74" y="219"/>
                    </a:lnTo>
                    <a:lnTo>
                      <a:pt x="72" y="219"/>
                    </a:lnTo>
                    <a:lnTo>
                      <a:pt x="71" y="217"/>
                    </a:lnTo>
                    <a:lnTo>
                      <a:pt x="74" y="219"/>
                    </a:lnTo>
                    <a:lnTo>
                      <a:pt x="74" y="217"/>
                    </a:lnTo>
                    <a:lnTo>
                      <a:pt x="76" y="217"/>
                    </a:lnTo>
                    <a:lnTo>
                      <a:pt x="76" y="217"/>
                    </a:lnTo>
                    <a:lnTo>
                      <a:pt x="76" y="217"/>
                    </a:lnTo>
                    <a:lnTo>
                      <a:pt x="76" y="215"/>
                    </a:lnTo>
                    <a:lnTo>
                      <a:pt x="78" y="215"/>
                    </a:lnTo>
                    <a:lnTo>
                      <a:pt x="78" y="213"/>
                    </a:lnTo>
                    <a:lnTo>
                      <a:pt x="78" y="213"/>
                    </a:lnTo>
                    <a:lnTo>
                      <a:pt x="80" y="211"/>
                    </a:lnTo>
                    <a:lnTo>
                      <a:pt x="80" y="211"/>
                    </a:lnTo>
                    <a:lnTo>
                      <a:pt x="80" y="210"/>
                    </a:lnTo>
                    <a:lnTo>
                      <a:pt x="82" y="210"/>
                    </a:lnTo>
                    <a:lnTo>
                      <a:pt x="82" y="208"/>
                    </a:lnTo>
                    <a:lnTo>
                      <a:pt x="82" y="208"/>
                    </a:lnTo>
                    <a:lnTo>
                      <a:pt x="82" y="208"/>
                    </a:lnTo>
                    <a:lnTo>
                      <a:pt x="85" y="206"/>
                    </a:lnTo>
                    <a:lnTo>
                      <a:pt x="85" y="206"/>
                    </a:lnTo>
                    <a:lnTo>
                      <a:pt x="85" y="206"/>
                    </a:lnTo>
                    <a:lnTo>
                      <a:pt x="85" y="204"/>
                    </a:lnTo>
                    <a:lnTo>
                      <a:pt x="85" y="204"/>
                    </a:lnTo>
                    <a:lnTo>
                      <a:pt x="85" y="202"/>
                    </a:lnTo>
                    <a:lnTo>
                      <a:pt x="85" y="201"/>
                    </a:lnTo>
                    <a:lnTo>
                      <a:pt x="85" y="199"/>
                    </a:lnTo>
                    <a:lnTo>
                      <a:pt x="85" y="199"/>
                    </a:lnTo>
                    <a:lnTo>
                      <a:pt x="85" y="199"/>
                    </a:lnTo>
                    <a:lnTo>
                      <a:pt x="83" y="197"/>
                    </a:lnTo>
                    <a:lnTo>
                      <a:pt x="85" y="197"/>
                    </a:lnTo>
                    <a:lnTo>
                      <a:pt x="85" y="195"/>
                    </a:lnTo>
                    <a:lnTo>
                      <a:pt x="87" y="195"/>
                    </a:lnTo>
                    <a:lnTo>
                      <a:pt x="89" y="195"/>
                    </a:lnTo>
                    <a:lnTo>
                      <a:pt x="91" y="195"/>
                    </a:lnTo>
                    <a:lnTo>
                      <a:pt x="91" y="195"/>
                    </a:lnTo>
                    <a:lnTo>
                      <a:pt x="92" y="195"/>
                    </a:lnTo>
                    <a:lnTo>
                      <a:pt x="92" y="193"/>
                    </a:lnTo>
                    <a:lnTo>
                      <a:pt x="91" y="193"/>
                    </a:lnTo>
                    <a:lnTo>
                      <a:pt x="91" y="193"/>
                    </a:lnTo>
                    <a:lnTo>
                      <a:pt x="89" y="193"/>
                    </a:lnTo>
                    <a:lnTo>
                      <a:pt x="91" y="193"/>
                    </a:lnTo>
                    <a:lnTo>
                      <a:pt x="91" y="193"/>
                    </a:lnTo>
                    <a:lnTo>
                      <a:pt x="91" y="193"/>
                    </a:lnTo>
                    <a:lnTo>
                      <a:pt x="94" y="193"/>
                    </a:lnTo>
                    <a:lnTo>
                      <a:pt x="94" y="193"/>
                    </a:lnTo>
                    <a:lnTo>
                      <a:pt x="92" y="193"/>
                    </a:lnTo>
                    <a:lnTo>
                      <a:pt x="92" y="193"/>
                    </a:lnTo>
                    <a:lnTo>
                      <a:pt x="92" y="193"/>
                    </a:lnTo>
                    <a:lnTo>
                      <a:pt x="92" y="192"/>
                    </a:lnTo>
                    <a:lnTo>
                      <a:pt x="92" y="192"/>
                    </a:lnTo>
                    <a:lnTo>
                      <a:pt x="94" y="192"/>
                    </a:lnTo>
                    <a:lnTo>
                      <a:pt x="94" y="192"/>
                    </a:lnTo>
                    <a:lnTo>
                      <a:pt x="94" y="192"/>
                    </a:lnTo>
                    <a:lnTo>
                      <a:pt x="96" y="192"/>
                    </a:lnTo>
                    <a:lnTo>
                      <a:pt x="94" y="192"/>
                    </a:lnTo>
                    <a:lnTo>
                      <a:pt x="94" y="190"/>
                    </a:lnTo>
                    <a:lnTo>
                      <a:pt x="96" y="190"/>
                    </a:lnTo>
                    <a:lnTo>
                      <a:pt x="98" y="190"/>
                    </a:lnTo>
                    <a:lnTo>
                      <a:pt x="98" y="190"/>
                    </a:lnTo>
                    <a:lnTo>
                      <a:pt x="98" y="190"/>
                    </a:lnTo>
                    <a:lnTo>
                      <a:pt x="98" y="190"/>
                    </a:lnTo>
                    <a:lnTo>
                      <a:pt x="100" y="188"/>
                    </a:lnTo>
                    <a:lnTo>
                      <a:pt x="100" y="188"/>
                    </a:lnTo>
                    <a:lnTo>
                      <a:pt x="94" y="188"/>
                    </a:lnTo>
                    <a:lnTo>
                      <a:pt x="94" y="186"/>
                    </a:lnTo>
                    <a:lnTo>
                      <a:pt x="98" y="188"/>
                    </a:lnTo>
                    <a:lnTo>
                      <a:pt x="100" y="188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00" y="183"/>
                    </a:lnTo>
                    <a:lnTo>
                      <a:pt x="96" y="183"/>
                    </a:lnTo>
                    <a:lnTo>
                      <a:pt x="96" y="183"/>
                    </a:lnTo>
                    <a:lnTo>
                      <a:pt x="98" y="183"/>
                    </a:lnTo>
                    <a:lnTo>
                      <a:pt x="100" y="181"/>
                    </a:lnTo>
                    <a:lnTo>
                      <a:pt x="101" y="181"/>
                    </a:lnTo>
                    <a:lnTo>
                      <a:pt x="103" y="181"/>
                    </a:lnTo>
                    <a:lnTo>
                      <a:pt x="103" y="181"/>
                    </a:lnTo>
                    <a:lnTo>
                      <a:pt x="101" y="181"/>
                    </a:lnTo>
                    <a:lnTo>
                      <a:pt x="101" y="179"/>
                    </a:lnTo>
                    <a:lnTo>
                      <a:pt x="101" y="179"/>
                    </a:lnTo>
                    <a:lnTo>
                      <a:pt x="101" y="177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101" y="175"/>
                    </a:lnTo>
                    <a:lnTo>
                      <a:pt x="101" y="175"/>
                    </a:lnTo>
                    <a:lnTo>
                      <a:pt x="103" y="175"/>
                    </a:lnTo>
                    <a:lnTo>
                      <a:pt x="103" y="175"/>
                    </a:lnTo>
                    <a:lnTo>
                      <a:pt x="103" y="175"/>
                    </a:lnTo>
                    <a:lnTo>
                      <a:pt x="105" y="175"/>
                    </a:lnTo>
                    <a:lnTo>
                      <a:pt x="105" y="175"/>
                    </a:lnTo>
                    <a:lnTo>
                      <a:pt x="105" y="175"/>
                    </a:lnTo>
                    <a:lnTo>
                      <a:pt x="107" y="175"/>
                    </a:lnTo>
                    <a:lnTo>
                      <a:pt x="107" y="175"/>
                    </a:lnTo>
                    <a:lnTo>
                      <a:pt x="107" y="173"/>
                    </a:lnTo>
                    <a:lnTo>
                      <a:pt x="109" y="173"/>
                    </a:lnTo>
                    <a:lnTo>
                      <a:pt x="109" y="172"/>
                    </a:lnTo>
                    <a:lnTo>
                      <a:pt x="109" y="172"/>
                    </a:lnTo>
                    <a:lnTo>
                      <a:pt x="109" y="172"/>
                    </a:lnTo>
                    <a:lnTo>
                      <a:pt x="107" y="170"/>
                    </a:lnTo>
                    <a:lnTo>
                      <a:pt x="109" y="170"/>
                    </a:lnTo>
                    <a:lnTo>
                      <a:pt x="109" y="170"/>
                    </a:lnTo>
                    <a:lnTo>
                      <a:pt x="109" y="170"/>
                    </a:lnTo>
                    <a:lnTo>
                      <a:pt x="111" y="170"/>
                    </a:lnTo>
                    <a:lnTo>
                      <a:pt x="112" y="170"/>
                    </a:lnTo>
                    <a:lnTo>
                      <a:pt x="112" y="170"/>
                    </a:lnTo>
                    <a:lnTo>
                      <a:pt x="112" y="170"/>
                    </a:lnTo>
                    <a:lnTo>
                      <a:pt x="112" y="170"/>
                    </a:lnTo>
                    <a:lnTo>
                      <a:pt x="114" y="170"/>
                    </a:lnTo>
                    <a:lnTo>
                      <a:pt x="114" y="170"/>
                    </a:lnTo>
                    <a:lnTo>
                      <a:pt x="116" y="170"/>
                    </a:lnTo>
                    <a:lnTo>
                      <a:pt x="118" y="170"/>
                    </a:lnTo>
                    <a:lnTo>
                      <a:pt x="116" y="170"/>
                    </a:lnTo>
                    <a:lnTo>
                      <a:pt x="118" y="170"/>
                    </a:lnTo>
                    <a:lnTo>
                      <a:pt x="120" y="170"/>
                    </a:lnTo>
                    <a:lnTo>
                      <a:pt x="120" y="170"/>
                    </a:lnTo>
                    <a:lnTo>
                      <a:pt x="120" y="170"/>
                    </a:lnTo>
                    <a:lnTo>
                      <a:pt x="120" y="168"/>
                    </a:lnTo>
                    <a:lnTo>
                      <a:pt x="120" y="168"/>
                    </a:lnTo>
                    <a:lnTo>
                      <a:pt x="120" y="168"/>
                    </a:lnTo>
                    <a:lnTo>
                      <a:pt x="118" y="166"/>
                    </a:lnTo>
                    <a:lnTo>
                      <a:pt x="120" y="166"/>
                    </a:lnTo>
                    <a:lnTo>
                      <a:pt x="120" y="166"/>
                    </a:lnTo>
                    <a:lnTo>
                      <a:pt x="121" y="166"/>
                    </a:lnTo>
                    <a:lnTo>
                      <a:pt x="121" y="166"/>
                    </a:lnTo>
                    <a:lnTo>
                      <a:pt x="121" y="166"/>
                    </a:lnTo>
                    <a:lnTo>
                      <a:pt x="121" y="166"/>
                    </a:lnTo>
                    <a:lnTo>
                      <a:pt x="121" y="166"/>
                    </a:lnTo>
                    <a:lnTo>
                      <a:pt x="123" y="164"/>
                    </a:lnTo>
                    <a:lnTo>
                      <a:pt x="123" y="164"/>
                    </a:lnTo>
                    <a:lnTo>
                      <a:pt x="123" y="164"/>
                    </a:lnTo>
                    <a:lnTo>
                      <a:pt x="123" y="164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5" y="163"/>
                    </a:lnTo>
                    <a:lnTo>
                      <a:pt x="127" y="163"/>
                    </a:lnTo>
                    <a:lnTo>
                      <a:pt x="127" y="163"/>
                    </a:lnTo>
                    <a:lnTo>
                      <a:pt x="125" y="164"/>
                    </a:lnTo>
                    <a:lnTo>
                      <a:pt x="125" y="166"/>
                    </a:lnTo>
                    <a:lnTo>
                      <a:pt x="123" y="166"/>
                    </a:lnTo>
                    <a:lnTo>
                      <a:pt x="123" y="166"/>
                    </a:lnTo>
                    <a:lnTo>
                      <a:pt x="123" y="166"/>
                    </a:lnTo>
                    <a:lnTo>
                      <a:pt x="125" y="168"/>
                    </a:lnTo>
                    <a:lnTo>
                      <a:pt x="125" y="168"/>
                    </a:lnTo>
                    <a:lnTo>
                      <a:pt x="127" y="168"/>
                    </a:lnTo>
                    <a:lnTo>
                      <a:pt x="125" y="166"/>
                    </a:lnTo>
                    <a:lnTo>
                      <a:pt x="127" y="166"/>
                    </a:lnTo>
                    <a:lnTo>
                      <a:pt x="127" y="166"/>
                    </a:lnTo>
                    <a:lnTo>
                      <a:pt x="127" y="166"/>
                    </a:lnTo>
                    <a:lnTo>
                      <a:pt x="127" y="166"/>
                    </a:lnTo>
                    <a:lnTo>
                      <a:pt x="129" y="168"/>
                    </a:lnTo>
                    <a:lnTo>
                      <a:pt x="129" y="168"/>
                    </a:lnTo>
                    <a:lnTo>
                      <a:pt x="129" y="168"/>
                    </a:lnTo>
                    <a:lnTo>
                      <a:pt x="130" y="166"/>
                    </a:lnTo>
                    <a:lnTo>
                      <a:pt x="130" y="166"/>
                    </a:lnTo>
                    <a:lnTo>
                      <a:pt x="132" y="166"/>
                    </a:lnTo>
                    <a:lnTo>
                      <a:pt x="132" y="166"/>
                    </a:lnTo>
                    <a:lnTo>
                      <a:pt x="132" y="166"/>
                    </a:lnTo>
                    <a:lnTo>
                      <a:pt x="132" y="166"/>
                    </a:lnTo>
                    <a:lnTo>
                      <a:pt x="132" y="168"/>
                    </a:lnTo>
                    <a:lnTo>
                      <a:pt x="134" y="166"/>
                    </a:lnTo>
                    <a:lnTo>
                      <a:pt x="134" y="166"/>
                    </a:lnTo>
                    <a:lnTo>
                      <a:pt x="136" y="166"/>
                    </a:lnTo>
                    <a:lnTo>
                      <a:pt x="136" y="166"/>
                    </a:lnTo>
                    <a:lnTo>
                      <a:pt x="136" y="164"/>
                    </a:lnTo>
                    <a:lnTo>
                      <a:pt x="136" y="164"/>
                    </a:lnTo>
                    <a:lnTo>
                      <a:pt x="136" y="163"/>
                    </a:lnTo>
                    <a:lnTo>
                      <a:pt x="136" y="163"/>
                    </a:lnTo>
                    <a:lnTo>
                      <a:pt x="136" y="164"/>
                    </a:lnTo>
                    <a:lnTo>
                      <a:pt x="139" y="164"/>
                    </a:lnTo>
                    <a:lnTo>
                      <a:pt x="139" y="164"/>
                    </a:lnTo>
                    <a:lnTo>
                      <a:pt x="139" y="163"/>
                    </a:lnTo>
                    <a:lnTo>
                      <a:pt x="141" y="163"/>
                    </a:lnTo>
                    <a:lnTo>
                      <a:pt x="141" y="163"/>
                    </a:lnTo>
                    <a:lnTo>
                      <a:pt x="141" y="164"/>
                    </a:lnTo>
                    <a:lnTo>
                      <a:pt x="141" y="163"/>
                    </a:lnTo>
                    <a:lnTo>
                      <a:pt x="141" y="163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43" y="161"/>
                    </a:lnTo>
                    <a:lnTo>
                      <a:pt x="145" y="161"/>
                    </a:lnTo>
                    <a:lnTo>
                      <a:pt x="145" y="159"/>
                    </a:lnTo>
                    <a:lnTo>
                      <a:pt x="145" y="161"/>
                    </a:lnTo>
                    <a:lnTo>
                      <a:pt x="145" y="161"/>
                    </a:lnTo>
                    <a:lnTo>
                      <a:pt x="145" y="161"/>
                    </a:lnTo>
                    <a:lnTo>
                      <a:pt x="147" y="161"/>
                    </a:lnTo>
                    <a:lnTo>
                      <a:pt x="147" y="159"/>
                    </a:lnTo>
                    <a:lnTo>
                      <a:pt x="147" y="159"/>
                    </a:lnTo>
                    <a:lnTo>
                      <a:pt x="149" y="159"/>
                    </a:lnTo>
                    <a:lnTo>
                      <a:pt x="147" y="159"/>
                    </a:lnTo>
                    <a:lnTo>
                      <a:pt x="147" y="157"/>
                    </a:lnTo>
                    <a:lnTo>
                      <a:pt x="149" y="157"/>
                    </a:lnTo>
                    <a:lnTo>
                      <a:pt x="149" y="157"/>
                    </a:lnTo>
                    <a:lnTo>
                      <a:pt x="150" y="157"/>
                    </a:lnTo>
                    <a:lnTo>
                      <a:pt x="150" y="155"/>
                    </a:lnTo>
                    <a:lnTo>
                      <a:pt x="152" y="155"/>
                    </a:lnTo>
                    <a:lnTo>
                      <a:pt x="152" y="154"/>
                    </a:lnTo>
                    <a:lnTo>
                      <a:pt x="150" y="154"/>
                    </a:lnTo>
                    <a:lnTo>
                      <a:pt x="152" y="154"/>
                    </a:lnTo>
                    <a:lnTo>
                      <a:pt x="152" y="154"/>
                    </a:lnTo>
                    <a:lnTo>
                      <a:pt x="152" y="152"/>
                    </a:lnTo>
                    <a:lnTo>
                      <a:pt x="154" y="152"/>
                    </a:lnTo>
                    <a:lnTo>
                      <a:pt x="154" y="152"/>
                    </a:lnTo>
                    <a:lnTo>
                      <a:pt x="154" y="152"/>
                    </a:lnTo>
                    <a:lnTo>
                      <a:pt x="154" y="152"/>
                    </a:lnTo>
                    <a:lnTo>
                      <a:pt x="156" y="150"/>
                    </a:lnTo>
                    <a:lnTo>
                      <a:pt x="158" y="150"/>
                    </a:lnTo>
                    <a:lnTo>
                      <a:pt x="158" y="150"/>
                    </a:lnTo>
                    <a:lnTo>
                      <a:pt x="159" y="148"/>
                    </a:lnTo>
                    <a:lnTo>
                      <a:pt x="159" y="150"/>
                    </a:lnTo>
                    <a:lnTo>
                      <a:pt x="159" y="148"/>
                    </a:lnTo>
                    <a:lnTo>
                      <a:pt x="159" y="150"/>
                    </a:lnTo>
                    <a:lnTo>
                      <a:pt x="161" y="148"/>
                    </a:lnTo>
                    <a:lnTo>
                      <a:pt x="161" y="148"/>
                    </a:lnTo>
                    <a:lnTo>
                      <a:pt x="161" y="148"/>
                    </a:lnTo>
                    <a:lnTo>
                      <a:pt x="163" y="148"/>
                    </a:lnTo>
                    <a:lnTo>
                      <a:pt x="161" y="146"/>
                    </a:lnTo>
                    <a:lnTo>
                      <a:pt x="159" y="146"/>
                    </a:lnTo>
                    <a:lnTo>
                      <a:pt x="161" y="146"/>
                    </a:lnTo>
                    <a:lnTo>
                      <a:pt x="159" y="145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61" y="143"/>
                    </a:lnTo>
                    <a:lnTo>
                      <a:pt x="161" y="143"/>
                    </a:lnTo>
                    <a:lnTo>
                      <a:pt x="161" y="145"/>
                    </a:lnTo>
                    <a:lnTo>
                      <a:pt x="161" y="143"/>
                    </a:lnTo>
                    <a:lnTo>
                      <a:pt x="163" y="143"/>
                    </a:lnTo>
                    <a:lnTo>
                      <a:pt x="163" y="145"/>
                    </a:lnTo>
                    <a:lnTo>
                      <a:pt x="163" y="145"/>
                    </a:lnTo>
                    <a:lnTo>
                      <a:pt x="165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8"/>
                    </a:lnTo>
                    <a:lnTo>
                      <a:pt x="165" y="148"/>
                    </a:lnTo>
                    <a:lnTo>
                      <a:pt x="163" y="148"/>
                    </a:lnTo>
                    <a:lnTo>
                      <a:pt x="165" y="148"/>
                    </a:lnTo>
                    <a:lnTo>
                      <a:pt x="167" y="148"/>
                    </a:lnTo>
                    <a:lnTo>
                      <a:pt x="168" y="148"/>
                    </a:lnTo>
                    <a:lnTo>
                      <a:pt x="167" y="148"/>
                    </a:lnTo>
                    <a:lnTo>
                      <a:pt x="167" y="146"/>
                    </a:lnTo>
                    <a:lnTo>
                      <a:pt x="167" y="146"/>
                    </a:lnTo>
                    <a:lnTo>
                      <a:pt x="168" y="146"/>
                    </a:lnTo>
                    <a:lnTo>
                      <a:pt x="168" y="146"/>
                    </a:lnTo>
                    <a:lnTo>
                      <a:pt x="170" y="148"/>
                    </a:lnTo>
                    <a:lnTo>
                      <a:pt x="170" y="148"/>
                    </a:lnTo>
                    <a:lnTo>
                      <a:pt x="170" y="148"/>
                    </a:lnTo>
                    <a:lnTo>
                      <a:pt x="170" y="146"/>
                    </a:lnTo>
                    <a:lnTo>
                      <a:pt x="170" y="146"/>
                    </a:lnTo>
                    <a:lnTo>
                      <a:pt x="170" y="146"/>
                    </a:lnTo>
                    <a:lnTo>
                      <a:pt x="172" y="146"/>
                    </a:lnTo>
                    <a:lnTo>
                      <a:pt x="172" y="146"/>
                    </a:lnTo>
                    <a:lnTo>
                      <a:pt x="172" y="148"/>
                    </a:lnTo>
                    <a:lnTo>
                      <a:pt x="172" y="146"/>
                    </a:lnTo>
                    <a:lnTo>
                      <a:pt x="172" y="146"/>
                    </a:lnTo>
                    <a:lnTo>
                      <a:pt x="172" y="146"/>
                    </a:lnTo>
                    <a:lnTo>
                      <a:pt x="174" y="146"/>
                    </a:lnTo>
                    <a:lnTo>
                      <a:pt x="174" y="145"/>
                    </a:lnTo>
                    <a:lnTo>
                      <a:pt x="174" y="145"/>
                    </a:lnTo>
                    <a:lnTo>
                      <a:pt x="176" y="145"/>
                    </a:lnTo>
                    <a:lnTo>
                      <a:pt x="176" y="145"/>
                    </a:lnTo>
                    <a:lnTo>
                      <a:pt x="178" y="146"/>
                    </a:lnTo>
                    <a:lnTo>
                      <a:pt x="178" y="146"/>
                    </a:lnTo>
                    <a:lnTo>
                      <a:pt x="178" y="146"/>
                    </a:lnTo>
                    <a:lnTo>
                      <a:pt x="178" y="145"/>
                    </a:lnTo>
                    <a:lnTo>
                      <a:pt x="178" y="146"/>
                    </a:lnTo>
                    <a:lnTo>
                      <a:pt x="179" y="145"/>
                    </a:lnTo>
                    <a:lnTo>
                      <a:pt x="181" y="145"/>
                    </a:lnTo>
                    <a:lnTo>
                      <a:pt x="183" y="145"/>
                    </a:lnTo>
                    <a:lnTo>
                      <a:pt x="183" y="145"/>
                    </a:lnTo>
                    <a:lnTo>
                      <a:pt x="183" y="143"/>
                    </a:lnTo>
                    <a:lnTo>
                      <a:pt x="185" y="145"/>
                    </a:lnTo>
                    <a:lnTo>
                      <a:pt x="185" y="145"/>
                    </a:lnTo>
                    <a:lnTo>
                      <a:pt x="187" y="143"/>
                    </a:lnTo>
                    <a:lnTo>
                      <a:pt x="187" y="143"/>
                    </a:lnTo>
                    <a:lnTo>
                      <a:pt x="187" y="145"/>
                    </a:lnTo>
                    <a:lnTo>
                      <a:pt x="187" y="145"/>
                    </a:lnTo>
                    <a:lnTo>
                      <a:pt x="187" y="143"/>
                    </a:lnTo>
                    <a:lnTo>
                      <a:pt x="188" y="143"/>
                    </a:lnTo>
                    <a:lnTo>
                      <a:pt x="188" y="143"/>
                    </a:lnTo>
                    <a:lnTo>
                      <a:pt x="188" y="143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92" y="143"/>
                    </a:lnTo>
                    <a:lnTo>
                      <a:pt x="192" y="143"/>
                    </a:lnTo>
                    <a:lnTo>
                      <a:pt x="192" y="143"/>
                    </a:lnTo>
                    <a:lnTo>
                      <a:pt x="192" y="143"/>
                    </a:lnTo>
                    <a:lnTo>
                      <a:pt x="194" y="143"/>
                    </a:lnTo>
                    <a:lnTo>
                      <a:pt x="194" y="143"/>
                    </a:lnTo>
                    <a:lnTo>
                      <a:pt x="194" y="143"/>
                    </a:lnTo>
                    <a:lnTo>
                      <a:pt x="196" y="143"/>
                    </a:lnTo>
                    <a:lnTo>
                      <a:pt x="196" y="143"/>
                    </a:lnTo>
                    <a:lnTo>
                      <a:pt x="196" y="141"/>
                    </a:lnTo>
                    <a:lnTo>
                      <a:pt x="197" y="141"/>
                    </a:lnTo>
                    <a:lnTo>
                      <a:pt x="199" y="141"/>
                    </a:lnTo>
                    <a:lnTo>
                      <a:pt x="199" y="141"/>
                    </a:lnTo>
                    <a:lnTo>
                      <a:pt x="199" y="141"/>
                    </a:lnTo>
                    <a:lnTo>
                      <a:pt x="201" y="13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Freeform 307"/>
              <p:cNvSpPr>
                <a:spLocks/>
              </p:cNvSpPr>
              <p:nvPr/>
            </p:nvSpPr>
            <p:spPr bwMode="auto">
              <a:xfrm>
                <a:off x="6772242" y="2168903"/>
                <a:ext cx="272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2" name="Freeform 308"/>
              <p:cNvSpPr>
                <a:spLocks/>
              </p:cNvSpPr>
              <p:nvPr/>
            </p:nvSpPr>
            <p:spPr bwMode="auto">
              <a:xfrm>
                <a:off x="6633385" y="1878022"/>
                <a:ext cx="13613" cy="4510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0 h 2"/>
                  <a:gd name="T4" fmla="*/ 2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3 w 5"/>
                  <a:gd name="T11" fmla="*/ 2 h 2"/>
                  <a:gd name="T12" fmla="*/ 5 w 5"/>
                  <a:gd name="T13" fmla="*/ 2 h 2"/>
                  <a:gd name="T14" fmla="*/ 5 w 5"/>
                  <a:gd name="T15" fmla="*/ 2 h 2"/>
                  <a:gd name="T16" fmla="*/ 3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3" name="Freeform 309"/>
              <p:cNvSpPr>
                <a:spLocks/>
              </p:cNvSpPr>
              <p:nvPr/>
            </p:nvSpPr>
            <p:spPr bwMode="auto">
              <a:xfrm>
                <a:off x="6641553" y="1878022"/>
                <a:ext cx="10891" cy="4510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0 h 2"/>
                  <a:gd name="T8" fmla="*/ 0 w 4"/>
                  <a:gd name="T9" fmla="*/ 0 h 2"/>
                  <a:gd name="T10" fmla="*/ 2 w 4"/>
                  <a:gd name="T11" fmla="*/ 0 h 2"/>
                  <a:gd name="T12" fmla="*/ 4 w 4"/>
                  <a:gd name="T13" fmla="*/ 2 h 2"/>
                  <a:gd name="T14" fmla="*/ 4 w 4"/>
                  <a:gd name="T15" fmla="*/ 2 h 2"/>
                  <a:gd name="T16" fmla="*/ 4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Freeform 310"/>
              <p:cNvSpPr>
                <a:spLocks/>
              </p:cNvSpPr>
              <p:nvPr/>
            </p:nvSpPr>
            <p:spPr bwMode="auto">
              <a:xfrm>
                <a:off x="6875704" y="1943414"/>
                <a:ext cx="8168" cy="4510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1 w 3"/>
                  <a:gd name="T5" fmla="*/ 0 h 2"/>
                  <a:gd name="T6" fmla="*/ 3 w 3"/>
                  <a:gd name="T7" fmla="*/ 0 h 2"/>
                  <a:gd name="T8" fmla="*/ 1 w 3"/>
                  <a:gd name="T9" fmla="*/ 0 h 2"/>
                  <a:gd name="T10" fmla="*/ 1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Freeform 311"/>
              <p:cNvSpPr>
                <a:spLocks/>
              </p:cNvSpPr>
              <p:nvPr/>
            </p:nvSpPr>
            <p:spPr bwMode="auto">
              <a:xfrm>
                <a:off x="6366561" y="2371844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0 w 2"/>
                  <a:gd name="T13" fmla="*/ 0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Freeform 312"/>
              <p:cNvSpPr>
                <a:spLocks/>
              </p:cNvSpPr>
              <p:nvPr/>
            </p:nvSpPr>
            <p:spPr bwMode="auto">
              <a:xfrm>
                <a:off x="6372007" y="2369589"/>
                <a:ext cx="8168" cy="2255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2 w 3"/>
                  <a:gd name="T11" fmla="*/ 1 h 1"/>
                  <a:gd name="T12" fmla="*/ 2 w 3"/>
                  <a:gd name="T13" fmla="*/ 1 h 1"/>
                  <a:gd name="T14" fmla="*/ 2 w 3"/>
                  <a:gd name="T15" fmla="*/ 1 h 1"/>
                  <a:gd name="T16" fmla="*/ 3 w 3"/>
                  <a:gd name="T17" fmla="*/ 1 h 1"/>
                  <a:gd name="T18" fmla="*/ 2 w 3"/>
                  <a:gd name="T19" fmla="*/ 0 h 1"/>
                  <a:gd name="T20" fmla="*/ 0 w 3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313"/>
              <p:cNvSpPr>
                <a:spLocks/>
              </p:cNvSpPr>
              <p:nvPr/>
            </p:nvSpPr>
            <p:spPr bwMode="auto">
              <a:xfrm>
                <a:off x="6489082" y="1891551"/>
                <a:ext cx="21782" cy="6765"/>
              </a:xfrm>
              <a:custGeom>
                <a:avLst/>
                <a:gdLst>
                  <a:gd name="T0" fmla="*/ 0 w 8"/>
                  <a:gd name="T1" fmla="*/ 3 h 3"/>
                  <a:gd name="T2" fmla="*/ 2 w 8"/>
                  <a:gd name="T3" fmla="*/ 3 h 3"/>
                  <a:gd name="T4" fmla="*/ 4 w 8"/>
                  <a:gd name="T5" fmla="*/ 3 h 3"/>
                  <a:gd name="T6" fmla="*/ 6 w 8"/>
                  <a:gd name="T7" fmla="*/ 3 h 3"/>
                  <a:gd name="T8" fmla="*/ 6 w 8"/>
                  <a:gd name="T9" fmla="*/ 3 h 3"/>
                  <a:gd name="T10" fmla="*/ 8 w 8"/>
                  <a:gd name="T11" fmla="*/ 3 h 3"/>
                  <a:gd name="T12" fmla="*/ 6 w 8"/>
                  <a:gd name="T13" fmla="*/ 3 h 3"/>
                  <a:gd name="T14" fmla="*/ 4 w 8"/>
                  <a:gd name="T15" fmla="*/ 2 h 3"/>
                  <a:gd name="T16" fmla="*/ 2 w 8"/>
                  <a:gd name="T17" fmla="*/ 2 h 3"/>
                  <a:gd name="T18" fmla="*/ 2 w 8"/>
                  <a:gd name="T19" fmla="*/ 2 h 3"/>
                  <a:gd name="T20" fmla="*/ 2 w 8"/>
                  <a:gd name="T21" fmla="*/ 0 h 3"/>
                  <a:gd name="T22" fmla="*/ 0 w 8"/>
                  <a:gd name="T23" fmla="*/ 0 h 3"/>
                  <a:gd name="T24" fmla="*/ 0 w 8"/>
                  <a:gd name="T25" fmla="*/ 0 h 3"/>
                  <a:gd name="T26" fmla="*/ 0 w 8"/>
                  <a:gd name="T27" fmla="*/ 0 h 3"/>
                  <a:gd name="T28" fmla="*/ 0 w 8"/>
                  <a:gd name="T29" fmla="*/ 2 h 3"/>
                  <a:gd name="T30" fmla="*/ 0 w 8"/>
                  <a:gd name="T31" fmla="*/ 2 h 3"/>
                  <a:gd name="T32" fmla="*/ 0 w 8"/>
                  <a:gd name="T33" fmla="*/ 3 h 3"/>
                  <a:gd name="T34" fmla="*/ 0 w 8"/>
                  <a:gd name="T3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3">
                    <a:moveTo>
                      <a:pt x="0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314"/>
              <p:cNvSpPr>
                <a:spLocks/>
              </p:cNvSpPr>
              <p:nvPr/>
            </p:nvSpPr>
            <p:spPr bwMode="auto">
              <a:xfrm>
                <a:off x="6932881" y="2486844"/>
                <a:ext cx="89849" cy="81176"/>
              </a:xfrm>
              <a:custGeom>
                <a:avLst/>
                <a:gdLst>
                  <a:gd name="T0" fmla="*/ 15 w 33"/>
                  <a:gd name="T1" fmla="*/ 4 h 36"/>
                  <a:gd name="T2" fmla="*/ 13 w 33"/>
                  <a:gd name="T3" fmla="*/ 5 h 36"/>
                  <a:gd name="T4" fmla="*/ 13 w 33"/>
                  <a:gd name="T5" fmla="*/ 5 h 36"/>
                  <a:gd name="T6" fmla="*/ 17 w 33"/>
                  <a:gd name="T7" fmla="*/ 7 h 36"/>
                  <a:gd name="T8" fmla="*/ 13 w 33"/>
                  <a:gd name="T9" fmla="*/ 9 h 36"/>
                  <a:gd name="T10" fmla="*/ 9 w 33"/>
                  <a:gd name="T11" fmla="*/ 9 h 36"/>
                  <a:gd name="T12" fmla="*/ 4 w 33"/>
                  <a:gd name="T13" fmla="*/ 11 h 36"/>
                  <a:gd name="T14" fmla="*/ 2 w 33"/>
                  <a:gd name="T15" fmla="*/ 13 h 36"/>
                  <a:gd name="T16" fmla="*/ 6 w 33"/>
                  <a:gd name="T17" fmla="*/ 14 h 36"/>
                  <a:gd name="T18" fmla="*/ 2 w 33"/>
                  <a:gd name="T19" fmla="*/ 16 h 36"/>
                  <a:gd name="T20" fmla="*/ 4 w 33"/>
                  <a:gd name="T21" fmla="*/ 18 h 36"/>
                  <a:gd name="T22" fmla="*/ 6 w 33"/>
                  <a:gd name="T23" fmla="*/ 18 h 36"/>
                  <a:gd name="T24" fmla="*/ 9 w 33"/>
                  <a:gd name="T25" fmla="*/ 20 h 36"/>
                  <a:gd name="T26" fmla="*/ 8 w 33"/>
                  <a:gd name="T27" fmla="*/ 24 h 36"/>
                  <a:gd name="T28" fmla="*/ 8 w 33"/>
                  <a:gd name="T29" fmla="*/ 25 h 36"/>
                  <a:gd name="T30" fmla="*/ 11 w 33"/>
                  <a:gd name="T31" fmla="*/ 25 h 36"/>
                  <a:gd name="T32" fmla="*/ 4 w 33"/>
                  <a:gd name="T33" fmla="*/ 27 h 36"/>
                  <a:gd name="T34" fmla="*/ 2 w 33"/>
                  <a:gd name="T35" fmla="*/ 29 h 36"/>
                  <a:gd name="T36" fmla="*/ 0 w 33"/>
                  <a:gd name="T37" fmla="*/ 29 h 36"/>
                  <a:gd name="T38" fmla="*/ 4 w 33"/>
                  <a:gd name="T39" fmla="*/ 31 h 36"/>
                  <a:gd name="T40" fmla="*/ 0 w 33"/>
                  <a:gd name="T41" fmla="*/ 33 h 36"/>
                  <a:gd name="T42" fmla="*/ 4 w 33"/>
                  <a:gd name="T43" fmla="*/ 33 h 36"/>
                  <a:gd name="T44" fmla="*/ 2 w 33"/>
                  <a:gd name="T45" fmla="*/ 34 h 36"/>
                  <a:gd name="T46" fmla="*/ 6 w 33"/>
                  <a:gd name="T47" fmla="*/ 34 h 36"/>
                  <a:gd name="T48" fmla="*/ 4 w 33"/>
                  <a:gd name="T49" fmla="*/ 36 h 36"/>
                  <a:gd name="T50" fmla="*/ 6 w 33"/>
                  <a:gd name="T51" fmla="*/ 36 h 36"/>
                  <a:gd name="T52" fmla="*/ 8 w 33"/>
                  <a:gd name="T53" fmla="*/ 36 h 36"/>
                  <a:gd name="T54" fmla="*/ 13 w 33"/>
                  <a:gd name="T55" fmla="*/ 34 h 36"/>
                  <a:gd name="T56" fmla="*/ 13 w 33"/>
                  <a:gd name="T57" fmla="*/ 33 h 36"/>
                  <a:gd name="T58" fmla="*/ 17 w 33"/>
                  <a:gd name="T59" fmla="*/ 33 h 36"/>
                  <a:gd name="T60" fmla="*/ 18 w 33"/>
                  <a:gd name="T61" fmla="*/ 31 h 36"/>
                  <a:gd name="T62" fmla="*/ 22 w 33"/>
                  <a:gd name="T63" fmla="*/ 31 h 36"/>
                  <a:gd name="T64" fmla="*/ 26 w 33"/>
                  <a:gd name="T65" fmla="*/ 29 h 36"/>
                  <a:gd name="T66" fmla="*/ 27 w 33"/>
                  <a:gd name="T67" fmla="*/ 27 h 36"/>
                  <a:gd name="T68" fmla="*/ 29 w 33"/>
                  <a:gd name="T69" fmla="*/ 24 h 36"/>
                  <a:gd name="T70" fmla="*/ 27 w 33"/>
                  <a:gd name="T71" fmla="*/ 18 h 36"/>
                  <a:gd name="T72" fmla="*/ 27 w 33"/>
                  <a:gd name="T73" fmla="*/ 13 h 36"/>
                  <a:gd name="T74" fmla="*/ 31 w 33"/>
                  <a:gd name="T75" fmla="*/ 11 h 36"/>
                  <a:gd name="T76" fmla="*/ 33 w 33"/>
                  <a:gd name="T77" fmla="*/ 9 h 36"/>
                  <a:gd name="T78" fmla="*/ 33 w 33"/>
                  <a:gd name="T79" fmla="*/ 9 h 36"/>
                  <a:gd name="T80" fmla="*/ 33 w 33"/>
                  <a:gd name="T81" fmla="*/ 5 h 36"/>
                  <a:gd name="T82" fmla="*/ 31 w 33"/>
                  <a:gd name="T83" fmla="*/ 4 h 36"/>
                  <a:gd name="T84" fmla="*/ 27 w 33"/>
                  <a:gd name="T85" fmla="*/ 0 h 36"/>
                  <a:gd name="T86" fmla="*/ 22 w 33"/>
                  <a:gd name="T87" fmla="*/ 2 h 36"/>
                  <a:gd name="T88" fmla="*/ 24 w 33"/>
                  <a:gd name="T89" fmla="*/ 0 h 36"/>
                  <a:gd name="T90" fmla="*/ 22 w 33"/>
                  <a:gd name="T91" fmla="*/ 0 h 36"/>
                  <a:gd name="T92" fmla="*/ 20 w 33"/>
                  <a:gd name="T93" fmla="*/ 2 h 36"/>
                  <a:gd name="T94" fmla="*/ 20 w 33"/>
                  <a:gd name="T95" fmla="*/ 4 h 36"/>
                  <a:gd name="T96" fmla="*/ 18 w 33"/>
                  <a:gd name="T97" fmla="*/ 0 h 36"/>
                  <a:gd name="T98" fmla="*/ 17 w 33"/>
                  <a:gd name="T99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" h="36">
                    <a:moveTo>
                      <a:pt x="15" y="2"/>
                    </a:move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6" y="14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4" y="25"/>
                    </a:lnTo>
                    <a:lnTo>
                      <a:pt x="8" y="25"/>
                    </a:lnTo>
                    <a:lnTo>
                      <a:pt x="9" y="24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8" y="25"/>
                    </a:lnTo>
                    <a:lnTo>
                      <a:pt x="6" y="27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2" y="31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9" y="36"/>
                    </a:lnTo>
                    <a:lnTo>
                      <a:pt x="13" y="34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5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2" y="31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6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9" y="24"/>
                    </a:lnTo>
                    <a:lnTo>
                      <a:pt x="29" y="22"/>
                    </a:lnTo>
                    <a:lnTo>
                      <a:pt x="29" y="20"/>
                    </a:lnTo>
                    <a:lnTo>
                      <a:pt x="27" y="18"/>
                    </a:lnTo>
                    <a:lnTo>
                      <a:pt x="29" y="18"/>
                    </a:lnTo>
                    <a:lnTo>
                      <a:pt x="29" y="16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9" y="13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Freeform 315"/>
              <p:cNvSpPr>
                <a:spLocks/>
              </p:cNvSpPr>
              <p:nvPr/>
            </p:nvSpPr>
            <p:spPr bwMode="auto">
              <a:xfrm>
                <a:off x="7096242" y="2369589"/>
                <a:ext cx="10891" cy="15784"/>
              </a:xfrm>
              <a:custGeom>
                <a:avLst/>
                <a:gdLst>
                  <a:gd name="T0" fmla="*/ 0 w 4"/>
                  <a:gd name="T1" fmla="*/ 3 h 7"/>
                  <a:gd name="T2" fmla="*/ 0 w 4"/>
                  <a:gd name="T3" fmla="*/ 3 h 7"/>
                  <a:gd name="T4" fmla="*/ 0 w 4"/>
                  <a:gd name="T5" fmla="*/ 5 h 7"/>
                  <a:gd name="T6" fmla="*/ 0 w 4"/>
                  <a:gd name="T7" fmla="*/ 5 h 7"/>
                  <a:gd name="T8" fmla="*/ 2 w 4"/>
                  <a:gd name="T9" fmla="*/ 5 h 7"/>
                  <a:gd name="T10" fmla="*/ 2 w 4"/>
                  <a:gd name="T11" fmla="*/ 5 h 7"/>
                  <a:gd name="T12" fmla="*/ 2 w 4"/>
                  <a:gd name="T13" fmla="*/ 5 h 7"/>
                  <a:gd name="T14" fmla="*/ 2 w 4"/>
                  <a:gd name="T15" fmla="*/ 7 h 7"/>
                  <a:gd name="T16" fmla="*/ 4 w 4"/>
                  <a:gd name="T17" fmla="*/ 7 h 7"/>
                  <a:gd name="T18" fmla="*/ 4 w 4"/>
                  <a:gd name="T19" fmla="*/ 5 h 7"/>
                  <a:gd name="T20" fmla="*/ 4 w 4"/>
                  <a:gd name="T21" fmla="*/ 5 h 7"/>
                  <a:gd name="T22" fmla="*/ 4 w 4"/>
                  <a:gd name="T23" fmla="*/ 3 h 7"/>
                  <a:gd name="T24" fmla="*/ 4 w 4"/>
                  <a:gd name="T25" fmla="*/ 3 h 7"/>
                  <a:gd name="T26" fmla="*/ 2 w 4"/>
                  <a:gd name="T27" fmla="*/ 1 h 7"/>
                  <a:gd name="T28" fmla="*/ 2 w 4"/>
                  <a:gd name="T29" fmla="*/ 0 h 7"/>
                  <a:gd name="T30" fmla="*/ 2 w 4"/>
                  <a:gd name="T31" fmla="*/ 0 h 7"/>
                  <a:gd name="T32" fmla="*/ 2 w 4"/>
                  <a:gd name="T33" fmla="*/ 0 h 7"/>
                  <a:gd name="T34" fmla="*/ 0 w 4"/>
                  <a:gd name="T35" fmla="*/ 1 h 7"/>
                  <a:gd name="T36" fmla="*/ 0 w 4"/>
                  <a:gd name="T37" fmla="*/ 1 h 7"/>
                  <a:gd name="T38" fmla="*/ 0 w 4"/>
                  <a:gd name="T39" fmla="*/ 1 h 7"/>
                  <a:gd name="T40" fmla="*/ 0 w 4"/>
                  <a:gd name="T41" fmla="*/ 3 h 7"/>
                  <a:gd name="T42" fmla="*/ 0 w 4"/>
                  <a:gd name="T4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7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Freeform 316"/>
              <p:cNvSpPr>
                <a:spLocks/>
              </p:cNvSpPr>
              <p:nvPr/>
            </p:nvSpPr>
            <p:spPr bwMode="auto">
              <a:xfrm>
                <a:off x="6998226" y="2416942"/>
                <a:ext cx="19059" cy="15784"/>
              </a:xfrm>
              <a:custGeom>
                <a:avLst/>
                <a:gdLst>
                  <a:gd name="T0" fmla="*/ 0 w 7"/>
                  <a:gd name="T1" fmla="*/ 7 h 7"/>
                  <a:gd name="T2" fmla="*/ 2 w 7"/>
                  <a:gd name="T3" fmla="*/ 6 h 7"/>
                  <a:gd name="T4" fmla="*/ 3 w 7"/>
                  <a:gd name="T5" fmla="*/ 6 h 7"/>
                  <a:gd name="T6" fmla="*/ 3 w 7"/>
                  <a:gd name="T7" fmla="*/ 6 h 7"/>
                  <a:gd name="T8" fmla="*/ 3 w 7"/>
                  <a:gd name="T9" fmla="*/ 6 h 7"/>
                  <a:gd name="T10" fmla="*/ 5 w 7"/>
                  <a:gd name="T11" fmla="*/ 4 h 7"/>
                  <a:gd name="T12" fmla="*/ 5 w 7"/>
                  <a:gd name="T13" fmla="*/ 4 h 7"/>
                  <a:gd name="T14" fmla="*/ 5 w 7"/>
                  <a:gd name="T15" fmla="*/ 4 h 7"/>
                  <a:gd name="T16" fmla="*/ 5 w 7"/>
                  <a:gd name="T17" fmla="*/ 2 h 7"/>
                  <a:gd name="T18" fmla="*/ 5 w 7"/>
                  <a:gd name="T19" fmla="*/ 2 h 7"/>
                  <a:gd name="T20" fmla="*/ 7 w 7"/>
                  <a:gd name="T21" fmla="*/ 2 h 7"/>
                  <a:gd name="T22" fmla="*/ 5 w 7"/>
                  <a:gd name="T23" fmla="*/ 2 h 7"/>
                  <a:gd name="T24" fmla="*/ 7 w 7"/>
                  <a:gd name="T25" fmla="*/ 0 h 7"/>
                  <a:gd name="T26" fmla="*/ 5 w 7"/>
                  <a:gd name="T27" fmla="*/ 0 h 7"/>
                  <a:gd name="T28" fmla="*/ 3 w 7"/>
                  <a:gd name="T29" fmla="*/ 0 h 7"/>
                  <a:gd name="T30" fmla="*/ 3 w 7"/>
                  <a:gd name="T31" fmla="*/ 2 h 7"/>
                  <a:gd name="T32" fmla="*/ 3 w 7"/>
                  <a:gd name="T33" fmla="*/ 2 h 7"/>
                  <a:gd name="T34" fmla="*/ 3 w 7"/>
                  <a:gd name="T35" fmla="*/ 2 h 7"/>
                  <a:gd name="T36" fmla="*/ 2 w 7"/>
                  <a:gd name="T37" fmla="*/ 2 h 7"/>
                  <a:gd name="T38" fmla="*/ 2 w 7"/>
                  <a:gd name="T39" fmla="*/ 2 h 7"/>
                  <a:gd name="T40" fmla="*/ 0 w 7"/>
                  <a:gd name="T41" fmla="*/ 4 h 7"/>
                  <a:gd name="T42" fmla="*/ 0 w 7"/>
                  <a:gd name="T43" fmla="*/ 4 h 7"/>
                  <a:gd name="T44" fmla="*/ 2 w 7"/>
                  <a:gd name="T45" fmla="*/ 6 h 7"/>
                  <a:gd name="T46" fmla="*/ 0 w 7"/>
                  <a:gd name="T47" fmla="*/ 6 h 7"/>
                  <a:gd name="T48" fmla="*/ 0 w 7"/>
                  <a:gd name="T4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Freeform 317"/>
              <p:cNvSpPr>
                <a:spLocks/>
              </p:cNvSpPr>
              <p:nvPr/>
            </p:nvSpPr>
            <p:spPr bwMode="auto">
              <a:xfrm>
                <a:off x="7066293" y="2401157"/>
                <a:ext cx="10891" cy="451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4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2 h 2"/>
                  <a:gd name="T18" fmla="*/ 0 w 4"/>
                  <a:gd name="T19" fmla="*/ 2 h 2"/>
                  <a:gd name="T20" fmla="*/ 0 w 4"/>
                  <a:gd name="T21" fmla="*/ 2 h 2"/>
                  <a:gd name="T22" fmla="*/ 2 w 4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Freeform 318"/>
              <p:cNvSpPr>
                <a:spLocks/>
              </p:cNvSpPr>
              <p:nvPr/>
            </p:nvSpPr>
            <p:spPr bwMode="auto">
              <a:xfrm>
                <a:off x="7066293" y="2405667"/>
                <a:ext cx="0" cy="4510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2 h 2"/>
                  <a:gd name="T5" fmla="*/ 2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Freeform 319"/>
              <p:cNvSpPr>
                <a:spLocks/>
              </p:cNvSpPr>
              <p:nvPr/>
            </p:nvSpPr>
            <p:spPr bwMode="auto">
              <a:xfrm>
                <a:off x="7017284" y="2412432"/>
                <a:ext cx="138857" cy="189411"/>
              </a:xfrm>
              <a:custGeom>
                <a:avLst/>
                <a:gdLst>
                  <a:gd name="T0" fmla="*/ 2 w 51"/>
                  <a:gd name="T1" fmla="*/ 15 h 84"/>
                  <a:gd name="T2" fmla="*/ 0 w 51"/>
                  <a:gd name="T3" fmla="*/ 17 h 84"/>
                  <a:gd name="T4" fmla="*/ 0 w 51"/>
                  <a:gd name="T5" fmla="*/ 20 h 84"/>
                  <a:gd name="T6" fmla="*/ 5 w 51"/>
                  <a:gd name="T7" fmla="*/ 20 h 84"/>
                  <a:gd name="T8" fmla="*/ 2 w 51"/>
                  <a:gd name="T9" fmla="*/ 28 h 84"/>
                  <a:gd name="T10" fmla="*/ 2 w 51"/>
                  <a:gd name="T11" fmla="*/ 29 h 84"/>
                  <a:gd name="T12" fmla="*/ 4 w 51"/>
                  <a:gd name="T13" fmla="*/ 28 h 84"/>
                  <a:gd name="T14" fmla="*/ 5 w 51"/>
                  <a:gd name="T15" fmla="*/ 24 h 84"/>
                  <a:gd name="T16" fmla="*/ 5 w 51"/>
                  <a:gd name="T17" fmla="*/ 26 h 84"/>
                  <a:gd name="T18" fmla="*/ 9 w 51"/>
                  <a:gd name="T19" fmla="*/ 26 h 84"/>
                  <a:gd name="T20" fmla="*/ 7 w 51"/>
                  <a:gd name="T21" fmla="*/ 29 h 84"/>
                  <a:gd name="T22" fmla="*/ 5 w 51"/>
                  <a:gd name="T23" fmla="*/ 35 h 84"/>
                  <a:gd name="T24" fmla="*/ 5 w 51"/>
                  <a:gd name="T25" fmla="*/ 38 h 84"/>
                  <a:gd name="T26" fmla="*/ 9 w 51"/>
                  <a:gd name="T27" fmla="*/ 38 h 84"/>
                  <a:gd name="T28" fmla="*/ 15 w 51"/>
                  <a:gd name="T29" fmla="*/ 37 h 84"/>
                  <a:gd name="T30" fmla="*/ 16 w 51"/>
                  <a:gd name="T31" fmla="*/ 37 h 84"/>
                  <a:gd name="T32" fmla="*/ 16 w 51"/>
                  <a:gd name="T33" fmla="*/ 44 h 84"/>
                  <a:gd name="T34" fmla="*/ 20 w 51"/>
                  <a:gd name="T35" fmla="*/ 44 h 84"/>
                  <a:gd name="T36" fmla="*/ 20 w 51"/>
                  <a:gd name="T37" fmla="*/ 49 h 84"/>
                  <a:gd name="T38" fmla="*/ 18 w 51"/>
                  <a:gd name="T39" fmla="*/ 51 h 84"/>
                  <a:gd name="T40" fmla="*/ 9 w 51"/>
                  <a:gd name="T41" fmla="*/ 57 h 84"/>
                  <a:gd name="T42" fmla="*/ 11 w 51"/>
                  <a:gd name="T43" fmla="*/ 58 h 84"/>
                  <a:gd name="T44" fmla="*/ 4 w 51"/>
                  <a:gd name="T45" fmla="*/ 67 h 84"/>
                  <a:gd name="T46" fmla="*/ 9 w 51"/>
                  <a:gd name="T47" fmla="*/ 67 h 84"/>
                  <a:gd name="T48" fmla="*/ 13 w 51"/>
                  <a:gd name="T49" fmla="*/ 67 h 84"/>
                  <a:gd name="T50" fmla="*/ 18 w 51"/>
                  <a:gd name="T51" fmla="*/ 69 h 84"/>
                  <a:gd name="T52" fmla="*/ 20 w 51"/>
                  <a:gd name="T53" fmla="*/ 71 h 84"/>
                  <a:gd name="T54" fmla="*/ 11 w 51"/>
                  <a:gd name="T55" fmla="*/ 73 h 84"/>
                  <a:gd name="T56" fmla="*/ 0 w 51"/>
                  <a:gd name="T57" fmla="*/ 82 h 84"/>
                  <a:gd name="T58" fmla="*/ 4 w 51"/>
                  <a:gd name="T59" fmla="*/ 84 h 84"/>
                  <a:gd name="T60" fmla="*/ 11 w 51"/>
                  <a:gd name="T61" fmla="*/ 80 h 84"/>
                  <a:gd name="T62" fmla="*/ 16 w 51"/>
                  <a:gd name="T63" fmla="*/ 78 h 84"/>
                  <a:gd name="T64" fmla="*/ 22 w 51"/>
                  <a:gd name="T65" fmla="*/ 78 h 84"/>
                  <a:gd name="T66" fmla="*/ 25 w 51"/>
                  <a:gd name="T67" fmla="*/ 76 h 84"/>
                  <a:gd name="T68" fmla="*/ 29 w 51"/>
                  <a:gd name="T69" fmla="*/ 75 h 84"/>
                  <a:gd name="T70" fmla="*/ 33 w 51"/>
                  <a:gd name="T71" fmla="*/ 76 h 84"/>
                  <a:gd name="T72" fmla="*/ 49 w 51"/>
                  <a:gd name="T73" fmla="*/ 73 h 84"/>
                  <a:gd name="T74" fmla="*/ 44 w 51"/>
                  <a:gd name="T75" fmla="*/ 69 h 84"/>
                  <a:gd name="T76" fmla="*/ 45 w 51"/>
                  <a:gd name="T77" fmla="*/ 67 h 84"/>
                  <a:gd name="T78" fmla="*/ 47 w 51"/>
                  <a:gd name="T79" fmla="*/ 66 h 84"/>
                  <a:gd name="T80" fmla="*/ 51 w 51"/>
                  <a:gd name="T81" fmla="*/ 64 h 84"/>
                  <a:gd name="T82" fmla="*/ 47 w 51"/>
                  <a:gd name="T83" fmla="*/ 55 h 84"/>
                  <a:gd name="T84" fmla="*/ 40 w 51"/>
                  <a:gd name="T85" fmla="*/ 57 h 84"/>
                  <a:gd name="T86" fmla="*/ 42 w 51"/>
                  <a:gd name="T87" fmla="*/ 53 h 84"/>
                  <a:gd name="T88" fmla="*/ 38 w 51"/>
                  <a:gd name="T89" fmla="*/ 49 h 84"/>
                  <a:gd name="T90" fmla="*/ 40 w 51"/>
                  <a:gd name="T91" fmla="*/ 49 h 84"/>
                  <a:gd name="T92" fmla="*/ 36 w 51"/>
                  <a:gd name="T93" fmla="*/ 42 h 84"/>
                  <a:gd name="T94" fmla="*/ 31 w 51"/>
                  <a:gd name="T95" fmla="*/ 38 h 84"/>
                  <a:gd name="T96" fmla="*/ 29 w 51"/>
                  <a:gd name="T97" fmla="*/ 31 h 84"/>
                  <a:gd name="T98" fmla="*/ 22 w 51"/>
                  <a:gd name="T99" fmla="*/ 26 h 84"/>
                  <a:gd name="T100" fmla="*/ 18 w 51"/>
                  <a:gd name="T101" fmla="*/ 24 h 84"/>
                  <a:gd name="T102" fmla="*/ 20 w 51"/>
                  <a:gd name="T103" fmla="*/ 22 h 84"/>
                  <a:gd name="T104" fmla="*/ 24 w 51"/>
                  <a:gd name="T105" fmla="*/ 20 h 84"/>
                  <a:gd name="T106" fmla="*/ 27 w 51"/>
                  <a:gd name="T107" fmla="*/ 13 h 84"/>
                  <a:gd name="T108" fmla="*/ 20 w 51"/>
                  <a:gd name="T109" fmla="*/ 9 h 84"/>
                  <a:gd name="T110" fmla="*/ 13 w 51"/>
                  <a:gd name="T111" fmla="*/ 11 h 84"/>
                  <a:gd name="T112" fmla="*/ 15 w 51"/>
                  <a:gd name="T113" fmla="*/ 9 h 84"/>
                  <a:gd name="T114" fmla="*/ 16 w 51"/>
                  <a:gd name="T115" fmla="*/ 4 h 84"/>
                  <a:gd name="T116" fmla="*/ 15 w 51"/>
                  <a:gd name="T117" fmla="*/ 0 h 84"/>
                  <a:gd name="T118" fmla="*/ 5 w 51"/>
                  <a:gd name="T119" fmla="*/ 2 h 84"/>
                  <a:gd name="T120" fmla="*/ 5 w 51"/>
                  <a:gd name="T121" fmla="*/ 6 h 84"/>
                  <a:gd name="T122" fmla="*/ 2 w 51"/>
                  <a:gd name="T123" fmla="*/ 1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" h="84">
                    <a:moveTo>
                      <a:pt x="4" y="13"/>
                    </a:moveTo>
                    <a:lnTo>
                      <a:pt x="4" y="13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4" y="20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5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7" y="33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7" y="37"/>
                    </a:lnTo>
                    <a:lnTo>
                      <a:pt x="9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6" y="44"/>
                    </a:lnTo>
                    <a:lnTo>
                      <a:pt x="16" y="42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0" y="47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18" y="49"/>
                    </a:lnTo>
                    <a:lnTo>
                      <a:pt x="20" y="51"/>
                    </a:lnTo>
                    <a:lnTo>
                      <a:pt x="20" y="51"/>
                    </a:lnTo>
                    <a:lnTo>
                      <a:pt x="20" y="51"/>
                    </a:lnTo>
                    <a:lnTo>
                      <a:pt x="18" y="51"/>
                    </a:lnTo>
                    <a:lnTo>
                      <a:pt x="15" y="51"/>
                    </a:lnTo>
                    <a:lnTo>
                      <a:pt x="13" y="53"/>
                    </a:lnTo>
                    <a:lnTo>
                      <a:pt x="11" y="55"/>
                    </a:lnTo>
                    <a:lnTo>
                      <a:pt x="7" y="57"/>
                    </a:lnTo>
                    <a:lnTo>
                      <a:pt x="9" y="57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7" y="64"/>
                    </a:lnTo>
                    <a:lnTo>
                      <a:pt x="4" y="66"/>
                    </a:lnTo>
                    <a:lnTo>
                      <a:pt x="4" y="67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7" y="67"/>
                    </a:lnTo>
                    <a:lnTo>
                      <a:pt x="9" y="67"/>
                    </a:lnTo>
                    <a:lnTo>
                      <a:pt x="9" y="67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13" y="67"/>
                    </a:lnTo>
                    <a:lnTo>
                      <a:pt x="13" y="67"/>
                    </a:lnTo>
                    <a:lnTo>
                      <a:pt x="15" y="69"/>
                    </a:lnTo>
                    <a:lnTo>
                      <a:pt x="16" y="71"/>
                    </a:lnTo>
                    <a:lnTo>
                      <a:pt x="16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20" y="69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2" y="69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3"/>
                    </a:lnTo>
                    <a:lnTo>
                      <a:pt x="16" y="73"/>
                    </a:lnTo>
                    <a:lnTo>
                      <a:pt x="13" y="73"/>
                    </a:lnTo>
                    <a:lnTo>
                      <a:pt x="11" y="73"/>
                    </a:lnTo>
                    <a:lnTo>
                      <a:pt x="11" y="73"/>
                    </a:lnTo>
                    <a:lnTo>
                      <a:pt x="9" y="75"/>
                    </a:lnTo>
                    <a:lnTo>
                      <a:pt x="9" y="76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2" y="84"/>
                    </a:lnTo>
                    <a:lnTo>
                      <a:pt x="4" y="84"/>
                    </a:lnTo>
                    <a:lnTo>
                      <a:pt x="4" y="84"/>
                    </a:lnTo>
                    <a:lnTo>
                      <a:pt x="4" y="84"/>
                    </a:lnTo>
                    <a:lnTo>
                      <a:pt x="5" y="82"/>
                    </a:lnTo>
                    <a:lnTo>
                      <a:pt x="5" y="82"/>
                    </a:lnTo>
                    <a:lnTo>
                      <a:pt x="7" y="80"/>
                    </a:lnTo>
                    <a:lnTo>
                      <a:pt x="11" y="80"/>
                    </a:lnTo>
                    <a:lnTo>
                      <a:pt x="13" y="82"/>
                    </a:lnTo>
                    <a:lnTo>
                      <a:pt x="15" y="82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24" y="78"/>
                    </a:lnTo>
                    <a:lnTo>
                      <a:pt x="25" y="78"/>
                    </a:lnTo>
                    <a:lnTo>
                      <a:pt x="25" y="78"/>
                    </a:lnTo>
                    <a:lnTo>
                      <a:pt x="25" y="76"/>
                    </a:lnTo>
                    <a:lnTo>
                      <a:pt x="29" y="76"/>
                    </a:lnTo>
                    <a:lnTo>
                      <a:pt x="29" y="76"/>
                    </a:lnTo>
                    <a:lnTo>
                      <a:pt x="29" y="76"/>
                    </a:lnTo>
                    <a:lnTo>
                      <a:pt x="29" y="76"/>
                    </a:lnTo>
                    <a:lnTo>
                      <a:pt x="29" y="75"/>
                    </a:lnTo>
                    <a:lnTo>
                      <a:pt x="31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8" y="76"/>
                    </a:lnTo>
                    <a:lnTo>
                      <a:pt x="40" y="76"/>
                    </a:lnTo>
                    <a:lnTo>
                      <a:pt x="45" y="75"/>
                    </a:lnTo>
                    <a:lnTo>
                      <a:pt x="45" y="75"/>
                    </a:lnTo>
                    <a:lnTo>
                      <a:pt x="49" y="73"/>
                    </a:lnTo>
                    <a:lnTo>
                      <a:pt x="49" y="71"/>
                    </a:lnTo>
                    <a:lnTo>
                      <a:pt x="49" y="71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45" y="67"/>
                    </a:lnTo>
                    <a:lnTo>
                      <a:pt x="45" y="67"/>
                    </a:lnTo>
                    <a:lnTo>
                      <a:pt x="45" y="67"/>
                    </a:lnTo>
                    <a:lnTo>
                      <a:pt x="44" y="67"/>
                    </a:lnTo>
                    <a:lnTo>
                      <a:pt x="45" y="67"/>
                    </a:lnTo>
                    <a:lnTo>
                      <a:pt x="45" y="66"/>
                    </a:lnTo>
                    <a:lnTo>
                      <a:pt x="47" y="67"/>
                    </a:lnTo>
                    <a:lnTo>
                      <a:pt x="47" y="66"/>
                    </a:lnTo>
                    <a:lnTo>
                      <a:pt x="47" y="66"/>
                    </a:lnTo>
                    <a:lnTo>
                      <a:pt x="47" y="64"/>
                    </a:lnTo>
                    <a:lnTo>
                      <a:pt x="47" y="64"/>
                    </a:lnTo>
                    <a:lnTo>
                      <a:pt x="49" y="64"/>
                    </a:lnTo>
                    <a:lnTo>
                      <a:pt x="51" y="64"/>
                    </a:lnTo>
                    <a:lnTo>
                      <a:pt x="51" y="60"/>
                    </a:lnTo>
                    <a:lnTo>
                      <a:pt x="51" y="60"/>
                    </a:lnTo>
                    <a:lnTo>
                      <a:pt x="51" y="58"/>
                    </a:lnTo>
                    <a:lnTo>
                      <a:pt x="49" y="57"/>
                    </a:lnTo>
                    <a:lnTo>
                      <a:pt x="47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2" y="55"/>
                    </a:lnTo>
                    <a:lnTo>
                      <a:pt x="42" y="57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8" y="57"/>
                    </a:lnTo>
                    <a:lnTo>
                      <a:pt x="40" y="55"/>
                    </a:lnTo>
                    <a:lnTo>
                      <a:pt x="42" y="55"/>
                    </a:lnTo>
                    <a:lnTo>
                      <a:pt x="42" y="53"/>
                    </a:lnTo>
                    <a:lnTo>
                      <a:pt x="42" y="53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38" y="49"/>
                    </a:lnTo>
                    <a:lnTo>
                      <a:pt x="38" y="49"/>
                    </a:lnTo>
                    <a:lnTo>
                      <a:pt x="36" y="47"/>
                    </a:lnTo>
                    <a:lnTo>
                      <a:pt x="38" y="47"/>
                    </a:lnTo>
                    <a:lnTo>
                      <a:pt x="38" y="49"/>
                    </a:lnTo>
                    <a:lnTo>
                      <a:pt x="40" y="49"/>
                    </a:lnTo>
                    <a:lnTo>
                      <a:pt x="40" y="49"/>
                    </a:lnTo>
                    <a:lnTo>
                      <a:pt x="40" y="47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3" y="40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9" y="31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5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2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4" y="20"/>
                    </a:lnTo>
                    <a:lnTo>
                      <a:pt x="24" y="19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9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Freeform 320"/>
              <p:cNvSpPr>
                <a:spLocks/>
              </p:cNvSpPr>
              <p:nvPr/>
            </p:nvSpPr>
            <p:spPr bwMode="auto">
              <a:xfrm>
                <a:off x="7036343" y="2507138"/>
                <a:ext cx="10891" cy="451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4 w 4"/>
                  <a:gd name="T9" fmla="*/ 0 h 2"/>
                  <a:gd name="T10" fmla="*/ 2 w 4"/>
                  <a:gd name="T11" fmla="*/ 0 h 2"/>
                  <a:gd name="T12" fmla="*/ 0 w 4"/>
                  <a:gd name="T13" fmla="*/ 2 h 2"/>
                  <a:gd name="T14" fmla="*/ 2 w 4"/>
                  <a:gd name="T15" fmla="*/ 2 h 2"/>
                  <a:gd name="T16" fmla="*/ 2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Freeform 321"/>
              <p:cNvSpPr>
                <a:spLocks/>
              </p:cNvSpPr>
              <p:nvPr/>
            </p:nvSpPr>
            <p:spPr bwMode="auto">
              <a:xfrm>
                <a:off x="7028175" y="2477824"/>
                <a:ext cx="2723" cy="451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1 w 1"/>
                  <a:gd name="T13" fmla="*/ 2 h 2"/>
                  <a:gd name="T14" fmla="*/ 1 w 1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6" name="Freeform 322"/>
              <p:cNvSpPr>
                <a:spLocks/>
              </p:cNvSpPr>
              <p:nvPr/>
            </p:nvSpPr>
            <p:spPr bwMode="auto">
              <a:xfrm>
                <a:off x="7006394" y="2475569"/>
                <a:ext cx="10891" cy="2255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0 h 1"/>
                  <a:gd name="T10" fmla="*/ 2 w 4"/>
                  <a:gd name="T11" fmla="*/ 0 h 1"/>
                  <a:gd name="T12" fmla="*/ 2 w 4"/>
                  <a:gd name="T13" fmla="*/ 0 h 1"/>
                  <a:gd name="T14" fmla="*/ 0 w 4"/>
                  <a:gd name="T15" fmla="*/ 0 h 1"/>
                  <a:gd name="T16" fmla="*/ 0 w 4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7" name="Freeform 323"/>
              <p:cNvSpPr>
                <a:spLocks/>
              </p:cNvSpPr>
              <p:nvPr/>
            </p:nvSpPr>
            <p:spPr bwMode="auto">
              <a:xfrm>
                <a:off x="7017284" y="2471059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8" name="Freeform 324"/>
              <p:cNvSpPr>
                <a:spLocks/>
              </p:cNvSpPr>
              <p:nvPr/>
            </p:nvSpPr>
            <p:spPr bwMode="auto">
              <a:xfrm>
                <a:off x="7011839" y="2457530"/>
                <a:ext cx="10891" cy="9020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2 h 4"/>
                  <a:gd name="T4" fmla="*/ 4 w 4"/>
                  <a:gd name="T5" fmla="*/ 2 h 4"/>
                  <a:gd name="T6" fmla="*/ 2 w 4"/>
                  <a:gd name="T7" fmla="*/ 0 h 4"/>
                  <a:gd name="T8" fmla="*/ 2 w 4"/>
                  <a:gd name="T9" fmla="*/ 0 h 4"/>
                  <a:gd name="T10" fmla="*/ 0 w 4"/>
                  <a:gd name="T11" fmla="*/ 0 h 4"/>
                  <a:gd name="T12" fmla="*/ 0 w 4"/>
                  <a:gd name="T13" fmla="*/ 0 h 4"/>
                  <a:gd name="T14" fmla="*/ 2 w 4"/>
                  <a:gd name="T15" fmla="*/ 2 h 4"/>
                  <a:gd name="T16" fmla="*/ 2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  <a:gd name="T22" fmla="*/ 0 w 4"/>
                  <a:gd name="T23" fmla="*/ 4 h 4"/>
                  <a:gd name="T24" fmla="*/ 2 w 4"/>
                  <a:gd name="T25" fmla="*/ 4 h 4"/>
                  <a:gd name="T26" fmla="*/ 2 w 4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9" name="Freeform 325"/>
              <p:cNvSpPr>
                <a:spLocks/>
              </p:cNvSpPr>
              <p:nvPr/>
            </p:nvSpPr>
            <p:spPr bwMode="auto">
              <a:xfrm>
                <a:off x="7006394" y="2432726"/>
                <a:ext cx="16336" cy="13529"/>
              </a:xfrm>
              <a:custGeom>
                <a:avLst/>
                <a:gdLst>
                  <a:gd name="T0" fmla="*/ 4 w 6"/>
                  <a:gd name="T1" fmla="*/ 2 h 6"/>
                  <a:gd name="T2" fmla="*/ 4 w 6"/>
                  <a:gd name="T3" fmla="*/ 2 h 6"/>
                  <a:gd name="T4" fmla="*/ 2 w 6"/>
                  <a:gd name="T5" fmla="*/ 0 h 6"/>
                  <a:gd name="T6" fmla="*/ 2 w 6"/>
                  <a:gd name="T7" fmla="*/ 0 h 6"/>
                  <a:gd name="T8" fmla="*/ 2 w 6"/>
                  <a:gd name="T9" fmla="*/ 0 h 6"/>
                  <a:gd name="T10" fmla="*/ 2 w 6"/>
                  <a:gd name="T11" fmla="*/ 2 h 6"/>
                  <a:gd name="T12" fmla="*/ 0 w 6"/>
                  <a:gd name="T13" fmla="*/ 2 h 6"/>
                  <a:gd name="T14" fmla="*/ 0 w 6"/>
                  <a:gd name="T15" fmla="*/ 2 h 6"/>
                  <a:gd name="T16" fmla="*/ 0 w 6"/>
                  <a:gd name="T17" fmla="*/ 4 h 6"/>
                  <a:gd name="T18" fmla="*/ 0 w 6"/>
                  <a:gd name="T19" fmla="*/ 4 h 6"/>
                  <a:gd name="T20" fmla="*/ 0 w 6"/>
                  <a:gd name="T21" fmla="*/ 4 h 6"/>
                  <a:gd name="T22" fmla="*/ 0 w 6"/>
                  <a:gd name="T23" fmla="*/ 4 h 6"/>
                  <a:gd name="T24" fmla="*/ 2 w 6"/>
                  <a:gd name="T25" fmla="*/ 6 h 6"/>
                  <a:gd name="T26" fmla="*/ 2 w 6"/>
                  <a:gd name="T27" fmla="*/ 6 h 6"/>
                  <a:gd name="T28" fmla="*/ 4 w 6"/>
                  <a:gd name="T29" fmla="*/ 6 h 6"/>
                  <a:gd name="T30" fmla="*/ 4 w 6"/>
                  <a:gd name="T31" fmla="*/ 6 h 6"/>
                  <a:gd name="T32" fmla="*/ 4 w 6"/>
                  <a:gd name="T33" fmla="*/ 6 h 6"/>
                  <a:gd name="T34" fmla="*/ 6 w 6"/>
                  <a:gd name="T35" fmla="*/ 4 h 6"/>
                  <a:gd name="T36" fmla="*/ 4 w 6"/>
                  <a:gd name="T37" fmla="*/ 4 h 6"/>
                  <a:gd name="T38" fmla="*/ 4 w 6"/>
                  <a:gd name="T39" fmla="*/ 4 h 6"/>
                  <a:gd name="T40" fmla="*/ 4 w 6"/>
                  <a:gd name="T41" fmla="*/ 4 h 6"/>
                  <a:gd name="T42" fmla="*/ 4 w 6"/>
                  <a:gd name="T4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6">
                    <a:moveTo>
                      <a:pt x="4" y="2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0" name="Freeform 326"/>
              <p:cNvSpPr>
                <a:spLocks/>
              </p:cNvSpPr>
              <p:nvPr/>
            </p:nvSpPr>
            <p:spPr bwMode="auto">
              <a:xfrm>
                <a:off x="7412074" y="2437236"/>
                <a:ext cx="10891" cy="24804"/>
              </a:xfrm>
              <a:custGeom>
                <a:avLst/>
                <a:gdLst>
                  <a:gd name="T0" fmla="*/ 2 w 4"/>
                  <a:gd name="T1" fmla="*/ 8 h 11"/>
                  <a:gd name="T2" fmla="*/ 2 w 4"/>
                  <a:gd name="T3" fmla="*/ 4 h 11"/>
                  <a:gd name="T4" fmla="*/ 4 w 4"/>
                  <a:gd name="T5" fmla="*/ 2 h 11"/>
                  <a:gd name="T6" fmla="*/ 4 w 4"/>
                  <a:gd name="T7" fmla="*/ 2 h 11"/>
                  <a:gd name="T8" fmla="*/ 4 w 4"/>
                  <a:gd name="T9" fmla="*/ 0 h 11"/>
                  <a:gd name="T10" fmla="*/ 4 w 4"/>
                  <a:gd name="T11" fmla="*/ 2 h 11"/>
                  <a:gd name="T12" fmla="*/ 2 w 4"/>
                  <a:gd name="T13" fmla="*/ 2 h 11"/>
                  <a:gd name="T14" fmla="*/ 2 w 4"/>
                  <a:gd name="T15" fmla="*/ 6 h 11"/>
                  <a:gd name="T16" fmla="*/ 2 w 4"/>
                  <a:gd name="T17" fmla="*/ 6 h 11"/>
                  <a:gd name="T18" fmla="*/ 0 w 4"/>
                  <a:gd name="T19" fmla="*/ 8 h 11"/>
                  <a:gd name="T20" fmla="*/ 0 w 4"/>
                  <a:gd name="T21" fmla="*/ 9 h 11"/>
                  <a:gd name="T22" fmla="*/ 0 w 4"/>
                  <a:gd name="T23" fmla="*/ 11 h 11"/>
                  <a:gd name="T24" fmla="*/ 2 w 4"/>
                  <a:gd name="T25" fmla="*/ 11 h 11"/>
                  <a:gd name="T26" fmla="*/ 2 w 4"/>
                  <a:gd name="T27" fmla="*/ 9 h 11"/>
                  <a:gd name="T28" fmla="*/ 2 w 4"/>
                  <a:gd name="T2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1">
                    <a:moveTo>
                      <a:pt x="2" y="8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1" name="Freeform 327"/>
              <p:cNvSpPr>
                <a:spLocks/>
              </p:cNvSpPr>
              <p:nvPr/>
            </p:nvSpPr>
            <p:spPr bwMode="auto">
              <a:xfrm>
                <a:off x="7442024" y="2425961"/>
                <a:ext cx="8168" cy="20294"/>
              </a:xfrm>
              <a:custGeom>
                <a:avLst/>
                <a:gdLst>
                  <a:gd name="T0" fmla="*/ 3 w 3"/>
                  <a:gd name="T1" fmla="*/ 2 h 9"/>
                  <a:gd name="T2" fmla="*/ 3 w 3"/>
                  <a:gd name="T3" fmla="*/ 0 h 9"/>
                  <a:gd name="T4" fmla="*/ 3 w 3"/>
                  <a:gd name="T5" fmla="*/ 0 h 9"/>
                  <a:gd name="T6" fmla="*/ 3 w 3"/>
                  <a:gd name="T7" fmla="*/ 2 h 9"/>
                  <a:gd name="T8" fmla="*/ 2 w 3"/>
                  <a:gd name="T9" fmla="*/ 0 h 9"/>
                  <a:gd name="T10" fmla="*/ 0 w 3"/>
                  <a:gd name="T11" fmla="*/ 3 h 9"/>
                  <a:gd name="T12" fmla="*/ 0 w 3"/>
                  <a:gd name="T13" fmla="*/ 3 h 9"/>
                  <a:gd name="T14" fmla="*/ 0 w 3"/>
                  <a:gd name="T15" fmla="*/ 5 h 9"/>
                  <a:gd name="T16" fmla="*/ 0 w 3"/>
                  <a:gd name="T17" fmla="*/ 5 h 9"/>
                  <a:gd name="T18" fmla="*/ 0 w 3"/>
                  <a:gd name="T19" fmla="*/ 7 h 9"/>
                  <a:gd name="T20" fmla="*/ 0 w 3"/>
                  <a:gd name="T21" fmla="*/ 7 h 9"/>
                  <a:gd name="T22" fmla="*/ 0 w 3"/>
                  <a:gd name="T23" fmla="*/ 7 h 9"/>
                  <a:gd name="T24" fmla="*/ 0 w 3"/>
                  <a:gd name="T25" fmla="*/ 9 h 9"/>
                  <a:gd name="T26" fmla="*/ 0 w 3"/>
                  <a:gd name="T27" fmla="*/ 9 h 9"/>
                  <a:gd name="T28" fmla="*/ 0 w 3"/>
                  <a:gd name="T29" fmla="*/ 9 h 9"/>
                  <a:gd name="T30" fmla="*/ 0 w 3"/>
                  <a:gd name="T31" fmla="*/ 9 h 9"/>
                  <a:gd name="T32" fmla="*/ 2 w 3"/>
                  <a:gd name="T33" fmla="*/ 9 h 9"/>
                  <a:gd name="T34" fmla="*/ 2 w 3"/>
                  <a:gd name="T35" fmla="*/ 7 h 9"/>
                  <a:gd name="T36" fmla="*/ 3 w 3"/>
                  <a:gd name="T37" fmla="*/ 7 h 9"/>
                  <a:gd name="T38" fmla="*/ 3 w 3"/>
                  <a:gd name="T39" fmla="*/ 5 h 9"/>
                  <a:gd name="T40" fmla="*/ 3 w 3"/>
                  <a:gd name="T41" fmla="*/ 5 h 9"/>
                  <a:gd name="T42" fmla="*/ 3 w 3"/>
                  <a:gd name="T43" fmla="*/ 3 h 9"/>
                  <a:gd name="T44" fmla="*/ 3 w 3"/>
                  <a:gd name="T45" fmla="*/ 2 h 9"/>
                  <a:gd name="T46" fmla="*/ 3 w 3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" h="9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2" name="Freeform 328"/>
              <p:cNvSpPr>
                <a:spLocks/>
              </p:cNvSpPr>
              <p:nvPr/>
            </p:nvSpPr>
            <p:spPr bwMode="auto">
              <a:xfrm>
                <a:off x="7455637" y="2371844"/>
                <a:ext cx="10891" cy="902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2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2 w 4"/>
                  <a:gd name="T13" fmla="*/ 4 h 4"/>
                  <a:gd name="T14" fmla="*/ 2 w 4"/>
                  <a:gd name="T15" fmla="*/ 2 h 4"/>
                  <a:gd name="T16" fmla="*/ 4 w 4"/>
                  <a:gd name="T17" fmla="*/ 2 h 4"/>
                  <a:gd name="T18" fmla="*/ 4 w 4"/>
                  <a:gd name="T19" fmla="*/ 2 h 4"/>
                  <a:gd name="T20" fmla="*/ 2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2 w 4"/>
                  <a:gd name="T27" fmla="*/ 0 h 4"/>
                  <a:gd name="T28" fmla="*/ 2 w 4"/>
                  <a:gd name="T29" fmla="*/ 0 h 4"/>
                  <a:gd name="T30" fmla="*/ 2 w 4"/>
                  <a:gd name="T31" fmla="*/ 2 h 4"/>
                  <a:gd name="T32" fmla="*/ 0 w 4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3" name="Freeform 329"/>
              <p:cNvSpPr>
                <a:spLocks/>
              </p:cNvSpPr>
              <p:nvPr/>
            </p:nvSpPr>
            <p:spPr bwMode="auto">
              <a:xfrm>
                <a:off x="7491032" y="2376354"/>
                <a:ext cx="544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Freeform 330"/>
              <p:cNvSpPr>
                <a:spLocks/>
              </p:cNvSpPr>
              <p:nvPr/>
            </p:nvSpPr>
            <p:spPr bwMode="auto">
              <a:xfrm>
                <a:off x="7504646" y="2371844"/>
                <a:ext cx="5445" cy="902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2 w 2"/>
                  <a:gd name="T9" fmla="*/ 2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4 h 4"/>
                  <a:gd name="T16" fmla="*/ 0 w 2"/>
                  <a:gd name="T17" fmla="*/ 4 h 4"/>
                  <a:gd name="T18" fmla="*/ 0 w 2"/>
                  <a:gd name="T19" fmla="*/ 4 h 4"/>
                  <a:gd name="T20" fmla="*/ 2 w 2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5" name="Freeform 331"/>
              <p:cNvSpPr>
                <a:spLocks/>
              </p:cNvSpPr>
              <p:nvPr/>
            </p:nvSpPr>
            <p:spPr bwMode="auto">
              <a:xfrm>
                <a:off x="7344007" y="2189197"/>
                <a:ext cx="32672" cy="15784"/>
              </a:xfrm>
              <a:custGeom>
                <a:avLst/>
                <a:gdLst>
                  <a:gd name="T0" fmla="*/ 7 w 12"/>
                  <a:gd name="T1" fmla="*/ 5 h 7"/>
                  <a:gd name="T2" fmla="*/ 7 w 12"/>
                  <a:gd name="T3" fmla="*/ 5 h 7"/>
                  <a:gd name="T4" fmla="*/ 7 w 12"/>
                  <a:gd name="T5" fmla="*/ 5 h 7"/>
                  <a:gd name="T6" fmla="*/ 9 w 12"/>
                  <a:gd name="T7" fmla="*/ 4 h 7"/>
                  <a:gd name="T8" fmla="*/ 9 w 12"/>
                  <a:gd name="T9" fmla="*/ 5 h 7"/>
                  <a:gd name="T10" fmla="*/ 10 w 12"/>
                  <a:gd name="T11" fmla="*/ 4 h 7"/>
                  <a:gd name="T12" fmla="*/ 10 w 12"/>
                  <a:gd name="T13" fmla="*/ 4 h 7"/>
                  <a:gd name="T14" fmla="*/ 10 w 12"/>
                  <a:gd name="T15" fmla="*/ 4 h 7"/>
                  <a:gd name="T16" fmla="*/ 12 w 12"/>
                  <a:gd name="T17" fmla="*/ 2 h 7"/>
                  <a:gd name="T18" fmla="*/ 12 w 12"/>
                  <a:gd name="T19" fmla="*/ 2 h 7"/>
                  <a:gd name="T20" fmla="*/ 12 w 12"/>
                  <a:gd name="T21" fmla="*/ 2 h 7"/>
                  <a:gd name="T22" fmla="*/ 10 w 12"/>
                  <a:gd name="T23" fmla="*/ 2 h 7"/>
                  <a:gd name="T24" fmla="*/ 10 w 12"/>
                  <a:gd name="T25" fmla="*/ 0 h 7"/>
                  <a:gd name="T26" fmla="*/ 10 w 12"/>
                  <a:gd name="T27" fmla="*/ 2 h 7"/>
                  <a:gd name="T28" fmla="*/ 10 w 12"/>
                  <a:gd name="T29" fmla="*/ 2 h 7"/>
                  <a:gd name="T30" fmla="*/ 9 w 12"/>
                  <a:gd name="T31" fmla="*/ 2 h 7"/>
                  <a:gd name="T32" fmla="*/ 9 w 12"/>
                  <a:gd name="T33" fmla="*/ 2 h 7"/>
                  <a:gd name="T34" fmla="*/ 9 w 12"/>
                  <a:gd name="T35" fmla="*/ 2 h 7"/>
                  <a:gd name="T36" fmla="*/ 9 w 12"/>
                  <a:gd name="T37" fmla="*/ 2 h 7"/>
                  <a:gd name="T38" fmla="*/ 7 w 12"/>
                  <a:gd name="T39" fmla="*/ 2 h 7"/>
                  <a:gd name="T40" fmla="*/ 9 w 12"/>
                  <a:gd name="T41" fmla="*/ 2 h 7"/>
                  <a:gd name="T42" fmla="*/ 7 w 12"/>
                  <a:gd name="T43" fmla="*/ 0 h 7"/>
                  <a:gd name="T44" fmla="*/ 7 w 12"/>
                  <a:gd name="T45" fmla="*/ 0 h 7"/>
                  <a:gd name="T46" fmla="*/ 7 w 12"/>
                  <a:gd name="T47" fmla="*/ 0 h 7"/>
                  <a:gd name="T48" fmla="*/ 5 w 12"/>
                  <a:gd name="T49" fmla="*/ 2 h 7"/>
                  <a:gd name="T50" fmla="*/ 5 w 12"/>
                  <a:gd name="T51" fmla="*/ 2 h 7"/>
                  <a:gd name="T52" fmla="*/ 5 w 12"/>
                  <a:gd name="T53" fmla="*/ 2 h 7"/>
                  <a:gd name="T54" fmla="*/ 5 w 12"/>
                  <a:gd name="T55" fmla="*/ 2 h 7"/>
                  <a:gd name="T56" fmla="*/ 5 w 12"/>
                  <a:gd name="T57" fmla="*/ 4 h 7"/>
                  <a:gd name="T58" fmla="*/ 5 w 12"/>
                  <a:gd name="T59" fmla="*/ 4 h 7"/>
                  <a:gd name="T60" fmla="*/ 3 w 12"/>
                  <a:gd name="T61" fmla="*/ 5 h 7"/>
                  <a:gd name="T62" fmla="*/ 3 w 12"/>
                  <a:gd name="T63" fmla="*/ 5 h 7"/>
                  <a:gd name="T64" fmla="*/ 1 w 12"/>
                  <a:gd name="T65" fmla="*/ 5 h 7"/>
                  <a:gd name="T66" fmla="*/ 1 w 12"/>
                  <a:gd name="T67" fmla="*/ 5 h 7"/>
                  <a:gd name="T68" fmla="*/ 1 w 12"/>
                  <a:gd name="T69" fmla="*/ 5 h 7"/>
                  <a:gd name="T70" fmla="*/ 0 w 12"/>
                  <a:gd name="T71" fmla="*/ 5 h 7"/>
                  <a:gd name="T72" fmla="*/ 0 w 12"/>
                  <a:gd name="T73" fmla="*/ 7 h 7"/>
                  <a:gd name="T74" fmla="*/ 0 w 12"/>
                  <a:gd name="T75" fmla="*/ 7 h 7"/>
                  <a:gd name="T76" fmla="*/ 0 w 12"/>
                  <a:gd name="T77" fmla="*/ 7 h 7"/>
                  <a:gd name="T78" fmla="*/ 1 w 12"/>
                  <a:gd name="T79" fmla="*/ 7 h 7"/>
                  <a:gd name="T80" fmla="*/ 1 w 12"/>
                  <a:gd name="T81" fmla="*/ 7 h 7"/>
                  <a:gd name="T82" fmla="*/ 3 w 12"/>
                  <a:gd name="T83" fmla="*/ 7 h 7"/>
                  <a:gd name="T84" fmla="*/ 3 w 12"/>
                  <a:gd name="T85" fmla="*/ 7 h 7"/>
                  <a:gd name="T86" fmla="*/ 5 w 12"/>
                  <a:gd name="T87" fmla="*/ 7 h 7"/>
                  <a:gd name="T88" fmla="*/ 5 w 12"/>
                  <a:gd name="T89" fmla="*/ 5 h 7"/>
                  <a:gd name="T90" fmla="*/ 7 w 12"/>
                  <a:gd name="T91" fmla="*/ 4 h 7"/>
                  <a:gd name="T92" fmla="*/ 7 w 12"/>
                  <a:gd name="T93" fmla="*/ 5 h 7"/>
                  <a:gd name="T94" fmla="*/ 7 w 12"/>
                  <a:gd name="T9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" h="7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Freeform 332"/>
              <p:cNvSpPr>
                <a:spLocks/>
              </p:cNvSpPr>
              <p:nvPr/>
            </p:nvSpPr>
            <p:spPr bwMode="auto">
              <a:xfrm>
                <a:off x="7344007" y="2189197"/>
                <a:ext cx="13613" cy="9020"/>
              </a:xfrm>
              <a:custGeom>
                <a:avLst/>
                <a:gdLst>
                  <a:gd name="T0" fmla="*/ 1 w 5"/>
                  <a:gd name="T1" fmla="*/ 4 h 4"/>
                  <a:gd name="T2" fmla="*/ 1 w 5"/>
                  <a:gd name="T3" fmla="*/ 2 h 4"/>
                  <a:gd name="T4" fmla="*/ 3 w 5"/>
                  <a:gd name="T5" fmla="*/ 2 h 4"/>
                  <a:gd name="T6" fmla="*/ 3 w 5"/>
                  <a:gd name="T7" fmla="*/ 2 h 4"/>
                  <a:gd name="T8" fmla="*/ 3 w 5"/>
                  <a:gd name="T9" fmla="*/ 2 h 4"/>
                  <a:gd name="T10" fmla="*/ 3 w 5"/>
                  <a:gd name="T11" fmla="*/ 2 h 4"/>
                  <a:gd name="T12" fmla="*/ 3 w 5"/>
                  <a:gd name="T13" fmla="*/ 4 h 4"/>
                  <a:gd name="T14" fmla="*/ 3 w 5"/>
                  <a:gd name="T15" fmla="*/ 4 h 4"/>
                  <a:gd name="T16" fmla="*/ 5 w 5"/>
                  <a:gd name="T17" fmla="*/ 2 h 4"/>
                  <a:gd name="T18" fmla="*/ 5 w 5"/>
                  <a:gd name="T19" fmla="*/ 2 h 4"/>
                  <a:gd name="T20" fmla="*/ 5 w 5"/>
                  <a:gd name="T21" fmla="*/ 2 h 4"/>
                  <a:gd name="T22" fmla="*/ 5 w 5"/>
                  <a:gd name="T23" fmla="*/ 2 h 4"/>
                  <a:gd name="T24" fmla="*/ 3 w 5"/>
                  <a:gd name="T25" fmla="*/ 0 h 4"/>
                  <a:gd name="T26" fmla="*/ 3 w 5"/>
                  <a:gd name="T27" fmla="*/ 2 h 4"/>
                  <a:gd name="T28" fmla="*/ 3 w 5"/>
                  <a:gd name="T29" fmla="*/ 2 h 4"/>
                  <a:gd name="T30" fmla="*/ 1 w 5"/>
                  <a:gd name="T31" fmla="*/ 0 h 4"/>
                  <a:gd name="T32" fmla="*/ 1 w 5"/>
                  <a:gd name="T33" fmla="*/ 2 h 4"/>
                  <a:gd name="T34" fmla="*/ 1 w 5"/>
                  <a:gd name="T35" fmla="*/ 2 h 4"/>
                  <a:gd name="T36" fmla="*/ 1 w 5"/>
                  <a:gd name="T37" fmla="*/ 2 h 4"/>
                  <a:gd name="T38" fmla="*/ 0 w 5"/>
                  <a:gd name="T39" fmla="*/ 2 h 4"/>
                  <a:gd name="T40" fmla="*/ 1 w 5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Freeform 333"/>
              <p:cNvSpPr>
                <a:spLocks/>
              </p:cNvSpPr>
              <p:nvPr/>
            </p:nvSpPr>
            <p:spPr bwMode="auto">
              <a:xfrm>
                <a:off x="7357621" y="2180178"/>
                <a:ext cx="10891" cy="902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2 h 4"/>
                  <a:gd name="T6" fmla="*/ 4 w 4"/>
                  <a:gd name="T7" fmla="*/ 2 h 4"/>
                  <a:gd name="T8" fmla="*/ 4 w 4"/>
                  <a:gd name="T9" fmla="*/ 0 h 4"/>
                  <a:gd name="T10" fmla="*/ 4 w 4"/>
                  <a:gd name="T11" fmla="*/ 0 h 4"/>
                  <a:gd name="T12" fmla="*/ 2 w 4"/>
                  <a:gd name="T13" fmla="*/ 0 h 4"/>
                  <a:gd name="T14" fmla="*/ 2 w 4"/>
                  <a:gd name="T15" fmla="*/ 2 h 4"/>
                  <a:gd name="T16" fmla="*/ 2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  <a:gd name="T22" fmla="*/ 0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Freeform 334"/>
              <p:cNvSpPr>
                <a:spLocks/>
              </p:cNvSpPr>
              <p:nvPr/>
            </p:nvSpPr>
            <p:spPr bwMode="auto">
              <a:xfrm>
                <a:off x="7352175" y="2209491"/>
                <a:ext cx="5445" cy="90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  <a:gd name="T4" fmla="*/ 0 w 2"/>
                  <a:gd name="T5" fmla="*/ 4 h 4"/>
                  <a:gd name="T6" fmla="*/ 0 w 2"/>
                  <a:gd name="T7" fmla="*/ 4 h 4"/>
                  <a:gd name="T8" fmla="*/ 2 w 2"/>
                  <a:gd name="T9" fmla="*/ 2 h 4"/>
                  <a:gd name="T10" fmla="*/ 2 w 2"/>
                  <a:gd name="T11" fmla="*/ 2 h 4"/>
                  <a:gd name="T12" fmla="*/ 2 w 2"/>
                  <a:gd name="T13" fmla="*/ 2 h 4"/>
                  <a:gd name="T14" fmla="*/ 2 w 2"/>
                  <a:gd name="T15" fmla="*/ 2 h 4"/>
                  <a:gd name="T16" fmla="*/ 2 w 2"/>
                  <a:gd name="T17" fmla="*/ 0 h 4"/>
                  <a:gd name="T18" fmla="*/ 2 w 2"/>
                  <a:gd name="T19" fmla="*/ 2 h 4"/>
                  <a:gd name="T20" fmla="*/ 2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w 2"/>
                  <a:gd name="T27" fmla="*/ 2 h 4"/>
                  <a:gd name="T28" fmla="*/ 0 w 2"/>
                  <a:gd name="T2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9" name="Freeform 335"/>
              <p:cNvSpPr>
                <a:spLocks/>
              </p:cNvSpPr>
              <p:nvPr/>
            </p:nvSpPr>
            <p:spPr bwMode="auto">
              <a:xfrm>
                <a:off x="7376679" y="2173413"/>
                <a:ext cx="19059" cy="11274"/>
              </a:xfrm>
              <a:custGeom>
                <a:avLst/>
                <a:gdLst>
                  <a:gd name="T0" fmla="*/ 0 w 7"/>
                  <a:gd name="T1" fmla="*/ 5 h 5"/>
                  <a:gd name="T2" fmla="*/ 2 w 7"/>
                  <a:gd name="T3" fmla="*/ 5 h 5"/>
                  <a:gd name="T4" fmla="*/ 2 w 7"/>
                  <a:gd name="T5" fmla="*/ 5 h 5"/>
                  <a:gd name="T6" fmla="*/ 4 w 7"/>
                  <a:gd name="T7" fmla="*/ 5 h 5"/>
                  <a:gd name="T8" fmla="*/ 4 w 7"/>
                  <a:gd name="T9" fmla="*/ 5 h 5"/>
                  <a:gd name="T10" fmla="*/ 4 w 7"/>
                  <a:gd name="T11" fmla="*/ 5 h 5"/>
                  <a:gd name="T12" fmla="*/ 6 w 7"/>
                  <a:gd name="T13" fmla="*/ 5 h 5"/>
                  <a:gd name="T14" fmla="*/ 7 w 7"/>
                  <a:gd name="T15" fmla="*/ 5 h 5"/>
                  <a:gd name="T16" fmla="*/ 7 w 7"/>
                  <a:gd name="T17" fmla="*/ 3 h 5"/>
                  <a:gd name="T18" fmla="*/ 7 w 7"/>
                  <a:gd name="T19" fmla="*/ 3 h 5"/>
                  <a:gd name="T20" fmla="*/ 7 w 7"/>
                  <a:gd name="T21" fmla="*/ 2 h 5"/>
                  <a:gd name="T22" fmla="*/ 6 w 7"/>
                  <a:gd name="T23" fmla="*/ 2 h 5"/>
                  <a:gd name="T24" fmla="*/ 6 w 7"/>
                  <a:gd name="T25" fmla="*/ 0 h 5"/>
                  <a:gd name="T26" fmla="*/ 4 w 7"/>
                  <a:gd name="T27" fmla="*/ 0 h 5"/>
                  <a:gd name="T28" fmla="*/ 4 w 7"/>
                  <a:gd name="T29" fmla="*/ 2 h 5"/>
                  <a:gd name="T30" fmla="*/ 4 w 7"/>
                  <a:gd name="T31" fmla="*/ 0 h 5"/>
                  <a:gd name="T32" fmla="*/ 4 w 7"/>
                  <a:gd name="T33" fmla="*/ 2 h 5"/>
                  <a:gd name="T34" fmla="*/ 4 w 7"/>
                  <a:gd name="T35" fmla="*/ 2 h 5"/>
                  <a:gd name="T36" fmla="*/ 2 w 7"/>
                  <a:gd name="T37" fmla="*/ 2 h 5"/>
                  <a:gd name="T38" fmla="*/ 2 w 7"/>
                  <a:gd name="T39" fmla="*/ 2 h 5"/>
                  <a:gd name="T40" fmla="*/ 2 w 7"/>
                  <a:gd name="T41" fmla="*/ 2 h 5"/>
                  <a:gd name="T42" fmla="*/ 2 w 7"/>
                  <a:gd name="T43" fmla="*/ 3 h 5"/>
                  <a:gd name="T44" fmla="*/ 2 w 7"/>
                  <a:gd name="T45" fmla="*/ 3 h 5"/>
                  <a:gd name="T46" fmla="*/ 2 w 7"/>
                  <a:gd name="T47" fmla="*/ 3 h 5"/>
                  <a:gd name="T48" fmla="*/ 2 w 7"/>
                  <a:gd name="T49" fmla="*/ 3 h 5"/>
                  <a:gd name="T50" fmla="*/ 2 w 7"/>
                  <a:gd name="T51" fmla="*/ 3 h 5"/>
                  <a:gd name="T52" fmla="*/ 2 w 7"/>
                  <a:gd name="T53" fmla="*/ 3 h 5"/>
                  <a:gd name="T54" fmla="*/ 2 w 7"/>
                  <a:gd name="T55" fmla="*/ 3 h 5"/>
                  <a:gd name="T56" fmla="*/ 0 w 7"/>
                  <a:gd name="T57" fmla="*/ 3 h 5"/>
                  <a:gd name="T58" fmla="*/ 2 w 7"/>
                  <a:gd name="T59" fmla="*/ 5 h 5"/>
                  <a:gd name="T60" fmla="*/ 2 w 7"/>
                  <a:gd name="T61" fmla="*/ 5 h 5"/>
                  <a:gd name="T62" fmla="*/ 2 w 7"/>
                  <a:gd name="T63" fmla="*/ 5 h 5"/>
                  <a:gd name="T64" fmla="*/ 0 w 7"/>
                  <a:gd name="T6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0" name="Freeform 336"/>
              <p:cNvSpPr>
                <a:spLocks/>
              </p:cNvSpPr>
              <p:nvPr/>
            </p:nvSpPr>
            <p:spPr bwMode="auto">
              <a:xfrm>
                <a:off x="7395738" y="2168903"/>
                <a:ext cx="10891" cy="9020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4 w 4"/>
                  <a:gd name="T7" fmla="*/ 2 h 4"/>
                  <a:gd name="T8" fmla="*/ 4 w 4"/>
                  <a:gd name="T9" fmla="*/ 0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2 h 4"/>
                  <a:gd name="T18" fmla="*/ 2 w 4"/>
                  <a:gd name="T19" fmla="*/ 2 h 4"/>
                  <a:gd name="T20" fmla="*/ 2 w 4"/>
                  <a:gd name="T21" fmla="*/ 0 h 4"/>
                  <a:gd name="T22" fmla="*/ 2 w 4"/>
                  <a:gd name="T23" fmla="*/ 2 h 4"/>
                  <a:gd name="T24" fmla="*/ 2 w 4"/>
                  <a:gd name="T25" fmla="*/ 2 h 4"/>
                  <a:gd name="T26" fmla="*/ 0 w 4"/>
                  <a:gd name="T27" fmla="*/ 2 h 4"/>
                  <a:gd name="T28" fmla="*/ 0 w 4"/>
                  <a:gd name="T29" fmla="*/ 2 h 4"/>
                  <a:gd name="T30" fmla="*/ 0 w 4"/>
                  <a:gd name="T31" fmla="*/ 2 h 4"/>
                  <a:gd name="T32" fmla="*/ 0 w 4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1" name="Freeform 337"/>
              <p:cNvSpPr>
                <a:spLocks/>
              </p:cNvSpPr>
              <p:nvPr/>
            </p:nvSpPr>
            <p:spPr bwMode="auto">
              <a:xfrm>
                <a:off x="7401184" y="2164393"/>
                <a:ext cx="16336" cy="4510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0 h 2"/>
                  <a:gd name="T4" fmla="*/ 4 w 6"/>
                  <a:gd name="T5" fmla="*/ 0 h 2"/>
                  <a:gd name="T6" fmla="*/ 4 w 6"/>
                  <a:gd name="T7" fmla="*/ 0 h 2"/>
                  <a:gd name="T8" fmla="*/ 2 w 6"/>
                  <a:gd name="T9" fmla="*/ 0 h 2"/>
                  <a:gd name="T10" fmla="*/ 2 w 6"/>
                  <a:gd name="T11" fmla="*/ 0 h 2"/>
                  <a:gd name="T12" fmla="*/ 0 w 6"/>
                  <a:gd name="T13" fmla="*/ 0 h 2"/>
                  <a:gd name="T14" fmla="*/ 0 w 6"/>
                  <a:gd name="T15" fmla="*/ 0 h 2"/>
                  <a:gd name="T16" fmla="*/ 2 w 6"/>
                  <a:gd name="T17" fmla="*/ 0 h 2"/>
                  <a:gd name="T18" fmla="*/ 2 w 6"/>
                  <a:gd name="T19" fmla="*/ 0 h 2"/>
                  <a:gd name="T20" fmla="*/ 2 w 6"/>
                  <a:gd name="T21" fmla="*/ 0 h 2"/>
                  <a:gd name="T22" fmla="*/ 2 w 6"/>
                  <a:gd name="T23" fmla="*/ 0 h 2"/>
                  <a:gd name="T24" fmla="*/ 2 w 6"/>
                  <a:gd name="T25" fmla="*/ 0 h 2"/>
                  <a:gd name="T26" fmla="*/ 2 w 6"/>
                  <a:gd name="T27" fmla="*/ 2 h 2"/>
                  <a:gd name="T28" fmla="*/ 4 w 6"/>
                  <a:gd name="T29" fmla="*/ 2 h 2"/>
                  <a:gd name="T30" fmla="*/ 6 w 6"/>
                  <a:gd name="T3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2" name="Freeform 338"/>
              <p:cNvSpPr>
                <a:spLocks/>
              </p:cNvSpPr>
              <p:nvPr/>
            </p:nvSpPr>
            <p:spPr bwMode="auto">
              <a:xfrm>
                <a:off x="7417520" y="2159884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w 2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3" name="Freeform 339"/>
              <p:cNvSpPr>
                <a:spLocks/>
              </p:cNvSpPr>
              <p:nvPr/>
            </p:nvSpPr>
            <p:spPr bwMode="auto">
              <a:xfrm>
                <a:off x="7431133" y="2159884"/>
                <a:ext cx="5445" cy="451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2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4" name="Freeform 340"/>
              <p:cNvSpPr>
                <a:spLocks/>
              </p:cNvSpPr>
              <p:nvPr/>
            </p:nvSpPr>
            <p:spPr bwMode="auto">
              <a:xfrm>
                <a:off x="7461083" y="2155374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5" name="Freeform 341"/>
              <p:cNvSpPr>
                <a:spLocks/>
              </p:cNvSpPr>
              <p:nvPr/>
            </p:nvSpPr>
            <p:spPr bwMode="auto">
              <a:xfrm>
                <a:off x="7450192" y="2148609"/>
                <a:ext cx="16336" cy="4510"/>
              </a:xfrm>
              <a:custGeom>
                <a:avLst/>
                <a:gdLst>
                  <a:gd name="T0" fmla="*/ 0 w 6"/>
                  <a:gd name="T1" fmla="*/ 2 h 2"/>
                  <a:gd name="T2" fmla="*/ 0 w 6"/>
                  <a:gd name="T3" fmla="*/ 2 h 2"/>
                  <a:gd name="T4" fmla="*/ 0 w 6"/>
                  <a:gd name="T5" fmla="*/ 2 h 2"/>
                  <a:gd name="T6" fmla="*/ 2 w 6"/>
                  <a:gd name="T7" fmla="*/ 2 h 2"/>
                  <a:gd name="T8" fmla="*/ 2 w 6"/>
                  <a:gd name="T9" fmla="*/ 2 h 2"/>
                  <a:gd name="T10" fmla="*/ 2 w 6"/>
                  <a:gd name="T11" fmla="*/ 2 h 2"/>
                  <a:gd name="T12" fmla="*/ 4 w 6"/>
                  <a:gd name="T13" fmla="*/ 2 h 2"/>
                  <a:gd name="T14" fmla="*/ 4 w 6"/>
                  <a:gd name="T15" fmla="*/ 2 h 2"/>
                  <a:gd name="T16" fmla="*/ 4 w 6"/>
                  <a:gd name="T17" fmla="*/ 2 h 2"/>
                  <a:gd name="T18" fmla="*/ 4 w 6"/>
                  <a:gd name="T19" fmla="*/ 2 h 2"/>
                  <a:gd name="T20" fmla="*/ 6 w 6"/>
                  <a:gd name="T21" fmla="*/ 2 h 2"/>
                  <a:gd name="T22" fmla="*/ 6 w 6"/>
                  <a:gd name="T23" fmla="*/ 2 h 2"/>
                  <a:gd name="T24" fmla="*/ 6 w 6"/>
                  <a:gd name="T25" fmla="*/ 2 h 2"/>
                  <a:gd name="T26" fmla="*/ 6 w 6"/>
                  <a:gd name="T27" fmla="*/ 2 h 2"/>
                  <a:gd name="T28" fmla="*/ 4 w 6"/>
                  <a:gd name="T29" fmla="*/ 2 h 2"/>
                  <a:gd name="T30" fmla="*/ 4 w 6"/>
                  <a:gd name="T31" fmla="*/ 0 h 2"/>
                  <a:gd name="T32" fmla="*/ 4 w 6"/>
                  <a:gd name="T33" fmla="*/ 0 h 2"/>
                  <a:gd name="T34" fmla="*/ 4 w 6"/>
                  <a:gd name="T35" fmla="*/ 2 h 2"/>
                  <a:gd name="T36" fmla="*/ 4 w 6"/>
                  <a:gd name="T37" fmla="*/ 2 h 2"/>
                  <a:gd name="T38" fmla="*/ 4 w 6"/>
                  <a:gd name="T39" fmla="*/ 0 h 2"/>
                  <a:gd name="T40" fmla="*/ 2 w 6"/>
                  <a:gd name="T41" fmla="*/ 0 h 2"/>
                  <a:gd name="T42" fmla="*/ 2 w 6"/>
                  <a:gd name="T43" fmla="*/ 2 h 2"/>
                  <a:gd name="T44" fmla="*/ 2 w 6"/>
                  <a:gd name="T45" fmla="*/ 2 h 2"/>
                  <a:gd name="T46" fmla="*/ 2 w 6"/>
                  <a:gd name="T47" fmla="*/ 2 h 2"/>
                  <a:gd name="T48" fmla="*/ 0 w 6"/>
                  <a:gd name="T4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6" name="Freeform 342"/>
              <p:cNvSpPr>
                <a:spLocks/>
              </p:cNvSpPr>
              <p:nvPr/>
            </p:nvSpPr>
            <p:spPr bwMode="auto">
              <a:xfrm>
                <a:off x="7466528" y="2153119"/>
                <a:ext cx="8168" cy="2255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2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1 h 1"/>
                  <a:gd name="T14" fmla="*/ 0 w 3"/>
                  <a:gd name="T15" fmla="*/ 1 h 1"/>
                  <a:gd name="T16" fmla="*/ 0 w 3"/>
                  <a:gd name="T17" fmla="*/ 1 h 1"/>
                  <a:gd name="T18" fmla="*/ 2 w 3"/>
                  <a:gd name="T19" fmla="*/ 1 h 1"/>
                  <a:gd name="T20" fmla="*/ 2 w 3"/>
                  <a:gd name="T21" fmla="*/ 1 h 1"/>
                  <a:gd name="T22" fmla="*/ 2 w 3"/>
                  <a:gd name="T23" fmla="*/ 1 h 1"/>
                  <a:gd name="T24" fmla="*/ 3 w 3"/>
                  <a:gd name="T25" fmla="*/ 1 h 1"/>
                  <a:gd name="T26" fmla="*/ 3 w 3"/>
                  <a:gd name="T27" fmla="*/ 0 h 1"/>
                  <a:gd name="T28" fmla="*/ 3 w 3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7" name="Freeform 343"/>
              <p:cNvSpPr>
                <a:spLocks/>
              </p:cNvSpPr>
              <p:nvPr/>
            </p:nvSpPr>
            <p:spPr bwMode="auto">
              <a:xfrm>
                <a:off x="7474696" y="2148609"/>
                <a:ext cx="5445" cy="451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2 h 2"/>
                  <a:gd name="T20" fmla="*/ 2 w 2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8" name="Freeform 344"/>
              <p:cNvSpPr>
                <a:spLocks/>
              </p:cNvSpPr>
              <p:nvPr/>
            </p:nvSpPr>
            <p:spPr bwMode="auto">
              <a:xfrm>
                <a:off x="7496478" y="2139590"/>
                <a:ext cx="13613" cy="4510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2 w 5"/>
                  <a:gd name="T5" fmla="*/ 0 h 2"/>
                  <a:gd name="T6" fmla="*/ 0 w 5"/>
                  <a:gd name="T7" fmla="*/ 2 h 2"/>
                  <a:gd name="T8" fmla="*/ 2 w 5"/>
                  <a:gd name="T9" fmla="*/ 2 h 2"/>
                  <a:gd name="T10" fmla="*/ 2 w 5"/>
                  <a:gd name="T11" fmla="*/ 2 h 2"/>
                  <a:gd name="T12" fmla="*/ 3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  <a:gd name="T18" fmla="*/ 5 w 5"/>
                  <a:gd name="T19" fmla="*/ 0 h 2"/>
                  <a:gd name="T20" fmla="*/ 3 w 5"/>
                  <a:gd name="T21" fmla="*/ 0 h 2"/>
                  <a:gd name="T22" fmla="*/ 2 w 5"/>
                  <a:gd name="T23" fmla="*/ 0 h 2"/>
                  <a:gd name="T24" fmla="*/ 2 w 5"/>
                  <a:gd name="T25" fmla="*/ 0 h 2"/>
                  <a:gd name="T26" fmla="*/ 2 w 5"/>
                  <a:gd name="T27" fmla="*/ 0 h 2"/>
                  <a:gd name="T28" fmla="*/ 0 w 5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9" name="Freeform 345"/>
              <p:cNvSpPr>
                <a:spLocks/>
              </p:cNvSpPr>
              <p:nvPr/>
            </p:nvSpPr>
            <p:spPr bwMode="auto">
              <a:xfrm>
                <a:off x="7259604" y="2304197"/>
                <a:ext cx="13613" cy="2255"/>
              </a:xfrm>
              <a:custGeom>
                <a:avLst/>
                <a:gdLst>
                  <a:gd name="T0" fmla="*/ 3 w 5"/>
                  <a:gd name="T1" fmla="*/ 0 h 1"/>
                  <a:gd name="T2" fmla="*/ 2 w 5"/>
                  <a:gd name="T3" fmla="*/ 0 h 1"/>
                  <a:gd name="T4" fmla="*/ 2 w 5"/>
                  <a:gd name="T5" fmla="*/ 1 h 1"/>
                  <a:gd name="T6" fmla="*/ 2 w 5"/>
                  <a:gd name="T7" fmla="*/ 1 h 1"/>
                  <a:gd name="T8" fmla="*/ 0 w 5"/>
                  <a:gd name="T9" fmla="*/ 1 h 1"/>
                  <a:gd name="T10" fmla="*/ 0 w 5"/>
                  <a:gd name="T11" fmla="*/ 1 h 1"/>
                  <a:gd name="T12" fmla="*/ 2 w 5"/>
                  <a:gd name="T13" fmla="*/ 1 h 1"/>
                  <a:gd name="T14" fmla="*/ 3 w 5"/>
                  <a:gd name="T15" fmla="*/ 1 h 1"/>
                  <a:gd name="T16" fmla="*/ 5 w 5"/>
                  <a:gd name="T17" fmla="*/ 1 h 1"/>
                  <a:gd name="T18" fmla="*/ 5 w 5"/>
                  <a:gd name="T19" fmla="*/ 0 h 1"/>
                  <a:gd name="T20" fmla="*/ 3 w 5"/>
                  <a:gd name="T21" fmla="*/ 0 h 1"/>
                  <a:gd name="T22" fmla="*/ 5 w 5"/>
                  <a:gd name="T23" fmla="*/ 0 h 1"/>
                  <a:gd name="T24" fmla="*/ 3 w 5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0" name="Freeform 346"/>
              <p:cNvSpPr>
                <a:spLocks/>
              </p:cNvSpPr>
              <p:nvPr/>
            </p:nvSpPr>
            <p:spPr bwMode="auto">
              <a:xfrm>
                <a:off x="7205150" y="23605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347"/>
              <p:cNvSpPr>
                <a:spLocks/>
              </p:cNvSpPr>
              <p:nvPr/>
            </p:nvSpPr>
            <p:spPr bwMode="auto">
              <a:xfrm>
                <a:off x="7218763" y="2331256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Rectangle 348"/>
              <p:cNvSpPr>
                <a:spLocks noChangeArrowheads="1"/>
              </p:cNvSpPr>
              <p:nvPr/>
            </p:nvSpPr>
            <p:spPr bwMode="auto">
              <a:xfrm>
                <a:off x="7205150" y="2344785"/>
                <a:ext cx="5445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3" name="Freeform 349"/>
              <p:cNvSpPr>
                <a:spLocks/>
              </p:cNvSpPr>
              <p:nvPr/>
            </p:nvSpPr>
            <p:spPr bwMode="auto">
              <a:xfrm>
                <a:off x="7254158" y="1947923"/>
                <a:ext cx="141580" cy="74412"/>
              </a:xfrm>
              <a:custGeom>
                <a:avLst/>
                <a:gdLst>
                  <a:gd name="T0" fmla="*/ 4 w 52"/>
                  <a:gd name="T1" fmla="*/ 9 h 33"/>
                  <a:gd name="T2" fmla="*/ 5 w 52"/>
                  <a:gd name="T3" fmla="*/ 7 h 33"/>
                  <a:gd name="T4" fmla="*/ 7 w 52"/>
                  <a:gd name="T5" fmla="*/ 9 h 33"/>
                  <a:gd name="T6" fmla="*/ 11 w 52"/>
                  <a:gd name="T7" fmla="*/ 11 h 33"/>
                  <a:gd name="T8" fmla="*/ 7 w 52"/>
                  <a:gd name="T9" fmla="*/ 13 h 33"/>
                  <a:gd name="T10" fmla="*/ 9 w 52"/>
                  <a:gd name="T11" fmla="*/ 15 h 33"/>
                  <a:gd name="T12" fmla="*/ 11 w 52"/>
                  <a:gd name="T13" fmla="*/ 16 h 33"/>
                  <a:gd name="T14" fmla="*/ 14 w 52"/>
                  <a:gd name="T15" fmla="*/ 18 h 33"/>
                  <a:gd name="T16" fmla="*/ 20 w 52"/>
                  <a:gd name="T17" fmla="*/ 16 h 33"/>
                  <a:gd name="T18" fmla="*/ 20 w 52"/>
                  <a:gd name="T19" fmla="*/ 15 h 33"/>
                  <a:gd name="T20" fmla="*/ 22 w 52"/>
                  <a:gd name="T21" fmla="*/ 15 h 33"/>
                  <a:gd name="T22" fmla="*/ 25 w 52"/>
                  <a:gd name="T23" fmla="*/ 13 h 33"/>
                  <a:gd name="T24" fmla="*/ 29 w 52"/>
                  <a:gd name="T25" fmla="*/ 15 h 33"/>
                  <a:gd name="T26" fmla="*/ 31 w 52"/>
                  <a:gd name="T27" fmla="*/ 15 h 33"/>
                  <a:gd name="T28" fmla="*/ 34 w 52"/>
                  <a:gd name="T29" fmla="*/ 16 h 33"/>
                  <a:gd name="T30" fmla="*/ 29 w 52"/>
                  <a:gd name="T31" fmla="*/ 16 h 33"/>
                  <a:gd name="T32" fmla="*/ 24 w 52"/>
                  <a:gd name="T33" fmla="*/ 18 h 33"/>
                  <a:gd name="T34" fmla="*/ 20 w 52"/>
                  <a:gd name="T35" fmla="*/ 20 h 33"/>
                  <a:gd name="T36" fmla="*/ 18 w 52"/>
                  <a:gd name="T37" fmla="*/ 22 h 33"/>
                  <a:gd name="T38" fmla="*/ 22 w 52"/>
                  <a:gd name="T39" fmla="*/ 22 h 33"/>
                  <a:gd name="T40" fmla="*/ 25 w 52"/>
                  <a:gd name="T41" fmla="*/ 22 h 33"/>
                  <a:gd name="T42" fmla="*/ 31 w 52"/>
                  <a:gd name="T43" fmla="*/ 20 h 33"/>
                  <a:gd name="T44" fmla="*/ 31 w 52"/>
                  <a:gd name="T45" fmla="*/ 22 h 33"/>
                  <a:gd name="T46" fmla="*/ 27 w 52"/>
                  <a:gd name="T47" fmla="*/ 22 h 33"/>
                  <a:gd name="T48" fmla="*/ 25 w 52"/>
                  <a:gd name="T49" fmla="*/ 26 h 33"/>
                  <a:gd name="T50" fmla="*/ 20 w 52"/>
                  <a:gd name="T51" fmla="*/ 26 h 33"/>
                  <a:gd name="T52" fmla="*/ 25 w 52"/>
                  <a:gd name="T53" fmla="*/ 29 h 33"/>
                  <a:gd name="T54" fmla="*/ 29 w 52"/>
                  <a:gd name="T55" fmla="*/ 29 h 33"/>
                  <a:gd name="T56" fmla="*/ 29 w 52"/>
                  <a:gd name="T57" fmla="*/ 31 h 33"/>
                  <a:gd name="T58" fmla="*/ 34 w 52"/>
                  <a:gd name="T59" fmla="*/ 33 h 33"/>
                  <a:gd name="T60" fmla="*/ 34 w 52"/>
                  <a:gd name="T61" fmla="*/ 31 h 33"/>
                  <a:gd name="T62" fmla="*/ 38 w 52"/>
                  <a:gd name="T63" fmla="*/ 26 h 33"/>
                  <a:gd name="T64" fmla="*/ 40 w 52"/>
                  <a:gd name="T65" fmla="*/ 24 h 33"/>
                  <a:gd name="T66" fmla="*/ 40 w 52"/>
                  <a:gd name="T67" fmla="*/ 20 h 33"/>
                  <a:gd name="T68" fmla="*/ 42 w 52"/>
                  <a:gd name="T69" fmla="*/ 16 h 33"/>
                  <a:gd name="T70" fmla="*/ 43 w 52"/>
                  <a:gd name="T71" fmla="*/ 15 h 33"/>
                  <a:gd name="T72" fmla="*/ 52 w 52"/>
                  <a:gd name="T73" fmla="*/ 13 h 33"/>
                  <a:gd name="T74" fmla="*/ 47 w 52"/>
                  <a:gd name="T75" fmla="*/ 11 h 33"/>
                  <a:gd name="T76" fmla="*/ 38 w 52"/>
                  <a:gd name="T77" fmla="*/ 7 h 33"/>
                  <a:gd name="T78" fmla="*/ 36 w 52"/>
                  <a:gd name="T79" fmla="*/ 4 h 33"/>
                  <a:gd name="T80" fmla="*/ 34 w 52"/>
                  <a:gd name="T81" fmla="*/ 6 h 33"/>
                  <a:gd name="T82" fmla="*/ 29 w 52"/>
                  <a:gd name="T83" fmla="*/ 2 h 33"/>
                  <a:gd name="T84" fmla="*/ 25 w 52"/>
                  <a:gd name="T85" fmla="*/ 0 h 33"/>
                  <a:gd name="T86" fmla="*/ 24 w 52"/>
                  <a:gd name="T87" fmla="*/ 2 h 33"/>
                  <a:gd name="T88" fmla="*/ 25 w 52"/>
                  <a:gd name="T89" fmla="*/ 7 h 33"/>
                  <a:gd name="T90" fmla="*/ 27 w 52"/>
                  <a:gd name="T91" fmla="*/ 11 h 33"/>
                  <a:gd name="T92" fmla="*/ 24 w 52"/>
                  <a:gd name="T93" fmla="*/ 7 h 33"/>
                  <a:gd name="T94" fmla="*/ 18 w 52"/>
                  <a:gd name="T95" fmla="*/ 2 h 33"/>
                  <a:gd name="T96" fmla="*/ 16 w 52"/>
                  <a:gd name="T97" fmla="*/ 6 h 33"/>
                  <a:gd name="T98" fmla="*/ 14 w 52"/>
                  <a:gd name="T99" fmla="*/ 7 h 33"/>
                  <a:gd name="T100" fmla="*/ 13 w 52"/>
                  <a:gd name="T101" fmla="*/ 6 h 33"/>
                  <a:gd name="T102" fmla="*/ 13 w 52"/>
                  <a:gd name="T103" fmla="*/ 4 h 33"/>
                  <a:gd name="T104" fmla="*/ 14 w 52"/>
                  <a:gd name="T105" fmla="*/ 2 h 33"/>
                  <a:gd name="T106" fmla="*/ 7 w 52"/>
                  <a:gd name="T107" fmla="*/ 4 h 33"/>
                  <a:gd name="T108" fmla="*/ 2 w 52"/>
                  <a:gd name="T109" fmla="*/ 4 h 33"/>
                  <a:gd name="T110" fmla="*/ 2 w 52"/>
                  <a:gd name="T111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2" h="33">
                    <a:moveTo>
                      <a:pt x="2" y="6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4" y="13"/>
                    </a:lnTo>
                    <a:lnTo>
                      <a:pt x="24" y="13"/>
                    </a:lnTo>
                    <a:lnTo>
                      <a:pt x="24" y="13"/>
                    </a:lnTo>
                    <a:lnTo>
                      <a:pt x="24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15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6"/>
                    </a:lnTo>
                    <a:lnTo>
                      <a:pt x="31" y="16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7" y="16"/>
                    </a:lnTo>
                    <a:lnTo>
                      <a:pt x="25" y="16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18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9" y="22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0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9" y="24"/>
                    </a:lnTo>
                    <a:lnTo>
                      <a:pt x="29" y="26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2" y="26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5" y="29"/>
                    </a:lnTo>
                    <a:lnTo>
                      <a:pt x="25" y="29"/>
                    </a:lnTo>
                    <a:lnTo>
                      <a:pt x="25" y="29"/>
                    </a:lnTo>
                    <a:lnTo>
                      <a:pt x="25" y="29"/>
                    </a:lnTo>
                    <a:lnTo>
                      <a:pt x="25" y="29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31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4" y="33"/>
                    </a:lnTo>
                    <a:lnTo>
                      <a:pt x="34" y="33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4" y="31"/>
                    </a:lnTo>
                    <a:lnTo>
                      <a:pt x="34" y="31"/>
                    </a:lnTo>
                    <a:lnTo>
                      <a:pt x="34" y="31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6" y="27"/>
                    </a:lnTo>
                    <a:lnTo>
                      <a:pt x="36" y="27"/>
                    </a:lnTo>
                    <a:lnTo>
                      <a:pt x="36" y="26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6" y="26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5" y="15"/>
                    </a:lnTo>
                    <a:lnTo>
                      <a:pt x="45" y="15"/>
                    </a:lnTo>
                    <a:lnTo>
                      <a:pt x="47" y="13"/>
                    </a:lnTo>
                    <a:lnTo>
                      <a:pt x="47" y="13"/>
                    </a:lnTo>
                    <a:lnTo>
                      <a:pt x="49" y="13"/>
                    </a:lnTo>
                    <a:lnTo>
                      <a:pt x="51" y="13"/>
                    </a:lnTo>
                    <a:lnTo>
                      <a:pt x="52" y="13"/>
                    </a:lnTo>
                    <a:lnTo>
                      <a:pt x="52" y="13"/>
                    </a:lnTo>
                    <a:lnTo>
                      <a:pt x="52" y="13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51" y="11"/>
                    </a:lnTo>
                    <a:lnTo>
                      <a:pt x="47" y="11"/>
                    </a:lnTo>
                    <a:lnTo>
                      <a:pt x="47" y="11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5" y="9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7" y="11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4" name="Freeform 350"/>
              <p:cNvSpPr>
                <a:spLocks/>
              </p:cNvSpPr>
              <p:nvPr/>
            </p:nvSpPr>
            <p:spPr bwMode="auto">
              <a:xfrm>
                <a:off x="7254158" y="1972727"/>
                <a:ext cx="24504" cy="15784"/>
              </a:xfrm>
              <a:custGeom>
                <a:avLst/>
                <a:gdLst>
                  <a:gd name="T0" fmla="*/ 2 w 9"/>
                  <a:gd name="T1" fmla="*/ 2 h 7"/>
                  <a:gd name="T2" fmla="*/ 2 w 9"/>
                  <a:gd name="T3" fmla="*/ 4 h 7"/>
                  <a:gd name="T4" fmla="*/ 4 w 9"/>
                  <a:gd name="T5" fmla="*/ 4 h 7"/>
                  <a:gd name="T6" fmla="*/ 4 w 9"/>
                  <a:gd name="T7" fmla="*/ 5 h 7"/>
                  <a:gd name="T8" fmla="*/ 5 w 9"/>
                  <a:gd name="T9" fmla="*/ 5 h 7"/>
                  <a:gd name="T10" fmla="*/ 5 w 9"/>
                  <a:gd name="T11" fmla="*/ 5 h 7"/>
                  <a:gd name="T12" fmla="*/ 7 w 9"/>
                  <a:gd name="T13" fmla="*/ 5 h 7"/>
                  <a:gd name="T14" fmla="*/ 7 w 9"/>
                  <a:gd name="T15" fmla="*/ 5 h 7"/>
                  <a:gd name="T16" fmla="*/ 7 w 9"/>
                  <a:gd name="T17" fmla="*/ 7 h 7"/>
                  <a:gd name="T18" fmla="*/ 9 w 9"/>
                  <a:gd name="T19" fmla="*/ 7 h 7"/>
                  <a:gd name="T20" fmla="*/ 9 w 9"/>
                  <a:gd name="T21" fmla="*/ 5 h 7"/>
                  <a:gd name="T22" fmla="*/ 7 w 9"/>
                  <a:gd name="T23" fmla="*/ 5 h 7"/>
                  <a:gd name="T24" fmla="*/ 7 w 9"/>
                  <a:gd name="T25" fmla="*/ 5 h 7"/>
                  <a:gd name="T26" fmla="*/ 7 w 9"/>
                  <a:gd name="T27" fmla="*/ 5 h 7"/>
                  <a:gd name="T28" fmla="*/ 5 w 9"/>
                  <a:gd name="T29" fmla="*/ 4 h 7"/>
                  <a:gd name="T30" fmla="*/ 5 w 9"/>
                  <a:gd name="T31" fmla="*/ 4 h 7"/>
                  <a:gd name="T32" fmla="*/ 5 w 9"/>
                  <a:gd name="T33" fmla="*/ 4 h 7"/>
                  <a:gd name="T34" fmla="*/ 5 w 9"/>
                  <a:gd name="T35" fmla="*/ 4 h 7"/>
                  <a:gd name="T36" fmla="*/ 5 w 9"/>
                  <a:gd name="T37" fmla="*/ 4 h 7"/>
                  <a:gd name="T38" fmla="*/ 4 w 9"/>
                  <a:gd name="T39" fmla="*/ 2 h 7"/>
                  <a:gd name="T40" fmla="*/ 2 w 9"/>
                  <a:gd name="T41" fmla="*/ 2 h 7"/>
                  <a:gd name="T42" fmla="*/ 2 w 9"/>
                  <a:gd name="T43" fmla="*/ 2 h 7"/>
                  <a:gd name="T44" fmla="*/ 2 w 9"/>
                  <a:gd name="T45" fmla="*/ 2 h 7"/>
                  <a:gd name="T46" fmla="*/ 0 w 9"/>
                  <a:gd name="T47" fmla="*/ 0 h 7"/>
                  <a:gd name="T48" fmla="*/ 2 w 9"/>
                  <a:gd name="T49" fmla="*/ 2 h 7"/>
                  <a:gd name="T50" fmla="*/ 2 w 9"/>
                  <a:gd name="T5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7">
                    <a:moveTo>
                      <a:pt x="2" y="2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5" name="Freeform 351"/>
              <p:cNvSpPr>
                <a:spLocks/>
              </p:cNvSpPr>
              <p:nvPr/>
            </p:nvSpPr>
            <p:spPr bwMode="auto">
              <a:xfrm>
                <a:off x="7382125" y="1977237"/>
                <a:ext cx="29950" cy="11274"/>
              </a:xfrm>
              <a:custGeom>
                <a:avLst/>
                <a:gdLst>
                  <a:gd name="T0" fmla="*/ 4 w 11"/>
                  <a:gd name="T1" fmla="*/ 0 h 5"/>
                  <a:gd name="T2" fmla="*/ 4 w 11"/>
                  <a:gd name="T3" fmla="*/ 2 h 5"/>
                  <a:gd name="T4" fmla="*/ 4 w 11"/>
                  <a:gd name="T5" fmla="*/ 2 h 5"/>
                  <a:gd name="T6" fmla="*/ 2 w 11"/>
                  <a:gd name="T7" fmla="*/ 2 h 5"/>
                  <a:gd name="T8" fmla="*/ 0 w 11"/>
                  <a:gd name="T9" fmla="*/ 2 h 5"/>
                  <a:gd name="T10" fmla="*/ 0 w 11"/>
                  <a:gd name="T11" fmla="*/ 2 h 5"/>
                  <a:gd name="T12" fmla="*/ 2 w 11"/>
                  <a:gd name="T13" fmla="*/ 3 h 5"/>
                  <a:gd name="T14" fmla="*/ 2 w 11"/>
                  <a:gd name="T15" fmla="*/ 3 h 5"/>
                  <a:gd name="T16" fmla="*/ 2 w 11"/>
                  <a:gd name="T17" fmla="*/ 3 h 5"/>
                  <a:gd name="T18" fmla="*/ 4 w 11"/>
                  <a:gd name="T19" fmla="*/ 3 h 5"/>
                  <a:gd name="T20" fmla="*/ 4 w 11"/>
                  <a:gd name="T21" fmla="*/ 3 h 5"/>
                  <a:gd name="T22" fmla="*/ 4 w 11"/>
                  <a:gd name="T23" fmla="*/ 5 h 5"/>
                  <a:gd name="T24" fmla="*/ 5 w 11"/>
                  <a:gd name="T25" fmla="*/ 5 h 5"/>
                  <a:gd name="T26" fmla="*/ 5 w 11"/>
                  <a:gd name="T27" fmla="*/ 3 h 5"/>
                  <a:gd name="T28" fmla="*/ 7 w 11"/>
                  <a:gd name="T29" fmla="*/ 3 h 5"/>
                  <a:gd name="T30" fmla="*/ 7 w 11"/>
                  <a:gd name="T31" fmla="*/ 3 h 5"/>
                  <a:gd name="T32" fmla="*/ 9 w 11"/>
                  <a:gd name="T33" fmla="*/ 3 h 5"/>
                  <a:gd name="T34" fmla="*/ 9 w 11"/>
                  <a:gd name="T35" fmla="*/ 3 h 5"/>
                  <a:gd name="T36" fmla="*/ 9 w 11"/>
                  <a:gd name="T37" fmla="*/ 3 h 5"/>
                  <a:gd name="T38" fmla="*/ 9 w 11"/>
                  <a:gd name="T39" fmla="*/ 2 h 5"/>
                  <a:gd name="T40" fmla="*/ 11 w 11"/>
                  <a:gd name="T41" fmla="*/ 2 h 5"/>
                  <a:gd name="T42" fmla="*/ 9 w 11"/>
                  <a:gd name="T43" fmla="*/ 2 h 5"/>
                  <a:gd name="T44" fmla="*/ 9 w 11"/>
                  <a:gd name="T45" fmla="*/ 2 h 5"/>
                  <a:gd name="T46" fmla="*/ 5 w 11"/>
                  <a:gd name="T47" fmla="*/ 2 h 5"/>
                  <a:gd name="T48" fmla="*/ 5 w 11"/>
                  <a:gd name="T49" fmla="*/ 0 h 5"/>
                  <a:gd name="T50" fmla="*/ 4 w 11"/>
                  <a:gd name="T5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5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6" name="Freeform 352"/>
              <p:cNvSpPr>
                <a:spLocks/>
              </p:cNvSpPr>
              <p:nvPr/>
            </p:nvSpPr>
            <p:spPr bwMode="auto">
              <a:xfrm>
                <a:off x="7393016" y="1984002"/>
                <a:ext cx="54454" cy="24804"/>
              </a:xfrm>
              <a:custGeom>
                <a:avLst/>
                <a:gdLst>
                  <a:gd name="T0" fmla="*/ 20 w 20"/>
                  <a:gd name="T1" fmla="*/ 6 h 11"/>
                  <a:gd name="T2" fmla="*/ 20 w 20"/>
                  <a:gd name="T3" fmla="*/ 6 h 11"/>
                  <a:gd name="T4" fmla="*/ 18 w 20"/>
                  <a:gd name="T5" fmla="*/ 6 h 11"/>
                  <a:gd name="T6" fmla="*/ 18 w 20"/>
                  <a:gd name="T7" fmla="*/ 4 h 11"/>
                  <a:gd name="T8" fmla="*/ 16 w 20"/>
                  <a:gd name="T9" fmla="*/ 4 h 11"/>
                  <a:gd name="T10" fmla="*/ 14 w 20"/>
                  <a:gd name="T11" fmla="*/ 4 h 11"/>
                  <a:gd name="T12" fmla="*/ 12 w 20"/>
                  <a:gd name="T13" fmla="*/ 4 h 11"/>
                  <a:gd name="T14" fmla="*/ 11 w 20"/>
                  <a:gd name="T15" fmla="*/ 4 h 11"/>
                  <a:gd name="T16" fmla="*/ 11 w 20"/>
                  <a:gd name="T17" fmla="*/ 2 h 11"/>
                  <a:gd name="T18" fmla="*/ 12 w 20"/>
                  <a:gd name="T19" fmla="*/ 2 h 11"/>
                  <a:gd name="T20" fmla="*/ 11 w 20"/>
                  <a:gd name="T21" fmla="*/ 0 h 11"/>
                  <a:gd name="T22" fmla="*/ 11 w 20"/>
                  <a:gd name="T23" fmla="*/ 0 h 11"/>
                  <a:gd name="T24" fmla="*/ 9 w 20"/>
                  <a:gd name="T25" fmla="*/ 0 h 11"/>
                  <a:gd name="T26" fmla="*/ 9 w 20"/>
                  <a:gd name="T27" fmla="*/ 0 h 11"/>
                  <a:gd name="T28" fmla="*/ 5 w 20"/>
                  <a:gd name="T29" fmla="*/ 2 h 11"/>
                  <a:gd name="T30" fmla="*/ 3 w 20"/>
                  <a:gd name="T31" fmla="*/ 2 h 11"/>
                  <a:gd name="T32" fmla="*/ 1 w 20"/>
                  <a:gd name="T33" fmla="*/ 4 h 11"/>
                  <a:gd name="T34" fmla="*/ 1 w 20"/>
                  <a:gd name="T35" fmla="*/ 4 h 11"/>
                  <a:gd name="T36" fmla="*/ 3 w 20"/>
                  <a:gd name="T37" fmla="*/ 4 h 11"/>
                  <a:gd name="T38" fmla="*/ 3 w 20"/>
                  <a:gd name="T39" fmla="*/ 6 h 11"/>
                  <a:gd name="T40" fmla="*/ 3 w 20"/>
                  <a:gd name="T41" fmla="*/ 6 h 11"/>
                  <a:gd name="T42" fmla="*/ 3 w 20"/>
                  <a:gd name="T43" fmla="*/ 8 h 11"/>
                  <a:gd name="T44" fmla="*/ 1 w 20"/>
                  <a:gd name="T45" fmla="*/ 8 h 11"/>
                  <a:gd name="T46" fmla="*/ 1 w 20"/>
                  <a:gd name="T47" fmla="*/ 10 h 11"/>
                  <a:gd name="T48" fmla="*/ 3 w 20"/>
                  <a:gd name="T49" fmla="*/ 10 h 11"/>
                  <a:gd name="T50" fmla="*/ 7 w 20"/>
                  <a:gd name="T51" fmla="*/ 10 h 11"/>
                  <a:gd name="T52" fmla="*/ 9 w 20"/>
                  <a:gd name="T53" fmla="*/ 8 h 11"/>
                  <a:gd name="T54" fmla="*/ 11 w 20"/>
                  <a:gd name="T55" fmla="*/ 8 h 11"/>
                  <a:gd name="T56" fmla="*/ 11 w 20"/>
                  <a:gd name="T57" fmla="*/ 8 h 11"/>
                  <a:gd name="T58" fmla="*/ 11 w 20"/>
                  <a:gd name="T59" fmla="*/ 8 h 11"/>
                  <a:gd name="T60" fmla="*/ 11 w 20"/>
                  <a:gd name="T61" fmla="*/ 10 h 11"/>
                  <a:gd name="T62" fmla="*/ 9 w 20"/>
                  <a:gd name="T63" fmla="*/ 10 h 11"/>
                  <a:gd name="T64" fmla="*/ 11 w 20"/>
                  <a:gd name="T65" fmla="*/ 10 h 11"/>
                  <a:gd name="T66" fmla="*/ 11 w 20"/>
                  <a:gd name="T67" fmla="*/ 10 h 11"/>
                  <a:gd name="T68" fmla="*/ 12 w 20"/>
                  <a:gd name="T69" fmla="*/ 10 h 11"/>
                  <a:gd name="T70" fmla="*/ 14 w 20"/>
                  <a:gd name="T71" fmla="*/ 10 h 11"/>
                  <a:gd name="T72" fmla="*/ 14 w 20"/>
                  <a:gd name="T73" fmla="*/ 10 h 11"/>
                  <a:gd name="T74" fmla="*/ 16 w 20"/>
                  <a:gd name="T75" fmla="*/ 8 h 11"/>
                  <a:gd name="T76" fmla="*/ 16 w 20"/>
                  <a:gd name="T7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" h="11">
                    <a:moveTo>
                      <a:pt x="16" y="6"/>
                    </a:move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7" name="Freeform 353"/>
              <p:cNvSpPr>
                <a:spLocks/>
              </p:cNvSpPr>
              <p:nvPr/>
            </p:nvSpPr>
            <p:spPr bwMode="auto">
              <a:xfrm>
                <a:off x="7510091" y="1941159"/>
                <a:ext cx="29950" cy="2255"/>
              </a:xfrm>
              <a:custGeom>
                <a:avLst/>
                <a:gdLst>
                  <a:gd name="T0" fmla="*/ 2 w 11"/>
                  <a:gd name="T1" fmla="*/ 1 h 1"/>
                  <a:gd name="T2" fmla="*/ 2 w 11"/>
                  <a:gd name="T3" fmla="*/ 1 h 1"/>
                  <a:gd name="T4" fmla="*/ 2 w 11"/>
                  <a:gd name="T5" fmla="*/ 1 h 1"/>
                  <a:gd name="T6" fmla="*/ 4 w 11"/>
                  <a:gd name="T7" fmla="*/ 1 h 1"/>
                  <a:gd name="T8" fmla="*/ 4 w 11"/>
                  <a:gd name="T9" fmla="*/ 1 h 1"/>
                  <a:gd name="T10" fmla="*/ 4 w 11"/>
                  <a:gd name="T11" fmla="*/ 1 h 1"/>
                  <a:gd name="T12" fmla="*/ 6 w 11"/>
                  <a:gd name="T13" fmla="*/ 1 h 1"/>
                  <a:gd name="T14" fmla="*/ 6 w 11"/>
                  <a:gd name="T15" fmla="*/ 1 h 1"/>
                  <a:gd name="T16" fmla="*/ 7 w 11"/>
                  <a:gd name="T17" fmla="*/ 1 h 1"/>
                  <a:gd name="T18" fmla="*/ 9 w 11"/>
                  <a:gd name="T19" fmla="*/ 1 h 1"/>
                  <a:gd name="T20" fmla="*/ 11 w 11"/>
                  <a:gd name="T21" fmla="*/ 1 h 1"/>
                  <a:gd name="T22" fmla="*/ 9 w 11"/>
                  <a:gd name="T23" fmla="*/ 1 h 1"/>
                  <a:gd name="T24" fmla="*/ 7 w 11"/>
                  <a:gd name="T25" fmla="*/ 0 h 1"/>
                  <a:gd name="T26" fmla="*/ 7 w 11"/>
                  <a:gd name="T27" fmla="*/ 1 h 1"/>
                  <a:gd name="T28" fmla="*/ 6 w 11"/>
                  <a:gd name="T29" fmla="*/ 1 h 1"/>
                  <a:gd name="T30" fmla="*/ 4 w 11"/>
                  <a:gd name="T31" fmla="*/ 1 h 1"/>
                  <a:gd name="T32" fmla="*/ 2 w 11"/>
                  <a:gd name="T33" fmla="*/ 1 h 1"/>
                  <a:gd name="T34" fmla="*/ 0 w 11"/>
                  <a:gd name="T35" fmla="*/ 1 h 1"/>
                  <a:gd name="T36" fmla="*/ 0 w 11"/>
                  <a:gd name="T37" fmla="*/ 1 h 1"/>
                  <a:gd name="T38" fmla="*/ 2 w 1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">
                    <a:moveTo>
                      <a:pt x="2" y="1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8" name="Freeform 354"/>
              <p:cNvSpPr>
                <a:spLocks/>
              </p:cNvSpPr>
              <p:nvPr/>
            </p:nvSpPr>
            <p:spPr bwMode="auto">
              <a:xfrm>
                <a:off x="7461083" y="1972727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2 h 2"/>
                  <a:gd name="T20" fmla="*/ 0 w 2"/>
                  <a:gd name="T21" fmla="*/ 0 h 2"/>
                  <a:gd name="T22" fmla="*/ 0 w 2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9" name="Freeform 355"/>
              <p:cNvSpPr>
                <a:spLocks/>
              </p:cNvSpPr>
              <p:nvPr/>
            </p:nvSpPr>
            <p:spPr bwMode="auto">
              <a:xfrm>
                <a:off x="7496478" y="1968218"/>
                <a:ext cx="5445" cy="45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0" name="Rectangle 356"/>
              <p:cNvSpPr>
                <a:spLocks noChangeArrowheads="1"/>
              </p:cNvSpPr>
              <p:nvPr/>
            </p:nvSpPr>
            <p:spPr bwMode="auto">
              <a:xfrm>
                <a:off x="7474696" y="1972727"/>
                <a:ext cx="5445" cy="2255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1" name="Freeform 357"/>
              <p:cNvSpPr>
                <a:spLocks/>
              </p:cNvSpPr>
              <p:nvPr/>
            </p:nvSpPr>
            <p:spPr bwMode="auto">
              <a:xfrm>
                <a:off x="7480142" y="1968218"/>
                <a:ext cx="16336" cy="4510"/>
              </a:xfrm>
              <a:custGeom>
                <a:avLst/>
                <a:gdLst>
                  <a:gd name="T0" fmla="*/ 2 w 6"/>
                  <a:gd name="T1" fmla="*/ 2 h 2"/>
                  <a:gd name="T2" fmla="*/ 2 w 6"/>
                  <a:gd name="T3" fmla="*/ 2 h 2"/>
                  <a:gd name="T4" fmla="*/ 4 w 6"/>
                  <a:gd name="T5" fmla="*/ 2 h 2"/>
                  <a:gd name="T6" fmla="*/ 6 w 6"/>
                  <a:gd name="T7" fmla="*/ 2 h 2"/>
                  <a:gd name="T8" fmla="*/ 6 w 6"/>
                  <a:gd name="T9" fmla="*/ 2 h 2"/>
                  <a:gd name="T10" fmla="*/ 6 w 6"/>
                  <a:gd name="T11" fmla="*/ 2 h 2"/>
                  <a:gd name="T12" fmla="*/ 6 w 6"/>
                  <a:gd name="T13" fmla="*/ 2 h 2"/>
                  <a:gd name="T14" fmla="*/ 4 w 6"/>
                  <a:gd name="T15" fmla="*/ 2 h 2"/>
                  <a:gd name="T16" fmla="*/ 6 w 6"/>
                  <a:gd name="T17" fmla="*/ 0 h 2"/>
                  <a:gd name="T18" fmla="*/ 2 w 6"/>
                  <a:gd name="T19" fmla="*/ 0 h 2"/>
                  <a:gd name="T20" fmla="*/ 2 w 6"/>
                  <a:gd name="T21" fmla="*/ 0 h 2"/>
                  <a:gd name="T22" fmla="*/ 2 w 6"/>
                  <a:gd name="T23" fmla="*/ 2 h 2"/>
                  <a:gd name="T24" fmla="*/ 0 w 6"/>
                  <a:gd name="T25" fmla="*/ 2 h 2"/>
                  <a:gd name="T26" fmla="*/ 0 w 6"/>
                  <a:gd name="T27" fmla="*/ 2 h 2"/>
                  <a:gd name="T28" fmla="*/ 0 w 6"/>
                  <a:gd name="T29" fmla="*/ 2 h 2"/>
                  <a:gd name="T30" fmla="*/ 2 w 6"/>
                  <a:gd name="T31" fmla="*/ 2 h 2"/>
                  <a:gd name="T32" fmla="*/ 2 w 6"/>
                  <a:gd name="T3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2" name="Freeform 358"/>
              <p:cNvSpPr>
                <a:spLocks/>
              </p:cNvSpPr>
              <p:nvPr/>
            </p:nvSpPr>
            <p:spPr bwMode="auto">
              <a:xfrm>
                <a:off x="7387570" y="2067433"/>
                <a:ext cx="5445" cy="225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3" name="Freeform 359"/>
              <p:cNvSpPr>
                <a:spLocks/>
              </p:cNvSpPr>
              <p:nvPr/>
            </p:nvSpPr>
            <p:spPr bwMode="auto">
              <a:xfrm>
                <a:off x="7344007" y="1936649"/>
                <a:ext cx="117076" cy="31569"/>
              </a:xfrm>
              <a:custGeom>
                <a:avLst/>
                <a:gdLst>
                  <a:gd name="T0" fmla="*/ 1 w 43"/>
                  <a:gd name="T1" fmla="*/ 5 h 14"/>
                  <a:gd name="T2" fmla="*/ 5 w 43"/>
                  <a:gd name="T3" fmla="*/ 5 h 14"/>
                  <a:gd name="T4" fmla="*/ 3 w 43"/>
                  <a:gd name="T5" fmla="*/ 7 h 14"/>
                  <a:gd name="T6" fmla="*/ 3 w 43"/>
                  <a:gd name="T7" fmla="*/ 7 h 14"/>
                  <a:gd name="T8" fmla="*/ 5 w 43"/>
                  <a:gd name="T9" fmla="*/ 7 h 14"/>
                  <a:gd name="T10" fmla="*/ 5 w 43"/>
                  <a:gd name="T11" fmla="*/ 9 h 14"/>
                  <a:gd name="T12" fmla="*/ 9 w 43"/>
                  <a:gd name="T13" fmla="*/ 9 h 14"/>
                  <a:gd name="T14" fmla="*/ 12 w 43"/>
                  <a:gd name="T15" fmla="*/ 7 h 14"/>
                  <a:gd name="T16" fmla="*/ 19 w 43"/>
                  <a:gd name="T17" fmla="*/ 7 h 14"/>
                  <a:gd name="T18" fmla="*/ 19 w 43"/>
                  <a:gd name="T19" fmla="*/ 9 h 14"/>
                  <a:gd name="T20" fmla="*/ 14 w 43"/>
                  <a:gd name="T21" fmla="*/ 9 h 14"/>
                  <a:gd name="T22" fmla="*/ 16 w 43"/>
                  <a:gd name="T23" fmla="*/ 9 h 14"/>
                  <a:gd name="T24" fmla="*/ 12 w 43"/>
                  <a:gd name="T25" fmla="*/ 9 h 14"/>
                  <a:gd name="T26" fmla="*/ 10 w 43"/>
                  <a:gd name="T27" fmla="*/ 9 h 14"/>
                  <a:gd name="T28" fmla="*/ 14 w 43"/>
                  <a:gd name="T29" fmla="*/ 11 h 14"/>
                  <a:gd name="T30" fmla="*/ 18 w 43"/>
                  <a:gd name="T31" fmla="*/ 11 h 14"/>
                  <a:gd name="T32" fmla="*/ 19 w 43"/>
                  <a:gd name="T33" fmla="*/ 12 h 14"/>
                  <a:gd name="T34" fmla="*/ 23 w 43"/>
                  <a:gd name="T35" fmla="*/ 11 h 14"/>
                  <a:gd name="T36" fmla="*/ 25 w 43"/>
                  <a:gd name="T37" fmla="*/ 12 h 14"/>
                  <a:gd name="T38" fmla="*/ 27 w 43"/>
                  <a:gd name="T39" fmla="*/ 14 h 14"/>
                  <a:gd name="T40" fmla="*/ 32 w 43"/>
                  <a:gd name="T41" fmla="*/ 12 h 14"/>
                  <a:gd name="T42" fmla="*/ 34 w 43"/>
                  <a:gd name="T43" fmla="*/ 12 h 14"/>
                  <a:gd name="T44" fmla="*/ 38 w 43"/>
                  <a:gd name="T45" fmla="*/ 11 h 14"/>
                  <a:gd name="T46" fmla="*/ 38 w 43"/>
                  <a:gd name="T47" fmla="*/ 9 h 14"/>
                  <a:gd name="T48" fmla="*/ 39 w 43"/>
                  <a:gd name="T49" fmla="*/ 9 h 14"/>
                  <a:gd name="T50" fmla="*/ 41 w 43"/>
                  <a:gd name="T51" fmla="*/ 7 h 14"/>
                  <a:gd name="T52" fmla="*/ 43 w 43"/>
                  <a:gd name="T53" fmla="*/ 5 h 14"/>
                  <a:gd name="T54" fmla="*/ 41 w 43"/>
                  <a:gd name="T55" fmla="*/ 3 h 14"/>
                  <a:gd name="T56" fmla="*/ 36 w 43"/>
                  <a:gd name="T57" fmla="*/ 3 h 14"/>
                  <a:gd name="T58" fmla="*/ 34 w 43"/>
                  <a:gd name="T59" fmla="*/ 3 h 14"/>
                  <a:gd name="T60" fmla="*/ 34 w 43"/>
                  <a:gd name="T61" fmla="*/ 3 h 14"/>
                  <a:gd name="T62" fmla="*/ 32 w 43"/>
                  <a:gd name="T63" fmla="*/ 2 h 14"/>
                  <a:gd name="T64" fmla="*/ 32 w 43"/>
                  <a:gd name="T65" fmla="*/ 3 h 14"/>
                  <a:gd name="T66" fmla="*/ 30 w 43"/>
                  <a:gd name="T67" fmla="*/ 3 h 14"/>
                  <a:gd name="T68" fmla="*/ 29 w 43"/>
                  <a:gd name="T69" fmla="*/ 3 h 14"/>
                  <a:gd name="T70" fmla="*/ 27 w 43"/>
                  <a:gd name="T71" fmla="*/ 3 h 14"/>
                  <a:gd name="T72" fmla="*/ 27 w 43"/>
                  <a:gd name="T73" fmla="*/ 3 h 14"/>
                  <a:gd name="T74" fmla="*/ 25 w 43"/>
                  <a:gd name="T75" fmla="*/ 3 h 14"/>
                  <a:gd name="T76" fmla="*/ 23 w 43"/>
                  <a:gd name="T77" fmla="*/ 3 h 14"/>
                  <a:gd name="T78" fmla="*/ 23 w 43"/>
                  <a:gd name="T79" fmla="*/ 2 h 14"/>
                  <a:gd name="T80" fmla="*/ 23 w 43"/>
                  <a:gd name="T81" fmla="*/ 2 h 14"/>
                  <a:gd name="T82" fmla="*/ 21 w 43"/>
                  <a:gd name="T83" fmla="*/ 2 h 14"/>
                  <a:gd name="T84" fmla="*/ 19 w 43"/>
                  <a:gd name="T85" fmla="*/ 2 h 14"/>
                  <a:gd name="T86" fmla="*/ 21 w 43"/>
                  <a:gd name="T87" fmla="*/ 3 h 14"/>
                  <a:gd name="T88" fmla="*/ 21 w 43"/>
                  <a:gd name="T89" fmla="*/ 5 h 14"/>
                  <a:gd name="T90" fmla="*/ 18 w 43"/>
                  <a:gd name="T91" fmla="*/ 3 h 14"/>
                  <a:gd name="T92" fmla="*/ 18 w 43"/>
                  <a:gd name="T93" fmla="*/ 3 h 14"/>
                  <a:gd name="T94" fmla="*/ 16 w 43"/>
                  <a:gd name="T95" fmla="*/ 3 h 14"/>
                  <a:gd name="T96" fmla="*/ 12 w 43"/>
                  <a:gd name="T97" fmla="*/ 3 h 14"/>
                  <a:gd name="T98" fmla="*/ 10 w 43"/>
                  <a:gd name="T99" fmla="*/ 2 h 14"/>
                  <a:gd name="T100" fmla="*/ 9 w 43"/>
                  <a:gd name="T101" fmla="*/ 2 h 14"/>
                  <a:gd name="T102" fmla="*/ 7 w 43"/>
                  <a:gd name="T103" fmla="*/ 2 h 14"/>
                  <a:gd name="T104" fmla="*/ 9 w 43"/>
                  <a:gd name="T105" fmla="*/ 2 h 14"/>
                  <a:gd name="T106" fmla="*/ 9 w 43"/>
                  <a:gd name="T107" fmla="*/ 3 h 14"/>
                  <a:gd name="T108" fmla="*/ 9 w 43"/>
                  <a:gd name="T109" fmla="*/ 3 h 14"/>
                  <a:gd name="T110" fmla="*/ 5 w 43"/>
                  <a:gd name="T111" fmla="*/ 3 h 14"/>
                  <a:gd name="T112" fmla="*/ 7 w 43"/>
                  <a:gd name="T113" fmla="*/ 3 h 14"/>
                  <a:gd name="T114" fmla="*/ 7 w 43"/>
                  <a:gd name="T115" fmla="*/ 5 h 14"/>
                  <a:gd name="T116" fmla="*/ 5 w 43"/>
                  <a:gd name="T117" fmla="*/ 3 h 14"/>
                  <a:gd name="T118" fmla="*/ 3 w 43"/>
                  <a:gd name="T119" fmla="*/ 3 h 14"/>
                  <a:gd name="T120" fmla="*/ 0 w 43"/>
                  <a:gd name="T12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" h="14">
                    <a:moveTo>
                      <a:pt x="1" y="3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21" y="11"/>
                    </a:lnTo>
                    <a:lnTo>
                      <a:pt x="23" y="12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4"/>
                    </a:lnTo>
                    <a:lnTo>
                      <a:pt x="29" y="1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1" y="9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2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4" name="Freeform 360"/>
              <p:cNvSpPr>
                <a:spLocks/>
              </p:cNvSpPr>
              <p:nvPr/>
            </p:nvSpPr>
            <p:spPr bwMode="auto">
              <a:xfrm>
                <a:off x="7501923" y="2410177"/>
                <a:ext cx="24504" cy="15784"/>
              </a:xfrm>
              <a:custGeom>
                <a:avLst/>
                <a:gdLst>
                  <a:gd name="T0" fmla="*/ 1 w 9"/>
                  <a:gd name="T1" fmla="*/ 3 h 7"/>
                  <a:gd name="T2" fmla="*/ 1 w 9"/>
                  <a:gd name="T3" fmla="*/ 3 h 7"/>
                  <a:gd name="T4" fmla="*/ 3 w 9"/>
                  <a:gd name="T5" fmla="*/ 5 h 7"/>
                  <a:gd name="T6" fmla="*/ 3 w 9"/>
                  <a:gd name="T7" fmla="*/ 5 h 7"/>
                  <a:gd name="T8" fmla="*/ 1 w 9"/>
                  <a:gd name="T9" fmla="*/ 5 h 7"/>
                  <a:gd name="T10" fmla="*/ 1 w 9"/>
                  <a:gd name="T11" fmla="*/ 7 h 7"/>
                  <a:gd name="T12" fmla="*/ 3 w 9"/>
                  <a:gd name="T13" fmla="*/ 5 h 7"/>
                  <a:gd name="T14" fmla="*/ 3 w 9"/>
                  <a:gd name="T15" fmla="*/ 5 h 7"/>
                  <a:gd name="T16" fmla="*/ 3 w 9"/>
                  <a:gd name="T17" fmla="*/ 3 h 7"/>
                  <a:gd name="T18" fmla="*/ 5 w 9"/>
                  <a:gd name="T19" fmla="*/ 3 h 7"/>
                  <a:gd name="T20" fmla="*/ 5 w 9"/>
                  <a:gd name="T21" fmla="*/ 3 h 7"/>
                  <a:gd name="T22" fmla="*/ 7 w 9"/>
                  <a:gd name="T23" fmla="*/ 3 h 7"/>
                  <a:gd name="T24" fmla="*/ 7 w 9"/>
                  <a:gd name="T25" fmla="*/ 3 h 7"/>
                  <a:gd name="T26" fmla="*/ 7 w 9"/>
                  <a:gd name="T27" fmla="*/ 1 h 7"/>
                  <a:gd name="T28" fmla="*/ 9 w 9"/>
                  <a:gd name="T29" fmla="*/ 1 h 7"/>
                  <a:gd name="T30" fmla="*/ 9 w 9"/>
                  <a:gd name="T31" fmla="*/ 1 h 7"/>
                  <a:gd name="T32" fmla="*/ 9 w 9"/>
                  <a:gd name="T33" fmla="*/ 1 h 7"/>
                  <a:gd name="T34" fmla="*/ 7 w 9"/>
                  <a:gd name="T35" fmla="*/ 1 h 7"/>
                  <a:gd name="T36" fmla="*/ 7 w 9"/>
                  <a:gd name="T37" fmla="*/ 1 h 7"/>
                  <a:gd name="T38" fmla="*/ 7 w 9"/>
                  <a:gd name="T39" fmla="*/ 0 h 7"/>
                  <a:gd name="T40" fmla="*/ 7 w 9"/>
                  <a:gd name="T41" fmla="*/ 0 h 7"/>
                  <a:gd name="T42" fmla="*/ 5 w 9"/>
                  <a:gd name="T43" fmla="*/ 0 h 7"/>
                  <a:gd name="T44" fmla="*/ 3 w 9"/>
                  <a:gd name="T45" fmla="*/ 0 h 7"/>
                  <a:gd name="T46" fmla="*/ 3 w 9"/>
                  <a:gd name="T47" fmla="*/ 1 h 7"/>
                  <a:gd name="T48" fmla="*/ 3 w 9"/>
                  <a:gd name="T49" fmla="*/ 1 h 7"/>
                  <a:gd name="T50" fmla="*/ 1 w 9"/>
                  <a:gd name="T51" fmla="*/ 1 h 7"/>
                  <a:gd name="T52" fmla="*/ 0 w 9"/>
                  <a:gd name="T53" fmla="*/ 1 h 7"/>
                  <a:gd name="T54" fmla="*/ 1 w 9"/>
                  <a:gd name="T5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" h="7">
                    <a:moveTo>
                      <a:pt x="1" y="3"/>
                    </a:moveTo>
                    <a:lnTo>
                      <a:pt x="1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5" name="Freeform 361"/>
              <p:cNvSpPr>
                <a:spLocks/>
              </p:cNvSpPr>
              <p:nvPr/>
            </p:nvSpPr>
            <p:spPr bwMode="auto">
              <a:xfrm>
                <a:off x="7504646" y="2401157"/>
                <a:ext cx="16336" cy="9020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2 w 6"/>
                  <a:gd name="T7" fmla="*/ 4 h 4"/>
                  <a:gd name="T8" fmla="*/ 2 w 6"/>
                  <a:gd name="T9" fmla="*/ 4 h 4"/>
                  <a:gd name="T10" fmla="*/ 4 w 6"/>
                  <a:gd name="T11" fmla="*/ 2 h 4"/>
                  <a:gd name="T12" fmla="*/ 6 w 6"/>
                  <a:gd name="T13" fmla="*/ 2 h 4"/>
                  <a:gd name="T14" fmla="*/ 6 w 6"/>
                  <a:gd name="T15" fmla="*/ 0 h 4"/>
                  <a:gd name="T16" fmla="*/ 6 w 6"/>
                  <a:gd name="T17" fmla="*/ 0 h 4"/>
                  <a:gd name="T18" fmla="*/ 4 w 6"/>
                  <a:gd name="T19" fmla="*/ 0 h 4"/>
                  <a:gd name="T20" fmla="*/ 4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  <a:gd name="T28" fmla="*/ 0 w 6"/>
                  <a:gd name="T29" fmla="*/ 2 h 4"/>
                  <a:gd name="T30" fmla="*/ 0 w 6"/>
                  <a:gd name="T31" fmla="*/ 2 h 4"/>
                  <a:gd name="T32" fmla="*/ 0 w 6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6" name="Freeform 362"/>
              <p:cNvSpPr>
                <a:spLocks/>
              </p:cNvSpPr>
              <p:nvPr/>
            </p:nvSpPr>
            <p:spPr bwMode="auto">
              <a:xfrm>
                <a:off x="7333116" y="2491353"/>
                <a:ext cx="10891" cy="676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0 h 3"/>
                  <a:gd name="T4" fmla="*/ 0 w 4"/>
                  <a:gd name="T5" fmla="*/ 2 h 3"/>
                  <a:gd name="T6" fmla="*/ 2 w 4"/>
                  <a:gd name="T7" fmla="*/ 2 h 3"/>
                  <a:gd name="T8" fmla="*/ 2 w 4"/>
                  <a:gd name="T9" fmla="*/ 2 h 3"/>
                  <a:gd name="T10" fmla="*/ 2 w 4"/>
                  <a:gd name="T11" fmla="*/ 2 h 3"/>
                  <a:gd name="T12" fmla="*/ 2 w 4"/>
                  <a:gd name="T13" fmla="*/ 3 h 3"/>
                  <a:gd name="T14" fmla="*/ 2 w 4"/>
                  <a:gd name="T15" fmla="*/ 3 h 3"/>
                  <a:gd name="T16" fmla="*/ 2 w 4"/>
                  <a:gd name="T17" fmla="*/ 3 h 3"/>
                  <a:gd name="T18" fmla="*/ 2 w 4"/>
                  <a:gd name="T19" fmla="*/ 2 h 3"/>
                  <a:gd name="T20" fmla="*/ 4 w 4"/>
                  <a:gd name="T21" fmla="*/ 2 h 3"/>
                  <a:gd name="T22" fmla="*/ 4 w 4"/>
                  <a:gd name="T23" fmla="*/ 2 h 3"/>
                  <a:gd name="T24" fmla="*/ 2 w 4"/>
                  <a:gd name="T25" fmla="*/ 2 h 3"/>
                  <a:gd name="T26" fmla="*/ 2 w 4"/>
                  <a:gd name="T27" fmla="*/ 0 h 3"/>
                  <a:gd name="T28" fmla="*/ 2 w 4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7" name="Freeform 363"/>
              <p:cNvSpPr>
                <a:spLocks/>
              </p:cNvSpPr>
              <p:nvPr/>
            </p:nvSpPr>
            <p:spPr bwMode="auto">
              <a:xfrm>
                <a:off x="7322226" y="2491353"/>
                <a:ext cx="16336" cy="6765"/>
              </a:xfrm>
              <a:custGeom>
                <a:avLst/>
                <a:gdLst>
                  <a:gd name="T0" fmla="*/ 2 w 6"/>
                  <a:gd name="T1" fmla="*/ 3 h 3"/>
                  <a:gd name="T2" fmla="*/ 2 w 6"/>
                  <a:gd name="T3" fmla="*/ 3 h 3"/>
                  <a:gd name="T4" fmla="*/ 4 w 6"/>
                  <a:gd name="T5" fmla="*/ 3 h 3"/>
                  <a:gd name="T6" fmla="*/ 4 w 6"/>
                  <a:gd name="T7" fmla="*/ 3 h 3"/>
                  <a:gd name="T8" fmla="*/ 4 w 6"/>
                  <a:gd name="T9" fmla="*/ 3 h 3"/>
                  <a:gd name="T10" fmla="*/ 6 w 6"/>
                  <a:gd name="T11" fmla="*/ 3 h 3"/>
                  <a:gd name="T12" fmla="*/ 4 w 6"/>
                  <a:gd name="T13" fmla="*/ 2 h 3"/>
                  <a:gd name="T14" fmla="*/ 4 w 6"/>
                  <a:gd name="T15" fmla="*/ 2 h 3"/>
                  <a:gd name="T16" fmla="*/ 4 w 6"/>
                  <a:gd name="T17" fmla="*/ 2 h 3"/>
                  <a:gd name="T18" fmla="*/ 4 w 6"/>
                  <a:gd name="T19" fmla="*/ 2 h 3"/>
                  <a:gd name="T20" fmla="*/ 4 w 6"/>
                  <a:gd name="T21" fmla="*/ 2 h 3"/>
                  <a:gd name="T22" fmla="*/ 2 w 6"/>
                  <a:gd name="T23" fmla="*/ 2 h 3"/>
                  <a:gd name="T24" fmla="*/ 2 w 6"/>
                  <a:gd name="T25" fmla="*/ 2 h 3"/>
                  <a:gd name="T26" fmla="*/ 2 w 6"/>
                  <a:gd name="T27" fmla="*/ 2 h 3"/>
                  <a:gd name="T28" fmla="*/ 2 w 6"/>
                  <a:gd name="T29" fmla="*/ 0 h 3"/>
                  <a:gd name="T30" fmla="*/ 0 w 6"/>
                  <a:gd name="T31" fmla="*/ 0 h 3"/>
                  <a:gd name="T32" fmla="*/ 0 w 6"/>
                  <a:gd name="T33" fmla="*/ 2 h 3"/>
                  <a:gd name="T34" fmla="*/ 0 w 6"/>
                  <a:gd name="T35" fmla="*/ 2 h 3"/>
                  <a:gd name="T36" fmla="*/ 0 w 6"/>
                  <a:gd name="T37" fmla="*/ 2 h 3"/>
                  <a:gd name="T38" fmla="*/ 0 w 6"/>
                  <a:gd name="T39" fmla="*/ 2 h 3"/>
                  <a:gd name="T40" fmla="*/ 0 w 6"/>
                  <a:gd name="T41" fmla="*/ 2 h 3"/>
                  <a:gd name="T42" fmla="*/ 0 w 6"/>
                  <a:gd name="T43" fmla="*/ 2 h 3"/>
                  <a:gd name="T44" fmla="*/ 2 w 6"/>
                  <a:gd name="T4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8" name="Freeform 364"/>
              <p:cNvSpPr>
                <a:spLocks/>
              </p:cNvSpPr>
              <p:nvPr/>
            </p:nvSpPr>
            <p:spPr bwMode="auto">
              <a:xfrm>
                <a:off x="7297721" y="2477824"/>
                <a:ext cx="21782" cy="13529"/>
              </a:xfrm>
              <a:custGeom>
                <a:avLst/>
                <a:gdLst>
                  <a:gd name="T0" fmla="*/ 6 w 8"/>
                  <a:gd name="T1" fmla="*/ 2 h 6"/>
                  <a:gd name="T2" fmla="*/ 6 w 8"/>
                  <a:gd name="T3" fmla="*/ 2 h 6"/>
                  <a:gd name="T4" fmla="*/ 6 w 8"/>
                  <a:gd name="T5" fmla="*/ 0 h 6"/>
                  <a:gd name="T6" fmla="*/ 6 w 8"/>
                  <a:gd name="T7" fmla="*/ 0 h 6"/>
                  <a:gd name="T8" fmla="*/ 4 w 8"/>
                  <a:gd name="T9" fmla="*/ 0 h 6"/>
                  <a:gd name="T10" fmla="*/ 4 w 8"/>
                  <a:gd name="T11" fmla="*/ 0 h 6"/>
                  <a:gd name="T12" fmla="*/ 2 w 8"/>
                  <a:gd name="T13" fmla="*/ 0 h 6"/>
                  <a:gd name="T14" fmla="*/ 2 w 8"/>
                  <a:gd name="T15" fmla="*/ 0 h 6"/>
                  <a:gd name="T16" fmla="*/ 0 w 8"/>
                  <a:gd name="T17" fmla="*/ 2 h 6"/>
                  <a:gd name="T18" fmla="*/ 0 w 8"/>
                  <a:gd name="T19" fmla="*/ 0 h 6"/>
                  <a:gd name="T20" fmla="*/ 0 w 8"/>
                  <a:gd name="T21" fmla="*/ 0 h 6"/>
                  <a:gd name="T22" fmla="*/ 0 w 8"/>
                  <a:gd name="T23" fmla="*/ 2 h 6"/>
                  <a:gd name="T24" fmla="*/ 0 w 8"/>
                  <a:gd name="T25" fmla="*/ 2 h 6"/>
                  <a:gd name="T26" fmla="*/ 0 w 8"/>
                  <a:gd name="T27" fmla="*/ 2 h 6"/>
                  <a:gd name="T28" fmla="*/ 0 w 8"/>
                  <a:gd name="T29" fmla="*/ 4 h 6"/>
                  <a:gd name="T30" fmla="*/ 0 w 8"/>
                  <a:gd name="T31" fmla="*/ 4 h 6"/>
                  <a:gd name="T32" fmla="*/ 2 w 8"/>
                  <a:gd name="T33" fmla="*/ 4 h 6"/>
                  <a:gd name="T34" fmla="*/ 2 w 8"/>
                  <a:gd name="T35" fmla="*/ 6 h 6"/>
                  <a:gd name="T36" fmla="*/ 4 w 8"/>
                  <a:gd name="T37" fmla="*/ 6 h 6"/>
                  <a:gd name="T38" fmla="*/ 4 w 8"/>
                  <a:gd name="T39" fmla="*/ 6 h 6"/>
                  <a:gd name="T40" fmla="*/ 6 w 8"/>
                  <a:gd name="T41" fmla="*/ 6 h 6"/>
                  <a:gd name="T42" fmla="*/ 6 w 8"/>
                  <a:gd name="T43" fmla="*/ 6 h 6"/>
                  <a:gd name="T44" fmla="*/ 8 w 8"/>
                  <a:gd name="T45" fmla="*/ 6 h 6"/>
                  <a:gd name="T46" fmla="*/ 8 w 8"/>
                  <a:gd name="T47" fmla="*/ 4 h 6"/>
                  <a:gd name="T48" fmla="*/ 8 w 8"/>
                  <a:gd name="T49" fmla="*/ 4 h 6"/>
                  <a:gd name="T50" fmla="*/ 8 w 8"/>
                  <a:gd name="T51" fmla="*/ 4 h 6"/>
                  <a:gd name="T52" fmla="*/ 8 w 8"/>
                  <a:gd name="T53" fmla="*/ 2 h 6"/>
                  <a:gd name="T54" fmla="*/ 6 w 8"/>
                  <a:gd name="T5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" h="6">
                    <a:moveTo>
                      <a:pt x="6" y="2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9" name="Freeform 365"/>
              <p:cNvSpPr>
                <a:spLocks/>
              </p:cNvSpPr>
              <p:nvPr/>
            </p:nvSpPr>
            <p:spPr bwMode="auto">
              <a:xfrm>
                <a:off x="7314058" y="2486844"/>
                <a:ext cx="8168" cy="11274"/>
              </a:xfrm>
              <a:custGeom>
                <a:avLst/>
                <a:gdLst>
                  <a:gd name="T0" fmla="*/ 2 w 3"/>
                  <a:gd name="T1" fmla="*/ 4 h 5"/>
                  <a:gd name="T2" fmla="*/ 2 w 3"/>
                  <a:gd name="T3" fmla="*/ 4 h 5"/>
                  <a:gd name="T4" fmla="*/ 2 w 3"/>
                  <a:gd name="T5" fmla="*/ 4 h 5"/>
                  <a:gd name="T6" fmla="*/ 2 w 3"/>
                  <a:gd name="T7" fmla="*/ 4 h 5"/>
                  <a:gd name="T8" fmla="*/ 3 w 3"/>
                  <a:gd name="T9" fmla="*/ 2 h 5"/>
                  <a:gd name="T10" fmla="*/ 2 w 3"/>
                  <a:gd name="T11" fmla="*/ 0 h 5"/>
                  <a:gd name="T12" fmla="*/ 2 w 3"/>
                  <a:gd name="T13" fmla="*/ 0 h 5"/>
                  <a:gd name="T14" fmla="*/ 2 w 3"/>
                  <a:gd name="T15" fmla="*/ 2 h 5"/>
                  <a:gd name="T16" fmla="*/ 2 w 3"/>
                  <a:gd name="T17" fmla="*/ 2 h 5"/>
                  <a:gd name="T18" fmla="*/ 2 w 3"/>
                  <a:gd name="T19" fmla="*/ 4 h 5"/>
                  <a:gd name="T20" fmla="*/ 0 w 3"/>
                  <a:gd name="T21" fmla="*/ 4 h 5"/>
                  <a:gd name="T22" fmla="*/ 2 w 3"/>
                  <a:gd name="T23" fmla="*/ 4 h 5"/>
                  <a:gd name="T24" fmla="*/ 2 w 3"/>
                  <a:gd name="T25" fmla="*/ 5 h 5"/>
                  <a:gd name="T26" fmla="*/ 2 w 3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0" name="Freeform 366"/>
              <p:cNvSpPr>
                <a:spLocks noEditPoints="1"/>
              </p:cNvSpPr>
              <p:nvPr/>
            </p:nvSpPr>
            <p:spPr bwMode="auto">
              <a:xfrm>
                <a:off x="7319503" y="2466549"/>
                <a:ext cx="27227" cy="24804"/>
              </a:xfrm>
              <a:custGeom>
                <a:avLst/>
                <a:gdLst>
                  <a:gd name="T0" fmla="*/ 10 w 10"/>
                  <a:gd name="T1" fmla="*/ 0 h 11"/>
                  <a:gd name="T2" fmla="*/ 9 w 10"/>
                  <a:gd name="T3" fmla="*/ 0 h 11"/>
                  <a:gd name="T4" fmla="*/ 7 w 10"/>
                  <a:gd name="T5" fmla="*/ 2 h 11"/>
                  <a:gd name="T6" fmla="*/ 7 w 10"/>
                  <a:gd name="T7" fmla="*/ 2 h 11"/>
                  <a:gd name="T8" fmla="*/ 7 w 10"/>
                  <a:gd name="T9" fmla="*/ 4 h 11"/>
                  <a:gd name="T10" fmla="*/ 7 w 10"/>
                  <a:gd name="T11" fmla="*/ 4 h 11"/>
                  <a:gd name="T12" fmla="*/ 5 w 10"/>
                  <a:gd name="T13" fmla="*/ 4 h 11"/>
                  <a:gd name="T14" fmla="*/ 5 w 10"/>
                  <a:gd name="T15" fmla="*/ 4 h 11"/>
                  <a:gd name="T16" fmla="*/ 5 w 10"/>
                  <a:gd name="T17" fmla="*/ 4 h 11"/>
                  <a:gd name="T18" fmla="*/ 5 w 10"/>
                  <a:gd name="T19" fmla="*/ 2 h 11"/>
                  <a:gd name="T20" fmla="*/ 3 w 10"/>
                  <a:gd name="T21" fmla="*/ 2 h 11"/>
                  <a:gd name="T22" fmla="*/ 3 w 10"/>
                  <a:gd name="T23" fmla="*/ 2 h 11"/>
                  <a:gd name="T24" fmla="*/ 3 w 10"/>
                  <a:gd name="T25" fmla="*/ 4 h 11"/>
                  <a:gd name="T26" fmla="*/ 1 w 10"/>
                  <a:gd name="T27" fmla="*/ 4 h 11"/>
                  <a:gd name="T28" fmla="*/ 0 w 10"/>
                  <a:gd name="T29" fmla="*/ 4 h 11"/>
                  <a:gd name="T30" fmla="*/ 0 w 10"/>
                  <a:gd name="T31" fmla="*/ 4 h 11"/>
                  <a:gd name="T32" fmla="*/ 0 w 10"/>
                  <a:gd name="T33" fmla="*/ 5 h 11"/>
                  <a:gd name="T34" fmla="*/ 1 w 10"/>
                  <a:gd name="T35" fmla="*/ 5 h 11"/>
                  <a:gd name="T36" fmla="*/ 1 w 10"/>
                  <a:gd name="T37" fmla="*/ 7 h 11"/>
                  <a:gd name="T38" fmla="*/ 1 w 10"/>
                  <a:gd name="T39" fmla="*/ 9 h 11"/>
                  <a:gd name="T40" fmla="*/ 5 w 10"/>
                  <a:gd name="T41" fmla="*/ 9 h 11"/>
                  <a:gd name="T42" fmla="*/ 5 w 10"/>
                  <a:gd name="T43" fmla="*/ 9 h 11"/>
                  <a:gd name="T44" fmla="*/ 7 w 10"/>
                  <a:gd name="T45" fmla="*/ 11 h 11"/>
                  <a:gd name="T46" fmla="*/ 9 w 10"/>
                  <a:gd name="T47" fmla="*/ 11 h 11"/>
                  <a:gd name="T48" fmla="*/ 9 w 10"/>
                  <a:gd name="T49" fmla="*/ 9 h 11"/>
                  <a:gd name="T50" fmla="*/ 10 w 10"/>
                  <a:gd name="T51" fmla="*/ 9 h 11"/>
                  <a:gd name="T52" fmla="*/ 10 w 10"/>
                  <a:gd name="T53" fmla="*/ 7 h 11"/>
                  <a:gd name="T54" fmla="*/ 9 w 10"/>
                  <a:gd name="T55" fmla="*/ 5 h 11"/>
                  <a:gd name="T56" fmla="*/ 10 w 10"/>
                  <a:gd name="T57" fmla="*/ 5 h 11"/>
                  <a:gd name="T58" fmla="*/ 10 w 10"/>
                  <a:gd name="T59" fmla="*/ 4 h 11"/>
                  <a:gd name="T60" fmla="*/ 10 w 10"/>
                  <a:gd name="T61" fmla="*/ 4 h 11"/>
                  <a:gd name="T62" fmla="*/ 10 w 10"/>
                  <a:gd name="T63" fmla="*/ 2 h 11"/>
                  <a:gd name="T64" fmla="*/ 7 w 10"/>
                  <a:gd name="T65" fmla="*/ 4 h 11"/>
                  <a:gd name="T66" fmla="*/ 7 w 10"/>
                  <a:gd name="T6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" h="11">
                    <a:moveTo>
                      <a:pt x="10" y="2"/>
                    </a:move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  <a:moveTo>
                      <a:pt x="7" y="4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1" name="Freeform 367"/>
              <p:cNvSpPr>
                <a:spLocks/>
              </p:cNvSpPr>
              <p:nvPr/>
            </p:nvSpPr>
            <p:spPr bwMode="auto">
              <a:xfrm>
                <a:off x="7382125" y="2486844"/>
                <a:ext cx="10891" cy="451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4 w 4"/>
                  <a:gd name="T5" fmla="*/ 0 h 2"/>
                  <a:gd name="T6" fmla="*/ 2 w 4"/>
                  <a:gd name="T7" fmla="*/ 0 h 2"/>
                  <a:gd name="T8" fmla="*/ 0 w 4"/>
                  <a:gd name="T9" fmla="*/ 0 h 2"/>
                  <a:gd name="T10" fmla="*/ 0 w 4"/>
                  <a:gd name="T11" fmla="*/ 0 h 2"/>
                  <a:gd name="T12" fmla="*/ 2 w 4"/>
                  <a:gd name="T13" fmla="*/ 2 h 2"/>
                  <a:gd name="T14" fmla="*/ 2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2" name="Freeform 368"/>
              <p:cNvSpPr>
                <a:spLocks/>
              </p:cNvSpPr>
              <p:nvPr/>
            </p:nvSpPr>
            <p:spPr bwMode="auto">
              <a:xfrm>
                <a:off x="7357621" y="2498118"/>
                <a:ext cx="10891" cy="9020"/>
              </a:xfrm>
              <a:custGeom>
                <a:avLst/>
                <a:gdLst>
                  <a:gd name="T0" fmla="*/ 0 w 4"/>
                  <a:gd name="T1" fmla="*/ 4 h 4"/>
                  <a:gd name="T2" fmla="*/ 2 w 4"/>
                  <a:gd name="T3" fmla="*/ 4 h 4"/>
                  <a:gd name="T4" fmla="*/ 2 w 4"/>
                  <a:gd name="T5" fmla="*/ 4 h 4"/>
                  <a:gd name="T6" fmla="*/ 4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2 h 4"/>
                  <a:gd name="T16" fmla="*/ 4 w 4"/>
                  <a:gd name="T17" fmla="*/ 2 h 4"/>
                  <a:gd name="T18" fmla="*/ 4 w 4"/>
                  <a:gd name="T19" fmla="*/ 0 h 4"/>
                  <a:gd name="T20" fmla="*/ 4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0 w 4"/>
                  <a:gd name="T27" fmla="*/ 0 h 4"/>
                  <a:gd name="T28" fmla="*/ 2 w 4"/>
                  <a:gd name="T29" fmla="*/ 0 h 4"/>
                  <a:gd name="T30" fmla="*/ 2 w 4"/>
                  <a:gd name="T31" fmla="*/ 0 h 4"/>
                  <a:gd name="T32" fmla="*/ 0 w 4"/>
                  <a:gd name="T33" fmla="*/ 0 h 4"/>
                  <a:gd name="T34" fmla="*/ 0 w 4"/>
                  <a:gd name="T35" fmla="*/ 2 h 4"/>
                  <a:gd name="T36" fmla="*/ 0 w 4"/>
                  <a:gd name="T37" fmla="*/ 2 h 4"/>
                  <a:gd name="T38" fmla="*/ 0 w 4"/>
                  <a:gd name="T39" fmla="*/ 2 h 4"/>
                  <a:gd name="T40" fmla="*/ 0 w 4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3" name="Freeform 369"/>
              <p:cNvSpPr>
                <a:spLocks/>
              </p:cNvSpPr>
              <p:nvPr/>
            </p:nvSpPr>
            <p:spPr bwMode="auto">
              <a:xfrm>
                <a:off x="7376679" y="2854391"/>
                <a:ext cx="65345" cy="31569"/>
              </a:xfrm>
              <a:custGeom>
                <a:avLst/>
                <a:gdLst>
                  <a:gd name="T0" fmla="*/ 22 w 24"/>
                  <a:gd name="T1" fmla="*/ 3 h 14"/>
                  <a:gd name="T2" fmla="*/ 22 w 24"/>
                  <a:gd name="T3" fmla="*/ 2 h 14"/>
                  <a:gd name="T4" fmla="*/ 22 w 24"/>
                  <a:gd name="T5" fmla="*/ 0 h 14"/>
                  <a:gd name="T6" fmla="*/ 24 w 24"/>
                  <a:gd name="T7" fmla="*/ 0 h 14"/>
                  <a:gd name="T8" fmla="*/ 22 w 24"/>
                  <a:gd name="T9" fmla="*/ 0 h 14"/>
                  <a:gd name="T10" fmla="*/ 20 w 24"/>
                  <a:gd name="T11" fmla="*/ 0 h 14"/>
                  <a:gd name="T12" fmla="*/ 20 w 24"/>
                  <a:gd name="T13" fmla="*/ 0 h 14"/>
                  <a:gd name="T14" fmla="*/ 17 w 24"/>
                  <a:gd name="T15" fmla="*/ 0 h 14"/>
                  <a:gd name="T16" fmla="*/ 17 w 24"/>
                  <a:gd name="T17" fmla="*/ 2 h 14"/>
                  <a:gd name="T18" fmla="*/ 15 w 24"/>
                  <a:gd name="T19" fmla="*/ 2 h 14"/>
                  <a:gd name="T20" fmla="*/ 11 w 24"/>
                  <a:gd name="T21" fmla="*/ 2 h 14"/>
                  <a:gd name="T22" fmla="*/ 9 w 24"/>
                  <a:gd name="T23" fmla="*/ 2 h 14"/>
                  <a:gd name="T24" fmla="*/ 9 w 24"/>
                  <a:gd name="T25" fmla="*/ 2 h 14"/>
                  <a:gd name="T26" fmla="*/ 9 w 24"/>
                  <a:gd name="T27" fmla="*/ 2 h 14"/>
                  <a:gd name="T28" fmla="*/ 6 w 24"/>
                  <a:gd name="T29" fmla="*/ 0 h 14"/>
                  <a:gd name="T30" fmla="*/ 4 w 24"/>
                  <a:gd name="T31" fmla="*/ 2 h 14"/>
                  <a:gd name="T32" fmla="*/ 2 w 24"/>
                  <a:gd name="T33" fmla="*/ 2 h 14"/>
                  <a:gd name="T34" fmla="*/ 2 w 24"/>
                  <a:gd name="T35" fmla="*/ 2 h 14"/>
                  <a:gd name="T36" fmla="*/ 0 w 24"/>
                  <a:gd name="T37" fmla="*/ 2 h 14"/>
                  <a:gd name="T38" fmla="*/ 0 w 24"/>
                  <a:gd name="T39" fmla="*/ 2 h 14"/>
                  <a:gd name="T40" fmla="*/ 0 w 24"/>
                  <a:gd name="T41" fmla="*/ 2 h 14"/>
                  <a:gd name="T42" fmla="*/ 0 w 24"/>
                  <a:gd name="T43" fmla="*/ 3 h 14"/>
                  <a:gd name="T44" fmla="*/ 0 w 24"/>
                  <a:gd name="T45" fmla="*/ 5 h 14"/>
                  <a:gd name="T46" fmla="*/ 2 w 24"/>
                  <a:gd name="T47" fmla="*/ 7 h 14"/>
                  <a:gd name="T48" fmla="*/ 4 w 24"/>
                  <a:gd name="T49" fmla="*/ 7 h 14"/>
                  <a:gd name="T50" fmla="*/ 6 w 24"/>
                  <a:gd name="T51" fmla="*/ 7 h 14"/>
                  <a:gd name="T52" fmla="*/ 7 w 24"/>
                  <a:gd name="T53" fmla="*/ 9 h 14"/>
                  <a:gd name="T54" fmla="*/ 9 w 24"/>
                  <a:gd name="T55" fmla="*/ 9 h 14"/>
                  <a:gd name="T56" fmla="*/ 9 w 24"/>
                  <a:gd name="T57" fmla="*/ 11 h 14"/>
                  <a:gd name="T58" fmla="*/ 11 w 24"/>
                  <a:gd name="T59" fmla="*/ 11 h 14"/>
                  <a:gd name="T60" fmla="*/ 11 w 24"/>
                  <a:gd name="T61" fmla="*/ 11 h 14"/>
                  <a:gd name="T62" fmla="*/ 15 w 24"/>
                  <a:gd name="T63" fmla="*/ 13 h 14"/>
                  <a:gd name="T64" fmla="*/ 15 w 24"/>
                  <a:gd name="T65" fmla="*/ 13 h 14"/>
                  <a:gd name="T66" fmla="*/ 17 w 24"/>
                  <a:gd name="T67" fmla="*/ 14 h 14"/>
                  <a:gd name="T68" fmla="*/ 18 w 24"/>
                  <a:gd name="T69" fmla="*/ 14 h 14"/>
                  <a:gd name="T70" fmla="*/ 20 w 24"/>
                  <a:gd name="T71" fmla="*/ 14 h 14"/>
                  <a:gd name="T72" fmla="*/ 20 w 24"/>
                  <a:gd name="T73" fmla="*/ 14 h 14"/>
                  <a:gd name="T74" fmla="*/ 22 w 24"/>
                  <a:gd name="T75" fmla="*/ 11 h 14"/>
                  <a:gd name="T76" fmla="*/ 20 w 24"/>
                  <a:gd name="T77" fmla="*/ 11 h 14"/>
                  <a:gd name="T78" fmla="*/ 20 w 24"/>
                  <a:gd name="T79" fmla="*/ 9 h 14"/>
                  <a:gd name="T80" fmla="*/ 20 w 24"/>
                  <a:gd name="T81" fmla="*/ 9 h 14"/>
                  <a:gd name="T82" fmla="*/ 20 w 24"/>
                  <a:gd name="T83" fmla="*/ 7 h 14"/>
                  <a:gd name="T84" fmla="*/ 22 w 24"/>
                  <a:gd name="T8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" h="14">
                    <a:moveTo>
                      <a:pt x="22" y="3"/>
                    </a:moveTo>
                    <a:lnTo>
                      <a:pt x="22" y="2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4" name="Freeform 370"/>
              <p:cNvSpPr>
                <a:spLocks/>
              </p:cNvSpPr>
              <p:nvPr/>
            </p:nvSpPr>
            <p:spPr bwMode="auto">
              <a:xfrm>
                <a:off x="7289553" y="2789000"/>
                <a:ext cx="29950" cy="51863"/>
              </a:xfrm>
              <a:custGeom>
                <a:avLst/>
                <a:gdLst>
                  <a:gd name="T0" fmla="*/ 0 w 11"/>
                  <a:gd name="T1" fmla="*/ 4 h 23"/>
                  <a:gd name="T2" fmla="*/ 0 w 11"/>
                  <a:gd name="T3" fmla="*/ 5 h 23"/>
                  <a:gd name="T4" fmla="*/ 0 w 11"/>
                  <a:gd name="T5" fmla="*/ 7 h 23"/>
                  <a:gd name="T6" fmla="*/ 0 w 11"/>
                  <a:gd name="T7" fmla="*/ 7 h 23"/>
                  <a:gd name="T8" fmla="*/ 1 w 11"/>
                  <a:gd name="T9" fmla="*/ 9 h 23"/>
                  <a:gd name="T10" fmla="*/ 1 w 11"/>
                  <a:gd name="T11" fmla="*/ 9 h 23"/>
                  <a:gd name="T12" fmla="*/ 1 w 11"/>
                  <a:gd name="T13" fmla="*/ 11 h 23"/>
                  <a:gd name="T14" fmla="*/ 1 w 11"/>
                  <a:gd name="T15" fmla="*/ 11 h 23"/>
                  <a:gd name="T16" fmla="*/ 1 w 11"/>
                  <a:gd name="T17" fmla="*/ 13 h 23"/>
                  <a:gd name="T18" fmla="*/ 1 w 11"/>
                  <a:gd name="T19" fmla="*/ 13 h 23"/>
                  <a:gd name="T20" fmla="*/ 1 w 11"/>
                  <a:gd name="T21" fmla="*/ 14 h 23"/>
                  <a:gd name="T22" fmla="*/ 1 w 11"/>
                  <a:gd name="T23" fmla="*/ 14 h 23"/>
                  <a:gd name="T24" fmla="*/ 1 w 11"/>
                  <a:gd name="T25" fmla="*/ 18 h 23"/>
                  <a:gd name="T26" fmla="*/ 1 w 11"/>
                  <a:gd name="T27" fmla="*/ 18 h 23"/>
                  <a:gd name="T28" fmla="*/ 1 w 11"/>
                  <a:gd name="T29" fmla="*/ 20 h 23"/>
                  <a:gd name="T30" fmla="*/ 1 w 11"/>
                  <a:gd name="T31" fmla="*/ 20 h 23"/>
                  <a:gd name="T32" fmla="*/ 3 w 11"/>
                  <a:gd name="T33" fmla="*/ 22 h 23"/>
                  <a:gd name="T34" fmla="*/ 3 w 11"/>
                  <a:gd name="T35" fmla="*/ 23 h 23"/>
                  <a:gd name="T36" fmla="*/ 5 w 11"/>
                  <a:gd name="T37" fmla="*/ 23 h 23"/>
                  <a:gd name="T38" fmla="*/ 7 w 11"/>
                  <a:gd name="T39" fmla="*/ 22 h 23"/>
                  <a:gd name="T40" fmla="*/ 7 w 11"/>
                  <a:gd name="T41" fmla="*/ 22 h 23"/>
                  <a:gd name="T42" fmla="*/ 7 w 11"/>
                  <a:gd name="T43" fmla="*/ 20 h 23"/>
                  <a:gd name="T44" fmla="*/ 9 w 11"/>
                  <a:gd name="T45" fmla="*/ 20 h 23"/>
                  <a:gd name="T46" fmla="*/ 11 w 11"/>
                  <a:gd name="T47" fmla="*/ 20 h 23"/>
                  <a:gd name="T48" fmla="*/ 11 w 11"/>
                  <a:gd name="T49" fmla="*/ 20 h 23"/>
                  <a:gd name="T50" fmla="*/ 11 w 11"/>
                  <a:gd name="T51" fmla="*/ 18 h 23"/>
                  <a:gd name="T52" fmla="*/ 11 w 11"/>
                  <a:gd name="T53" fmla="*/ 14 h 23"/>
                  <a:gd name="T54" fmla="*/ 11 w 11"/>
                  <a:gd name="T55" fmla="*/ 11 h 23"/>
                  <a:gd name="T56" fmla="*/ 11 w 11"/>
                  <a:gd name="T57" fmla="*/ 9 h 23"/>
                  <a:gd name="T58" fmla="*/ 11 w 11"/>
                  <a:gd name="T59" fmla="*/ 5 h 23"/>
                  <a:gd name="T60" fmla="*/ 9 w 11"/>
                  <a:gd name="T61" fmla="*/ 4 h 23"/>
                  <a:gd name="T62" fmla="*/ 9 w 11"/>
                  <a:gd name="T63" fmla="*/ 2 h 23"/>
                  <a:gd name="T64" fmla="*/ 7 w 11"/>
                  <a:gd name="T65" fmla="*/ 0 h 23"/>
                  <a:gd name="T66" fmla="*/ 7 w 11"/>
                  <a:gd name="T67" fmla="*/ 0 h 23"/>
                  <a:gd name="T68" fmla="*/ 5 w 11"/>
                  <a:gd name="T69" fmla="*/ 0 h 23"/>
                  <a:gd name="T70" fmla="*/ 5 w 11"/>
                  <a:gd name="T71" fmla="*/ 2 h 23"/>
                  <a:gd name="T72" fmla="*/ 3 w 11"/>
                  <a:gd name="T73" fmla="*/ 2 h 23"/>
                  <a:gd name="T74" fmla="*/ 1 w 11"/>
                  <a:gd name="T75" fmla="*/ 4 h 23"/>
                  <a:gd name="T76" fmla="*/ 0 w 11"/>
                  <a:gd name="T77" fmla="*/ 4 h 23"/>
                  <a:gd name="T78" fmla="*/ 0 w 11"/>
                  <a:gd name="T7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23">
                    <a:moveTo>
                      <a:pt x="0" y="4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5" name="Freeform 371"/>
              <p:cNvSpPr>
                <a:spLocks/>
              </p:cNvSpPr>
              <p:nvPr/>
            </p:nvSpPr>
            <p:spPr bwMode="auto">
              <a:xfrm>
                <a:off x="7150696" y="2838607"/>
                <a:ext cx="5445" cy="2255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1 h 1"/>
                  <a:gd name="T12" fmla="*/ 2 w 2"/>
                  <a:gd name="T13" fmla="*/ 1 h 1"/>
                  <a:gd name="T14" fmla="*/ 2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6" name="Freeform 372"/>
              <p:cNvSpPr>
                <a:spLocks/>
              </p:cNvSpPr>
              <p:nvPr/>
            </p:nvSpPr>
            <p:spPr bwMode="auto">
              <a:xfrm>
                <a:off x="7169755" y="2818313"/>
                <a:ext cx="24504" cy="15784"/>
              </a:xfrm>
              <a:custGeom>
                <a:avLst/>
                <a:gdLst>
                  <a:gd name="T0" fmla="*/ 7 w 9"/>
                  <a:gd name="T1" fmla="*/ 0 h 7"/>
                  <a:gd name="T2" fmla="*/ 2 w 9"/>
                  <a:gd name="T3" fmla="*/ 1 h 7"/>
                  <a:gd name="T4" fmla="*/ 0 w 9"/>
                  <a:gd name="T5" fmla="*/ 3 h 7"/>
                  <a:gd name="T6" fmla="*/ 2 w 9"/>
                  <a:gd name="T7" fmla="*/ 5 h 7"/>
                  <a:gd name="T8" fmla="*/ 2 w 9"/>
                  <a:gd name="T9" fmla="*/ 5 h 7"/>
                  <a:gd name="T10" fmla="*/ 4 w 9"/>
                  <a:gd name="T11" fmla="*/ 5 h 7"/>
                  <a:gd name="T12" fmla="*/ 4 w 9"/>
                  <a:gd name="T13" fmla="*/ 5 h 7"/>
                  <a:gd name="T14" fmla="*/ 6 w 9"/>
                  <a:gd name="T15" fmla="*/ 7 h 7"/>
                  <a:gd name="T16" fmla="*/ 7 w 9"/>
                  <a:gd name="T17" fmla="*/ 5 h 7"/>
                  <a:gd name="T18" fmla="*/ 9 w 9"/>
                  <a:gd name="T19" fmla="*/ 3 h 7"/>
                  <a:gd name="T20" fmla="*/ 7 w 9"/>
                  <a:gd name="T21" fmla="*/ 1 h 7"/>
                  <a:gd name="T22" fmla="*/ 6 w 9"/>
                  <a:gd name="T23" fmla="*/ 1 h 7"/>
                  <a:gd name="T24" fmla="*/ 6 w 9"/>
                  <a:gd name="T25" fmla="*/ 1 h 7"/>
                  <a:gd name="T26" fmla="*/ 7 w 9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7" name="Freeform 373"/>
              <p:cNvSpPr>
                <a:spLocks/>
              </p:cNvSpPr>
              <p:nvPr/>
            </p:nvSpPr>
            <p:spPr bwMode="auto">
              <a:xfrm>
                <a:off x="7199705" y="2818313"/>
                <a:ext cx="10891" cy="2255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2 w 4"/>
                  <a:gd name="T9" fmla="*/ 0 h 1"/>
                  <a:gd name="T10" fmla="*/ 4 w 4"/>
                  <a:gd name="T11" fmla="*/ 1 h 1"/>
                  <a:gd name="T12" fmla="*/ 4 w 4"/>
                  <a:gd name="T13" fmla="*/ 1 h 1"/>
                  <a:gd name="T14" fmla="*/ 4 w 4"/>
                  <a:gd name="T15" fmla="*/ 0 h 1"/>
                  <a:gd name="T16" fmla="*/ 4 w 4"/>
                  <a:gd name="T17" fmla="*/ 0 h 1"/>
                  <a:gd name="T18" fmla="*/ 4 w 4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8" name="Freeform 374"/>
              <p:cNvSpPr>
                <a:spLocks/>
              </p:cNvSpPr>
              <p:nvPr/>
            </p:nvSpPr>
            <p:spPr bwMode="auto">
              <a:xfrm>
                <a:off x="7292276" y="2752921"/>
                <a:ext cx="21782" cy="36078"/>
              </a:xfrm>
              <a:custGeom>
                <a:avLst/>
                <a:gdLst>
                  <a:gd name="T0" fmla="*/ 6 w 8"/>
                  <a:gd name="T1" fmla="*/ 0 h 16"/>
                  <a:gd name="T2" fmla="*/ 6 w 8"/>
                  <a:gd name="T3" fmla="*/ 1 h 16"/>
                  <a:gd name="T4" fmla="*/ 6 w 8"/>
                  <a:gd name="T5" fmla="*/ 1 h 16"/>
                  <a:gd name="T6" fmla="*/ 4 w 8"/>
                  <a:gd name="T7" fmla="*/ 1 h 16"/>
                  <a:gd name="T8" fmla="*/ 2 w 8"/>
                  <a:gd name="T9" fmla="*/ 3 h 16"/>
                  <a:gd name="T10" fmla="*/ 0 w 8"/>
                  <a:gd name="T11" fmla="*/ 3 h 16"/>
                  <a:gd name="T12" fmla="*/ 0 w 8"/>
                  <a:gd name="T13" fmla="*/ 3 h 16"/>
                  <a:gd name="T14" fmla="*/ 0 w 8"/>
                  <a:gd name="T15" fmla="*/ 5 h 16"/>
                  <a:gd name="T16" fmla="*/ 0 w 8"/>
                  <a:gd name="T17" fmla="*/ 7 h 16"/>
                  <a:gd name="T18" fmla="*/ 0 w 8"/>
                  <a:gd name="T19" fmla="*/ 9 h 16"/>
                  <a:gd name="T20" fmla="*/ 0 w 8"/>
                  <a:gd name="T21" fmla="*/ 10 h 16"/>
                  <a:gd name="T22" fmla="*/ 0 w 8"/>
                  <a:gd name="T23" fmla="*/ 10 h 16"/>
                  <a:gd name="T24" fmla="*/ 2 w 8"/>
                  <a:gd name="T25" fmla="*/ 12 h 16"/>
                  <a:gd name="T26" fmla="*/ 2 w 8"/>
                  <a:gd name="T27" fmla="*/ 12 h 16"/>
                  <a:gd name="T28" fmla="*/ 2 w 8"/>
                  <a:gd name="T29" fmla="*/ 14 h 16"/>
                  <a:gd name="T30" fmla="*/ 4 w 8"/>
                  <a:gd name="T31" fmla="*/ 14 h 16"/>
                  <a:gd name="T32" fmla="*/ 4 w 8"/>
                  <a:gd name="T33" fmla="*/ 14 h 16"/>
                  <a:gd name="T34" fmla="*/ 6 w 8"/>
                  <a:gd name="T35" fmla="*/ 16 h 16"/>
                  <a:gd name="T36" fmla="*/ 6 w 8"/>
                  <a:gd name="T37" fmla="*/ 14 h 16"/>
                  <a:gd name="T38" fmla="*/ 6 w 8"/>
                  <a:gd name="T39" fmla="*/ 12 h 16"/>
                  <a:gd name="T40" fmla="*/ 6 w 8"/>
                  <a:gd name="T41" fmla="*/ 10 h 16"/>
                  <a:gd name="T42" fmla="*/ 6 w 8"/>
                  <a:gd name="T43" fmla="*/ 10 h 16"/>
                  <a:gd name="T44" fmla="*/ 8 w 8"/>
                  <a:gd name="T45" fmla="*/ 9 h 16"/>
                  <a:gd name="T46" fmla="*/ 8 w 8"/>
                  <a:gd name="T47" fmla="*/ 7 h 16"/>
                  <a:gd name="T48" fmla="*/ 6 w 8"/>
                  <a:gd name="T49" fmla="*/ 3 h 16"/>
                  <a:gd name="T50" fmla="*/ 6 w 8"/>
                  <a:gd name="T51" fmla="*/ 0 h 16"/>
                  <a:gd name="T52" fmla="*/ 6 w 8"/>
                  <a:gd name="T5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16">
                    <a:moveTo>
                      <a:pt x="6" y="0"/>
                    </a:moveTo>
                    <a:lnTo>
                      <a:pt x="6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9" name="Freeform 375"/>
              <p:cNvSpPr>
                <a:spLocks/>
              </p:cNvSpPr>
              <p:nvPr/>
            </p:nvSpPr>
            <p:spPr bwMode="auto">
              <a:xfrm>
                <a:off x="7801419" y="2674000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0" name="Freeform 376"/>
              <p:cNvSpPr>
                <a:spLocks/>
              </p:cNvSpPr>
              <p:nvPr/>
            </p:nvSpPr>
            <p:spPr bwMode="auto">
              <a:xfrm>
                <a:off x="7613554" y="2798019"/>
                <a:ext cx="5445" cy="225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0 h 1"/>
                  <a:gd name="T16" fmla="*/ 2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1" name="Freeform 377"/>
              <p:cNvSpPr>
                <a:spLocks/>
              </p:cNvSpPr>
              <p:nvPr/>
            </p:nvSpPr>
            <p:spPr bwMode="auto">
              <a:xfrm>
                <a:off x="7629890" y="2813803"/>
                <a:ext cx="2723" cy="4510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2" name="Freeform 378"/>
              <p:cNvSpPr>
                <a:spLocks/>
              </p:cNvSpPr>
              <p:nvPr/>
            </p:nvSpPr>
            <p:spPr bwMode="auto">
              <a:xfrm>
                <a:off x="7648948" y="2825078"/>
                <a:ext cx="13613" cy="13529"/>
              </a:xfrm>
              <a:custGeom>
                <a:avLst/>
                <a:gdLst>
                  <a:gd name="T0" fmla="*/ 3 w 5"/>
                  <a:gd name="T1" fmla="*/ 4 h 6"/>
                  <a:gd name="T2" fmla="*/ 3 w 5"/>
                  <a:gd name="T3" fmla="*/ 4 h 6"/>
                  <a:gd name="T4" fmla="*/ 3 w 5"/>
                  <a:gd name="T5" fmla="*/ 4 h 6"/>
                  <a:gd name="T6" fmla="*/ 5 w 5"/>
                  <a:gd name="T7" fmla="*/ 4 h 6"/>
                  <a:gd name="T8" fmla="*/ 3 w 5"/>
                  <a:gd name="T9" fmla="*/ 2 h 6"/>
                  <a:gd name="T10" fmla="*/ 2 w 5"/>
                  <a:gd name="T11" fmla="*/ 0 h 6"/>
                  <a:gd name="T12" fmla="*/ 0 w 5"/>
                  <a:gd name="T13" fmla="*/ 2 h 6"/>
                  <a:gd name="T14" fmla="*/ 0 w 5"/>
                  <a:gd name="T15" fmla="*/ 4 h 6"/>
                  <a:gd name="T16" fmla="*/ 0 w 5"/>
                  <a:gd name="T17" fmla="*/ 4 h 6"/>
                  <a:gd name="T18" fmla="*/ 2 w 5"/>
                  <a:gd name="T19" fmla="*/ 2 h 6"/>
                  <a:gd name="T20" fmla="*/ 2 w 5"/>
                  <a:gd name="T21" fmla="*/ 2 h 6"/>
                  <a:gd name="T22" fmla="*/ 2 w 5"/>
                  <a:gd name="T23" fmla="*/ 4 h 6"/>
                  <a:gd name="T24" fmla="*/ 2 w 5"/>
                  <a:gd name="T25" fmla="*/ 6 h 6"/>
                  <a:gd name="T26" fmla="*/ 3 w 5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3" y="4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3" name="Freeform 379"/>
              <p:cNvSpPr>
                <a:spLocks/>
              </p:cNvSpPr>
              <p:nvPr/>
            </p:nvSpPr>
            <p:spPr bwMode="auto">
              <a:xfrm>
                <a:off x="7648948" y="2845372"/>
                <a:ext cx="5445" cy="902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2 w 2"/>
                  <a:gd name="T9" fmla="*/ 0 h 4"/>
                  <a:gd name="T10" fmla="*/ 0 w 2"/>
                  <a:gd name="T11" fmla="*/ 0 h 4"/>
                  <a:gd name="T12" fmla="*/ 0 w 2"/>
                  <a:gd name="T13" fmla="*/ 0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4" name="Freeform 380"/>
              <p:cNvSpPr>
                <a:spLocks/>
              </p:cNvSpPr>
              <p:nvPr/>
            </p:nvSpPr>
            <p:spPr bwMode="auto">
              <a:xfrm>
                <a:off x="7692512" y="2890470"/>
                <a:ext cx="10891" cy="13529"/>
              </a:xfrm>
              <a:custGeom>
                <a:avLst/>
                <a:gdLst>
                  <a:gd name="T0" fmla="*/ 4 w 4"/>
                  <a:gd name="T1" fmla="*/ 4 h 6"/>
                  <a:gd name="T2" fmla="*/ 4 w 4"/>
                  <a:gd name="T3" fmla="*/ 4 h 6"/>
                  <a:gd name="T4" fmla="*/ 4 w 4"/>
                  <a:gd name="T5" fmla="*/ 2 h 6"/>
                  <a:gd name="T6" fmla="*/ 4 w 4"/>
                  <a:gd name="T7" fmla="*/ 0 h 6"/>
                  <a:gd name="T8" fmla="*/ 2 w 4"/>
                  <a:gd name="T9" fmla="*/ 2 h 6"/>
                  <a:gd name="T10" fmla="*/ 0 w 4"/>
                  <a:gd name="T11" fmla="*/ 4 h 6"/>
                  <a:gd name="T12" fmla="*/ 0 w 4"/>
                  <a:gd name="T13" fmla="*/ 4 h 6"/>
                  <a:gd name="T14" fmla="*/ 0 w 4"/>
                  <a:gd name="T15" fmla="*/ 6 h 6"/>
                  <a:gd name="T16" fmla="*/ 4 w 4"/>
                  <a:gd name="T17" fmla="*/ 4 h 6"/>
                  <a:gd name="T18" fmla="*/ 4 w 4"/>
                  <a:gd name="T1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5" name="Freeform 381"/>
              <p:cNvSpPr>
                <a:spLocks/>
              </p:cNvSpPr>
              <p:nvPr/>
            </p:nvSpPr>
            <p:spPr bwMode="auto">
              <a:xfrm>
                <a:off x="7624444" y="2858901"/>
                <a:ext cx="8168" cy="6765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2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1 h 3"/>
                  <a:gd name="T12" fmla="*/ 3 w 3"/>
                  <a:gd name="T13" fmla="*/ 1 h 3"/>
                  <a:gd name="T14" fmla="*/ 2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6" name="Freeform 382"/>
              <p:cNvSpPr>
                <a:spLocks/>
              </p:cNvSpPr>
              <p:nvPr/>
            </p:nvSpPr>
            <p:spPr bwMode="auto">
              <a:xfrm>
                <a:off x="7643503" y="2879195"/>
                <a:ext cx="5445" cy="451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7" name="Freeform 383"/>
              <p:cNvSpPr>
                <a:spLocks/>
              </p:cNvSpPr>
              <p:nvPr/>
            </p:nvSpPr>
            <p:spPr bwMode="auto">
              <a:xfrm>
                <a:off x="7608108" y="2910764"/>
                <a:ext cx="59899" cy="15784"/>
              </a:xfrm>
              <a:custGeom>
                <a:avLst/>
                <a:gdLst>
                  <a:gd name="T0" fmla="*/ 0 w 22"/>
                  <a:gd name="T1" fmla="*/ 0 h 7"/>
                  <a:gd name="T2" fmla="*/ 0 w 22"/>
                  <a:gd name="T3" fmla="*/ 0 h 7"/>
                  <a:gd name="T4" fmla="*/ 0 w 22"/>
                  <a:gd name="T5" fmla="*/ 0 h 7"/>
                  <a:gd name="T6" fmla="*/ 0 w 22"/>
                  <a:gd name="T7" fmla="*/ 4 h 7"/>
                  <a:gd name="T8" fmla="*/ 0 w 22"/>
                  <a:gd name="T9" fmla="*/ 4 h 7"/>
                  <a:gd name="T10" fmla="*/ 2 w 22"/>
                  <a:gd name="T11" fmla="*/ 4 h 7"/>
                  <a:gd name="T12" fmla="*/ 4 w 22"/>
                  <a:gd name="T13" fmla="*/ 4 h 7"/>
                  <a:gd name="T14" fmla="*/ 6 w 22"/>
                  <a:gd name="T15" fmla="*/ 4 h 7"/>
                  <a:gd name="T16" fmla="*/ 8 w 22"/>
                  <a:gd name="T17" fmla="*/ 4 h 7"/>
                  <a:gd name="T18" fmla="*/ 8 w 22"/>
                  <a:gd name="T19" fmla="*/ 6 h 7"/>
                  <a:gd name="T20" fmla="*/ 9 w 22"/>
                  <a:gd name="T21" fmla="*/ 6 h 7"/>
                  <a:gd name="T22" fmla="*/ 9 w 22"/>
                  <a:gd name="T23" fmla="*/ 7 h 7"/>
                  <a:gd name="T24" fmla="*/ 13 w 22"/>
                  <a:gd name="T25" fmla="*/ 6 h 7"/>
                  <a:gd name="T26" fmla="*/ 15 w 22"/>
                  <a:gd name="T27" fmla="*/ 6 h 7"/>
                  <a:gd name="T28" fmla="*/ 15 w 22"/>
                  <a:gd name="T29" fmla="*/ 6 h 7"/>
                  <a:gd name="T30" fmla="*/ 17 w 22"/>
                  <a:gd name="T31" fmla="*/ 6 h 7"/>
                  <a:gd name="T32" fmla="*/ 18 w 22"/>
                  <a:gd name="T33" fmla="*/ 6 h 7"/>
                  <a:gd name="T34" fmla="*/ 18 w 22"/>
                  <a:gd name="T35" fmla="*/ 6 h 7"/>
                  <a:gd name="T36" fmla="*/ 20 w 22"/>
                  <a:gd name="T37" fmla="*/ 6 h 7"/>
                  <a:gd name="T38" fmla="*/ 22 w 22"/>
                  <a:gd name="T39" fmla="*/ 4 h 7"/>
                  <a:gd name="T40" fmla="*/ 20 w 22"/>
                  <a:gd name="T41" fmla="*/ 4 h 7"/>
                  <a:gd name="T42" fmla="*/ 20 w 22"/>
                  <a:gd name="T43" fmla="*/ 4 h 7"/>
                  <a:gd name="T44" fmla="*/ 18 w 22"/>
                  <a:gd name="T45" fmla="*/ 4 h 7"/>
                  <a:gd name="T46" fmla="*/ 18 w 22"/>
                  <a:gd name="T47" fmla="*/ 4 h 7"/>
                  <a:gd name="T48" fmla="*/ 17 w 22"/>
                  <a:gd name="T49" fmla="*/ 4 h 7"/>
                  <a:gd name="T50" fmla="*/ 17 w 22"/>
                  <a:gd name="T51" fmla="*/ 2 h 7"/>
                  <a:gd name="T52" fmla="*/ 15 w 22"/>
                  <a:gd name="T53" fmla="*/ 2 h 7"/>
                  <a:gd name="T54" fmla="*/ 13 w 22"/>
                  <a:gd name="T55" fmla="*/ 2 h 7"/>
                  <a:gd name="T56" fmla="*/ 11 w 22"/>
                  <a:gd name="T57" fmla="*/ 2 h 7"/>
                  <a:gd name="T58" fmla="*/ 11 w 22"/>
                  <a:gd name="T59" fmla="*/ 2 h 7"/>
                  <a:gd name="T60" fmla="*/ 6 w 22"/>
                  <a:gd name="T61" fmla="*/ 2 h 7"/>
                  <a:gd name="T62" fmla="*/ 6 w 22"/>
                  <a:gd name="T63" fmla="*/ 2 h 7"/>
                  <a:gd name="T64" fmla="*/ 4 w 22"/>
                  <a:gd name="T65" fmla="*/ 2 h 7"/>
                  <a:gd name="T66" fmla="*/ 6 w 22"/>
                  <a:gd name="T67" fmla="*/ 0 h 7"/>
                  <a:gd name="T68" fmla="*/ 4 w 22"/>
                  <a:gd name="T69" fmla="*/ 0 h 7"/>
                  <a:gd name="T70" fmla="*/ 4 w 22"/>
                  <a:gd name="T71" fmla="*/ 0 h 7"/>
                  <a:gd name="T72" fmla="*/ 2 w 22"/>
                  <a:gd name="T73" fmla="*/ 0 h 7"/>
                  <a:gd name="T74" fmla="*/ 0 w 22"/>
                  <a:gd name="T7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8" name="Freeform 384"/>
              <p:cNvSpPr>
                <a:spLocks/>
              </p:cNvSpPr>
              <p:nvPr/>
            </p:nvSpPr>
            <p:spPr bwMode="auto">
              <a:xfrm>
                <a:off x="7534596" y="2849882"/>
                <a:ext cx="10891" cy="9020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2 h 4"/>
                  <a:gd name="T4" fmla="*/ 2 w 4"/>
                  <a:gd name="T5" fmla="*/ 2 h 4"/>
                  <a:gd name="T6" fmla="*/ 2 w 4"/>
                  <a:gd name="T7" fmla="*/ 0 h 4"/>
                  <a:gd name="T8" fmla="*/ 2 w 4"/>
                  <a:gd name="T9" fmla="*/ 0 h 4"/>
                  <a:gd name="T10" fmla="*/ 0 w 4"/>
                  <a:gd name="T11" fmla="*/ 2 h 4"/>
                  <a:gd name="T12" fmla="*/ 2 w 4"/>
                  <a:gd name="T13" fmla="*/ 4 h 4"/>
                  <a:gd name="T14" fmla="*/ 2 w 4"/>
                  <a:gd name="T15" fmla="*/ 4 h 4"/>
                  <a:gd name="T16" fmla="*/ 4 w 4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9" name="Freeform 385"/>
              <p:cNvSpPr>
                <a:spLocks/>
              </p:cNvSpPr>
              <p:nvPr/>
            </p:nvSpPr>
            <p:spPr bwMode="auto">
              <a:xfrm>
                <a:off x="7589049" y="2838607"/>
                <a:ext cx="35395" cy="20294"/>
              </a:xfrm>
              <a:custGeom>
                <a:avLst/>
                <a:gdLst>
                  <a:gd name="T0" fmla="*/ 6 w 13"/>
                  <a:gd name="T1" fmla="*/ 5 h 9"/>
                  <a:gd name="T2" fmla="*/ 7 w 13"/>
                  <a:gd name="T3" fmla="*/ 5 h 9"/>
                  <a:gd name="T4" fmla="*/ 9 w 13"/>
                  <a:gd name="T5" fmla="*/ 7 h 9"/>
                  <a:gd name="T6" fmla="*/ 9 w 13"/>
                  <a:gd name="T7" fmla="*/ 7 h 9"/>
                  <a:gd name="T8" fmla="*/ 9 w 13"/>
                  <a:gd name="T9" fmla="*/ 9 h 9"/>
                  <a:gd name="T10" fmla="*/ 11 w 13"/>
                  <a:gd name="T11" fmla="*/ 9 h 9"/>
                  <a:gd name="T12" fmla="*/ 13 w 13"/>
                  <a:gd name="T13" fmla="*/ 9 h 9"/>
                  <a:gd name="T14" fmla="*/ 13 w 13"/>
                  <a:gd name="T15" fmla="*/ 9 h 9"/>
                  <a:gd name="T16" fmla="*/ 13 w 13"/>
                  <a:gd name="T17" fmla="*/ 9 h 9"/>
                  <a:gd name="T18" fmla="*/ 13 w 13"/>
                  <a:gd name="T19" fmla="*/ 7 h 9"/>
                  <a:gd name="T20" fmla="*/ 11 w 13"/>
                  <a:gd name="T21" fmla="*/ 7 h 9"/>
                  <a:gd name="T22" fmla="*/ 9 w 13"/>
                  <a:gd name="T23" fmla="*/ 5 h 9"/>
                  <a:gd name="T24" fmla="*/ 9 w 13"/>
                  <a:gd name="T25" fmla="*/ 3 h 9"/>
                  <a:gd name="T26" fmla="*/ 7 w 13"/>
                  <a:gd name="T27" fmla="*/ 3 h 9"/>
                  <a:gd name="T28" fmla="*/ 6 w 13"/>
                  <a:gd name="T29" fmla="*/ 1 h 9"/>
                  <a:gd name="T30" fmla="*/ 6 w 13"/>
                  <a:gd name="T31" fmla="*/ 1 h 9"/>
                  <a:gd name="T32" fmla="*/ 2 w 13"/>
                  <a:gd name="T33" fmla="*/ 0 h 9"/>
                  <a:gd name="T34" fmla="*/ 2 w 13"/>
                  <a:gd name="T35" fmla="*/ 0 h 9"/>
                  <a:gd name="T36" fmla="*/ 2 w 13"/>
                  <a:gd name="T37" fmla="*/ 0 h 9"/>
                  <a:gd name="T38" fmla="*/ 0 w 13"/>
                  <a:gd name="T39" fmla="*/ 0 h 9"/>
                  <a:gd name="T40" fmla="*/ 0 w 13"/>
                  <a:gd name="T41" fmla="*/ 1 h 9"/>
                  <a:gd name="T42" fmla="*/ 0 w 13"/>
                  <a:gd name="T43" fmla="*/ 1 h 9"/>
                  <a:gd name="T44" fmla="*/ 4 w 13"/>
                  <a:gd name="T45" fmla="*/ 1 h 9"/>
                  <a:gd name="T46" fmla="*/ 4 w 13"/>
                  <a:gd name="T47" fmla="*/ 3 h 9"/>
                  <a:gd name="T48" fmla="*/ 4 w 13"/>
                  <a:gd name="T49" fmla="*/ 5 h 9"/>
                  <a:gd name="T50" fmla="*/ 6 w 13"/>
                  <a:gd name="T5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" h="9">
                    <a:moveTo>
                      <a:pt x="6" y="5"/>
                    </a:moveTo>
                    <a:lnTo>
                      <a:pt x="7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0" name="Freeform 386"/>
              <p:cNvSpPr>
                <a:spLocks/>
              </p:cNvSpPr>
              <p:nvPr/>
            </p:nvSpPr>
            <p:spPr bwMode="auto">
              <a:xfrm>
                <a:off x="7599940" y="2809294"/>
                <a:ext cx="5445" cy="902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1" name="Freeform 387"/>
              <p:cNvSpPr>
                <a:spLocks/>
              </p:cNvSpPr>
              <p:nvPr/>
            </p:nvSpPr>
            <p:spPr bwMode="auto">
              <a:xfrm>
                <a:off x="7520982" y="2820568"/>
                <a:ext cx="5445" cy="902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0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2" name="Freeform 388"/>
              <p:cNvSpPr>
                <a:spLocks/>
              </p:cNvSpPr>
              <p:nvPr/>
            </p:nvSpPr>
            <p:spPr bwMode="auto">
              <a:xfrm>
                <a:off x="7401184" y="2703313"/>
                <a:ext cx="5445" cy="451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3" name="Freeform 389"/>
              <p:cNvSpPr>
                <a:spLocks/>
              </p:cNvSpPr>
              <p:nvPr/>
            </p:nvSpPr>
            <p:spPr bwMode="auto">
              <a:xfrm>
                <a:off x="7401184" y="2707823"/>
                <a:ext cx="5445" cy="6765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0 w 2"/>
                  <a:gd name="T5" fmla="*/ 2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4" name="Freeform 390"/>
              <p:cNvSpPr>
                <a:spLocks/>
              </p:cNvSpPr>
              <p:nvPr/>
            </p:nvSpPr>
            <p:spPr bwMode="auto">
              <a:xfrm>
                <a:off x="7401184" y="2703313"/>
                <a:ext cx="0" cy="4510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5" name="Freeform 391"/>
              <p:cNvSpPr>
                <a:spLocks/>
              </p:cNvSpPr>
              <p:nvPr/>
            </p:nvSpPr>
            <p:spPr bwMode="auto">
              <a:xfrm>
                <a:off x="7447469" y="2743902"/>
                <a:ext cx="8168" cy="0"/>
              </a:xfrm>
              <a:custGeom>
                <a:avLst/>
                <a:gdLst>
                  <a:gd name="T0" fmla="*/ 3 w 3"/>
                  <a:gd name="T1" fmla="*/ 3 w 3"/>
                  <a:gd name="T2" fmla="*/ 1 w 3"/>
                  <a:gd name="T3" fmla="*/ 0 w 3"/>
                  <a:gd name="T4" fmla="*/ 0 w 3"/>
                  <a:gd name="T5" fmla="*/ 0 w 3"/>
                  <a:gd name="T6" fmla="*/ 1 w 3"/>
                  <a:gd name="T7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6" name="Freeform 392"/>
              <p:cNvSpPr>
                <a:spLocks/>
              </p:cNvSpPr>
              <p:nvPr/>
            </p:nvSpPr>
            <p:spPr bwMode="auto">
              <a:xfrm>
                <a:off x="7450192" y="2752921"/>
                <a:ext cx="10891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4 w 4"/>
                  <a:gd name="T5" fmla="*/ 4 w 4"/>
                  <a:gd name="T6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7" name="Freeform 393"/>
              <p:cNvSpPr>
                <a:spLocks/>
              </p:cNvSpPr>
              <p:nvPr/>
            </p:nvSpPr>
            <p:spPr bwMode="auto">
              <a:xfrm>
                <a:off x="7344007" y="2946842"/>
                <a:ext cx="2723" cy="4510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8" name="Freeform 394"/>
              <p:cNvSpPr>
                <a:spLocks/>
              </p:cNvSpPr>
              <p:nvPr/>
            </p:nvSpPr>
            <p:spPr bwMode="auto">
              <a:xfrm>
                <a:off x="6766797" y="3066352"/>
                <a:ext cx="13613" cy="11274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2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4 h 5"/>
                  <a:gd name="T10" fmla="*/ 3 w 5"/>
                  <a:gd name="T11" fmla="*/ 2 h 5"/>
                  <a:gd name="T12" fmla="*/ 5 w 5"/>
                  <a:gd name="T13" fmla="*/ 0 h 5"/>
                  <a:gd name="T14" fmla="*/ 5 w 5"/>
                  <a:gd name="T15" fmla="*/ 0 h 5"/>
                  <a:gd name="T16" fmla="*/ 3 w 5"/>
                  <a:gd name="T17" fmla="*/ 0 h 5"/>
                  <a:gd name="T18" fmla="*/ 2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9" name="Freeform 395"/>
              <p:cNvSpPr>
                <a:spLocks/>
              </p:cNvSpPr>
              <p:nvPr/>
            </p:nvSpPr>
            <p:spPr bwMode="auto">
              <a:xfrm>
                <a:off x="6785856" y="3075371"/>
                <a:ext cx="10891" cy="6765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4 w 4"/>
                  <a:gd name="T13" fmla="*/ 1 h 3"/>
                  <a:gd name="T14" fmla="*/ 4 w 4"/>
                  <a:gd name="T15" fmla="*/ 1 h 3"/>
                  <a:gd name="T16" fmla="*/ 4 w 4"/>
                  <a:gd name="T17" fmla="*/ 0 h 3"/>
                  <a:gd name="T18" fmla="*/ 2 w 4"/>
                  <a:gd name="T19" fmla="*/ 0 h 3"/>
                  <a:gd name="T20" fmla="*/ 0 w 4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0" name="Freeform 396"/>
              <p:cNvSpPr>
                <a:spLocks/>
              </p:cNvSpPr>
              <p:nvPr/>
            </p:nvSpPr>
            <p:spPr bwMode="auto">
              <a:xfrm>
                <a:off x="6821251" y="3061842"/>
                <a:ext cx="8168" cy="13529"/>
              </a:xfrm>
              <a:custGeom>
                <a:avLst/>
                <a:gdLst>
                  <a:gd name="T0" fmla="*/ 1 w 3"/>
                  <a:gd name="T1" fmla="*/ 2 h 6"/>
                  <a:gd name="T2" fmla="*/ 0 w 3"/>
                  <a:gd name="T3" fmla="*/ 4 h 6"/>
                  <a:gd name="T4" fmla="*/ 0 w 3"/>
                  <a:gd name="T5" fmla="*/ 6 h 6"/>
                  <a:gd name="T6" fmla="*/ 0 w 3"/>
                  <a:gd name="T7" fmla="*/ 6 h 6"/>
                  <a:gd name="T8" fmla="*/ 1 w 3"/>
                  <a:gd name="T9" fmla="*/ 6 h 6"/>
                  <a:gd name="T10" fmla="*/ 1 w 3"/>
                  <a:gd name="T11" fmla="*/ 4 h 6"/>
                  <a:gd name="T12" fmla="*/ 3 w 3"/>
                  <a:gd name="T13" fmla="*/ 2 h 6"/>
                  <a:gd name="T14" fmla="*/ 3 w 3"/>
                  <a:gd name="T15" fmla="*/ 0 h 6"/>
                  <a:gd name="T16" fmla="*/ 1 w 3"/>
                  <a:gd name="T17" fmla="*/ 0 h 6"/>
                  <a:gd name="T18" fmla="*/ 1 w 3"/>
                  <a:gd name="T19" fmla="*/ 2 h 6"/>
                  <a:gd name="T20" fmla="*/ 1 w 3"/>
                  <a:gd name="T2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1" y="2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1" name="Freeform 397"/>
              <p:cNvSpPr>
                <a:spLocks/>
              </p:cNvSpPr>
              <p:nvPr/>
            </p:nvSpPr>
            <p:spPr bwMode="auto">
              <a:xfrm>
                <a:off x="6829419" y="3050567"/>
                <a:ext cx="10891" cy="6765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2 w 4"/>
                  <a:gd name="T9" fmla="*/ 3 h 3"/>
                  <a:gd name="T10" fmla="*/ 2 w 4"/>
                  <a:gd name="T11" fmla="*/ 2 h 3"/>
                  <a:gd name="T12" fmla="*/ 4 w 4"/>
                  <a:gd name="T13" fmla="*/ 0 h 3"/>
                  <a:gd name="T14" fmla="*/ 2 w 4"/>
                  <a:gd name="T15" fmla="*/ 0 h 3"/>
                  <a:gd name="T16" fmla="*/ 2 w 4"/>
                  <a:gd name="T17" fmla="*/ 2 h 3"/>
                  <a:gd name="T18" fmla="*/ 0 w 4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2" name="Freeform 398"/>
              <p:cNvSpPr>
                <a:spLocks/>
              </p:cNvSpPr>
              <p:nvPr/>
            </p:nvSpPr>
            <p:spPr bwMode="auto">
              <a:xfrm>
                <a:off x="6568040" y="3309880"/>
                <a:ext cx="5445" cy="451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0 w 2"/>
                  <a:gd name="T13" fmla="*/ 0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3" name="Freeform 399"/>
              <p:cNvSpPr>
                <a:spLocks/>
              </p:cNvSpPr>
              <p:nvPr/>
            </p:nvSpPr>
            <p:spPr bwMode="auto">
              <a:xfrm>
                <a:off x="6589822" y="3323410"/>
                <a:ext cx="2723" cy="4510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4" name="Freeform 400"/>
              <p:cNvSpPr>
                <a:spLocks/>
              </p:cNvSpPr>
              <p:nvPr/>
            </p:nvSpPr>
            <p:spPr bwMode="auto">
              <a:xfrm>
                <a:off x="6617049" y="3314390"/>
                <a:ext cx="0" cy="9020"/>
              </a:xfrm>
              <a:custGeom>
                <a:avLst/>
                <a:gdLst>
                  <a:gd name="T0" fmla="*/ 2 h 4"/>
                  <a:gd name="T1" fmla="*/ 0 h 4"/>
                  <a:gd name="T2" fmla="*/ 2 h 4"/>
                  <a:gd name="T3" fmla="*/ 4 h 4"/>
                  <a:gd name="T4" fmla="*/ 4 h 4"/>
                  <a:gd name="T5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5" name="Freeform 401"/>
              <p:cNvSpPr>
                <a:spLocks/>
              </p:cNvSpPr>
              <p:nvPr/>
            </p:nvSpPr>
            <p:spPr bwMode="auto">
              <a:xfrm>
                <a:off x="6617049" y="3334684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6" name="Freeform 402"/>
              <p:cNvSpPr>
                <a:spLocks/>
              </p:cNvSpPr>
              <p:nvPr/>
            </p:nvSpPr>
            <p:spPr bwMode="auto">
              <a:xfrm>
                <a:off x="6597990" y="3352723"/>
                <a:ext cx="5445" cy="676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  <a:gd name="T14" fmla="*/ 2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7" name="Freeform 403"/>
              <p:cNvSpPr>
                <a:spLocks/>
              </p:cNvSpPr>
              <p:nvPr/>
            </p:nvSpPr>
            <p:spPr bwMode="auto">
              <a:xfrm>
                <a:off x="6584377" y="3359488"/>
                <a:ext cx="0" cy="4510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8" name="Freeform 404"/>
              <p:cNvSpPr>
                <a:spLocks/>
              </p:cNvSpPr>
              <p:nvPr/>
            </p:nvSpPr>
            <p:spPr bwMode="auto">
              <a:xfrm>
                <a:off x="7308612" y="3600762"/>
                <a:ext cx="13613" cy="11274"/>
              </a:xfrm>
              <a:custGeom>
                <a:avLst/>
                <a:gdLst>
                  <a:gd name="T0" fmla="*/ 4 w 5"/>
                  <a:gd name="T1" fmla="*/ 5 h 5"/>
                  <a:gd name="T2" fmla="*/ 4 w 5"/>
                  <a:gd name="T3" fmla="*/ 5 h 5"/>
                  <a:gd name="T4" fmla="*/ 5 w 5"/>
                  <a:gd name="T5" fmla="*/ 4 h 5"/>
                  <a:gd name="T6" fmla="*/ 5 w 5"/>
                  <a:gd name="T7" fmla="*/ 2 h 5"/>
                  <a:gd name="T8" fmla="*/ 4 w 5"/>
                  <a:gd name="T9" fmla="*/ 0 h 5"/>
                  <a:gd name="T10" fmla="*/ 2 w 5"/>
                  <a:gd name="T11" fmla="*/ 0 h 5"/>
                  <a:gd name="T12" fmla="*/ 0 w 5"/>
                  <a:gd name="T13" fmla="*/ 4 h 5"/>
                  <a:gd name="T14" fmla="*/ 0 w 5"/>
                  <a:gd name="T15" fmla="*/ 4 h 5"/>
                  <a:gd name="T16" fmla="*/ 0 w 5"/>
                  <a:gd name="T17" fmla="*/ 5 h 5"/>
                  <a:gd name="T18" fmla="*/ 0 w 5"/>
                  <a:gd name="T19" fmla="*/ 5 h 5"/>
                  <a:gd name="T20" fmla="*/ 2 w 5"/>
                  <a:gd name="T21" fmla="*/ 5 h 5"/>
                  <a:gd name="T22" fmla="*/ 2 w 5"/>
                  <a:gd name="T23" fmla="*/ 5 h 5"/>
                  <a:gd name="T24" fmla="*/ 4 w 5"/>
                  <a:gd name="T25" fmla="*/ 5 h 5"/>
                  <a:gd name="T26" fmla="*/ 4 w 5"/>
                  <a:gd name="T27" fmla="*/ 5 h 5"/>
                  <a:gd name="T28" fmla="*/ 4 w 5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9" name="Freeform 405"/>
              <p:cNvSpPr>
                <a:spLocks/>
              </p:cNvSpPr>
              <p:nvPr/>
            </p:nvSpPr>
            <p:spPr bwMode="auto">
              <a:xfrm>
                <a:off x="7284108" y="3645860"/>
                <a:ext cx="5445" cy="451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0" name="Freeform 406"/>
              <p:cNvSpPr>
                <a:spLocks/>
              </p:cNvSpPr>
              <p:nvPr/>
            </p:nvSpPr>
            <p:spPr bwMode="auto">
              <a:xfrm>
                <a:off x="7265049" y="3675174"/>
                <a:ext cx="8168" cy="676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1 w 3"/>
                  <a:gd name="T5" fmla="*/ 1 h 3"/>
                  <a:gd name="T6" fmla="*/ 0 w 3"/>
                  <a:gd name="T7" fmla="*/ 1 h 3"/>
                  <a:gd name="T8" fmla="*/ 1 w 3"/>
                  <a:gd name="T9" fmla="*/ 3 h 3"/>
                  <a:gd name="T10" fmla="*/ 1 w 3"/>
                  <a:gd name="T11" fmla="*/ 3 h 3"/>
                  <a:gd name="T12" fmla="*/ 1 w 3"/>
                  <a:gd name="T13" fmla="*/ 3 h 3"/>
                  <a:gd name="T14" fmla="*/ 3 w 3"/>
                  <a:gd name="T15" fmla="*/ 1 h 3"/>
                  <a:gd name="T16" fmla="*/ 3 w 3"/>
                  <a:gd name="T17" fmla="*/ 0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1" name="Freeform 407"/>
              <p:cNvSpPr>
                <a:spLocks/>
              </p:cNvSpPr>
              <p:nvPr/>
            </p:nvSpPr>
            <p:spPr bwMode="auto">
              <a:xfrm>
                <a:off x="8013789" y="3792428"/>
                <a:ext cx="0" cy="11274"/>
              </a:xfrm>
              <a:custGeom>
                <a:avLst/>
                <a:gdLst>
                  <a:gd name="T0" fmla="*/ 0 h 5"/>
                  <a:gd name="T1" fmla="*/ 0 h 5"/>
                  <a:gd name="T2" fmla="*/ 2 h 5"/>
                  <a:gd name="T3" fmla="*/ 5 h 5"/>
                  <a:gd name="T4" fmla="*/ 5 h 5"/>
                  <a:gd name="T5" fmla="*/ 4 h 5"/>
                  <a:gd name="T6" fmla="*/ 2 h 5"/>
                  <a:gd name="T7" fmla="*/ 0 h 5"/>
                  <a:gd name="T8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" name="Freeform 481"/>
            <p:cNvSpPr>
              <a:spLocks noEditPoints="1"/>
            </p:cNvSpPr>
            <p:nvPr/>
          </p:nvSpPr>
          <p:spPr bwMode="auto">
            <a:xfrm>
              <a:off x="6736846" y="1961455"/>
              <a:ext cx="3188271" cy="2480384"/>
            </a:xfrm>
            <a:custGeom>
              <a:avLst/>
              <a:gdLst>
                <a:gd name="T0" fmla="*/ 974 w 1171"/>
                <a:gd name="T1" fmla="*/ 636 h 1100"/>
                <a:gd name="T2" fmla="*/ 1012 w 1171"/>
                <a:gd name="T3" fmla="*/ 542 h 1100"/>
                <a:gd name="T4" fmla="*/ 1081 w 1171"/>
                <a:gd name="T5" fmla="*/ 472 h 1100"/>
                <a:gd name="T6" fmla="*/ 1010 w 1171"/>
                <a:gd name="T7" fmla="*/ 356 h 1100"/>
                <a:gd name="T8" fmla="*/ 1093 w 1171"/>
                <a:gd name="T9" fmla="*/ 399 h 1100"/>
                <a:gd name="T10" fmla="*/ 1083 w 1171"/>
                <a:gd name="T11" fmla="*/ 229 h 1100"/>
                <a:gd name="T12" fmla="*/ 1025 w 1171"/>
                <a:gd name="T13" fmla="*/ 139 h 1100"/>
                <a:gd name="T14" fmla="*/ 1088 w 1171"/>
                <a:gd name="T15" fmla="*/ 103 h 1100"/>
                <a:gd name="T16" fmla="*/ 1146 w 1171"/>
                <a:gd name="T17" fmla="*/ 150 h 1100"/>
                <a:gd name="T18" fmla="*/ 1139 w 1171"/>
                <a:gd name="T19" fmla="*/ 90 h 1100"/>
                <a:gd name="T20" fmla="*/ 996 w 1171"/>
                <a:gd name="T21" fmla="*/ 36 h 1100"/>
                <a:gd name="T22" fmla="*/ 853 w 1171"/>
                <a:gd name="T23" fmla="*/ 30 h 1100"/>
                <a:gd name="T24" fmla="*/ 795 w 1171"/>
                <a:gd name="T25" fmla="*/ 29 h 1100"/>
                <a:gd name="T26" fmla="*/ 699 w 1171"/>
                <a:gd name="T27" fmla="*/ 32 h 1100"/>
                <a:gd name="T28" fmla="*/ 682 w 1171"/>
                <a:gd name="T29" fmla="*/ 9 h 1100"/>
                <a:gd name="T30" fmla="*/ 617 w 1171"/>
                <a:gd name="T31" fmla="*/ 16 h 1100"/>
                <a:gd name="T32" fmla="*/ 576 w 1171"/>
                <a:gd name="T33" fmla="*/ 41 h 1100"/>
                <a:gd name="T34" fmla="*/ 559 w 1171"/>
                <a:gd name="T35" fmla="*/ 67 h 1100"/>
                <a:gd name="T36" fmla="*/ 561 w 1171"/>
                <a:gd name="T37" fmla="*/ 96 h 1100"/>
                <a:gd name="T38" fmla="*/ 501 w 1171"/>
                <a:gd name="T39" fmla="*/ 70 h 1100"/>
                <a:gd name="T40" fmla="*/ 438 w 1171"/>
                <a:gd name="T41" fmla="*/ 97 h 1100"/>
                <a:gd name="T42" fmla="*/ 366 w 1171"/>
                <a:gd name="T43" fmla="*/ 135 h 1100"/>
                <a:gd name="T44" fmla="*/ 337 w 1171"/>
                <a:gd name="T45" fmla="*/ 96 h 1100"/>
                <a:gd name="T46" fmla="*/ 284 w 1171"/>
                <a:gd name="T47" fmla="*/ 85 h 1100"/>
                <a:gd name="T48" fmla="*/ 241 w 1171"/>
                <a:gd name="T49" fmla="*/ 101 h 1100"/>
                <a:gd name="T50" fmla="*/ 210 w 1171"/>
                <a:gd name="T51" fmla="*/ 141 h 1100"/>
                <a:gd name="T52" fmla="*/ 174 w 1171"/>
                <a:gd name="T53" fmla="*/ 171 h 1100"/>
                <a:gd name="T54" fmla="*/ 183 w 1171"/>
                <a:gd name="T55" fmla="*/ 204 h 1100"/>
                <a:gd name="T56" fmla="*/ 248 w 1171"/>
                <a:gd name="T57" fmla="*/ 204 h 1100"/>
                <a:gd name="T58" fmla="*/ 266 w 1171"/>
                <a:gd name="T59" fmla="*/ 150 h 1100"/>
                <a:gd name="T60" fmla="*/ 286 w 1171"/>
                <a:gd name="T61" fmla="*/ 186 h 1100"/>
                <a:gd name="T62" fmla="*/ 284 w 1171"/>
                <a:gd name="T63" fmla="*/ 209 h 1100"/>
                <a:gd name="T64" fmla="*/ 204 w 1171"/>
                <a:gd name="T65" fmla="*/ 228 h 1100"/>
                <a:gd name="T66" fmla="*/ 170 w 1171"/>
                <a:gd name="T67" fmla="*/ 264 h 1100"/>
                <a:gd name="T68" fmla="*/ 136 w 1171"/>
                <a:gd name="T69" fmla="*/ 334 h 1100"/>
                <a:gd name="T70" fmla="*/ 141 w 1171"/>
                <a:gd name="T71" fmla="*/ 383 h 1100"/>
                <a:gd name="T72" fmla="*/ 266 w 1171"/>
                <a:gd name="T73" fmla="*/ 374 h 1100"/>
                <a:gd name="T74" fmla="*/ 297 w 1171"/>
                <a:gd name="T75" fmla="*/ 387 h 1100"/>
                <a:gd name="T76" fmla="*/ 338 w 1171"/>
                <a:gd name="T77" fmla="*/ 374 h 1100"/>
                <a:gd name="T78" fmla="*/ 389 w 1171"/>
                <a:gd name="T79" fmla="*/ 331 h 1100"/>
                <a:gd name="T80" fmla="*/ 443 w 1171"/>
                <a:gd name="T81" fmla="*/ 349 h 1100"/>
                <a:gd name="T82" fmla="*/ 353 w 1171"/>
                <a:gd name="T83" fmla="*/ 407 h 1100"/>
                <a:gd name="T84" fmla="*/ 360 w 1171"/>
                <a:gd name="T85" fmla="*/ 465 h 1100"/>
                <a:gd name="T86" fmla="*/ 206 w 1171"/>
                <a:gd name="T87" fmla="*/ 409 h 1100"/>
                <a:gd name="T88" fmla="*/ 11 w 1171"/>
                <a:gd name="T89" fmla="*/ 568 h 1100"/>
                <a:gd name="T90" fmla="*/ 63 w 1171"/>
                <a:gd name="T91" fmla="*/ 712 h 1100"/>
                <a:gd name="T92" fmla="*/ 217 w 1171"/>
                <a:gd name="T93" fmla="*/ 783 h 1100"/>
                <a:gd name="T94" fmla="*/ 273 w 1171"/>
                <a:gd name="T95" fmla="*/ 1051 h 1100"/>
                <a:gd name="T96" fmla="*/ 422 w 1171"/>
                <a:gd name="T97" fmla="*/ 975 h 1100"/>
                <a:gd name="T98" fmla="*/ 492 w 1171"/>
                <a:gd name="T99" fmla="*/ 769 h 1100"/>
                <a:gd name="T100" fmla="*/ 494 w 1171"/>
                <a:gd name="T101" fmla="*/ 653 h 1100"/>
                <a:gd name="T102" fmla="*/ 420 w 1171"/>
                <a:gd name="T103" fmla="*/ 528 h 1100"/>
                <a:gd name="T104" fmla="*/ 487 w 1171"/>
                <a:gd name="T105" fmla="*/ 606 h 1100"/>
                <a:gd name="T106" fmla="*/ 612 w 1171"/>
                <a:gd name="T107" fmla="*/ 541 h 1100"/>
                <a:gd name="T108" fmla="*/ 530 w 1171"/>
                <a:gd name="T109" fmla="*/ 501 h 1100"/>
                <a:gd name="T110" fmla="*/ 661 w 1171"/>
                <a:gd name="T111" fmla="*/ 513 h 1100"/>
                <a:gd name="T112" fmla="*/ 778 w 1171"/>
                <a:gd name="T113" fmla="*/ 682 h 1100"/>
                <a:gd name="T114" fmla="*/ 892 w 1171"/>
                <a:gd name="T115" fmla="*/ 568 h 1100"/>
                <a:gd name="T116" fmla="*/ 402 w 1171"/>
                <a:gd name="T117" fmla="*/ 772 h 1100"/>
                <a:gd name="T118" fmla="*/ 380 w 1171"/>
                <a:gd name="T119" fmla="*/ 805 h 1100"/>
                <a:gd name="T120" fmla="*/ 811 w 1171"/>
                <a:gd name="T121" fmla="*/ 483 h 1100"/>
                <a:gd name="T122" fmla="*/ 545 w 1171"/>
                <a:gd name="T123" fmla="*/ 403 h 1100"/>
                <a:gd name="T124" fmla="*/ 509 w 1171"/>
                <a:gd name="T125" fmla="*/ 329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1" h="1100">
                  <a:moveTo>
                    <a:pt x="925" y="593"/>
                  </a:moveTo>
                  <a:lnTo>
                    <a:pt x="927" y="595"/>
                  </a:lnTo>
                  <a:lnTo>
                    <a:pt x="929" y="595"/>
                  </a:lnTo>
                  <a:lnTo>
                    <a:pt x="931" y="595"/>
                  </a:lnTo>
                  <a:lnTo>
                    <a:pt x="931" y="595"/>
                  </a:lnTo>
                  <a:lnTo>
                    <a:pt x="931" y="600"/>
                  </a:lnTo>
                  <a:lnTo>
                    <a:pt x="932" y="606"/>
                  </a:lnTo>
                  <a:lnTo>
                    <a:pt x="934" y="611"/>
                  </a:lnTo>
                  <a:lnTo>
                    <a:pt x="936" y="615"/>
                  </a:lnTo>
                  <a:lnTo>
                    <a:pt x="936" y="618"/>
                  </a:lnTo>
                  <a:lnTo>
                    <a:pt x="938" y="622"/>
                  </a:lnTo>
                  <a:lnTo>
                    <a:pt x="940" y="624"/>
                  </a:lnTo>
                  <a:lnTo>
                    <a:pt x="940" y="624"/>
                  </a:lnTo>
                  <a:lnTo>
                    <a:pt x="940" y="624"/>
                  </a:lnTo>
                  <a:lnTo>
                    <a:pt x="941" y="627"/>
                  </a:lnTo>
                  <a:lnTo>
                    <a:pt x="943" y="631"/>
                  </a:lnTo>
                  <a:lnTo>
                    <a:pt x="945" y="636"/>
                  </a:lnTo>
                  <a:lnTo>
                    <a:pt x="945" y="638"/>
                  </a:lnTo>
                  <a:lnTo>
                    <a:pt x="945" y="642"/>
                  </a:lnTo>
                  <a:lnTo>
                    <a:pt x="943" y="640"/>
                  </a:lnTo>
                  <a:lnTo>
                    <a:pt x="943" y="642"/>
                  </a:lnTo>
                  <a:lnTo>
                    <a:pt x="945" y="642"/>
                  </a:lnTo>
                  <a:lnTo>
                    <a:pt x="947" y="644"/>
                  </a:lnTo>
                  <a:lnTo>
                    <a:pt x="947" y="647"/>
                  </a:lnTo>
                  <a:lnTo>
                    <a:pt x="947" y="649"/>
                  </a:lnTo>
                  <a:lnTo>
                    <a:pt x="947" y="653"/>
                  </a:lnTo>
                  <a:lnTo>
                    <a:pt x="947" y="656"/>
                  </a:lnTo>
                  <a:lnTo>
                    <a:pt x="947" y="658"/>
                  </a:lnTo>
                  <a:lnTo>
                    <a:pt x="949" y="660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73"/>
                  </a:lnTo>
                  <a:lnTo>
                    <a:pt x="947" y="676"/>
                  </a:lnTo>
                  <a:lnTo>
                    <a:pt x="947" y="678"/>
                  </a:lnTo>
                  <a:lnTo>
                    <a:pt x="947" y="680"/>
                  </a:lnTo>
                  <a:lnTo>
                    <a:pt x="949" y="680"/>
                  </a:lnTo>
                  <a:lnTo>
                    <a:pt x="952" y="684"/>
                  </a:lnTo>
                  <a:lnTo>
                    <a:pt x="954" y="684"/>
                  </a:lnTo>
                  <a:lnTo>
                    <a:pt x="956" y="689"/>
                  </a:lnTo>
                  <a:lnTo>
                    <a:pt x="958" y="691"/>
                  </a:lnTo>
                  <a:lnTo>
                    <a:pt x="959" y="693"/>
                  </a:lnTo>
                  <a:lnTo>
                    <a:pt x="963" y="698"/>
                  </a:lnTo>
                  <a:lnTo>
                    <a:pt x="963" y="698"/>
                  </a:lnTo>
                  <a:lnTo>
                    <a:pt x="965" y="700"/>
                  </a:lnTo>
                  <a:lnTo>
                    <a:pt x="965" y="703"/>
                  </a:lnTo>
                  <a:lnTo>
                    <a:pt x="965" y="705"/>
                  </a:lnTo>
                  <a:lnTo>
                    <a:pt x="967" y="712"/>
                  </a:lnTo>
                  <a:lnTo>
                    <a:pt x="967" y="714"/>
                  </a:lnTo>
                  <a:lnTo>
                    <a:pt x="969" y="714"/>
                  </a:lnTo>
                  <a:lnTo>
                    <a:pt x="969" y="716"/>
                  </a:lnTo>
                  <a:lnTo>
                    <a:pt x="969" y="720"/>
                  </a:lnTo>
                  <a:lnTo>
                    <a:pt x="969" y="722"/>
                  </a:lnTo>
                  <a:lnTo>
                    <a:pt x="970" y="723"/>
                  </a:lnTo>
                  <a:lnTo>
                    <a:pt x="972" y="727"/>
                  </a:lnTo>
                  <a:lnTo>
                    <a:pt x="974" y="731"/>
                  </a:lnTo>
                  <a:lnTo>
                    <a:pt x="976" y="732"/>
                  </a:lnTo>
                  <a:lnTo>
                    <a:pt x="976" y="734"/>
                  </a:lnTo>
                  <a:lnTo>
                    <a:pt x="976" y="736"/>
                  </a:lnTo>
                  <a:lnTo>
                    <a:pt x="979" y="738"/>
                  </a:lnTo>
                  <a:lnTo>
                    <a:pt x="983" y="741"/>
                  </a:lnTo>
                  <a:lnTo>
                    <a:pt x="985" y="743"/>
                  </a:lnTo>
                  <a:lnTo>
                    <a:pt x="987" y="745"/>
                  </a:lnTo>
                  <a:lnTo>
                    <a:pt x="988" y="745"/>
                  </a:lnTo>
                  <a:lnTo>
                    <a:pt x="990" y="747"/>
                  </a:lnTo>
                  <a:lnTo>
                    <a:pt x="992" y="749"/>
                  </a:lnTo>
                  <a:lnTo>
                    <a:pt x="992" y="749"/>
                  </a:lnTo>
                  <a:lnTo>
                    <a:pt x="994" y="750"/>
                  </a:lnTo>
                  <a:lnTo>
                    <a:pt x="994" y="749"/>
                  </a:lnTo>
                  <a:lnTo>
                    <a:pt x="994" y="749"/>
                  </a:lnTo>
                  <a:lnTo>
                    <a:pt x="994" y="747"/>
                  </a:lnTo>
                  <a:lnTo>
                    <a:pt x="997" y="749"/>
                  </a:lnTo>
                  <a:lnTo>
                    <a:pt x="999" y="749"/>
                  </a:lnTo>
                  <a:lnTo>
                    <a:pt x="999" y="749"/>
                  </a:lnTo>
                  <a:lnTo>
                    <a:pt x="999" y="745"/>
                  </a:lnTo>
                  <a:lnTo>
                    <a:pt x="996" y="740"/>
                  </a:lnTo>
                  <a:lnTo>
                    <a:pt x="996" y="736"/>
                  </a:lnTo>
                  <a:lnTo>
                    <a:pt x="994" y="734"/>
                  </a:lnTo>
                  <a:lnTo>
                    <a:pt x="992" y="731"/>
                  </a:lnTo>
                  <a:lnTo>
                    <a:pt x="992" y="723"/>
                  </a:lnTo>
                  <a:lnTo>
                    <a:pt x="992" y="718"/>
                  </a:lnTo>
                  <a:lnTo>
                    <a:pt x="992" y="716"/>
                  </a:lnTo>
                  <a:lnTo>
                    <a:pt x="990" y="712"/>
                  </a:lnTo>
                  <a:lnTo>
                    <a:pt x="990" y="711"/>
                  </a:lnTo>
                  <a:lnTo>
                    <a:pt x="987" y="707"/>
                  </a:lnTo>
                  <a:lnTo>
                    <a:pt x="983" y="703"/>
                  </a:lnTo>
                  <a:lnTo>
                    <a:pt x="981" y="700"/>
                  </a:lnTo>
                  <a:lnTo>
                    <a:pt x="979" y="700"/>
                  </a:lnTo>
                  <a:lnTo>
                    <a:pt x="978" y="698"/>
                  </a:lnTo>
                  <a:lnTo>
                    <a:pt x="976" y="696"/>
                  </a:lnTo>
                  <a:lnTo>
                    <a:pt x="974" y="693"/>
                  </a:lnTo>
                  <a:lnTo>
                    <a:pt x="969" y="693"/>
                  </a:lnTo>
                  <a:lnTo>
                    <a:pt x="967" y="689"/>
                  </a:lnTo>
                  <a:lnTo>
                    <a:pt x="967" y="689"/>
                  </a:lnTo>
                  <a:lnTo>
                    <a:pt x="965" y="687"/>
                  </a:lnTo>
                  <a:lnTo>
                    <a:pt x="963" y="680"/>
                  </a:lnTo>
                  <a:lnTo>
                    <a:pt x="963" y="680"/>
                  </a:lnTo>
                  <a:lnTo>
                    <a:pt x="961" y="676"/>
                  </a:lnTo>
                  <a:lnTo>
                    <a:pt x="959" y="674"/>
                  </a:lnTo>
                  <a:lnTo>
                    <a:pt x="959" y="671"/>
                  </a:lnTo>
                  <a:lnTo>
                    <a:pt x="958" y="669"/>
                  </a:lnTo>
                  <a:lnTo>
                    <a:pt x="958" y="669"/>
                  </a:lnTo>
                  <a:lnTo>
                    <a:pt x="954" y="671"/>
                  </a:lnTo>
                  <a:lnTo>
                    <a:pt x="954" y="669"/>
                  </a:lnTo>
                  <a:lnTo>
                    <a:pt x="952" y="667"/>
                  </a:lnTo>
                  <a:lnTo>
                    <a:pt x="952" y="665"/>
                  </a:lnTo>
                  <a:lnTo>
                    <a:pt x="952" y="662"/>
                  </a:lnTo>
                  <a:lnTo>
                    <a:pt x="952" y="658"/>
                  </a:lnTo>
                  <a:lnTo>
                    <a:pt x="952" y="658"/>
                  </a:lnTo>
                  <a:lnTo>
                    <a:pt x="952" y="656"/>
                  </a:lnTo>
                  <a:lnTo>
                    <a:pt x="952" y="655"/>
                  </a:lnTo>
                  <a:lnTo>
                    <a:pt x="952" y="653"/>
                  </a:lnTo>
                  <a:lnTo>
                    <a:pt x="954" y="651"/>
                  </a:lnTo>
                  <a:lnTo>
                    <a:pt x="952" y="649"/>
                  </a:lnTo>
                  <a:lnTo>
                    <a:pt x="954" y="646"/>
                  </a:lnTo>
                  <a:lnTo>
                    <a:pt x="954" y="642"/>
                  </a:lnTo>
                  <a:lnTo>
                    <a:pt x="956" y="640"/>
                  </a:lnTo>
                  <a:lnTo>
                    <a:pt x="956" y="636"/>
                  </a:lnTo>
                  <a:lnTo>
                    <a:pt x="954" y="631"/>
                  </a:lnTo>
                  <a:lnTo>
                    <a:pt x="954" y="626"/>
                  </a:lnTo>
                  <a:lnTo>
                    <a:pt x="956" y="626"/>
                  </a:lnTo>
                  <a:lnTo>
                    <a:pt x="958" y="624"/>
                  </a:lnTo>
                  <a:lnTo>
                    <a:pt x="958" y="626"/>
                  </a:lnTo>
                  <a:lnTo>
                    <a:pt x="959" y="626"/>
                  </a:lnTo>
                  <a:lnTo>
                    <a:pt x="961" y="626"/>
                  </a:lnTo>
                  <a:lnTo>
                    <a:pt x="961" y="627"/>
                  </a:lnTo>
                  <a:lnTo>
                    <a:pt x="963" y="633"/>
                  </a:lnTo>
                  <a:lnTo>
                    <a:pt x="963" y="635"/>
                  </a:lnTo>
                  <a:lnTo>
                    <a:pt x="963" y="635"/>
                  </a:lnTo>
                  <a:lnTo>
                    <a:pt x="963" y="635"/>
                  </a:lnTo>
                  <a:lnTo>
                    <a:pt x="963" y="633"/>
                  </a:lnTo>
                  <a:lnTo>
                    <a:pt x="967" y="635"/>
                  </a:lnTo>
                  <a:lnTo>
                    <a:pt x="969" y="633"/>
                  </a:lnTo>
                  <a:lnTo>
                    <a:pt x="970" y="635"/>
                  </a:lnTo>
                  <a:lnTo>
                    <a:pt x="974" y="636"/>
                  </a:lnTo>
                  <a:lnTo>
                    <a:pt x="974" y="638"/>
                  </a:lnTo>
                  <a:lnTo>
                    <a:pt x="976" y="638"/>
                  </a:lnTo>
                  <a:lnTo>
                    <a:pt x="976" y="640"/>
                  </a:lnTo>
                  <a:lnTo>
                    <a:pt x="978" y="640"/>
                  </a:lnTo>
                  <a:lnTo>
                    <a:pt x="978" y="640"/>
                  </a:lnTo>
                  <a:lnTo>
                    <a:pt x="979" y="644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3" y="647"/>
                  </a:lnTo>
                  <a:lnTo>
                    <a:pt x="981" y="647"/>
                  </a:lnTo>
                  <a:lnTo>
                    <a:pt x="983" y="651"/>
                  </a:lnTo>
                  <a:lnTo>
                    <a:pt x="985" y="651"/>
                  </a:lnTo>
                  <a:lnTo>
                    <a:pt x="985" y="651"/>
                  </a:lnTo>
                  <a:lnTo>
                    <a:pt x="985" y="649"/>
                  </a:lnTo>
                  <a:lnTo>
                    <a:pt x="987" y="651"/>
                  </a:lnTo>
                  <a:lnTo>
                    <a:pt x="987" y="651"/>
                  </a:lnTo>
                  <a:lnTo>
                    <a:pt x="987" y="653"/>
                  </a:lnTo>
                  <a:lnTo>
                    <a:pt x="987" y="655"/>
                  </a:lnTo>
                  <a:lnTo>
                    <a:pt x="988" y="655"/>
                  </a:lnTo>
                  <a:lnTo>
                    <a:pt x="990" y="655"/>
                  </a:lnTo>
                  <a:lnTo>
                    <a:pt x="992" y="655"/>
                  </a:lnTo>
                  <a:lnTo>
                    <a:pt x="994" y="656"/>
                  </a:lnTo>
                  <a:lnTo>
                    <a:pt x="994" y="656"/>
                  </a:lnTo>
                  <a:lnTo>
                    <a:pt x="994" y="656"/>
                  </a:lnTo>
                  <a:lnTo>
                    <a:pt x="996" y="658"/>
                  </a:lnTo>
                  <a:lnTo>
                    <a:pt x="999" y="660"/>
                  </a:lnTo>
                  <a:lnTo>
                    <a:pt x="999" y="660"/>
                  </a:lnTo>
                  <a:lnTo>
                    <a:pt x="999" y="662"/>
                  </a:lnTo>
                  <a:lnTo>
                    <a:pt x="999" y="664"/>
                  </a:lnTo>
                  <a:lnTo>
                    <a:pt x="999" y="667"/>
                  </a:lnTo>
                  <a:lnTo>
                    <a:pt x="999" y="669"/>
                  </a:lnTo>
                  <a:lnTo>
                    <a:pt x="999" y="671"/>
                  </a:lnTo>
                  <a:lnTo>
                    <a:pt x="999" y="674"/>
                  </a:lnTo>
                  <a:lnTo>
                    <a:pt x="999" y="674"/>
                  </a:lnTo>
                  <a:lnTo>
                    <a:pt x="999" y="674"/>
                  </a:lnTo>
                  <a:lnTo>
                    <a:pt x="1001" y="674"/>
                  </a:lnTo>
                  <a:lnTo>
                    <a:pt x="1003" y="673"/>
                  </a:lnTo>
                  <a:lnTo>
                    <a:pt x="1005" y="671"/>
                  </a:lnTo>
                  <a:lnTo>
                    <a:pt x="1007" y="669"/>
                  </a:lnTo>
                  <a:lnTo>
                    <a:pt x="1008" y="667"/>
                  </a:lnTo>
                  <a:lnTo>
                    <a:pt x="1008" y="665"/>
                  </a:lnTo>
                  <a:lnTo>
                    <a:pt x="1008" y="665"/>
                  </a:lnTo>
                  <a:lnTo>
                    <a:pt x="1010" y="665"/>
                  </a:lnTo>
                  <a:lnTo>
                    <a:pt x="1012" y="665"/>
                  </a:lnTo>
                  <a:lnTo>
                    <a:pt x="1012" y="664"/>
                  </a:lnTo>
                  <a:lnTo>
                    <a:pt x="1012" y="662"/>
                  </a:lnTo>
                  <a:lnTo>
                    <a:pt x="1012" y="660"/>
                  </a:lnTo>
                  <a:lnTo>
                    <a:pt x="1012" y="662"/>
                  </a:lnTo>
                  <a:lnTo>
                    <a:pt x="1012" y="660"/>
                  </a:lnTo>
                  <a:lnTo>
                    <a:pt x="1014" y="660"/>
                  </a:lnTo>
                  <a:lnTo>
                    <a:pt x="1012" y="658"/>
                  </a:lnTo>
                  <a:lnTo>
                    <a:pt x="1014" y="658"/>
                  </a:lnTo>
                  <a:lnTo>
                    <a:pt x="1014" y="656"/>
                  </a:lnTo>
                  <a:lnTo>
                    <a:pt x="1016" y="656"/>
                  </a:lnTo>
                  <a:lnTo>
                    <a:pt x="1017" y="656"/>
                  </a:lnTo>
                  <a:lnTo>
                    <a:pt x="1017" y="656"/>
                  </a:lnTo>
                  <a:lnTo>
                    <a:pt x="1021" y="653"/>
                  </a:lnTo>
                  <a:lnTo>
                    <a:pt x="1023" y="653"/>
                  </a:lnTo>
                  <a:lnTo>
                    <a:pt x="1023" y="651"/>
                  </a:lnTo>
                  <a:lnTo>
                    <a:pt x="1028" y="647"/>
                  </a:lnTo>
                  <a:lnTo>
                    <a:pt x="1028" y="647"/>
                  </a:lnTo>
                  <a:lnTo>
                    <a:pt x="1030" y="647"/>
                  </a:lnTo>
                  <a:lnTo>
                    <a:pt x="1030" y="646"/>
                  </a:lnTo>
                  <a:lnTo>
                    <a:pt x="1030" y="644"/>
                  </a:lnTo>
                  <a:lnTo>
                    <a:pt x="1032" y="642"/>
                  </a:lnTo>
                  <a:lnTo>
                    <a:pt x="1030" y="642"/>
                  </a:lnTo>
                  <a:lnTo>
                    <a:pt x="1030" y="642"/>
                  </a:lnTo>
                  <a:lnTo>
                    <a:pt x="1030" y="640"/>
                  </a:lnTo>
                  <a:lnTo>
                    <a:pt x="1030" y="640"/>
                  </a:lnTo>
                  <a:lnTo>
                    <a:pt x="1030" y="635"/>
                  </a:lnTo>
                  <a:lnTo>
                    <a:pt x="1030" y="635"/>
                  </a:lnTo>
                  <a:lnTo>
                    <a:pt x="1030" y="635"/>
                  </a:lnTo>
                  <a:lnTo>
                    <a:pt x="1030" y="633"/>
                  </a:lnTo>
                  <a:lnTo>
                    <a:pt x="1030" y="631"/>
                  </a:lnTo>
                  <a:lnTo>
                    <a:pt x="1030" y="633"/>
                  </a:lnTo>
                  <a:lnTo>
                    <a:pt x="1032" y="633"/>
                  </a:lnTo>
                  <a:lnTo>
                    <a:pt x="1030" y="631"/>
                  </a:lnTo>
                  <a:lnTo>
                    <a:pt x="1030" y="629"/>
                  </a:lnTo>
                  <a:lnTo>
                    <a:pt x="1030" y="629"/>
                  </a:lnTo>
                  <a:lnTo>
                    <a:pt x="1028" y="626"/>
                  </a:lnTo>
                  <a:lnTo>
                    <a:pt x="1028" y="624"/>
                  </a:lnTo>
                  <a:lnTo>
                    <a:pt x="1028" y="622"/>
                  </a:lnTo>
                  <a:lnTo>
                    <a:pt x="1028" y="620"/>
                  </a:lnTo>
                  <a:lnTo>
                    <a:pt x="1026" y="620"/>
                  </a:lnTo>
                  <a:lnTo>
                    <a:pt x="1026" y="615"/>
                  </a:lnTo>
                  <a:lnTo>
                    <a:pt x="1023" y="606"/>
                  </a:lnTo>
                  <a:lnTo>
                    <a:pt x="1017" y="600"/>
                  </a:lnTo>
                  <a:lnTo>
                    <a:pt x="1017" y="598"/>
                  </a:lnTo>
                  <a:lnTo>
                    <a:pt x="1016" y="597"/>
                  </a:lnTo>
                  <a:lnTo>
                    <a:pt x="1016" y="597"/>
                  </a:lnTo>
                  <a:lnTo>
                    <a:pt x="1016" y="597"/>
                  </a:lnTo>
                  <a:lnTo>
                    <a:pt x="1016" y="597"/>
                  </a:lnTo>
                  <a:lnTo>
                    <a:pt x="1014" y="595"/>
                  </a:lnTo>
                  <a:lnTo>
                    <a:pt x="1012" y="595"/>
                  </a:lnTo>
                  <a:lnTo>
                    <a:pt x="1010" y="593"/>
                  </a:lnTo>
                  <a:lnTo>
                    <a:pt x="1008" y="591"/>
                  </a:lnTo>
                  <a:lnTo>
                    <a:pt x="1007" y="589"/>
                  </a:lnTo>
                  <a:lnTo>
                    <a:pt x="1005" y="588"/>
                  </a:lnTo>
                  <a:lnTo>
                    <a:pt x="1005" y="588"/>
                  </a:lnTo>
                  <a:lnTo>
                    <a:pt x="1003" y="586"/>
                  </a:lnTo>
                  <a:lnTo>
                    <a:pt x="1001" y="586"/>
                  </a:lnTo>
                  <a:lnTo>
                    <a:pt x="999" y="584"/>
                  </a:lnTo>
                  <a:lnTo>
                    <a:pt x="999" y="582"/>
                  </a:lnTo>
                  <a:lnTo>
                    <a:pt x="997" y="579"/>
                  </a:lnTo>
                  <a:lnTo>
                    <a:pt x="996" y="577"/>
                  </a:lnTo>
                  <a:lnTo>
                    <a:pt x="994" y="575"/>
                  </a:lnTo>
                  <a:lnTo>
                    <a:pt x="990" y="571"/>
                  </a:lnTo>
                  <a:lnTo>
                    <a:pt x="990" y="570"/>
                  </a:lnTo>
                  <a:lnTo>
                    <a:pt x="988" y="568"/>
                  </a:lnTo>
                  <a:lnTo>
                    <a:pt x="988" y="566"/>
                  </a:lnTo>
                  <a:lnTo>
                    <a:pt x="988" y="564"/>
                  </a:lnTo>
                  <a:lnTo>
                    <a:pt x="990" y="559"/>
                  </a:lnTo>
                  <a:lnTo>
                    <a:pt x="992" y="555"/>
                  </a:lnTo>
                  <a:lnTo>
                    <a:pt x="994" y="553"/>
                  </a:lnTo>
                  <a:lnTo>
                    <a:pt x="994" y="551"/>
                  </a:lnTo>
                  <a:lnTo>
                    <a:pt x="994" y="550"/>
                  </a:lnTo>
                  <a:lnTo>
                    <a:pt x="994" y="548"/>
                  </a:lnTo>
                  <a:lnTo>
                    <a:pt x="996" y="548"/>
                  </a:lnTo>
                  <a:lnTo>
                    <a:pt x="997" y="546"/>
                  </a:lnTo>
                  <a:lnTo>
                    <a:pt x="997" y="544"/>
                  </a:lnTo>
                  <a:lnTo>
                    <a:pt x="999" y="542"/>
                  </a:lnTo>
                  <a:lnTo>
                    <a:pt x="1001" y="542"/>
                  </a:lnTo>
                  <a:lnTo>
                    <a:pt x="1001" y="542"/>
                  </a:lnTo>
                  <a:lnTo>
                    <a:pt x="1003" y="541"/>
                  </a:lnTo>
                  <a:lnTo>
                    <a:pt x="1003" y="541"/>
                  </a:lnTo>
                  <a:lnTo>
                    <a:pt x="1005" y="542"/>
                  </a:lnTo>
                  <a:lnTo>
                    <a:pt x="1005" y="541"/>
                  </a:lnTo>
                  <a:lnTo>
                    <a:pt x="1005" y="541"/>
                  </a:lnTo>
                  <a:lnTo>
                    <a:pt x="1005" y="539"/>
                  </a:lnTo>
                  <a:lnTo>
                    <a:pt x="1007" y="539"/>
                  </a:lnTo>
                  <a:lnTo>
                    <a:pt x="1007" y="539"/>
                  </a:lnTo>
                  <a:lnTo>
                    <a:pt x="1010" y="541"/>
                  </a:lnTo>
                  <a:lnTo>
                    <a:pt x="1010" y="541"/>
                  </a:lnTo>
                  <a:lnTo>
                    <a:pt x="1012" y="542"/>
                  </a:lnTo>
                  <a:lnTo>
                    <a:pt x="1012" y="542"/>
                  </a:lnTo>
                  <a:lnTo>
                    <a:pt x="1014" y="541"/>
                  </a:lnTo>
                  <a:lnTo>
                    <a:pt x="1014" y="541"/>
                  </a:lnTo>
                  <a:lnTo>
                    <a:pt x="1016" y="541"/>
                  </a:lnTo>
                  <a:lnTo>
                    <a:pt x="1016" y="546"/>
                  </a:lnTo>
                  <a:lnTo>
                    <a:pt x="1016" y="546"/>
                  </a:lnTo>
                  <a:lnTo>
                    <a:pt x="1016" y="548"/>
                  </a:lnTo>
                  <a:lnTo>
                    <a:pt x="1019" y="551"/>
                  </a:lnTo>
                  <a:lnTo>
                    <a:pt x="1021" y="553"/>
                  </a:lnTo>
                  <a:lnTo>
                    <a:pt x="1023" y="551"/>
                  </a:lnTo>
                  <a:lnTo>
                    <a:pt x="1023" y="550"/>
                  </a:lnTo>
                  <a:lnTo>
                    <a:pt x="1023" y="548"/>
                  </a:lnTo>
                  <a:lnTo>
                    <a:pt x="1021" y="546"/>
                  </a:lnTo>
                  <a:lnTo>
                    <a:pt x="1021" y="542"/>
                  </a:lnTo>
                  <a:lnTo>
                    <a:pt x="1023" y="542"/>
                  </a:lnTo>
                  <a:lnTo>
                    <a:pt x="1025" y="541"/>
                  </a:lnTo>
                  <a:lnTo>
                    <a:pt x="1025" y="541"/>
                  </a:lnTo>
                  <a:lnTo>
                    <a:pt x="1026" y="541"/>
                  </a:lnTo>
                  <a:lnTo>
                    <a:pt x="1026" y="541"/>
                  </a:lnTo>
                  <a:lnTo>
                    <a:pt x="1028" y="541"/>
                  </a:lnTo>
                  <a:lnTo>
                    <a:pt x="1030" y="539"/>
                  </a:lnTo>
                  <a:lnTo>
                    <a:pt x="1032" y="537"/>
                  </a:lnTo>
                  <a:lnTo>
                    <a:pt x="1032" y="537"/>
                  </a:lnTo>
                  <a:lnTo>
                    <a:pt x="1034" y="537"/>
                  </a:lnTo>
                  <a:lnTo>
                    <a:pt x="1036" y="537"/>
                  </a:lnTo>
                  <a:lnTo>
                    <a:pt x="1036" y="537"/>
                  </a:lnTo>
                  <a:lnTo>
                    <a:pt x="1036" y="537"/>
                  </a:lnTo>
                  <a:lnTo>
                    <a:pt x="1039" y="535"/>
                  </a:lnTo>
                  <a:lnTo>
                    <a:pt x="1039" y="535"/>
                  </a:lnTo>
                  <a:lnTo>
                    <a:pt x="1039" y="535"/>
                  </a:lnTo>
                  <a:lnTo>
                    <a:pt x="1039" y="533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8"/>
                  </a:lnTo>
                  <a:lnTo>
                    <a:pt x="1039" y="530"/>
                  </a:lnTo>
                  <a:lnTo>
                    <a:pt x="1041" y="530"/>
                  </a:lnTo>
                  <a:lnTo>
                    <a:pt x="1043" y="532"/>
                  </a:lnTo>
                  <a:lnTo>
                    <a:pt x="1043" y="532"/>
                  </a:lnTo>
                  <a:lnTo>
                    <a:pt x="1043" y="532"/>
                  </a:lnTo>
                  <a:lnTo>
                    <a:pt x="1043" y="532"/>
                  </a:lnTo>
                  <a:lnTo>
                    <a:pt x="1043" y="530"/>
                  </a:lnTo>
                  <a:lnTo>
                    <a:pt x="1041" y="528"/>
                  </a:lnTo>
                  <a:lnTo>
                    <a:pt x="1041" y="526"/>
                  </a:lnTo>
                  <a:lnTo>
                    <a:pt x="1043" y="526"/>
                  </a:lnTo>
                  <a:lnTo>
                    <a:pt x="1045" y="528"/>
                  </a:lnTo>
                  <a:lnTo>
                    <a:pt x="1045" y="528"/>
                  </a:lnTo>
                  <a:lnTo>
                    <a:pt x="1046" y="530"/>
                  </a:lnTo>
                  <a:lnTo>
                    <a:pt x="1046" y="530"/>
                  </a:lnTo>
                  <a:lnTo>
                    <a:pt x="1046" y="530"/>
                  </a:lnTo>
                  <a:lnTo>
                    <a:pt x="1048" y="530"/>
                  </a:lnTo>
                  <a:lnTo>
                    <a:pt x="1048" y="530"/>
                  </a:lnTo>
                  <a:lnTo>
                    <a:pt x="1048" y="528"/>
                  </a:lnTo>
                  <a:lnTo>
                    <a:pt x="1048" y="528"/>
                  </a:lnTo>
                  <a:lnTo>
                    <a:pt x="1050" y="528"/>
                  </a:lnTo>
                  <a:lnTo>
                    <a:pt x="1050" y="528"/>
                  </a:lnTo>
                  <a:lnTo>
                    <a:pt x="1050" y="530"/>
                  </a:lnTo>
                  <a:lnTo>
                    <a:pt x="1050" y="530"/>
                  </a:lnTo>
                  <a:lnTo>
                    <a:pt x="1050" y="528"/>
                  </a:lnTo>
                  <a:lnTo>
                    <a:pt x="1050" y="528"/>
                  </a:lnTo>
                  <a:lnTo>
                    <a:pt x="1050" y="526"/>
                  </a:lnTo>
                  <a:lnTo>
                    <a:pt x="1052" y="526"/>
                  </a:lnTo>
                  <a:lnTo>
                    <a:pt x="1052" y="526"/>
                  </a:lnTo>
                  <a:lnTo>
                    <a:pt x="1052" y="528"/>
                  </a:lnTo>
                  <a:lnTo>
                    <a:pt x="1054" y="528"/>
                  </a:lnTo>
                  <a:lnTo>
                    <a:pt x="1054" y="526"/>
                  </a:lnTo>
                  <a:lnTo>
                    <a:pt x="1055" y="524"/>
                  </a:lnTo>
                  <a:lnTo>
                    <a:pt x="1055" y="526"/>
                  </a:lnTo>
                  <a:lnTo>
                    <a:pt x="1055" y="526"/>
                  </a:lnTo>
                  <a:lnTo>
                    <a:pt x="1057" y="526"/>
                  </a:lnTo>
                  <a:lnTo>
                    <a:pt x="1057" y="526"/>
                  </a:lnTo>
                  <a:lnTo>
                    <a:pt x="1057" y="526"/>
                  </a:lnTo>
                  <a:lnTo>
                    <a:pt x="1057" y="524"/>
                  </a:lnTo>
                  <a:lnTo>
                    <a:pt x="1059" y="524"/>
                  </a:lnTo>
                  <a:lnTo>
                    <a:pt x="1059" y="526"/>
                  </a:lnTo>
                  <a:lnTo>
                    <a:pt x="1061" y="524"/>
                  </a:lnTo>
                  <a:lnTo>
                    <a:pt x="1064" y="523"/>
                  </a:lnTo>
                  <a:lnTo>
                    <a:pt x="1064" y="523"/>
                  </a:lnTo>
                  <a:lnTo>
                    <a:pt x="1064" y="521"/>
                  </a:lnTo>
                  <a:lnTo>
                    <a:pt x="1064" y="519"/>
                  </a:lnTo>
                  <a:lnTo>
                    <a:pt x="1064" y="519"/>
                  </a:lnTo>
                  <a:lnTo>
                    <a:pt x="1066" y="517"/>
                  </a:lnTo>
                  <a:lnTo>
                    <a:pt x="1066" y="517"/>
                  </a:lnTo>
                  <a:lnTo>
                    <a:pt x="1068" y="517"/>
                  </a:lnTo>
                  <a:lnTo>
                    <a:pt x="1068" y="515"/>
                  </a:lnTo>
                  <a:lnTo>
                    <a:pt x="1068" y="515"/>
                  </a:lnTo>
                  <a:lnTo>
                    <a:pt x="1070" y="515"/>
                  </a:lnTo>
                  <a:lnTo>
                    <a:pt x="1070" y="513"/>
                  </a:lnTo>
                  <a:lnTo>
                    <a:pt x="1070" y="513"/>
                  </a:lnTo>
                  <a:lnTo>
                    <a:pt x="1070" y="513"/>
                  </a:lnTo>
                  <a:lnTo>
                    <a:pt x="1070" y="512"/>
                  </a:lnTo>
                  <a:lnTo>
                    <a:pt x="1072" y="512"/>
                  </a:lnTo>
                  <a:lnTo>
                    <a:pt x="1072" y="510"/>
                  </a:lnTo>
                  <a:lnTo>
                    <a:pt x="1072" y="508"/>
                  </a:lnTo>
                  <a:lnTo>
                    <a:pt x="1072" y="508"/>
                  </a:lnTo>
                  <a:lnTo>
                    <a:pt x="1072" y="506"/>
                  </a:lnTo>
                  <a:lnTo>
                    <a:pt x="1072" y="506"/>
                  </a:lnTo>
                  <a:lnTo>
                    <a:pt x="1074" y="506"/>
                  </a:lnTo>
                  <a:lnTo>
                    <a:pt x="1075" y="504"/>
                  </a:lnTo>
                  <a:lnTo>
                    <a:pt x="1075" y="504"/>
                  </a:lnTo>
                  <a:lnTo>
                    <a:pt x="1075" y="503"/>
                  </a:lnTo>
                  <a:lnTo>
                    <a:pt x="1077" y="501"/>
                  </a:lnTo>
                  <a:lnTo>
                    <a:pt x="1075" y="499"/>
                  </a:lnTo>
                  <a:lnTo>
                    <a:pt x="1077" y="499"/>
                  </a:lnTo>
                  <a:lnTo>
                    <a:pt x="1077" y="499"/>
                  </a:lnTo>
                  <a:lnTo>
                    <a:pt x="1077" y="499"/>
                  </a:lnTo>
                  <a:lnTo>
                    <a:pt x="1077" y="497"/>
                  </a:lnTo>
                  <a:lnTo>
                    <a:pt x="1077" y="495"/>
                  </a:lnTo>
                  <a:lnTo>
                    <a:pt x="1079" y="495"/>
                  </a:lnTo>
                  <a:lnTo>
                    <a:pt x="1079" y="495"/>
                  </a:lnTo>
                  <a:lnTo>
                    <a:pt x="1079" y="495"/>
                  </a:lnTo>
                  <a:lnTo>
                    <a:pt x="1079" y="495"/>
                  </a:lnTo>
                  <a:lnTo>
                    <a:pt x="1077" y="494"/>
                  </a:lnTo>
                  <a:lnTo>
                    <a:pt x="1079" y="494"/>
                  </a:lnTo>
                  <a:lnTo>
                    <a:pt x="1079" y="494"/>
                  </a:lnTo>
                  <a:lnTo>
                    <a:pt x="1079" y="492"/>
                  </a:lnTo>
                  <a:lnTo>
                    <a:pt x="1079" y="490"/>
                  </a:lnTo>
                  <a:lnTo>
                    <a:pt x="1077" y="490"/>
                  </a:lnTo>
                  <a:lnTo>
                    <a:pt x="1077" y="486"/>
                  </a:lnTo>
                  <a:lnTo>
                    <a:pt x="1077" y="486"/>
                  </a:lnTo>
                  <a:lnTo>
                    <a:pt x="1075" y="483"/>
                  </a:lnTo>
                  <a:lnTo>
                    <a:pt x="1077" y="483"/>
                  </a:lnTo>
                  <a:lnTo>
                    <a:pt x="1077" y="483"/>
                  </a:lnTo>
                  <a:lnTo>
                    <a:pt x="1079" y="485"/>
                  </a:lnTo>
                  <a:lnTo>
                    <a:pt x="1079" y="485"/>
                  </a:lnTo>
                  <a:lnTo>
                    <a:pt x="1079" y="483"/>
                  </a:lnTo>
                  <a:lnTo>
                    <a:pt x="1079" y="481"/>
                  </a:lnTo>
                  <a:lnTo>
                    <a:pt x="1079" y="479"/>
                  </a:lnTo>
                  <a:lnTo>
                    <a:pt x="1081" y="479"/>
                  </a:lnTo>
                  <a:lnTo>
                    <a:pt x="1081" y="477"/>
                  </a:lnTo>
                  <a:lnTo>
                    <a:pt x="1081" y="475"/>
                  </a:lnTo>
                  <a:lnTo>
                    <a:pt x="1081" y="474"/>
                  </a:lnTo>
                  <a:lnTo>
                    <a:pt x="1081" y="472"/>
                  </a:lnTo>
                  <a:lnTo>
                    <a:pt x="1081" y="472"/>
                  </a:lnTo>
                  <a:lnTo>
                    <a:pt x="1081" y="472"/>
                  </a:lnTo>
                  <a:lnTo>
                    <a:pt x="1081" y="470"/>
                  </a:lnTo>
                  <a:lnTo>
                    <a:pt x="1081" y="468"/>
                  </a:lnTo>
                  <a:lnTo>
                    <a:pt x="1081" y="466"/>
                  </a:lnTo>
                  <a:lnTo>
                    <a:pt x="1083" y="466"/>
                  </a:lnTo>
                  <a:lnTo>
                    <a:pt x="1083" y="466"/>
                  </a:lnTo>
                  <a:lnTo>
                    <a:pt x="1083" y="468"/>
                  </a:lnTo>
                  <a:lnTo>
                    <a:pt x="1084" y="465"/>
                  </a:lnTo>
                  <a:lnTo>
                    <a:pt x="1083" y="463"/>
                  </a:lnTo>
                  <a:lnTo>
                    <a:pt x="1083" y="461"/>
                  </a:lnTo>
                  <a:lnTo>
                    <a:pt x="1083" y="459"/>
                  </a:lnTo>
                  <a:lnTo>
                    <a:pt x="1081" y="457"/>
                  </a:lnTo>
                  <a:lnTo>
                    <a:pt x="1081" y="457"/>
                  </a:lnTo>
                  <a:lnTo>
                    <a:pt x="1083" y="456"/>
                  </a:lnTo>
                  <a:lnTo>
                    <a:pt x="1083" y="456"/>
                  </a:lnTo>
                  <a:lnTo>
                    <a:pt x="1083" y="454"/>
                  </a:lnTo>
                  <a:lnTo>
                    <a:pt x="1081" y="452"/>
                  </a:lnTo>
                  <a:lnTo>
                    <a:pt x="1081" y="454"/>
                  </a:lnTo>
                  <a:lnTo>
                    <a:pt x="1079" y="454"/>
                  </a:lnTo>
                  <a:lnTo>
                    <a:pt x="1081" y="452"/>
                  </a:lnTo>
                  <a:lnTo>
                    <a:pt x="1081" y="450"/>
                  </a:lnTo>
                  <a:lnTo>
                    <a:pt x="1083" y="448"/>
                  </a:lnTo>
                  <a:lnTo>
                    <a:pt x="1081" y="448"/>
                  </a:lnTo>
                  <a:lnTo>
                    <a:pt x="1081" y="448"/>
                  </a:lnTo>
                  <a:lnTo>
                    <a:pt x="1079" y="448"/>
                  </a:lnTo>
                  <a:lnTo>
                    <a:pt x="1077" y="448"/>
                  </a:lnTo>
                  <a:lnTo>
                    <a:pt x="1077" y="447"/>
                  </a:lnTo>
                  <a:lnTo>
                    <a:pt x="1075" y="447"/>
                  </a:lnTo>
                  <a:lnTo>
                    <a:pt x="1074" y="445"/>
                  </a:lnTo>
                  <a:lnTo>
                    <a:pt x="1072" y="447"/>
                  </a:lnTo>
                  <a:lnTo>
                    <a:pt x="1070" y="447"/>
                  </a:lnTo>
                  <a:lnTo>
                    <a:pt x="1068" y="447"/>
                  </a:lnTo>
                  <a:lnTo>
                    <a:pt x="1066" y="447"/>
                  </a:lnTo>
                  <a:lnTo>
                    <a:pt x="1068" y="445"/>
                  </a:lnTo>
                  <a:lnTo>
                    <a:pt x="1068" y="445"/>
                  </a:lnTo>
                  <a:lnTo>
                    <a:pt x="1070" y="445"/>
                  </a:lnTo>
                  <a:lnTo>
                    <a:pt x="1072" y="443"/>
                  </a:lnTo>
                  <a:lnTo>
                    <a:pt x="1072" y="443"/>
                  </a:lnTo>
                  <a:lnTo>
                    <a:pt x="1074" y="441"/>
                  </a:lnTo>
                  <a:lnTo>
                    <a:pt x="1074" y="441"/>
                  </a:lnTo>
                  <a:lnTo>
                    <a:pt x="1075" y="439"/>
                  </a:lnTo>
                  <a:lnTo>
                    <a:pt x="1077" y="439"/>
                  </a:lnTo>
                  <a:lnTo>
                    <a:pt x="1077" y="437"/>
                  </a:lnTo>
                  <a:lnTo>
                    <a:pt x="1075" y="436"/>
                  </a:lnTo>
                  <a:lnTo>
                    <a:pt x="1074" y="434"/>
                  </a:lnTo>
                  <a:lnTo>
                    <a:pt x="1072" y="434"/>
                  </a:lnTo>
                  <a:lnTo>
                    <a:pt x="1070" y="434"/>
                  </a:lnTo>
                  <a:lnTo>
                    <a:pt x="1068" y="430"/>
                  </a:lnTo>
                  <a:lnTo>
                    <a:pt x="1066" y="430"/>
                  </a:lnTo>
                  <a:lnTo>
                    <a:pt x="1064" y="430"/>
                  </a:lnTo>
                  <a:lnTo>
                    <a:pt x="1064" y="428"/>
                  </a:lnTo>
                  <a:lnTo>
                    <a:pt x="1063" y="428"/>
                  </a:lnTo>
                  <a:lnTo>
                    <a:pt x="1059" y="430"/>
                  </a:lnTo>
                  <a:lnTo>
                    <a:pt x="1059" y="428"/>
                  </a:lnTo>
                  <a:lnTo>
                    <a:pt x="1063" y="427"/>
                  </a:lnTo>
                  <a:lnTo>
                    <a:pt x="1064" y="428"/>
                  </a:lnTo>
                  <a:lnTo>
                    <a:pt x="1066" y="430"/>
                  </a:lnTo>
                  <a:lnTo>
                    <a:pt x="1068" y="430"/>
                  </a:lnTo>
                  <a:lnTo>
                    <a:pt x="1070" y="430"/>
                  </a:lnTo>
                  <a:lnTo>
                    <a:pt x="1074" y="430"/>
                  </a:lnTo>
                  <a:lnTo>
                    <a:pt x="1070" y="427"/>
                  </a:lnTo>
                  <a:lnTo>
                    <a:pt x="1066" y="425"/>
                  </a:lnTo>
                  <a:lnTo>
                    <a:pt x="1066" y="423"/>
                  </a:lnTo>
                  <a:lnTo>
                    <a:pt x="1064" y="423"/>
                  </a:lnTo>
                  <a:lnTo>
                    <a:pt x="1061" y="421"/>
                  </a:lnTo>
                  <a:lnTo>
                    <a:pt x="1059" y="418"/>
                  </a:lnTo>
                  <a:lnTo>
                    <a:pt x="1057" y="416"/>
                  </a:lnTo>
                  <a:lnTo>
                    <a:pt x="1054" y="410"/>
                  </a:lnTo>
                  <a:lnTo>
                    <a:pt x="1052" y="409"/>
                  </a:lnTo>
                  <a:lnTo>
                    <a:pt x="1050" y="407"/>
                  </a:lnTo>
                  <a:lnTo>
                    <a:pt x="1048" y="405"/>
                  </a:lnTo>
                  <a:lnTo>
                    <a:pt x="1043" y="403"/>
                  </a:lnTo>
                  <a:lnTo>
                    <a:pt x="1041" y="401"/>
                  </a:lnTo>
                  <a:lnTo>
                    <a:pt x="1039" y="401"/>
                  </a:lnTo>
                  <a:lnTo>
                    <a:pt x="1039" y="399"/>
                  </a:lnTo>
                  <a:lnTo>
                    <a:pt x="1039" y="398"/>
                  </a:lnTo>
                  <a:lnTo>
                    <a:pt x="1039" y="394"/>
                  </a:lnTo>
                  <a:lnTo>
                    <a:pt x="1039" y="392"/>
                  </a:lnTo>
                  <a:lnTo>
                    <a:pt x="1041" y="390"/>
                  </a:lnTo>
                  <a:lnTo>
                    <a:pt x="1041" y="389"/>
                  </a:lnTo>
                  <a:lnTo>
                    <a:pt x="1041" y="387"/>
                  </a:lnTo>
                  <a:lnTo>
                    <a:pt x="1039" y="387"/>
                  </a:lnTo>
                  <a:lnTo>
                    <a:pt x="1039" y="385"/>
                  </a:lnTo>
                  <a:lnTo>
                    <a:pt x="1041" y="385"/>
                  </a:lnTo>
                  <a:lnTo>
                    <a:pt x="1041" y="387"/>
                  </a:lnTo>
                  <a:lnTo>
                    <a:pt x="1043" y="387"/>
                  </a:lnTo>
                  <a:lnTo>
                    <a:pt x="1043" y="383"/>
                  </a:lnTo>
                  <a:lnTo>
                    <a:pt x="1043" y="383"/>
                  </a:lnTo>
                  <a:lnTo>
                    <a:pt x="1043" y="383"/>
                  </a:lnTo>
                  <a:lnTo>
                    <a:pt x="1041" y="380"/>
                  </a:lnTo>
                  <a:lnTo>
                    <a:pt x="1043" y="380"/>
                  </a:lnTo>
                  <a:lnTo>
                    <a:pt x="1045" y="380"/>
                  </a:lnTo>
                  <a:lnTo>
                    <a:pt x="1046" y="380"/>
                  </a:lnTo>
                  <a:lnTo>
                    <a:pt x="1046" y="378"/>
                  </a:lnTo>
                  <a:lnTo>
                    <a:pt x="1048" y="376"/>
                  </a:lnTo>
                  <a:lnTo>
                    <a:pt x="1048" y="376"/>
                  </a:lnTo>
                  <a:lnTo>
                    <a:pt x="1050" y="376"/>
                  </a:lnTo>
                  <a:lnTo>
                    <a:pt x="1050" y="378"/>
                  </a:lnTo>
                  <a:lnTo>
                    <a:pt x="1052" y="378"/>
                  </a:lnTo>
                  <a:lnTo>
                    <a:pt x="1052" y="376"/>
                  </a:lnTo>
                  <a:lnTo>
                    <a:pt x="1052" y="376"/>
                  </a:lnTo>
                  <a:lnTo>
                    <a:pt x="1052" y="374"/>
                  </a:lnTo>
                  <a:lnTo>
                    <a:pt x="1050" y="372"/>
                  </a:lnTo>
                  <a:lnTo>
                    <a:pt x="1050" y="372"/>
                  </a:lnTo>
                  <a:lnTo>
                    <a:pt x="1048" y="371"/>
                  </a:lnTo>
                  <a:lnTo>
                    <a:pt x="1046" y="371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3" y="372"/>
                  </a:lnTo>
                  <a:lnTo>
                    <a:pt x="1041" y="371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6" y="369"/>
                  </a:lnTo>
                  <a:lnTo>
                    <a:pt x="1036" y="369"/>
                  </a:lnTo>
                  <a:lnTo>
                    <a:pt x="1032" y="371"/>
                  </a:lnTo>
                  <a:lnTo>
                    <a:pt x="1032" y="372"/>
                  </a:lnTo>
                  <a:lnTo>
                    <a:pt x="1032" y="374"/>
                  </a:lnTo>
                  <a:lnTo>
                    <a:pt x="1032" y="376"/>
                  </a:lnTo>
                  <a:lnTo>
                    <a:pt x="1030" y="376"/>
                  </a:lnTo>
                  <a:lnTo>
                    <a:pt x="1025" y="376"/>
                  </a:lnTo>
                  <a:lnTo>
                    <a:pt x="1023" y="374"/>
                  </a:lnTo>
                  <a:lnTo>
                    <a:pt x="1023" y="372"/>
                  </a:lnTo>
                  <a:lnTo>
                    <a:pt x="1023" y="371"/>
                  </a:lnTo>
                  <a:lnTo>
                    <a:pt x="1019" y="371"/>
                  </a:lnTo>
                  <a:lnTo>
                    <a:pt x="1017" y="369"/>
                  </a:lnTo>
                  <a:lnTo>
                    <a:pt x="1017" y="369"/>
                  </a:lnTo>
                  <a:lnTo>
                    <a:pt x="1016" y="367"/>
                  </a:lnTo>
                  <a:lnTo>
                    <a:pt x="1016" y="367"/>
                  </a:lnTo>
                  <a:lnTo>
                    <a:pt x="1014" y="367"/>
                  </a:lnTo>
                  <a:lnTo>
                    <a:pt x="1012" y="365"/>
                  </a:lnTo>
                  <a:lnTo>
                    <a:pt x="1008" y="363"/>
                  </a:lnTo>
                  <a:lnTo>
                    <a:pt x="1008" y="361"/>
                  </a:lnTo>
                  <a:lnTo>
                    <a:pt x="1007" y="358"/>
                  </a:lnTo>
                  <a:lnTo>
                    <a:pt x="1008" y="356"/>
                  </a:lnTo>
                  <a:lnTo>
                    <a:pt x="1010" y="356"/>
                  </a:lnTo>
                  <a:lnTo>
                    <a:pt x="1010" y="356"/>
                  </a:lnTo>
                  <a:lnTo>
                    <a:pt x="1012" y="356"/>
                  </a:lnTo>
                  <a:lnTo>
                    <a:pt x="1014" y="356"/>
                  </a:lnTo>
                  <a:lnTo>
                    <a:pt x="1016" y="356"/>
                  </a:lnTo>
                  <a:lnTo>
                    <a:pt x="1016" y="354"/>
                  </a:lnTo>
                  <a:lnTo>
                    <a:pt x="1016" y="352"/>
                  </a:lnTo>
                  <a:lnTo>
                    <a:pt x="1016" y="351"/>
                  </a:lnTo>
                  <a:lnTo>
                    <a:pt x="1016" y="349"/>
                  </a:lnTo>
                  <a:lnTo>
                    <a:pt x="1016" y="349"/>
                  </a:lnTo>
                  <a:lnTo>
                    <a:pt x="1017" y="347"/>
                  </a:lnTo>
                  <a:lnTo>
                    <a:pt x="1019" y="345"/>
                  </a:lnTo>
                  <a:lnTo>
                    <a:pt x="1019" y="343"/>
                  </a:lnTo>
                  <a:lnTo>
                    <a:pt x="1019" y="342"/>
                  </a:lnTo>
                  <a:lnTo>
                    <a:pt x="1019" y="340"/>
                  </a:lnTo>
                  <a:lnTo>
                    <a:pt x="1021" y="338"/>
                  </a:lnTo>
                  <a:lnTo>
                    <a:pt x="1021" y="336"/>
                  </a:lnTo>
                  <a:lnTo>
                    <a:pt x="1025" y="336"/>
                  </a:lnTo>
                  <a:lnTo>
                    <a:pt x="1025" y="334"/>
                  </a:lnTo>
                  <a:lnTo>
                    <a:pt x="1026" y="336"/>
                  </a:lnTo>
                  <a:lnTo>
                    <a:pt x="1026" y="338"/>
                  </a:lnTo>
                  <a:lnTo>
                    <a:pt x="1030" y="340"/>
                  </a:lnTo>
                  <a:lnTo>
                    <a:pt x="1030" y="340"/>
                  </a:lnTo>
                  <a:lnTo>
                    <a:pt x="1030" y="343"/>
                  </a:lnTo>
                  <a:lnTo>
                    <a:pt x="1030" y="347"/>
                  </a:lnTo>
                  <a:lnTo>
                    <a:pt x="1030" y="349"/>
                  </a:lnTo>
                  <a:lnTo>
                    <a:pt x="1030" y="349"/>
                  </a:lnTo>
                  <a:lnTo>
                    <a:pt x="1030" y="351"/>
                  </a:lnTo>
                  <a:lnTo>
                    <a:pt x="1030" y="351"/>
                  </a:lnTo>
                  <a:lnTo>
                    <a:pt x="1032" y="352"/>
                  </a:lnTo>
                  <a:lnTo>
                    <a:pt x="1034" y="352"/>
                  </a:lnTo>
                  <a:lnTo>
                    <a:pt x="1034" y="354"/>
                  </a:lnTo>
                  <a:lnTo>
                    <a:pt x="1034" y="356"/>
                  </a:lnTo>
                  <a:lnTo>
                    <a:pt x="1032" y="356"/>
                  </a:lnTo>
                  <a:lnTo>
                    <a:pt x="1032" y="358"/>
                  </a:lnTo>
                  <a:lnTo>
                    <a:pt x="1034" y="358"/>
                  </a:lnTo>
                  <a:lnTo>
                    <a:pt x="1036" y="356"/>
                  </a:lnTo>
                  <a:lnTo>
                    <a:pt x="1036" y="356"/>
                  </a:lnTo>
                  <a:lnTo>
                    <a:pt x="1036" y="356"/>
                  </a:lnTo>
                  <a:lnTo>
                    <a:pt x="1037" y="354"/>
                  </a:lnTo>
                  <a:lnTo>
                    <a:pt x="1037" y="352"/>
                  </a:lnTo>
                  <a:lnTo>
                    <a:pt x="1037" y="352"/>
                  </a:lnTo>
                  <a:lnTo>
                    <a:pt x="1041" y="349"/>
                  </a:lnTo>
                  <a:lnTo>
                    <a:pt x="1043" y="347"/>
                  </a:lnTo>
                  <a:lnTo>
                    <a:pt x="1043" y="347"/>
                  </a:lnTo>
                  <a:lnTo>
                    <a:pt x="1045" y="347"/>
                  </a:lnTo>
                  <a:lnTo>
                    <a:pt x="1046" y="347"/>
                  </a:lnTo>
                  <a:lnTo>
                    <a:pt x="1046" y="347"/>
                  </a:lnTo>
                  <a:lnTo>
                    <a:pt x="1048" y="345"/>
                  </a:lnTo>
                  <a:lnTo>
                    <a:pt x="1048" y="345"/>
                  </a:lnTo>
                  <a:lnTo>
                    <a:pt x="1052" y="347"/>
                  </a:lnTo>
                  <a:lnTo>
                    <a:pt x="1052" y="347"/>
                  </a:lnTo>
                  <a:lnTo>
                    <a:pt x="1054" y="347"/>
                  </a:lnTo>
                  <a:lnTo>
                    <a:pt x="1055" y="347"/>
                  </a:lnTo>
                  <a:lnTo>
                    <a:pt x="1057" y="347"/>
                  </a:lnTo>
                  <a:lnTo>
                    <a:pt x="1059" y="347"/>
                  </a:lnTo>
                  <a:lnTo>
                    <a:pt x="1059" y="349"/>
                  </a:lnTo>
                  <a:lnTo>
                    <a:pt x="1059" y="352"/>
                  </a:lnTo>
                  <a:lnTo>
                    <a:pt x="1061" y="356"/>
                  </a:lnTo>
                  <a:lnTo>
                    <a:pt x="1063" y="356"/>
                  </a:lnTo>
                  <a:lnTo>
                    <a:pt x="1063" y="356"/>
                  </a:lnTo>
                  <a:lnTo>
                    <a:pt x="1061" y="358"/>
                  </a:lnTo>
                  <a:lnTo>
                    <a:pt x="1063" y="358"/>
                  </a:lnTo>
                  <a:lnTo>
                    <a:pt x="1061" y="360"/>
                  </a:lnTo>
                  <a:lnTo>
                    <a:pt x="1063" y="361"/>
                  </a:lnTo>
                  <a:lnTo>
                    <a:pt x="1063" y="363"/>
                  </a:lnTo>
                  <a:lnTo>
                    <a:pt x="1064" y="363"/>
                  </a:lnTo>
                  <a:lnTo>
                    <a:pt x="1064" y="363"/>
                  </a:lnTo>
                  <a:lnTo>
                    <a:pt x="1064" y="363"/>
                  </a:lnTo>
                  <a:lnTo>
                    <a:pt x="1064" y="365"/>
                  </a:lnTo>
                  <a:lnTo>
                    <a:pt x="1064" y="365"/>
                  </a:lnTo>
                  <a:lnTo>
                    <a:pt x="1064" y="365"/>
                  </a:lnTo>
                  <a:lnTo>
                    <a:pt x="1066" y="365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8" y="365"/>
                  </a:lnTo>
                  <a:lnTo>
                    <a:pt x="1070" y="365"/>
                  </a:lnTo>
                  <a:lnTo>
                    <a:pt x="1070" y="363"/>
                  </a:lnTo>
                  <a:lnTo>
                    <a:pt x="1068" y="363"/>
                  </a:lnTo>
                  <a:lnTo>
                    <a:pt x="1070" y="363"/>
                  </a:lnTo>
                  <a:lnTo>
                    <a:pt x="1070" y="365"/>
                  </a:lnTo>
                  <a:lnTo>
                    <a:pt x="1072" y="365"/>
                  </a:lnTo>
                  <a:lnTo>
                    <a:pt x="1074" y="365"/>
                  </a:lnTo>
                  <a:lnTo>
                    <a:pt x="1074" y="365"/>
                  </a:lnTo>
                  <a:lnTo>
                    <a:pt x="1075" y="365"/>
                  </a:lnTo>
                  <a:lnTo>
                    <a:pt x="1075" y="365"/>
                  </a:lnTo>
                  <a:lnTo>
                    <a:pt x="1075" y="365"/>
                  </a:lnTo>
                  <a:lnTo>
                    <a:pt x="1075" y="365"/>
                  </a:lnTo>
                  <a:lnTo>
                    <a:pt x="1077" y="367"/>
                  </a:lnTo>
                  <a:lnTo>
                    <a:pt x="1077" y="367"/>
                  </a:lnTo>
                  <a:lnTo>
                    <a:pt x="1077" y="369"/>
                  </a:lnTo>
                  <a:lnTo>
                    <a:pt x="1079" y="369"/>
                  </a:lnTo>
                  <a:lnTo>
                    <a:pt x="1081" y="371"/>
                  </a:lnTo>
                  <a:lnTo>
                    <a:pt x="1081" y="371"/>
                  </a:lnTo>
                  <a:lnTo>
                    <a:pt x="1081" y="371"/>
                  </a:lnTo>
                  <a:lnTo>
                    <a:pt x="1083" y="372"/>
                  </a:lnTo>
                  <a:lnTo>
                    <a:pt x="1083" y="372"/>
                  </a:lnTo>
                  <a:lnTo>
                    <a:pt x="1084" y="374"/>
                  </a:lnTo>
                  <a:lnTo>
                    <a:pt x="1083" y="374"/>
                  </a:lnTo>
                  <a:lnTo>
                    <a:pt x="1081" y="374"/>
                  </a:lnTo>
                  <a:lnTo>
                    <a:pt x="1081" y="374"/>
                  </a:lnTo>
                  <a:lnTo>
                    <a:pt x="1079" y="374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81" y="378"/>
                  </a:lnTo>
                  <a:lnTo>
                    <a:pt x="1083" y="378"/>
                  </a:lnTo>
                  <a:lnTo>
                    <a:pt x="1083" y="378"/>
                  </a:lnTo>
                  <a:lnTo>
                    <a:pt x="1081" y="376"/>
                  </a:lnTo>
                  <a:lnTo>
                    <a:pt x="1083" y="376"/>
                  </a:lnTo>
                  <a:lnTo>
                    <a:pt x="1083" y="378"/>
                  </a:lnTo>
                  <a:lnTo>
                    <a:pt x="1084" y="380"/>
                  </a:lnTo>
                  <a:lnTo>
                    <a:pt x="1086" y="381"/>
                  </a:lnTo>
                  <a:lnTo>
                    <a:pt x="1086" y="383"/>
                  </a:lnTo>
                  <a:lnTo>
                    <a:pt x="1088" y="383"/>
                  </a:lnTo>
                  <a:lnTo>
                    <a:pt x="1088" y="385"/>
                  </a:lnTo>
                  <a:lnTo>
                    <a:pt x="1088" y="385"/>
                  </a:lnTo>
                  <a:lnTo>
                    <a:pt x="1088" y="387"/>
                  </a:lnTo>
                  <a:lnTo>
                    <a:pt x="1088" y="389"/>
                  </a:lnTo>
                  <a:lnTo>
                    <a:pt x="1088" y="389"/>
                  </a:lnTo>
                  <a:lnTo>
                    <a:pt x="1088" y="390"/>
                  </a:lnTo>
                  <a:lnTo>
                    <a:pt x="1090" y="392"/>
                  </a:lnTo>
                  <a:lnTo>
                    <a:pt x="1090" y="394"/>
                  </a:lnTo>
                  <a:lnTo>
                    <a:pt x="1092" y="396"/>
                  </a:lnTo>
                  <a:lnTo>
                    <a:pt x="1092" y="394"/>
                  </a:lnTo>
                  <a:lnTo>
                    <a:pt x="1092" y="396"/>
                  </a:lnTo>
                  <a:lnTo>
                    <a:pt x="1092" y="396"/>
                  </a:lnTo>
                  <a:lnTo>
                    <a:pt x="1093" y="398"/>
                  </a:lnTo>
                  <a:lnTo>
                    <a:pt x="1092" y="398"/>
                  </a:lnTo>
                  <a:lnTo>
                    <a:pt x="1092" y="398"/>
                  </a:lnTo>
                  <a:lnTo>
                    <a:pt x="1092" y="399"/>
                  </a:lnTo>
                  <a:lnTo>
                    <a:pt x="1093" y="401"/>
                  </a:lnTo>
                  <a:lnTo>
                    <a:pt x="1092" y="399"/>
                  </a:lnTo>
                  <a:lnTo>
                    <a:pt x="1093" y="398"/>
                  </a:lnTo>
                  <a:lnTo>
                    <a:pt x="1093" y="399"/>
                  </a:lnTo>
                  <a:lnTo>
                    <a:pt x="1095" y="398"/>
                  </a:lnTo>
                  <a:lnTo>
                    <a:pt x="1095" y="398"/>
                  </a:lnTo>
                  <a:lnTo>
                    <a:pt x="1095" y="398"/>
                  </a:lnTo>
                  <a:lnTo>
                    <a:pt x="1095" y="398"/>
                  </a:lnTo>
                  <a:lnTo>
                    <a:pt x="1097" y="398"/>
                  </a:lnTo>
                  <a:lnTo>
                    <a:pt x="1097" y="396"/>
                  </a:lnTo>
                  <a:lnTo>
                    <a:pt x="1099" y="396"/>
                  </a:lnTo>
                  <a:lnTo>
                    <a:pt x="1099" y="396"/>
                  </a:lnTo>
                  <a:lnTo>
                    <a:pt x="1097" y="398"/>
                  </a:lnTo>
                  <a:lnTo>
                    <a:pt x="1099" y="398"/>
                  </a:lnTo>
                  <a:lnTo>
                    <a:pt x="1099" y="398"/>
                  </a:lnTo>
                  <a:lnTo>
                    <a:pt x="1099" y="398"/>
                  </a:lnTo>
                  <a:lnTo>
                    <a:pt x="1099" y="394"/>
                  </a:lnTo>
                  <a:lnTo>
                    <a:pt x="1099" y="396"/>
                  </a:lnTo>
                  <a:lnTo>
                    <a:pt x="1101" y="396"/>
                  </a:lnTo>
                  <a:lnTo>
                    <a:pt x="1101" y="396"/>
                  </a:lnTo>
                  <a:lnTo>
                    <a:pt x="1101" y="394"/>
                  </a:lnTo>
                  <a:lnTo>
                    <a:pt x="1099" y="394"/>
                  </a:lnTo>
                  <a:lnTo>
                    <a:pt x="1101" y="392"/>
                  </a:lnTo>
                  <a:lnTo>
                    <a:pt x="1101" y="392"/>
                  </a:lnTo>
                  <a:lnTo>
                    <a:pt x="1103" y="394"/>
                  </a:lnTo>
                  <a:lnTo>
                    <a:pt x="1104" y="394"/>
                  </a:lnTo>
                  <a:lnTo>
                    <a:pt x="1104" y="394"/>
                  </a:lnTo>
                  <a:lnTo>
                    <a:pt x="1106" y="392"/>
                  </a:lnTo>
                  <a:lnTo>
                    <a:pt x="1104" y="390"/>
                  </a:lnTo>
                  <a:lnTo>
                    <a:pt x="1104" y="390"/>
                  </a:lnTo>
                  <a:lnTo>
                    <a:pt x="1106" y="390"/>
                  </a:lnTo>
                  <a:lnTo>
                    <a:pt x="1108" y="390"/>
                  </a:lnTo>
                  <a:lnTo>
                    <a:pt x="1108" y="390"/>
                  </a:lnTo>
                  <a:lnTo>
                    <a:pt x="1110" y="389"/>
                  </a:lnTo>
                  <a:lnTo>
                    <a:pt x="1110" y="385"/>
                  </a:lnTo>
                  <a:lnTo>
                    <a:pt x="1108" y="381"/>
                  </a:lnTo>
                  <a:lnTo>
                    <a:pt x="1106" y="381"/>
                  </a:lnTo>
                  <a:lnTo>
                    <a:pt x="1104" y="378"/>
                  </a:lnTo>
                  <a:lnTo>
                    <a:pt x="1103" y="372"/>
                  </a:lnTo>
                  <a:lnTo>
                    <a:pt x="1099" y="369"/>
                  </a:lnTo>
                  <a:lnTo>
                    <a:pt x="1097" y="367"/>
                  </a:lnTo>
                  <a:lnTo>
                    <a:pt x="1095" y="365"/>
                  </a:lnTo>
                  <a:lnTo>
                    <a:pt x="1093" y="361"/>
                  </a:lnTo>
                  <a:lnTo>
                    <a:pt x="1092" y="361"/>
                  </a:lnTo>
                  <a:lnTo>
                    <a:pt x="1086" y="356"/>
                  </a:lnTo>
                  <a:lnTo>
                    <a:pt x="1084" y="356"/>
                  </a:lnTo>
                  <a:lnTo>
                    <a:pt x="1084" y="354"/>
                  </a:lnTo>
                  <a:lnTo>
                    <a:pt x="1079" y="352"/>
                  </a:lnTo>
                  <a:lnTo>
                    <a:pt x="1077" y="351"/>
                  </a:lnTo>
                  <a:lnTo>
                    <a:pt x="1074" y="351"/>
                  </a:lnTo>
                  <a:lnTo>
                    <a:pt x="1074" y="349"/>
                  </a:lnTo>
                  <a:lnTo>
                    <a:pt x="1074" y="347"/>
                  </a:lnTo>
                  <a:lnTo>
                    <a:pt x="1072" y="345"/>
                  </a:lnTo>
                  <a:lnTo>
                    <a:pt x="1072" y="343"/>
                  </a:lnTo>
                  <a:lnTo>
                    <a:pt x="1072" y="343"/>
                  </a:lnTo>
                  <a:lnTo>
                    <a:pt x="1074" y="342"/>
                  </a:lnTo>
                  <a:lnTo>
                    <a:pt x="1074" y="342"/>
                  </a:lnTo>
                  <a:lnTo>
                    <a:pt x="1075" y="340"/>
                  </a:lnTo>
                  <a:lnTo>
                    <a:pt x="1077" y="338"/>
                  </a:lnTo>
                  <a:lnTo>
                    <a:pt x="1077" y="338"/>
                  </a:lnTo>
                  <a:lnTo>
                    <a:pt x="1077" y="336"/>
                  </a:lnTo>
                  <a:lnTo>
                    <a:pt x="1077" y="333"/>
                  </a:lnTo>
                  <a:lnTo>
                    <a:pt x="1079" y="333"/>
                  </a:lnTo>
                  <a:lnTo>
                    <a:pt x="1079" y="331"/>
                  </a:lnTo>
                  <a:lnTo>
                    <a:pt x="1077" y="327"/>
                  </a:lnTo>
                  <a:lnTo>
                    <a:pt x="1075" y="325"/>
                  </a:lnTo>
                  <a:lnTo>
                    <a:pt x="1075" y="325"/>
                  </a:lnTo>
                  <a:lnTo>
                    <a:pt x="1075" y="322"/>
                  </a:lnTo>
                  <a:lnTo>
                    <a:pt x="1075" y="320"/>
                  </a:lnTo>
                  <a:lnTo>
                    <a:pt x="1075" y="316"/>
                  </a:lnTo>
                  <a:lnTo>
                    <a:pt x="1077" y="316"/>
                  </a:lnTo>
                  <a:lnTo>
                    <a:pt x="1077" y="316"/>
                  </a:lnTo>
                  <a:lnTo>
                    <a:pt x="1077" y="314"/>
                  </a:lnTo>
                  <a:lnTo>
                    <a:pt x="1077" y="314"/>
                  </a:lnTo>
                  <a:lnTo>
                    <a:pt x="1075" y="313"/>
                  </a:lnTo>
                  <a:lnTo>
                    <a:pt x="1075" y="313"/>
                  </a:lnTo>
                  <a:lnTo>
                    <a:pt x="1077" y="313"/>
                  </a:lnTo>
                  <a:lnTo>
                    <a:pt x="1079" y="313"/>
                  </a:lnTo>
                  <a:lnTo>
                    <a:pt x="1079" y="311"/>
                  </a:lnTo>
                  <a:lnTo>
                    <a:pt x="1079" y="311"/>
                  </a:lnTo>
                  <a:lnTo>
                    <a:pt x="1079" y="309"/>
                  </a:lnTo>
                  <a:lnTo>
                    <a:pt x="1079" y="307"/>
                  </a:lnTo>
                  <a:lnTo>
                    <a:pt x="1077" y="304"/>
                  </a:lnTo>
                  <a:lnTo>
                    <a:pt x="1079" y="305"/>
                  </a:lnTo>
                  <a:lnTo>
                    <a:pt x="1079" y="305"/>
                  </a:lnTo>
                  <a:lnTo>
                    <a:pt x="1081" y="305"/>
                  </a:lnTo>
                  <a:lnTo>
                    <a:pt x="1081" y="307"/>
                  </a:lnTo>
                  <a:lnTo>
                    <a:pt x="1083" y="305"/>
                  </a:lnTo>
                  <a:lnTo>
                    <a:pt x="1083" y="305"/>
                  </a:lnTo>
                  <a:lnTo>
                    <a:pt x="1083" y="305"/>
                  </a:lnTo>
                  <a:lnTo>
                    <a:pt x="1083" y="307"/>
                  </a:lnTo>
                  <a:lnTo>
                    <a:pt x="1084" y="309"/>
                  </a:lnTo>
                  <a:lnTo>
                    <a:pt x="1084" y="309"/>
                  </a:lnTo>
                  <a:lnTo>
                    <a:pt x="1086" y="309"/>
                  </a:lnTo>
                  <a:lnTo>
                    <a:pt x="1088" y="309"/>
                  </a:lnTo>
                  <a:lnTo>
                    <a:pt x="1090" y="311"/>
                  </a:lnTo>
                  <a:lnTo>
                    <a:pt x="1090" y="309"/>
                  </a:lnTo>
                  <a:lnTo>
                    <a:pt x="1092" y="311"/>
                  </a:lnTo>
                  <a:lnTo>
                    <a:pt x="1092" y="311"/>
                  </a:lnTo>
                  <a:lnTo>
                    <a:pt x="1093" y="309"/>
                  </a:lnTo>
                  <a:lnTo>
                    <a:pt x="1095" y="309"/>
                  </a:lnTo>
                  <a:lnTo>
                    <a:pt x="1095" y="307"/>
                  </a:lnTo>
                  <a:lnTo>
                    <a:pt x="1097" y="305"/>
                  </a:lnTo>
                  <a:lnTo>
                    <a:pt x="1099" y="302"/>
                  </a:lnTo>
                  <a:lnTo>
                    <a:pt x="1099" y="300"/>
                  </a:lnTo>
                  <a:lnTo>
                    <a:pt x="1099" y="298"/>
                  </a:lnTo>
                  <a:lnTo>
                    <a:pt x="1099" y="295"/>
                  </a:lnTo>
                  <a:lnTo>
                    <a:pt x="1099" y="293"/>
                  </a:lnTo>
                  <a:lnTo>
                    <a:pt x="1099" y="293"/>
                  </a:lnTo>
                  <a:lnTo>
                    <a:pt x="1099" y="291"/>
                  </a:lnTo>
                  <a:lnTo>
                    <a:pt x="1099" y="289"/>
                  </a:lnTo>
                  <a:lnTo>
                    <a:pt x="1099" y="287"/>
                  </a:lnTo>
                  <a:lnTo>
                    <a:pt x="1099" y="285"/>
                  </a:lnTo>
                  <a:lnTo>
                    <a:pt x="1099" y="284"/>
                  </a:lnTo>
                  <a:lnTo>
                    <a:pt x="1099" y="275"/>
                  </a:lnTo>
                  <a:lnTo>
                    <a:pt x="1099" y="273"/>
                  </a:lnTo>
                  <a:lnTo>
                    <a:pt x="1099" y="273"/>
                  </a:lnTo>
                  <a:lnTo>
                    <a:pt x="1099" y="271"/>
                  </a:lnTo>
                  <a:lnTo>
                    <a:pt x="1097" y="267"/>
                  </a:lnTo>
                  <a:lnTo>
                    <a:pt x="1095" y="264"/>
                  </a:lnTo>
                  <a:lnTo>
                    <a:pt x="1095" y="260"/>
                  </a:lnTo>
                  <a:lnTo>
                    <a:pt x="1095" y="258"/>
                  </a:lnTo>
                  <a:lnTo>
                    <a:pt x="1093" y="255"/>
                  </a:lnTo>
                  <a:lnTo>
                    <a:pt x="1093" y="251"/>
                  </a:lnTo>
                  <a:lnTo>
                    <a:pt x="1093" y="249"/>
                  </a:lnTo>
                  <a:lnTo>
                    <a:pt x="1093" y="249"/>
                  </a:lnTo>
                  <a:lnTo>
                    <a:pt x="1093" y="247"/>
                  </a:lnTo>
                  <a:lnTo>
                    <a:pt x="1093" y="247"/>
                  </a:lnTo>
                  <a:lnTo>
                    <a:pt x="1092" y="244"/>
                  </a:lnTo>
                  <a:lnTo>
                    <a:pt x="1092" y="242"/>
                  </a:lnTo>
                  <a:lnTo>
                    <a:pt x="1090" y="242"/>
                  </a:lnTo>
                  <a:lnTo>
                    <a:pt x="1090" y="240"/>
                  </a:lnTo>
                  <a:lnTo>
                    <a:pt x="1088" y="237"/>
                  </a:lnTo>
                  <a:lnTo>
                    <a:pt x="1088" y="237"/>
                  </a:lnTo>
                  <a:lnTo>
                    <a:pt x="1083" y="233"/>
                  </a:lnTo>
                  <a:lnTo>
                    <a:pt x="1083" y="231"/>
                  </a:lnTo>
                  <a:lnTo>
                    <a:pt x="1083" y="231"/>
                  </a:lnTo>
                  <a:lnTo>
                    <a:pt x="1083" y="229"/>
                  </a:lnTo>
                  <a:lnTo>
                    <a:pt x="1077" y="228"/>
                  </a:lnTo>
                  <a:lnTo>
                    <a:pt x="1075" y="224"/>
                  </a:lnTo>
                  <a:lnTo>
                    <a:pt x="1075" y="222"/>
                  </a:lnTo>
                  <a:lnTo>
                    <a:pt x="1075" y="222"/>
                  </a:lnTo>
                  <a:lnTo>
                    <a:pt x="1074" y="219"/>
                  </a:lnTo>
                  <a:lnTo>
                    <a:pt x="1074" y="219"/>
                  </a:lnTo>
                  <a:lnTo>
                    <a:pt x="1074" y="219"/>
                  </a:lnTo>
                  <a:lnTo>
                    <a:pt x="1074" y="219"/>
                  </a:lnTo>
                  <a:lnTo>
                    <a:pt x="1072" y="219"/>
                  </a:lnTo>
                  <a:lnTo>
                    <a:pt x="1072" y="215"/>
                  </a:lnTo>
                  <a:lnTo>
                    <a:pt x="1072" y="215"/>
                  </a:lnTo>
                  <a:lnTo>
                    <a:pt x="1072" y="213"/>
                  </a:lnTo>
                  <a:lnTo>
                    <a:pt x="1072" y="213"/>
                  </a:lnTo>
                  <a:lnTo>
                    <a:pt x="1070" y="211"/>
                  </a:lnTo>
                  <a:lnTo>
                    <a:pt x="1070" y="209"/>
                  </a:lnTo>
                  <a:lnTo>
                    <a:pt x="1064" y="208"/>
                  </a:lnTo>
                  <a:lnTo>
                    <a:pt x="1064" y="206"/>
                  </a:lnTo>
                  <a:lnTo>
                    <a:pt x="1063" y="204"/>
                  </a:lnTo>
                  <a:lnTo>
                    <a:pt x="1061" y="202"/>
                  </a:lnTo>
                  <a:lnTo>
                    <a:pt x="1059" y="202"/>
                  </a:lnTo>
                  <a:lnTo>
                    <a:pt x="1057" y="202"/>
                  </a:lnTo>
                  <a:lnTo>
                    <a:pt x="1055" y="202"/>
                  </a:lnTo>
                  <a:lnTo>
                    <a:pt x="1054" y="200"/>
                  </a:lnTo>
                  <a:lnTo>
                    <a:pt x="1052" y="200"/>
                  </a:lnTo>
                  <a:lnTo>
                    <a:pt x="1052" y="200"/>
                  </a:lnTo>
                  <a:lnTo>
                    <a:pt x="1052" y="200"/>
                  </a:lnTo>
                  <a:lnTo>
                    <a:pt x="1052" y="200"/>
                  </a:lnTo>
                  <a:lnTo>
                    <a:pt x="1055" y="200"/>
                  </a:lnTo>
                  <a:lnTo>
                    <a:pt x="1055" y="200"/>
                  </a:lnTo>
                  <a:lnTo>
                    <a:pt x="1057" y="200"/>
                  </a:lnTo>
                  <a:lnTo>
                    <a:pt x="1059" y="202"/>
                  </a:lnTo>
                  <a:lnTo>
                    <a:pt x="1059" y="200"/>
                  </a:lnTo>
                  <a:lnTo>
                    <a:pt x="1059" y="200"/>
                  </a:lnTo>
                  <a:lnTo>
                    <a:pt x="1059" y="199"/>
                  </a:lnTo>
                  <a:lnTo>
                    <a:pt x="1057" y="199"/>
                  </a:lnTo>
                  <a:lnTo>
                    <a:pt x="1054" y="197"/>
                  </a:lnTo>
                  <a:lnTo>
                    <a:pt x="1050" y="197"/>
                  </a:lnTo>
                  <a:lnTo>
                    <a:pt x="1048" y="195"/>
                  </a:lnTo>
                  <a:lnTo>
                    <a:pt x="1048" y="195"/>
                  </a:lnTo>
                  <a:lnTo>
                    <a:pt x="1046" y="193"/>
                  </a:lnTo>
                  <a:lnTo>
                    <a:pt x="1045" y="193"/>
                  </a:lnTo>
                  <a:lnTo>
                    <a:pt x="1043" y="191"/>
                  </a:lnTo>
                  <a:lnTo>
                    <a:pt x="1041" y="191"/>
                  </a:lnTo>
                  <a:lnTo>
                    <a:pt x="1041" y="191"/>
                  </a:lnTo>
                  <a:lnTo>
                    <a:pt x="1041" y="191"/>
                  </a:lnTo>
                  <a:lnTo>
                    <a:pt x="1039" y="191"/>
                  </a:lnTo>
                  <a:lnTo>
                    <a:pt x="1039" y="191"/>
                  </a:lnTo>
                  <a:lnTo>
                    <a:pt x="1037" y="191"/>
                  </a:lnTo>
                  <a:lnTo>
                    <a:pt x="1034" y="191"/>
                  </a:lnTo>
                  <a:lnTo>
                    <a:pt x="1036" y="193"/>
                  </a:lnTo>
                  <a:lnTo>
                    <a:pt x="1037" y="195"/>
                  </a:lnTo>
                  <a:lnTo>
                    <a:pt x="1039" y="197"/>
                  </a:lnTo>
                  <a:lnTo>
                    <a:pt x="1039" y="199"/>
                  </a:lnTo>
                  <a:lnTo>
                    <a:pt x="1039" y="200"/>
                  </a:lnTo>
                  <a:lnTo>
                    <a:pt x="1037" y="199"/>
                  </a:lnTo>
                  <a:lnTo>
                    <a:pt x="1037" y="197"/>
                  </a:lnTo>
                  <a:lnTo>
                    <a:pt x="1036" y="195"/>
                  </a:lnTo>
                  <a:lnTo>
                    <a:pt x="1036" y="199"/>
                  </a:lnTo>
                  <a:lnTo>
                    <a:pt x="1036" y="199"/>
                  </a:lnTo>
                  <a:lnTo>
                    <a:pt x="1034" y="200"/>
                  </a:lnTo>
                  <a:lnTo>
                    <a:pt x="1032" y="200"/>
                  </a:lnTo>
                  <a:lnTo>
                    <a:pt x="1032" y="199"/>
                  </a:lnTo>
                  <a:lnTo>
                    <a:pt x="1032" y="199"/>
                  </a:lnTo>
                  <a:lnTo>
                    <a:pt x="1032" y="197"/>
                  </a:lnTo>
                  <a:lnTo>
                    <a:pt x="1032" y="197"/>
                  </a:lnTo>
                  <a:lnTo>
                    <a:pt x="1032" y="195"/>
                  </a:lnTo>
                  <a:lnTo>
                    <a:pt x="1030" y="195"/>
                  </a:lnTo>
                  <a:lnTo>
                    <a:pt x="1028" y="195"/>
                  </a:lnTo>
                  <a:lnTo>
                    <a:pt x="1028" y="195"/>
                  </a:lnTo>
                  <a:lnTo>
                    <a:pt x="1028" y="193"/>
                  </a:lnTo>
                  <a:lnTo>
                    <a:pt x="1028" y="193"/>
                  </a:lnTo>
                  <a:lnTo>
                    <a:pt x="1026" y="193"/>
                  </a:lnTo>
                  <a:lnTo>
                    <a:pt x="1026" y="193"/>
                  </a:lnTo>
                  <a:lnTo>
                    <a:pt x="1026" y="195"/>
                  </a:lnTo>
                  <a:lnTo>
                    <a:pt x="1028" y="195"/>
                  </a:lnTo>
                  <a:lnTo>
                    <a:pt x="1028" y="197"/>
                  </a:lnTo>
                  <a:lnTo>
                    <a:pt x="1028" y="197"/>
                  </a:lnTo>
                  <a:lnTo>
                    <a:pt x="1026" y="197"/>
                  </a:lnTo>
                  <a:lnTo>
                    <a:pt x="1028" y="199"/>
                  </a:lnTo>
                  <a:lnTo>
                    <a:pt x="1026" y="199"/>
                  </a:lnTo>
                  <a:lnTo>
                    <a:pt x="1025" y="197"/>
                  </a:lnTo>
                  <a:lnTo>
                    <a:pt x="1025" y="195"/>
                  </a:lnTo>
                  <a:lnTo>
                    <a:pt x="1023" y="193"/>
                  </a:lnTo>
                  <a:lnTo>
                    <a:pt x="1023" y="193"/>
                  </a:lnTo>
                  <a:lnTo>
                    <a:pt x="1023" y="191"/>
                  </a:lnTo>
                  <a:lnTo>
                    <a:pt x="1021" y="191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91"/>
                  </a:lnTo>
                  <a:lnTo>
                    <a:pt x="1014" y="191"/>
                  </a:lnTo>
                  <a:lnTo>
                    <a:pt x="1012" y="191"/>
                  </a:lnTo>
                  <a:lnTo>
                    <a:pt x="1010" y="190"/>
                  </a:lnTo>
                  <a:lnTo>
                    <a:pt x="1008" y="190"/>
                  </a:lnTo>
                  <a:lnTo>
                    <a:pt x="1008" y="188"/>
                  </a:lnTo>
                  <a:lnTo>
                    <a:pt x="1008" y="186"/>
                  </a:lnTo>
                  <a:lnTo>
                    <a:pt x="1010" y="186"/>
                  </a:lnTo>
                  <a:lnTo>
                    <a:pt x="1010" y="184"/>
                  </a:lnTo>
                  <a:lnTo>
                    <a:pt x="1010" y="181"/>
                  </a:lnTo>
                  <a:lnTo>
                    <a:pt x="1010" y="181"/>
                  </a:lnTo>
                  <a:lnTo>
                    <a:pt x="1010" y="181"/>
                  </a:lnTo>
                  <a:lnTo>
                    <a:pt x="1010" y="181"/>
                  </a:lnTo>
                  <a:lnTo>
                    <a:pt x="1012" y="175"/>
                  </a:lnTo>
                  <a:lnTo>
                    <a:pt x="1010" y="173"/>
                  </a:lnTo>
                  <a:lnTo>
                    <a:pt x="1012" y="171"/>
                  </a:lnTo>
                  <a:lnTo>
                    <a:pt x="1010" y="171"/>
                  </a:lnTo>
                  <a:lnTo>
                    <a:pt x="1010" y="171"/>
                  </a:lnTo>
                  <a:lnTo>
                    <a:pt x="1010" y="170"/>
                  </a:lnTo>
                  <a:lnTo>
                    <a:pt x="1010" y="168"/>
                  </a:lnTo>
                  <a:lnTo>
                    <a:pt x="1008" y="168"/>
                  </a:lnTo>
                  <a:lnTo>
                    <a:pt x="1010" y="168"/>
                  </a:lnTo>
                  <a:lnTo>
                    <a:pt x="1008" y="166"/>
                  </a:lnTo>
                  <a:lnTo>
                    <a:pt x="1010" y="166"/>
                  </a:lnTo>
                  <a:lnTo>
                    <a:pt x="1008" y="162"/>
                  </a:lnTo>
                  <a:lnTo>
                    <a:pt x="1010" y="162"/>
                  </a:lnTo>
                  <a:lnTo>
                    <a:pt x="1010" y="161"/>
                  </a:lnTo>
                  <a:lnTo>
                    <a:pt x="1008" y="159"/>
                  </a:lnTo>
                  <a:lnTo>
                    <a:pt x="1010" y="159"/>
                  </a:lnTo>
                  <a:lnTo>
                    <a:pt x="1010" y="159"/>
                  </a:lnTo>
                  <a:lnTo>
                    <a:pt x="1010" y="157"/>
                  </a:lnTo>
                  <a:lnTo>
                    <a:pt x="1010" y="155"/>
                  </a:lnTo>
                  <a:lnTo>
                    <a:pt x="1008" y="153"/>
                  </a:lnTo>
                  <a:lnTo>
                    <a:pt x="1008" y="152"/>
                  </a:lnTo>
                  <a:lnTo>
                    <a:pt x="1008" y="150"/>
                  </a:lnTo>
                  <a:lnTo>
                    <a:pt x="1008" y="148"/>
                  </a:lnTo>
                  <a:lnTo>
                    <a:pt x="1008" y="144"/>
                  </a:lnTo>
                  <a:lnTo>
                    <a:pt x="1008" y="144"/>
                  </a:lnTo>
                  <a:lnTo>
                    <a:pt x="1008" y="143"/>
                  </a:lnTo>
                  <a:lnTo>
                    <a:pt x="1010" y="141"/>
                  </a:lnTo>
                  <a:lnTo>
                    <a:pt x="1016" y="139"/>
                  </a:lnTo>
                  <a:lnTo>
                    <a:pt x="1019" y="139"/>
                  </a:lnTo>
                  <a:lnTo>
                    <a:pt x="1021" y="139"/>
                  </a:lnTo>
                  <a:lnTo>
                    <a:pt x="1021" y="139"/>
                  </a:lnTo>
                  <a:lnTo>
                    <a:pt x="1023" y="139"/>
                  </a:lnTo>
                  <a:lnTo>
                    <a:pt x="1025" y="139"/>
                  </a:lnTo>
                  <a:lnTo>
                    <a:pt x="1025" y="139"/>
                  </a:lnTo>
                  <a:lnTo>
                    <a:pt x="1026" y="139"/>
                  </a:lnTo>
                  <a:lnTo>
                    <a:pt x="1026" y="141"/>
                  </a:lnTo>
                  <a:lnTo>
                    <a:pt x="1028" y="141"/>
                  </a:lnTo>
                  <a:lnTo>
                    <a:pt x="1028" y="141"/>
                  </a:lnTo>
                  <a:lnTo>
                    <a:pt x="1028" y="139"/>
                  </a:lnTo>
                  <a:lnTo>
                    <a:pt x="1026" y="137"/>
                  </a:lnTo>
                  <a:lnTo>
                    <a:pt x="1026" y="137"/>
                  </a:lnTo>
                  <a:lnTo>
                    <a:pt x="1036" y="137"/>
                  </a:lnTo>
                  <a:lnTo>
                    <a:pt x="1036" y="137"/>
                  </a:lnTo>
                  <a:lnTo>
                    <a:pt x="1036" y="137"/>
                  </a:lnTo>
                  <a:lnTo>
                    <a:pt x="1036" y="137"/>
                  </a:lnTo>
                  <a:lnTo>
                    <a:pt x="1037" y="135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1" y="137"/>
                  </a:lnTo>
                  <a:lnTo>
                    <a:pt x="1041" y="137"/>
                  </a:lnTo>
                  <a:lnTo>
                    <a:pt x="1041" y="135"/>
                  </a:lnTo>
                  <a:lnTo>
                    <a:pt x="1041" y="135"/>
                  </a:lnTo>
                  <a:lnTo>
                    <a:pt x="1039" y="135"/>
                  </a:lnTo>
                  <a:lnTo>
                    <a:pt x="1041" y="135"/>
                  </a:lnTo>
                  <a:lnTo>
                    <a:pt x="1041" y="135"/>
                  </a:lnTo>
                  <a:lnTo>
                    <a:pt x="1041" y="133"/>
                  </a:lnTo>
                  <a:lnTo>
                    <a:pt x="1039" y="133"/>
                  </a:lnTo>
                  <a:lnTo>
                    <a:pt x="1039" y="133"/>
                  </a:lnTo>
                  <a:lnTo>
                    <a:pt x="1039" y="132"/>
                  </a:lnTo>
                  <a:lnTo>
                    <a:pt x="1041" y="132"/>
                  </a:lnTo>
                  <a:lnTo>
                    <a:pt x="1041" y="132"/>
                  </a:lnTo>
                  <a:lnTo>
                    <a:pt x="1046" y="132"/>
                  </a:lnTo>
                  <a:lnTo>
                    <a:pt x="1046" y="132"/>
                  </a:lnTo>
                  <a:lnTo>
                    <a:pt x="1050" y="133"/>
                  </a:lnTo>
                  <a:lnTo>
                    <a:pt x="1050" y="133"/>
                  </a:lnTo>
                  <a:lnTo>
                    <a:pt x="1050" y="133"/>
                  </a:lnTo>
                  <a:lnTo>
                    <a:pt x="1050" y="132"/>
                  </a:lnTo>
                  <a:lnTo>
                    <a:pt x="1050" y="132"/>
                  </a:lnTo>
                  <a:lnTo>
                    <a:pt x="1052" y="132"/>
                  </a:lnTo>
                  <a:lnTo>
                    <a:pt x="1054" y="132"/>
                  </a:lnTo>
                  <a:lnTo>
                    <a:pt x="1055" y="133"/>
                  </a:lnTo>
                  <a:lnTo>
                    <a:pt x="1057" y="133"/>
                  </a:lnTo>
                  <a:lnTo>
                    <a:pt x="1059" y="133"/>
                  </a:lnTo>
                  <a:lnTo>
                    <a:pt x="1061" y="135"/>
                  </a:lnTo>
                  <a:lnTo>
                    <a:pt x="1059" y="135"/>
                  </a:lnTo>
                  <a:lnTo>
                    <a:pt x="1059" y="135"/>
                  </a:lnTo>
                  <a:lnTo>
                    <a:pt x="1057" y="135"/>
                  </a:lnTo>
                  <a:lnTo>
                    <a:pt x="1055" y="137"/>
                  </a:lnTo>
                  <a:lnTo>
                    <a:pt x="1057" y="137"/>
                  </a:lnTo>
                  <a:lnTo>
                    <a:pt x="1059" y="139"/>
                  </a:lnTo>
                  <a:lnTo>
                    <a:pt x="1061" y="139"/>
                  </a:lnTo>
                  <a:lnTo>
                    <a:pt x="1063" y="137"/>
                  </a:lnTo>
                  <a:lnTo>
                    <a:pt x="1064" y="137"/>
                  </a:lnTo>
                  <a:lnTo>
                    <a:pt x="1064" y="137"/>
                  </a:lnTo>
                  <a:lnTo>
                    <a:pt x="1064" y="135"/>
                  </a:lnTo>
                  <a:lnTo>
                    <a:pt x="1064" y="137"/>
                  </a:lnTo>
                  <a:lnTo>
                    <a:pt x="1066" y="137"/>
                  </a:lnTo>
                  <a:lnTo>
                    <a:pt x="1068" y="135"/>
                  </a:lnTo>
                  <a:lnTo>
                    <a:pt x="1066" y="135"/>
                  </a:lnTo>
                  <a:lnTo>
                    <a:pt x="1068" y="135"/>
                  </a:lnTo>
                  <a:lnTo>
                    <a:pt x="1068" y="133"/>
                  </a:lnTo>
                  <a:lnTo>
                    <a:pt x="1068" y="133"/>
                  </a:lnTo>
                  <a:lnTo>
                    <a:pt x="1070" y="133"/>
                  </a:lnTo>
                  <a:lnTo>
                    <a:pt x="1072" y="135"/>
                  </a:lnTo>
                  <a:lnTo>
                    <a:pt x="1072" y="133"/>
                  </a:lnTo>
                  <a:lnTo>
                    <a:pt x="1074" y="133"/>
                  </a:lnTo>
                  <a:lnTo>
                    <a:pt x="1074" y="133"/>
                  </a:lnTo>
                  <a:lnTo>
                    <a:pt x="1074" y="132"/>
                  </a:lnTo>
                  <a:lnTo>
                    <a:pt x="1075" y="133"/>
                  </a:lnTo>
                  <a:lnTo>
                    <a:pt x="1075" y="132"/>
                  </a:lnTo>
                  <a:lnTo>
                    <a:pt x="1075" y="132"/>
                  </a:lnTo>
                  <a:lnTo>
                    <a:pt x="1075" y="132"/>
                  </a:lnTo>
                  <a:lnTo>
                    <a:pt x="1074" y="130"/>
                  </a:lnTo>
                  <a:lnTo>
                    <a:pt x="1072" y="130"/>
                  </a:lnTo>
                  <a:lnTo>
                    <a:pt x="1070" y="130"/>
                  </a:lnTo>
                  <a:lnTo>
                    <a:pt x="1068" y="130"/>
                  </a:lnTo>
                  <a:lnTo>
                    <a:pt x="1066" y="130"/>
                  </a:lnTo>
                  <a:lnTo>
                    <a:pt x="1066" y="130"/>
                  </a:lnTo>
                  <a:lnTo>
                    <a:pt x="1064" y="126"/>
                  </a:lnTo>
                  <a:lnTo>
                    <a:pt x="1064" y="126"/>
                  </a:lnTo>
                  <a:lnTo>
                    <a:pt x="1064" y="126"/>
                  </a:lnTo>
                  <a:lnTo>
                    <a:pt x="1063" y="124"/>
                  </a:lnTo>
                  <a:lnTo>
                    <a:pt x="1063" y="123"/>
                  </a:lnTo>
                  <a:lnTo>
                    <a:pt x="1061" y="123"/>
                  </a:lnTo>
                  <a:lnTo>
                    <a:pt x="1061" y="121"/>
                  </a:lnTo>
                  <a:lnTo>
                    <a:pt x="1063" y="121"/>
                  </a:lnTo>
                  <a:lnTo>
                    <a:pt x="1063" y="117"/>
                  </a:lnTo>
                  <a:lnTo>
                    <a:pt x="1061" y="117"/>
                  </a:lnTo>
                  <a:lnTo>
                    <a:pt x="1061" y="115"/>
                  </a:lnTo>
                  <a:lnTo>
                    <a:pt x="1059" y="114"/>
                  </a:lnTo>
                  <a:lnTo>
                    <a:pt x="1059" y="112"/>
                  </a:lnTo>
                  <a:lnTo>
                    <a:pt x="1057" y="110"/>
                  </a:lnTo>
                  <a:lnTo>
                    <a:pt x="1057" y="110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6"/>
                  </a:lnTo>
                  <a:lnTo>
                    <a:pt x="1064" y="105"/>
                  </a:lnTo>
                  <a:lnTo>
                    <a:pt x="1064" y="105"/>
                  </a:lnTo>
                  <a:lnTo>
                    <a:pt x="1064" y="105"/>
                  </a:lnTo>
                  <a:lnTo>
                    <a:pt x="1064" y="105"/>
                  </a:lnTo>
                  <a:lnTo>
                    <a:pt x="1066" y="105"/>
                  </a:lnTo>
                  <a:lnTo>
                    <a:pt x="1068" y="105"/>
                  </a:lnTo>
                  <a:lnTo>
                    <a:pt x="1070" y="106"/>
                  </a:lnTo>
                  <a:lnTo>
                    <a:pt x="1070" y="106"/>
                  </a:lnTo>
                  <a:lnTo>
                    <a:pt x="1070" y="105"/>
                  </a:lnTo>
                  <a:lnTo>
                    <a:pt x="1070" y="103"/>
                  </a:lnTo>
                  <a:lnTo>
                    <a:pt x="1074" y="106"/>
                  </a:lnTo>
                  <a:lnTo>
                    <a:pt x="1074" y="108"/>
                  </a:lnTo>
                  <a:lnTo>
                    <a:pt x="1075" y="108"/>
                  </a:lnTo>
                  <a:lnTo>
                    <a:pt x="1075" y="108"/>
                  </a:lnTo>
                  <a:lnTo>
                    <a:pt x="1077" y="110"/>
                  </a:lnTo>
                  <a:lnTo>
                    <a:pt x="1077" y="110"/>
                  </a:lnTo>
                  <a:lnTo>
                    <a:pt x="1079" y="112"/>
                  </a:lnTo>
                  <a:lnTo>
                    <a:pt x="1079" y="112"/>
                  </a:lnTo>
                  <a:lnTo>
                    <a:pt x="1079" y="112"/>
                  </a:lnTo>
                  <a:lnTo>
                    <a:pt x="1081" y="112"/>
                  </a:lnTo>
                  <a:lnTo>
                    <a:pt x="1081" y="112"/>
                  </a:lnTo>
                  <a:lnTo>
                    <a:pt x="1081" y="112"/>
                  </a:lnTo>
                  <a:lnTo>
                    <a:pt x="1083" y="114"/>
                  </a:lnTo>
                  <a:lnTo>
                    <a:pt x="1084" y="114"/>
                  </a:lnTo>
                  <a:lnTo>
                    <a:pt x="1086" y="115"/>
                  </a:lnTo>
                  <a:lnTo>
                    <a:pt x="1086" y="115"/>
                  </a:lnTo>
                  <a:lnTo>
                    <a:pt x="1086" y="114"/>
                  </a:lnTo>
                  <a:lnTo>
                    <a:pt x="1086" y="114"/>
                  </a:lnTo>
                  <a:lnTo>
                    <a:pt x="1084" y="108"/>
                  </a:lnTo>
                  <a:lnTo>
                    <a:pt x="1086" y="108"/>
                  </a:lnTo>
                  <a:lnTo>
                    <a:pt x="1084" y="108"/>
                  </a:lnTo>
                  <a:lnTo>
                    <a:pt x="1084" y="106"/>
                  </a:lnTo>
                  <a:lnTo>
                    <a:pt x="1084" y="105"/>
                  </a:lnTo>
                  <a:lnTo>
                    <a:pt x="1086" y="103"/>
                  </a:lnTo>
                  <a:lnTo>
                    <a:pt x="1084" y="103"/>
                  </a:lnTo>
                  <a:lnTo>
                    <a:pt x="1086" y="103"/>
                  </a:lnTo>
                  <a:lnTo>
                    <a:pt x="1086" y="103"/>
                  </a:lnTo>
                  <a:lnTo>
                    <a:pt x="1088" y="105"/>
                  </a:lnTo>
                  <a:lnTo>
                    <a:pt x="1088" y="105"/>
                  </a:lnTo>
                  <a:lnTo>
                    <a:pt x="1088" y="103"/>
                  </a:lnTo>
                  <a:lnTo>
                    <a:pt x="1086" y="103"/>
                  </a:lnTo>
                  <a:lnTo>
                    <a:pt x="1084" y="103"/>
                  </a:lnTo>
                  <a:lnTo>
                    <a:pt x="1083" y="101"/>
                  </a:lnTo>
                  <a:lnTo>
                    <a:pt x="1083" y="99"/>
                  </a:lnTo>
                  <a:lnTo>
                    <a:pt x="1081" y="99"/>
                  </a:lnTo>
                  <a:lnTo>
                    <a:pt x="1081" y="97"/>
                  </a:lnTo>
                  <a:lnTo>
                    <a:pt x="1079" y="97"/>
                  </a:lnTo>
                  <a:lnTo>
                    <a:pt x="1079" y="96"/>
                  </a:lnTo>
                  <a:lnTo>
                    <a:pt x="1079" y="96"/>
                  </a:lnTo>
                  <a:lnTo>
                    <a:pt x="1081" y="94"/>
                  </a:lnTo>
                  <a:lnTo>
                    <a:pt x="1083" y="94"/>
                  </a:lnTo>
                  <a:lnTo>
                    <a:pt x="1086" y="94"/>
                  </a:lnTo>
                  <a:lnTo>
                    <a:pt x="1086" y="96"/>
                  </a:lnTo>
                  <a:lnTo>
                    <a:pt x="1084" y="96"/>
                  </a:lnTo>
                  <a:lnTo>
                    <a:pt x="1084" y="96"/>
                  </a:lnTo>
                  <a:lnTo>
                    <a:pt x="1086" y="97"/>
                  </a:lnTo>
                  <a:lnTo>
                    <a:pt x="1086" y="99"/>
                  </a:lnTo>
                  <a:lnTo>
                    <a:pt x="1086" y="99"/>
                  </a:lnTo>
                  <a:lnTo>
                    <a:pt x="1088" y="99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93" y="105"/>
                  </a:lnTo>
                  <a:lnTo>
                    <a:pt x="1093" y="105"/>
                  </a:lnTo>
                  <a:lnTo>
                    <a:pt x="1095" y="106"/>
                  </a:lnTo>
                  <a:lnTo>
                    <a:pt x="1095" y="106"/>
                  </a:lnTo>
                  <a:lnTo>
                    <a:pt x="1095" y="108"/>
                  </a:lnTo>
                  <a:lnTo>
                    <a:pt x="1095" y="108"/>
                  </a:lnTo>
                  <a:lnTo>
                    <a:pt x="1097" y="108"/>
                  </a:lnTo>
                  <a:lnTo>
                    <a:pt x="1099" y="108"/>
                  </a:lnTo>
                  <a:lnTo>
                    <a:pt x="1099" y="108"/>
                  </a:lnTo>
                  <a:lnTo>
                    <a:pt x="1099" y="110"/>
                  </a:lnTo>
                  <a:lnTo>
                    <a:pt x="1099" y="112"/>
                  </a:lnTo>
                  <a:lnTo>
                    <a:pt x="1097" y="112"/>
                  </a:lnTo>
                  <a:lnTo>
                    <a:pt x="1097" y="112"/>
                  </a:lnTo>
                  <a:lnTo>
                    <a:pt x="1099" y="114"/>
                  </a:lnTo>
                  <a:lnTo>
                    <a:pt x="1097" y="114"/>
                  </a:lnTo>
                  <a:lnTo>
                    <a:pt x="1095" y="114"/>
                  </a:lnTo>
                  <a:lnTo>
                    <a:pt x="1095" y="115"/>
                  </a:lnTo>
                  <a:lnTo>
                    <a:pt x="1097" y="115"/>
                  </a:lnTo>
                  <a:lnTo>
                    <a:pt x="1099" y="117"/>
                  </a:lnTo>
                  <a:lnTo>
                    <a:pt x="1099" y="117"/>
                  </a:lnTo>
                  <a:lnTo>
                    <a:pt x="1099" y="119"/>
                  </a:lnTo>
                  <a:lnTo>
                    <a:pt x="1101" y="123"/>
                  </a:lnTo>
                  <a:lnTo>
                    <a:pt x="1099" y="124"/>
                  </a:lnTo>
                  <a:lnTo>
                    <a:pt x="1101" y="126"/>
                  </a:lnTo>
                  <a:lnTo>
                    <a:pt x="1101" y="126"/>
                  </a:lnTo>
                  <a:lnTo>
                    <a:pt x="1101" y="130"/>
                  </a:lnTo>
                  <a:lnTo>
                    <a:pt x="1103" y="130"/>
                  </a:lnTo>
                  <a:lnTo>
                    <a:pt x="1104" y="133"/>
                  </a:lnTo>
                  <a:lnTo>
                    <a:pt x="1104" y="135"/>
                  </a:lnTo>
                  <a:lnTo>
                    <a:pt x="1104" y="135"/>
                  </a:lnTo>
                  <a:lnTo>
                    <a:pt x="1104" y="137"/>
                  </a:lnTo>
                  <a:lnTo>
                    <a:pt x="1106" y="139"/>
                  </a:lnTo>
                  <a:lnTo>
                    <a:pt x="1104" y="141"/>
                  </a:lnTo>
                  <a:lnTo>
                    <a:pt x="1103" y="141"/>
                  </a:lnTo>
                  <a:lnTo>
                    <a:pt x="1103" y="143"/>
                  </a:lnTo>
                  <a:lnTo>
                    <a:pt x="1104" y="143"/>
                  </a:lnTo>
                  <a:lnTo>
                    <a:pt x="1101" y="143"/>
                  </a:lnTo>
                  <a:lnTo>
                    <a:pt x="1101" y="143"/>
                  </a:lnTo>
                  <a:lnTo>
                    <a:pt x="1103" y="144"/>
                  </a:lnTo>
                  <a:lnTo>
                    <a:pt x="1104" y="146"/>
                  </a:lnTo>
                  <a:lnTo>
                    <a:pt x="1108" y="150"/>
                  </a:lnTo>
                  <a:lnTo>
                    <a:pt x="1106" y="150"/>
                  </a:lnTo>
                  <a:lnTo>
                    <a:pt x="1106" y="152"/>
                  </a:lnTo>
                  <a:lnTo>
                    <a:pt x="1106" y="153"/>
                  </a:lnTo>
                  <a:lnTo>
                    <a:pt x="1106" y="153"/>
                  </a:lnTo>
                  <a:lnTo>
                    <a:pt x="1110" y="157"/>
                  </a:lnTo>
                  <a:lnTo>
                    <a:pt x="1113" y="162"/>
                  </a:lnTo>
                  <a:lnTo>
                    <a:pt x="1119" y="166"/>
                  </a:lnTo>
                  <a:lnTo>
                    <a:pt x="1122" y="168"/>
                  </a:lnTo>
                  <a:lnTo>
                    <a:pt x="1124" y="171"/>
                  </a:lnTo>
                  <a:lnTo>
                    <a:pt x="1128" y="173"/>
                  </a:lnTo>
                  <a:lnTo>
                    <a:pt x="1130" y="175"/>
                  </a:lnTo>
                  <a:lnTo>
                    <a:pt x="1135" y="179"/>
                  </a:lnTo>
                  <a:lnTo>
                    <a:pt x="1135" y="179"/>
                  </a:lnTo>
                  <a:lnTo>
                    <a:pt x="1135" y="181"/>
                  </a:lnTo>
                  <a:lnTo>
                    <a:pt x="1141" y="184"/>
                  </a:lnTo>
                  <a:lnTo>
                    <a:pt x="1142" y="186"/>
                  </a:lnTo>
                  <a:lnTo>
                    <a:pt x="1146" y="188"/>
                  </a:lnTo>
                  <a:lnTo>
                    <a:pt x="1150" y="191"/>
                  </a:lnTo>
                  <a:lnTo>
                    <a:pt x="1153" y="193"/>
                  </a:lnTo>
                  <a:lnTo>
                    <a:pt x="1157" y="195"/>
                  </a:lnTo>
                  <a:lnTo>
                    <a:pt x="1159" y="197"/>
                  </a:lnTo>
                  <a:lnTo>
                    <a:pt x="1164" y="202"/>
                  </a:lnTo>
                  <a:lnTo>
                    <a:pt x="1166" y="204"/>
                  </a:lnTo>
                  <a:lnTo>
                    <a:pt x="1170" y="208"/>
                  </a:lnTo>
                  <a:lnTo>
                    <a:pt x="1171" y="208"/>
                  </a:lnTo>
                  <a:lnTo>
                    <a:pt x="1171" y="206"/>
                  </a:lnTo>
                  <a:lnTo>
                    <a:pt x="1171" y="204"/>
                  </a:lnTo>
                  <a:lnTo>
                    <a:pt x="1171" y="204"/>
                  </a:lnTo>
                  <a:lnTo>
                    <a:pt x="1171" y="202"/>
                  </a:lnTo>
                  <a:lnTo>
                    <a:pt x="1171" y="200"/>
                  </a:lnTo>
                  <a:lnTo>
                    <a:pt x="1170" y="197"/>
                  </a:lnTo>
                  <a:lnTo>
                    <a:pt x="1168" y="195"/>
                  </a:lnTo>
                  <a:lnTo>
                    <a:pt x="1166" y="193"/>
                  </a:lnTo>
                  <a:lnTo>
                    <a:pt x="1164" y="191"/>
                  </a:lnTo>
                  <a:lnTo>
                    <a:pt x="1164" y="190"/>
                  </a:lnTo>
                  <a:lnTo>
                    <a:pt x="1162" y="188"/>
                  </a:lnTo>
                  <a:lnTo>
                    <a:pt x="1162" y="188"/>
                  </a:lnTo>
                  <a:lnTo>
                    <a:pt x="1160" y="186"/>
                  </a:lnTo>
                  <a:lnTo>
                    <a:pt x="1162" y="186"/>
                  </a:lnTo>
                  <a:lnTo>
                    <a:pt x="1164" y="188"/>
                  </a:lnTo>
                  <a:lnTo>
                    <a:pt x="1162" y="186"/>
                  </a:lnTo>
                  <a:lnTo>
                    <a:pt x="1164" y="184"/>
                  </a:lnTo>
                  <a:lnTo>
                    <a:pt x="1164" y="184"/>
                  </a:lnTo>
                  <a:lnTo>
                    <a:pt x="1168" y="184"/>
                  </a:lnTo>
                  <a:lnTo>
                    <a:pt x="1166" y="182"/>
                  </a:lnTo>
                  <a:lnTo>
                    <a:pt x="1166" y="182"/>
                  </a:lnTo>
                  <a:lnTo>
                    <a:pt x="1164" y="181"/>
                  </a:lnTo>
                  <a:lnTo>
                    <a:pt x="1159" y="177"/>
                  </a:lnTo>
                  <a:lnTo>
                    <a:pt x="1157" y="175"/>
                  </a:lnTo>
                  <a:lnTo>
                    <a:pt x="1157" y="173"/>
                  </a:lnTo>
                  <a:lnTo>
                    <a:pt x="1157" y="171"/>
                  </a:lnTo>
                  <a:lnTo>
                    <a:pt x="1157" y="170"/>
                  </a:lnTo>
                  <a:lnTo>
                    <a:pt x="1159" y="168"/>
                  </a:lnTo>
                  <a:lnTo>
                    <a:pt x="1160" y="170"/>
                  </a:lnTo>
                  <a:lnTo>
                    <a:pt x="1160" y="170"/>
                  </a:lnTo>
                  <a:lnTo>
                    <a:pt x="1162" y="168"/>
                  </a:lnTo>
                  <a:lnTo>
                    <a:pt x="1162" y="168"/>
                  </a:lnTo>
                  <a:lnTo>
                    <a:pt x="1160" y="166"/>
                  </a:lnTo>
                  <a:lnTo>
                    <a:pt x="1157" y="164"/>
                  </a:lnTo>
                  <a:lnTo>
                    <a:pt x="1153" y="162"/>
                  </a:lnTo>
                  <a:lnTo>
                    <a:pt x="1151" y="161"/>
                  </a:lnTo>
                  <a:lnTo>
                    <a:pt x="1151" y="161"/>
                  </a:lnTo>
                  <a:lnTo>
                    <a:pt x="1150" y="159"/>
                  </a:lnTo>
                  <a:lnTo>
                    <a:pt x="1148" y="157"/>
                  </a:lnTo>
                  <a:lnTo>
                    <a:pt x="1148" y="155"/>
                  </a:lnTo>
                  <a:lnTo>
                    <a:pt x="1146" y="153"/>
                  </a:lnTo>
                  <a:lnTo>
                    <a:pt x="1148" y="153"/>
                  </a:lnTo>
                  <a:lnTo>
                    <a:pt x="1146" y="152"/>
                  </a:lnTo>
                  <a:lnTo>
                    <a:pt x="1146" y="152"/>
                  </a:lnTo>
                  <a:lnTo>
                    <a:pt x="1144" y="152"/>
                  </a:lnTo>
                  <a:lnTo>
                    <a:pt x="1146" y="150"/>
                  </a:lnTo>
                  <a:lnTo>
                    <a:pt x="1146" y="150"/>
                  </a:lnTo>
                  <a:lnTo>
                    <a:pt x="1146" y="150"/>
                  </a:lnTo>
                  <a:lnTo>
                    <a:pt x="1148" y="150"/>
                  </a:lnTo>
                  <a:lnTo>
                    <a:pt x="1148" y="150"/>
                  </a:lnTo>
                  <a:lnTo>
                    <a:pt x="1148" y="152"/>
                  </a:lnTo>
                  <a:lnTo>
                    <a:pt x="1148" y="152"/>
                  </a:lnTo>
                  <a:lnTo>
                    <a:pt x="1151" y="153"/>
                  </a:lnTo>
                  <a:lnTo>
                    <a:pt x="1153" y="153"/>
                  </a:lnTo>
                  <a:lnTo>
                    <a:pt x="1151" y="153"/>
                  </a:lnTo>
                  <a:lnTo>
                    <a:pt x="1151" y="152"/>
                  </a:lnTo>
                  <a:lnTo>
                    <a:pt x="1146" y="148"/>
                  </a:lnTo>
                  <a:lnTo>
                    <a:pt x="1144" y="148"/>
                  </a:lnTo>
                  <a:lnTo>
                    <a:pt x="1144" y="148"/>
                  </a:lnTo>
                  <a:lnTo>
                    <a:pt x="1142" y="148"/>
                  </a:lnTo>
                  <a:lnTo>
                    <a:pt x="1141" y="146"/>
                  </a:lnTo>
                  <a:lnTo>
                    <a:pt x="1137" y="144"/>
                  </a:lnTo>
                  <a:lnTo>
                    <a:pt x="1137" y="143"/>
                  </a:lnTo>
                  <a:lnTo>
                    <a:pt x="1135" y="141"/>
                  </a:lnTo>
                  <a:lnTo>
                    <a:pt x="1135" y="141"/>
                  </a:lnTo>
                  <a:lnTo>
                    <a:pt x="1135" y="139"/>
                  </a:lnTo>
                  <a:lnTo>
                    <a:pt x="1133" y="137"/>
                  </a:lnTo>
                  <a:lnTo>
                    <a:pt x="1128" y="137"/>
                  </a:lnTo>
                  <a:lnTo>
                    <a:pt x="1128" y="137"/>
                  </a:lnTo>
                  <a:lnTo>
                    <a:pt x="1130" y="139"/>
                  </a:lnTo>
                  <a:lnTo>
                    <a:pt x="1128" y="139"/>
                  </a:lnTo>
                  <a:lnTo>
                    <a:pt x="1128" y="139"/>
                  </a:lnTo>
                  <a:lnTo>
                    <a:pt x="1126" y="137"/>
                  </a:lnTo>
                  <a:lnTo>
                    <a:pt x="1124" y="135"/>
                  </a:lnTo>
                  <a:lnTo>
                    <a:pt x="1122" y="135"/>
                  </a:lnTo>
                  <a:lnTo>
                    <a:pt x="1121" y="133"/>
                  </a:lnTo>
                  <a:lnTo>
                    <a:pt x="1121" y="132"/>
                  </a:lnTo>
                  <a:lnTo>
                    <a:pt x="1119" y="130"/>
                  </a:lnTo>
                  <a:lnTo>
                    <a:pt x="1119" y="128"/>
                  </a:lnTo>
                  <a:lnTo>
                    <a:pt x="1117" y="126"/>
                  </a:lnTo>
                  <a:lnTo>
                    <a:pt x="1117" y="126"/>
                  </a:lnTo>
                  <a:lnTo>
                    <a:pt x="1117" y="126"/>
                  </a:lnTo>
                  <a:lnTo>
                    <a:pt x="1115" y="124"/>
                  </a:lnTo>
                  <a:lnTo>
                    <a:pt x="1115" y="124"/>
                  </a:lnTo>
                  <a:lnTo>
                    <a:pt x="1115" y="123"/>
                  </a:lnTo>
                  <a:lnTo>
                    <a:pt x="1113" y="123"/>
                  </a:lnTo>
                  <a:lnTo>
                    <a:pt x="1113" y="121"/>
                  </a:lnTo>
                  <a:lnTo>
                    <a:pt x="1112" y="121"/>
                  </a:lnTo>
                  <a:lnTo>
                    <a:pt x="1112" y="119"/>
                  </a:lnTo>
                  <a:lnTo>
                    <a:pt x="1110" y="119"/>
                  </a:lnTo>
                  <a:lnTo>
                    <a:pt x="1112" y="117"/>
                  </a:lnTo>
                  <a:lnTo>
                    <a:pt x="1112" y="117"/>
                  </a:lnTo>
                  <a:lnTo>
                    <a:pt x="1112" y="117"/>
                  </a:lnTo>
                  <a:lnTo>
                    <a:pt x="1113" y="117"/>
                  </a:lnTo>
                  <a:lnTo>
                    <a:pt x="1113" y="117"/>
                  </a:lnTo>
                  <a:lnTo>
                    <a:pt x="1113" y="115"/>
                  </a:lnTo>
                  <a:lnTo>
                    <a:pt x="1115" y="117"/>
                  </a:lnTo>
                  <a:lnTo>
                    <a:pt x="1117" y="117"/>
                  </a:lnTo>
                  <a:lnTo>
                    <a:pt x="1119" y="117"/>
                  </a:lnTo>
                  <a:lnTo>
                    <a:pt x="1117" y="117"/>
                  </a:lnTo>
                  <a:lnTo>
                    <a:pt x="1115" y="115"/>
                  </a:lnTo>
                  <a:lnTo>
                    <a:pt x="1115" y="114"/>
                  </a:lnTo>
                  <a:lnTo>
                    <a:pt x="1117" y="112"/>
                  </a:lnTo>
                  <a:lnTo>
                    <a:pt x="1117" y="112"/>
                  </a:lnTo>
                  <a:lnTo>
                    <a:pt x="1115" y="112"/>
                  </a:lnTo>
                  <a:lnTo>
                    <a:pt x="1115" y="110"/>
                  </a:lnTo>
                  <a:lnTo>
                    <a:pt x="1117" y="110"/>
                  </a:lnTo>
                  <a:lnTo>
                    <a:pt x="1117" y="112"/>
                  </a:lnTo>
                  <a:lnTo>
                    <a:pt x="1119" y="112"/>
                  </a:lnTo>
                  <a:lnTo>
                    <a:pt x="1121" y="114"/>
                  </a:lnTo>
                  <a:lnTo>
                    <a:pt x="1122" y="114"/>
                  </a:lnTo>
                  <a:lnTo>
                    <a:pt x="1122" y="115"/>
                  </a:lnTo>
                  <a:lnTo>
                    <a:pt x="1122" y="115"/>
                  </a:lnTo>
                  <a:lnTo>
                    <a:pt x="1124" y="115"/>
                  </a:lnTo>
                  <a:lnTo>
                    <a:pt x="1124" y="117"/>
                  </a:lnTo>
                  <a:lnTo>
                    <a:pt x="1124" y="117"/>
                  </a:lnTo>
                  <a:lnTo>
                    <a:pt x="1124" y="115"/>
                  </a:lnTo>
                  <a:lnTo>
                    <a:pt x="1122" y="112"/>
                  </a:lnTo>
                  <a:lnTo>
                    <a:pt x="1122" y="112"/>
                  </a:lnTo>
                  <a:lnTo>
                    <a:pt x="1121" y="110"/>
                  </a:lnTo>
                  <a:lnTo>
                    <a:pt x="1122" y="112"/>
                  </a:lnTo>
                  <a:lnTo>
                    <a:pt x="1122" y="110"/>
                  </a:lnTo>
                  <a:lnTo>
                    <a:pt x="1122" y="110"/>
                  </a:lnTo>
                  <a:lnTo>
                    <a:pt x="1124" y="108"/>
                  </a:lnTo>
                  <a:lnTo>
                    <a:pt x="1124" y="108"/>
                  </a:lnTo>
                  <a:lnTo>
                    <a:pt x="1124" y="108"/>
                  </a:lnTo>
                  <a:lnTo>
                    <a:pt x="1124" y="108"/>
                  </a:lnTo>
                  <a:lnTo>
                    <a:pt x="1126" y="108"/>
                  </a:lnTo>
                  <a:lnTo>
                    <a:pt x="1128" y="108"/>
                  </a:lnTo>
                  <a:lnTo>
                    <a:pt x="1130" y="108"/>
                  </a:lnTo>
                  <a:lnTo>
                    <a:pt x="1131" y="108"/>
                  </a:lnTo>
                  <a:lnTo>
                    <a:pt x="1133" y="108"/>
                  </a:lnTo>
                  <a:lnTo>
                    <a:pt x="1135" y="108"/>
                  </a:lnTo>
                  <a:lnTo>
                    <a:pt x="1141" y="112"/>
                  </a:lnTo>
                  <a:lnTo>
                    <a:pt x="1142" y="112"/>
                  </a:lnTo>
                  <a:lnTo>
                    <a:pt x="1142" y="112"/>
                  </a:lnTo>
                  <a:lnTo>
                    <a:pt x="1141" y="110"/>
                  </a:lnTo>
                  <a:lnTo>
                    <a:pt x="1139" y="108"/>
                  </a:lnTo>
                  <a:lnTo>
                    <a:pt x="1139" y="108"/>
                  </a:lnTo>
                  <a:lnTo>
                    <a:pt x="1137" y="106"/>
                  </a:lnTo>
                  <a:lnTo>
                    <a:pt x="1139" y="106"/>
                  </a:lnTo>
                  <a:lnTo>
                    <a:pt x="1139" y="106"/>
                  </a:lnTo>
                  <a:lnTo>
                    <a:pt x="1139" y="105"/>
                  </a:lnTo>
                  <a:lnTo>
                    <a:pt x="1141" y="105"/>
                  </a:lnTo>
                  <a:lnTo>
                    <a:pt x="1139" y="103"/>
                  </a:lnTo>
                  <a:lnTo>
                    <a:pt x="1139" y="103"/>
                  </a:lnTo>
                  <a:lnTo>
                    <a:pt x="1139" y="103"/>
                  </a:lnTo>
                  <a:lnTo>
                    <a:pt x="1139" y="103"/>
                  </a:lnTo>
                  <a:lnTo>
                    <a:pt x="1139" y="101"/>
                  </a:lnTo>
                  <a:lnTo>
                    <a:pt x="1139" y="101"/>
                  </a:lnTo>
                  <a:lnTo>
                    <a:pt x="1139" y="101"/>
                  </a:lnTo>
                  <a:lnTo>
                    <a:pt x="1139" y="101"/>
                  </a:lnTo>
                  <a:lnTo>
                    <a:pt x="1137" y="101"/>
                  </a:lnTo>
                  <a:lnTo>
                    <a:pt x="1137" y="99"/>
                  </a:lnTo>
                  <a:lnTo>
                    <a:pt x="1139" y="101"/>
                  </a:lnTo>
                  <a:lnTo>
                    <a:pt x="1139" y="101"/>
                  </a:lnTo>
                  <a:lnTo>
                    <a:pt x="1139" y="99"/>
                  </a:lnTo>
                  <a:lnTo>
                    <a:pt x="1137" y="99"/>
                  </a:lnTo>
                  <a:lnTo>
                    <a:pt x="1137" y="99"/>
                  </a:lnTo>
                  <a:lnTo>
                    <a:pt x="1137" y="99"/>
                  </a:lnTo>
                  <a:lnTo>
                    <a:pt x="1137" y="97"/>
                  </a:lnTo>
                  <a:lnTo>
                    <a:pt x="1139" y="97"/>
                  </a:lnTo>
                  <a:lnTo>
                    <a:pt x="1137" y="97"/>
                  </a:lnTo>
                  <a:lnTo>
                    <a:pt x="1137" y="97"/>
                  </a:lnTo>
                  <a:lnTo>
                    <a:pt x="1137" y="96"/>
                  </a:lnTo>
                  <a:lnTo>
                    <a:pt x="1137" y="97"/>
                  </a:lnTo>
                  <a:lnTo>
                    <a:pt x="1137" y="96"/>
                  </a:lnTo>
                  <a:lnTo>
                    <a:pt x="1137" y="96"/>
                  </a:lnTo>
                  <a:lnTo>
                    <a:pt x="1137" y="96"/>
                  </a:lnTo>
                  <a:lnTo>
                    <a:pt x="1137" y="94"/>
                  </a:lnTo>
                  <a:lnTo>
                    <a:pt x="1135" y="94"/>
                  </a:lnTo>
                  <a:lnTo>
                    <a:pt x="1135" y="94"/>
                  </a:lnTo>
                  <a:lnTo>
                    <a:pt x="1135" y="92"/>
                  </a:lnTo>
                  <a:lnTo>
                    <a:pt x="1137" y="94"/>
                  </a:lnTo>
                  <a:lnTo>
                    <a:pt x="1137" y="94"/>
                  </a:lnTo>
                  <a:lnTo>
                    <a:pt x="1137" y="94"/>
                  </a:lnTo>
                  <a:lnTo>
                    <a:pt x="1137" y="92"/>
                  </a:lnTo>
                  <a:lnTo>
                    <a:pt x="1139" y="90"/>
                  </a:lnTo>
                  <a:lnTo>
                    <a:pt x="1139" y="90"/>
                  </a:lnTo>
                  <a:lnTo>
                    <a:pt x="1139" y="90"/>
                  </a:lnTo>
                  <a:lnTo>
                    <a:pt x="1139" y="88"/>
                  </a:lnTo>
                  <a:lnTo>
                    <a:pt x="1139" y="88"/>
                  </a:lnTo>
                  <a:lnTo>
                    <a:pt x="1137" y="88"/>
                  </a:lnTo>
                  <a:lnTo>
                    <a:pt x="1137" y="88"/>
                  </a:lnTo>
                  <a:lnTo>
                    <a:pt x="1139" y="88"/>
                  </a:lnTo>
                  <a:lnTo>
                    <a:pt x="1139" y="88"/>
                  </a:lnTo>
                  <a:lnTo>
                    <a:pt x="1141" y="86"/>
                  </a:lnTo>
                  <a:lnTo>
                    <a:pt x="1141" y="86"/>
                  </a:lnTo>
                  <a:lnTo>
                    <a:pt x="1141" y="85"/>
                  </a:lnTo>
                  <a:lnTo>
                    <a:pt x="1142" y="83"/>
                  </a:lnTo>
                  <a:lnTo>
                    <a:pt x="1141" y="81"/>
                  </a:lnTo>
                  <a:lnTo>
                    <a:pt x="1141" y="81"/>
                  </a:lnTo>
                  <a:lnTo>
                    <a:pt x="1139" y="81"/>
                  </a:lnTo>
                  <a:lnTo>
                    <a:pt x="1141" y="81"/>
                  </a:lnTo>
                  <a:lnTo>
                    <a:pt x="1141" y="81"/>
                  </a:lnTo>
                  <a:lnTo>
                    <a:pt x="1142" y="81"/>
                  </a:lnTo>
                  <a:lnTo>
                    <a:pt x="1142" y="81"/>
                  </a:lnTo>
                  <a:lnTo>
                    <a:pt x="1144" y="81"/>
                  </a:lnTo>
                  <a:lnTo>
                    <a:pt x="1146" y="81"/>
                  </a:lnTo>
                  <a:lnTo>
                    <a:pt x="1146" y="81"/>
                  </a:lnTo>
                  <a:lnTo>
                    <a:pt x="1148" y="81"/>
                  </a:lnTo>
                  <a:lnTo>
                    <a:pt x="1151" y="83"/>
                  </a:lnTo>
                  <a:lnTo>
                    <a:pt x="1153" y="83"/>
                  </a:lnTo>
                  <a:lnTo>
                    <a:pt x="1151" y="81"/>
                  </a:lnTo>
                  <a:lnTo>
                    <a:pt x="1151" y="81"/>
                  </a:lnTo>
                  <a:lnTo>
                    <a:pt x="1151" y="79"/>
                  </a:lnTo>
                  <a:lnTo>
                    <a:pt x="1150" y="79"/>
                  </a:lnTo>
                  <a:lnTo>
                    <a:pt x="1148" y="77"/>
                  </a:lnTo>
                  <a:lnTo>
                    <a:pt x="1146" y="77"/>
                  </a:lnTo>
                  <a:lnTo>
                    <a:pt x="1144" y="77"/>
                  </a:lnTo>
                  <a:lnTo>
                    <a:pt x="1144" y="77"/>
                  </a:lnTo>
                  <a:lnTo>
                    <a:pt x="1142" y="76"/>
                  </a:lnTo>
                  <a:lnTo>
                    <a:pt x="1144" y="76"/>
                  </a:lnTo>
                  <a:lnTo>
                    <a:pt x="1144" y="76"/>
                  </a:lnTo>
                  <a:lnTo>
                    <a:pt x="1144" y="76"/>
                  </a:lnTo>
                  <a:lnTo>
                    <a:pt x="1142" y="76"/>
                  </a:lnTo>
                  <a:lnTo>
                    <a:pt x="1142" y="76"/>
                  </a:lnTo>
                  <a:lnTo>
                    <a:pt x="1141" y="74"/>
                  </a:lnTo>
                  <a:lnTo>
                    <a:pt x="1137" y="74"/>
                  </a:lnTo>
                  <a:lnTo>
                    <a:pt x="1135" y="72"/>
                  </a:lnTo>
                  <a:lnTo>
                    <a:pt x="1133" y="72"/>
                  </a:lnTo>
                  <a:lnTo>
                    <a:pt x="1130" y="68"/>
                  </a:lnTo>
                  <a:lnTo>
                    <a:pt x="1130" y="70"/>
                  </a:lnTo>
                  <a:lnTo>
                    <a:pt x="1128" y="68"/>
                  </a:lnTo>
                  <a:lnTo>
                    <a:pt x="1126" y="68"/>
                  </a:lnTo>
                  <a:lnTo>
                    <a:pt x="1126" y="68"/>
                  </a:lnTo>
                  <a:lnTo>
                    <a:pt x="1128" y="68"/>
                  </a:lnTo>
                  <a:lnTo>
                    <a:pt x="1126" y="68"/>
                  </a:lnTo>
                  <a:lnTo>
                    <a:pt x="1122" y="67"/>
                  </a:lnTo>
                  <a:lnTo>
                    <a:pt x="1124" y="67"/>
                  </a:lnTo>
                  <a:lnTo>
                    <a:pt x="1122" y="68"/>
                  </a:lnTo>
                  <a:lnTo>
                    <a:pt x="1122" y="67"/>
                  </a:lnTo>
                  <a:lnTo>
                    <a:pt x="1121" y="67"/>
                  </a:lnTo>
                  <a:lnTo>
                    <a:pt x="1119" y="67"/>
                  </a:lnTo>
                  <a:lnTo>
                    <a:pt x="1117" y="67"/>
                  </a:lnTo>
                  <a:lnTo>
                    <a:pt x="1115" y="67"/>
                  </a:lnTo>
                  <a:lnTo>
                    <a:pt x="1115" y="65"/>
                  </a:lnTo>
                  <a:lnTo>
                    <a:pt x="1113" y="65"/>
                  </a:lnTo>
                  <a:lnTo>
                    <a:pt x="1113" y="63"/>
                  </a:lnTo>
                  <a:lnTo>
                    <a:pt x="1115" y="63"/>
                  </a:lnTo>
                  <a:lnTo>
                    <a:pt x="1117" y="65"/>
                  </a:lnTo>
                  <a:lnTo>
                    <a:pt x="1117" y="63"/>
                  </a:lnTo>
                  <a:lnTo>
                    <a:pt x="1119" y="63"/>
                  </a:lnTo>
                  <a:lnTo>
                    <a:pt x="1119" y="63"/>
                  </a:lnTo>
                  <a:lnTo>
                    <a:pt x="1119" y="65"/>
                  </a:lnTo>
                  <a:lnTo>
                    <a:pt x="1121" y="65"/>
                  </a:lnTo>
                  <a:lnTo>
                    <a:pt x="1121" y="63"/>
                  </a:lnTo>
                  <a:lnTo>
                    <a:pt x="1121" y="63"/>
                  </a:lnTo>
                  <a:lnTo>
                    <a:pt x="1121" y="61"/>
                  </a:lnTo>
                  <a:lnTo>
                    <a:pt x="1121" y="61"/>
                  </a:lnTo>
                  <a:lnTo>
                    <a:pt x="1121" y="59"/>
                  </a:lnTo>
                  <a:lnTo>
                    <a:pt x="1119" y="59"/>
                  </a:lnTo>
                  <a:lnTo>
                    <a:pt x="1106" y="52"/>
                  </a:lnTo>
                  <a:lnTo>
                    <a:pt x="1079" y="36"/>
                  </a:lnTo>
                  <a:lnTo>
                    <a:pt x="1066" y="29"/>
                  </a:lnTo>
                  <a:lnTo>
                    <a:pt x="1059" y="27"/>
                  </a:lnTo>
                  <a:lnTo>
                    <a:pt x="1055" y="27"/>
                  </a:lnTo>
                  <a:lnTo>
                    <a:pt x="1054" y="27"/>
                  </a:lnTo>
                  <a:lnTo>
                    <a:pt x="1052" y="27"/>
                  </a:lnTo>
                  <a:lnTo>
                    <a:pt x="1048" y="27"/>
                  </a:lnTo>
                  <a:lnTo>
                    <a:pt x="1046" y="27"/>
                  </a:lnTo>
                  <a:lnTo>
                    <a:pt x="1045" y="27"/>
                  </a:lnTo>
                  <a:lnTo>
                    <a:pt x="1043" y="27"/>
                  </a:lnTo>
                  <a:lnTo>
                    <a:pt x="1041" y="27"/>
                  </a:lnTo>
                  <a:lnTo>
                    <a:pt x="1037" y="25"/>
                  </a:lnTo>
                  <a:lnTo>
                    <a:pt x="1036" y="25"/>
                  </a:lnTo>
                  <a:lnTo>
                    <a:pt x="1032" y="27"/>
                  </a:lnTo>
                  <a:lnTo>
                    <a:pt x="1032" y="27"/>
                  </a:lnTo>
                  <a:lnTo>
                    <a:pt x="1030" y="27"/>
                  </a:lnTo>
                  <a:lnTo>
                    <a:pt x="1028" y="27"/>
                  </a:lnTo>
                  <a:lnTo>
                    <a:pt x="1028" y="27"/>
                  </a:lnTo>
                  <a:lnTo>
                    <a:pt x="1026" y="27"/>
                  </a:lnTo>
                  <a:lnTo>
                    <a:pt x="1026" y="27"/>
                  </a:lnTo>
                  <a:lnTo>
                    <a:pt x="1025" y="27"/>
                  </a:lnTo>
                  <a:lnTo>
                    <a:pt x="1021" y="27"/>
                  </a:lnTo>
                  <a:lnTo>
                    <a:pt x="1014" y="27"/>
                  </a:lnTo>
                  <a:lnTo>
                    <a:pt x="1012" y="29"/>
                  </a:lnTo>
                  <a:lnTo>
                    <a:pt x="1012" y="29"/>
                  </a:lnTo>
                  <a:lnTo>
                    <a:pt x="1014" y="29"/>
                  </a:lnTo>
                  <a:lnTo>
                    <a:pt x="1014" y="29"/>
                  </a:lnTo>
                  <a:lnTo>
                    <a:pt x="1016" y="30"/>
                  </a:lnTo>
                  <a:lnTo>
                    <a:pt x="1016" y="30"/>
                  </a:lnTo>
                  <a:lnTo>
                    <a:pt x="1016" y="32"/>
                  </a:lnTo>
                  <a:lnTo>
                    <a:pt x="1019" y="32"/>
                  </a:lnTo>
                  <a:lnTo>
                    <a:pt x="1023" y="34"/>
                  </a:lnTo>
                  <a:lnTo>
                    <a:pt x="1023" y="34"/>
                  </a:lnTo>
                  <a:lnTo>
                    <a:pt x="1025" y="34"/>
                  </a:lnTo>
                  <a:lnTo>
                    <a:pt x="1026" y="34"/>
                  </a:lnTo>
                  <a:lnTo>
                    <a:pt x="1028" y="38"/>
                  </a:lnTo>
                  <a:lnTo>
                    <a:pt x="1026" y="38"/>
                  </a:lnTo>
                  <a:lnTo>
                    <a:pt x="1026" y="38"/>
                  </a:lnTo>
                  <a:lnTo>
                    <a:pt x="1025" y="38"/>
                  </a:lnTo>
                  <a:lnTo>
                    <a:pt x="1023" y="38"/>
                  </a:lnTo>
                  <a:lnTo>
                    <a:pt x="1021" y="38"/>
                  </a:lnTo>
                  <a:lnTo>
                    <a:pt x="1017" y="36"/>
                  </a:lnTo>
                  <a:lnTo>
                    <a:pt x="1017" y="36"/>
                  </a:lnTo>
                  <a:lnTo>
                    <a:pt x="1017" y="36"/>
                  </a:lnTo>
                  <a:lnTo>
                    <a:pt x="1014" y="36"/>
                  </a:lnTo>
                  <a:lnTo>
                    <a:pt x="1014" y="36"/>
                  </a:lnTo>
                  <a:lnTo>
                    <a:pt x="1014" y="36"/>
                  </a:lnTo>
                  <a:lnTo>
                    <a:pt x="1012" y="36"/>
                  </a:lnTo>
                  <a:lnTo>
                    <a:pt x="1010" y="34"/>
                  </a:lnTo>
                  <a:lnTo>
                    <a:pt x="1008" y="34"/>
                  </a:lnTo>
                  <a:lnTo>
                    <a:pt x="1007" y="34"/>
                  </a:lnTo>
                  <a:lnTo>
                    <a:pt x="1007" y="32"/>
                  </a:lnTo>
                  <a:lnTo>
                    <a:pt x="1007" y="32"/>
                  </a:lnTo>
                  <a:lnTo>
                    <a:pt x="1005" y="32"/>
                  </a:lnTo>
                  <a:lnTo>
                    <a:pt x="1005" y="32"/>
                  </a:lnTo>
                  <a:lnTo>
                    <a:pt x="1005" y="34"/>
                  </a:lnTo>
                  <a:lnTo>
                    <a:pt x="1005" y="34"/>
                  </a:lnTo>
                  <a:lnTo>
                    <a:pt x="1003" y="34"/>
                  </a:lnTo>
                  <a:lnTo>
                    <a:pt x="1001" y="36"/>
                  </a:lnTo>
                  <a:lnTo>
                    <a:pt x="999" y="34"/>
                  </a:lnTo>
                  <a:lnTo>
                    <a:pt x="996" y="36"/>
                  </a:lnTo>
                  <a:lnTo>
                    <a:pt x="996" y="36"/>
                  </a:lnTo>
                  <a:lnTo>
                    <a:pt x="996" y="36"/>
                  </a:lnTo>
                  <a:lnTo>
                    <a:pt x="994" y="36"/>
                  </a:lnTo>
                  <a:lnTo>
                    <a:pt x="994" y="36"/>
                  </a:lnTo>
                  <a:lnTo>
                    <a:pt x="992" y="36"/>
                  </a:lnTo>
                  <a:lnTo>
                    <a:pt x="988" y="34"/>
                  </a:lnTo>
                  <a:lnTo>
                    <a:pt x="988" y="36"/>
                  </a:lnTo>
                  <a:lnTo>
                    <a:pt x="985" y="36"/>
                  </a:lnTo>
                  <a:lnTo>
                    <a:pt x="985" y="36"/>
                  </a:lnTo>
                  <a:lnTo>
                    <a:pt x="983" y="36"/>
                  </a:lnTo>
                  <a:lnTo>
                    <a:pt x="981" y="36"/>
                  </a:lnTo>
                  <a:lnTo>
                    <a:pt x="981" y="38"/>
                  </a:lnTo>
                  <a:lnTo>
                    <a:pt x="983" y="38"/>
                  </a:lnTo>
                  <a:lnTo>
                    <a:pt x="981" y="38"/>
                  </a:lnTo>
                  <a:lnTo>
                    <a:pt x="983" y="38"/>
                  </a:lnTo>
                  <a:lnTo>
                    <a:pt x="981" y="38"/>
                  </a:lnTo>
                  <a:lnTo>
                    <a:pt x="983" y="39"/>
                  </a:lnTo>
                  <a:lnTo>
                    <a:pt x="983" y="39"/>
                  </a:lnTo>
                  <a:lnTo>
                    <a:pt x="981" y="39"/>
                  </a:lnTo>
                  <a:lnTo>
                    <a:pt x="981" y="39"/>
                  </a:lnTo>
                  <a:lnTo>
                    <a:pt x="979" y="38"/>
                  </a:lnTo>
                  <a:lnTo>
                    <a:pt x="978" y="39"/>
                  </a:lnTo>
                  <a:lnTo>
                    <a:pt x="978" y="38"/>
                  </a:lnTo>
                  <a:lnTo>
                    <a:pt x="976" y="38"/>
                  </a:lnTo>
                  <a:lnTo>
                    <a:pt x="976" y="38"/>
                  </a:lnTo>
                  <a:lnTo>
                    <a:pt x="974" y="38"/>
                  </a:lnTo>
                  <a:lnTo>
                    <a:pt x="972" y="38"/>
                  </a:lnTo>
                  <a:lnTo>
                    <a:pt x="972" y="38"/>
                  </a:lnTo>
                  <a:lnTo>
                    <a:pt x="970" y="38"/>
                  </a:lnTo>
                  <a:lnTo>
                    <a:pt x="969" y="38"/>
                  </a:lnTo>
                  <a:lnTo>
                    <a:pt x="969" y="38"/>
                  </a:lnTo>
                  <a:lnTo>
                    <a:pt x="965" y="34"/>
                  </a:lnTo>
                  <a:lnTo>
                    <a:pt x="965" y="34"/>
                  </a:lnTo>
                  <a:lnTo>
                    <a:pt x="963" y="32"/>
                  </a:lnTo>
                  <a:lnTo>
                    <a:pt x="963" y="32"/>
                  </a:lnTo>
                  <a:lnTo>
                    <a:pt x="959" y="32"/>
                  </a:lnTo>
                  <a:lnTo>
                    <a:pt x="959" y="32"/>
                  </a:lnTo>
                  <a:lnTo>
                    <a:pt x="958" y="30"/>
                  </a:lnTo>
                  <a:lnTo>
                    <a:pt x="956" y="30"/>
                  </a:lnTo>
                  <a:lnTo>
                    <a:pt x="956" y="30"/>
                  </a:lnTo>
                  <a:lnTo>
                    <a:pt x="952" y="29"/>
                  </a:lnTo>
                  <a:lnTo>
                    <a:pt x="952" y="29"/>
                  </a:lnTo>
                  <a:lnTo>
                    <a:pt x="950" y="29"/>
                  </a:lnTo>
                  <a:lnTo>
                    <a:pt x="949" y="29"/>
                  </a:lnTo>
                  <a:lnTo>
                    <a:pt x="947" y="29"/>
                  </a:lnTo>
                  <a:lnTo>
                    <a:pt x="945" y="29"/>
                  </a:lnTo>
                  <a:lnTo>
                    <a:pt x="941" y="29"/>
                  </a:lnTo>
                  <a:lnTo>
                    <a:pt x="941" y="30"/>
                  </a:lnTo>
                  <a:lnTo>
                    <a:pt x="940" y="30"/>
                  </a:lnTo>
                  <a:lnTo>
                    <a:pt x="938" y="30"/>
                  </a:lnTo>
                  <a:lnTo>
                    <a:pt x="938" y="30"/>
                  </a:lnTo>
                  <a:lnTo>
                    <a:pt x="936" y="30"/>
                  </a:lnTo>
                  <a:lnTo>
                    <a:pt x="936" y="32"/>
                  </a:lnTo>
                  <a:lnTo>
                    <a:pt x="934" y="32"/>
                  </a:lnTo>
                  <a:lnTo>
                    <a:pt x="932" y="32"/>
                  </a:lnTo>
                  <a:lnTo>
                    <a:pt x="932" y="32"/>
                  </a:lnTo>
                  <a:lnTo>
                    <a:pt x="932" y="32"/>
                  </a:lnTo>
                  <a:lnTo>
                    <a:pt x="931" y="32"/>
                  </a:lnTo>
                  <a:lnTo>
                    <a:pt x="931" y="32"/>
                  </a:lnTo>
                  <a:lnTo>
                    <a:pt x="929" y="32"/>
                  </a:lnTo>
                  <a:lnTo>
                    <a:pt x="929" y="32"/>
                  </a:lnTo>
                  <a:lnTo>
                    <a:pt x="927" y="32"/>
                  </a:lnTo>
                  <a:lnTo>
                    <a:pt x="927" y="34"/>
                  </a:lnTo>
                  <a:lnTo>
                    <a:pt x="925" y="34"/>
                  </a:lnTo>
                  <a:lnTo>
                    <a:pt x="923" y="34"/>
                  </a:lnTo>
                  <a:lnTo>
                    <a:pt x="921" y="34"/>
                  </a:lnTo>
                  <a:lnTo>
                    <a:pt x="921" y="34"/>
                  </a:lnTo>
                  <a:lnTo>
                    <a:pt x="920" y="34"/>
                  </a:lnTo>
                  <a:lnTo>
                    <a:pt x="921" y="32"/>
                  </a:lnTo>
                  <a:lnTo>
                    <a:pt x="921" y="32"/>
                  </a:lnTo>
                  <a:lnTo>
                    <a:pt x="920" y="32"/>
                  </a:lnTo>
                  <a:lnTo>
                    <a:pt x="914" y="30"/>
                  </a:lnTo>
                  <a:lnTo>
                    <a:pt x="914" y="30"/>
                  </a:lnTo>
                  <a:lnTo>
                    <a:pt x="912" y="30"/>
                  </a:lnTo>
                  <a:lnTo>
                    <a:pt x="911" y="30"/>
                  </a:lnTo>
                  <a:lnTo>
                    <a:pt x="911" y="30"/>
                  </a:lnTo>
                  <a:lnTo>
                    <a:pt x="909" y="30"/>
                  </a:lnTo>
                  <a:lnTo>
                    <a:pt x="909" y="30"/>
                  </a:lnTo>
                  <a:lnTo>
                    <a:pt x="907" y="30"/>
                  </a:lnTo>
                  <a:lnTo>
                    <a:pt x="905" y="29"/>
                  </a:lnTo>
                  <a:lnTo>
                    <a:pt x="905" y="29"/>
                  </a:lnTo>
                  <a:lnTo>
                    <a:pt x="903" y="29"/>
                  </a:lnTo>
                  <a:lnTo>
                    <a:pt x="902" y="29"/>
                  </a:lnTo>
                  <a:lnTo>
                    <a:pt x="902" y="29"/>
                  </a:lnTo>
                  <a:lnTo>
                    <a:pt x="902" y="29"/>
                  </a:lnTo>
                  <a:lnTo>
                    <a:pt x="900" y="29"/>
                  </a:lnTo>
                  <a:lnTo>
                    <a:pt x="898" y="29"/>
                  </a:lnTo>
                  <a:lnTo>
                    <a:pt x="898" y="29"/>
                  </a:lnTo>
                  <a:lnTo>
                    <a:pt x="898" y="27"/>
                  </a:lnTo>
                  <a:lnTo>
                    <a:pt x="898" y="27"/>
                  </a:lnTo>
                  <a:lnTo>
                    <a:pt x="900" y="29"/>
                  </a:lnTo>
                  <a:lnTo>
                    <a:pt x="900" y="29"/>
                  </a:lnTo>
                  <a:lnTo>
                    <a:pt x="902" y="27"/>
                  </a:lnTo>
                  <a:lnTo>
                    <a:pt x="900" y="27"/>
                  </a:lnTo>
                  <a:lnTo>
                    <a:pt x="900" y="27"/>
                  </a:lnTo>
                  <a:lnTo>
                    <a:pt x="896" y="25"/>
                  </a:lnTo>
                  <a:lnTo>
                    <a:pt x="892" y="25"/>
                  </a:lnTo>
                  <a:lnTo>
                    <a:pt x="892" y="25"/>
                  </a:lnTo>
                  <a:lnTo>
                    <a:pt x="891" y="25"/>
                  </a:lnTo>
                  <a:lnTo>
                    <a:pt x="889" y="25"/>
                  </a:lnTo>
                  <a:lnTo>
                    <a:pt x="887" y="25"/>
                  </a:lnTo>
                  <a:lnTo>
                    <a:pt x="887" y="25"/>
                  </a:lnTo>
                  <a:lnTo>
                    <a:pt x="885" y="25"/>
                  </a:lnTo>
                  <a:lnTo>
                    <a:pt x="885" y="25"/>
                  </a:lnTo>
                  <a:lnTo>
                    <a:pt x="882" y="25"/>
                  </a:lnTo>
                  <a:lnTo>
                    <a:pt x="882" y="25"/>
                  </a:lnTo>
                  <a:lnTo>
                    <a:pt x="880" y="25"/>
                  </a:lnTo>
                  <a:lnTo>
                    <a:pt x="878" y="25"/>
                  </a:lnTo>
                  <a:lnTo>
                    <a:pt x="876" y="25"/>
                  </a:lnTo>
                  <a:lnTo>
                    <a:pt x="874" y="25"/>
                  </a:lnTo>
                  <a:lnTo>
                    <a:pt x="873" y="25"/>
                  </a:lnTo>
                  <a:lnTo>
                    <a:pt x="869" y="25"/>
                  </a:lnTo>
                  <a:lnTo>
                    <a:pt x="867" y="25"/>
                  </a:lnTo>
                  <a:lnTo>
                    <a:pt x="864" y="25"/>
                  </a:lnTo>
                  <a:lnTo>
                    <a:pt x="862" y="25"/>
                  </a:lnTo>
                  <a:lnTo>
                    <a:pt x="858" y="25"/>
                  </a:lnTo>
                  <a:lnTo>
                    <a:pt x="853" y="25"/>
                  </a:lnTo>
                  <a:lnTo>
                    <a:pt x="853" y="25"/>
                  </a:lnTo>
                  <a:lnTo>
                    <a:pt x="851" y="25"/>
                  </a:lnTo>
                  <a:lnTo>
                    <a:pt x="851" y="25"/>
                  </a:lnTo>
                  <a:lnTo>
                    <a:pt x="849" y="25"/>
                  </a:lnTo>
                  <a:lnTo>
                    <a:pt x="849" y="25"/>
                  </a:lnTo>
                  <a:lnTo>
                    <a:pt x="849" y="25"/>
                  </a:lnTo>
                  <a:lnTo>
                    <a:pt x="849" y="25"/>
                  </a:lnTo>
                  <a:lnTo>
                    <a:pt x="851" y="25"/>
                  </a:lnTo>
                  <a:lnTo>
                    <a:pt x="851" y="27"/>
                  </a:lnTo>
                  <a:lnTo>
                    <a:pt x="853" y="27"/>
                  </a:lnTo>
                  <a:lnTo>
                    <a:pt x="853" y="27"/>
                  </a:lnTo>
                  <a:lnTo>
                    <a:pt x="853" y="27"/>
                  </a:lnTo>
                  <a:lnTo>
                    <a:pt x="853" y="29"/>
                  </a:lnTo>
                  <a:lnTo>
                    <a:pt x="853" y="29"/>
                  </a:lnTo>
                  <a:lnTo>
                    <a:pt x="854" y="30"/>
                  </a:lnTo>
                  <a:lnTo>
                    <a:pt x="854" y="30"/>
                  </a:lnTo>
                  <a:lnTo>
                    <a:pt x="853" y="30"/>
                  </a:lnTo>
                  <a:lnTo>
                    <a:pt x="853" y="32"/>
                  </a:lnTo>
                  <a:lnTo>
                    <a:pt x="853" y="32"/>
                  </a:lnTo>
                  <a:lnTo>
                    <a:pt x="853" y="32"/>
                  </a:lnTo>
                  <a:lnTo>
                    <a:pt x="854" y="32"/>
                  </a:lnTo>
                  <a:lnTo>
                    <a:pt x="856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8" y="34"/>
                  </a:lnTo>
                  <a:lnTo>
                    <a:pt x="858" y="36"/>
                  </a:lnTo>
                  <a:lnTo>
                    <a:pt x="860" y="36"/>
                  </a:lnTo>
                  <a:lnTo>
                    <a:pt x="860" y="36"/>
                  </a:lnTo>
                  <a:lnTo>
                    <a:pt x="862" y="38"/>
                  </a:lnTo>
                  <a:lnTo>
                    <a:pt x="860" y="38"/>
                  </a:lnTo>
                  <a:lnTo>
                    <a:pt x="858" y="36"/>
                  </a:lnTo>
                  <a:lnTo>
                    <a:pt x="858" y="38"/>
                  </a:lnTo>
                  <a:lnTo>
                    <a:pt x="856" y="38"/>
                  </a:lnTo>
                  <a:lnTo>
                    <a:pt x="856" y="38"/>
                  </a:lnTo>
                  <a:lnTo>
                    <a:pt x="856" y="38"/>
                  </a:lnTo>
                  <a:lnTo>
                    <a:pt x="854" y="36"/>
                  </a:lnTo>
                  <a:lnTo>
                    <a:pt x="853" y="36"/>
                  </a:lnTo>
                  <a:lnTo>
                    <a:pt x="853" y="36"/>
                  </a:lnTo>
                  <a:lnTo>
                    <a:pt x="851" y="36"/>
                  </a:lnTo>
                  <a:lnTo>
                    <a:pt x="853" y="36"/>
                  </a:lnTo>
                  <a:lnTo>
                    <a:pt x="853" y="38"/>
                  </a:lnTo>
                  <a:lnTo>
                    <a:pt x="851" y="36"/>
                  </a:lnTo>
                  <a:lnTo>
                    <a:pt x="851" y="38"/>
                  </a:lnTo>
                  <a:lnTo>
                    <a:pt x="851" y="38"/>
                  </a:lnTo>
                  <a:lnTo>
                    <a:pt x="851" y="38"/>
                  </a:lnTo>
                  <a:lnTo>
                    <a:pt x="851" y="38"/>
                  </a:lnTo>
                  <a:lnTo>
                    <a:pt x="851" y="38"/>
                  </a:lnTo>
                  <a:lnTo>
                    <a:pt x="853" y="39"/>
                  </a:lnTo>
                  <a:lnTo>
                    <a:pt x="853" y="38"/>
                  </a:lnTo>
                  <a:lnTo>
                    <a:pt x="853" y="39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39"/>
                  </a:lnTo>
                  <a:lnTo>
                    <a:pt x="856" y="39"/>
                  </a:lnTo>
                  <a:lnTo>
                    <a:pt x="856" y="39"/>
                  </a:lnTo>
                  <a:lnTo>
                    <a:pt x="854" y="39"/>
                  </a:lnTo>
                  <a:lnTo>
                    <a:pt x="854" y="39"/>
                  </a:lnTo>
                  <a:lnTo>
                    <a:pt x="853" y="39"/>
                  </a:lnTo>
                  <a:lnTo>
                    <a:pt x="853" y="39"/>
                  </a:lnTo>
                  <a:lnTo>
                    <a:pt x="853" y="39"/>
                  </a:lnTo>
                  <a:lnTo>
                    <a:pt x="851" y="39"/>
                  </a:lnTo>
                  <a:lnTo>
                    <a:pt x="851" y="39"/>
                  </a:lnTo>
                  <a:lnTo>
                    <a:pt x="849" y="39"/>
                  </a:lnTo>
                  <a:lnTo>
                    <a:pt x="847" y="39"/>
                  </a:lnTo>
                  <a:lnTo>
                    <a:pt x="845" y="38"/>
                  </a:lnTo>
                  <a:lnTo>
                    <a:pt x="844" y="38"/>
                  </a:lnTo>
                  <a:lnTo>
                    <a:pt x="842" y="38"/>
                  </a:lnTo>
                  <a:lnTo>
                    <a:pt x="842" y="38"/>
                  </a:lnTo>
                  <a:lnTo>
                    <a:pt x="840" y="38"/>
                  </a:lnTo>
                  <a:lnTo>
                    <a:pt x="838" y="38"/>
                  </a:lnTo>
                  <a:lnTo>
                    <a:pt x="836" y="38"/>
                  </a:lnTo>
                  <a:lnTo>
                    <a:pt x="836" y="39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38" y="41"/>
                  </a:lnTo>
                  <a:lnTo>
                    <a:pt x="836" y="39"/>
                  </a:lnTo>
                  <a:lnTo>
                    <a:pt x="836" y="39"/>
                  </a:lnTo>
                  <a:lnTo>
                    <a:pt x="835" y="39"/>
                  </a:lnTo>
                  <a:lnTo>
                    <a:pt x="833" y="41"/>
                  </a:lnTo>
                  <a:lnTo>
                    <a:pt x="833" y="41"/>
                  </a:lnTo>
                  <a:lnTo>
                    <a:pt x="829" y="39"/>
                  </a:lnTo>
                  <a:lnTo>
                    <a:pt x="829" y="39"/>
                  </a:lnTo>
                  <a:lnTo>
                    <a:pt x="827" y="38"/>
                  </a:lnTo>
                  <a:lnTo>
                    <a:pt x="824" y="38"/>
                  </a:lnTo>
                  <a:lnTo>
                    <a:pt x="824" y="38"/>
                  </a:lnTo>
                  <a:lnTo>
                    <a:pt x="822" y="36"/>
                  </a:lnTo>
                  <a:lnTo>
                    <a:pt x="822" y="36"/>
                  </a:lnTo>
                  <a:lnTo>
                    <a:pt x="822" y="38"/>
                  </a:lnTo>
                  <a:lnTo>
                    <a:pt x="822" y="38"/>
                  </a:lnTo>
                  <a:lnTo>
                    <a:pt x="824" y="39"/>
                  </a:lnTo>
                  <a:lnTo>
                    <a:pt x="824" y="39"/>
                  </a:lnTo>
                  <a:lnTo>
                    <a:pt x="824" y="41"/>
                  </a:lnTo>
                  <a:lnTo>
                    <a:pt x="825" y="41"/>
                  </a:lnTo>
                  <a:lnTo>
                    <a:pt x="827" y="43"/>
                  </a:lnTo>
                  <a:lnTo>
                    <a:pt x="827" y="43"/>
                  </a:lnTo>
                  <a:lnTo>
                    <a:pt x="827" y="45"/>
                  </a:lnTo>
                  <a:lnTo>
                    <a:pt x="827" y="45"/>
                  </a:lnTo>
                  <a:lnTo>
                    <a:pt x="829" y="47"/>
                  </a:lnTo>
                  <a:lnTo>
                    <a:pt x="829" y="47"/>
                  </a:lnTo>
                  <a:lnTo>
                    <a:pt x="829" y="48"/>
                  </a:lnTo>
                  <a:lnTo>
                    <a:pt x="829" y="48"/>
                  </a:lnTo>
                  <a:lnTo>
                    <a:pt x="825" y="47"/>
                  </a:lnTo>
                  <a:lnTo>
                    <a:pt x="824" y="47"/>
                  </a:lnTo>
                  <a:lnTo>
                    <a:pt x="825" y="47"/>
                  </a:lnTo>
                  <a:lnTo>
                    <a:pt x="824" y="47"/>
                  </a:lnTo>
                  <a:lnTo>
                    <a:pt x="824" y="47"/>
                  </a:lnTo>
                  <a:lnTo>
                    <a:pt x="824" y="47"/>
                  </a:lnTo>
                  <a:lnTo>
                    <a:pt x="822" y="47"/>
                  </a:lnTo>
                  <a:lnTo>
                    <a:pt x="822" y="47"/>
                  </a:lnTo>
                  <a:lnTo>
                    <a:pt x="820" y="47"/>
                  </a:lnTo>
                  <a:lnTo>
                    <a:pt x="820" y="45"/>
                  </a:lnTo>
                  <a:lnTo>
                    <a:pt x="820" y="47"/>
                  </a:lnTo>
                  <a:lnTo>
                    <a:pt x="818" y="45"/>
                  </a:lnTo>
                  <a:lnTo>
                    <a:pt x="818" y="45"/>
                  </a:lnTo>
                  <a:lnTo>
                    <a:pt x="816" y="45"/>
                  </a:lnTo>
                  <a:lnTo>
                    <a:pt x="815" y="45"/>
                  </a:lnTo>
                  <a:lnTo>
                    <a:pt x="815" y="45"/>
                  </a:lnTo>
                  <a:lnTo>
                    <a:pt x="815" y="43"/>
                  </a:lnTo>
                  <a:lnTo>
                    <a:pt x="813" y="43"/>
                  </a:lnTo>
                  <a:lnTo>
                    <a:pt x="811" y="43"/>
                  </a:lnTo>
                  <a:lnTo>
                    <a:pt x="811" y="43"/>
                  </a:lnTo>
                  <a:lnTo>
                    <a:pt x="809" y="41"/>
                  </a:lnTo>
                  <a:lnTo>
                    <a:pt x="809" y="41"/>
                  </a:lnTo>
                  <a:lnTo>
                    <a:pt x="809" y="41"/>
                  </a:lnTo>
                  <a:lnTo>
                    <a:pt x="809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7" y="41"/>
                  </a:lnTo>
                  <a:lnTo>
                    <a:pt x="806" y="39"/>
                  </a:lnTo>
                  <a:lnTo>
                    <a:pt x="806" y="39"/>
                  </a:lnTo>
                  <a:lnTo>
                    <a:pt x="804" y="39"/>
                  </a:lnTo>
                  <a:lnTo>
                    <a:pt x="804" y="38"/>
                  </a:lnTo>
                  <a:lnTo>
                    <a:pt x="806" y="38"/>
                  </a:lnTo>
                  <a:lnTo>
                    <a:pt x="806" y="36"/>
                  </a:lnTo>
                  <a:lnTo>
                    <a:pt x="804" y="38"/>
                  </a:lnTo>
                  <a:lnTo>
                    <a:pt x="804" y="36"/>
                  </a:lnTo>
                  <a:lnTo>
                    <a:pt x="804" y="36"/>
                  </a:lnTo>
                  <a:lnTo>
                    <a:pt x="804" y="36"/>
                  </a:lnTo>
                  <a:lnTo>
                    <a:pt x="802" y="34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798" y="34"/>
                  </a:lnTo>
                  <a:lnTo>
                    <a:pt x="798" y="32"/>
                  </a:lnTo>
                  <a:lnTo>
                    <a:pt x="798" y="32"/>
                  </a:lnTo>
                  <a:lnTo>
                    <a:pt x="797" y="32"/>
                  </a:lnTo>
                  <a:lnTo>
                    <a:pt x="797" y="32"/>
                  </a:lnTo>
                  <a:lnTo>
                    <a:pt x="797" y="30"/>
                  </a:lnTo>
                  <a:lnTo>
                    <a:pt x="797" y="30"/>
                  </a:lnTo>
                  <a:lnTo>
                    <a:pt x="795" y="29"/>
                  </a:lnTo>
                  <a:lnTo>
                    <a:pt x="795" y="29"/>
                  </a:lnTo>
                  <a:lnTo>
                    <a:pt x="793" y="29"/>
                  </a:lnTo>
                  <a:lnTo>
                    <a:pt x="791" y="29"/>
                  </a:lnTo>
                  <a:lnTo>
                    <a:pt x="791" y="29"/>
                  </a:lnTo>
                  <a:lnTo>
                    <a:pt x="789" y="29"/>
                  </a:lnTo>
                  <a:lnTo>
                    <a:pt x="787" y="27"/>
                  </a:lnTo>
                  <a:lnTo>
                    <a:pt x="787" y="27"/>
                  </a:lnTo>
                  <a:lnTo>
                    <a:pt x="786" y="27"/>
                  </a:lnTo>
                  <a:lnTo>
                    <a:pt x="784" y="27"/>
                  </a:lnTo>
                  <a:lnTo>
                    <a:pt x="784" y="27"/>
                  </a:lnTo>
                  <a:lnTo>
                    <a:pt x="782" y="27"/>
                  </a:lnTo>
                  <a:lnTo>
                    <a:pt x="782" y="27"/>
                  </a:lnTo>
                  <a:lnTo>
                    <a:pt x="780" y="27"/>
                  </a:lnTo>
                  <a:lnTo>
                    <a:pt x="778" y="27"/>
                  </a:lnTo>
                  <a:lnTo>
                    <a:pt x="778" y="27"/>
                  </a:lnTo>
                  <a:lnTo>
                    <a:pt x="778" y="27"/>
                  </a:lnTo>
                  <a:lnTo>
                    <a:pt x="778" y="27"/>
                  </a:lnTo>
                  <a:lnTo>
                    <a:pt x="777" y="27"/>
                  </a:lnTo>
                  <a:lnTo>
                    <a:pt x="777" y="27"/>
                  </a:lnTo>
                  <a:lnTo>
                    <a:pt x="773" y="27"/>
                  </a:lnTo>
                  <a:lnTo>
                    <a:pt x="773" y="27"/>
                  </a:lnTo>
                  <a:lnTo>
                    <a:pt x="773" y="27"/>
                  </a:lnTo>
                  <a:lnTo>
                    <a:pt x="773" y="27"/>
                  </a:lnTo>
                  <a:lnTo>
                    <a:pt x="771" y="27"/>
                  </a:lnTo>
                  <a:lnTo>
                    <a:pt x="771" y="27"/>
                  </a:lnTo>
                  <a:lnTo>
                    <a:pt x="769" y="27"/>
                  </a:lnTo>
                  <a:lnTo>
                    <a:pt x="769" y="27"/>
                  </a:lnTo>
                  <a:lnTo>
                    <a:pt x="769" y="27"/>
                  </a:lnTo>
                  <a:lnTo>
                    <a:pt x="768" y="27"/>
                  </a:lnTo>
                  <a:lnTo>
                    <a:pt x="768" y="25"/>
                  </a:lnTo>
                  <a:lnTo>
                    <a:pt x="768" y="25"/>
                  </a:lnTo>
                  <a:lnTo>
                    <a:pt x="768" y="25"/>
                  </a:lnTo>
                  <a:lnTo>
                    <a:pt x="766" y="25"/>
                  </a:lnTo>
                  <a:lnTo>
                    <a:pt x="764" y="25"/>
                  </a:lnTo>
                  <a:lnTo>
                    <a:pt x="762" y="25"/>
                  </a:lnTo>
                  <a:lnTo>
                    <a:pt x="760" y="25"/>
                  </a:lnTo>
                  <a:lnTo>
                    <a:pt x="760" y="25"/>
                  </a:lnTo>
                  <a:lnTo>
                    <a:pt x="762" y="27"/>
                  </a:lnTo>
                  <a:lnTo>
                    <a:pt x="760" y="27"/>
                  </a:lnTo>
                  <a:lnTo>
                    <a:pt x="758" y="25"/>
                  </a:lnTo>
                  <a:lnTo>
                    <a:pt x="758" y="27"/>
                  </a:lnTo>
                  <a:lnTo>
                    <a:pt x="758" y="27"/>
                  </a:lnTo>
                  <a:lnTo>
                    <a:pt x="760" y="29"/>
                  </a:lnTo>
                  <a:lnTo>
                    <a:pt x="762" y="29"/>
                  </a:lnTo>
                  <a:lnTo>
                    <a:pt x="762" y="29"/>
                  </a:lnTo>
                  <a:lnTo>
                    <a:pt x="764" y="30"/>
                  </a:lnTo>
                  <a:lnTo>
                    <a:pt x="766" y="32"/>
                  </a:lnTo>
                  <a:lnTo>
                    <a:pt x="766" y="32"/>
                  </a:lnTo>
                  <a:lnTo>
                    <a:pt x="764" y="32"/>
                  </a:lnTo>
                  <a:lnTo>
                    <a:pt x="764" y="34"/>
                  </a:lnTo>
                  <a:lnTo>
                    <a:pt x="762" y="34"/>
                  </a:lnTo>
                  <a:lnTo>
                    <a:pt x="762" y="34"/>
                  </a:lnTo>
                  <a:lnTo>
                    <a:pt x="760" y="34"/>
                  </a:lnTo>
                  <a:lnTo>
                    <a:pt x="760" y="34"/>
                  </a:lnTo>
                  <a:lnTo>
                    <a:pt x="758" y="34"/>
                  </a:lnTo>
                  <a:lnTo>
                    <a:pt x="757" y="34"/>
                  </a:lnTo>
                  <a:lnTo>
                    <a:pt x="755" y="34"/>
                  </a:lnTo>
                  <a:lnTo>
                    <a:pt x="751" y="34"/>
                  </a:lnTo>
                  <a:lnTo>
                    <a:pt x="751" y="34"/>
                  </a:lnTo>
                  <a:lnTo>
                    <a:pt x="751" y="34"/>
                  </a:lnTo>
                  <a:lnTo>
                    <a:pt x="748" y="34"/>
                  </a:lnTo>
                  <a:lnTo>
                    <a:pt x="746" y="34"/>
                  </a:lnTo>
                  <a:lnTo>
                    <a:pt x="742" y="34"/>
                  </a:lnTo>
                  <a:lnTo>
                    <a:pt x="742" y="32"/>
                  </a:lnTo>
                  <a:lnTo>
                    <a:pt x="740" y="32"/>
                  </a:lnTo>
                  <a:lnTo>
                    <a:pt x="740" y="32"/>
                  </a:lnTo>
                  <a:lnTo>
                    <a:pt x="740" y="32"/>
                  </a:lnTo>
                  <a:lnTo>
                    <a:pt x="740" y="30"/>
                  </a:lnTo>
                  <a:lnTo>
                    <a:pt x="740" y="30"/>
                  </a:lnTo>
                  <a:lnTo>
                    <a:pt x="740" y="30"/>
                  </a:lnTo>
                  <a:lnTo>
                    <a:pt x="740" y="30"/>
                  </a:lnTo>
                  <a:lnTo>
                    <a:pt x="740" y="30"/>
                  </a:lnTo>
                  <a:lnTo>
                    <a:pt x="740" y="30"/>
                  </a:lnTo>
                  <a:lnTo>
                    <a:pt x="737" y="30"/>
                  </a:lnTo>
                  <a:lnTo>
                    <a:pt x="737" y="30"/>
                  </a:lnTo>
                  <a:lnTo>
                    <a:pt x="735" y="30"/>
                  </a:lnTo>
                  <a:lnTo>
                    <a:pt x="733" y="30"/>
                  </a:lnTo>
                  <a:lnTo>
                    <a:pt x="731" y="30"/>
                  </a:lnTo>
                  <a:lnTo>
                    <a:pt x="730" y="30"/>
                  </a:lnTo>
                  <a:lnTo>
                    <a:pt x="730" y="30"/>
                  </a:lnTo>
                  <a:lnTo>
                    <a:pt x="728" y="30"/>
                  </a:lnTo>
                  <a:lnTo>
                    <a:pt x="726" y="30"/>
                  </a:lnTo>
                  <a:lnTo>
                    <a:pt x="724" y="30"/>
                  </a:lnTo>
                  <a:lnTo>
                    <a:pt x="722" y="30"/>
                  </a:lnTo>
                  <a:lnTo>
                    <a:pt x="722" y="30"/>
                  </a:lnTo>
                  <a:lnTo>
                    <a:pt x="722" y="32"/>
                  </a:lnTo>
                  <a:lnTo>
                    <a:pt x="720" y="32"/>
                  </a:lnTo>
                  <a:lnTo>
                    <a:pt x="719" y="32"/>
                  </a:lnTo>
                  <a:lnTo>
                    <a:pt x="717" y="32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9" y="36"/>
                  </a:lnTo>
                  <a:lnTo>
                    <a:pt x="717" y="36"/>
                  </a:lnTo>
                  <a:lnTo>
                    <a:pt x="717" y="34"/>
                  </a:lnTo>
                  <a:lnTo>
                    <a:pt x="717" y="34"/>
                  </a:lnTo>
                  <a:lnTo>
                    <a:pt x="717" y="34"/>
                  </a:lnTo>
                  <a:lnTo>
                    <a:pt x="717" y="34"/>
                  </a:lnTo>
                  <a:lnTo>
                    <a:pt x="715" y="34"/>
                  </a:lnTo>
                  <a:lnTo>
                    <a:pt x="715" y="34"/>
                  </a:lnTo>
                  <a:lnTo>
                    <a:pt x="715" y="32"/>
                  </a:lnTo>
                  <a:lnTo>
                    <a:pt x="713" y="32"/>
                  </a:lnTo>
                  <a:lnTo>
                    <a:pt x="713" y="30"/>
                  </a:lnTo>
                  <a:lnTo>
                    <a:pt x="711" y="30"/>
                  </a:lnTo>
                  <a:lnTo>
                    <a:pt x="711" y="30"/>
                  </a:lnTo>
                  <a:lnTo>
                    <a:pt x="710" y="29"/>
                  </a:lnTo>
                  <a:lnTo>
                    <a:pt x="708" y="29"/>
                  </a:lnTo>
                  <a:lnTo>
                    <a:pt x="710" y="30"/>
                  </a:lnTo>
                  <a:lnTo>
                    <a:pt x="710" y="30"/>
                  </a:lnTo>
                  <a:lnTo>
                    <a:pt x="710" y="30"/>
                  </a:lnTo>
                  <a:lnTo>
                    <a:pt x="708" y="32"/>
                  </a:lnTo>
                  <a:lnTo>
                    <a:pt x="706" y="32"/>
                  </a:lnTo>
                  <a:lnTo>
                    <a:pt x="706" y="32"/>
                  </a:lnTo>
                  <a:lnTo>
                    <a:pt x="704" y="32"/>
                  </a:lnTo>
                  <a:lnTo>
                    <a:pt x="702" y="30"/>
                  </a:lnTo>
                  <a:lnTo>
                    <a:pt x="701" y="30"/>
                  </a:lnTo>
                  <a:lnTo>
                    <a:pt x="701" y="30"/>
                  </a:lnTo>
                  <a:lnTo>
                    <a:pt x="701" y="29"/>
                  </a:lnTo>
                  <a:lnTo>
                    <a:pt x="701" y="29"/>
                  </a:lnTo>
                  <a:lnTo>
                    <a:pt x="699" y="29"/>
                  </a:lnTo>
                  <a:lnTo>
                    <a:pt x="699" y="30"/>
                  </a:lnTo>
                  <a:lnTo>
                    <a:pt x="699" y="30"/>
                  </a:lnTo>
                  <a:lnTo>
                    <a:pt x="699" y="30"/>
                  </a:lnTo>
                  <a:lnTo>
                    <a:pt x="699" y="30"/>
                  </a:lnTo>
                  <a:lnTo>
                    <a:pt x="697" y="30"/>
                  </a:lnTo>
                  <a:lnTo>
                    <a:pt x="695" y="29"/>
                  </a:lnTo>
                  <a:lnTo>
                    <a:pt x="695" y="30"/>
                  </a:lnTo>
                  <a:lnTo>
                    <a:pt x="693" y="30"/>
                  </a:lnTo>
                  <a:lnTo>
                    <a:pt x="695" y="30"/>
                  </a:lnTo>
                  <a:lnTo>
                    <a:pt x="693" y="32"/>
                  </a:lnTo>
                  <a:lnTo>
                    <a:pt x="695" y="32"/>
                  </a:lnTo>
                  <a:lnTo>
                    <a:pt x="695" y="32"/>
                  </a:lnTo>
                  <a:lnTo>
                    <a:pt x="697" y="34"/>
                  </a:lnTo>
                  <a:lnTo>
                    <a:pt x="695" y="32"/>
                  </a:lnTo>
                  <a:lnTo>
                    <a:pt x="697" y="32"/>
                  </a:lnTo>
                  <a:lnTo>
                    <a:pt x="699" y="32"/>
                  </a:lnTo>
                  <a:lnTo>
                    <a:pt x="699" y="32"/>
                  </a:lnTo>
                  <a:lnTo>
                    <a:pt x="699" y="32"/>
                  </a:lnTo>
                  <a:lnTo>
                    <a:pt x="699" y="32"/>
                  </a:lnTo>
                  <a:lnTo>
                    <a:pt x="701" y="32"/>
                  </a:lnTo>
                  <a:lnTo>
                    <a:pt x="702" y="32"/>
                  </a:lnTo>
                  <a:lnTo>
                    <a:pt x="699" y="34"/>
                  </a:lnTo>
                  <a:lnTo>
                    <a:pt x="701" y="34"/>
                  </a:lnTo>
                  <a:lnTo>
                    <a:pt x="699" y="34"/>
                  </a:lnTo>
                  <a:lnTo>
                    <a:pt x="699" y="34"/>
                  </a:lnTo>
                  <a:lnTo>
                    <a:pt x="697" y="36"/>
                  </a:lnTo>
                  <a:lnTo>
                    <a:pt x="695" y="34"/>
                  </a:lnTo>
                  <a:lnTo>
                    <a:pt x="697" y="36"/>
                  </a:lnTo>
                  <a:lnTo>
                    <a:pt x="697" y="36"/>
                  </a:lnTo>
                  <a:lnTo>
                    <a:pt x="697" y="36"/>
                  </a:lnTo>
                  <a:lnTo>
                    <a:pt x="695" y="38"/>
                  </a:lnTo>
                  <a:lnTo>
                    <a:pt x="693" y="38"/>
                  </a:lnTo>
                  <a:lnTo>
                    <a:pt x="693" y="38"/>
                  </a:lnTo>
                  <a:lnTo>
                    <a:pt x="692" y="38"/>
                  </a:lnTo>
                  <a:lnTo>
                    <a:pt x="692" y="38"/>
                  </a:lnTo>
                  <a:lnTo>
                    <a:pt x="690" y="38"/>
                  </a:lnTo>
                  <a:lnTo>
                    <a:pt x="688" y="38"/>
                  </a:lnTo>
                  <a:lnTo>
                    <a:pt x="688" y="39"/>
                  </a:lnTo>
                  <a:lnTo>
                    <a:pt x="686" y="38"/>
                  </a:lnTo>
                  <a:lnTo>
                    <a:pt x="684" y="39"/>
                  </a:lnTo>
                  <a:lnTo>
                    <a:pt x="686" y="39"/>
                  </a:lnTo>
                  <a:lnTo>
                    <a:pt x="686" y="41"/>
                  </a:lnTo>
                  <a:lnTo>
                    <a:pt x="690" y="41"/>
                  </a:lnTo>
                  <a:lnTo>
                    <a:pt x="690" y="41"/>
                  </a:lnTo>
                  <a:lnTo>
                    <a:pt x="690" y="41"/>
                  </a:lnTo>
                  <a:lnTo>
                    <a:pt x="686" y="41"/>
                  </a:lnTo>
                  <a:lnTo>
                    <a:pt x="686" y="41"/>
                  </a:lnTo>
                  <a:lnTo>
                    <a:pt x="686" y="41"/>
                  </a:lnTo>
                  <a:lnTo>
                    <a:pt x="686" y="41"/>
                  </a:lnTo>
                  <a:lnTo>
                    <a:pt x="686" y="43"/>
                  </a:lnTo>
                  <a:lnTo>
                    <a:pt x="684" y="43"/>
                  </a:lnTo>
                  <a:lnTo>
                    <a:pt x="684" y="43"/>
                  </a:lnTo>
                  <a:lnTo>
                    <a:pt x="682" y="43"/>
                  </a:lnTo>
                  <a:lnTo>
                    <a:pt x="682" y="43"/>
                  </a:lnTo>
                  <a:lnTo>
                    <a:pt x="682" y="45"/>
                  </a:lnTo>
                  <a:lnTo>
                    <a:pt x="682" y="45"/>
                  </a:lnTo>
                  <a:lnTo>
                    <a:pt x="681" y="45"/>
                  </a:lnTo>
                  <a:lnTo>
                    <a:pt x="681" y="45"/>
                  </a:lnTo>
                  <a:lnTo>
                    <a:pt x="681" y="43"/>
                  </a:lnTo>
                  <a:lnTo>
                    <a:pt x="681" y="43"/>
                  </a:lnTo>
                  <a:lnTo>
                    <a:pt x="681" y="43"/>
                  </a:lnTo>
                  <a:lnTo>
                    <a:pt x="682" y="43"/>
                  </a:lnTo>
                  <a:lnTo>
                    <a:pt x="682" y="43"/>
                  </a:lnTo>
                  <a:lnTo>
                    <a:pt x="684" y="41"/>
                  </a:lnTo>
                  <a:lnTo>
                    <a:pt x="684" y="41"/>
                  </a:lnTo>
                  <a:lnTo>
                    <a:pt x="682" y="39"/>
                  </a:lnTo>
                  <a:lnTo>
                    <a:pt x="684" y="39"/>
                  </a:lnTo>
                  <a:lnTo>
                    <a:pt x="682" y="39"/>
                  </a:lnTo>
                  <a:lnTo>
                    <a:pt x="682" y="38"/>
                  </a:lnTo>
                  <a:lnTo>
                    <a:pt x="682" y="38"/>
                  </a:lnTo>
                  <a:lnTo>
                    <a:pt x="684" y="38"/>
                  </a:lnTo>
                  <a:lnTo>
                    <a:pt x="686" y="38"/>
                  </a:lnTo>
                  <a:lnTo>
                    <a:pt x="686" y="36"/>
                  </a:lnTo>
                  <a:lnTo>
                    <a:pt x="686" y="36"/>
                  </a:lnTo>
                  <a:lnTo>
                    <a:pt x="684" y="34"/>
                  </a:lnTo>
                  <a:lnTo>
                    <a:pt x="688" y="34"/>
                  </a:lnTo>
                  <a:lnTo>
                    <a:pt x="688" y="34"/>
                  </a:lnTo>
                  <a:lnTo>
                    <a:pt x="690" y="34"/>
                  </a:lnTo>
                  <a:lnTo>
                    <a:pt x="690" y="32"/>
                  </a:lnTo>
                  <a:lnTo>
                    <a:pt x="690" y="32"/>
                  </a:lnTo>
                  <a:lnTo>
                    <a:pt x="690" y="30"/>
                  </a:lnTo>
                  <a:lnTo>
                    <a:pt x="690" y="29"/>
                  </a:lnTo>
                  <a:lnTo>
                    <a:pt x="692" y="29"/>
                  </a:lnTo>
                  <a:lnTo>
                    <a:pt x="692" y="29"/>
                  </a:lnTo>
                  <a:lnTo>
                    <a:pt x="692" y="29"/>
                  </a:lnTo>
                  <a:lnTo>
                    <a:pt x="692" y="27"/>
                  </a:lnTo>
                  <a:lnTo>
                    <a:pt x="692" y="27"/>
                  </a:lnTo>
                  <a:lnTo>
                    <a:pt x="692" y="25"/>
                  </a:lnTo>
                  <a:lnTo>
                    <a:pt x="692" y="25"/>
                  </a:lnTo>
                  <a:lnTo>
                    <a:pt x="692" y="25"/>
                  </a:lnTo>
                  <a:lnTo>
                    <a:pt x="692" y="25"/>
                  </a:lnTo>
                  <a:lnTo>
                    <a:pt x="693" y="25"/>
                  </a:lnTo>
                  <a:lnTo>
                    <a:pt x="693" y="25"/>
                  </a:lnTo>
                  <a:lnTo>
                    <a:pt x="693" y="25"/>
                  </a:lnTo>
                  <a:lnTo>
                    <a:pt x="693" y="25"/>
                  </a:lnTo>
                  <a:lnTo>
                    <a:pt x="695" y="23"/>
                  </a:lnTo>
                  <a:lnTo>
                    <a:pt x="695" y="23"/>
                  </a:lnTo>
                  <a:lnTo>
                    <a:pt x="695" y="23"/>
                  </a:lnTo>
                  <a:lnTo>
                    <a:pt x="695" y="23"/>
                  </a:lnTo>
                  <a:lnTo>
                    <a:pt x="695" y="23"/>
                  </a:lnTo>
                  <a:lnTo>
                    <a:pt x="697" y="21"/>
                  </a:lnTo>
                  <a:lnTo>
                    <a:pt x="695" y="21"/>
                  </a:lnTo>
                  <a:lnTo>
                    <a:pt x="697" y="21"/>
                  </a:lnTo>
                  <a:lnTo>
                    <a:pt x="697" y="21"/>
                  </a:lnTo>
                  <a:lnTo>
                    <a:pt x="697" y="21"/>
                  </a:lnTo>
                  <a:lnTo>
                    <a:pt x="699" y="21"/>
                  </a:lnTo>
                  <a:lnTo>
                    <a:pt x="699" y="20"/>
                  </a:lnTo>
                  <a:lnTo>
                    <a:pt x="697" y="20"/>
                  </a:lnTo>
                  <a:lnTo>
                    <a:pt x="699" y="20"/>
                  </a:lnTo>
                  <a:lnTo>
                    <a:pt x="699" y="20"/>
                  </a:lnTo>
                  <a:lnTo>
                    <a:pt x="699" y="20"/>
                  </a:lnTo>
                  <a:lnTo>
                    <a:pt x="699" y="18"/>
                  </a:lnTo>
                  <a:lnTo>
                    <a:pt x="699" y="18"/>
                  </a:lnTo>
                  <a:lnTo>
                    <a:pt x="699" y="18"/>
                  </a:lnTo>
                  <a:lnTo>
                    <a:pt x="697" y="16"/>
                  </a:lnTo>
                  <a:lnTo>
                    <a:pt x="697" y="16"/>
                  </a:lnTo>
                  <a:lnTo>
                    <a:pt x="695" y="16"/>
                  </a:lnTo>
                  <a:lnTo>
                    <a:pt x="695" y="16"/>
                  </a:lnTo>
                  <a:lnTo>
                    <a:pt x="693" y="14"/>
                  </a:lnTo>
                  <a:lnTo>
                    <a:pt x="693" y="14"/>
                  </a:lnTo>
                  <a:lnTo>
                    <a:pt x="692" y="14"/>
                  </a:lnTo>
                  <a:lnTo>
                    <a:pt x="692" y="16"/>
                  </a:lnTo>
                  <a:lnTo>
                    <a:pt x="692" y="14"/>
                  </a:lnTo>
                  <a:lnTo>
                    <a:pt x="690" y="14"/>
                  </a:lnTo>
                  <a:lnTo>
                    <a:pt x="690" y="14"/>
                  </a:lnTo>
                  <a:lnTo>
                    <a:pt x="688" y="14"/>
                  </a:lnTo>
                  <a:lnTo>
                    <a:pt x="688" y="14"/>
                  </a:lnTo>
                  <a:lnTo>
                    <a:pt x="686" y="12"/>
                  </a:lnTo>
                  <a:lnTo>
                    <a:pt x="688" y="12"/>
                  </a:lnTo>
                  <a:lnTo>
                    <a:pt x="690" y="14"/>
                  </a:lnTo>
                  <a:lnTo>
                    <a:pt x="693" y="14"/>
                  </a:lnTo>
                  <a:lnTo>
                    <a:pt x="695" y="14"/>
                  </a:lnTo>
                  <a:lnTo>
                    <a:pt x="695" y="14"/>
                  </a:lnTo>
                  <a:lnTo>
                    <a:pt x="693" y="12"/>
                  </a:lnTo>
                  <a:lnTo>
                    <a:pt x="693" y="12"/>
                  </a:lnTo>
                  <a:lnTo>
                    <a:pt x="692" y="12"/>
                  </a:lnTo>
                  <a:lnTo>
                    <a:pt x="692" y="12"/>
                  </a:lnTo>
                  <a:lnTo>
                    <a:pt x="690" y="12"/>
                  </a:lnTo>
                  <a:lnTo>
                    <a:pt x="690" y="10"/>
                  </a:lnTo>
                  <a:lnTo>
                    <a:pt x="688" y="10"/>
                  </a:lnTo>
                  <a:lnTo>
                    <a:pt x="686" y="9"/>
                  </a:lnTo>
                  <a:lnTo>
                    <a:pt x="686" y="10"/>
                  </a:lnTo>
                  <a:lnTo>
                    <a:pt x="686" y="10"/>
                  </a:lnTo>
                  <a:lnTo>
                    <a:pt x="686" y="10"/>
                  </a:lnTo>
                  <a:lnTo>
                    <a:pt x="686" y="10"/>
                  </a:lnTo>
                  <a:lnTo>
                    <a:pt x="684" y="10"/>
                  </a:lnTo>
                  <a:lnTo>
                    <a:pt x="682" y="10"/>
                  </a:lnTo>
                  <a:lnTo>
                    <a:pt x="684" y="9"/>
                  </a:lnTo>
                  <a:lnTo>
                    <a:pt x="682" y="9"/>
                  </a:lnTo>
                  <a:lnTo>
                    <a:pt x="682" y="9"/>
                  </a:lnTo>
                  <a:lnTo>
                    <a:pt x="681" y="9"/>
                  </a:lnTo>
                  <a:lnTo>
                    <a:pt x="679" y="9"/>
                  </a:lnTo>
                  <a:lnTo>
                    <a:pt x="679" y="9"/>
                  </a:lnTo>
                  <a:lnTo>
                    <a:pt x="677" y="7"/>
                  </a:lnTo>
                  <a:lnTo>
                    <a:pt x="675" y="7"/>
                  </a:lnTo>
                  <a:lnTo>
                    <a:pt x="673" y="7"/>
                  </a:lnTo>
                  <a:lnTo>
                    <a:pt x="673" y="7"/>
                  </a:lnTo>
                  <a:lnTo>
                    <a:pt x="672" y="7"/>
                  </a:lnTo>
                  <a:lnTo>
                    <a:pt x="672" y="7"/>
                  </a:lnTo>
                  <a:lnTo>
                    <a:pt x="672" y="7"/>
                  </a:lnTo>
                  <a:lnTo>
                    <a:pt x="672" y="7"/>
                  </a:lnTo>
                  <a:lnTo>
                    <a:pt x="668" y="7"/>
                  </a:lnTo>
                  <a:lnTo>
                    <a:pt x="666" y="7"/>
                  </a:lnTo>
                  <a:lnTo>
                    <a:pt x="666" y="7"/>
                  </a:lnTo>
                  <a:lnTo>
                    <a:pt x="666" y="7"/>
                  </a:lnTo>
                  <a:lnTo>
                    <a:pt x="663" y="7"/>
                  </a:lnTo>
                  <a:lnTo>
                    <a:pt x="663" y="7"/>
                  </a:lnTo>
                  <a:lnTo>
                    <a:pt x="663" y="7"/>
                  </a:lnTo>
                  <a:lnTo>
                    <a:pt x="661" y="7"/>
                  </a:lnTo>
                  <a:lnTo>
                    <a:pt x="659" y="7"/>
                  </a:lnTo>
                  <a:lnTo>
                    <a:pt x="659" y="7"/>
                  </a:lnTo>
                  <a:lnTo>
                    <a:pt x="659" y="7"/>
                  </a:lnTo>
                  <a:lnTo>
                    <a:pt x="657" y="7"/>
                  </a:lnTo>
                  <a:lnTo>
                    <a:pt x="659" y="7"/>
                  </a:lnTo>
                  <a:lnTo>
                    <a:pt x="657" y="7"/>
                  </a:lnTo>
                  <a:lnTo>
                    <a:pt x="657" y="7"/>
                  </a:lnTo>
                  <a:lnTo>
                    <a:pt x="657" y="9"/>
                  </a:lnTo>
                  <a:lnTo>
                    <a:pt x="659" y="7"/>
                  </a:lnTo>
                  <a:lnTo>
                    <a:pt x="659" y="9"/>
                  </a:lnTo>
                  <a:lnTo>
                    <a:pt x="657" y="9"/>
                  </a:lnTo>
                  <a:lnTo>
                    <a:pt x="659" y="9"/>
                  </a:lnTo>
                  <a:lnTo>
                    <a:pt x="659" y="9"/>
                  </a:lnTo>
                  <a:lnTo>
                    <a:pt x="657" y="9"/>
                  </a:lnTo>
                  <a:lnTo>
                    <a:pt x="657" y="9"/>
                  </a:lnTo>
                  <a:lnTo>
                    <a:pt x="657" y="10"/>
                  </a:lnTo>
                  <a:lnTo>
                    <a:pt x="655" y="10"/>
                  </a:lnTo>
                  <a:lnTo>
                    <a:pt x="655" y="10"/>
                  </a:lnTo>
                  <a:lnTo>
                    <a:pt x="653" y="10"/>
                  </a:lnTo>
                  <a:lnTo>
                    <a:pt x="652" y="10"/>
                  </a:lnTo>
                  <a:lnTo>
                    <a:pt x="652" y="10"/>
                  </a:lnTo>
                  <a:lnTo>
                    <a:pt x="653" y="9"/>
                  </a:lnTo>
                  <a:lnTo>
                    <a:pt x="653" y="9"/>
                  </a:lnTo>
                  <a:lnTo>
                    <a:pt x="653" y="9"/>
                  </a:lnTo>
                  <a:lnTo>
                    <a:pt x="653" y="7"/>
                  </a:lnTo>
                  <a:lnTo>
                    <a:pt x="653" y="7"/>
                  </a:lnTo>
                  <a:lnTo>
                    <a:pt x="653" y="7"/>
                  </a:lnTo>
                  <a:lnTo>
                    <a:pt x="653" y="7"/>
                  </a:lnTo>
                  <a:lnTo>
                    <a:pt x="653" y="5"/>
                  </a:lnTo>
                  <a:lnTo>
                    <a:pt x="652" y="5"/>
                  </a:lnTo>
                  <a:lnTo>
                    <a:pt x="650" y="5"/>
                  </a:lnTo>
                  <a:lnTo>
                    <a:pt x="648" y="5"/>
                  </a:lnTo>
                  <a:lnTo>
                    <a:pt x="648" y="5"/>
                  </a:lnTo>
                  <a:lnTo>
                    <a:pt x="648" y="5"/>
                  </a:lnTo>
                  <a:lnTo>
                    <a:pt x="646" y="5"/>
                  </a:lnTo>
                  <a:lnTo>
                    <a:pt x="646" y="5"/>
                  </a:lnTo>
                  <a:lnTo>
                    <a:pt x="644" y="5"/>
                  </a:lnTo>
                  <a:lnTo>
                    <a:pt x="644" y="5"/>
                  </a:lnTo>
                  <a:lnTo>
                    <a:pt x="644" y="5"/>
                  </a:lnTo>
                  <a:lnTo>
                    <a:pt x="644" y="5"/>
                  </a:lnTo>
                  <a:lnTo>
                    <a:pt x="644" y="5"/>
                  </a:lnTo>
                  <a:lnTo>
                    <a:pt x="643" y="5"/>
                  </a:lnTo>
                  <a:lnTo>
                    <a:pt x="639" y="7"/>
                  </a:lnTo>
                  <a:lnTo>
                    <a:pt x="639" y="5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1" y="3"/>
                  </a:lnTo>
                  <a:lnTo>
                    <a:pt x="641" y="3"/>
                  </a:lnTo>
                  <a:lnTo>
                    <a:pt x="643" y="1"/>
                  </a:lnTo>
                  <a:lnTo>
                    <a:pt x="643" y="3"/>
                  </a:lnTo>
                  <a:lnTo>
                    <a:pt x="643" y="1"/>
                  </a:lnTo>
                  <a:lnTo>
                    <a:pt x="639" y="1"/>
                  </a:lnTo>
                  <a:lnTo>
                    <a:pt x="639" y="1"/>
                  </a:lnTo>
                  <a:lnTo>
                    <a:pt x="639" y="1"/>
                  </a:lnTo>
                  <a:lnTo>
                    <a:pt x="637" y="1"/>
                  </a:lnTo>
                  <a:lnTo>
                    <a:pt x="635" y="1"/>
                  </a:lnTo>
                  <a:lnTo>
                    <a:pt x="634" y="0"/>
                  </a:lnTo>
                  <a:lnTo>
                    <a:pt x="632" y="1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30" y="0"/>
                  </a:lnTo>
                  <a:lnTo>
                    <a:pt x="630" y="0"/>
                  </a:lnTo>
                  <a:lnTo>
                    <a:pt x="630" y="1"/>
                  </a:lnTo>
                  <a:lnTo>
                    <a:pt x="628" y="1"/>
                  </a:lnTo>
                  <a:lnTo>
                    <a:pt x="626" y="1"/>
                  </a:lnTo>
                  <a:lnTo>
                    <a:pt x="626" y="1"/>
                  </a:lnTo>
                  <a:lnTo>
                    <a:pt x="625" y="3"/>
                  </a:lnTo>
                  <a:lnTo>
                    <a:pt x="625" y="3"/>
                  </a:lnTo>
                  <a:lnTo>
                    <a:pt x="625" y="5"/>
                  </a:lnTo>
                  <a:lnTo>
                    <a:pt x="625" y="5"/>
                  </a:lnTo>
                  <a:lnTo>
                    <a:pt x="625" y="7"/>
                  </a:lnTo>
                  <a:lnTo>
                    <a:pt x="625" y="7"/>
                  </a:lnTo>
                  <a:lnTo>
                    <a:pt x="625" y="7"/>
                  </a:lnTo>
                  <a:lnTo>
                    <a:pt x="625" y="7"/>
                  </a:lnTo>
                  <a:lnTo>
                    <a:pt x="625" y="7"/>
                  </a:lnTo>
                  <a:lnTo>
                    <a:pt x="625" y="7"/>
                  </a:lnTo>
                  <a:lnTo>
                    <a:pt x="625" y="9"/>
                  </a:lnTo>
                  <a:lnTo>
                    <a:pt x="625" y="9"/>
                  </a:lnTo>
                  <a:lnTo>
                    <a:pt x="625" y="9"/>
                  </a:lnTo>
                  <a:lnTo>
                    <a:pt x="625" y="9"/>
                  </a:lnTo>
                  <a:lnTo>
                    <a:pt x="625" y="9"/>
                  </a:lnTo>
                  <a:lnTo>
                    <a:pt x="626" y="9"/>
                  </a:lnTo>
                  <a:lnTo>
                    <a:pt x="628" y="10"/>
                  </a:lnTo>
                  <a:lnTo>
                    <a:pt x="626" y="10"/>
                  </a:lnTo>
                  <a:lnTo>
                    <a:pt x="628" y="10"/>
                  </a:lnTo>
                  <a:lnTo>
                    <a:pt x="628" y="10"/>
                  </a:lnTo>
                  <a:lnTo>
                    <a:pt x="626" y="12"/>
                  </a:lnTo>
                  <a:lnTo>
                    <a:pt x="625" y="12"/>
                  </a:lnTo>
                  <a:lnTo>
                    <a:pt x="625" y="12"/>
                  </a:lnTo>
                  <a:lnTo>
                    <a:pt x="623" y="12"/>
                  </a:lnTo>
                  <a:lnTo>
                    <a:pt x="619" y="12"/>
                  </a:lnTo>
                  <a:lnTo>
                    <a:pt x="619" y="12"/>
                  </a:lnTo>
                  <a:lnTo>
                    <a:pt x="619" y="12"/>
                  </a:lnTo>
                  <a:lnTo>
                    <a:pt x="621" y="12"/>
                  </a:lnTo>
                  <a:lnTo>
                    <a:pt x="621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5" y="14"/>
                  </a:lnTo>
                  <a:lnTo>
                    <a:pt x="625" y="14"/>
                  </a:lnTo>
                  <a:lnTo>
                    <a:pt x="625" y="14"/>
                  </a:lnTo>
                  <a:lnTo>
                    <a:pt x="626" y="16"/>
                  </a:lnTo>
                  <a:lnTo>
                    <a:pt x="626" y="16"/>
                  </a:lnTo>
                  <a:lnTo>
                    <a:pt x="625" y="16"/>
                  </a:lnTo>
                  <a:lnTo>
                    <a:pt x="625" y="16"/>
                  </a:lnTo>
                  <a:lnTo>
                    <a:pt x="625" y="16"/>
                  </a:lnTo>
                  <a:lnTo>
                    <a:pt x="623" y="16"/>
                  </a:lnTo>
                  <a:lnTo>
                    <a:pt x="623" y="16"/>
                  </a:lnTo>
                  <a:lnTo>
                    <a:pt x="623" y="14"/>
                  </a:lnTo>
                  <a:lnTo>
                    <a:pt x="621" y="14"/>
                  </a:lnTo>
                  <a:lnTo>
                    <a:pt x="621" y="14"/>
                  </a:lnTo>
                  <a:lnTo>
                    <a:pt x="621" y="14"/>
                  </a:lnTo>
                  <a:lnTo>
                    <a:pt x="619" y="14"/>
                  </a:lnTo>
                  <a:lnTo>
                    <a:pt x="617" y="16"/>
                  </a:lnTo>
                  <a:lnTo>
                    <a:pt x="619" y="16"/>
                  </a:lnTo>
                  <a:lnTo>
                    <a:pt x="617" y="16"/>
                  </a:lnTo>
                  <a:lnTo>
                    <a:pt x="617" y="16"/>
                  </a:lnTo>
                  <a:lnTo>
                    <a:pt x="617" y="16"/>
                  </a:lnTo>
                  <a:lnTo>
                    <a:pt x="617" y="16"/>
                  </a:lnTo>
                  <a:lnTo>
                    <a:pt x="617" y="16"/>
                  </a:lnTo>
                  <a:lnTo>
                    <a:pt x="619" y="18"/>
                  </a:lnTo>
                  <a:lnTo>
                    <a:pt x="617" y="18"/>
                  </a:lnTo>
                  <a:lnTo>
                    <a:pt x="617" y="18"/>
                  </a:lnTo>
                  <a:lnTo>
                    <a:pt x="615" y="18"/>
                  </a:lnTo>
                  <a:lnTo>
                    <a:pt x="615" y="18"/>
                  </a:lnTo>
                  <a:lnTo>
                    <a:pt x="615" y="18"/>
                  </a:lnTo>
                  <a:lnTo>
                    <a:pt x="615" y="18"/>
                  </a:lnTo>
                  <a:lnTo>
                    <a:pt x="615" y="18"/>
                  </a:lnTo>
                  <a:lnTo>
                    <a:pt x="614" y="18"/>
                  </a:lnTo>
                  <a:lnTo>
                    <a:pt x="614" y="20"/>
                  </a:lnTo>
                  <a:lnTo>
                    <a:pt x="614" y="18"/>
                  </a:lnTo>
                  <a:lnTo>
                    <a:pt x="614" y="18"/>
                  </a:lnTo>
                  <a:lnTo>
                    <a:pt x="612" y="18"/>
                  </a:lnTo>
                  <a:lnTo>
                    <a:pt x="612" y="18"/>
                  </a:lnTo>
                  <a:lnTo>
                    <a:pt x="612" y="18"/>
                  </a:lnTo>
                  <a:lnTo>
                    <a:pt x="610" y="18"/>
                  </a:lnTo>
                  <a:lnTo>
                    <a:pt x="610" y="20"/>
                  </a:lnTo>
                  <a:lnTo>
                    <a:pt x="610" y="20"/>
                  </a:lnTo>
                  <a:lnTo>
                    <a:pt x="608" y="20"/>
                  </a:lnTo>
                  <a:lnTo>
                    <a:pt x="610" y="18"/>
                  </a:lnTo>
                  <a:lnTo>
                    <a:pt x="610" y="16"/>
                  </a:lnTo>
                  <a:lnTo>
                    <a:pt x="608" y="16"/>
                  </a:lnTo>
                  <a:lnTo>
                    <a:pt x="605" y="16"/>
                  </a:lnTo>
                  <a:lnTo>
                    <a:pt x="605" y="16"/>
                  </a:lnTo>
                  <a:lnTo>
                    <a:pt x="605" y="18"/>
                  </a:lnTo>
                  <a:lnTo>
                    <a:pt x="603" y="16"/>
                  </a:lnTo>
                  <a:lnTo>
                    <a:pt x="603" y="18"/>
                  </a:lnTo>
                  <a:lnTo>
                    <a:pt x="601" y="18"/>
                  </a:lnTo>
                  <a:lnTo>
                    <a:pt x="601" y="18"/>
                  </a:lnTo>
                  <a:lnTo>
                    <a:pt x="597" y="18"/>
                  </a:lnTo>
                  <a:lnTo>
                    <a:pt x="597" y="18"/>
                  </a:lnTo>
                  <a:lnTo>
                    <a:pt x="599" y="18"/>
                  </a:lnTo>
                  <a:lnTo>
                    <a:pt x="599" y="18"/>
                  </a:lnTo>
                  <a:lnTo>
                    <a:pt x="597" y="18"/>
                  </a:lnTo>
                  <a:lnTo>
                    <a:pt x="597" y="18"/>
                  </a:lnTo>
                  <a:lnTo>
                    <a:pt x="597" y="18"/>
                  </a:lnTo>
                  <a:lnTo>
                    <a:pt x="596" y="18"/>
                  </a:lnTo>
                  <a:lnTo>
                    <a:pt x="596" y="20"/>
                  </a:lnTo>
                  <a:lnTo>
                    <a:pt x="596" y="20"/>
                  </a:lnTo>
                  <a:lnTo>
                    <a:pt x="597" y="20"/>
                  </a:lnTo>
                  <a:lnTo>
                    <a:pt x="597" y="20"/>
                  </a:lnTo>
                  <a:lnTo>
                    <a:pt x="597" y="20"/>
                  </a:lnTo>
                  <a:lnTo>
                    <a:pt x="597" y="20"/>
                  </a:lnTo>
                  <a:lnTo>
                    <a:pt x="599" y="20"/>
                  </a:lnTo>
                  <a:lnTo>
                    <a:pt x="599" y="20"/>
                  </a:lnTo>
                  <a:lnTo>
                    <a:pt x="599" y="20"/>
                  </a:lnTo>
                  <a:lnTo>
                    <a:pt x="594" y="21"/>
                  </a:lnTo>
                  <a:lnTo>
                    <a:pt x="592" y="21"/>
                  </a:lnTo>
                  <a:lnTo>
                    <a:pt x="592" y="21"/>
                  </a:lnTo>
                  <a:lnTo>
                    <a:pt x="592" y="21"/>
                  </a:lnTo>
                  <a:lnTo>
                    <a:pt x="590" y="21"/>
                  </a:lnTo>
                  <a:lnTo>
                    <a:pt x="590" y="23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86" y="23"/>
                  </a:lnTo>
                  <a:lnTo>
                    <a:pt x="585" y="23"/>
                  </a:lnTo>
                  <a:lnTo>
                    <a:pt x="586" y="25"/>
                  </a:lnTo>
                  <a:lnTo>
                    <a:pt x="585" y="25"/>
                  </a:lnTo>
                  <a:lnTo>
                    <a:pt x="585" y="25"/>
                  </a:lnTo>
                  <a:lnTo>
                    <a:pt x="583" y="25"/>
                  </a:lnTo>
                  <a:lnTo>
                    <a:pt x="583" y="25"/>
                  </a:lnTo>
                  <a:lnTo>
                    <a:pt x="581" y="25"/>
                  </a:lnTo>
                  <a:lnTo>
                    <a:pt x="581" y="25"/>
                  </a:lnTo>
                  <a:lnTo>
                    <a:pt x="583" y="25"/>
                  </a:lnTo>
                  <a:lnTo>
                    <a:pt x="581" y="25"/>
                  </a:lnTo>
                  <a:lnTo>
                    <a:pt x="581" y="27"/>
                  </a:lnTo>
                  <a:lnTo>
                    <a:pt x="581" y="27"/>
                  </a:lnTo>
                  <a:lnTo>
                    <a:pt x="579" y="27"/>
                  </a:lnTo>
                  <a:lnTo>
                    <a:pt x="579" y="27"/>
                  </a:lnTo>
                  <a:lnTo>
                    <a:pt x="579" y="29"/>
                  </a:lnTo>
                  <a:lnTo>
                    <a:pt x="579" y="29"/>
                  </a:lnTo>
                  <a:lnTo>
                    <a:pt x="577" y="29"/>
                  </a:lnTo>
                  <a:lnTo>
                    <a:pt x="577" y="29"/>
                  </a:lnTo>
                  <a:lnTo>
                    <a:pt x="576" y="29"/>
                  </a:lnTo>
                  <a:lnTo>
                    <a:pt x="574" y="29"/>
                  </a:lnTo>
                  <a:lnTo>
                    <a:pt x="574" y="29"/>
                  </a:lnTo>
                  <a:lnTo>
                    <a:pt x="576" y="29"/>
                  </a:lnTo>
                  <a:lnTo>
                    <a:pt x="577" y="29"/>
                  </a:lnTo>
                  <a:lnTo>
                    <a:pt x="579" y="29"/>
                  </a:lnTo>
                  <a:lnTo>
                    <a:pt x="579" y="29"/>
                  </a:lnTo>
                  <a:lnTo>
                    <a:pt x="579" y="29"/>
                  </a:lnTo>
                  <a:lnTo>
                    <a:pt x="577" y="29"/>
                  </a:lnTo>
                  <a:lnTo>
                    <a:pt x="577" y="29"/>
                  </a:lnTo>
                  <a:lnTo>
                    <a:pt x="577" y="29"/>
                  </a:lnTo>
                  <a:lnTo>
                    <a:pt x="577" y="30"/>
                  </a:lnTo>
                  <a:lnTo>
                    <a:pt x="577" y="30"/>
                  </a:lnTo>
                  <a:lnTo>
                    <a:pt x="577" y="30"/>
                  </a:lnTo>
                  <a:lnTo>
                    <a:pt x="577" y="32"/>
                  </a:lnTo>
                  <a:lnTo>
                    <a:pt x="577" y="32"/>
                  </a:lnTo>
                  <a:lnTo>
                    <a:pt x="577" y="32"/>
                  </a:lnTo>
                  <a:lnTo>
                    <a:pt x="577" y="32"/>
                  </a:lnTo>
                  <a:lnTo>
                    <a:pt x="577" y="32"/>
                  </a:lnTo>
                  <a:lnTo>
                    <a:pt x="576" y="32"/>
                  </a:lnTo>
                  <a:lnTo>
                    <a:pt x="574" y="32"/>
                  </a:lnTo>
                  <a:lnTo>
                    <a:pt x="574" y="32"/>
                  </a:lnTo>
                  <a:lnTo>
                    <a:pt x="572" y="32"/>
                  </a:lnTo>
                  <a:lnTo>
                    <a:pt x="574" y="32"/>
                  </a:lnTo>
                  <a:lnTo>
                    <a:pt x="572" y="32"/>
                  </a:lnTo>
                  <a:lnTo>
                    <a:pt x="572" y="32"/>
                  </a:lnTo>
                  <a:lnTo>
                    <a:pt x="572" y="34"/>
                  </a:lnTo>
                  <a:lnTo>
                    <a:pt x="576" y="34"/>
                  </a:lnTo>
                  <a:lnTo>
                    <a:pt x="576" y="34"/>
                  </a:lnTo>
                  <a:lnTo>
                    <a:pt x="577" y="34"/>
                  </a:lnTo>
                  <a:lnTo>
                    <a:pt x="577" y="34"/>
                  </a:lnTo>
                  <a:lnTo>
                    <a:pt x="577" y="34"/>
                  </a:lnTo>
                  <a:lnTo>
                    <a:pt x="577" y="34"/>
                  </a:lnTo>
                  <a:lnTo>
                    <a:pt x="577" y="34"/>
                  </a:lnTo>
                  <a:lnTo>
                    <a:pt x="576" y="34"/>
                  </a:lnTo>
                  <a:lnTo>
                    <a:pt x="576" y="36"/>
                  </a:lnTo>
                  <a:lnTo>
                    <a:pt x="576" y="36"/>
                  </a:lnTo>
                  <a:lnTo>
                    <a:pt x="576" y="36"/>
                  </a:lnTo>
                  <a:lnTo>
                    <a:pt x="577" y="36"/>
                  </a:lnTo>
                  <a:lnTo>
                    <a:pt x="581" y="36"/>
                  </a:lnTo>
                  <a:lnTo>
                    <a:pt x="583" y="38"/>
                  </a:lnTo>
                  <a:lnTo>
                    <a:pt x="583" y="38"/>
                  </a:lnTo>
                  <a:lnTo>
                    <a:pt x="581" y="38"/>
                  </a:lnTo>
                  <a:lnTo>
                    <a:pt x="583" y="38"/>
                  </a:lnTo>
                  <a:lnTo>
                    <a:pt x="583" y="39"/>
                  </a:lnTo>
                  <a:lnTo>
                    <a:pt x="583" y="39"/>
                  </a:lnTo>
                  <a:lnTo>
                    <a:pt x="583" y="39"/>
                  </a:lnTo>
                  <a:lnTo>
                    <a:pt x="583" y="39"/>
                  </a:lnTo>
                  <a:lnTo>
                    <a:pt x="583" y="39"/>
                  </a:lnTo>
                  <a:lnTo>
                    <a:pt x="581" y="39"/>
                  </a:lnTo>
                  <a:lnTo>
                    <a:pt x="579" y="41"/>
                  </a:lnTo>
                  <a:lnTo>
                    <a:pt x="579" y="41"/>
                  </a:lnTo>
                  <a:lnTo>
                    <a:pt x="577" y="41"/>
                  </a:lnTo>
                  <a:lnTo>
                    <a:pt x="579" y="41"/>
                  </a:lnTo>
                  <a:lnTo>
                    <a:pt x="577" y="41"/>
                  </a:lnTo>
                  <a:lnTo>
                    <a:pt x="576" y="41"/>
                  </a:lnTo>
                  <a:lnTo>
                    <a:pt x="576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7" y="43"/>
                  </a:lnTo>
                  <a:lnTo>
                    <a:pt x="565" y="43"/>
                  </a:lnTo>
                  <a:lnTo>
                    <a:pt x="563" y="43"/>
                  </a:lnTo>
                  <a:lnTo>
                    <a:pt x="561" y="43"/>
                  </a:lnTo>
                  <a:lnTo>
                    <a:pt x="559" y="43"/>
                  </a:lnTo>
                  <a:lnTo>
                    <a:pt x="559" y="45"/>
                  </a:lnTo>
                  <a:lnTo>
                    <a:pt x="558" y="43"/>
                  </a:lnTo>
                  <a:lnTo>
                    <a:pt x="558" y="45"/>
                  </a:lnTo>
                  <a:lnTo>
                    <a:pt x="556" y="45"/>
                  </a:lnTo>
                  <a:lnTo>
                    <a:pt x="556" y="45"/>
                  </a:lnTo>
                  <a:lnTo>
                    <a:pt x="558" y="45"/>
                  </a:lnTo>
                  <a:lnTo>
                    <a:pt x="558" y="45"/>
                  </a:lnTo>
                  <a:lnTo>
                    <a:pt x="558" y="45"/>
                  </a:lnTo>
                  <a:lnTo>
                    <a:pt x="558" y="47"/>
                  </a:lnTo>
                  <a:lnTo>
                    <a:pt x="558" y="47"/>
                  </a:lnTo>
                  <a:lnTo>
                    <a:pt x="556" y="47"/>
                  </a:lnTo>
                  <a:lnTo>
                    <a:pt x="556" y="47"/>
                  </a:lnTo>
                  <a:lnTo>
                    <a:pt x="558" y="47"/>
                  </a:lnTo>
                  <a:lnTo>
                    <a:pt x="558" y="47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59" y="48"/>
                  </a:lnTo>
                  <a:lnTo>
                    <a:pt x="561" y="48"/>
                  </a:lnTo>
                  <a:lnTo>
                    <a:pt x="561" y="50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63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5" y="54"/>
                  </a:lnTo>
                  <a:lnTo>
                    <a:pt x="565" y="54"/>
                  </a:lnTo>
                  <a:lnTo>
                    <a:pt x="567" y="56"/>
                  </a:lnTo>
                  <a:lnTo>
                    <a:pt x="568" y="56"/>
                  </a:lnTo>
                  <a:lnTo>
                    <a:pt x="570" y="56"/>
                  </a:lnTo>
                  <a:lnTo>
                    <a:pt x="572" y="56"/>
                  </a:lnTo>
                  <a:lnTo>
                    <a:pt x="574" y="56"/>
                  </a:lnTo>
                  <a:lnTo>
                    <a:pt x="574" y="56"/>
                  </a:lnTo>
                  <a:lnTo>
                    <a:pt x="576" y="58"/>
                  </a:lnTo>
                  <a:lnTo>
                    <a:pt x="576" y="58"/>
                  </a:lnTo>
                  <a:lnTo>
                    <a:pt x="576" y="58"/>
                  </a:lnTo>
                  <a:lnTo>
                    <a:pt x="577" y="58"/>
                  </a:lnTo>
                  <a:lnTo>
                    <a:pt x="579" y="59"/>
                  </a:lnTo>
                  <a:lnTo>
                    <a:pt x="579" y="59"/>
                  </a:lnTo>
                  <a:lnTo>
                    <a:pt x="583" y="59"/>
                  </a:lnTo>
                  <a:lnTo>
                    <a:pt x="583" y="59"/>
                  </a:lnTo>
                  <a:lnTo>
                    <a:pt x="583" y="59"/>
                  </a:lnTo>
                  <a:lnTo>
                    <a:pt x="585" y="61"/>
                  </a:lnTo>
                  <a:lnTo>
                    <a:pt x="585" y="61"/>
                  </a:lnTo>
                  <a:lnTo>
                    <a:pt x="586" y="61"/>
                  </a:lnTo>
                  <a:lnTo>
                    <a:pt x="586" y="63"/>
                  </a:lnTo>
                  <a:lnTo>
                    <a:pt x="586" y="63"/>
                  </a:lnTo>
                  <a:lnTo>
                    <a:pt x="586" y="65"/>
                  </a:lnTo>
                  <a:lnTo>
                    <a:pt x="586" y="65"/>
                  </a:lnTo>
                  <a:lnTo>
                    <a:pt x="588" y="67"/>
                  </a:lnTo>
                  <a:lnTo>
                    <a:pt x="588" y="67"/>
                  </a:lnTo>
                  <a:lnTo>
                    <a:pt x="590" y="68"/>
                  </a:lnTo>
                  <a:lnTo>
                    <a:pt x="592" y="70"/>
                  </a:lnTo>
                  <a:lnTo>
                    <a:pt x="594" y="70"/>
                  </a:lnTo>
                  <a:lnTo>
                    <a:pt x="594" y="70"/>
                  </a:lnTo>
                  <a:lnTo>
                    <a:pt x="596" y="72"/>
                  </a:lnTo>
                  <a:lnTo>
                    <a:pt x="596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4" y="74"/>
                  </a:lnTo>
                  <a:lnTo>
                    <a:pt x="596" y="76"/>
                  </a:lnTo>
                  <a:lnTo>
                    <a:pt x="596" y="76"/>
                  </a:lnTo>
                  <a:lnTo>
                    <a:pt x="592" y="76"/>
                  </a:lnTo>
                  <a:lnTo>
                    <a:pt x="590" y="76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6" y="72"/>
                  </a:lnTo>
                  <a:lnTo>
                    <a:pt x="585" y="70"/>
                  </a:lnTo>
                  <a:lnTo>
                    <a:pt x="585" y="70"/>
                  </a:lnTo>
                  <a:lnTo>
                    <a:pt x="583" y="68"/>
                  </a:lnTo>
                  <a:lnTo>
                    <a:pt x="583" y="67"/>
                  </a:lnTo>
                  <a:lnTo>
                    <a:pt x="583" y="67"/>
                  </a:lnTo>
                  <a:lnTo>
                    <a:pt x="581" y="67"/>
                  </a:lnTo>
                  <a:lnTo>
                    <a:pt x="583" y="65"/>
                  </a:lnTo>
                  <a:lnTo>
                    <a:pt x="585" y="63"/>
                  </a:lnTo>
                  <a:lnTo>
                    <a:pt x="583" y="63"/>
                  </a:lnTo>
                  <a:lnTo>
                    <a:pt x="583" y="61"/>
                  </a:lnTo>
                  <a:lnTo>
                    <a:pt x="585" y="61"/>
                  </a:lnTo>
                  <a:lnTo>
                    <a:pt x="583" y="61"/>
                  </a:lnTo>
                  <a:lnTo>
                    <a:pt x="581" y="61"/>
                  </a:lnTo>
                  <a:lnTo>
                    <a:pt x="579" y="61"/>
                  </a:lnTo>
                  <a:lnTo>
                    <a:pt x="576" y="61"/>
                  </a:lnTo>
                  <a:lnTo>
                    <a:pt x="574" y="61"/>
                  </a:lnTo>
                  <a:lnTo>
                    <a:pt x="572" y="61"/>
                  </a:lnTo>
                  <a:lnTo>
                    <a:pt x="572" y="61"/>
                  </a:lnTo>
                  <a:lnTo>
                    <a:pt x="570" y="59"/>
                  </a:lnTo>
                  <a:lnTo>
                    <a:pt x="570" y="59"/>
                  </a:lnTo>
                  <a:lnTo>
                    <a:pt x="568" y="59"/>
                  </a:lnTo>
                  <a:lnTo>
                    <a:pt x="568" y="58"/>
                  </a:lnTo>
                  <a:lnTo>
                    <a:pt x="565" y="58"/>
                  </a:lnTo>
                  <a:lnTo>
                    <a:pt x="563" y="58"/>
                  </a:lnTo>
                  <a:lnTo>
                    <a:pt x="561" y="58"/>
                  </a:lnTo>
                  <a:lnTo>
                    <a:pt x="558" y="56"/>
                  </a:lnTo>
                  <a:lnTo>
                    <a:pt x="554" y="56"/>
                  </a:lnTo>
                  <a:lnTo>
                    <a:pt x="552" y="58"/>
                  </a:lnTo>
                  <a:lnTo>
                    <a:pt x="552" y="58"/>
                  </a:lnTo>
                  <a:lnTo>
                    <a:pt x="550" y="58"/>
                  </a:lnTo>
                  <a:lnTo>
                    <a:pt x="550" y="59"/>
                  </a:lnTo>
                  <a:lnTo>
                    <a:pt x="552" y="59"/>
                  </a:lnTo>
                  <a:lnTo>
                    <a:pt x="554" y="59"/>
                  </a:lnTo>
                  <a:lnTo>
                    <a:pt x="554" y="61"/>
                  </a:lnTo>
                  <a:lnTo>
                    <a:pt x="554" y="61"/>
                  </a:lnTo>
                  <a:lnTo>
                    <a:pt x="552" y="61"/>
                  </a:lnTo>
                  <a:lnTo>
                    <a:pt x="552" y="63"/>
                  </a:lnTo>
                  <a:lnTo>
                    <a:pt x="550" y="63"/>
                  </a:lnTo>
                  <a:lnTo>
                    <a:pt x="550" y="61"/>
                  </a:lnTo>
                  <a:lnTo>
                    <a:pt x="547" y="61"/>
                  </a:lnTo>
                  <a:lnTo>
                    <a:pt x="547" y="61"/>
                  </a:lnTo>
                  <a:lnTo>
                    <a:pt x="545" y="61"/>
                  </a:lnTo>
                  <a:lnTo>
                    <a:pt x="545" y="61"/>
                  </a:lnTo>
                  <a:lnTo>
                    <a:pt x="545" y="61"/>
                  </a:lnTo>
                  <a:lnTo>
                    <a:pt x="547" y="63"/>
                  </a:lnTo>
                  <a:lnTo>
                    <a:pt x="547" y="63"/>
                  </a:lnTo>
                  <a:lnTo>
                    <a:pt x="548" y="65"/>
                  </a:lnTo>
                  <a:lnTo>
                    <a:pt x="548" y="65"/>
                  </a:lnTo>
                  <a:lnTo>
                    <a:pt x="552" y="65"/>
                  </a:lnTo>
                  <a:lnTo>
                    <a:pt x="554" y="67"/>
                  </a:lnTo>
                  <a:lnTo>
                    <a:pt x="556" y="67"/>
                  </a:lnTo>
                  <a:lnTo>
                    <a:pt x="556" y="67"/>
                  </a:lnTo>
                  <a:lnTo>
                    <a:pt x="556" y="67"/>
                  </a:lnTo>
                  <a:lnTo>
                    <a:pt x="558" y="67"/>
                  </a:lnTo>
                  <a:lnTo>
                    <a:pt x="558" y="67"/>
                  </a:lnTo>
                  <a:lnTo>
                    <a:pt x="558" y="67"/>
                  </a:lnTo>
                  <a:lnTo>
                    <a:pt x="559" y="67"/>
                  </a:lnTo>
                  <a:lnTo>
                    <a:pt x="559" y="67"/>
                  </a:lnTo>
                  <a:lnTo>
                    <a:pt x="561" y="68"/>
                  </a:lnTo>
                  <a:lnTo>
                    <a:pt x="563" y="68"/>
                  </a:lnTo>
                  <a:lnTo>
                    <a:pt x="563" y="70"/>
                  </a:lnTo>
                  <a:lnTo>
                    <a:pt x="561" y="70"/>
                  </a:lnTo>
                  <a:lnTo>
                    <a:pt x="561" y="68"/>
                  </a:lnTo>
                  <a:lnTo>
                    <a:pt x="559" y="68"/>
                  </a:lnTo>
                  <a:lnTo>
                    <a:pt x="559" y="68"/>
                  </a:lnTo>
                  <a:lnTo>
                    <a:pt x="558" y="68"/>
                  </a:lnTo>
                  <a:lnTo>
                    <a:pt x="554" y="68"/>
                  </a:lnTo>
                  <a:lnTo>
                    <a:pt x="552" y="67"/>
                  </a:lnTo>
                  <a:lnTo>
                    <a:pt x="548" y="67"/>
                  </a:lnTo>
                  <a:lnTo>
                    <a:pt x="547" y="67"/>
                  </a:lnTo>
                  <a:lnTo>
                    <a:pt x="545" y="67"/>
                  </a:lnTo>
                  <a:lnTo>
                    <a:pt x="543" y="67"/>
                  </a:lnTo>
                  <a:lnTo>
                    <a:pt x="545" y="67"/>
                  </a:lnTo>
                  <a:lnTo>
                    <a:pt x="545" y="65"/>
                  </a:lnTo>
                  <a:lnTo>
                    <a:pt x="543" y="65"/>
                  </a:lnTo>
                  <a:lnTo>
                    <a:pt x="541" y="63"/>
                  </a:lnTo>
                  <a:lnTo>
                    <a:pt x="541" y="61"/>
                  </a:lnTo>
                  <a:lnTo>
                    <a:pt x="541" y="61"/>
                  </a:lnTo>
                  <a:lnTo>
                    <a:pt x="539" y="61"/>
                  </a:lnTo>
                  <a:lnTo>
                    <a:pt x="539" y="61"/>
                  </a:lnTo>
                  <a:lnTo>
                    <a:pt x="539" y="58"/>
                  </a:lnTo>
                  <a:lnTo>
                    <a:pt x="538" y="58"/>
                  </a:lnTo>
                  <a:lnTo>
                    <a:pt x="538" y="56"/>
                  </a:lnTo>
                  <a:lnTo>
                    <a:pt x="538" y="56"/>
                  </a:lnTo>
                  <a:lnTo>
                    <a:pt x="536" y="56"/>
                  </a:lnTo>
                  <a:lnTo>
                    <a:pt x="536" y="54"/>
                  </a:lnTo>
                  <a:lnTo>
                    <a:pt x="534" y="52"/>
                  </a:lnTo>
                  <a:lnTo>
                    <a:pt x="534" y="52"/>
                  </a:lnTo>
                  <a:lnTo>
                    <a:pt x="532" y="52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6" y="56"/>
                  </a:lnTo>
                  <a:lnTo>
                    <a:pt x="536" y="58"/>
                  </a:lnTo>
                  <a:lnTo>
                    <a:pt x="536" y="59"/>
                  </a:lnTo>
                  <a:lnTo>
                    <a:pt x="534" y="61"/>
                  </a:lnTo>
                  <a:lnTo>
                    <a:pt x="534" y="61"/>
                  </a:lnTo>
                  <a:lnTo>
                    <a:pt x="530" y="63"/>
                  </a:lnTo>
                  <a:lnTo>
                    <a:pt x="532" y="63"/>
                  </a:lnTo>
                  <a:lnTo>
                    <a:pt x="532" y="65"/>
                  </a:lnTo>
                  <a:lnTo>
                    <a:pt x="530" y="65"/>
                  </a:lnTo>
                  <a:lnTo>
                    <a:pt x="532" y="67"/>
                  </a:lnTo>
                  <a:lnTo>
                    <a:pt x="534" y="67"/>
                  </a:lnTo>
                  <a:lnTo>
                    <a:pt x="536" y="68"/>
                  </a:lnTo>
                  <a:lnTo>
                    <a:pt x="538" y="68"/>
                  </a:lnTo>
                  <a:lnTo>
                    <a:pt x="539" y="70"/>
                  </a:lnTo>
                  <a:lnTo>
                    <a:pt x="541" y="72"/>
                  </a:lnTo>
                  <a:lnTo>
                    <a:pt x="543" y="74"/>
                  </a:lnTo>
                  <a:lnTo>
                    <a:pt x="543" y="74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3" y="77"/>
                  </a:lnTo>
                  <a:lnTo>
                    <a:pt x="545" y="79"/>
                  </a:lnTo>
                  <a:lnTo>
                    <a:pt x="545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8" y="83"/>
                  </a:lnTo>
                  <a:lnTo>
                    <a:pt x="548" y="85"/>
                  </a:lnTo>
                  <a:lnTo>
                    <a:pt x="550" y="85"/>
                  </a:lnTo>
                  <a:lnTo>
                    <a:pt x="550" y="86"/>
                  </a:lnTo>
                  <a:lnTo>
                    <a:pt x="550" y="86"/>
                  </a:lnTo>
                  <a:lnTo>
                    <a:pt x="552" y="88"/>
                  </a:lnTo>
                  <a:lnTo>
                    <a:pt x="552" y="88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6" y="88"/>
                  </a:lnTo>
                  <a:lnTo>
                    <a:pt x="558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6"/>
                  </a:lnTo>
                  <a:lnTo>
                    <a:pt x="567" y="86"/>
                  </a:lnTo>
                  <a:lnTo>
                    <a:pt x="568" y="88"/>
                  </a:lnTo>
                  <a:lnTo>
                    <a:pt x="570" y="88"/>
                  </a:lnTo>
                  <a:lnTo>
                    <a:pt x="574" y="90"/>
                  </a:lnTo>
                  <a:lnTo>
                    <a:pt x="574" y="90"/>
                  </a:lnTo>
                  <a:lnTo>
                    <a:pt x="574" y="90"/>
                  </a:lnTo>
                  <a:lnTo>
                    <a:pt x="576" y="90"/>
                  </a:lnTo>
                  <a:lnTo>
                    <a:pt x="579" y="94"/>
                  </a:lnTo>
                  <a:lnTo>
                    <a:pt x="579" y="94"/>
                  </a:lnTo>
                  <a:lnTo>
                    <a:pt x="579" y="94"/>
                  </a:lnTo>
                  <a:lnTo>
                    <a:pt x="579" y="96"/>
                  </a:lnTo>
                  <a:lnTo>
                    <a:pt x="577" y="96"/>
                  </a:lnTo>
                  <a:lnTo>
                    <a:pt x="577" y="96"/>
                  </a:lnTo>
                  <a:lnTo>
                    <a:pt x="577" y="97"/>
                  </a:lnTo>
                  <a:lnTo>
                    <a:pt x="579" y="97"/>
                  </a:lnTo>
                  <a:lnTo>
                    <a:pt x="579" y="99"/>
                  </a:lnTo>
                  <a:lnTo>
                    <a:pt x="579" y="99"/>
                  </a:lnTo>
                  <a:lnTo>
                    <a:pt x="581" y="99"/>
                  </a:lnTo>
                  <a:lnTo>
                    <a:pt x="585" y="99"/>
                  </a:lnTo>
                  <a:lnTo>
                    <a:pt x="585" y="99"/>
                  </a:lnTo>
                  <a:lnTo>
                    <a:pt x="588" y="101"/>
                  </a:lnTo>
                  <a:lnTo>
                    <a:pt x="588" y="101"/>
                  </a:lnTo>
                  <a:lnTo>
                    <a:pt x="585" y="101"/>
                  </a:lnTo>
                  <a:lnTo>
                    <a:pt x="585" y="101"/>
                  </a:lnTo>
                  <a:lnTo>
                    <a:pt x="581" y="101"/>
                  </a:lnTo>
                  <a:lnTo>
                    <a:pt x="581" y="101"/>
                  </a:lnTo>
                  <a:lnTo>
                    <a:pt x="581" y="101"/>
                  </a:lnTo>
                  <a:lnTo>
                    <a:pt x="577" y="99"/>
                  </a:lnTo>
                  <a:lnTo>
                    <a:pt x="577" y="99"/>
                  </a:lnTo>
                  <a:lnTo>
                    <a:pt x="577" y="99"/>
                  </a:lnTo>
                  <a:lnTo>
                    <a:pt x="577" y="99"/>
                  </a:lnTo>
                  <a:lnTo>
                    <a:pt x="577" y="97"/>
                  </a:lnTo>
                  <a:lnTo>
                    <a:pt x="576" y="97"/>
                  </a:lnTo>
                  <a:lnTo>
                    <a:pt x="576" y="96"/>
                  </a:lnTo>
                  <a:lnTo>
                    <a:pt x="576" y="96"/>
                  </a:lnTo>
                  <a:lnTo>
                    <a:pt x="574" y="94"/>
                  </a:lnTo>
                  <a:lnTo>
                    <a:pt x="574" y="94"/>
                  </a:lnTo>
                  <a:lnTo>
                    <a:pt x="574" y="94"/>
                  </a:lnTo>
                  <a:lnTo>
                    <a:pt x="574" y="92"/>
                  </a:lnTo>
                  <a:lnTo>
                    <a:pt x="574" y="92"/>
                  </a:lnTo>
                  <a:lnTo>
                    <a:pt x="572" y="92"/>
                  </a:lnTo>
                  <a:lnTo>
                    <a:pt x="572" y="92"/>
                  </a:lnTo>
                  <a:lnTo>
                    <a:pt x="570" y="90"/>
                  </a:lnTo>
                  <a:lnTo>
                    <a:pt x="570" y="90"/>
                  </a:lnTo>
                  <a:lnTo>
                    <a:pt x="568" y="90"/>
                  </a:lnTo>
                  <a:lnTo>
                    <a:pt x="568" y="90"/>
                  </a:lnTo>
                  <a:lnTo>
                    <a:pt x="567" y="88"/>
                  </a:lnTo>
                  <a:lnTo>
                    <a:pt x="565" y="88"/>
                  </a:lnTo>
                  <a:lnTo>
                    <a:pt x="563" y="90"/>
                  </a:lnTo>
                  <a:lnTo>
                    <a:pt x="559" y="90"/>
                  </a:lnTo>
                  <a:lnTo>
                    <a:pt x="559" y="90"/>
                  </a:lnTo>
                  <a:lnTo>
                    <a:pt x="558" y="90"/>
                  </a:lnTo>
                  <a:lnTo>
                    <a:pt x="556" y="92"/>
                  </a:lnTo>
                  <a:lnTo>
                    <a:pt x="558" y="92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9" y="96"/>
                  </a:lnTo>
                  <a:lnTo>
                    <a:pt x="559" y="96"/>
                  </a:lnTo>
                  <a:lnTo>
                    <a:pt x="559" y="96"/>
                  </a:lnTo>
                  <a:lnTo>
                    <a:pt x="561" y="96"/>
                  </a:lnTo>
                  <a:lnTo>
                    <a:pt x="561" y="97"/>
                  </a:lnTo>
                  <a:lnTo>
                    <a:pt x="561" y="97"/>
                  </a:lnTo>
                  <a:lnTo>
                    <a:pt x="563" y="99"/>
                  </a:lnTo>
                  <a:lnTo>
                    <a:pt x="563" y="99"/>
                  </a:lnTo>
                  <a:lnTo>
                    <a:pt x="565" y="101"/>
                  </a:lnTo>
                  <a:lnTo>
                    <a:pt x="563" y="103"/>
                  </a:lnTo>
                  <a:lnTo>
                    <a:pt x="561" y="105"/>
                  </a:lnTo>
                  <a:lnTo>
                    <a:pt x="561" y="105"/>
                  </a:lnTo>
                  <a:lnTo>
                    <a:pt x="563" y="106"/>
                  </a:lnTo>
                  <a:lnTo>
                    <a:pt x="563" y="108"/>
                  </a:lnTo>
                  <a:lnTo>
                    <a:pt x="563" y="108"/>
                  </a:lnTo>
                  <a:lnTo>
                    <a:pt x="561" y="110"/>
                  </a:lnTo>
                  <a:lnTo>
                    <a:pt x="561" y="110"/>
                  </a:lnTo>
                  <a:lnTo>
                    <a:pt x="561" y="112"/>
                  </a:lnTo>
                  <a:lnTo>
                    <a:pt x="558" y="112"/>
                  </a:lnTo>
                  <a:lnTo>
                    <a:pt x="558" y="112"/>
                  </a:lnTo>
                  <a:lnTo>
                    <a:pt x="559" y="114"/>
                  </a:lnTo>
                  <a:lnTo>
                    <a:pt x="559" y="115"/>
                  </a:lnTo>
                  <a:lnTo>
                    <a:pt x="558" y="115"/>
                  </a:lnTo>
                  <a:lnTo>
                    <a:pt x="554" y="114"/>
                  </a:lnTo>
                  <a:lnTo>
                    <a:pt x="552" y="114"/>
                  </a:lnTo>
                  <a:lnTo>
                    <a:pt x="550" y="115"/>
                  </a:lnTo>
                  <a:lnTo>
                    <a:pt x="548" y="115"/>
                  </a:lnTo>
                  <a:lnTo>
                    <a:pt x="547" y="115"/>
                  </a:lnTo>
                  <a:lnTo>
                    <a:pt x="547" y="115"/>
                  </a:lnTo>
                  <a:lnTo>
                    <a:pt x="545" y="114"/>
                  </a:lnTo>
                  <a:lnTo>
                    <a:pt x="545" y="112"/>
                  </a:lnTo>
                  <a:lnTo>
                    <a:pt x="543" y="112"/>
                  </a:lnTo>
                  <a:lnTo>
                    <a:pt x="543" y="112"/>
                  </a:lnTo>
                  <a:lnTo>
                    <a:pt x="543" y="112"/>
                  </a:lnTo>
                  <a:lnTo>
                    <a:pt x="543" y="110"/>
                  </a:lnTo>
                  <a:lnTo>
                    <a:pt x="545" y="112"/>
                  </a:lnTo>
                  <a:lnTo>
                    <a:pt x="545" y="112"/>
                  </a:lnTo>
                  <a:lnTo>
                    <a:pt x="547" y="112"/>
                  </a:lnTo>
                  <a:lnTo>
                    <a:pt x="547" y="112"/>
                  </a:lnTo>
                  <a:lnTo>
                    <a:pt x="548" y="112"/>
                  </a:lnTo>
                  <a:lnTo>
                    <a:pt x="548" y="110"/>
                  </a:lnTo>
                  <a:lnTo>
                    <a:pt x="548" y="110"/>
                  </a:lnTo>
                  <a:lnTo>
                    <a:pt x="550" y="110"/>
                  </a:lnTo>
                  <a:lnTo>
                    <a:pt x="550" y="108"/>
                  </a:lnTo>
                  <a:lnTo>
                    <a:pt x="552" y="108"/>
                  </a:lnTo>
                  <a:lnTo>
                    <a:pt x="552" y="108"/>
                  </a:lnTo>
                  <a:lnTo>
                    <a:pt x="554" y="108"/>
                  </a:lnTo>
                  <a:lnTo>
                    <a:pt x="554" y="108"/>
                  </a:lnTo>
                  <a:lnTo>
                    <a:pt x="552" y="108"/>
                  </a:lnTo>
                  <a:lnTo>
                    <a:pt x="550" y="108"/>
                  </a:lnTo>
                  <a:lnTo>
                    <a:pt x="550" y="108"/>
                  </a:lnTo>
                  <a:lnTo>
                    <a:pt x="548" y="108"/>
                  </a:lnTo>
                  <a:lnTo>
                    <a:pt x="548" y="106"/>
                  </a:lnTo>
                  <a:lnTo>
                    <a:pt x="552" y="108"/>
                  </a:lnTo>
                  <a:lnTo>
                    <a:pt x="552" y="108"/>
                  </a:lnTo>
                  <a:lnTo>
                    <a:pt x="554" y="108"/>
                  </a:lnTo>
                  <a:lnTo>
                    <a:pt x="554" y="106"/>
                  </a:lnTo>
                  <a:lnTo>
                    <a:pt x="552" y="106"/>
                  </a:lnTo>
                  <a:lnTo>
                    <a:pt x="554" y="106"/>
                  </a:lnTo>
                  <a:lnTo>
                    <a:pt x="554" y="105"/>
                  </a:lnTo>
                  <a:lnTo>
                    <a:pt x="554" y="105"/>
                  </a:lnTo>
                  <a:lnTo>
                    <a:pt x="554" y="103"/>
                  </a:lnTo>
                  <a:lnTo>
                    <a:pt x="554" y="103"/>
                  </a:lnTo>
                  <a:lnTo>
                    <a:pt x="556" y="103"/>
                  </a:lnTo>
                  <a:lnTo>
                    <a:pt x="556" y="101"/>
                  </a:lnTo>
                  <a:lnTo>
                    <a:pt x="554" y="101"/>
                  </a:lnTo>
                  <a:lnTo>
                    <a:pt x="556" y="101"/>
                  </a:lnTo>
                  <a:lnTo>
                    <a:pt x="554" y="97"/>
                  </a:lnTo>
                  <a:lnTo>
                    <a:pt x="552" y="97"/>
                  </a:lnTo>
                  <a:lnTo>
                    <a:pt x="552" y="96"/>
                  </a:lnTo>
                  <a:lnTo>
                    <a:pt x="554" y="94"/>
                  </a:lnTo>
                  <a:lnTo>
                    <a:pt x="552" y="94"/>
                  </a:lnTo>
                  <a:lnTo>
                    <a:pt x="547" y="90"/>
                  </a:lnTo>
                  <a:lnTo>
                    <a:pt x="545" y="90"/>
                  </a:lnTo>
                  <a:lnTo>
                    <a:pt x="543" y="88"/>
                  </a:lnTo>
                  <a:lnTo>
                    <a:pt x="543" y="86"/>
                  </a:lnTo>
                  <a:lnTo>
                    <a:pt x="543" y="86"/>
                  </a:lnTo>
                  <a:lnTo>
                    <a:pt x="543" y="85"/>
                  </a:lnTo>
                  <a:lnTo>
                    <a:pt x="543" y="85"/>
                  </a:lnTo>
                  <a:lnTo>
                    <a:pt x="541" y="83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9" y="81"/>
                  </a:lnTo>
                  <a:lnTo>
                    <a:pt x="539" y="81"/>
                  </a:lnTo>
                  <a:lnTo>
                    <a:pt x="539" y="79"/>
                  </a:lnTo>
                  <a:lnTo>
                    <a:pt x="538" y="79"/>
                  </a:lnTo>
                  <a:lnTo>
                    <a:pt x="538" y="79"/>
                  </a:lnTo>
                  <a:lnTo>
                    <a:pt x="538" y="79"/>
                  </a:lnTo>
                  <a:lnTo>
                    <a:pt x="538" y="79"/>
                  </a:lnTo>
                  <a:lnTo>
                    <a:pt x="536" y="77"/>
                  </a:lnTo>
                  <a:lnTo>
                    <a:pt x="536" y="77"/>
                  </a:lnTo>
                  <a:lnTo>
                    <a:pt x="538" y="76"/>
                  </a:lnTo>
                  <a:lnTo>
                    <a:pt x="538" y="76"/>
                  </a:lnTo>
                  <a:lnTo>
                    <a:pt x="536" y="74"/>
                  </a:lnTo>
                  <a:lnTo>
                    <a:pt x="536" y="74"/>
                  </a:lnTo>
                  <a:lnTo>
                    <a:pt x="534" y="72"/>
                  </a:lnTo>
                  <a:lnTo>
                    <a:pt x="532" y="70"/>
                  </a:lnTo>
                  <a:lnTo>
                    <a:pt x="530" y="68"/>
                  </a:lnTo>
                  <a:lnTo>
                    <a:pt x="529" y="68"/>
                  </a:lnTo>
                  <a:lnTo>
                    <a:pt x="527" y="67"/>
                  </a:lnTo>
                  <a:lnTo>
                    <a:pt x="525" y="67"/>
                  </a:lnTo>
                  <a:lnTo>
                    <a:pt x="525" y="67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5" y="63"/>
                  </a:lnTo>
                  <a:lnTo>
                    <a:pt x="525" y="63"/>
                  </a:lnTo>
                  <a:lnTo>
                    <a:pt x="525" y="63"/>
                  </a:lnTo>
                  <a:lnTo>
                    <a:pt x="525" y="61"/>
                  </a:lnTo>
                  <a:lnTo>
                    <a:pt x="525" y="61"/>
                  </a:lnTo>
                  <a:lnTo>
                    <a:pt x="525" y="59"/>
                  </a:lnTo>
                  <a:lnTo>
                    <a:pt x="525" y="58"/>
                  </a:lnTo>
                  <a:lnTo>
                    <a:pt x="523" y="58"/>
                  </a:lnTo>
                  <a:lnTo>
                    <a:pt x="523" y="56"/>
                  </a:lnTo>
                  <a:lnTo>
                    <a:pt x="521" y="56"/>
                  </a:lnTo>
                  <a:lnTo>
                    <a:pt x="521" y="56"/>
                  </a:lnTo>
                  <a:lnTo>
                    <a:pt x="521" y="54"/>
                  </a:lnTo>
                  <a:lnTo>
                    <a:pt x="521" y="54"/>
                  </a:lnTo>
                  <a:lnTo>
                    <a:pt x="518" y="54"/>
                  </a:lnTo>
                  <a:lnTo>
                    <a:pt x="514" y="54"/>
                  </a:lnTo>
                  <a:lnTo>
                    <a:pt x="510" y="54"/>
                  </a:lnTo>
                  <a:lnTo>
                    <a:pt x="510" y="54"/>
                  </a:lnTo>
                  <a:lnTo>
                    <a:pt x="507" y="54"/>
                  </a:lnTo>
                  <a:lnTo>
                    <a:pt x="505" y="54"/>
                  </a:lnTo>
                  <a:lnTo>
                    <a:pt x="503" y="54"/>
                  </a:lnTo>
                  <a:lnTo>
                    <a:pt x="503" y="54"/>
                  </a:lnTo>
                  <a:lnTo>
                    <a:pt x="503" y="56"/>
                  </a:lnTo>
                  <a:lnTo>
                    <a:pt x="503" y="56"/>
                  </a:lnTo>
                  <a:lnTo>
                    <a:pt x="503" y="58"/>
                  </a:lnTo>
                  <a:lnTo>
                    <a:pt x="505" y="59"/>
                  </a:lnTo>
                  <a:lnTo>
                    <a:pt x="505" y="61"/>
                  </a:lnTo>
                  <a:lnTo>
                    <a:pt x="505" y="61"/>
                  </a:lnTo>
                  <a:lnTo>
                    <a:pt x="505" y="63"/>
                  </a:lnTo>
                  <a:lnTo>
                    <a:pt x="505" y="65"/>
                  </a:lnTo>
                  <a:lnTo>
                    <a:pt x="505" y="67"/>
                  </a:lnTo>
                  <a:lnTo>
                    <a:pt x="503" y="68"/>
                  </a:lnTo>
                  <a:lnTo>
                    <a:pt x="503" y="68"/>
                  </a:lnTo>
                  <a:lnTo>
                    <a:pt x="501" y="70"/>
                  </a:lnTo>
                  <a:lnTo>
                    <a:pt x="501" y="72"/>
                  </a:lnTo>
                  <a:lnTo>
                    <a:pt x="501" y="72"/>
                  </a:lnTo>
                  <a:lnTo>
                    <a:pt x="501" y="70"/>
                  </a:lnTo>
                  <a:lnTo>
                    <a:pt x="503" y="70"/>
                  </a:lnTo>
                  <a:lnTo>
                    <a:pt x="503" y="72"/>
                  </a:lnTo>
                  <a:lnTo>
                    <a:pt x="503" y="72"/>
                  </a:lnTo>
                  <a:lnTo>
                    <a:pt x="501" y="74"/>
                  </a:lnTo>
                  <a:lnTo>
                    <a:pt x="501" y="74"/>
                  </a:lnTo>
                  <a:lnTo>
                    <a:pt x="503" y="76"/>
                  </a:lnTo>
                  <a:lnTo>
                    <a:pt x="503" y="74"/>
                  </a:lnTo>
                  <a:lnTo>
                    <a:pt x="505" y="74"/>
                  </a:lnTo>
                  <a:lnTo>
                    <a:pt x="505" y="74"/>
                  </a:lnTo>
                  <a:lnTo>
                    <a:pt x="507" y="76"/>
                  </a:lnTo>
                  <a:lnTo>
                    <a:pt x="507" y="76"/>
                  </a:lnTo>
                  <a:lnTo>
                    <a:pt x="509" y="77"/>
                  </a:lnTo>
                  <a:lnTo>
                    <a:pt x="509" y="79"/>
                  </a:lnTo>
                  <a:lnTo>
                    <a:pt x="509" y="79"/>
                  </a:lnTo>
                  <a:lnTo>
                    <a:pt x="510" y="81"/>
                  </a:lnTo>
                  <a:lnTo>
                    <a:pt x="510" y="81"/>
                  </a:lnTo>
                  <a:lnTo>
                    <a:pt x="509" y="81"/>
                  </a:lnTo>
                  <a:lnTo>
                    <a:pt x="509" y="81"/>
                  </a:lnTo>
                  <a:lnTo>
                    <a:pt x="509" y="83"/>
                  </a:lnTo>
                  <a:lnTo>
                    <a:pt x="510" y="85"/>
                  </a:lnTo>
                  <a:lnTo>
                    <a:pt x="512" y="86"/>
                  </a:lnTo>
                  <a:lnTo>
                    <a:pt x="510" y="85"/>
                  </a:lnTo>
                  <a:lnTo>
                    <a:pt x="512" y="85"/>
                  </a:lnTo>
                  <a:lnTo>
                    <a:pt x="514" y="85"/>
                  </a:lnTo>
                  <a:lnTo>
                    <a:pt x="516" y="86"/>
                  </a:lnTo>
                  <a:lnTo>
                    <a:pt x="518" y="86"/>
                  </a:lnTo>
                  <a:lnTo>
                    <a:pt x="518" y="86"/>
                  </a:lnTo>
                  <a:lnTo>
                    <a:pt x="518" y="86"/>
                  </a:lnTo>
                  <a:lnTo>
                    <a:pt x="519" y="88"/>
                  </a:lnTo>
                  <a:lnTo>
                    <a:pt x="521" y="90"/>
                  </a:lnTo>
                  <a:lnTo>
                    <a:pt x="523" y="90"/>
                  </a:lnTo>
                  <a:lnTo>
                    <a:pt x="525" y="92"/>
                  </a:lnTo>
                  <a:lnTo>
                    <a:pt x="525" y="90"/>
                  </a:lnTo>
                  <a:lnTo>
                    <a:pt x="527" y="92"/>
                  </a:lnTo>
                  <a:lnTo>
                    <a:pt x="527" y="92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7" y="97"/>
                  </a:lnTo>
                  <a:lnTo>
                    <a:pt x="527" y="97"/>
                  </a:lnTo>
                  <a:lnTo>
                    <a:pt x="527" y="99"/>
                  </a:lnTo>
                  <a:lnTo>
                    <a:pt x="525" y="97"/>
                  </a:lnTo>
                  <a:lnTo>
                    <a:pt x="525" y="97"/>
                  </a:lnTo>
                  <a:lnTo>
                    <a:pt x="523" y="96"/>
                  </a:lnTo>
                  <a:lnTo>
                    <a:pt x="521" y="96"/>
                  </a:lnTo>
                  <a:lnTo>
                    <a:pt x="516" y="94"/>
                  </a:lnTo>
                  <a:lnTo>
                    <a:pt x="514" y="92"/>
                  </a:lnTo>
                  <a:lnTo>
                    <a:pt x="512" y="92"/>
                  </a:lnTo>
                  <a:lnTo>
                    <a:pt x="510" y="90"/>
                  </a:lnTo>
                  <a:lnTo>
                    <a:pt x="507" y="90"/>
                  </a:lnTo>
                  <a:lnTo>
                    <a:pt x="507" y="90"/>
                  </a:lnTo>
                  <a:lnTo>
                    <a:pt x="507" y="90"/>
                  </a:lnTo>
                  <a:lnTo>
                    <a:pt x="507" y="90"/>
                  </a:lnTo>
                  <a:lnTo>
                    <a:pt x="505" y="90"/>
                  </a:lnTo>
                  <a:lnTo>
                    <a:pt x="501" y="88"/>
                  </a:lnTo>
                  <a:lnTo>
                    <a:pt x="501" y="88"/>
                  </a:lnTo>
                  <a:lnTo>
                    <a:pt x="496" y="86"/>
                  </a:lnTo>
                  <a:lnTo>
                    <a:pt x="494" y="86"/>
                  </a:lnTo>
                  <a:lnTo>
                    <a:pt x="491" y="86"/>
                  </a:lnTo>
                  <a:lnTo>
                    <a:pt x="491" y="86"/>
                  </a:lnTo>
                  <a:lnTo>
                    <a:pt x="487" y="85"/>
                  </a:lnTo>
                  <a:lnTo>
                    <a:pt x="487" y="85"/>
                  </a:lnTo>
                  <a:lnTo>
                    <a:pt x="481" y="85"/>
                  </a:lnTo>
                  <a:lnTo>
                    <a:pt x="480" y="85"/>
                  </a:lnTo>
                  <a:lnTo>
                    <a:pt x="478" y="85"/>
                  </a:lnTo>
                  <a:lnTo>
                    <a:pt x="478" y="85"/>
                  </a:lnTo>
                  <a:lnTo>
                    <a:pt x="476" y="85"/>
                  </a:lnTo>
                  <a:lnTo>
                    <a:pt x="478" y="85"/>
                  </a:lnTo>
                  <a:lnTo>
                    <a:pt x="476" y="86"/>
                  </a:lnTo>
                  <a:lnTo>
                    <a:pt x="474" y="86"/>
                  </a:lnTo>
                  <a:lnTo>
                    <a:pt x="476" y="88"/>
                  </a:lnTo>
                  <a:lnTo>
                    <a:pt x="476" y="88"/>
                  </a:lnTo>
                  <a:lnTo>
                    <a:pt x="478" y="90"/>
                  </a:lnTo>
                  <a:lnTo>
                    <a:pt x="481" y="92"/>
                  </a:lnTo>
                  <a:lnTo>
                    <a:pt x="481" y="94"/>
                  </a:lnTo>
                  <a:lnTo>
                    <a:pt x="481" y="94"/>
                  </a:lnTo>
                  <a:lnTo>
                    <a:pt x="480" y="96"/>
                  </a:lnTo>
                  <a:lnTo>
                    <a:pt x="478" y="96"/>
                  </a:lnTo>
                  <a:lnTo>
                    <a:pt x="478" y="97"/>
                  </a:lnTo>
                  <a:lnTo>
                    <a:pt x="478" y="97"/>
                  </a:lnTo>
                  <a:lnTo>
                    <a:pt x="478" y="97"/>
                  </a:lnTo>
                  <a:lnTo>
                    <a:pt x="478" y="99"/>
                  </a:lnTo>
                  <a:lnTo>
                    <a:pt x="478" y="99"/>
                  </a:lnTo>
                  <a:lnTo>
                    <a:pt x="476" y="99"/>
                  </a:lnTo>
                  <a:lnTo>
                    <a:pt x="474" y="99"/>
                  </a:lnTo>
                  <a:lnTo>
                    <a:pt x="472" y="97"/>
                  </a:lnTo>
                  <a:lnTo>
                    <a:pt x="474" y="97"/>
                  </a:lnTo>
                  <a:lnTo>
                    <a:pt x="474" y="96"/>
                  </a:lnTo>
                  <a:lnTo>
                    <a:pt x="474" y="96"/>
                  </a:lnTo>
                  <a:lnTo>
                    <a:pt x="472" y="94"/>
                  </a:lnTo>
                  <a:lnTo>
                    <a:pt x="471" y="94"/>
                  </a:lnTo>
                  <a:lnTo>
                    <a:pt x="467" y="94"/>
                  </a:lnTo>
                  <a:lnTo>
                    <a:pt x="467" y="96"/>
                  </a:lnTo>
                  <a:lnTo>
                    <a:pt x="465" y="96"/>
                  </a:lnTo>
                  <a:lnTo>
                    <a:pt x="463" y="99"/>
                  </a:lnTo>
                  <a:lnTo>
                    <a:pt x="463" y="99"/>
                  </a:lnTo>
                  <a:lnTo>
                    <a:pt x="462" y="97"/>
                  </a:lnTo>
                  <a:lnTo>
                    <a:pt x="460" y="97"/>
                  </a:lnTo>
                  <a:lnTo>
                    <a:pt x="460" y="97"/>
                  </a:lnTo>
                  <a:lnTo>
                    <a:pt x="456" y="97"/>
                  </a:lnTo>
                  <a:lnTo>
                    <a:pt x="454" y="99"/>
                  </a:lnTo>
                  <a:lnTo>
                    <a:pt x="454" y="99"/>
                  </a:lnTo>
                  <a:lnTo>
                    <a:pt x="451" y="99"/>
                  </a:lnTo>
                  <a:lnTo>
                    <a:pt x="451" y="101"/>
                  </a:lnTo>
                  <a:lnTo>
                    <a:pt x="453" y="103"/>
                  </a:lnTo>
                  <a:lnTo>
                    <a:pt x="453" y="103"/>
                  </a:lnTo>
                  <a:lnTo>
                    <a:pt x="451" y="103"/>
                  </a:lnTo>
                  <a:lnTo>
                    <a:pt x="451" y="103"/>
                  </a:lnTo>
                  <a:lnTo>
                    <a:pt x="449" y="101"/>
                  </a:lnTo>
                  <a:lnTo>
                    <a:pt x="449" y="101"/>
                  </a:lnTo>
                  <a:lnTo>
                    <a:pt x="449" y="103"/>
                  </a:lnTo>
                  <a:lnTo>
                    <a:pt x="447" y="101"/>
                  </a:lnTo>
                  <a:lnTo>
                    <a:pt x="445" y="99"/>
                  </a:lnTo>
                  <a:lnTo>
                    <a:pt x="445" y="99"/>
                  </a:lnTo>
                  <a:lnTo>
                    <a:pt x="445" y="99"/>
                  </a:lnTo>
                  <a:lnTo>
                    <a:pt x="445" y="97"/>
                  </a:lnTo>
                  <a:lnTo>
                    <a:pt x="445" y="97"/>
                  </a:lnTo>
                  <a:lnTo>
                    <a:pt x="443" y="96"/>
                  </a:lnTo>
                  <a:lnTo>
                    <a:pt x="443" y="96"/>
                  </a:lnTo>
                  <a:lnTo>
                    <a:pt x="443" y="96"/>
                  </a:lnTo>
                  <a:lnTo>
                    <a:pt x="443" y="96"/>
                  </a:lnTo>
                  <a:lnTo>
                    <a:pt x="443" y="96"/>
                  </a:lnTo>
                  <a:lnTo>
                    <a:pt x="443" y="96"/>
                  </a:lnTo>
                  <a:lnTo>
                    <a:pt x="443" y="96"/>
                  </a:lnTo>
                  <a:lnTo>
                    <a:pt x="442" y="96"/>
                  </a:lnTo>
                  <a:lnTo>
                    <a:pt x="442" y="97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0" y="99"/>
                  </a:lnTo>
                  <a:lnTo>
                    <a:pt x="440" y="99"/>
                  </a:lnTo>
                  <a:lnTo>
                    <a:pt x="438" y="97"/>
                  </a:lnTo>
                  <a:lnTo>
                    <a:pt x="438" y="97"/>
                  </a:lnTo>
                  <a:lnTo>
                    <a:pt x="438" y="97"/>
                  </a:lnTo>
                  <a:lnTo>
                    <a:pt x="436" y="99"/>
                  </a:lnTo>
                  <a:lnTo>
                    <a:pt x="436" y="99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38" y="101"/>
                  </a:lnTo>
                  <a:lnTo>
                    <a:pt x="438" y="101"/>
                  </a:lnTo>
                  <a:lnTo>
                    <a:pt x="436" y="101"/>
                  </a:lnTo>
                  <a:lnTo>
                    <a:pt x="436" y="101"/>
                  </a:lnTo>
                  <a:lnTo>
                    <a:pt x="436" y="99"/>
                  </a:lnTo>
                  <a:lnTo>
                    <a:pt x="433" y="101"/>
                  </a:lnTo>
                  <a:lnTo>
                    <a:pt x="433" y="101"/>
                  </a:lnTo>
                  <a:lnTo>
                    <a:pt x="429" y="103"/>
                  </a:lnTo>
                  <a:lnTo>
                    <a:pt x="429" y="101"/>
                  </a:lnTo>
                  <a:lnTo>
                    <a:pt x="429" y="103"/>
                  </a:lnTo>
                  <a:lnTo>
                    <a:pt x="427" y="103"/>
                  </a:lnTo>
                  <a:lnTo>
                    <a:pt x="420" y="108"/>
                  </a:lnTo>
                  <a:lnTo>
                    <a:pt x="420" y="106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08"/>
                  </a:lnTo>
                  <a:lnTo>
                    <a:pt x="416" y="110"/>
                  </a:lnTo>
                  <a:lnTo>
                    <a:pt x="416" y="108"/>
                  </a:lnTo>
                  <a:lnTo>
                    <a:pt x="416" y="110"/>
                  </a:lnTo>
                  <a:lnTo>
                    <a:pt x="416" y="112"/>
                  </a:lnTo>
                  <a:lnTo>
                    <a:pt x="416" y="114"/>
                  </a:lnTo>
                  <a:lnTo>
                    <a:pt x="416" y="115"/>
                  </a:lnTo>
                  <a:lnTo>
                    <a:pt x="416" y="115"/>
                  </a:lnTo>
                  <a:lnTo>
                    <a:pt x="414" y="117"/>
                  </a:lnTo>
                  <a:lnTo>
                    <a:pt x="413" y="117"/>
                  </a:lnTo>
                  <a:lnTo>
                    <a:pt x="413" y="117"/>
                  </a:lnTo>
                  <a:lnTo>
                    <a:pt x="413" y="119"/>
                  </a:lnTo>
                  <a:lnTo>
                    <a:pt x="411" y="117"/>
                  </a:lnTo>
                  <a:lnTo>
                    <a:pt x="411" y="117"/>
                  </a:lnTo>
                  <a:lnTo>
                    <a:pt x="409" y="117"/>
                  </a:lnTo>
                  <a:lnTo>
                    <a:pt x="409" y="117"/>
                  </a:lnTo>
                  <a:lnTo>
                    <a:pt x="407" y="117"/>
                  </a:lnTo>
                  <a:lnTo>
                    <a:pt x="405" y="115"/>
                  </a:lnTo>
                  <a:lnTo>
                    <a:pt x="404" y="114"/>
                  </a:lnTo>
                  <a:lnTo>
                    <a:pt x="402" y="114"/>
                  </a:lnTo>
                  <a:lnTo>
                    <a:pt x="400" y="112"/>
                  </a:lnTo>
                  <a:lnTo>
                    <a:pt x="400" y="112"/>
                  </a:lnTo>
                  <a:lnTo>
                    <a:pt x="400" y="110"/>
                  </a:lnTo>
                  <a:lnTo>
                    <a:pt x="400" y="110"/>
                  </a:lnTo>
                  <a:lnTo>
                    <a:pt x="400" y="110"/>
                  </a:lnTo>
                  <a:lnTo>
                    <a:pt x="400" y="108"/>
                  </a:lnTo>
                  <a:lnTo>
                    <a:pt x="402" y="108"/>
                  </a:lnTo>
                  <a:lnTo>
                    <a:pt x="407" y="108"/>
                  </a:lnTo>
                  <a:lnTo>
                    <a:pt x="405" y="106"/>
                  </a:lnTo>
                  <a:lnTo>
                    <a:pt x="405" y="105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2" y="103"/>
                  </a:lnTo>
                  <a:lnTo>
                    <a:pt x="402" y="103"/>
                  </a:lnTo>
                  <a:lnTo>
                    <a:pt x="402" y="103"/>
                  </a:lnTo>
                  <a:lnTo>
                    <a:pt x="400" y="101"/>
                  </a:lnTo>
                  <a:lnTo>
                    <a:pt x="396" y="101"/>
                  </a:lnTo>
                  <a:lnTo>
                    <a:pt x="395" y="101"/>
                  </a:lnTo>
                  <a:lnTo>
                    <a:pt x="393" y="101"/>
                  </a:lnTo>
                  <a:lnTo>
                    <a:pt x="391" y="101"/>
                  </a:lnTo>
                  <a:lnTo>
                    <a:pt x="389" y="101"/>
                  </a:lnTo>
                  <a:lnTo>
                    <a:pt x="386" y="99"/>
                  </a:lnTo>
                  <a:lnTo>
                    <a:pt x="386" y="101"/>
                  </a:lnTo>
                  <a:lnTo>
                    <a:pt x="391" y="103"/>
                  </a:lnTo>
                  <a:lnTo>
                    <a:pt x="393" y="105"/>
                  </a:lnTo>
                  <a:lnTo>
                    <a:pt x="393" y="106"/>
                  </a:lnTo>
                  <a:lnTo>
                    <a:pt x="393" y="108"/>
                  </a:lnTo>
                  <a:lnTo>
                    <a:pt x="393" y="108"/>
                  </a:lnTo>
                  <a:lnTo>
                    <a:pt x="393" y="112"/>
                  </a:lnTo>
                  <a:lnTo>
                    <a:pt x="393" y="112"/>
                  </a:lnTo>
                  <a:lnTo>
                    <a:pt x="395" y="114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6" y="115"/>
                  </a:lnTo>
                  <a:lnTo>
                    <a:pt x="398" y="115"/>
                  </a:lnTo>
                  <a:lnTo>
                    <a:pt x="398" y="117"/>
                  </a:lnTo>
                  <a:lnTo>
                    <a:pt x="398" y="117"/>
                  </a:lnTo>
                  <a:lnTo>
                    <a:pt x="400" y="119"/>
                  </a:lnTo>
                  <a:lnTo>
                    <a:pt x="400" y="119"/>
                  </a:lnTo>
                  <a:lnTo>
                    <a:pt x="398" y="121"/>
                  </a:lnTo>
                  <a:lnTo>
                    <a:pt x="398" y="123"/>
                  </a:lnTo>
                  <a:lnTo>
                    <a:pt x="400" y="124"/>
                  </a:lnTo>
                  <a:lnTo>
                    <a:pt x="400" y="126"/>
                  </a:lnTo>
                  <a:lnTo>
                    <a:pt x="400" y="126"/>
                  </a:lnTo>
                  <a:lnTo>
                    <a:pt x="398" y="124"/>
                  </a:lnTo>
                  <a:lnTo>
                    <a:pt x="396" y="124"/>
                  </a:lnTo>
                  <a:lnTo>
                    <a:pt x="396" y="124"/>
                  </a:lnTo>
                  <a:lnTo>
                    <a:pt x="395" y="124"/>
                  </a:lnTo>
                  <a:lnTo>
                    <a:pt x="396" y="124"/>
                  </a:lnTo>
                  <a:lnTo>
                    <a:pt x="396" y="123"/>
                  </a:lnTo>
                  <a:lnTo>
                    <a:pt x="393" y="121"/>
                  </a:lnTo>
                  <a:lnTo>
                    <a:pt x="393" y="121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3"/>
                  </a:lnTo>
                  <a:lnTo>
                    <a:pt x="386" y="124"/>
                  </a:lnTo>
                  <a:lnTo>
                    <a:pt x="384" y="126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80" y="126"/>
                  </a:lnTo>
                  <a:lnTo>
                    <a:pt x="378" y="128"/>
                  </a:lnTo>
                  <a:lnTo>
                    <a:pt x="378" y="128"/>
                  </a:lnTo>
                  <a:lnTo>
                    <a:pt x="376" y="130"/>
                  </a:lnTo>
                  <a:lnTo>
                    <a:pt x="376" y="130"/>
                  </a:lnTo>
                  <a:lnTo>
                    <a:pt x="376" y="130"/>
                  </a:lnTo>
                  <a:lnTo>
                    <a:pt x="376" y="132"/>
                  </a:lnTo>
                  <a:lnTo>
                    <a:pt x="378" y="133"/>
                  </a:lnTo>
                  <a:lnTo>
                    <a:pt x="380" y="135"/>
                  </a:lnTo>
                  <a:lnTo>
                    <a:pt x="382" y="135"/>
                  </a:lnTo>
                  <a:lnTo>
                    <a:pt x="384" y="139"/>
                  </a:lnTo>
                  <a:lnTo>
                    <a:pt x="384" y="139"/>
                  </a:lnTo>
                  <a:lnTo>
                    <a:pt x="386" y="141"/>
                  </a:lnTo>
                  <a:lnTo>
                    <a:pt x="386" y="141"/>
                  </a:lnTo>
                  <a:lnTo>
                    <a:pt x="384" y="141"/>
                  </a:lnTo>
                  <a:lnTo>
                    <a:pt x="384" y="141"/>
                  </a:lnTo>
                  <a:lnTo>
                    <a:pt x="380" y="139"/>
                  </a:lnTo>
                  <a:lnTo>
                    <a:pt x="380" y="141"/>
                  </a:lnTo>
                  <a:lnTo>
                    <a:pt x="380" y="141"/>
                  </a:lnTo>
                  <a:lnTo>
                    <a:pt x="378" y="141"/>
                  </a:lnTo>
                  <a:lnTo>
                    <a:pt x="376" y="139"/>
                  </a:lnTo>
                  <a:lnTo>
                    <a:pt x="373" y="139"/>
                  </a:lnTo>
                  <a:lnTo>
                    <a:pt x="371" y="139"/>
                  </a:lnTo>
                  <a:lnTo>
                    <a:pt x="371" y="137"/>
                  </a:lnTo>
                  <a:lnTo>
                    <a:pt x="369" y="139"/>
                  </a:lnTo>
                  <a:lnTo>
                    <a:pt x="369" y="141"/>
                  </a:lnTo>
                  <a:lnTo>
                    <a:pt x="367" y="139"/>
                  </a:lnTo>
                  <a:lnTo>
                    <a:pt x="369" y="137"/>
                  </a:lnTo>
                  <a:lnTo>
                    <a:pt x="367" y="137"/>
                  </a:lnTo>
                  <a:lnTo>
                    <a:pt x="366" y="137"/>
                  </a:lnTo>
                  <a:lnTo>
                    <a:pt x="366" y="135"/>
                  </a:lnTo>
                  <a:lnTo>
                    <a:pt x="364" y="135"/>
                  </a:lnTo>
                  <a:lnTo>
                    <a:pt x="362" y="135"/>
                  </a:lnTo>
                  <a:lnTo>
                    <a:pt x="360" y="135"/>
                  </a:lnTo>
                  <a:lnTo>
                    <a:pt x="360" y="135"/>
                  </a:lnTo>
                  <a:lnTo>
                    <a:pt x="360" y="137"/>
                  </a:lnTo>
                  <a:lnTo>
                    <a:pt x="358" y="137"/>
                  </a:lnTo>
                  <a:lnTo>
                    <a:pt x="358" y="137"/>
                  </a:lnTo>
                  <a:lnTo>
                    <a:pt x="360" y="139"/>
                  </a:lnTo>
                  <a:lnTo>
                    <a:pt x="362" y="139"/>
                  </a:lnTo>
                  <a:lnTo>
                    <a:pt x="362" y="141"/>
                  </a:lnTo>
                  <a:lnTo>
                    <a:pt x="366" y="143"/>
                  </a:lnTo>
                  <a:lnTo>
                    <a:pt x="367" y="141"/>
                  </a:lnTo>
                  <a:lnTo>
                    <a:pt x="369" y="143"/>
                  </a:lnTo>
                  <a:lnTo>
                    <a:pt x="371" y="146"/>
                  </a:lnTo>
                  <a:lnTo>
                    <a:pt x="371" y="146"/>
                  </a:lnTo>
                  <a:lnTo>
                    <a:pt x="369" y="146"/>
                  </a:lnTo>
                  <a:lnTo>
                    <a:pt x="367" y="146"/>
                  </a:lnTo>
                  <a:lnTo>
                    <a:pt x="367" y="148"/>
                  </a:lnTo>
                  <a:lnTo>
                    <a:pt x="367" y="148"/>
                  </a:lnTo>
                  <a:lnTo>
                    <a:pt x="366" y="148"/>
                  </a:lnTo>
                  <a:lnTo>
                    <a:pt x="366" y="148"/>
                  </a:lnTo>
                  <a:lnTo>
                    <a:pt x="362" y="146"/>
                  </a:lnTo>
                  <a:lnTo>
                    <a:pt x="360" y="146"/>
                  </a:lnTo>
                  <a:lnTo>
                    <a:pt x="358" y="144"/>
                  </a:lnTo>
                  <a:lnTo>
                    <a:pt x="358" y="144"/>
                  </a:lnTo>
                  <a:lnTo>
                    <a:pt x="357" y="144"/>
                  </a:lnTo>
                  <a:lnTo>
                    <a:pt x="357" y="143"/>
                  </a:lnTo>
                  <a:lnTo>
                    <a:pt x="355" y="143"/>
                  </a:lnTo>
                  <a:lnTo>
                    <a:pt x="355" y="143"/>
                  </a:lnTo>
                  <a:lnTo>
                    <a:pt x="353" y="143"/>
                  </a:lnTo>
                  <a:lnTo>
                    <a:pt x="351" y="143"/>
                  </a:lnTo>
                  <a:lnTo>
                    <a:pt x="349" y="141"/>
                  </a:lnTo>
                  <a:lnTo>
                    <a:pt x="349" y="143"/>
                  </a:lnTo>
                  <a:lnTo>
                    <a:pt x="349" y="141"/>
                  </a:lnTo>
                  <a:lnTo>
                    <a:pt x="349" y="141"/>
                  </a:lnTo>
                  <a:lnTo>
                    <a:pt x="349" y="139"/>
                  </a:lnTo>
                  <a:lnTo>
                    <a:pt x="349" y="137"/>
                  </a:lnTo>
                  <a:lnTo>
                    <a:pt x="347" y="137"/>
                  </a:lnTo>
                  <a:lnTo>
                    <a:pt x="347" y="135"/>
                  </a:lnTo>
                  <a:lnTo>
                    <a:pt x="344" y="133"/>
                  </a:lnTo>
                  <a:lnTo>
                    <a:pt x="344" y="132"/>
                  </a:lnTo>
                  <a:lnTo>
                    <a:pt x="346" y="132"/>
                  </a:lnTo>
                  <a:lnTo>
                    <a:pt x="346" y="130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4" y="128"/>
                  </a:lnTo>
                  <a:lnTo>
                    <a:pt x="344" y="126"/>
                  </a:lnTo>
                  <a:lnTo>
                    <a:pt x="342" y="126"/>
                  </a:lnTo>
                  <a:lnTo>
                    <a:pt x="340" y="126"/>
                  </a:lnTo>
                  <a:lnTo>
                    <a:pt x="340" y="124"/>
                  </a:lnTo>
                  <a:lnTo>
                    <a:pt x="338" y="124"/>
                  </a:lnTo>
                  <a:lnTo>
                    <a:pt x="337" y="124"/>
                  </a:lnTo>
                  <a:lnTo>
                    <a:pt x="337" y="124"/>
                  </a:lnTo>
                  <a:lnTo>
                    <a:pt x="337" y="123"/>
                  </a:lnTo>
                  <a:lnTo>
                    <a:pt x="337" y="123"/>
                  </a:lnTo>
                  <a:lnTo>
                    <a:pt x="335" y="123"/>
                  </a:lnTo>
                  <a:lnTo>
                    <a:pt x="331" y="121"/>
                  </a:lnTo>
                  <a:lnTo>
                    <a:pt x="331" y="121"/>
                  </a:lnTo>
                  <a:lnTo>
                    <a:pt x="329" y="119"/>
                  </a:lnTo>
                  <a:lnTo>
                    <a:pt x="329" y="119"/>
                  </a:lnTo>
                  <a:lnTo>
                    <a:pt x="328" y="117"/>
                  </a:lnTo>
                  <a:lnTo>
                    <a:pt x="326" y="117"/>
                  </a:lnTo>
                  <a:lnTo>
                    <a:pt x="326" y="117"/>
                  </a:lnTo>
                  <a:lnTo>
                    <a:pt x="329" y="117"/>
                  </a:lnTo>
                  <a:lnTo>
                    <a:pt x="331" y="117"/>
                  </a:lnTo>
                  <a:lnTo>
                    <a:pt x="331" y="117"/>
                  </a:lnTo>
                  <a:lnTo>
                    <a:pt x="333" y="119"/>
                  </a:lnTo>
                  <a:lnTo>
                    <a:pt x="337" y="121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0" y="121"/>
                  </a:lnTo>
                  <a:lnTo>
                    <a:pt x="340" y="119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4" y="121"/>
                  </a:lnTo>
                  <a:lnTo>
                    <a:pt x="346" y="121"/>
                  </a:lnTo>
                  <a:lnTo>
                    <a:pt x="346" y="123"/>
                  </a:lnTo>
                  <a:lnTo>
                    <a:pt x="347" y="123"/>
                  </a:lnTo>
                  <a:lnTo>
                    <a:pt x="349" y="123"/>
                  </a:lnTo>
                  <a:lnTo>
                    <a:pt x="353" y="123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60" y="124"/>
                  </a:lnTo>
                  <a:lnTo>
                    <a:pt x="362" y="126"/>
                  </a:lnTo>
                  <a:lnTo>
                    <a:pt x="364" y="126"/>
                  </a:lnTo>
                  <a:lnTo>
                    <a:pt x="369" y="126"/>
                  </a:lnTo>
                  <a:lnTo>
                    <a:pt x="369" y="124"/>
                  </a:lnTo>
                  <a:lnTo>
                    <a:pt x="371" y="124"/>
                  </a:lnTo>
                  <a:lnTo>
                    <a:pt x="375" y="123"/>
                  </a:lnTo>
                  <a:lnTo>
                    <a:pt x="376" y="123"/>
                  </a:lnTo>
                  <a:lnTo>
                    <a:pt x="376" y="123"/>
                  </a:lnTo>
                  <a:lnTo>
                    <a:pt x="378" y="121"/>
                  </a:lnTo>
                  <a:lnTo>
                    <a:pt x="380" y="117"/>
                  </a:lnTo>
                  <a:lnTo>
                    <a:pt x="380" y="117"/>
                  </a:lnTo>
                  <a:lnTo>
                    <a:pt x="380" y="115"/>
                  </a:lnTo>
                  <a:lnTo>
                    <a:pt x="378" y="114"/>
                  </a:lnTo>
                  <a:lnTo>
                    <a:pt x="378" y="114"/>
                  </a:lnTo>
                  <a:lnTo>
                    <a:pt x="378" y="112"/>
                  </a:lnTo>
                  <a:lnTo>
                    <a:pt x="376" y="112"/>
                  </a:lnTo>
                  <a:lnTo>
                    <a:pt x="376" y="110"/>
                  </a:lnTo>
                  <a:lnTo>
                    <a:pt x="375" y="110"/>
                  </a:lnTo>
                  <a:lnTo>
                    <a:pt x="373" y="108"/>
                  </a:lnTo>
                  <a:lnTo>
                    <a:pt x="373" y="108"/>
                  </a:lnTo>
                  <a:lnTo>
                    <a:pt x="371" y="108"/>
                  </a:lnTo>
                  <a:lnTo>
                    <a:pt x="371" y="108"/>
                  </a:lnTo>
                  <a:lnTo>
                    <a:pt x="371" y="108"/>
                  </a:lnTo>
                  <a:lnTo>
                    <a:pt x="369" y="108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6"/>
                  </a:lnTo>
                  <a:lnTo>
                    <a:pt x="366" y="106"/>
                  </a:lnTo>
                  <a:lnTo>
                    <a:pt x="364" y="105"/>
                  </a:lnTo>
                  <a:lnTo>
                    <a:pt x="364" y="106"/>
                  </a:lnTo>
                  <a:lnTo>
                    <a:pt x="362" y="105"/>
                  </a:lnTo>
                  <a:lnTo>
                    <a:pt x="362" y="105"/>
                  </a:lnTo>
                  <a:lnTo>
                    <a:pt x="360" y="105"/>
                  </a:lnTo>
                  <a:lnTo>
                    <a:pt x="358" y="103"/>
                  </a:lnTo>
                  <a:lnTo>
                    <a:pt x="358" y="103"/>
                  </a:lnTo>
                  <a:lnTo>
                    <a:pt x="358" y="103"/>
                  </a:lnTo>
                  <a:lnTo>
                    <a:pt x="353" y="101"/>
                  </a:lnTo>
                  <a:lnTo>
                    <a:pt x="351" y="99"/>
                  </a:lnTo>
                  <a:lnTo>
                    <a:pt x="351" y="99"/>
                  </a:lnTo>
                  <a:lnTo>
                    <a:pt x="347" y="99"/>
                  </a:lnTo>
                  <a:lnTo>
                    <a:pt x="347" y="97"/>
                  </a:lnTo>
                  <a:lnTo>
                    <a:pt x="342" y="97"/>
                  </a:lnTo>
                  <a:lnTo>
                    <a:pt x="342" y="97"/>
                  </a:lnTo>
                  <a:lnTo>
                    <a:pt x="338" y="96"/>
                  </a:lnTo>
                  <a:lnTo>
                    <a:pt x="338" y="97"/>
                  </a:lnTo>
                  <a:lnTo>
                    <a:pt x="338" y="97"/>
                  </a:lnTo>
                  <a:lnTo>
                    <a:pt x="337" y="96"/>
                  </a:lnTo>
                  <a:lnTo>
                    <a:pt x="333" y="96"/>
                  </a:lnTo>
                  <a:lnTo>
                    <a:pt x="331" y="96"/>
                  </a:lnTo>
                  <a:lnTo>
                    <a:pt x="331" y="96"/>
                  </a:lnTo>
                  <a:lnTo>
                    <a:pt x="329" y="96"/>
                  </a:lnTo>
                  <a:lnTo>
                    <a:pt x="328" y="97"/>
                  </a:lnTo>
                  <a:lnTo>
                    <a:pt x="328" y="96"/>
                  </a:lnTo>
                  <a:lnTo>
                    <a:pt x="328" y="94"/>
                  </a:lnTo>
                  <a:lnTo>
                    <a:pt x="328" y="94"/>
                  </a:lnTo>
                  <a:lnTo>
                    <a:pt x="326" y="96"/>
                  </a:lnTo>
                  <a:lnTo>
                    <a:pt x="326" y="94"/>
                  </a:lnTo>
                  <a:lnTo>
                    <a:pt x="324" y="96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2" y="94"/>
                  </a:lnTo>
                  <a:lnTo>
                    <a:pt x="322" y="94"/>
                  </a:lnTo>
                  <a:lnTo>
                    <a:pt x="322" y="94"/>
                  </a:lnTo>
                  <a:lnTo>
                    <a:pt x="320" y="94"/>
                  </a:lnTo>
                  <a:lnTo>
                    <a:pt x="320" y="94"/>
                  </a:lnTo>
                  <a:lnTo>
                    <a:pt x="320" y="92"/>
                  </a:lnTo>
                  <a:lnTo>
                    <a:pt x="320" y="92"/>
                  </a:lnTo>
                  <a:lnTo>
                    <a:pt x="320" y="92"/>
                  </a:lnTo>
                  <a:lnTo>
                    <a:pt x="322" y="92"/>
                  </a:lnTo>
                  <a:lnTo>
                    <a:pt x="322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6" y="92"/>
                  </a:lnTo>
                  <a:lnTo>
                    <a:pt x="326" y="92"/>
                  </a:lnTo>
                  <a:lnTo>
                    <a:pt x="324" y="90"/>
                  </a:lnTo>
                  <a:lnTo>
                    <a:pt x="322" y="92"/>
                  </a:lnTo>
                  <a:lnTo>
                    <a:pt x="322" y="90"/>
                  </a:lnTo>
                  <a:lnTo>
                    <a:pt x="320" y="90"/>
                  </a:lnTo>
                  <a:lnTo>
                    <a:pt x="320" y="90"/>
                  </a:lnTo>
                  <a:lnTo>
                    <a:pt x="319" y="90"/>
                  </a:lnTo>
                  <a:lnTo>
                    <a:pt x="319" y="90"/>
                  </a:lnTo>
                  <a:lnTo>
                    <a:pt x="319" y="90"/>
                  </a:lnTo>
                  <a:lnTo>
                    <a:pt x="319" y="92"/>
                  </a:lnTo>
                  <a:lnTo>
                    <a:pt x="317" y="90"/>
                  </a:lnTo>
                  <a:lnTo>
                    <a:pt x="317" y="92"/>
                  </a:lnTo>
                  <a:lnTo>
                    <a:pt x="319" y="92"/>
                  </a:lnTo>
                  <a:lnTo>
                    <a:pt x="317" y="92"/>
                  </a:lnTo>
                  <a:lnTo>
                    <a:pt x="317" y="92"/>
                  </a:lnTo>
                  <a:lnTo>
                    <a:pt x="315" y="92"/>
                  </a:lnTo>
                  <a:lnTo>
                    <a:pt x="313" y="92"/>
                  </a:lnTo>
                  <a:lnTo>
                    <a:pt x="311" y="92"/>
                  </a:lnTo>
                  <a:lnTo>
                    <a:pt x="311" y="92"/>
                  </a:lnTo>
                  <a:lnTo>
                    <a:pt x="309" y="92"/>
                  </a:lnTo>
                  <a:lnTo>
                    <a:pt x="309" y="92"/>
                  </a:lnTo>
                  <a:lnTo>
                    <a:pt x="308" y="92"/>
                  </a:lnTo>
                  <a:lnTo>
                    <a:pt x="309" y="92"/>
                  </a:lnTo>
                  <a:lnTo>
                    <a:pt x="308" y="92"/>
                  </a:lnTo>
                  <a:lnTo>
                    <a:pt x="308" y="92"/>
                  </a:lnTo>
                  <a:lnTo>
                    <a:pt x="308" y="92"/>
                  </a:lnTo>
                  <a:lnTo>
                    <a:pt x="306" y="92"/>
                  </a:lnTo>
                  <a:lnTo>
                    <a:pt x="306" y="92"/>
                  </a:lnTo>
                  <a:lnTo>
                    <a:pt x="308" y="92"/>
                  </a:lnTo>
                  <a:lnTo>
                    <a:pt x="308" y="92"/>
                  </a:lnTo>
                  <a:lnTo>
                    <a:pt x="308" y="90"/>
                  </a:lnTo>
                  <a:lnTo>
                    <a:pt x="308" y="90"/>
                  </a:lnTo>
                  <a:lnTo>
                    <a:pt x="306" y="90"/>
                  </a:lnTo>
                  <a:lnTo>
                    <a:pt x="304" y="90"/>
                  </a:lnTo>
                  <a:lnTo>
                    <a:pt x="302" y="90"/>
                  </a:lnTo>
                  <a:lnTo>
                    <a:pt x="302" y="88"/>
                  </a:lnTo>
                  <a:lnTo>
                    <a:pt x="300" y="88"/>
                  </a:lnTo>
                  <a:lnTo>
                    <a:pt x="300" y="88"/>
                  </a:lnTo>
                  <a:lnTo>
                    <a:pt x="302" y="88"/>
                  </a:lnTo>
                  <a:lnTo>
                    <a:pt x="308" y="88"/>
                  </a:lnTo>
                  <a:lnTo>
                    <a:pt x="311" y="86"/>
                  </a:lnTo>
                  <a:lnTo>
                    <a:pt x="311" y="86"/>
                  </a:lnTo>
                  <a:lnTo>
                    <a:pt x="311" y="86"/>
                  </a:lnTo>
                  <a:lnTo>
                    <a:pt x="311" y="85"/>
                  </a:lnTo>
                  <a:lnTo>
                    <a:pt x="311" y="85"/>
                  </a:lnTo>
                  <a:lnTo>
                    <a:pt x="309" y="85"/>
                  </a:lnTo>
                  <a:lnTo>
                    <a:pt x="308" y="85"/>
                  </a:lnTo>
                  <a:lnTo>
                    <a:pt x="308" y="85"/>
                  </a:lnTo>
                  <a:lnTo>
                    <a:pt x="308" y="85"/>
                  </a:lnTo>
                  <a:lnTo>
                    <a:pt x="306" y="83"/>
                  </a:lnTo>
                  <a:lnTo>
                    <a:pt x="306" y="83"/>
                  </a:lnTo>
                  <a:lnTo>
                    <a:pt x="304" y="83"/>
                  </a:lnTo>
                  <a:lnTo>
                    <a:pt x="304" y="83"/>
                  </a:lnTo>
                  <a:lnTo>
                    <a:pt x="304" y="83"/>
                  </a:lnTo>
                  <a:lnTo>
                    <a:pt x="304" y="83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2" y="81"/>
                  </a:lnTo>
                  <a:lnTo>
                    <a:pt x="300" y="81"/>
                  </a:lnTo>
                  <a:lnTo>
                    <a:pt x="300" y="81"/>
                  </a:lnTo>
                  <a:lnTo>
                    <a:pt x="300" y="81"/>
                  </a:lnTo>
                  <a:lnTo>
                    <a:pt x="299" y="81"/>
                  </a:lnTo>
                  <a:lnTo>
                    <a:pt x="299" y="81"/>
                  </a:lnTo>
                  <a:lnTo>
                    <a:pt x="297" y="83"/>
                  </a:lnTo>
                  <a:lnTo>
                    <a:pt x="297" y="83"/>
                  </a:lnTo>
                  <a:lnTo>
                    <a:pt x="297" y="85"/>
                  </a:lnTo>
                  <a:lnTo>
                    <a:pt x="299" y="85"/>
                  </a:lnTo>
                  <a:lnTo>
                    <a:pt x="297" y="85"/>
                  </a:lnTo>
                  <a:lnTo>
                    <a:pt x="297" y="85"/>
                  </a:lnTo>
                  <a:lnTo>
                    <a:pt x="295" y="85"/>
                  </a:lnTo>
                  <a:lnTo>
                    <a:pt x="295" y="85"/>
                  </a:lnTo>
                  <a:lnTo>
                    <a:pt x="295" y="85"/>
                  </a:lnTo>
                  <a:lnTo>
                    <a:pt x="297" y="85"/>
                  </a:lnTo>
                  <a:lnTo>
                    <a:pt x="295" y="83"/>
                  </a:lnTo>
                  <a:lnTo>
                    <a:pt x="295" y="85"/>
                  </a:lnTo>
                  <a:lnTo>
                    <a:pt x="293" y="85"/>
                  </a:lnTo>
                  <a:lnTo>
                    <a:pt x="295" y="83"/>
                  </a:lnTo>
                  <a:lnTo>
                    <a:pt x="293" y="83"/>
                  </a:lnTo>
                  <a:lnTo>
                    <a:pt x="295" y="81"/>
                  </a:lnTo>
                  <a:lnTo>
                    <a:pt x="297" y="81"/>
                  </a:lnTo>
                  <a:lnTo>
                    <a:pt x="297" y="81"/>
                  </a:lnTo>
                  <a:lnTo>
                    <a:pt x="297" y="79"/>
                  </a:lnTo>
                  <a:lnTo>
                    <a:pt x="295" y="79"/>
                  </a:lnTo>
                  <a:lnTo>
                    <a:pt x="295" y="79"/>
                  </a:lnTo>
                  <a:lnTo>
                    <a:pt x="295" y="79"/>
                  </a:lnTo>
                  <a:lnTo>
                    <a:pt x="293" y="79"/>
                  </a:lnTo>
                  <a:lnTo>
                    <a:pt x="293" y="79"/>
                  </a:lnTo>
                  <a:lnTo>
                    <a:pt x="291" y="79"/>
                  </a:lnTo>
                  <a:lnTo>
                    <a:pt x="291" y="79"/>
                  </a:lnTo>
                  <a:lnTo>
                    <a:pt x="291" y="81"/>
                  </a:lnTo>
                  <a:lnTo>
                    <a:pt x="291" y="83"/>
                  </a:lnTo>
                  <a:lnTo>
                    <a:pt x="290" y="83"/>
                  </a:lnTo>
                  <a:lnTo>
                    <a:pt x="291" y="85"/>
                  </a:lnTo>
                  <a:lnTo>
                    <a:pt x="290" y="85"/>
                  </a:lnTo>
                  <a:lnTo>
                    <a:pt x="290" y="85"/>
                  </a:lnTo>
                  <a:lnTo>
                    <a:pt x="290" y="85"/>
                  </a:lnTo>
                  <a:lnTo>
                    <a:pt x="288" y="85"/>
                  </a:lnTo>
                  <a:lnTo>
                    <a:pt x="288" y="86"/>
                  </a:lnTo>
                  <a:lnTo>
                    <a:pt x="288" y="85"/>
                  </a:lnTo>
                  <a:lnTo>
                    <a:pt x="288" y="85"/>
                  </a:lnTo>
                  <a:lnTo>
                    <a:pt x="286" y="83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6" y="81"/>
                  </a:lnTo>
                  <a:lnTo>
                    <a:pt x="286" y="81"/>
                  </a:lnTo>
                  <a:lnTo>
                    <a:pt x="284" y="85"/>
                  </a:lnTo>
                  <a:lnTo>
                    <a:pt x="282" y="85"/>
                  </a:lnTo>
                  <a:lnTo>
                    <a:pt x="282" y="85"/>
                  </a:lnTo>
                  <a:lnTo>
                    <a:pt x="282" y="86"/>
                  </a:lnTo>
                  <a:lnTo>
                    <a:pt x="281" y="88"/>
                  </a:lnTo>
                  <a:lnTo>
                    <a:pt x="282" y="86"/>
                  </a:lnTo>
                  <a:lnTo>
                    <a:pt x="281" y="90"/>
                  </a:lnTo>
                  <a:lnTo>
                    <a:pt x="279" y="90"/>
                  </a:lnTo>
                  <a:lnTo>
                    <a:pt x="279" y="88"/>
                  </a:lnTo>
                  <a:lnTo>
                    <a:pt x="279" y="88"/>
                  </a:lnTo>
                  <a:lnTo>
                    <a:pt x="279" y="88"/>
                  </a:lnTo>
                  <a:lnTo>
                    <a:pt x="281" y="88"/>
                  </a:lnTo>
                  <a:lnTo>
                    <a:pt x="279" y="86"/>
                  </a:lnTo>
                  <a:lnTo>
                    <a:pt x="279" y="86"/>
                  </a:lnTo>
                  <a:lnTo>
                    <a:pt x="279" y="85"/>
                  </a:lnTo>
                  <a:lnTo>
                    <a:pt x="281" y="85"/>
                  </a:lnTo>
                  <a:lnTo>
                    <a:pt x="282" y="83"/>
                  </a:lnTo>
                  <a:lnTo>
                    <a:pt x="282" y="81"/>
                  </a:lnTo>
                  <a:lnTo>
                    <a:pt x="281" y="81"/>
                  </a:lnTo>
                  <a:lnTo>
                    <a:pt x="281" y="83"/>
                  </a:lnTo>
                  <a:lnTo>
                    <a:pt x="279" y="83"/>
                  </a:lnTo>
                  <a:lnTo>
                    <a:pt x="279" y="81"/>
                  </a:lnTo>
                  <a:lnTo>
                    <a:pt x="279" y="81"/>
                  </a:lnTo>
                  <a:lnTo>
                    <a:pt x="279" y="81"/>
                  </a:lnTo>
                  <a:lnTo>
                    <a:pt x="277" y="81"/>
                  </a:lnTo>
                  <a:lnTo>
                    <a:pt x="277" y="81"/>
                  </a:lnTo>
                  <a:lnTo>
                    <a:pt x="277" y="81"/>
                  </a:lnTo>
                  <a:lnTo>
                    <a:pt x="275" y="81"/>
                  </a:lnTo>
                  <a:lnTo>
                    <a:pt x="275" y="83"/>
                  </a:lnTo>
                  <a:lnTo>
                    <a:pt x="275" y="83"/>
                  </a:lnTo>
                  <a:lnTo>
                    <a:pt x="275" y="83"/>
                  </a:lnTo>
                  <a:lnTo>
                    <a:pt x="275" y="83"/>
                  </a:lnTo>
                  <a:lnTo>
                    <a:pt x="277" y="85"/>
                  </a:lnTo>
                  <a:lnTo>
                    <a:pt x="275" y="85"/>
                  </a:lnTo>
                  <a:lnTo>
                    <a:pt x="275" y="85"/>
                  </a:lnTo>
                  <a:lnTo>
                    <a:pt x="275" y="85"/>
                  </a:lnTo>
                  <a:lnTo>
                    <a:pt x="273" y="85"/>
                  </a:lnTo>
                  <a:lnTo>
                    <a:pt x="271" y="86"/>
                  </a:lnTo>
                  <a:lnTo>
                    <a:pt x="271" y="86"/>
                  </a:lnTo>
                  <a:lnTo>
                    <a:pt x="270" y="88"/>
                  </a:lnTo>
                  <a:lnTo>
                    <a:pt x="270" y="90"/>
                  </a:lnTo>
                  <a:lnTo>
                    <a:pt x="270" y="90"/>
                  </a:lnTo>
                  <a:lnTo>
                    <a:pt x="270" y="90"/>
                  </a:lnTo>
                  <a:lnTo>
                    <a:pt x="270" y="90"/>
                  </a:lnTo>
                  <a:lnTo>
                    <a:pt x="270" y="90"/>
                  </a:lnTo>
                  <a:lnTo>
                    <a:pt x="268" y="90"/>
                  </a:lnTo>
                  <a:lnTo>
                    <a:pt x="270" y="90"/>
                  </a:lnTo>
                  <a:lnTo>
                    <a:pt x="268" y="90"/>
                  </a:lnTo>
                  <a:lnTo>
                    <a:pt x="268" y="88"/>
                  </a:lnTo>
                  <a:lnTo>
                    <a:pt x="266" y="88"/>
                  </a:lnTo>
                  <a:lnTo>
                    <a:pt x="266" y="90"/>
                  </a:lnTo>
                  <a:lnTo>
                    <a:pt x="266" y="90"/>
                  </a:lnTo>
                  <a:lnTo>
                    <a:pt x="264" y="90"/>
                  </a:lnTo>
                  <a:lnTo>
                    <a:pt x="264" y="88"/>
                  </a:lnTo>
                  <a:lnTo>
                    <a:pt x="264" y="88"/>
                  </a:lnTo>
                  <a:lnTo>
                    <a:pt x="264" y="88"/>
                  </a:lnTo>
                  <a:lnTo>
                    <a:pt x="262" y="88"/>
                  </a:lnTo>
                  <a:lnTo>
                    <a:pt x="262" y="88"/>
                  </a:lnTo>
                  <a:lnTo>
                    <a:pt x="261" y="88"/>
                  </a:lnTo>
                  <a:lnTo>
                    <a:pt x="262" y="90"/>
                  </a:lnTo>
                  <a:lnTo>
                    <a:pt x="261" y="88"/>
                  </a:lnTo>
                  <a:lnTo>
                    <a:pt x="261" y="88"/>
                  </a:lnTo>
                  <a:lnTo>
                    <a:pt x="261" y="90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62" y="92"/>
                  </a:lnTo>
                  <a:lnTo>
                    <a:pt x="264" y="92"/>
                  </a:lnTo>
                  <a:lnTo>
                    <a:pt x="264" y="94"/>
                  </a:lnTo>
                  <a:lnTo>
                    <a:pt x="262" y="92"/>
                  </a:lnTo>
                  <a:lnTo>
                    <a:pt x="261" y="90"/>
                  </a:lnTo>
                  <a:lnTo>
                    <a:pt x="259" y="90"/>
                  </a:lnTo>
                  <a:lnTo>
                    <a:pt x="261" y="92"/>
                  </a:lnTo>
                  <a:lnTo>
                    <a:pt x="259" y="92"/>
                  </a:lnTo>
                  <a:lnTo>
                    <a:pt x="259" y="92"/>
                  </a:lnTo>
                  <a:lnTo>
                    <a:pt x="259" y="92"/>
                  </a:lnTo>
                  <a:lnTo>
                    <a:pt x="259" y="92"/>
                  </a:lnTo>
                  <a:lnTo>
                    <a:pt x="257" y="92"/>
                  </a:lnTo>
                  <a:lnTo>
                    <a:pt x="257" y="90"/>
                  </a:lnTo>
                  <a:lnTo>
                    <a:pt x="257" y="92"/>
                  </a:lnTo>
                  <a:lnTo>
                    <a:pt x="257" y="92"/>
                  </a:lnTo>
                  <a:lnTo>
                    <a:pt x="257" y="92"/>
                  </a:lnTo>
                  <a:lnTo>
                    <a:pt x="255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5" y="96"/>
                  </a:lnTo>
                  <a:lnTo>
                    <a:pt x="255" y="96"/>
                  </a:lnTo>
                  <a:lnTo>
                    <a:pt x="253" y="97"/>
                  </a:lnTo>
                  <a:lnTo>
                    <a:pt x="255" y="96"/>
                  </a:lnTo>
                  <a:lnTo>
                    <a:pt x="255" y="96"/>
                  </a:lnTo>
                  <a:lnTo>
                    <a:pt x="255" y="94"/>
                  </a:lnTo>
                  <a:lnTo>
                    <a:pt x="255" y="92"/>
                  </a:lnTo>
                  <a:lnTo>
                    <a:pt x="253" y="90"/>
                  </a:lnTo>
                  <a:lnTo>
                    <a:pt x="253" y="92"/>
                  </a:lnTo>
                  <a:lnTo>
                    <a:pt x="252" y="92"/>
                  </a:lnTo>
                  <a:lnTo>
                    <a:pt x="252" y="94"/>
                  </a:lnTo>
                  <a:lnTo>
                    <a:pt x="252" y="94"/>
                  </a:lnTo>
                  <a:lnTo>
                    <a:pt x="252" y="96"/>
                  </a:lnTo>
                  <a:lnTo>
                    <a:pt x="250" y="92"/>
                  </a:lnTo>
                  <a:lnTo>
                    <a:pt x="248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8" y="96"/>
                  </a:lnTo>
                  <a:lnTo>
                    <a:pt x="250" y="97"/>
                  </a:lnTo>
                  <a:lnTo>
                    <a:pt x="250" y="97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50" y="97"/>
                  </a:lnTo>
                  <a:lnTo>
                    <a:pt x="250" y="97"/>
                  </a:lnTo>
                  <a:lnTo>
                    <a:pt x="248" y="97"/>
                  </a:lnTo>
                  <a:lnTo>
                    <a:pt x="246" y="96"/>
                  </a:lnTo>
                  <a:lnTo>
                    <a:pt x="246" y="96"/>
                  </a:lnTo>
                  <a:lnTo>
                    <a:pt x="244" y="96"/>
                  </a:lnTo>
                  <a:lnTo>
                    <a:pt x="246" y="96"/>
                  </a:lnTo>
                  <a:lnTo>
                    <a:pt x="246" y="97"/>
                  </a:lnTo>
                  <a:lnTo>
                    <a:pt x="246" y="97"/>
                  </a:lnTo>
                  <a:lnTo>
                    <a:pt x="244" y="97"/>
                  </a:lnTo>
                  <a:lnTo>
                    <a:pt x="244" y="97"/>
                  </a:lnTo>
                  <a:lnTo>
                    <a:pt x="244" y="97"/>
                  </a:lnTo>
                  <a:lnTo>
                    <a:pt x="244" y="97"/>
                  </a:lnTo>
                  <a:lnTo>
                    <a:pt x="244" y="97"/>
                  </a:lnTo>
                  <a:lnTo>
                    <a:pt x="244" y="96"/>
                  </a:lnTo>
                  <a:lnTo>
                    <a:pt x="242" y="96"/>
                  </a:lnTo>
                  <a:lnTo>
                    <a:pt x="242" y="97"/>
                  </a:lnTo>
                  <a:lnTo>
                    <a:pt x="242" y="97"/>
                  </a:lnTo>
                  <a:lnTo>
                    <a:pt x="242" y="99"/>
                  </a:lnTo>
                  <a:lnTo>
                    <a:pt x="241" y="99"/>
                  </a:lnTo>
                  <a:lnTo>
                    <a:pt x="241" y="99"/>
                  </a:lnTo>
                  <a:lnTo>
                    <a:pt x="241" y="99"/>
                  </a:lnTo>
                  <a:lnTo>
                    <a:pt x="241" y="101"/>
                  </a:lnTo>
                  <a:lnTo>
                    <a:pt x="241" y="101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1" y="101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9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7" y="103"/>
                  </a:lnTo>
                  <a:lnTo>
                    <a:pt x="235" y="105"/>
                  </a:lnTo>
                  <a:lnTo>
                    <a:pt x="235" y="105"/>
                  </a:lnTo>
                  <a:lnTo>
                    <a:pt x="237" y="105"/>
                  </a:lnTo>
                  <a:lnTo>
                    <a:pt x="237" y="105"/>
                  </a:lnTo>
                  <a:lnTo>
                    <a:pt x="237" y="105"/>
                  </a:lnTo>
                  <a:lnTo>
                    <a:pt x="239" y="105"/>
                  </a:lnTo>
                  <a:lnTo>
                    <a:pt x="241" y="105"/>
                  </a:lnTo>
                  <a:lnTo>
                    <a:pt x="241" y="105"/>
                  </a:lnTo>
                  <a:lnTo>
                    <a:pt x="241" y="106"/>
                  </a:lnTo>
                  <a:lnTo>
                    <a:pt x="241" y="106"/>
                  </a:lnTo>
                  <a:lnTo>
                    <a:pt x="239" y="106"/>
                  </a:lnTo>
                  <a:lnTo>
                    <a:pt x="239" y="106"/>
                  </a:lnTo>
                  <a:lnTo>
                    <a:pt x="237" y="106"/>
                  </a:lnTo>
                  <a:lnTo>
                    <a:pt x="237" y="106"/>
                  </a:lnTo>
                  <a:lnTo>
                    <a:pt x="237" y="106"/>
                  </a:lnTo>
                  <a:lnTo>
                    <a:pt x="235" y="106"/>
                  </a:lnTo>
                  <a:lnTo>
                    <a:pt x="233" y="106"/>
                  </a:lnTo>
                  <a:lnTo>
                    <a:pt x="233" y="106"/>
                  </a:lnTo>
                  <a:lnTo>
                    <a:pt x="235" y="108"/>
                  </a:lnTo>
                  <a:lnTo>
                    <a:pt x="235" y="108"/>
                  </a:lnTo>
                  <a:lnTo>
                    <a:pt x="233" y="108"/>
                  </a:lnTo>
                  <a:lnTo>
                    <a:pt x="235" y="108"/>
                  </a:lnTo>
                  <a:lnTo>
                    <a:pt x="235" y="110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3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2" y="110"/>
                  </a:lnTo>
                  <a:lnTo>
                    <a:pt x="232" y="110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0" y="112"/>
                  </a:lnTo>
                  <a:lnTo>
                    <a:pt x="230" y="112"/>
                  </a:lnTo>
                  <a:lnTo>
                    <a:pt x="232" y="112"/>
                  </a:lnTo>
                  <a:lnTo>
                    <a:pt x="230" y="112"/>
                  </a:lnTo>
                  <a:lnTo>
                    <a:pt x="232" y="112"/>
                  </a:lnTo>
                  <a:lnTo>
                    <a:pt x="230" y="112"/>
                  </a:lnTo>
                  <a:lnTo>
                    <a:pt x="230" y="114"/>
                  </a:lnTo>
                  <a:lnTo>
                    <a:pt x="228" y="114"/>
                  </a:lnTo>
                  <a:lnTo>
                    <a:pt x="230" y="114"/>
                  </a:lnTo>
                  <a:lnTo>
                    <a:pt x="232" y="114"/>
                  </a:lnTo>
                  <a:lnTo>
                    <a:pt x="232" y="115"/>
                  </a:lnTo>
                  <a:lnTo>
                    <a:pt x="230" y="115"/>
                  </a:lnTo>
                  <a:lnTo>
                    <a:pt x="228" y="115"/>
                  </a:lnTo>
                  <a:lnTo>
                    <a:pt x="228" y="114"/>
                  </a:lnTo>
                  <a:lnTo>
                    <a:pt x="228" y="114"/>
                  </a:lnTo>
                  <a:lnTo>
                    <a:pt x="226" y="114"/>
                  </a:lnTo>
                  <a:lnTo>
                    <a:pt x="226" y="115"/>
                  </a:lnTo>
                  <a:lnTo>
                    <a:pt x="224" y="115"/>
                  </a:lnTo>
                  <a:lnTo>
                    <a:pt x="224" y="117"/>
                  </a:lnTo>
                  <a:lnTo>
                    <a:pt x="224" y="117"/>
                  </a:lnTo>
                  <a:lnTo>
                    <a:pt x="224" y="117"/>
                  </a:lnTo>
                  <a:lnTo>
                    <a:pt x="224" y="117"/>
                  </a:lnTo>
                  <a:lnTo>
                    <a:pt x="224" y="117"/>
                  </a:lnTo>
                  <a:lnTo>
                    <a:pt x="224" y="119"/>
                  </a:lnTo>
                  <a:lnTo>
                    <a:pt x="223" y="119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21"/>
                  </a:lnTo>
                  <a:lnTo>
                    <a:pt x="221" y="121"/>
                  </a:lnTo>
                  <a:lnTo>
                    <a:pt x="221" y="121"/>
                  </a:lnTo>
                  <a:lnTo>
                    <a:pt x="221" y="121"/>
                  </a:lnTo>
                  <a:lnTo>
                    <a:pt x="221" y="123"/>
                  </a:lnTo>
                  <a:lnTo>
                    <a:pt x="219" y="123"/>
                  </a:lnTo>
                  <a:lnTo>
                    <a:pt x="219" y="123"/>
                  </a:lnTo>
                  <a:lnTo>
                    <a:pt x="219" y="123"/>
                  </a:lnTo>
                  <a:lnTo>
                    <a:pt x="219" y="124"/>
                  </a:lnTo>
                  <a:lnTo>
                    <a:pt x="219" y="124"/>
                  </a:lnTo>
                  <a:lnTo>
                    <a:pt x="219" y="124"/>
                  </a:lnTo>
                  <a:lnTo>
                    <a:pt x="219" y="124"/>
                  </a:lnTo>
                  <a:lnTo>
                    <a:pt x="219" y="124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19" y="126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7" y="126"/>
                  </a:lnTo>
                  <a:lnTo>
                    <a:pt x="217" y="126"/>
                  </a:lnTo>
                  <a:lnTo>
                    <a:pt x="217" y="128"/>
                  </a:lnTo>
                  <a:lnTo>
                    <a:pt x="215" y="128"/>
                  </a:lnTo>
                  <a:lnTo>
                    <a:pt x="215" y="128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7" y="130"/>
                  </a:lnTo>
                  <a:lnTo>
                    <a:pt x="217" y="128"/>
                  </a:lnTo>
                  <a:lnTo>
                    <a:pt x="217" y="130"/>
                  </a:lnTo>
                  <a:lnTo>
                    <a:pt x="219" y="130"/>
                  </a:lnTo>
                  <a:lnTo>
                    <a:pt x="217" y="130"/>
                  </a:lnTo>
                  <a:lnTo>
                    <a:pt x="217" y="130"/>
                  </a:lnTo>
                  <a:lnTo>
                    <a:pt x="215" y="132"/>
                  </a:lnTo>
                  <a:lnTo>
                    <a:pt x="215" y="132"/>
                  </a:lnTo>
                  <a:lnTo>
                    <a:pt x="215" y="132"/>
                  </a:lnTo>
                  <a:lnTo>
                    <a:pt x="215" y="132"/>
                  </a:lnTo>
                  <a:lnTo>
                    <a:pt x="215" y="132"/>
                  </a:lnTo>
                  <a:lnTo>
                    <a:pt x="215" y="133"/>
                  </a:lnTo>
                  <a:lnTo>
                    <a:pt x="215" y="133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4" y="133"/>
                  </a:lnTo>
                  <a:lnTo>
                    <a:pt x="214" y="135"/>
                  </a:lnTo>
                  <a:lnTo>
                    <a:pt x="214" y="135"/>
                  </a:lnTo>
                  <a:lnTo>
                    <a:pt x="214" y="135"/>
                  </a:lnTo>
                  <a:lnTo>
                    <a:pt x="214" y="135"/>
                  </a:lnTo>
                  <a:lnTo>
                    <a:pt x="214" y="135"/>
                  </a:lnTo>
                  <a:lnTo>
                    <a:pt x="214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7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2" y="137"/>
                  </a:lnTo>
                  <a:lnTo>
                    <a:pt x="212" y="137"/>
                  </a:lnTo>
                  <a:lnTo>
                    <a:pt x="210" y="139"/>
                  </a:lnTo>
                  <a:lnTo>
                    <a:pt x="210" y="139"/>
                  </a:lnTo>
                  <a:lnTo>
                    <a:pt x="210" y="139"/>
                  </a:lnTo>
                  <a:lnTo>
                    <a:pt x="210" y="139"/>
                  </a:lnTo>
                  <a:lnTo>
                    <a:pt x="210" y="141"/>
                  </a:lnTo>
                  <a:lnTo>
                    <a:pt x="210" y="141"/>
                  </a:lnTo>
                  <a:lnTo>
                    <a:pt x="210" y="141"/>
                  </a:lnTo>
                  <a:lnTo>
                    <a:pt x="212" y="141"/>
                  </a:lnTo>
                  <a:lnTo>
                    <a:pt x="210" y="141"/>
                  </a:lnTo>
                  <a:lnTo>
                    <a:pt x="210" y="143"/>
                  </a:lnTo>
                  <a:lnTo>
                    <a:pt x="210" y="143"/>
                  </a:lnTo>
                  <a:lnTo>
                    <a:pt x="210" y="143"/>
                  </a:lnTo>
                  <a:lnTo>
                    <a:pt x="208" y="144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6" y="144"/>
                  </a:lnTo>
                  <a:lnTo>
                    <a:pt x="204" y="144"/>
                  </a:lnTo>
                  <a:lnTo>
                    <a:pt x="204" y="144"/>
                  </a:lnTo>
                  <a:lnTo>
                    <a:pt x="203" y="148"/>
                  </a:lnTo>
                  <a:lnTo>
                    <a:pt x="203" y="148"/>
                  </a:lnTo>
                  <a:lnTo>
                    <a:pt x="203" y="148"/>
                  </a:lnTo>
                  <a:lnTo>
                    <a:pt x="203" y="150"/>
                  </a:lnTo>
                  <a:lnTo>
                    <a:pt x="201" y="150"/>
                  </a:lnTo>
                  <a:lnTo>
                    <a:pt x="201" y="150"/>
                  </a:lnTo>
                  <a:lnTo>
                    <a:pt x="201" y="152"/>
                  </a:lnTo>
                  <a:lnTo>
                    <a:pt x="203" y="150"/>
                  </a:lnTo>
                  <a:lnTo>
                    <a:pt x="201" y="152"/>
                  </a:lnTo>
                  <a:lnTo>
                    <a:pt x="203" y="153"/>
                  </a:lnTo>
                  <a:lnTo>
                    <a:pt x="203" y="153"/>
                  </a:lnTo>
                  <a:lnTo>
                    <a:pt x="206" y="150"/>
                  </a:lnTo>
                  <a:lnTo>
                    <a:pt x="210" y="150"/>
                  </a:lnTo>
                  <a:lnTo>
                    <a:pt x="210" y="150"/>
                  </a:lnTo>
                  <a:lnTo>
                    <a:pt x="210" y="150"/>
                  </a:lnTo>
                  <a:lnTo>
                    <a:pt x="208" y="150"/>
                  </a:lnTo>
                  <a:lnTo>
                    <a:pt x="208" y="150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6" y="153"/>
                  </a:lnTo>
                  <a:lnTo>
                    <a:pt x="206" y="153"/>
                  </a:lnTo>
                  <a:lnTo>
                    <a:pt x="204" y="153"/>
                  </a:lnTo>
                  <a:lnTo>
                    <a:pt x="203" y="153"/>
                  </a:lnTo>
                  <a:lnTo>
                    <a:pt x="203" y="153"/>
                  </a:lnTo>
                  <a:lnTo>
                    <a:pt x="203" y="153"/>
                  </a:lnTo>
                  <a:lnTo>
                    <a:pt x="203" y="153"/>
                  </a:lnTo>
                  <a:lnTo>
                    <a:pt x="201" y="153"/>
                  </a:lnTo>
                  <a:lnTo>
                    <a:pt x="201" y="153"/>
                  </a:lnTo>
                  <a:lnTo>
                    <a:pt x="201" y="153"/>
                  </a:lnTo>
                  <a:lnTo>
                    <a:pt x="201" y="152"/>
                  </a:lnTo>
                  <a:lnTo>
                    <a:pt x="199" y="152"/>
                  </a:lnTo>
                  <a:lnTo>
                    <a:pt x="199" y="153"/>
                  </a:lnTo>
                  <a:lnTo>
                    <a:pt x="199" y="153"/>
                  </a:lnTo>
                  <a:lnTo>
                    <a:pt x="197" y="153"/>
                  </a:lnTo>
                  <a:lnTo>
                    <a:pt x="197" y="153"/>
                  </a:lnTo>
                  <a:lnTo>
                    <a:pt x="199" y="153"/>
                  </a:lnTo>
                  <a:lnTo>
                    <a:pt x="197" y="155"/>
                  </a:lnTo>
                  <a:lnTo>
                    <a:pt x="197" y="153"/>
                  </a:lnTo>
                  <a:lnTo>
                    <a:pt x="197" y="153"/>
                  </a:lnTo>
                  <a:lnTo>
                    <a:pt x="197" y="153"/>
                  </a:lnTo>
                  <a:lnTo>
                    <a:pt x="194" y="153"/>
                  </a:lnTo>
                  <a:lnTo>
                    <a:pt x="194" y="155"/>
                  </a:lnTo>
                  <a:lnTo>
                    <a:pt x="192" y="155"/>
                  </a:lnTo>
                  <a:lnTo>
                    <a:pt x="192" y="155"/>
                  </a:lnTo>
                  <a:lnTo>
                    <a:pt x="192" y="155"/>
                  </a:lnTo>
                  <a:lnTo>
                    <a:pt x="192" y="155"/>
                  </a:lnTo>
                  <a:lnTo>
                    <a:pt x="192" y="157"/>
                  </a:lnTo>
                  <a:lnTo>
                    <a:pt x="192" y="155"/>
                  </a:lnTo>
                  <a:lnTo>
                    <a:pt x="192" y="155"/>
                  </a:lnTo>
                  <a:lnTo>
                    <a:pt x="190" y="155"/>
                  </a:lnTo>
                  <a:lnTo>
                    <a:pt x="190" y="157"/>
                  </a:lnTo>
                  <a:lnTo>
                    <a:pt x="190" y="157"/>
                  </a:lnTo>
                  <a:lnTo>
                    <a:pt x="190" y="157"/>
                  </a:lnTo>
                  <a:lnTo>
                    <a:pt x="188" y="157"/>
                  </a:lnTo>
                  <a:lnTo>
                    <a:pt x="186" y="159"/>
                  </a:lnTo>
                  <a:lnTo>
                    <a:pt x="186" y="159"/>
                  </a:lnTo>
                  <a:lnTo>
                    <a:pt x="186" y="159"/>
                  </a:lnTo>
                  <a:lnTo>
                    <a:pt x="185" y="159"/>
                  </a:lnTo>
                  <a:lnTo>
                    <a:pt x="185" y="159"/>
                  </a:lnTo>
                  <a:lnTo>
                    <a:pt x="185" y="161"/>
                  </a:lnTo>
                  <a:lnTo>
                    <a:pt x="185" y="161"/>
                  </a:lnTo>
                  <a:lnTo>
                    <a:pt x="185" y="161"/>
                  </a:lnTo>
                  <a:lnTo>
                    <a:pt x="185" y="161"/>
                  </a:lnTo>
                  <a:lnTo>
                    <a:pt x="186" y="161"/>
                  </a:lnTo>
                  <a:lnTo>
                    <a:pt x="186" y="161"/>
                  </a:lnTo>
                  <a:lnTo>
                    <a:pt x="188" y="161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3" y="162"/>
                  </a:lnTo>
                  <a:lnTo>
                    <a:pt x="183" y="162"/>
                  </a:lnTo>
                  <a:lnTo>
                    <a:pt x="183" y="162"/>
                  </a:lnTo>
                  <a:lnTo>
                    <a:pt x="181" y="162"/>
                  </a:lnTo>
                  <a:lnTo>
                    <a:pt x="181" y="162"/>
                  </a:lnTo>
                  <a:lnTo>
                    <a:pt x="181" y="162"/>
                  </a:lnTo>
                  <a:lnTo>
                    <a:pt x="181" y="162"/>
                  </a:lnTo>
                  <a:lnTo>
                    <a:pt x="181" y="164"/>
                  </a:lnTo>
                  <a:lnTo>
                    <a:pt x="181" y="164"/>
                  </a:lnTo>
                  <a:lnTo>
                    <a:pt x="183" y="162"/>
                  </a:lnTo>
                  <a:lnTo>
                    <a:pt x="181" y="164"/>
                  </a:lnTo>
                  <a:lnTo>
                    <a:pt x="181" y="164"/>
                  </a:lnTo>
                  <a:lnTo>
                    <a:pt x="183" y="166"/>
                  </a:lnTo>
                  <a:lnTo>
                    <a:pt x="181" y="166"/>
                  </a:lnTo>
                  <a:lnTo>
                    <a:pt x="181" y="166"/>
                  </a:lnTo>
                  <a:lnTo>
                    <a:pt x="181" y="164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7" y="168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5" y="166"/>
                  </a:lnTo>
                  <a:lnTo>
                    <a:pt x="175" y="168"/>
                  </a:lnTo>
                  <a:lnTo>
                    <a:pt x="175" y="168"/>
                  </a:lnTo>
                  <a:lnTo>
                    <a:pt x="174" y="166"/>
                  </a:lnTo>
                  <a:lnTo>
                    <a:pt x="174" y="166"/>
                  </a:lnTo>
                  <a:lnTo>
                    <a:pt x="174" y="168"/>
                  </a:lnTo>
                  <a:lnTo>
                    <a:pt x="174" y="168"/>
                  </a:lnTo>
                  <a:lnTo>
                    <a:pt x="174" y="168"/>
                  </a:lnTo>
                  <a:lnTo>
                    <a:pt x="177" y="168"/>
                  </a:lnTo>
                  <a:lnTo>
                    <a:pt x="179" y="168"/>
                  </a:lnTo>
                  <a:lnTo>
                    <a:pt x="177" y="168"/>
                  </a:lnTo>
                  <a:lnTo>
                    <a:pt x="177" y="170"/>
                  </a:lnTo>
                  <a:lnTo>
                    <a:pt x="179" y="170"/>
                  </a:lnTo>
                  <a:lnTo>
                    <a:pt x="181" y="168"/>
                  </a:lnTo>
                  <a:lnTo>
                    <a:pt x="181" y="170"/>
                  </a:lnTo>
                  <a:lnTo>
                    <a:pt x="179" y="170"/>
                  </a:lnTo>
                  <a:lnTo>
                    <a:pt x="177" y="170"/>
                  </a:lnTo>
                  <a:lnTo>
                    <a:pt x="177" y="170"/>
                  </a:lnTo>
                  <a:lnTo>
                    <a:pt x="175" y="170"/>
                  </a:lnTo>
                  <a:lnTo>
                    <a:pt x="175" y="170"/>
                  </a:lnTo>
                  <a:lnTo>
                    <a:pt x="174" y="170"/>
                  </a:lnTo>
                  <a:lnTo>
                    <a:pt x="174" y="171"/>
                  </a:lnTo>
                  <a:lnTo>
                    <a:pt x="174" y="171"/>
                  </a:lnTo>
                  <a:lnTo>
                    <a:pt x="172" y="171"/>
                  </a:lnTo>
                  <a:lnTo>
                    <a:pt x="172" y="171"/>
                  </a:lnTo>
                  <a:lnTo>
                    <a:pt x="174" y="171"/>
                  </a:lnTo>
                  <a:lnTo>
                    <a:pt x="174" y="171"/>
                  </a:lnTo>
                  <a:lnTo>
                    <a:pt x="174" y="173"/>
                  </a:lnTo>
                  <a:lnTo>
                    <a:pt x="174" y="173"/>
                  </a:lnTo>
                  <a:lnTo>
                    <a:pt x="174" y="173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74" y="177"/>
                  </a:lnTo>
                  <a:lnTo>
                    <a:pt x="175" y="177"/>
                  </a:lnTo>
                  <a:lnTo>
                    <a:pt x="179" y="175"/>
                  </a:lnTo>
                  <a:lnTo>
                    <a:pt x="179" y="177"/>
                  </a:lnTo>
                  <a:lnTo>
                    <a:pt x="181" y="177"/>
                  </a:lnTo>
                  <a:lnTo>
                    <a:pt x="181" y="175"/>
                  </a:lnTo>
                  <a:lnTo>
                    <a:pt x="183" y="173"/>
                  </a:lnTo>
                  <a:lnTo>
                    <a:pt x="183" y="175"/>
                  </a:lnTo>
                  <a:lnTo>
                    <a:pt x="183" y="175"/>
                  </a:lnTo>
                  <a:lnTo>
                    <a:pt x="183" y="177"/>
                  </a:lnTo>
                  <a:lnTo>
                    <a:pt x="185" y="177"/>
                  </a:lnTo>
                  <a:lnTo>
                    <a:pt x="185" y="175"/>
                  </a:lnTo>
                  <a:lnTo>
                    <a:pt x="185" y="177"/>
                  </a:lnTo>
                  <a:lnTo>
                    <a:pt x="186" y="175"/>
                  </a:lnTo>
                  <a:lnTo>
                    <a:pt x="186" y="173"/>
                  </a:lnTo>
                  <a:lnTo>
                    <a:pt x="188" y="171"/>
                  </a:lnTo>
                  <a:lnTo>
                    <a:pt x="188" y="173"/>
                  </a:lnTo>
                  <a:lnTo>
                    <a:pt x="186" y="173"/>
                  </a:lnTo>
                  <a:lnTo>
                    <a:pt x="186" y="175"/>
                  </a:lnTo>
                  <a:lnTo>
                    <a:pt x="186" y="175"/>
                  </a:lnTo>
                  <a:lnTo>
                    <a:pt x="188" y="175"/>
                  </a:lnTo>
                  <a:lnTo>
                    <a:pt x="188" y="175"/>
                  </a:lnTo>
                  <a:lnTo>
                    <a:pt x="188" y="175"/>
                  </a:lnTo>
                  <a:lnTo>
                    <a:pt x="186" y="177"/>
                  </a:lnTo>
                  <a:lnTo>
                    <a:pt x="185" y="177"/>
                  </a:lnTo>
                  <a:lnTo>
                    <a:pt x="185" y="177"/>
                  </a:lnTo>
                  <a:lnTo>
                    <a:pt x="186" y="179"/>
                  </a:lnTo>
                  <a:lnTo>
                    <a:pt x="185" y="179"/>
                  </a:lnTo>
                  <a:lnTo>
                    <a:pt x="185" y="179"/>
                  </a:lnTo>
                  <a:lnTo>
                    <a:pt x="185" y="177"/>
                  </a:lnTo>
                  <a:lnTo>
                    <a:pt x="183" y="177"/>
                  </a:lnTo>
                  <a:lnTo>
                    <a:pt x="183" y="177"/>
                  </a:lnTo>
                  <a:lnTo>
                    <a:pt x="181" y="177"/>
                  </a:lnTo>
                  <a:lnTo>
                    <a:pt x="179" y="177"/>
                  </a:lnTo>
                  <a:lnTo>
                    <a:pt x="177" y="177"/>
                  </a:lnTo>
                  <a:lnTo>
                    <a:pt x="177" y="177"/>
                  </a:lnTo>
                  <a:lnTo>
                    <a:pt x="175" y="177"/>
                  </a:lnTo>
                  <a:lnTo>
                    <a:pt x="174" y="177"/>
                  </a:lnTo>
                  <a:lnTo>
                    <a:pt x="174" y="179"/>
                  </a:lnTo>
                  <a:lnTo>
                    <a:pt x="174" y="179"/>
                  </a:lnTo>
                  <a:lnTo>
                    <a:pt x="174" y="179"/>
                  </a:lnTo>
                  <a:lnTo>
                    <a:pt x="174" y="179"/>
                  </a:lnTo>
                  <a:lnTo>
                    <a:pt x="174" y="181"/>
                  </a:lnTo>
                  <a:lnTo>
                    <a:pt x="174" y="181"/>
                  </a:lnTo>
                  <a:lnTo>
                    <a:pt x="174" y="179"/>
                  </a:lnTo>
                  <a:lnTo>
                    <a:pt x="174" y="181"/>
                  </a:lnTo>
                  <a:lnTo>
                    <a:pt x="172" y="181"/>
                  </a:lnTo>
                  <a:lnTo>
                    <a:pt x="172" y="181"/>
                  </a:lnTo>
                  <a:lnTo>
                    <a:pt x="174" y="181"/>
                  </a:lnTo>
                  <a:lnTo>
                    <a:pt x="174" y="181"/>
                  </a:lnTo>
                  <a:lnTo>
                    <a:pt x="175" y="181"/>
                  </a:lnTo>
                  <a:lnTo>
                    <a:pt x="177" y="181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4" y="184"/>
                  </a:lnTo>
                  <a:lnTo>
                    <a:pt x="174" y="184"/>
                  </a:lnTo>
                  <a:lnTo>
                    <a:pt x="174" y="184"/>
                  </a:lnTo>
                  <a:lnTo>
                    <a:pt x="174" y="186"/>
                  </a:lnTo>
                  <a:lnTo>
                    <a:pt x="175" y="186"/>
                  </a:lnTo>
                  <a:lnTo>
                    <a:pt x="175" y="186"/>
                  </a:lnTo>
                  <a:lnTo>
                    <a:pt x="177" y="184"/>
                  </a:lnTo>
                  <a:lnTo>
                    <a:pt x="177" y="186"/>
                  </a:lnTo>
                  <a:lnTo>
                    <a:pt x="177" y="186"/>
                  </a:lnTo>
                  <a:lnTo>
                    <a:pt x="177" y="186"/>
                  </a:lnTo>
                  <a:lnTo>
                    <a:pt x="175" y="188"/>
                  </a:lnTo>
                  <a:lnTo>
                    <a:pt x="175" y="188"/>
                  </a:lnTo>
                  <a:lnTo>
                    <a:pt x="177" y="188"/>
                  </a:lnTo>
                  <a:lnTo>
                    <a:pt x="177" y="186"/>
                  </a:lnTo>
                  <a:lnTo>
                    <a:pt x="177" y="186"/>
                  </a:lnTo>
                  <a:lnTo>
                    <a:pt x="179" y="184"/>
                  </a:lnTo>
                  <a:lnTo>
                    <a:pt x="179" y="184"/>
                  </a:lnTo>
                  <a:lnTo>
                    <a:pt x="181" y="182"/>
                  </a:lnTo>
                  <a:lnTo>
                    <a:pt x="183" y="181"/>
                  </a:lnTo>
                  <a:lnTo>
                    <a:pt x="183" y="182"/>
                  </a:lnTo>
                  <a:lnTo>
                    <a:pt x="183" y="182"/>
                  </a:lnTo>
                  <a:lnTo>
                    <a:pt x="185" y="182"/>
                  </a:lnTo>
                  <a:lnTo>
                    <a:pt x="185" y="182"/>
                  </a:lnTo>
                  <a:lnTo>
                    <a:pt x="183" y="182"/>
                  </a:lnTo>
                  <a:lnTo>
                    <a:pt x="183" y="184"/>
                  </a:lnTo>
                  <a:lnTo>
                    <a:pt x="183" y="184"/>
                  </a:lnTo>
                  <a:lnTo>
                    <a:pt x="183" y="182"/>
                  </a:lnTo>
                  <a:lnTo>
                    <a:pt x="181" y="184"/>
                  </a:lnTo>
                  <a:lnTo>
                    <a:pt x="181" y="186"/>
                  </a:lnTo>
                  <a:lnTo>
                    <a:pt x="181" y="186"/>
                  </a:lnTo>
                  <a:lnTo>
                    <a:pt x="179" y="186"/>
                  </a:lnTo>
                  <a:lnTo>
                    <a:pt x="177" y="190"/>
                  </a:lnTo>
                  <a:lnTo>
                    <a:pt x="179" y="190"/>
                  </a:lnTo>
                  <a:lnTo>
                    <a:pt x="181" y="190"/>
                  </a:lnTo>
                  <a:lnTo>
                    <a:pt x="181" y="190"/>
                  </a:lnTo>
                  <a:lnTo>
                    <a:pt x="179" y="190"/>
                  </a:lnTo>
                  <a:lnTo>
                    <a:pt x="179" y="190"/>
                  </a:lnTo>
                  <a:lnTo>
                    <a:pt x="179" y="191"/>
                  </a:lnTo>
                  <a:lnTo>
                    <a:pt x="177" y="191"/>
                  </a:lnTo>
                  <a:lnTo>
                    <a:pt x="177" y="191"/>
                  </a:lnTo>
                  <a:lnTo>
                    <a:pt x="175" y="191"/>
                  </a:lnTo>
                  <a:lnTo>
                    <a:pt x="175" y="191"/>
                  </a:lnTo>
                  <a:lnTo>
                    <a:pt x="174" y="191"/>
                  </a:lnTo>
                  <a:lnTo>
                    <a:pt x="174" y="193"/>
                  </a:lnTo>
                  <a:lnTo>
                    <a:pt x="175" y="193"/>
                  </a:lnTo>
                  <a:lnTo>
                    <a:pt x="175" y="193"/>
                  </a:lnTo>
                  <a:lnTo>
                    <a:pt x="177" y="193"/>
                  </a:lnTo>
                  <a:lnTo>
                    <a:pt x="177" y="193"/>
                  </a:lnTo>
                  <a:lnTo>
                    <a:pt x="177" y="193"/>
                  </a:lnTo>
                  <a:lnTo>
                    <a:pt x="177" y="193"/>
                  </a:lnTo>
                  <a:lnTo>
                    <a:pt x="177" y="193"/>
                  </a:lnTo>
                  <a:lnTo>
                    <a:pt x="179" y="193"/>
                  </a:lnTo>
                  <a:lnTo>
                    <a:pt x="181" y="191"/>
                  </a:lnTo>
                  <a:lnTo>
                    <a:pt x="181" y="191"/>
                  </a:lnTo>
                  <a:lnTo>
                    <a:pt x="181" y="191"/>
                  </a:lnTo>
                  <a:lnTo>
                    <a:pt x="179" y="193"/>
                  </a:lnTo>
                  <a:lnTo>
                    <a:pt x="181" y="193"/>
                  </a:lnTo>
                  <a:lnTo>
                    <a:pt x="181" y="195"/>
                  </a:lnTo>
                  <a:lnTo>
                    <a:pt x="179" y="195"/>
                  </a:lnTo>
                  <a:lnTo>
                    <a:pt x="179" y="195"/>
                  </a:lnTo>
                  <a:lnTo>
                    <a:pt x="179" y="197"/>
                  </a:lnTo>
                  <a:lnTo>
                    <a:pt x="179" y="197"/>
                  </a:lnTo>
                  <a:lnTo>
                    <a:pt x="179" y="197"/>
                  </a:lnTo>
                  <a:lnTo>
                    <a:pt x="179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0"/>
                  </a:lnTo>
                  <a:lnTo>
                    <a:pt x="177" y="200"/>
                  </a:lnTo>
                  <a:lnTo>
                    <a:pt x="181" y="202"/>
                  </a:lnTo>
                  <a:lnTo>
                    <a:pt x="183" y="204"/>
                  </a:lnTo>
                  <a:lnTo>
                    <a:pt x="183" y="204"/>
                  </a:lnTo>
                  <a:lnTo>
                    <a:pt x="185" y="202"/>
                  </a:lnTo>
                  <a:lnTo>
                    <a:pt x="185" y="204"/>
                  </a:lnTo>
                  <a:lnTo>
                    <a:pt x="185" y="206"/>
                  </a:lnTo>
                  <a:lnTo>
                    <a:pt x="185" y="206"/>
                  </a:lnTo>
                  <a:lnTo>
                    <a:pt x="186" y="206"/>
                  </a:lnTo>
                  <a:lnTo>
                    <a:pt x="186" y="204"/>
                  </a:lnTo>
                  <a:lnTo>
                    <a:pt x="188" y="204"/>
                  </a:lnTo>
                  <a:lnTo>
                    <a:pt x="186" y="206"/>
                  </a:lnTo>
                  <a:lnTo>
                    <a:pt x="190" y="206"/>
                  </a:lnTo>
                  <a:lnTo>
                    <a:pt x="190" y="206"/>
                  </a:lnTo>
                  <a:lnTo>
                    <a:pt x="192" y="204"/>
                  </a:lnTo>
                  <a:lnTo>
                    <a:pt x="192" y="204"/>
                  </a:lnTo>
                  <a:lnTo>
                    <a:pt x="194" y="204"/>
                  </a:lnTo>
                  <a:lnTo>
                    <a:pt x="195" y="204"/>
                  </a:lnTo>
                  <a:lnTo>
                    <a:pt x="197" y="200"/>
                  </a:lnTo>
                  <a:lnTo>
                    <a:pt x="199" y="200"/>
                  </a:lnTo>
                  <a:lnTo>
                    <a:pt x="199" y="200"/>
                  </a:lnTo>
                  <a:lnTo>
                    <a:pt x="201" y="199"/>
                  </a:lnTo>
                  <a:lnTo>
                    <a:pt x="201" y="199"/>
                  </a:lnTo>
                  <a:lnTo>
                    <a:pt x="203" y="197"/>
                  </a:lnTo>
                  <a:lnTo>
                    <a:pt x="203" y="195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06" y="197"/>
                  </a:lnTo>
                  <a:lnTo>
                    <a:pt x="206" y="195"/>
                  </a:lnTo>
                  <a:lnTo>
                    <a:pt x="206" y="195"/>
                  </a:lnTo>
                  <a:lnTo>
                    <a:pt x="208" y="193"/>
                  </a:lnTo>
                  <a:lnTo>
                    <a:pt x="206" y="193"/>
                  </a:lnTo>
                  <a:lnTo>
                    <a:pt x="206" y="191"/>
                  </a:lnTo>
                  <a:lnTo>
                    <a:pt x="206" y="191"/>
                  </a:lnTo>
                  <a:lnTo>
                    <a:pt x="206" y="191"/>
                  </a:lnTo>
                  <a:lnTo>
                    <a:pt x="206" y="190"/>
                  </a:lnTo>
                  <a:lnTo>
                    <a:pt x="206" y="190"/>
                  </a:lnTo>
                  <a:lnTo>
                    <a:pt x="206" y="191"/>
                  </a:lnTo>
                  <a:lnTo>
                    <a:pt x="206" y="191"/>
                  </a:lnTo>
                  <a:lnTo>
                    <a:pt x="208" y="191"/>
                  </a:lnTo>
                  <a:lnTo>
                    <a:pt x="208" y="191"/>
                  </a:lnTo>
                  <a:lnTo>
                    <a:pt x="208" y="190"/>
                  </a:lnTo>
                  <a:lnTo>
                    <a:pt x="206" y="190"/>
                  </a:lnTo>
                  <a:lnTo>
                    <a:pt x="208" y="188"/>
                  </a:lnTo>
                  <a:lnTo>
                    <a:pt x="208" y="188"/>
                  </a:lnTo>
                  <a:lnTo>
                    <a:pt x="208" y="188"/>
                  </a:lnTo>
                  <a:lnTo>
                    <a:pt x="208" y="190"/>
                  </a:lnTo>
                  <a:lnTo>
                    <a:pt x="208" y="190"/>
                  </a:lnTo>
                  <a:lnTo>
                    <a:pt x="208" y="190"/>
                  </a:lnTo>
                  <a:lnTo>
                    <a:pt x="208" y="191"/>
                  </a:lnTo>
                  <a:lnTo>
                    <a:pt x="208" y="193"/>
                  </a:lnTo>
                  <a:lnTo>
                    <a:pt x="210" y="195"/>
                  </a:lnTo>
                  <a:lnTo>
                    <a:pt x="210" y="195"/>
                  </a:lnTo>
                  <a:lnTo>
                    <a:pt x="212" y="195"/>
                  </a:lnTo>
                  <a:lnTo>
                    <a:pt x="212" y="195"/>
                  </a:lnTo>
                  <a:lnTo>
                    <a:pt x="212" y="195"/>
                  </a:lnTo>
                  <a:lnTo>
                    <a:pt x="212" y="197"/>
                  </a:lnTo>
                  <a:lnTo>
                    <a:pt x="212" y="197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4"/>
                  </a:lnTo>
                  <a:lnTo>
                    <a:pt x="215" y="202"/>
                  </a:lnTo>
                  <a:lnTo>
                    <a:pt x="215" y="202"/>
                  </a:lnTo>
                  <a:lnTo>
                    <a:pt x="215" y="202"/>
                  </a:lnTo>
                  <a:lnTo>
                    <a:pt x="215" y="204"/>
                  </a:lnTo>
                  <a:lnTo>
                    <a:pt x="215" y="204"/>
                  </a:lnTo>
                  <a:lnTo>
                    <a:pt x="215" y="204"/>
                  </a:lnTo>
                  <a:lnTo>
                    <a:pt x="215" y="204"/>
                  </a:lnTo>
                  <a:lnTo>
                    <a:pt x="215" y="206"/>
                  </a:lnTo>
                  <a:lnTo>
                    <a:pt x="217" y="206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9"/>
                  </a:lnTo>
                  <a:lnTo>
                    <a:pt x="217" y="209"/>
                  </a:lnTo>
                  <a:lnTo>
                    <a:pt x="219" y="211"/>
                  </a:lnTo>
                  <a:lnTo>
                    <a:pt x="217" y="213"/>
                  </a:lnTo>
                  <a:lnTo>
                    <a:pt x="219" y="213"/>
                  </a:lnTo>
                  <a:lnTo>
                    <a:pt x="219" y="213"/>
                  </a:lnTo>
                  <a:lnTo>
                    <a:pt x="219" y="215"/>
                  </a:lnTo>
                  <a:lnTo>
                    <a:pt x="221" y="217"/>
                  </a:lnTo>
                  <a:lnTo>
                    <a:pt x="223" y="217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4" y="220"/>
                  </a:lnTo>
                  <a:lnTo>
                    <a:pt x="226" y="220"/>
                  </a:lnTo>
                  <a:lnTo>
                    <a:pt x="224" y="220"/>
                  </a:lnTo>
                  <a:lnTo>
                    <a:pt x="224" y="220"/>
                  </a:lnTo>
                  <a:lnTo>
                    <a:pt x="224" y="222"/>
                  </a:lnTo>
                  <a:lnTo>
                    <a:pt x="224" y="222"/>
                  </a:lnTo>
                  <a:lnTo>
                    <a:pt x="224" y="222"/>
                  </a:lnTo>
                  <a:lnTo>
                    <a:pt x="223" y="222"/>
                  </a:lnTo>
                  <a:lnTo>
                    <a:pt x="223" y="222"/>
                  </a:lnTo>
                  <a:lnTo>
                    <a:pt x="224" y="228"/>
                  </a:lnTo>
                  <a:lnTo>
                    <a:pt x="226" y="228"/>
                  </a:lnTo>
                  <a:lnTo>
                    <a:pt x="226" y="229"/>
                  </a:lnTo>
                  <a:lnTo>
                    <a:pt x="226" y="231"/>
                  </a:lnTo>
                  <a:lnTo>
                    <a:pt x="226" y="231"/>
                  </a:lnTo>
                  <a:lnTo>
                    <a:pt x="226" y="231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32" y="231"/>
                  </a:lnTo>
                  <a:lnTo>
                    <a:pt x="233" y="231"/>
                  </a:lnTo>
                  <a:lnTo>
                    <a:pt x="233" y="231"/>
                  </a:lnTo>
                  <a:lnTo>
                    <a:pt x="235" y="231"/>
                  </a:lnTo>
                  <a:lnTo>
                    <a:pt x="235" y="229"/>
                  </a:lnTo>
                  <a:lnTo>
                    <a:pt x="233" y="228"/>
                  </a:lnTo>
                  <a:lnTo>
                    <a:pt x="235" y="226"/>
                  </a:lnTo>
                  <a:lnTo>
                    <a:pt x="235" y="224"/>
                  </a:lnTo>
                  <a:lnTo>
                    <a:pt x="237" y="226"/>
                  </a:lnTo>
                  <a:lnTo>
                    <a:pt x="237" y="224"/>
                  </a:lnTo>
                  <a:lnTo>
                    <a:pt x="237" y="222"/>
                  </a:lnTo>
                  <a:lnTo>
                    <a:pt x="241" y="222"/>
                  </a:lnTo>
                  <a:lnTo>
                    <a:pt x="241" y="224"/>
                  </a:lnTo>
                  <a:lnTo>
                    <a:pt x="242" y="222"/>
                  </a:lnTo>
                  <a:lnTo>
                    <a:pt x="244" y="224"/>
                  </a:lnTo>
                  <a:lnTo>
                    <a:pt x="246" y="224"/>
                  </a:lnTo>
                  <a:lnTo>
                    <a:pt x="246" y="222"/>
                  </a:lnTo>
                  <a:lnTo>
                    <a:pt x="246" y="219"/>
                  </a:lnTo>
                  <a:lnTo>
                    <a:pt x="248" y="219"/>
                  </a:lnTo>
                  <a:lnTo>
                    <a:pt x="248" y="215"/>
                  </a:lnTo>
                  <a:lnTo>
                    <a:pt x="248" y="215"/>
                  </a:lnTo>
                  <a:lnTo>
                    <a:pt x="248" y="213"/>
                  </a:lnTo>
                  <a:lnTo>
                    <a:pt x="248" y="213"/>
                  </a:lnTo>
                  <a:lnTo>
                    <a:pt x="248" y="211"/>
                  </a:lnTo>
                  <a:lnTo>
                    <a:pt x="248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8" y="208"/>
                  </a:lnTo>
                  <a:lnTo>
                    <a:pt x="246" y="208"/>
                  </a:lnTo>
                  <a:lnTo>
                    <a:pt x="246" y="206"/>
                  </a:lnTo>
                  <a:lnTo>
                    <a:pt x="246" y="206"/>
                  </a:lnTo>
                  <a:lnTo>
                    <a:pt x="248" y="206"/>
                  </a:lnTo>
                  <a:lnTo>
                    <a:pt x="248" y="206"/>
                  </a:lnTo>
                  <a:lnTo>
                    <a:pt x="248" y="206"/>
                  </a:lnTo>
                  <a:lnTo>
                    <a:pt x="248" y="204"/>
                  </a:lnTo>
                  <a:lnTo>
                    <a:pt x="248" y="204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46" y="202"/>
                  </a:lnTo>
                  <a:lnTo>
                    <a:pt x="246" y="200"/>
                  </a:lnTo>
                  <a:lnTo>
                    <a:pt x="246" y="200"/>
                  </a:lnTo>
                  <a:lnTo>
                    <a:pt x="246" y="202"/>
                  </a:lnTo>
                  <a:lnTo>
                    <a:pt x="248" y="200"/>
                  </a:lnTo>
                  <a:lnTo>
                    <a:pt x="248" y="200"/>
                  </a:lnTo>
                  <a:lnTo>
                    <a:pt x="248" y="200"/>
                  </a:lnTo>
                  <a:lnTo>
                    <a:pt x="244" y="200"/>
                  </a:lnTo>
                  <a:lnTo>
                    <a:pt x="246" y="199"/>
                  </a:lnTo>
                  <a:lnTo>
                    <a:pt x="248" y="200"/>
                  </a:lnTo>
                  <a:lnTo>
                    <a:pt x="250" y="199"/>
                  </a:lnTo>
                  <a:lnTo>
                    <a:pt x="250" y="199"/>
                  </a:lnTo>
                  <a:lnTo>
                    <a:pt x="252" y="199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2" y="195"/>
                  </a:lnTo>
                  <a:lnTo>
                    <a:pt x="253" y="195"/>
                  </a:lnTo>
                  <a:lnTo>
                    <a:pt x="253" y="197"/>
                  </a:lnTo>
                  <a:lnTo>
                    <a:pt x="255" y="197"/>
                  </a:lnTo>
                  <a:lnTo>
                    <a:pt x="255" y="195"/>
                  </a:lnTo>
                  <a:lnTo>
                    <a:pt x="257" y="195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9" y="193"/>
                  </a:lnTo>
                  <a:lnTo>
                    <a:pt x="259" y="193"/>
                  </a:lnTo>
                  <a:lnTo>
                    <a:pt x="259" y="193"/>
                  </a:lnTo>
                  <a:lnTo>
                    <a:pt x="259" y="191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0" y="193"/>
                  </a:lnTo>
                  <a:lnTo>
                    <a:pt x="250" y="193"/>
                  </a:lnTo>
                  <a:lnTo>
                    <a:pt x="250" y="191"/>
                  </a:lnTo>
                  <a:lnTo>
                    <a:pt x="246" y="191"/>
                  </a:lnTo>
                  <a:lnTo>
                    <a:pt x="244" y="191"/>
                  </a:lnTo>
                  <a:lnTo>
                    <a:pt x="244" y="191"/>
                  </a:lnTo>
                  <a:lnTo>
                    <a:pt x="244" y="191"/>
                  </a:lnTo>
                  <a:lnTo>
                    <a:pt x="246" y="191"/>
                  </a:lnTo>
                  <a:lnTo>
                    <a:pt x="246" y="191"/>
                  </a:lnTo>
                  <a:lnTo>
                    <a:pt x="246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0" y="191"/>
                  </a:lnTo>
                  <a:lnTo>
                    <a:pt x="250" y="191"/>
                  </a:lnTo>
                  <a:lnTo>
                    <a:pt x="252" y="191"/>
                  </a:lnTo>
                  <a:lnTo>
                    <a:pt x="252" y="191"/>
                  </a:lnTo>
                  <a:lnTo>
                    <a:pt x="252" y="191"/>
                  </a:lnTo>
                  <a:lnTo>
                    <a:pt x="253" y="191"/>
                  </a:lnTo>
                  <a:lnTo>
                    <a:pt x="253" y="191"/>
                  </a:lnTo>
                  <a:lnTo>
                    <a:pt x="255" y="191"/>
                  </a:lnTo>
                  <a:lnTo>
                    <a:pt x="259" y="191"/>
                  </a:lnTo>
                  <a:lnTo>
                    <a:pt x="259" y="190"/>
                  </a:lnTo>
                  <a:lnTo>
                    <a:pt x="261" y="190"/>
                  </a:lnTo>
                  <a:lnTo>
                    <a:pt x="261" y="188"/>
                  </a:lnTo>
                  <a:lnTo>
                    <a:pt x="259" y="186"/>
                  </a:lnTo>
                  <a:lnTo>
                    <a:pt x="257" y="186"/>
                  </a:lnTo>
                  <a:lnTo>
                    <a:pt x="257" y="184"/>
                  </a:lnTo>
                  <a:lnTo>
                    <a:pt x="257" y="184"/>
                  </a:lnTo>
                  <a:lnTo>
                    <a:pt x="257" y="184"/>
                  </a:lnTo>
                  <a:lnTo>
                    <a:pt x="255" y="182"/>
                  </a:lnTo>
                  <a:lnTo>
                    <a:pt x="253" y="182"/>
                  </a:lnTo>
                  <a:lnTo>
                    <a:pt x="253" y="181"/>
                  </a:lnTo>
                  <a:lnTo>
                    <a:pt x="252" y="181"/>
                  </a:lnTo>
                  <a:lnTo>
                    <a:pt x="252" y="181"/>
                  </a:lnTo>
                  <a:lnTo>
                    <a:pt x="252" y="181"/>
                  </a:lnTo>
                  <a:lnTo>
                    <a:pt x="250" y="181"/>
                  </a:lnTo>
                  <a:lnTo>
                    <a:pt x="250" y="181"/>
                  </a:lnTo>
                  <a:lnTo>
                    <a:pt x="250" y="182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4"/>
                  </a:lnTo>
                  <a:lnTo>
                    <a:pt x="246" y="184"/>
                  </a:lnTo>
                  <a:lnTo>
                    <a:pt x="244" y="186"/>
                  </a:lnTo>
                  <a:lnTo>
                    <a:pt x="242" y="186"/>
                  </a:lnTo>
                  <a:lnTo>
                    <a:pt x="244" y="184"/>
                  </a:lnTo>
                  <a:lnTo>
                    <a:pt x="246" y="184"/>
                  </a:lnTo>
                  <a:lnTo>
                    <a:pt x="246" y="184"/>
                  </a:lnTo>
                  <a:lnTo>
                    <a:pt x="248" y="182"/>
                  </a:lnTo>
                  <a:lnTo>
                    <a:pt x="250" y="182"/>
                  </a:lnTo>
                  <a:lnTo>
                    <a:pt x="250" y="181"/>
                  </a:lnTo>
                  <a:lnTo>
                    <a:pt x="250" y="181"/>
                  </a:lnTo>
                  <a:lnTo>
                    <a:pt x="248" y="181"/>
                  </a:lnTo>
                  <a:lnTo>
                    <a:pt x="248" y="179"/>
                  </a:lnTo>
                  <a:lnTo>
                    <a:pt x="248" y="179"/>
                  </a:lnTo>
                  <a:lnTo>
                    <a:pt x="248" y="177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6" y="171"/>
                  </a:lnTo>
                  <a:lnTo>
                    <a:pt x="246" y="171"/>
                  </a:lnTo>
                  <a:lnTo>
                    <a:pt x="246" y="170"/>
                  </a:lnTo>
                  <a:lnTo>
                    <a:pt x="246" y="170"/>
                  </a:lnTo>
                  <a:lnTo>
                    <a:pt x="248" y="171"/>
                  </a:lnTo>
                  <a:lnTo>
                    <a:pt x="248" y="170"/>
                  </a:lnTo>
                  <a:lnTo>
                    <a:pt x="248" y="168"/>
                  </a:lnTo>
                  <a:lnTo>
                    <a:pt x="248" y="166"/>
                  </a:lnTo>
                  <a:lnTo>
                    <a:pt x="248" y="164"/>
                  </a:lnTo>
                  <a:lnTo>
                    <a:pt x="248" y="164"/>
                  </a:lnTo>
                  <a:lnTo>
                    <a:pt x="246" y="162"/>
                  </a:lnTo>
                  <a:lnTo>
                    <a:pt x="246" y="162"/>
                  </a:lnTo>
                  <a:lnTo>
                    <a:pt x="250" y="162"/>
                  </a:lnTo>
                  <a:lnTo>
                    <a:pt x="250" y="162"/>
                  </a:lnTo>
                  <a:lnTo>
                    <a:pt x="250" y="162"/>
                  </a:lnTo>
                  <a:lnTo>
                    <a:pt x="250" y="161"/>
                  </a:lnTo>
                  <a:lnTo>
                    <a:pt x="250" y="161"/>
                  </a:lnTo>
                  <a:lnTo>
                    <a:pt x="250" y="161"/>
                  </a:lnTo>
                  <a:lnTo>
                    <a:pt x="250" y="159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3" y="159"/>
                  </a:lnTo>
                  <a:lnTo>
                    <a:pt x="252" y="157"/>
                  </a:lnTo>
                  <a:lnTo>
                    <a:pt x="252" y="157"/>
                  </a:lnTo>
                  <a:lnTo>
                    <a:pt x="253" y="157"/>
                  </a:lnTo>
                  <a:lnTo>
                    <a:pt x="253" y="157"/>
                  </a:lnTo>
                  <a:lnTo>
                    <a:pt x="255" y="157"/>
                  </a:lnTo>
                  <a:lnTo>
                    <a:pt x="255" y="155"/>
                  </a:lnTo>
                  <a:lnTo>
                    <a:pt x="255" y="155"/>
                  </a:lnTo>
                  <a:lnTo>
                    <a:pt x="255" y="155"/>
                  </a:lnTo>
                  <a:lnTo>
                    <a:pt x="255" y="155"/>
                  </a:lnTo>
                  <a:lnTo>
                    <a:pt x="257" y="155"/>
                  </a:lnTo>
                  <a:lnTo>
                    <a:pt x="257" y="153"/>
                  </a:lnTo>
                  <a:lnTo>
                    <a:pt x="259" y="153"/>
                  </a:lnTo>
                  <a:lnTo>
                    <a:pt x="259" y="152"/>
                  </a:lnTo>
                  <a:lnTo>
                    <a:pt x="261" y="153"/>
                  </a:lnTo>
                  <a:lnTo>
                    <a:pt x="261" y="152"/>
                  </a:lnTo>
                  <a:lnTo>
                    <a:pt x="261" y="152"/>
                  </a:lnTo>
                  <a:lnTo>
                    <a:pt x="262" y="150"/>
                  </a:lnTo>
                  <a:lnTo>
                    <a:pt x="262" y="152"/>
                  </a:lnTo>
                  <a:lnTo>
                    <a:pt x="264" y="150"/>
                  </a:lnTo>
                  <a:lnTo>
                    <a:pt x="266" y="150"/>
                  </a:lnTo>
                  <a:lnTo>
                    <a:pt x="266" y="150"/>
                  </a:lnTo>
                  <a:lnTo>
                    <a:pt x="266" y="150"/>
                  </a:lnTo>
                  <a:lnTo>
                    <a:pt x="266" y="148"/>
                  </a:lnTo>
                  <a:lnTo>
                    <a:pt x="266" y="148"/>
                  </a:lnTo>
                  <a:lnTo>
                    <a:pt x="268" y="146"/>
                  </a:lnTo>
                  <a:lnTo>
                    <a:pt x="268" y="14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3"/>
                  </a:lnTo>
                  <a:lnTo>
                    <a:pt x="270" y="143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70" y="137"/>
                  </a:lnTo>
                  <a:lnTo>
                    <a:pt x="270" y="135"/>
                  </a:lnTo>
                  <a:lnTo>
                    <a:pt x="268" y="135"/>
                  </a:lnTo>
                  <a:lnTo>
                    <a:pt x="268" y="135"/>
                  </a:lnTo>
                  <a:lnTo>
                    <a:pt x="270" y="135"/>
                  </a:lnTo>
                  <a:lnTo>
                    <a:pt x="270" y="133"/>
                  </a:lnTo>
                  <a:lnTo>
                    <a:pt x="270" y="133"/>
                  </a:lnTo>
                  <a:lnTo>
                    <a:pt x="270" y="133"/>
                  </a:lnTo>
                  <a:lnTo>
                    <a:pt x="271" y="133"/>
                  </a:lnTo>
                  <a:lnTo>
                    <a:pt x="271" y="133"/>
                  </a:lnTo>
                  <a:lnTo>
                    <a:pt x="270" y="133"/>
                  </a:lnTo>
                  <a:lnTo>
                    <a:pt x="271" y="133"/>
                  </a:lnTo>
                  <a:lnTo>
                    <a:pt x="271" y="132"/>
                  </a:lnTo>
                  <a:lnTo>
                    <a:pt x="271" y="132"/>
                  </a:lnTo>
                  <a:lnTo>
                    <a:pt x="271" y="132"/>
                  </a:lnTo>
                  <a:lnTo>
                    <a:pt x="271" y="132"/>
                  </a:lnTo>
                  <a:lnTo>
                    <a:pt x="273" y="132"/>
                  </a:lnTo>
                  <a:lnTo>
                    <a:pt x="271" y="132"/>
                  </a:lnTo>
                  <a:lnTo>
                    <a:pt x="273" y="132"/>
                  </a:lnTo>
                  <a:lnTo>
                    <a:pt x="273" y="130"/>
                  </a:lnTo>
                  <a:lnTo>
                    <a:pt x="273" y="130"/>
                  </a:lnTo>
                  <a:lnTo>
                    <a:pt x="273" y="130"/>
                  </a:lnTo>
                  <a:lnTo>
                    <a:pt x="273" y="130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7" y="130"/>
                  </a:lnTo>
                  <a:lnTo>
                    <a:pt x="277" y="130"/>
                  </a:lnTo>
                  <a:lnTo>
                    <a:pt x="277" y="130"/>
                  </a:lnTo>
                  <a:lnTo>
                    <a:pt x="281" y="130"/>
                  </a:lnTo>
                  <a:lnTo>
                    <a:pt x="281" y="130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28"/>
                  </a:lnTo>
                  <a:lnTo>
                    <a:pt x="284" y="130"/>
                  </a:lnTo>
                  <a:lnTo>
                    <a:pt x="284" y="130"/>
                  </a:lnTo>
                  <a:lnTo>
                    <a:pt x="284" y="130"/>
                  </a:lnTo>
                  <a:lnTo>
                    <a:pt x="284" y="130"/>
                  </a:lnTo>
                  <a:lnTo>
                    <a:pt x="286" y="130"/>
                  </a:lnTo>
                  <a:lnTo>
                    <a:pt x="286" y="132"/>
                  </a:lnTo>
                  <a:lnTo>
                    <a:pt x="288" y="132"/>
                  </a:lnTo>
                  <a:lnTo>
                    <a:pt x="291" y="133"/>
                  </a:lnTo>
                  <a:lnTo>
                    <a:pt x="291" y="135"/>
                  </a:lnTo>
                  <a:lnTo>
                    <a:pt x="291" y="137"/>
                  </a:lnTo>
                  <a:lnTo>
                    <a:pt x="293" y="137"/>
                  </a:lnTo>
                  <a:lnTo>
                    <a:pt x="291" y="137"/>
                  </a:lnTo>
                  <a:lnTo>
                    <a:pt x="291" y="139"/>
                  </a:lnTo>
                  <a:lnTo>
                    <a:pt x="293" y="139"/>
                  </a:lnTo>
                  <a:lnTo>
                    <a:pt x="291" y="139"/>
                  </a:lnTo>
                  <a:lnTo>
                    <a:pt x="290" y="139"/>
                  </a:lnTo>
                  <a:lnTo>
                    <a:pt x="288" y="141"/>
                  </a:lnTo>
                  <a:lnTo>
                    <a:pt x="288" y="143"/>
                  </a:lnTo>
                  <a:lnTo>
                    <a:pt x="286" y="143"/>
                  </a:lnTo>
                  <a:lnTo>
                    <a:pt x="284" y="144"/>
                  </a:lnTo>
                  <a:lnTo>
                    <a:pt x="282" y="148"/>
                  </a:lnTo>
                  <a:lnTo>
                    <a:pt x="281" y="150"/>
                  </a:lnTo>
                  <a:lnTo>
                    <a:pt x="279" y="153"/>
                  </a:lnTo>
                  <a:lnTo>
                    <a:pt x="279" y="153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7" y="155"/>
                  </a:lnTo>
                  <a:lnTo>
                    <a:pt x="275" y="155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3" y="157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0" y="159"/>
                  </a:lnTo>
                  <a:lnTo>
                    <a:pt x="270" y="159"/>
                  </a:lnTo>
                  <a:lnTo>
                    <a:pt x="270" y="161"/>
                  </a:lnTo>
                  <a:lnTo>
                    <a:pt x="270" y="162"/>
                  </a:lnTo>
                  <a:lnTo>
                    <a:pt x="270" y="162"/>
                  </a:lnTo>
                  <a:lnTo>
                    <a:pt x="271" y="162"/>
                  </a:lnTo>
                  <a:lnTo>
                    <a:pt x="271" y="164"/>
                  </a:lnTo>
                  <a:lnTo>
                    <a:pt x="271" y="166"/>
                  </a:lnTo>
                  <a:lnTo>
                    <a:pt x="271" y="168"/>
                  </a:lnTo>
                  <a:lnTo>
                    <a:pt x="273" y="168"/>
                  </a:lnTo>
                  <a:lnTo>
                    <a:pt x="273" y="168"/>
                  </a:lnTo>
                  <a:lnTo>
                    <a:pt x="275" y="170"/>
                  </a:lnTo>
                  <a:lnTo>
                    <a:pt x="275" y="171"/>
                  </a:lnTo>
                  <a:lnTo>
                    <a:pt x="275" y="171"/>
                  </a:lnTo>
                  <a:lnTo>
                    <a:pt x="275" y="171"/>
                  </a:lnTo>
                  <a:lnTo>
                    <a:pt x="275" y="171"/>
                  </a:lnTo>
                  <a:lnTo>
                    <a:pt x="273" y="171"/>
                  </a:lnTo>
                  <a:lnTo>
                    <a:pt x="275" y="171"/>
                  </a:lnTo>
                  <a:lnTo>
                    <a:pt x="273" y="173"/>
                  </a:lnTo>
                  <a:lnTo>
                    <a:pt x="275" y="173"/>
                  </a:lnTo>
                  <a:lnTo>
                    <a:pt x="275" y="175"/>
                  </a:lnTo>
                  <a:lnTo>
                    <a:pt x="275" y="175"/>
                  </a:lnTo>
                  <a:lnTo>
                    <a:pt x="273" y="175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5" y="177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5" y="181"/>
                  </a:lnTo>
                  <a:lnTo>
                    <a:pt x="277" y="181"/>
                  </a:lnTo>
                  <a:lnTo>
                    <a:pt x="279" y="181"/>
                  </a:lnTo>
                  <a:lnTo>
                    <a:pt x="279" y="181"/>
                  </a:lnTo>
                  <a:lnTo>
                    <a:pt x="279" y="181"/>
                  </a:lnTo>
                  <a:lnTo>
                    <a:pt x="282" y="182"/>
                  </a:lnTo>
                  <a:lnTo>
                    <a:pt x="282" y="182"/>
                  </a:lnTo>
                  <a:lnTo>
                    <a:pt x="282" y="182"/>
                  </a:lnTo>
                  <a:lnTo>
                    <a:pt x="282" y="184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84" y="184"/>
                  </a:lnTo>
                  <a:lnTo>
                    <a:pt x="286" y="186"/>
                  </a:lnTo>
                  <a:lnTo>
                    <a:pt x="286" y="186"/>
                  </a:lnTo>
                  <a:lnTo>
                    <a:pt x="288" y="186"/>
                  </a:lnTo>
                  <a:lnTo>
                    <a:pt x="286" y="186"/>
                  </a:lnTo>
                  <a:lnTo>
                    <a:pt x="286" y="188"/>
                  </a:lnTo>
                  <a:lnTo>
                    <a:pt x="286" y="188"/>
                  </a:lnTo>
                  <a:lnTo>
                    <a:pt x="288" y="186"/>
                  </a:lnTo>
                  <a:lnTo>
                    <a:pt x="288" y="186"/>
                  </a:lnTo>
                  <a:lnTo>
                    <a:pt x="288" y="186"/>
                  </a:lnTo>
                  <a:lnTo>
                    <a:pt x="288" y="186"/>
                  </a:lnTo>
                  <a:lnTo>
                    <a:pt x="290" y="186"/>
                  </a:lnTo>
                  <a:lnTo>
                    <a:pt x="291" y="186"/>
                  </a:lnTo>
                  <a:lnTo>
                    <a:pt x="293" y="186"/>
                  </a:lnTo>
                  <a:lnTo>
                    <a:pt x="293" y="184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5" y="184"/>
                  </a:lnTo>
                  <a:lnTo>
                    <a:pt x="297" y="184"/>
                  </a:lnTo>
                  <a:lnTo>
                    <a:pt x="297" y="184"/>
                  </a:lnTo>
                  <a:lnTo>
                    <a:pt x="297" y="184"/>
                  </a:lnTo>
                  <a:lnTo>
                    <a:pt x="300" y="182"/>
                  </a:lnTo>
                  <a:lnTo>
                    <a:pt x="300" y="182"/>
                  </a:lnTo>
                  <a:lnTo>
                    <a:pt x="302" y="181"/>
                  </a:lnTo>
                  <a:lnTo>
                    <a:pt x="302" y="182"/>
                  </a:lnTo>
                  <a:lnTo>
                    <a:pt x="304" y="182"/>
                  </a:lnTo>
                  <a:lnTo>
                    <a:pt x="304" y="181"/>
                  </a:lnTo>
                  <a:lnTo>
                    <a:pt x="304" y="181"/>
                  </a:lnTo>
                  <a:lnTo>
                    <a:pt x="304" y="181"/>
                  </a:lnTo>
                  <a:lnTo>
                    <a:pt x="306" y="181"/>
                  </a:lnTo>
                  <a:lnTo>
                    <a:pt x="306" y="181"/>
                  </a:lnTo>
                  <a:lnTo>
                    <a:pt x="308" y="181"/>
                  </a:lnTo>
                  <a:lnTo>
                    <a:pt x="309" y="181"/>
                  </a:lnTo>
                  <a:lnTo>
                    <a:pt x="311" y="181"/>
                  </a:lnTo>
                  <a:lnTo>
                    <a:pt x="311" y="181"/>
                  </a:lnTo>
                  <a:lnTo>
                    <a:pt x="313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17" y="181"/>
                  </a:lnTo>
                  <a:lnTo>
                    <a:pt x="319" y="179"/>
                  </a:lnTo>
                  <a:lnTo>
                    <a:pt x="320" y="179"/>
                  </a:lnTo>
                  <a:lnTo>
                    <a:pt x="320" y="179"/>
                  </a:lnTo>
                  <a:lnTo>
                    <a:pt x="320" y="179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20" y="182"/>
                  </a:lnTo>
                  <a:lnTo>
                    <a:pt x="320" y="182"/>
                  </a:lnTo>
                  <a:lnTo>
                    <a:pt x="322" y="182"/>
                  </a:lnTo>
                  <a:lnTo>
                    <a:pt x="324" y="184"/>
                  </a:lnTo>
                  <a:lnTo>
                    <a:pt x="326" y="184"/>
                  </a:lnTo>
                  <a:lnTo>
                    <a:pt x="328" y="182"/>
                  </a:lnTo>
                  <a:lnTo>
                    <a:pt x="329" y="184"/>
                  </a:lnTo>
                  <a:lnTo>
                    <a:pt x="329" y="184"/>
                  </a:lnTo>
                  <a:lnTo>
                    <a:pt x="329" y="184"/>
                  </a:lnTo>
                  <a:lnTo>
                    <a:pt x="331" y="186"/>
                  </a:lnTo>
                  <a:lnTo>
                    <a:pt x="331" y="186"/>
                  </a:lnTo>
                  <a:lnTo>
                    <a:pt x="331" y="186"/>
                  </a:lnTo>
                  <a:lnTo>
                    <a:pt x="331" y="186"/>
                  </a:lnTo>
                  <a:lnTo>
                    <a:pt x="329" y="186"/>
                  </a:lnTo>
                  <a:lnTo>
                    <a:pt x="328" y="186"/>
                  </a:lnTo>
                  <a:lnTo>
                    <a:pt x="326" y="186"/>
                  </a:lnTo>
                  <a:lnTo>
                    <a:pt x="324" y="186"/>
                  </a:lnTo>
                  <a:lnTo>
                    <a:pt x="324" y="186"/>
                  </a:lnTo>
                  <a:lnTo>
                    <a:pt x="322" y="188"/>
                  </a:lnTo>
                  <a:lnTo>
                    <a:pt x="322" y="186"/>
                  </a:lnTo>
                  <a:lnTo>
                    <a:pt x="320" y="186"/>
                  </a:lnTo>
                  <a:lnTo>
                    <a:pt x="320" y="188"/>
                  </a:lnTo>
                  <a:lnTo>
                    <a:pt x="320" y="188"/>
                  </a:lnTo>
                  <a:lnTo>
                    <a:pt x="319" y="188"/>
                  </a:lnTo>
                  <a:lnTo>
                    <a:pt x="319" y="188"/>
                  </a:lnTo>
                  <a:lnTo>
                    <a:pt x="319" y="188"/>
                  </a:lnTo>
                  <a:lnTo>
                    <a:pt x="319" y="190"/>
                  </a:lnTo>
                  <a:lnTo>
                    <a:pt x="319" y="190"/>
                  </a:lnTo>
                  <a:lnTo>
                    <a:pt x="317" y="191"/>
                  </a:lnTo>
                  <a:lnTo>
                    <a:pt x="313" y="191"/>
                  </a:lnTo>
                  <a:lnTo>
                    <a:pt x="311" y="191"/>
                  </a:lnTo>
                  <a:lnTo>
                    <a:pt x="311" y="190"/>
                  </a:lnTo>
                  <a:lnTo>
                    <a:pt x="308" y="190"/>
                  </a:lnTo>
                  <a:lnTo>
                    <a:pt x="308" y="190"/>
                  </a:lnTo>
                  <a:lnTo>
                    <a:pt x="306" y="190"/>
                  </a:lnTo>
                  <a:lnTo>
                    <a:pt x="304" y="190"/>
                  </a:lnTo>
                  <a:lnTo>
                    <a:pt x="304" y="190"/>
                  </a:lnTo>
                  <a:lnTo>
                    <a:pt x="302" y="190"/>
                  </a:lnTo>
                  <a:lnTo>
                    <a:pt x="302" y="190"/>
                  </a:lnTo>
                  <a:lnTo>
                    <a:pt x="302" y="190"/>
                  </a:lnTo>
                  <a:lnTo>
                    <a:pt x="302" y="190"/>
                  </a:lnTo>
                  <a:lnTo>
                    <a:pt x="300" y="190"/>
                  </a:lnTo>
                  <a:lnTo>
                    <a:pt x="299" y="190"/>
                  </a:lnTo>
                  <a:lnTo>
                    <a:pt x="299" y="191"/>
                  </a:lnTo>
                  <a:lnTo>
                    <a:pt x="295" y="191"/>
                  </a:lnTo>
                  <a:lnTo>
                    <a:pt x="295" y="191"/>
                  </a:lnTo>
                  <a:lnTo>
                    <a:pt x="295" y="191"/>
                  </a:lnTo>
                  <a:lnTo>
                    <a:pt x="293" y="191"/>
                  </a:lnTo>
                  <a:lnTo>
                    <a:pt x="293" y="191"/>
                  </a:lnTo>
                  <a:lnTo>
                    <a:pt x="291" y="193"/>
                  </a:lnTo>
                  <a:lnTo>
                    <a:pt x="290" y="193"/>
                  </a:lnTo>
                  <a:lnTo>
                    <a:pt x="290" y="195"/>
                  </a:lnTo>
                  <a:lnTo>
                    <a:pt x="291" y="195"/>
                  </a:lnTo>
                  <a:lnTo>
                    <a:pt x="291" y="195"/>
                  </a:lnTo>
                  <a:lnTo>
                    <a:pt x="291" y="195"/>
                  </a:lnTo>
                  <a:lnTo>
                    <a:pt x="291" y="197"/>
                  </a:lnTo>
                  <a:lnTo>
                    <a:pt x="293" y="197"/>
                  </a:lnTo>
                  <a:lnTo>
                    <a:pt x="293" y="197"/>
                  </a:lnTo>
                  <a:lnTo>
                    <a:pt x="291" y="199"/>
                  </a:lnTo>
                  <a:lnTo>
                    <a:pt x="291" y="199"/>
                  </a:lnTo>
                  <a:lnTo>
                    <a:pt x="291" y="200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9" y="200"/>
                  </a:lnTo>
                  <a:lnTo>
                    <a:pt x="299" y="202"/>
                  </a:lnTo>
                  <a:lnTo>
                    <a:pt x="299" y="202"/>
                  </a:lnTo>
                  <a:lnTo>
                    <a:pt x="299" y="204"/>
                  </a:lnTo>
                  <a:lnTo>
                    <a:pt x="299" y="206"/>
                  </a:lnTo>
                  <a:lnTo>
                    <a:pt x="299" y="213"/>
                  </a:lnTo>
                  <a:lnTo>
                    <a:pt x="299" y="213"/>
                  </a:lnTo>
                  <a:lnTo>
                    <a:pt x="299" y="213"/>
                  </a:lnTo>
                  <a:lnTo>
                    <a:pt x="299" y="215"/>
                  </a:lnTo>
                  <a:lnTo>
                    <a:pt x="297" y="215"/>
                  </a:lnTo>
                  <a:lnTo>
                    <a:pt x="297" y="213"/>
                  </a:lnTo>
                  <a:lnTo>
                    <a:pt x="295" y="215"/>
                  </a:lnTo>
                  <a:lnTo>
                    <a:pt x="295" y="215"/>
                  </a:lnTo>
                  <a:lnTo>
                    <a:pt x="293" y="213"/>
                  </a:lnTo>
                  <a:lnTo>
                    <a:pt x="293" y="213"/>
                  </a:lnTo>
                  <a:lnTo>
                    <a:pt x="291" y="211"/>
                  </a:lnTo>
                  <a:lnTo>
                    <a:pt x="291" y="213"/>
                  </a:lnTo>
                  <a:lnTo>
                    <a:pt x="291" y="211"/>
                  </a:lnTo>
                  <a:lnTo>
                    <a:pt x="290" y="211"/>
                  </a:lnTo>
                  <a:lnTo>
                    <a:pt x="288" y="209"/>
                  </a:lnTo>
                  <a:lnTo>
                    <a:pt x="286" y="208"/>
                  </a:lnTo>
                  <a:lnTo>
                    <a:pt x="284" y="209"/>
                  </a:lnTo>
                  <a:lnTo>
                    <a:pt x="282" y="209"/>
                  </a:lnTo>
                  <a:lnTo>
                    <a:pt x="282" y="209"/>
                  </a:lnTo>
                  <a:lnTo>
                    <a:pt x="281" y="211"/>
                  </a:lnTo>
                  <a:lnTo>
                    <a:pt x="281" y="211"/>
                  </a:lnTo>
                  <a:lnTo>
                    <a:pt x="281" y="213"/>
                  </a:lnTo>
                  <a:lnTo>
                    <a:pt x="279" y="215"/>
                  </a:lnTo>
                  <a:lnTo>
                    <a:pt x="279" y="215"/>
                  </a:lnTo>
                  <a:lnTo>
                    <a:pt x="279" y="217"/>
                  </a:lnTo>
                  <a:lnTo>
                    <a:pt x="279" y="222"/>
                  </a:lnTo>
                  <a:lnTo>
                    <a:pt x="279" y="224"/>
                  </a:lnTo>
                  <a:lnTo>
                    <a:pt x="279" y="226"/>
                  </a:lnTo>
                  <a:lnTo>
                    <a:pt x="279" y="226"/>
                  </a:lnTo>
                  <a:lnTo>
                    <a:pt x="279" y="228"/>
                  </a:lnTo>
                  <a:lnTo>
                    <a:pt x="281" y="228"/>
                  </a:lnTo>
                  <a:lnTo>
                    <a:pt x="281" y="226"/>
                  </a:lnTo>
                  <a:lnTo>
                    <a:pt x="281" y="228"/>
                  </a:lnTo>
                  <a:lnTo>
                    <a:pt x="281" y="229"/>
                  </a:lnTo>
                  <a:lnTo>
                    <a:pt x="282" y="229"/>
                  </a:lnTo>
                  <a:lnTo>
                    <a:pt x="281" y="231"/>
                  </a:lnTo>
                  <a:lnTo>
                    <a:pt x="282" y="231"/>
                  </a:lnTo>
                  <a:lnTo>
                    <a:pt x="282" y="231"/>
                  </a:lnTo>
                  <a:lnTo>
                    <a:pt x="282" y="233"/>
                  </a:lnTo>
                  <a:lnTo>
                    <a:pt x="282" y="233"/>
                  </a:lnTo>
                  <a:lnTo>
                    <a:pt x="282" y="235"/>
                  </a:lnTo>
                  <a:lnTo>
                    <a:pt x="281" y="235"/>
                  </a:lnTo>
                  <a:lnTo>
                    <a:pt x="279" y="235"/>
                  </a:lnTo>
                  <a:lnTo>
                    <a:pt x="279" y="235"/>
                  </a:lnTo>
                  <a:lnTo>
                    <a:pt x="279" y="233"/>
                  </a:lnTo>
                  <a:lnTo>
                    <a:pt x="277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3" y="237"/>
                  </a:lnTo>
                  <a:lnTo>
                    <a:pt x="273" y="238"/>
                  </a:lnTo>
                  <a:lnTo>
                    <a:pt x="273" y="238"/>
                  </a:lnTo>
                  <a:lnTo>
                    <a:pt x="271" y="238"/>
                  </a:lnTo>
                  <a:lnTo>
                    <a:pt x="271" y="240"/>
                  </a:lnTo>
                  <a:lnTo>
                    <a:pt x="270" y="240"/>
                  </a:lnTo>
                  <a:lnTo>
                    <a:pt x="270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66" y="240"/>
                  </a:lnTo>
                  <a:lnTo>
                    <a:pt x="266" y="242"/>
                  </a:lnTo>
                  <a:lnTo>
                    <a:pt x="266" y="242"/>
                  </a:lnTo>
                  <a:lnTo>
                    <a:pt x="264" y="237"/>
                  </a:lnTo>
                  <a:lnTo>
                    <a:pt x="264" y="237"/>
                  </a:lnTo>
                  <a:lnTo>
                    <a:pt x="266" y="238"/>
                  </a:lnTo>
                  <a:lnTo>
                    <a:pt x="266" y="237"/>
                  </a:lnTo>
                  <a:lnTo>
                    <a:pt x="266" y="237"/>
                  </a:lnTo>
                  <a:lnTo>
                    <a:pt x="264" y="237"/>
                  </a:lnTo>
                  <a:lnTo>
                    <a:pt x="262" y="237"/>
                  </a:lnTo>
                  <a:lnTo>
                    <a:pt x="261" y="237"/>
                  </a:lnTo>
                  <a:lnTo>
                    <a:pt x="255" y="237"/>
                  </a:lnTo>
                  <a:lnTo>
                    <a:pt x="253" y="238"/>
                  </a:lnTo>
                  <a:lnTo>
                    <a:pt x="252" y="238"/>
                  </a:lnTo>
                  <a:lnTo>
                    <a:pt x="248" y="242"/>
                  </a:lnTo>
                  <a:lnTo>
                    <a:pt x="244" y="242"/>
                  </a:lnTo>
                  <a:lnTo>
                    <a:pt x="242" y="244"/>
                  </a:lnTo>
                  <a:lnTo>
                    <a:pt x="241" y="244"/>
                  </a:lnTo>
                  <a:lnTo>
                    <a:pt x="239" y="246"/>
                  </a:lnTo>
                  <a:lnTo>
                    <a:pt x="239" y="244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9" y="246"/>
                  </a:lnTo>
                  <a:lnTo>
                    <a:pt x="239" y="247"/>
                  </a:lnTo>
                  <a:lnTo>
                    <a:pt x="237" y="247"/>
                  </a:lnTo>
                  <a:lnTo>
                    <a:pt x="237" y="246"/>
                  </a:lnTo>
                  <a:lnTo>
                    <a:pt x="233" y="246"/>
                  </a:lnTo>
                  <a:lnTo>
                    <a:pt x="233" y="244"/>
                  </a:lnTo>
                  <a:lnTo>
                    <a:pt x="232" y="244"/>
                  </a:lnTo>
                  <a:lnTo>
                    <a:pt x="230" y="244"/>
                  </a:lnTo>
                  <a:lnTo>
                    <a:pt x="230" y="242"/>
                  </a:lnTo>
                  <a:lnTo>
                    <a:pt x="230" y="242"/>
                  </a:lnTo>
                  <a:lnTo>
                    <a:pt x="228" y="242"/>
                  </a:lnTo>
                  <a:lnTo>
                    <a:pt x="228" y="242"/>
                  </a:lnTo>
                  <a:lnTo>
                    <a:pt x="228" y="240"/>
                  </a:lnTo>
                  <a:lnTo>
                    <a:pt x="226" y="242"/>
                  </a:lnTo>
                  <a:lnTo>
                    <a:pt x="224" y="242"/>
                  </a:lnTo>
                  <a:lnTo>
                    <a:pt x="224" y="242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6" y="240"/>
                  </a:lnTo>
                  <a:lnTo>
                    <a:pt x="224" y="240"/>
                  </a:lnTo>
                  <a:lnTo>
                    <a:pt x="224" y="240"/>
                  </a:lnTo>
                  <a:lnTo>
                    <a:pt x="223" y="242"/>
                  </a:lnTo>
                  <a:lnTo>
                    <a:pt x="223" y="244"/>
                  </a:lnTo>
                  <a:lnTo>
                    <a:pt x="221" y="244"/>
                  </a:lnTo>
                  <a:lnTo>
                    <a:pt x="221" y="242"/>
                  </a:lnTo>
                  <a:lnTo>
                    <a:pt x="219" y="244"/>
                  </a:lnTo>
                  <a:lnTo>
                    <a:pt x="217" y="244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5" y="244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4" y="244"/>
                  </a:lnTo>
                  <a:lnTo>
                    <a:pt x="214" y="244"/>
                  </a:lnTo>
                  <a:lnTo>
                    <a:pt x="214" y="244"/>
                  </a:lnTo>
                  <a:lnTo>
                    <a:pt x="215" y="242"/>
                  </a:lnTo>
                  <a:lnTo>
                    <a:pt x="215" y="242"/>
                  </a:lnTo>
                  <a:lnTo>
                    <a:pt x="214" y="242"/>
                  </a:lnTo>
                  <a:lnTo>
                    <a:pt x="212" y="242"/>
                  </a:lnTo>
                  <a:lnTo>
                    <a:pt x="212" y="242"/>
                  </a:lnTo>
                  <a:lnTo>
                    <a:pt x="210" y="242"/>
                  </a:lnTo>
                  <a:lnTo>
                    <a:pt x="210" y="240"/>
                  </a:lnTo>
                  <a:lnTo>
                    <a:pt x="208" y="242"/>
                  </a:lnTo>
                  <a:lnTo>
                    <a:pt x="208" y="242"/>
                  </a:lnTo>
                  <a:lnTo>
                    <a:pt x="208" y="240"/>
                  </a:lnTo>
                  <a:lnTo>
                    <a:pt x="206" y="240"/>
                  </a:lnTo>
                  <a:lnTo>
                    <a:pt x="206" y="240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06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7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5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3"/>
                  </a:lnTo>
                  <a:lnTo>
                    <a:pt x="204" y="231"/>
                  </a:lnTo>
                  <a:lnTo>
                    <a:pt x="204" y="231"/>
                  </a:lnTo>
                  <a:lnTo>
                    <a:pt x="204" y="231"/>
                  </a:lnTo>
                  <a:lnTo>
                    <a:pt x="204" y="229"/>
                  </a:lnTo>
                  <a:lnTo>
                    <a:pt x="204" y="228"/>
                  </a:lnTo>
                  <a:lnTo>
                    <a:pt x="204" y="228"/>
                  </a:lnTo>
                  <a:lnTo>
                    <a:pt x="206" y="228"/>
                  </a:lnTo>
                  <a:lnTo>
                    <a:pt x="206" y="228"/>
                  </a:lnTo>
                  <a:lnTo>
                    <a:pt x="206" y="228"/>
                  </a:lnTo>
                  <a:lnTo>
                    <a:pt x="206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10" y="222"/>
                  </a:lnTo>
                  <a:lnTo>
                    <a:pt x="210" y="224"/>
                  </a:lnTo>
                  <a:lnTo>
                    <a:pt x="210" y="224"/>
                  </a:lnTo>
                  <a:lnTo>
                    <a:pt x="210" y="224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212" y="220"/>
                  </a:lnTo>
                  <a:lnTo>
                    <a:pt x="212" y="220"/>
                  </a:lnTo>
                  <a:lnTo>
                    <a:pt x="210" y="220"/>
                  </a:lnTo>
                  <a:lnTo>
                    <a:pt x="210" y="220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6" y="219"/>
                  </a:lnTo>
                  <a:lnTo>
                    <a:pt x="206" y="219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8" y="217"/>
                  </a:lnTo>
                  <a:lnTo>
                    <a:pt x="208" y="215"/>
                  </a:lnTo>
                  <a:lnTo>
                    <a:pt x="210" y="213"/>
                  </a:lnTo>
                  <a:lnTo>
                    <a:pt x="210" y="213"/>
                  </a:lnTo>
                  <a:lnTo>
                    <a:pt x="208" y="211"/>
                  </a:lnTo>
                  <a:lnTo>
                    <a:pt x="208" y="209"/>
                  </a:lnTo>
                  <a:lnTo>
                    <a:pt x="208" y="209"/>
                  </a:lnTo>
                  <a:lnTo>
                    <a:pt x="208" y="209"/>
                  </a:lnTo>
                  <a:lnTo>
                    <a:pt x="204" y="209"/>
                  </a:lnTo>
                  <a:lnTo>
                    <a:pt x="203" y="213"/>
                  </a:lnTo>
                  <a:lnTo>
                    <a:pt x="203" y="213"/>
                  </a:lnTo>
                  <a:lnTo>
                    <a:pt x="203" y="213"/>
                  </a:lnTo>
                  <a:lnTo>
                    <a:pt x="197" y="215"/>
                  </a:lnTo>
                  <a:lnTo>
                    <a:pt x="195" y="215"/>
                  </a:lnTo>
                  <a:lnTo>
                    <a:pt x="195" y="217"/>
                  </a:lnTo>
                  <a:lnTo>
                    <a:pt x="195" y="219"/>
                  </a:lnTo>
                  <a:lnTo>
                    <a:pt x="195" y="220"/>
                  </a:lnTo>
                  <a:lnTo>
                    <a:pt x="194" y="222"/>
                  </a:lnTo>
                  <a:lnTo>
                    <a:pt x="194" y="222"/>
                  </a:lnTo>
                  <a:lnTo>
                    <a:pt x="195" y="226"/>
                  </a:lnTo>
                  <a:lnTo>
                    <a:pt x="195" y="228"/>
                  </a:lnTo>
                  <a:lnTo>
                    <a:pt x="195" y="228"/>
                  </a:lnTo>
                  <a:lnTo>
                    <a:pt x="195" y="229"/>
                  </a:lnTo>
                  <a:lnTo>
                    <a:pt x="195" y="229"/>
                  </a:lnTo>
                  <a:lnTo>
                    <a:pt x="195" y="229"/>
                  </a:lnTo>
                  <a:lnTo>
                    <a:pt x="197" y="231"/>
                  </a:lnTo>
                  <a:lnTo>
                    <a:pt x="197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7"/>
                  </a:lnTo>
                  <a:lnTo>
                    <a:pt x="199" y="237"/>
                  </a:lnTo>
                  <a:lnTo>
                    <a:pt x="201" y="238"/>
                  </a:lnTo>
                  <a:lnTo>
                    <a:pt x="201" y="238"/>
                  </a:lnTo>
                  <a:lnTo>
                    <a:pt x="201" y="240"/>
                  </a:lnTo>
                  <a:lnTo>
                    <a:pt x="199" y="240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201" y="242"/>
                  </a:lnTo>
                  <a:lnTo>
                    <a:pt x="201" y="242"/>
                  </a:lnTo>
                  <a:lnTo>
                    <a:pt x="201" y="242"/>
                  </a:lnTo>
                  <a:lnTo>
                    <a:pt x="201" y="244"/>
                  </a:lnTo>
                  <a:lnTo>
                    <a:pt x="201" y="244"/>
                  </a:lnTo>
                  <a:lnTo>
                    <a:pt x="201" y="244"/>
                  </a:lnTo>
                  <a:lnTo>
                    <a:pt x="201" y="246"/>
                  </a:lnTo>
                  <a:lnTo>
                    <a:pt x="203" y="246"/>
                  </a:lnTo>
                  <a:lnTo>
                    <a:pt x="199" y="246"/>
                  </a:lnTo>
                  <a:lnTo>
                    <a:pt x="199" y="247"/>
                  </a:lnTo>
                  <a:lnTo>
                    <a:pt x="199" y="247"/>
                  </a:lnTo>
                  <a:lnTo>
                    <a:pt x="199" y="249"/>
                  </a:lnTo>
                  <a:lnTo>
                    <a:pt x="199" y="251"/>
                  </a:lnTo>
                  <a:lnTo>
                    <a:pt x="199" y="251"/>
                  </a:lnTo>
                  <a:lnTo>
                    <a:pt x="197" y="249"/>
                  </a:lnTo>
                  <a:lnTo>
                    <a:pt x="197" y="249"/>
                  </a:lnTo>
                  <a:lnTo>
                    <a:pt x="197" y="251"/>
                  </a:lnTo>
                  <a:lnTo>
                    <a:pt x="195" y="251"/>
                  </a:lnTo>
                  <a:lnTo>
                    <a:pt x="195" y="249"/>
                  </a:lnTo>
                  <a:lnTo>
                    <a:pt x="195" y="247"/>
                  </a:lnTo>
                  <a:lnTo>
                    <a:pt x="194" y="247"/>
                  </a:lnTo>
                  <a:lnTo>
                    <a:pt x="190" y="249"/>
                  </a:lnTo>
                  <a:lnTo>
                    <a:pt x="190" y="249"/>
                  </a:lnTo>
                  <a:lnTo>
                    <a:pt x="190" y="249"/>
                  </a:lnTo>
                  <a:lnTo>
                    <a:pt x="188" y="251"/>
                  </a:lnTo>
                  <a:lnTo>
                    <a:pt x="190" y="251"/>
                  </a:lnTo>
                  <a:lnTo>
                    <a:pt x="192" y="251"/>
                  </a:lnTo>
                  <a:lnTo>
                    <a:pt x="192" y="251"/>
                  </a:lnTo>
                  <a:lnTo>
                    <a:pt x="192" y="253"/>
                  </a:lnTo>
                  <a:lnTo>
                    <a:pt x="192" y="253"/>
                  </a:lnTo>
                  <a:lnTo>
                    <a:pt x="192" y="251"/>
                  </a:lnTo>
                  <a:lnTo>
                    <a:pt x="190" y="251"/>
                  </a:lnTo>
                  <a:lnTo>
                    <a:pt x="188" y="251"/>
                  </a:lnTo>
                  <a:lnTo>
                    <a:pt x="186" y="251"/>
                  </a:lnTo>
                  <a:lnTo>
                    <a:pt x="186" y="251"/>
                  </a:lnTo>
                  <a:lnTo>
                    <a:pt x="185" y="251"/>
                  </a:lnTo>
                  <a:lnTo>
                    <a:pt x="183" y="251"/>
                  </a:lnTo>
                  <a:lnTo>
                    <a:pt x="183" y="251"/>
                  </a:lnTo>
                  <a:lnTo>
                    <a:pt x="181" y="251"/>
                  </a:lnTo>
                  <a:lnTo>
                    <a:pt x="179" y="251"/>
                  </a:lnTo>
                  <a:lnTo>
                    <a:pt x="179" y="253"/>
                  </a:lnTo>
                  <a:lnTo>
                    <a:pt x="177" y="253"/>
                  </a:lnTo>
                  <a:lnTo>
                    <a:pt x="177" y="255"/>
                  </a:lnTo>
                  <a:lnTo>
                    <a:pt x="177" y="255"/>
                  </a:lnTo>
                  <a:lnTo>
                    <a:pt x="179" y="255"/>
                  </a:lnTo>
                  <a:lnTo>
                    <a:pt x="179" y="257"/>
                  </a:lnTo>
                  <a:lnTo>
                    <a:pt x="179" y="258"/>
                  </a:lnTo>
                  <a:lnTo>
                    <a:pt x="177" y="260"/>
                  </a:lnTo>
                  <a:lnTo>
                    <a:pt x="177" y="260"/>
                  </a:lnTo>
                  <a:lnTo>
                    <a:pt x="177" y="260"/>
                  </a:lnTo>
                  <a:lnTo>
                    <a:pt x="177" y="260"/>
                  </a:lnTo>
                  <a:lnTo>
                    <a:pt x="179" y="260"/>
                  </a:lnTo>
                  <a:lnTo>
                    <a:pt x="177" y="262"/>
                  </a:lnTo>
                  <a:lnTo>
                    <a:pt x="177" y="262"/>
                  </a:lnTo>
                  <a:lnTo>
                    <a:pt x="177" y="260"/>
                  </a:lnTo>
                  <a:lnTo>
                    <a:pt x="175" y="260"/>
                  </a:lnTo>
                  <a:lnTo>
                    <a:pt x="175" y="260"/>
                  </a:lnTo>
                  <a:lnTo>
                    <a:pt x="175" y="258"/>
                  </a:lnTo>
                  <a:lnTo>
                    <a:pt x="175" y="258"/>
                  </a:lnTo>
                  <a:lnTo>
                    <a:pt x="175" y="258"/>
                  </a:lnTo>
                  <a:lnTo>
                    <a:pt x="177" y="257"/>
                  </a:lnTo>
                  <a:lnTo>
                    <a:pt x="175" y="257"/>
                  </a:lnTo>
                  <a:lnTo>
                    <a:pt x="175" y="255"/>
                  </a:lnTo>
                  <a:lnTo>
                    <a:pt x="174" y="255"/>
                  </a:lnTo>
                  <a:lnTo>
                    <a:pt x="174" y="258"/>
                  </a:lnTo>
                  <a:lnTo>
                    <a:pt x="174" y="262"/>
                  </a:lnTo>
                  <a:lnTo>
                    <a:pt x="170" y="264"/>
                  </a:lnTo>
                  <a:lnTo>
                    <a:pt x="170" y="266"/>
                  </a:lnTo>
                  <a:lnTo>
                    <a:pt x="170" y="266"/>
                  </a:lnTo>
                  <a:lnTo>
                    <a:pt x="172" y="267"/>
                  </a:lnTo>
                  <a:lnTo>
                    <a:pt x="172" y="267"/>
                  </a:lnTo>
                  <a:lnTo>
                    <a:pt x="174" y="267"/>
                  </a:lnTo>
                  <a:lnTo>
                    <a:pt x="174" y="267"/>
                  </a:lnTo>
                  <a:lnTo>
                    <a:pt x="175" y="267"/>
                  </a:lnTo>
                  <a:lnTo>
                    <a:pt x="174" y="267"/>
                  </a:lnTo>
                  <a:lnTo>
                    <a:pt x="172" y="267"/>
                  </a:lnTo>
                  <a:lnTo>
                    <a:pt x="172" y="269"/>
                  </a:lnTo>
                  <a:lnTo>
                    <a:pt x="168" y="269"/>
                  </a:lnTo>
                  <a:lnTo>
                    <a:pt x="168" y="269"/>
                  </a:lnTo>
                  <a:lnTo>
                    <a:pt x="168" y="269"/>
                  </a:lnTo>
                  <a:lnTo>
                    <a:pt x="170" y="269"/>
                  </a:lnTo>
                  <a:lnTo>
                    <a:pt x="170" y="269"/>
                  </a:lnTo>
                  <a:lnTo>
                    <a:pt x="170" y="271"/>
                  </a:lnTo>
                  <a:lnTo>
                    <a:pt x="168" y="271"/>
                  </a:lnTo>
                  <a:lnTo>
                    <a:pt x="168" y="271"/>
                  </a:lnTo>
                  <a:lnTo>
                    <a:pt x="166" y="269"/>
                  </a:lnTo>
                  <a:lnTo>
                    <a:pt x="166" y="271"/>
                  </a:lnTo>
                  <a:lnTo>
                    <a:pt x="165" y="271"/>
                  </a:lnTo>
                  <a:lnTo>
                    <a:pt x="165" y="271"/>
                  </a:lnTo>
                  <a:lnTo>
                    <a:pt x="161" y="273"/>
                  </a:lnTo>
                  <a:lnTo>
                    <a:pt x="161" y="273"/>
                  </a:lnTo>
                  <a:lnTo>
                    <a:pt x="159" y="273"/>
                  </a:lnTo>
                  <a:lnTo>
                    <a:pt x="157" y="273"/>
                  </a:lnTo>
                  <a:lnTo>
                    <a:pt x="154" y="275"/>
                  </a:lnTo>
                  <a:lnTo>
                    <a:pt x="154" y="276"/>
                  </a:lnTo>
                  <a:lnTo>
                    <a:pt x="154" y="280"/>
                  </a:lnTo>
                  <a:lnTo>
                    <a:pt x="154" y="280"/>
                  </a:lnTo>
                  <a:lnTo>
                    <a:pt x="154" y="282"/>
                  </a:lnTo>
                  <a:lnTo>
                    <a:pt x="152" y="284"/>
                  </a:lnTo>
                  <a:lnTo>
                    <a:pt x="150" y="284"/>
                  </a:lnTo>
                  <a:lnTo>
                    <a:pt x="145" y="285"/>
                  </a:lnTo>
                  <a:lnTo>
                    <a:pt x="145" y="287"/>
                  </a:lnTo>
                  <a:lnTo>
                    <a:pt x="143" y="287"/>
                  </a:lnTo>
                  <a:lnTo>
                    <a:pt x="143" y="289"/>
                  </a:lnTo>
                  <a:lnTo>
                    <a:pt x="145" y="289"/>
                  </a:lnTo>
                  <a:lnTo>
                    <a:pt x="145" y="289"/>
                  </a:lnTo>
                  <a:lnTo>
                    <a:pt x="145" y="289"/>
                  </a:lnTo>
                  <a:lnTo>
                    <a:pt x="143" y="289"/>
                  </a:lnTo>
                  <a:lnTo>
                    <a:pt x="141" y="289"/>
                  </a:lnTo>
                  <a:lnTo>
                    <a:pt x="141" y="291"/>
                  </a:lnTo>
                  <a:lnTo>
                    <a:pt x="139" y="291"/>
                  </a:lnTo>
                  <a:lnTo>
                    <a:pt x="137" y="289"/>
                  </a:lnTo>
                  <a:lnTo>
                    <a:pt x="136" y="289"/>
                  </a:lnTo>
                  <a:lnTo>
                    <a:pt x="136" y="289"/>
                  </a:lnTo>
                  <a:lnTo>
                    <a:pt x="134" y="287"/>
                  </a:lnTo>
                  <a:lnTo>
                    <a:pt x="134" y="287"/>
                  </a:lnTo>
                  <a:lnTo>
                    <a:pt x="134" y="287"/>
                  </a:lnTo>
                  <a:lnTo>
                    <a:pt x="130" y="287"/>
                  </a:lnTo>
                  <a:lnTo>
                    <a:pt x="130" y="287"/>
                  </a:lnTo>
                  <a:lnTo>
                    <a:pt x="130" y="289"/>
                  </a:lnTo>
                  <a:lnTo>
                    <a:pt x="130" y="289"/>
                  </a:lnTo>
                  <a:lnTo>
                    <a:pt x="130" y="291"/>
                  </a:lnTo>
                  <a:lnTo>
                    <a:pt x="132" y="293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2" y="296"/>
                  </a:lnTo>
                  <a:lnTo>
                    <a:pt x="132" y="296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28" y="296"/>
                  </a:lnTo>
                  <a:lnTo>
                    <a:pt x="127" y="296"/>
                  </a:lnTo>
                  <a:lnTo>
                    <a:pt x="127" y="296"/>
                  </a:lnTo>
                  <a:lnTo>
                    <a:pt x="125" y="296"/>
                  </a:lnTo>
                  <a:lnTo>
                    <a:pt x="121" y="295"/>
                  </a:lnTo>
                  <a:lnTo>
                    <a:pt x="119" y="295"/>
                  </a:lnTo>
                  <a:lnTo>
                    <a:pt x="118" y="295"/>
                  </a:lnTo>
                  <a:lnTo>
                    <a:pt x="118" y="295"/>
                  </a:lnTo>
                  <a:lnTo>
                    <a:pt x="118" y="296"/>
                  </a:lnTo>
                  <a:lnTo>
                    <a:pt x="116" y="296"/>
                  </a:lnTo>
                  <a:lnTo>
                    <a:pt x="114" y="296"/>
                  </a:lnTo>
                  <a:lnTo>
                    <a:pt x="112" y="296"/>
                  </a:lnTo>
                  <a:lnTo>
                    <a:pt x="108" y="298"/>
                  </a:lnTo>
                  <a:lnTo>
                    <a:pt x="108" y="298"/>
                  </a:lnTo>
                  <a:lnTo>
                    <a:pt x="108" y="300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0" y="300"/>
                  </a:lnTo>
                  <a:lnTo>
                    <a:pt x="110" y="302"/>
                  </a:lnTo>
                  <a:lnTo>
                    <a:pt x="110" y="302"/>
                  </a:lnTo>
                  <a:lnTo>
                    <a:pt x="112" y="302"/>
                  </a:lnTo>
                  <a:lnTo>
                    <a:pt x="112" y="302"/>
                  </a:lnTo>
                  <a:lnTo>
                    <a:pt x="112" y="302"/>
                  </a:lnTo>
                  <a:lnTo>
                    <a:pt x="110" y="302"/>
                  </a:lnTo>
                  <a:lnTo>
                    <a:pt x="110" y="304"/>
                  </a:lnTo>
                  <a:lnTo>
                    <a:pt x="112" y="304"/>
                  </a:lnTo>
                  <a:lnTo>
                    <a:pt x="112" y="305"/>
                  </a:lnTo>
                  <a:lnTo>
                    <a:pt x="114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19" y="307"/>
                  </a:lnTo>
                  <a:lnTo>
                    <a:pt x="121" y="307"/>
                  </a:lnTo>
                  <a:lnTo>
                    <a:pt x="123" y="307"/>
                  </a:lnTo>
                  <a:lnTo>
                    <a:pt x="123" y="307"/>
                  </a:lnTo>
                  <a:lnTo>
                    <a:pt x="123" y="307"/>
                  </a:lnTo>
                  <a:lnTo>
                    <a:pt x="125" y="307"/>
                  </a:lnTo>
                  <a:lnTo>
                    <a:pt x="125" y="307"/>
                  </a:lnTo>
                  <a:lnTo>
                    <a:pt x="125" y="307"/>
                  </a:lnTo>
                  <a:lnTo>
                    <a:pt x="125" y="309"/>
                  </a:lnTo>
                  <a:lnTo>
                    <a:pt x="127" y="311"/>
                  </a:lnTo>
                  <a:lnTo>
                    <a:pt x="128" y="309"/>
                  </a:lnTo>
                  <a:lnTo>
                    <a:pt x="130" y="311"/>
                  </a:lnTo>
                  <a:lnTo>
                    <a:pt x="128" y="311"/>
                  </a:lnTo>
                  <a:lnTo>
                    <a:pt x="128" y="311"/>
                  </a:lnTo>
                  <a:lnTo>
                    <a:pt x="128" y="313"/>
                  </a:lnTo>
                  <a:lnTo>
                    <a:pt x="128" y="313"/>
                  </a:lnTo>
                  <a:lnTo>
                    <a:pt x="127" y="313"/>
                  </a:lnTo>
                  <a:lnTo>
                    <a:pt x="127" y="313"/>
                  </a:lnTo>
                  <a:lnTo>
                    <a:pt x="128" y="314"/>
                  </a:lnTo>
                  <a:lnTo>
                    <a:pt x="130" y="316"/>
                  </a:lnTo>
                  <a:lnTo>
                    <a:pt x="130" y="316"/>
                  </a:lnTo>
                  <a:lnTo>
                    <a:pt x="132" y="318"/>
                  </a:lnTo>
                  <a:lnTo>
                    <a:pt x="132" y="318"/>
                  </a:lnTo>
                  <a:lnTo>
                    <a:pt x="136" y="320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6" y="323"/>
                  </a:lnTo>
                  <a:lnTo>
                    <a:pt x="134" y="325"/>
                  </a:lnTo>
                  <a:lnTo>
                    <a:pt x="136" y="325"/>
                  </a:lnTo>
                  <a:lnTo>
                    <a:pt x="136" y="325"/>
                  </a:lnTo>
                  <a:lnTo>
                    <a:pt x="137" y="327"/>
                  </a:lnTo>
                  <a:lnTo>
                    <a:pt x="137" y="329"/>
                  </a:lnTo>
                  <a:lnTo>
                    <a:pt x="137" y="329"/>
                  </a:lnTo>
                  <a:lnTo>
                    <a:pt x="136" y="327"/>
                  </a:lnTo>
                  <a:lnTo>
                    <a:pt x="136" y="327"/>
                  </a:lnTo>
                  <a:lnTo>
                    <a:pt x="136" y="329"/>
                  </a:lnTo>
                  <a:lnTo>
                    <a:pt x="134" y="334"/>
                  </a:lnTo>
                  <a:lnTo>
                    <a:pt x="134" y="334"/>
                  </a:lnTo>
                  <a:lnTo>
                    <a:pt x="136" y="334"/>
                  </a:lnTo>
                  <a:lnTo>
                    <a:pt x="136" y="334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2" y="345"/>
                  </a:lnTo>
                  <a:lnTo>
                    <a:pt x="132" y="347"/>
                  </a:lnTo>
                  <a:lnTo>
                    <a:pt x="130" y="347"/>
                  </a:lnTo>
                  <a:lnTo>
                    <a:pt x="128" y="347"/>
                  </a:lnTo>
                  <a:lnTo>
                    <a:pt x="128" y="347"/>
                  </a:lnTo>
                  <a:lnTo>
                    <a:pt x="125" y="347"/>
                  </a:lnTo>
                  <a:lnTo>
                    <a:pt x="123" y="347"/>
                  </a:lnTo>
                  <a:lnTo>
                    <a:pt x="119" y="347"/>
                  </a:lnTo>
                  <a:lnTo>
                    <a:pt x="118" y="347"/>
                  </a:lnTo>
                  <a:lnTo>
                    <a:pt x="116" y="347"/>
                  </a:lnTo>
                  <a:lnTo>
                    <a:pt x="114" y="347"/>
                  </a:lnTo>
                  <a:lnTo>
                    <a:pt x="112" y="347"/>
                  </a:lnTo>
                  <a:lnTo>
                    <a:pt x="108" y="347"/>
                  </a:lnTo>
                  <a:lnTo>
                    <a:pt x="105" y="345"/>
                  </a:lnTo>
                  <a:lnTo>
                    <a:pt x="103" y="345"/>
                  </a:lnTo>
                  <a:lnTo>
                    <a:pt x="101" y="345"/>
                  </a:lnTo>
                  <a:lnTo>
                    <a:pt x="99" y="345"/>
                  </a:lnTo>
                  <a:lnTo>
                    <a:pt x="98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9" y="343"/>
                  </a:lnTo>
                  <a:lnTo>
                    <a:pt x="87" y="343"/>
                  </a:lnTo>
                  <a:lnTo>
                    <a:pt x="83" y="343"/>
                  </a:lnTo>
                  <a:lnTo>
                    <a:pt x="83" y="345"/>
                  </a:lnTo>
                  <a:lnTo>
                    <a:pt x="83" y="347"/>
                  </a:lnTo>
                  <a:lnTo>
                    <a:pt x="81" y="347"/>
                  </a:lnTo>
                  <a:lnTo>
                    <a:pt x="80" y="347"/>
                  </a:lnTo>
                  <a:lnTo>
                    <a:pt x="78" y="349"/>
                  </a:lnTo>
                  <a:lnTo>
                    <a:pt x="76" y="349"/>
                  </a:lnTo>
                  <a:lnTo>
                    <a:pt x="76" y="351"/>
                  </a:lnTo>
                  <a:lnTo>
                    <a:pt x="78" y="352"/>
                  </a:lnTo>
                  <a:lnTo>
                    <a:pt x="78" y="354"/>
                  </a:lnTo>
                  <a:lnTo>
                    <a:pt x="78" y="354"/>
                  </a:lnTo>
                  <a:lnTo>
                    <a:pt x="80" y="354"/>
                  </a:lnTo>
                  <a:lnTo>
                    <a:pt x="78" y="356"/>
                  </a:lnTo>
                  <a:lnTo>
                    <a:pt x="80" y="356"/>
                  </a:lnTo>
                  <a:lnTo>
                    <a:pt x="78" y="358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60"/>
                  </a:lnTo>
                  <a:lnTo>
                    <a:pt x="78" y="361"/>
                  </a:lnTo>
                  <a:lnTo>
                    <a:pt x="78" y="361"/>
                  </a:lnTo>
                  <a:lnTo>
                    <a:pt x="78" y="361"/>
                  </a:lnTo>
                  <a:lnTo>
                    <a:pt x="80" y="367"/>
                  </a:lnTo>
                  <a:lnTo>
                    <a:pt x="80" y="369"/>
                  </a:lnTo>
                  <a:lnTo>
                    <a:pt x="80" y="371"/>
                  </a:lnTo>
                  <a:lnTo>
                    <a:pt x="78" y="374"/>
                  </a:lnTo>
                  <a:lnTo>
                    <a:pt x="78" y="374"/>
                  </a:lnTo>
                  <a:lnTo>
                    <a:pt x="78" y="376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6" y="383"/>
                  </a:lnTo>
                  <a:lnTo>
                    <a:pt x="74" y="385"/>
                  </a:lnTo>
                  <a:lnTo>
                    <a:pt x="72" y="387"/>
                  </a:lnTo>
                  <a:lnTo>
                    <a:pt x="72" y="389"/>
                  </a:lnTo>
                  <a:lnTo>
                    <a:pt x="72" y="390"/>
                  </a:lnTo>
                  <a:lnTo>
                    <a:pt x="72" y="392"/>
                  </a:lnTo>
                  <a:lnTo>
                    <a:pt x="74" y="392"/>
                  </a:lnTo>
                  <a:lnTo>
                    <a:pt x="74" y="394"/>
                  </a:lnTo>
                  <a:lnTo>
                    <a:pt x="76" y="394"/>
                  </a:lnTo>
                  <a:lnTo>
                    <a:pt x="78" y="394"/>
                  </a:lnTo>
                  <a:lnTo>
                    <a:pt x="78" y="394"/>
                  </a:lnTo>
                  <a:lnTo>
                    <a:pt x="78" y="394"/>
                  </a:lnTo>
                  <a:lnTo>
                    <a:pt x="78" y="398"/>
                  </a:lnTo>
                  <a:lnTo>
                    <a:pt x="76" y="398"/>
                  </a:lnTo>
                  <a:lnTo>
                    <a:pt x="78" y="399"/>
                  </a:lnTo>
                  <a:lnTo>
                    <a:pt x="76" y="403"/>
                  </a:lnTo>
                  <a:lnTo>
                    <a:pt x="76" y="403"/>
                  </a:lnTo>
                  <a:lnTo>
                    <a:pt x="76" y="407"/>
                  </a:lnTo>
                  <a:lnTo>
                    <a:pt x="76" y="407"/>
                  </a:lnTo>
                  <a:lnTo>
                    <a:pt x="76" y="409"/>
                  </a:lnTo>
                  <a:lnTo>
                    <a:pt x="78" y="407"/>
                  </a:lnTo>
                  <a:lnTo>
                    <a:pt x="80" y="407"/>
                  </a:lnTo>
                  <a:lnTo>
                    <a:pt x="81" y="407"/>
                  </a:lnTo>
                  <a:lnTo>
                    <a:pt x="81" y="409"/>
                  </a:lnTo>
                  <a:lnTo>
                    <a:pt x="83" y="409"/>
                  </a:lnTo>
                  <a:lnTo>
                    <a:pt x="85" y="407"/>
                  </a:lnTo>
                  <a:lnTo>
                    <a:pt x="85" y="407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7"/>
                  </a:lnTo>
                  <a:lnTo>
                    <a:pt x="94" y="407"/>
                  </a:lnTo>
                  <a:lnTo>
                    <a:pt x="94" y="409"/>
                  </a:lnTo>
                  <a:lnTo>
                    <a:pt x="94" y="409"/>
                  </a:lnTo>
                  <a:lnTo>
                    <a:pt x="94" y="410"/>
                  </a:lnTo>
                  <a:lnTo>
                    <a:pt x="94" y="412"/>
                  </a:lnTo>
                  <a:lnTo>
                    <a:pt x="96" y="412"/>
                  </a:lnTo>
                  <a:lnTo>
                    <a:pt x="96" y="414"/>
                  </a:lnTo>
                  <a:lnTo>
                    <a:pt x="98" y="416"/>
                  </a:lnTo>
                  <a:lnTo>
                    <a:pt x="99" y="418"/>
                  </a:lnTo>
                  <a:lnTo>
                    <a:pt x="101" y="418"/>
                  </a:lnTo>
                  <a:lnTo>
                    <a:pt x="103" y="418"/>
                  </a:lnTo>
                  <a:lnTo>
                    <a:pt x="103" y="416"/>
                  </a:lnTo>
                  <a:lnTo>
                    <a:pt x="103" y="416"/>
                  </a:lnTo>
                  <a:lnTo>
                    <a:pt x="105" y="414"/>
                  </a:lnTo>
                  <a:lnTo>
                    <a:pt x="107" y="414"/>
                  </a:lnTo>
                  <a:lnTo>
                    <a:pt x="108" y="412"/>
                  </a:lnTo>
                  <a:lnTo>
                    <a:pt x="110" y="412"/>
                  </a:lnTo>
                  <a:lnTo>
                    <a:pt x="114" y="410"/>
                  </a:lnTo>
                  <a:lnTo>
                    <a:pt x="118" y="410"/>
                  </a:lnTo>
                  <a:lnTo>
                    <a:pt x="119" y="410"/>
                  </a:lnTo>
                  <a:lnTo>
                    <a:pt x="121" y="412"/>
                  </a:lnTo>
                  <a:lnTo>
                    <a:pt x="123" y="412"/>
                  </a:lnTo>
                  <a:lnTo>
                    <a:pt x="125" y="410"/>
                  </a:lnTo>
                  <a:lnTo>
                    <a:pt x="127" y="410"/>
                  </a:lnTo>
                  <a:lnTo>
                    <a:pt x="127" y="410"/>
                  </a:lnTo>
                  <a:lnTo>
                    <a:pt x="128" y="410"/>
                  </a:lnTo>
                  <a:lnTo>
                    <a:pt x="128" y="409"/>
                  </a:lnTo>
                  <a:lnTo>
                    <a:pt x="130" y="407"/>
                  </a:lnTo>
                  <a:lnTo>
                    <a:pt x="132" y="403"/>
                  </a:lnTo>
                  <a:lnTo>
                    <a:pt x="137" y="403"/>
                  </a:lnTo>
                  <a:lnTo>
                    <a:pt x="136" y="401"/>
                  </a:lnTo>
                  <a:lnTo>
                    <a:pt x="137" y="401"/>
                  </a:lnTo>
                  <a:lnTo>
                    <a:pt x="137" y="399"/>
                  </a:lnTo>
                  <a:lnTo>
                    <a:pt x="137" y="398"/>
                  </a:lnTo>
                  <a:lnTo>
                    <a:pt x="139" y="396"/>
                  </a:lnTo>
                  <a:lnTo>
                    <a:pt x="141" y="396"/>
                  </a:lnTo>
                  <a:lnTo>
                    <a:pt x="141" y="394"/>
                  </a:lnTo>
                  <a:lnTo>
                    <a:pt x="143" y="392"/>
                  </a:lnTo>
                  <a:lnTo>
                    <a:pt x="143" y="392"/>
                  </a:lnTo>
                  <a:lnTo>
                    <a:pt x="143" y="390"/>
                  </a:lnTo>
                  <a:lnTo>
                    <a:pt x="141" y="390"/>
                  </a:lnTo>
                  <a:lnTo>
                    <a:pt x="141" y="390"/>
                  </a:lnTo>
                  <a:lnTo>
                    <a:pt x="141" y="389"/>
                  </a:lnTo>
                  <a:lnTo>
                    <a:pt x="141" y="389"/>
                  </a:lnTo>
                  <a:lnTo>
                    <a:pt x="141" y="387"/>
                  </a:lnTo>
                  <a:lnTo>
                    <a:pt x="139" y="387"/>
                  </a:lnTo>
                  <a:lnTo>
                    <a:pt x="139" y="385"/>
                  </a:lnTo>
                  <a:lnTo>
                    <a:pt x="141" y="385"/>
                  </a:lnTo>
                  <a:lnTo>
                    <a:pt x="141" y="383"/>
                  </a:lnTo>
                  <a:lnTo>
                    <a:pt x="143" y="380"/>
                  </a:lnTo>
                  <a:lnTo>
                    <a:pt x="145" y="376"/>
                  </a:lnTo>
                  <a:lnTo>
                    <a:pt x="147" y="374"/>
                  </a:lnTo>
                  <a:lnTo>
                    <a:pt x="148" y="372"/>
                  </a:lnTo>
                  <a:lnTo>
                    <a:pt x="148" y="372"/>
                  </a:lnTo>
                  <a:lnTo>
                    <a:pt x="150" y="371"/>
                  </a:lnTo>
                  <a:lnTo>
                    <a:pt x="157" y="367"/>
                  </a:lnTo>
                  <a:lnTo>
                    <a:pt x="159" y="365"/>
                  </a:lnTo>
                  <a:lnTo>
                    <a:pt x="165" y="361"/>
                  </a:lnTo>
                  <a:lnTo>
                    <a:pt x="166" y="361"/>
                  </a:lnTo>
                  <a:lnTo>
                    <a:pt x="165" y="360"/>
                  </a:lnTo>
                  <a:lnTo>
                    <a:pt x="165" y="358"/>
                  </a:lnTo>
                  <a:lnTo>
                    <a:pt x="166" y="358"/>
                  </a:lnTo>
                  <a:lnTo>
                    <a:pt x="166" y="356"/>
                  </a:lnTo>
                  <a:lnTo>
                    <a:pt x="165" y="356"/>
                  </a:lnTo>
                  <a:lnTo>
                    <a:pt x="165" y="352"/>
                  </a:lnTo>
                  <a:lnTo>
                    <a:pt x="165" y="352"/>
                  </a:lnTo>
                  <a:lnTo>
                    <a:pt x="165" y="351"/>
                  </a:lnTo>
                  <a:lnTo>
                    <a:pt x="165" y="349"/>
                  </a:lnTo>
                  <a:lnTo>
                    <a:pt x="168" y="347"/>
                  </a:lnTo>
                  <a:lnTo>
                    <a:pt x="168" y="347"/>
                  </a:lnTo>
                  <a:lnTo>
                    <a:pt x="170" y="347"/>
                  </a:lnTo>
                  <a:lnTo>
                    <a:pt x="172" y="345"/>
                  </a:lnTo>
                  <a:lnTo>
                    <a:pt x="172" y="345"/>
                  </a:lnTo>
                  <a:lnTo>
                    <a:pt x="172" y="347"/>
                  </a:lnTo>
                  <a:lnTo>
                    <a:pt x="174" y="347"/>
                  </a:lnTo>
                  <a:lnTo>
                    <a:pt x="174" y="347"/>
                  </a:lnTo>
                  <a:lnTo>
                    <a:pt x="175" y="347"/>
                  </a:lnTo>
                  <a:lnTo>
                    <a:pt x="175" y="347"/>
                  </a:lnTo>
                  <a:lnTo>
                    <a:pt x="177" y="347"/>
                  </a:lnTo>
                  <a:lnTo>
                    <a:pt x="177" y="347"/>
                  </a:lnTo>
                  <a:lnTo>
                    <a:pt x="179" y="347"/>
                  </a:lnTo>
                  <a:lnTo>
                    <a:pt x="179" y="347"/>
                  </a:lnTo>
                  <a:lnTo>
                    <a:pt x="179" y="347"/>
                  </a:lnTo>
                  <a:lnTo>
                    <a:pt x="181" y="347"/>
                  </a:lnTo>
                  <a:lnTo>
                    <a:pt x="181" y="349"/>
                  </a:lnTo>
                  <a:lnTo>
                    <a:pt x="183" y="349"/>
                  </a:lnTo>
                  <a:lnTo>
                    <a:pt x="185" y="349"/>
                  </a:lnTo>
                  <a:lnTo>
                    <a:pt x="186" y="351"/>
                  </a:lnTo>
                  <a:lnTo>
                    <a:pt x="190" y="349"/>
                  </a:lnTo>
                  <a:lnTo>
                    <a:pt x="190" y="349"/>
                  </a:lnTo>
                  <a:lnTo>
                    <a:pt x="190" y="347"/>
                  </a:lnTo>
                  <a:lnTo>
                    <a:pt x="192" y="347"/>
                  </a:lnTo>
                  <a:lnTo>
                    <a:pt x="192" y="345"/>
                  </a:lnTo>
                  <a:lnTo>
                    <a:pt x="194" y="345"/>
                  </a:lnTo>
                  <a:lnTo>
                    <a:pt x="194" y="343"/>
                  </a:lnTo>
                  <a:lnTo>
                    <a:pt x="195" y="343"/>
                  </a:lnTo>
                  <a:lnTo>
                    <a:pt x="195" y="343"/>
                  </a:lnTo>
                  <a:lnTo>
                    <a:pt x="197" y="343"/>
                  </a:lnTo>
                  <a:lnTo>
                    <a:pt x="199" y="343"/>
                  </a:lnTo>
                  <a:lnTo>
                    <a:pt x="201" y="342"/>
                  </a:lnTo>
                  <a:lnTo>
                    <a:pt x="201" y="342"/>
                  </a:lnTo>
                  <a:lnTo>
                    <a:pt x="201" y="338"/>
                  </a:lnTo>
                  <a:lnTo>
                    <a:pt x="203" y="338"/>
                  </a:lnTo>
                  <a:lnTo>
                    <a:pt x="203" y="338"/>
                  </a:lnTo>
                  <a:lnTo>
                    <a:pt x="204" y="336"/>
                  </a:lnTo>
                  <a:lnTo>
                    <a:pt x="206" y="336"/>
                  </a:lnTo>
                  <a:lnTo>
                    <a:pt x="208" y="338"/>
                  </a:lnTo>
                  <a:lnTo>
                    <a:pt x="214" y="340"/>
                  </a:lnTo>
                  <a:lnTo>
                    <a:pt x="215" y="342"/>
                  </a:lnTo>
                  <a:lnTo>
                    <a:pt x="215" y="342"/>
                  </a:lnTo>
                  <a:lnTo>
                    <a:pt x="215" y="343"/>
                  </a:lnTo>
                  <a:lnTo>
                    <a:pt x="217" y="347"/>
                  </a:lnTo>
                  <a:lnTo>
                    <a:pt x="219" y="349"/>
                  </a:lnTo>
                  <a:lnTo>
                    <a:pt x="219" y="351"/>
                  </a:lnTo>
                  <a:lnTo>
                    <a:pt x="221" y="352"/>
                  </a:lnTo>
                  <a:lnTo>
                    <a:pt x="223" y="354"/>
                  </a:lnTo>
                  <a:lnTo>
                    <a:pt x="223" y="356"/>
                  </a:lnTo>
                  <a:lnTo>
                    <a:pt x="224" y="356"/>
                  </a:lnTo>
                  <a:lnTo>
                    <a:pt x="224" y="356"/>
                  </a:lnTo>
                  <a:lnTo>
                    <a:pt x="226" y="356"/>
                  </a:lnTo>
                  <a:lnTo>
                    <a:pt x="228" y="360"/>
                  </a:lnTo>
                  <a:lnTo>
                    <a:pt x="230" y="360"/>
                  </a:lnTo>
                  <a:lnTo>
                    <a:pt x="232" y="363"/>
                  </a:lnTo>
                  <a:lnTo>
                    <a:pt x="233" y="365"/>
                  </a:lnTo>
                  <a:lnTo>
                    <a:pt x="237" y="367"/>
                  </a:lnTo>
                  <a:lnTo>
                    <a:pt x="237" y="367"/>
                  </a:lnTo>
                  <a:lnTo>
                    <a:pt x="242" y="367"/>
                  </a:lnTo>
                  <a:lnTo>
                    <a:pt x="242" y="367"/>
                  </a:lnTo>
                  <a:lnTo>
                    <a:pt x="244" y="369"/>
                  </a:lnTo>
                  <a:lnTo>
                    <a:pt x="246" y="371"/>
                  </a:lnTo>
                  <a:lnTo>
                    <a:pt x="248" y="372"/>
                  </a:lnTo>
                  <a:lnTo>
                    <a:pt x="248" y="372"/>
                  </a:lnTo>
                  <a:lnTo>
                    <a:pt x="250" y="372"/>
                  </a:lnTo>
                  <a:lnTo>
                    <a:pt x="252" y="372"/>
                  </a:lnTo>
                  <a:lnTo>
                    <a:pt x="252" y="374"/>
                  </a:lnTo>
                  <a:lnTo>
                    <a:pt x="252" y="376"/>
                  </a:lnTo>
                  <a:lnTo>
                    <a:pt x="252" y="376"/>
                  </a:lnTo>
                  <a:lnTo>
                    <a:pt x="252" y="378"/>
                  </a:lnTo>
                  <a:lnTo>
                    <a:pt x="255" y="378"/>
                  </a:lnTo>
                  <a:lnTo>
                    <a:pt x="255" y="378"/>
                  </a:lnTo>
                  <a:lnTo>
                    <a:pt x="255" y="380"/>
                  </a:lnTo>
                  <a:lnTo>
                    <a:pt x="257" y="378"/>
                  </a:lnTo>
                  <a:lnTo>
                    <a:pt x="257" y="378"/>
                  </a:lnTo>
                  <a:lnTo>
                    <a:pt x="257" y="380"/>
                  </a:lnTo>
                  <a:lnTo>
                    <a:pt x="259" y="380"/>
                  </a:lnTo>
                  <a:lnTo>
                    <a:pt x="259" y="383"/>
                  </a:lnTo>
                  <a:lnTo>
                    <a:pt x="261" y="385"/>
                  </a:lnTo>
                  <a:lnTo>
                    <a:pt x="261" y="387"/>
                  </a:lnTo>
                  <a:lnTo>
                    <a:pt x="262" y="390"/>
                  </a:lnTo>
                  <a:lnTo>
                    <a:pt x="261" y="390"/>
                  </a:lnTo>
                  <a:lnTo>
                    <a:pt x="261" y="392"/>
                  </a:lnTo>
                  <a:lnTo>
                    <a:pt x="261" y="394"/>
                  </a:lnTo>
                  <a:lnTo>
                    <a:pt x="259" y="394"/>
                  </a:lnTo>
                  <a:lnTo>
                    <a:pt x="259" y="396"/>
                  </a:lnTo>
                  <a:lnTo>
                    <a:pt x="259" y="398"/>
                  </a:lnTo>
                  <a:lnTo>
                    <a:pt x="259" y="399"/>
                  </a:lnTo>
                  <a:lnTo>
                    <a:pt x="261" y="398"/>
                  </a:lnTo>
                  <a:lnTo>
                    <a:pt x="261" y="399"/>
                  </a:lnTo>
                  <a:lnTo>
                    <a:pt x="261" y="399"/>
                  </a:lnTo>
                  <a:lnTo>
                    <a:pt x="261" y="399"/>
                  </a:lnTo>
                  <a:lnTo>
                    <a:pt x="262" y="398"/>
                  </a:lnTo>
                  <a:lnTo>
                    <a:pt x="262" y="396"/>
                  </a:lnTo>
                  <a:lnTo>
                    <a:pt x="262" y="396"/>
                  </a:lnTo>
                  <a:lnTo>
                    <a:pt x="264" y="394"/>
                  </a:lnTo>
                  <a:lnTo>
                    <a:pt x="266" y="394"/>
                  </a:lnTo>
                  <a:lnTo>
                    <a:pt x="266" y="394"/>
                  </a:lnTo>
                  <a:lnTo>
                    <a:pt x="266" y="390"/>
                  </a:lnTo>
                  <a:lnTo>
                    <a:pt x="266" y="390"/>
                  </a:lnTo>
                  <a:lnTo>
                    <a:pt x="266" y="389"/>
                  </a:lnTo>
                  <a:lnTo>
                    <a:pt x="268" y="389"/>
                  </a:lnTo>
                  <a:lnTo>
                    <a:pt x="268" y="389"/>
                  </a:lnTo>
                  <a:lnTo>
                    <a:pt x="270" y="389"/>
                  </a:lnTo>
                  <a:lnTo>
                    <a:pt x="268" y="387"/>
                  </a:lnTo>
                  <a:lnTo>
                    <a:pt x="268" y="385"/>
                  </a:lnTo>
                  <a:lnTo>
                    <a:pt x="268" y="385"/>
                  </a:lnTo>
                  <a:lnTo>
                    <a:pt x="268" y="383"/>
                  </a:lnTo>
                  <a:lnTo>
                    <a:pt x="266" y="383"/>
                  </a:lnTo>
                  <a:lnTo>
                    <a:pt x="266" y="381"/>
                  </a:lnTo>
                  <a:lnTo>
                    <a:pt x="264" y="381"/>
                  </a:lnTo>
                  <a:lnTo>
                    <a:pt x="264" y="380"/>
                  </a:lnTo>
                  <a:lnTo>
                    <a:pt x="264" y="378"/>
                  </a:lnTo>
                  <a:lnTo>
                    <a:pt x="266" y="376"/>
                  </a:lnTo>
                  <a:lnTo>
                    <a:pt x="266" y="374"/>
                  </a:lnTo>
                  <a:lnTo>
                    <a:pt x="268" y="374"/>
                  </a:lnTo>
                  <a:lnTo>
                    <a:pt x="270" y="376"/>
                  </a:lnTo>
                  <a:lnTo>
                    <a:pt x="273" y="376"/>
                  </a:lnTo>
                  <a:lnTo>
                    <a:pt x="275" y="376"/>
                  </a:lnTo>
                  <a:lnTo>
                    <a:pt x="275" y="378"/>
                  </a:lnTo>
                  <a:lnTo>
                    <a:pt x="275" y="380"/>
                  </a:lnTo>
                  <a:lnTo>
                    <a:pt x="277" y="380"/>
                  </a:lnTo>
                  <a:lnTo>
                    <a:pt x="277" y="380"/>
                  </a:lnTo>
                  <a:lnTo>
                    <a:pt x="279" y="378"/>
                  </a:lnTo>
                  <a:lnTo>
                    <a:pt x="279" y="376"/>
                  </a:lnTo>
                  <a:lnTo>
                    <a:pt x="277" y="376"/>
                  </a:lnTo>
                  <a:lnTo>
                    <a:pt x="275" y="374"/>
                  </a:lnTo>
                  <a:lnTo>
                    <a:pt x="273" y="372"/>
                  </a:lnTo>
                  <a:lnTo>
                    <a:pt x="270" y="371"/>
                  </a:lnTo>
                  <a:lnTo>
                    <a:pt x="268" y="369"/>
                  </a:lnTo>
                  <a:lnTo>
                    <a:pt x="266" y="367"/>
                  </a:lnTo>
                  <a:lnTo>
                    <a:pt x="261" y="365"/>
                  </a:lnTo>
                  <a:lnTo>
                    <a:pt x="261" y="365"/>
                  </a:lnTo>
                  <a:lnTo>
                    <a:pt x="259" y="365"/>
                  </a:lnTo>
                  <a:lnTo>
                    <a:pt x="259" y="365"/>
                  </a:lnTo>
                  <a:lnTo>
                    <a:pt x="259" y="365"/>
                  </a:lnTo>
                  <a:lnTo>
                    <a:pt x="259" y="363"/>
                  </a:lnTo>
                  <a:lnTo>
                    <a:pt x="259" y="363"/>
                  </a:lnTo>
                  <a:lnTo>
                    <a:pt x="261" y="361"/>
                  </a:lnTo>
                  <a:lnTo>
                    <a:pt x="261" y="361"/>
                  </a:lnTo>
                  <a:lnTo>
                    <a:pt x="259" y="360"/>
                  </a:lnTo>
                  <a:lnTo>
                    <a:pt x="257" y="360"/>
                  </a:lnTo>
                  <a:lnTo>
                    <a:pt x="257" y="360"/>
                  </a:lnTo>
                  <a:lnTo>
                    <a:pt x="253" y="360"/>
                  </a:lnTo>
                  <a:lnTo>
                    <a:pt x="253" y="361"/>
                  </a:lnTo>
                  <a:lnTo>
                    <a:pt x="252" y="360"/>
                  </a:lnTo>
                  <a:lnTo>
                    <a:pt x="250" y="360"/>
                  </a:lnTo>
                  <a:lnTo>
                    <a:pt x="250" y="358"/>
                  </a:lnTo>
                  <a:lnTo>
                    <a:pt x="248" y="358"/>
                  </a:lnTo>
                  <a:lnTo>
                    <a:pt x="248" y="358"/>
                  </a:lnTo>
                  <a:lnTo>
                    <a:pt x="244" y="354"/>
                  </a:lnTo>
                  <a:lnTo>
                    <a:pt x="244" y="354"/>
                  </a:lnTo>
                  <a:lnTo>
                    <a:pt x="242" y="352"/>
                  </a:lnTo>
                  <a:lnTo>
                    <a:pt x="242" y="351"/>
                  </a:lnTo>
                  <a:lnTo>
                    <a:pt x="242" y="349"/>
                  </a:lnTo>
                  <a:lnTo>
                    <a:pt x="241" y="347"/>
                  </a:lnTo>
                  <a:lnTo>
                    <a:pt x="239" y="343"/>
                  </a:lnTo>
                  <a:lnTo>
                    <a:pt x="239" y="343"/>
                  </a:lnTo>
                  <a:lnTo>
                    <a:pt x="237" y="343"/>
                  </a:lnTo>
                  <a:lnTo>
                    <a:pt x="237" y="343"/>
                  </a:lnTo>
                  <a:lnTo>
                    <a:pt x="235" y="342"/>
                  </a:lnTo>
                  <a:lnTo>
                    <a:pt x="235" y="342"/>
                  </a:lnTo>
                  <a:lnTo>
                    <a:pt x="232" y="340"/>
                  </a:lnTo>
                  <a:lnTo>
                    <a:pt x="232" y="340"/>
                  </a:lnTo>
                  <a:lnTo>
                    <a:pt x="230" y="338"/>
                  </a:lnTo>
                  <a:lnTo>
                    <a:pt x="230" y="338"/>
                  </a:lnTo>
                  <a:lnTo>
                    <a:pt x="230" y="334"/>
                  </a:lnTo>
                  <a:lnTo>
                    <a:pt x="230" y="333"/>
                  </a:lnTo>
                  <a:lnTo>
                    <a:pt x="232" y="333"/>
                  </a:lnTo>
                  <a:lnTo>
                    <a:pt x="232" y="331"/>
                  </a:lnTo>
                  <a:lnTo>
                    <a:pt x="230" y="331"/>
                  </a:lnTo>
                  <a:lnTo>
                    <a:pt x="230" y="331"/>
                  </a:lnTo>
                  <a:lnTo>
                    <a:pt x="228" y="329"/>
                  </a:lnTo>
                  <a:lnTo>
                    <a:pt x="230" y="327"/>
                  </a:lnTo>
                  <a:lnTo>
                    <a:pt x="230" y="325"/>
                  </a:lnTo>
                  <a:lnTo>
                    <a:pt x="232" y="325"/>
                  </a:lnTo>
                  <a:lnTo>
                    <a:pt x="232" y="327"/>
                  </a:lnTo>
                  <a:lnTo>
                    <a:pt x="232" y="325"/>
                  </a:lnTo>
                  <a:lnTo>
                    <a:pt x="235" y="325"/>
                  </a:lnTo>
                  <a:lnTo>
                    <a:pt x="237" y="325"/>
                  </a:lnTo>
                  <a:lnTo>
                    <a:pt x="237" y="323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7" y="325"/>
                  </a:lnTo>
                  <a:lnTo>
                    <a:pt x="239" y="329"/>
                  </a:lnTo>
                  <a:lnTo>
                    <a:pt x="241" y="333"/>
                  </a:lnTo>
                  <a:lnTo>
                    <a:pt x="242" y="333"/>
                  </a:lnTo>
                  <a:lnTo>
                    <a:pt x="242" y="333"/>
                  </a:lnTo>
                  <a:lnTo>
                    <a:pt x="242" y="331"/>
                  </a:lnTo>
                  <a:lnTo>
                    <a:pt x="244" y="327"/>
                  </a:lnTo>
                  <a:lnTo>
                    <a:pt x="246" y="329"/>
                  </a:lnTo>
                  <a:lnTo>
                    <a:pt x="246" y="329"/>
                  </a:lnTo>
                  <a:lnTo>
                    <a:pt x="248" y="329"/>
                  </a:lnTo>
                  <a:lnTo>
                    <a:pt x="248" y="331"/>
                  </a:lnTo>
                  <a:lnTo>
                    <a:pt x="248" y="331"/>
                  </a:lnTo>
                  <a:lnTo>
                    <a:pt x="248" y="334"/>
                  </a:lnTo>
                  <a:lnTo>
                    <a:pt x="250" y="336"/>
                  </a:lnTo>
                  <a:lnTo>
                    <a:pt x="252" y="338"/>
                  </a:lnTo>
                  <a:lnTo>
                    <a:pt x="252" y="338"/>
                  </a:lnTo>
                  <a:lnTo>
                    <a:pt x="252" y="338"/>
                  </a:lnTo>
                  <a:lnTo>
                    <a:pt x="252" y="338"/>
                  </a:lnTo>
                  <a:lnTo>
                    <a:pt x="252" y="342"/>
                  </a:lnTo>
                  <a:lnTo>
                    <a:pt x="253" y="342"/>
                  </a:lnTo>
                  <a:lnTo>
                    <a:pt x="255" y="343"/>
                  </a:lnTo>
                  <a:lnTo>
                    <a:pt x="257" y="343"/>
                  </a:lnTo>
                  <a:lnTo>
                    <a:pt x="257" y="343"/>
                  </a:lnTo>
                  <a:lnTo>
                    <a:pt x="257" y="345"/>
                  </a:lnTo>
                  <a:lnTo>
                    <a:pt x="261" y="345"/>
                  </a:lnTo>
                  <a:lnTo>
                    <a:pt x="261" y="345"/>
                  </a:lnTo>
                  <a:lnTo>
                    <a:pt x="264" y="347"/>
                  </a:lnTo>
                  <a:lnTo>
                    <a:pt x="266" y="347"/>
                  </a:lnTo>
                  <a:lnTo>
                    <a:pt x="268" y="349"/>
                  </a:lnTo>
                  <a:lnTo>
                    <a:pt x="270" y="351"/>
                  </a:lnTo>
                  <a:lnTo>
                    <a:pt x="270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8" y="351"/>
                  </a:lnTo>
                  <a:lnTo>
                    <a:pt x="270" y="352"/>
                  </a:lnTo>
                  <a:lnTo>
                    <a:pt x="271" y="352"/>
                  </a:lnTo>
                  <a:lnTo>
                    <a:pt x="275" y="354"/>
                  </a:lnTo>
                  <a:lnTo>
                    <a:pt x="279" y="356"/>
                  </a:lnTo>
                  <a:lnTo>
                    <a:pt x="281" y="358"/>
                  </a:lnTo>
                  <a:lnTo>
                    <a:pt x="281" y="358"/>
                  </a:lnTo>
                  <a:lnTo>
                    <a:pt x="282" y="360"/>
                  </a:lnTo>
                  <a:lnTo>
                    <a:pt x="282" y="361"/>
                  </a:lnTo>
                  <a:lnTo>
                    <a:pt x="284" y="361"/>
                  </a:lnTo>
                  <a:lnTo>
                    <a:pt x="284" y="361"/>
                  </a:lnTo>
                  <a:lnTo>
                    <a:pt x="284" y="365"/>
                  </a:lnTo>
                  <a:lnTo>
                    <a:pt x="284" y="367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72"/>
                  </a:lnTo>
                  <a:lnTo>
                    <a:pt x="284" y="374"/>
                  </a:lnTo>
                  <a:lnTo>
                    <a:pt x="284" y="374"/>
                  </a:lnTo>
                  <a:lnTo>
                    <a:pt x="284" y="374"/>
                  </a:lnTo>
                  <a:lnTo>
                    <a:pt x="284" y="376"/>
                  </a:lnTo>
                  <a:lnTo>
                    <a:pt x="286" y="378"/>
                  </a:lnTo>
                  <a:lnTo>
                    <a:pt x="288" y="378"/>
                  </a:lnTo>
                  <a:lnTo>
                    <a:pt x="290" y="380"/>
                  </a:lnTo>
                  <a:lnTo>
                    <a:pt x="290" y="381"/>
                  </a:lnTo>
                  <a:lnTo>
                    <a:pt x="291" y="381"/>
                  </a:lnTo>
                  <a:lnTo>
                    <a:pt x="293" y="385"/>
                  </a:lnTo>
                  <a:lnTo>
                    <a:pt x="293" y="385"/>
                  </a:lnTo>
                  <a:lnTo>
                    <a:pt x="295" y="389"/>
                  </a:lnTo>
                  <a:lnTo>
                    <a:pt x="297" y="387"/>
                  </a:lnTo>
                  <a:lnTo>
                    <a:pt x="299" y="389"/>
                  </a:lnTo>
                  <a:lnTo>
                    <a:pt x="299" y="389"/>
                  </a:lnTo>
                  <a:lnTo>
                    <a:pt x="297" y="390"/>
                  </a:lnTo>
                  <a:lnTo>
                    <a:pt x="297" y="389"/>
                  </a:lnTo>
                  <a:lnTo>
                    <a:pt x="299" y="392"/>
                  </a:lnTo>
                  <a:lnTo>
                    <a:pt x="299" y="394"/>
                  </a:lnTo>
                  <a:lnTo>
                    <a:pt x="300" y="394"/>
                  </a:lnTo>
                  <a:lnTo>
                    <a:pt x="300" y="394"/>
                  </a:lnTo>
                  <a:lnTo>
                    <a:pt x="300" y="394"/>
                  </a:lnTo>
                  <a:lnTo>
                    <a:pt x="302" y="394"/>
                  </a:lnTo>
                  <a:lnTo>
                    <a:pt x="302" y="394"/>
                  </a:lnTo>
                  <a:lnTo>
                    <a:pt x="306" y="394"/>
                  </a:lnTo>
                  <a:lnTo>
                    <a:pt x="308" y="394"/>
                  </a:lnTo>
                  <a:lnTo>
                    <a:pt x="309" y="394"/>
                  </a:lnTo>
                  <a:lnTo>
                    <a:pt x="309" y="394"/>
                  </a:lnTo>
                  <a:lnTo>
                    <a:pt x="311" y="394"/>
                  </a:lnTo>
                  <a:lnTo>
                    <a:pt x="313" y="396"/>
                  </a:lnTo>
                  <a:lnTo>
                    <a:pt x="315" y="396"/>
                  </a:lnTo>
                  <a:lnTo>
                    <a:pt x="315" y="398"/>
                  </a:lnTo>
                  <a:lnTo>
                    <a:pt x="313" y="398"/>
                  </a:lnTo>
                  <a:lnTo>
                    <a:pt x="309" y="396"/>
                  </a:lnTo>
                  <a:lnTo>
                    <a:pt x="308" y="396"/>
                  </a:lnTo>
                  <a:lnTo>
                    <a:pt x="308" y="396"/>
                  </a:lnTo>
                  <a:lnTo>
                    <a:pt x="306" y="396"/>
                  </a:lnTo>
                  <a:lnTo>
                    <a:pt x="304" y="396"/>
                  </a:lnTo>
                  <a:lnTo>
                    <a:pt x="302" y="396"/>
                  </a:lnTo>
                  <a:lnTo>
                    <a:pt x="302" y="396"/>
                  </a:lnTo>
                  <a:lnTo>
                    <a:pt x="300" y="399"/>
                  </a:lnTo>
                  <a:lnTo>
                    <a:pt x="300" y="399"/>
                  </a:lnTo>
                  <a:lnTo>
                    <a:pt x="300" y="401"/>
                  </a:lnTo>
                  <a:lnTo>
                    <a:pt x="302" y="403"/>
                  </a:lnTo>
                  <a:lnTo>
                    <a:pt x="304" y="405"/>
                  </a:lnTo>
                  <a:lnTo>
                    <a:pt x="304" y="407"/>
                  </a:lnTo>
                  <a:lnTo>
                    <a:pt x="304" y="409"/>
                  </a:lnTo>
                  <a:lnTo>
                    <a:pt x="306" y="410"/>
                  </a:lnTo>
                  <a:lnTo>
                    <a:pt x="306" y="410"/>
                  </a:lnTo>
                  <a:lnTo>
                    <a:pt x="308" y="409"/>
                  </a:lnTo>
                  <a:lnTo>
                    <a:pt x="308" y="407"/>
                  </a:lnTo>
                  <a:lnTo>
                    <a:pt x="308" y="409"/>
                  </a:lnTo>
                  <a:lnTo>
                    <a:pt x="309" y="409"/>
                  </a:lnTo>
                  <a:lnTo>
                    <a:pt x="309" y="412"/>
                  </a:lnTo>
                  <a:lnTo>
                    <a:pt x="309" y="414"/>
                  </a:lnTo>
                  <a:lnTo>
                    <a:pt x="311" y="414"/>
                  </a:lnTo>
                  <a:lnTo>
                    <a:pt x="311" y="410"/>
                  </a:lnTo>
                  <a:lnTo>
                    <a:pt x="313" y="410"/>
                  </a:lnTo>
                  <a:lnTo>
                    <a:pt x="313" y="412"/>
                  </a:lnTo>
                  <a:lnTo>
                    <a:pt x="315" y="412"/>
                  </a:lnTo>
                  <a:lnTo>
                    <a:pt x="317" y="412"/>
                  </a:lnTo>
                  <a:lnTo>
                    <a:pt x="315" y="410"/>
                  </a:lnTo>
                  <a:lnTo>
                    <a:pt x="313" y="405"/>
                  </a:lnTo>
                  <a:lnTo>
                    <a:pt x="313" y="403"/>
                  </a:lnTo>
                  <a:lnTo>
                    <a:pt x="311" y="403"/>
                  </a:lnTo>
                  <a:lnTo>
                    <a:pt x="315" y="403"/>
                  </a:lnTo>
                  <a:lnTo>
                    <a:pt x="315" y="405"/>
                  </a:lnTo>
                  <a:lnTo>
                    <a:pt x="317" y="405"/>
                  </a:lnTo>
                  <a:lnTo>
                    <a:pt x="317" y="403"/>
                  </a:lnTo>
                  <a:lnTo>
                    <a:pt x="319" y="403"/>
                  </a:lnTo>
                  <a:lnTo>
                    <a:pt x="317" y="403"/>
                  </a:lnTo>
                  <a:lnTo>
                    <a:pt x="317" y="401"/>
                  </a:lnTo>
                  <a:lnTo>
                    <a:pt x="315" y="399"/>
                  </a:lnTo>
                  <a:lnTo>
                    <a:pt x="315" y="398"/>
                  </a:lnTo>
                  <a:lnTo>
                    <a:pt x="317" y="398"/>
                  </a:lnTo>
                  <a:lnTo>
                    <a:pt x="319" y="398"/>
                  </a:lnTo>
                  <a:lnTo>
                    <a:pt x="320" y="399"/>
                  </a:lnTo>
                  <a:lnTo>
                    <a:pt x="322" y="401"/>
                  </a:lnTo>
                  <a:lnTo>
                    <a:pt x="320" y="396"/>
                  </a:lnTo>
                  <a:lnTo>
                    <a:pt x="320" y="396"/>
                  </a:lnTo>
                  <a:lnTo>
                    <a:pt x="319" y="394"/>
                  </a:lnTo>
                  <a:lnTo>
                    <a:pt x="319" y="394"/>
                  </a:lnTo>
                  <a:lnTo>
                    <a:pt x="317" y="394"/>
                  </a:lnTo>
                  <a:lnTo>
                    <a:pt x="317" y="394"/>
                  </a:lnTo>
                  <a:lnTo>
                    <a:pt x="315" y="392"/>
                  </a:lnTo>
                  <a:lnTo>
                    <a:pt x="313" y="390"/>
                  </a:lnTo>
                  <a:lnTo>
                    <a:pt x="313" y="390"/>
                  </a:lnTo>
                  <a:lnTo>
                    <a:pt x="311" y="390"/>
                  </a:lnTo>
                  <a:lnTo>
                    <a:pt x="309" y="390"/>
                  </a:lnTo>
                  <a:lnTo>
                    <a:pt x="309" y="389"/>
                  </a:lnTo>
                  <a:lnTo>
                    <a:pt x="311" y="389"/>
                  </a:lnTo>
                  <a:lnTo>
                    <a:pt x="311" y="389"/>
                  </a:lnTo>
                  <a:lnTo>
                    <a:pt x="311" y="389"/>
                  </a:lnTo>
                  <a:lnTo>
                    <a:pt x="313" y="389"/>
                  </a:lnTo>
                  <a:lnTo>
                    <a:pt x="311" y="387"/>
                  </a:lnTo>
                  <a:lnTo>
                    <a:pt x="311" y="385"/>
                  </a:lnTo>
                  <a:lnTo>
                    <a:pt x="313" y="385"/>
                  </a:lnTo>
                  <a:lnTo>
                    <a:pt x="313" y="385"/>
                  </a:lnTo>
                  <a:lnTo>
                    <a:pt x="313" y="387"/>
                  </a:lnTo>
                  <a:lnTo>
                    <a:pt x="315" y="387"/>
                  </a:lnTo>
                  <a:lnTo>
                    <a:pt x="315" y="387"/>
                  </a:lnTo>
                  <a:lnTo>
                    <a:pt x="315" y="385"/>
                  </a:lnTo>
                  <a:lnTo>
                    <a:pt x="313" y="385"/>
                  </a:lnTo>
                  <a:lnTo>
                    <a:pt x="311" y="381"/>
                  </a:lnTo>
                  <a:lnTo>
                    <a:pt x="309" y="380"/>
                  </a:lnTo>
                  <a:lnTo>
                    <a:pt x="309" y="380"/>
                  </a:lnTo>
                  <a:lnTo>
                    <a:pt x="308" y="378"/>
                  </a:lnTo>
                  <a:lnTo>
                    <a:pt x="308" y="376"/>
                  </a:lnTo>
                  <a:lnTo>
                    <a:pt x="308" y="374"/>
                  </a:lnTo>
                  <a:lnTo>
                    <a:pt x="311" y="372"/>
                  </a:lnTo>
                  <a:lnTo>
                    <a:pt x="309" y="374"/>
                  </a:lnTo>
                  <a:lnTo>
                    <a:pt x="311" y="374"/>
                  </a:lnTo>
                  <a:lnTo>
                    <a:pt x="313" y="376"/>
                  </a:lnTo>
                  <a:lnTo>
                    <a:pt x="315" y="378"/>
                  </a:lnTo>
                  <a:lnTo>
                    <a:pt x="317" y="380"/>
                  </a:lnTo>
                  <a:lnTo>
                    <a:pt x="317" y="378"/>
                  </a:lnTo>
                  <a:lnTo>
                    <a:pt x="315" y="378"/>
                  </a:lnTo>
                  <a:lnTo>
                    <a:pt x="315" y="376"/>
                  </a:lnTo>
                  <a:lnTo>
                    <a:pt x="315" y="376"/>
                  </a:lnTo>
                  <a:lnTo>
                    <a:pt x="317" y="376"/>
                  </a:lnTo>
                  <a:lnTo>
                    <a:pt x="317" y="376"/>
                  </a:lnTo>
                  <a:lnTo>
                    <a:pt x="320" y="376"/>
                  </a:lnTo>
                  <a:lnTo>
                    <a:pt x="320" y="376"/>
                  </a:lnTo>
                  <a:lnTo>
                    <a:pt x="320" y="376"/>
                  </a:lnTo>
                  <a:lnTo>
                    <a:pt x="319" y="374"/>
                  </a:lnTo>
                  <a:lnTo>
                    <a:pt x="317" y="374"/>
                  </a:lnTo>
                  <a:lnTo>
                    <a:pt x="317" y="372"/>
                  </a:lnTo>
                  <a:lnTo>
                    <a:pt x="319" y="371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22" y="371"/>
                  </a:lnTo>
                  <a:lnTo>
                    <a:pt x="324" y="371"/>
                  </a:lnTo>
                  <a:lnTo>
                    <a:pt x="324" y="371"/>
                  </a:lnTo>
                  <a:lnTo>
                    <a:pt x="326" y="369"/>
                  </a:lnTo>
                  <a:lnTo>
                    <a:pt x="333" y="371"/>
                  </a:lnTo>
                  <a:lnTo>
                    <a:pt x="333" y="371"/>
                  </a:lnTo>
                  <a:lnTo>
                    <a:pt x="335" y="372"/>
                  </a:lnTo>
                  <a:lnTo>
                    <a:pt x="335" y="372"/>
                  </a:lnTo>
                  <a:lnTo>
                    <a:pt x="338" y="372"/>
                  </a:lnTo>
                  <a:lnTo>
                    <a:pt x="338" y="372"/>
                  </a:lnTo>
                  <a:lnTo>
                    <a:pt x="337" y="374"/>
                  </a:lnTo>
                  <a:lnTo>
                    <a:pt x="335" y="374"/>
                  </a:lnTo>
                  <a:lnTo>
                    <a:pt x="335" y="376"/>
                  </a:lnTo>
                  <a:lnTo>
                    <a:pt x="335" y="378"/>
                  </a:lnTo>
                  <a:lnTo>
                    <a:pt x="337" y="376"/>
                  </a:lnTo>
                  <a:lnTo>
                    <a:pt x="337" y="376"/>
                  </a:lnTo>
                  <a:lnTo>
                    <a:pt x="338" y="374"/>
                  </a:lnTo>
                  <a:lnTo>
                    <a:pt x="342" y="372"/>
                  </a:lnTo>
                  <a:lnTo>
                    <a:pt x="344" y="371"/>
                  </a:lnTo>
                  <a:lnTo>
                    <a:pt x="344" y="369"/>
                  </a:lnTo>
                  <a:lnTo>
                    <a:pt x="346" y="369"/>
                  </a:lnTo>
                  <a:lnTo>
                    <a:pt x="347" y="367"/>
                  </a:lnTo>
                  <a:lnTo>
                    <a:pt x="349" y="367"/>
                  </a:lnTo>
                  <a:lnTo>
                    <a:pt x="351" y="369"/>
                  </a:lnTo>
                  <a:lnTo>
                    <a:pt x="353" y="369"/>
                  </a:lnTo>
                  <a:lnTo>
                    <a:pt x="355" y="367"/>
                  </a:lnTo>
                  <a:lnTo>
                    <a:pt x="355" y="367"/>
                  </a:lnTo>
                  <a:lnTo>
                    <a:pt x="355" y="365"/>
                  </a:lnTo>
                  <a:lnTo>
                    <a:pt x="353" y="365"/>
                  </a:lnTo>
                  <a:lnTo>
                    <a:pt x="351" y="365"/>
                  </a:lnTo>
                  <a:lnTo>
                    <a:pt x="349" y="363"/>
                  </a:lnTo>
                  <a:lnTo>
                    <a:pt x="349" y="363"/>
                  </a:lnTo>
                  <a:lnTo>
                    <a:pt x="347" y="361"/>
                  </a:lnTo>
                  <a:lnTo>
                    <a:pt x="347" y="360"/>
                  </a:lnTo>
                  <a:lnTo>
                    <a:pt x="347" y="360"/>
                  </a:lnTo>
                  <a:lnTo>
                    <a:pt x="346" y="358"/>
                  </a:lnTo>
                  <a:lnTo>
                    <a:pt x="344" y="356"/>
                  </a:lnTo>
                  <a:lnTo>
                    <a:pt x="344" y="356"/>
                  </a:lnTo>
                  <a:lnTo>
                    <a:pt x="344" y="354"/>
                  </a:lnTo>
                  <a:lnTo>
                    <a:pt x="342" y="354"/>
                  </a:lnTo>
                  <a:lnTo>
                    <a:pt x="342" y="354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4" y="347"/>
                  </a:lnTo>
                  <a:lnTo>
                    <a:pt x="346" y="345"/>
                  </a:lnTo>
                  <a:lnTo>
                    <a:pt x="349" y="345"/>
                  </a:lnTo>
                  <a:lnTo>
                    <a:pt x="349" y="343"/>
                  </a:lnTo>
                  <a:lnTo>
                    <a:pt x="349" y="342"/>
                  </a:lnTo>
                  <a:lnTo>
                    <a:pt x="349" y="340"/>
                  </a:lnTo>
                  <a:lnTo>
                    <a:pt x="349" y="338"/>
                  </a:lnTo>
                  <a:lnTo>
                    <a:pt x="347" y="336"/>
                  </a:lnTo>
                  <a:lnTo>
                    <a:pt x="349" y="336"/>
                  </a:lnTo>
                  <a:lnTo>
                    <a:pt x="349" y="334"/>
                  </a:lnTo>
                  <a:lnTo>
                    <a:pt x="349" y="333"/>
                  </a:lnTo>
                  <a:lnTo>
                    <a:pt x="349" y="329"/>
                  </a:lnTo>
                  <a:lnTo>
                    <a:pt x="349" y="329"/>
                  </a:lnTo>
                  <a:lnTo>
                    <a:pt x="349" y="331"/>
                  </a:lnTo>
                  <a:lnTo>
                    <a:pt x="349" y="333"/>
                  </a:lnTo>
                  <a:lnTo>
                    <a:pt x="349" y="334"/>
                  </a:lnTo>
                  <a:lnTo>
                    <a:pt x="349" y="334"/>
                  </a:lnTo>
                  <a:lnTo>
                    <a:pt x="349" y="334"/>
                  </a:lnTo>
                  <a:lnTo>
                    <a:pt x="351" y="333"/>
                  </a:lnTo>
                  <a:lnTo>
                    <a:pt x="353" y="331"/>
                  </a:lnTo>
                  <a:lnTo>
                    <a:pt x="353" y="331"/>
                  </a:lnTo>
                  <a:lnTo>
                    <a:pt x="355" y="331"/>
                  </a:lnTo>
                  <a:lnTo>
                    <a:pt x="355" y="331"/>
                  </a:lnTo>
                  <a:lnTo>
                    <a:pt x="355" y="329"/>
                  </a:lnTo>
                  <a:lnTo>
                    <a:pt x="355" y="327"/>
                  </a:lnTo>
                  <a:lnTo>
                    <a:pt x="353" y="325"/>
                  </a:lnTo>
                  <a:lnTo>
                    <a:pt x="355" y="325"/>
                  </a:lnTo>
                  <a:lnTo>
                    <a:pt x="353" y="323"/>
                  </a:lnTo>
                  <a:lnTo>
                    <a:pt x="353" y="322"/>
                  </a:lnTo>
                  <a:lnTo>
                    <a:pt x="353" y="322"/>
                  </a:lnTo>
                  <a:lnTo>
                    <a:pt x="353" y="323"/>
                  </a:lnTo>
                  <a:lnTo>
                    <a:pt x="355" y="323"/>
                  </a:lnTo>
                  <a:lnTo>
                    <a:pt x="355" y="322"/>
                  </a:lnTo>
                  <a:lnTo>
                    <a:pt x="355" y="322"/>
                  </a:lnTo>
                  <a:lnTo>
                    <a:pt x="355" y="322"/>
                  </a:lnTo>
                  <a:lnTo>
                    <a:pt x="357" y="322"/>
                  </a:lnTo>
                  <a:lnTo>
                    <a:pt x="358" y="320"/>
                  </a:lnTo>
                  <a:lnTo>
                    <a:pt x="358" y="320"/>
                  </a:lnTo>
                  <a:lnTo>
                    <a:pt x="358" y="318"/>
                  </a:lnTo>
                  <a:lnTo>
                    <a:pt x="357" y="316"/>
                  </a:lnTo>
                  <a:lnTo>
                    <a:pt x="357" y="316"/>
                  </a:lnTo>
                  <a:lnTo>
                    <a:pt x="358" y="316"/>
                  </a:lnTo>
                  <a:lnTo>
                    <a:pt x="358" y="318"/>
                  </a:lnTo>
                  <a:lnTo>
                    <a:pt x="358" y="318"/>
                  </a:lnTo>
                  <a:lnTo>
                    <a:pt x="360" y="316"/>
                  </a:lnTo>
                  <a:lnTo>
                    <a:pt x="360" y="314"/>
                  </a:lnTo>
                  <a:lnTo>
                    <a:pt x="360" y="314"/>
                  </a:lnTo>
                  <a:lnTo>
                    <a:pt x="362" y="314"/>
                  </a:lnTo>
                  <a:lnTo>
                    <a:pt x="364" y="313"/>
                  </a:lnTo>
                  <a:lnTo>
                    <a:pt x="366" y="313"/>
                  </a:lnTo>
                  <a:lnTo>
                    <a:pt x="366" y="313"/>
                  </a:lnTo>
                  <a:lnTo>
                    <a:pt x="366" y="313"/>
                  </a:lnTo>
                  <a:lnTo>
                    <a:pt x="367" y="313"/>
                  </a:lnTo>
                  <a:lnTo>
                    <a:pt x="367" y="313"/>
                  </a:lnTo>
                  <a:lnTo>
                    <a:pt x="367" y="311"/>
                  </a:lnTo>
                  <a:lnTo>
                    <a:pt x="369" y="313"/>
                  </a:lnTo>
                  <a:lnTo>
                    <a:pt x="369" y="314"/>
                  </a:lnTo>
                  <a:lnTo>
                    <a:pt x="371" y="314"/>
                  </a:lnTo>
                  <a:lnTo>
                    <a:pt x="371" y="314"/>
                  </a:lnTo>
                  <a:lnTo>
                    <a:pt x="367" y="314"/>
                  </a:lnTo>
                  <a:lnTo>
                    <a:pt x="367" y="314"/>
                  </a:lnTo>
                  <a:lnTo>
                    <a:pt x="367" y="314"/>
                  </a:lnTo>
                  <a:lnTo>
                    <a:pt x="369" y="314"/>
                  </a:lnTo>
                  <a:lnTo>
                    <a:pt x="369" y="314"/>
                  </a:lnTo>
                  <a:lnTo>
                    <a:pt x="367" y="316"/>
                  </a:lnTo>
                  <a:lnTo>
                    <a:pt x="367" y="318"/>
                  </a:lnTo>
                  <a:lnTo>
                    <a:pt x="369" y="316"/>
                  </a:lnTo>
                  <a:lnTo>
                    <a:pt x="371" y="318"/>
                  </a:lnTo>
                  <a:lnTo>
                    <a:pt x="371" y="318"/>
                  </a:lnTo>
                  <a:lnTo>
                    <a:pt x="373" y="318"/>
                  </a:lnTo>
                  <a:lnTo>
                    <a:pt x="376" y="318"/>
                  </a:lnTo>
                  <a:lnTo>
                    <a:pt x="378" y="318"/>
                  </a:lnTo>
                  <a:lnTo>
                    <a:pt x="378" y="318"/>
                  </a:lnTo>
                  <a:lnTo>
                    <a:pt x="378" y="318"/>
                  </a:lnTo>
                  <a:lnTo>
                    <a:pt x="378" y="318"/>
                  </a:lnTo>
                  <a:lnTo>
                    <a:pt x="380" y="318"/>
                  </a:lnTo>
                  <a:lnTo>
                    <a:pt x="380" y="318"/>
                  </a:lnTo>
                  <a:lnTo>
                    <a:pt x="382" y="318"/>
                  </a:lnTo>
                  <a:lnTo>
                    <a:pt x="382" y="320"/>
                  </a:lnTo>
                  <a:lnTo>
                    <a:pt x="382" y="320"/>
                  </a:lnTo>
                  <a:lnTo>
                    <a:pt x="382" y="32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76" y="323"/>
                  </a:lnTo>
                  <a:lnTo>
                    <a:pt x="375" y="325"/>
                  </a:lnTo>
                  <a:lnTo>
                    <a:pt x="375" y="325"/>
                  </a:lnTo>
                  <a:lnTo>
                    <a:pt x="375" y="325"/>
                  </a:lnTo>
                  <a:lnTo>
                    <a:pt x="376" y="325"/>
                  </a:lnTo>
                  <a:lnTo>
                    <a:pt x="378" y="325"/>
                  </a:lnTo>
                  <a:lnTo>
                    <a:pt x="380" y="327"/>
                  </a:lnTo>
                  <a:lnTo>
                    <a:pt x="380" y="327"/>
                  </a:lnTo>
                  <a:lnTo>
                    <a:pt x="382" y="327"/>
                  </a:lnTo>
                  <a:lnTo>
                    <a:pt x="382" y="329"/>
                  </a:lnTo>
                  <a:lnTo>
                    <a:pt x="384" y="329"/>
                  </a:lnTo>
                  <a:lnTo>
                    <a:pt x="382" y="331"/>
                  </a:lnTo>
                  <a:lnTo>
                    <a:pt x="384" y="333"/>
                  </a:lnTo>
                  <a:lnTo>
                    <a:pt x="382" y="333"/>
                  </a:lnTo>
                  <a:lnTo>
                    <a:pt x="384" y="334"/>
                  </a:lnTo>
                  <a:lnTo>
                    <a:pt x="386" y="334"/>
                  </a:lnTo>
                  <a:lnTo>
                    <a:pt x="387" y="334"/>
                  </a:lnTo>
                  <a:lnTo>
                    <a:pt x="389" y="334"/>
                  </a:lnTo>
                  <a:lnTo>
                    <a:pt x="389" y="334"/>
                  </a:lnTo>
                  <a:lnTo>
                    <a:pt x="389" y="333"/>
                  </a:lnTo>
                  <a:lnTo>
                    <a:pt x="389" y="333"/>
                  </a:lnTo>
                  <a:lnTo>
                    <a:pt x="389" y="331"/>
                  </a:lnTo>
                  <a:lnTo>
                    <a:pt x="391" y="331"/>
                  </a:lnTo>
                  <a:lnTo>
                    <a:pt x="389" y="331"/>
                  </a:lnTo>
                  <a:lnTo>
                    <a:pt x="391" y="331"/>
                  </a:lnTo>
                  <a:lnTo>
                    <a:pt x="393" y="331"/>
                  </a:lnTo>
                  <a:lnTo>
                    <a:pt x="395" y="329"/>
                  </a:lnTo>
                  <a:lnTo>
                    <a:pt x="396" y="327"/>
                  </a:lnTo>
                  <a:lnTo>
                    <a:pt x="400" y="329"/>
                  </a:lnTo>
                  <a:lnTo>
                    <a:pt x="402" y="327"/>
                  </a:lnTo>
                  <a:lnTo>
                    <a:pt x="404" y="327"/>
                  </a:lnTo>
                  <a:lnTo>
                    <a:pt x="404" y="325"/>
                  </a:lnTo>
                  <a:lnTo>
                    <a:pt x="404" y="325"/>
                  </a:lnTo>
                  <a:lnTo>
                    <a:pt x="404" y="325"/>
                  </a:lnTo>
                  <a:lnTo>
                    <a:pt x="404" y="323"/>
                  </a:lnTo>
                  <a:lnTo>
                    <a:pt x="402" y="323"/>
                  </a:lnTo>
                  <a:lnTo>
                    <a:pt x="400" y="325"/>
                  </a:lnTo>
                  <a:lnTo>
                    <a:pt x="400" y="325"/>
                  </a:lnTo>
                  <a:lnTo>
                    <a:pt x="400" y="323"/>
                  </a:lnTo>
                  <a:lnTo>
                    <a:pt x="398" y="325"/>
                  </a:lnTo>
                  <a:lnTo>
                    <a:pt x="396" y="325"/>
                  </a:lnTo>
                  <a:lnTo>
                    <a:pt x="396" y="325"/>
                  </a:lnTo>
                  <a:lnTo>
                    <a:pt x="396" y="325"/>
                  </a:lnTo>
                  <a:lnTo>
                    <a:pt x="393" y="325"/>
                  </a:lnTo>
                  <a:lnTo>
                    <a:pt x="393" y="325"/>
                  </a:lnTo>
                  <a:lnTo>
                    <a:pt x="393" y="325"/>
                  </a:lnTo>
                  <a:lnTo>
                    <a:pt x="393" y="323"/>
                  </a:lnTo>
                  <a:lnTo>
                    <a:pt x="391" y="322"/>
                  </a:lnTo>
                  <a:lnTo>
                    <a:pt x="389" y="322"/>
                  </a:lnTo>
                  <a:lnTo>
                    <a:pt x="389" y="322"/>
                  </a:lnTo>
                  <a:lnTo>
                    <a:pt x="389" y="320"/>
                  </a:lnTo>
                  <a:lnTo>
                    <a:pt x="389" y="322"/>
                  </a:lnTo>
                  <a:lnTo>
                    <a:pt x="387" y="320"/>
                  </a:lnTo>
                  <a:lnTo>
                    <a:pt x="389" y="320"/>
                  </a:lnTo>
                  <a:lnTo>
                    <a:pt x="387" y="320"/>
                  </a:lnTo>
                  <a:lnTo>
                    <a:pt x="387" y="320"/>
                  </a:lnTo>
                  <a:lnTo>
                    <a:pt x="386" y="318"/>
                  </a:lnTo>
                  <a:lnTo>
                    <a:pt x="386" y="320"/>
                  </a:lnTo>
                  <a:lnTo>
                    <a:pt x="386" y="320"/>
                  </a:lnTo>
                  <a:lnTo>
                    <a:pt x="386" y="320"/>
                  </a:lnTo>
                  <a:lnTo>
                    <a:pt x="386" y="318"/>
                  </a:lnTo>
                  <a:lnTo>
                    <a:pt x="384" y="318"/>
                  </a:lnTo>
                  <a:lnTo>
                    <a:pt x="384" y="318"/>
                  </a:lnTo>
                  <a:lnTo>
                    <a:pt x="384" y="318"/>
                  </a:lnTo>
                  <a:lnTo>
                    <a:pt x="382" y="318"/>
                  </a:lnTo>
                  <a:lnTo>
                    <a:pt x="382" y="316"/>
                  </a:lnTo>
                  <a:lnTo>
                    <a:pt x="384" y="318"/>
                  </a:lnTo>
                  <a:lnTo>
                    <a:pt x="386" y="318"/>
                  </a:lnTo>
                  <a:lnTo>
                    <a:pt x="384" y="316"/>
                  </a:lnTo>
                  <a:lnTo>
                    <a:pt x="386" y="316"/>
                  </a:lnTo>
                  <a:lnTo>
                    <a:pt x="386" y="318"/>
                  </a:lnTo>
                  <a:lnTo>
                    <a:pt x="386" y="318"/>
                  </a:lnTo>
                  <a:lnTo>
                    <a:pt x="387" y="318"/>
                  </a:lnTo>
                  <a:lnTo>
                    <a:pt x="387" y="318"/>
                  </a:lnTo>
                  <a:lnTo>
                    <a:pt x="387" y="318"/>
                  </a:lnTo>
                  <a:lnTo>
                    <a:pt x="387" y="318"/>
                  </a:lnTo>
                  <a:lnTo>
                    <a:pt x="389" y="318"/>
                  </a:lnTo>
                  <a:lnTo>
                    <a:pt x="389" y="318"/>
                  </a:lnTo>
                  <a:lnTo>
                    <a:pt x="389" y="318"/>
                  </a:lnTo>
                  <a:lnTo>
                    <a:pt x="389" y="318"/>
                  </a:lnTo>
                  <a:lnTo>
                    <a:pt x="391" y="320"/>
                  </a:lnTo>
                  <a:lnTo>
                    <a:pt x="391" y="320"/>
                  </a:lnTo>
                  <a:lnTo>
                    <a:pt x="391" y="320"/>
                  </a:lnTo>
                  <a:lnTo>
                    <a:pt x="389" y="318"/>
                  </a:lnTo>
                  <a:lnTo>
                    <a:pt x="391" y="316"/>
                  </a:lnTo>
                  <a:lnTo>
                    <a:pt x="391" y="314"/>
                  </a:lnTo>
                  <a:lnTo>
                    <a:pt x="393" y="314"/>
                  </a:lnTo>
                  <a:lnTo>
                    <a:pt x="393" y="316"/>
                  </a:lnTo>
                  <a:lnTo>
                    <a:pt x="395" y="314"/>
                  </a:lnTo>
                  <a:lnTo>
                    <a:pt x="396" y="313"/>
                  </a:lnTo>
                  <a:lnTo>
                    <a:pt x="396" y="313"/>
                  </a:lnTo>
                  <a:lnTo>
                    <a:pt x="398" y="313"/>
                  </a:lnTo>
                  <a:lnTo>
                    <a:pt x="398" y="313"/>
                  </a:lnTo>
                  <a:lnTo>
                    <a:pt x="398" y="313"/>
                  </a:lnTo>
                  <a:lnTo>
                    <a:pt x="402" y="311"/>
                  </a:lnTo>
                  <a:lnTo>
                    <a:pt x="404" y="311"/>
                  </a:lnTo>
                  <a:lnTo>
                    <a:pt x="404" y="311"/>
                  </a:lnTo>
                  <a:lnTo>
                    <a:pt x="405" y="309"/>
                  </a:lnTo>
                  <a:lnTo>
                    <a:pt x="407" y="309"/>
                  </a:lnTo>
                  <a:lnTo>
                    <a:pt x="407" y="307"/>
                  </a:lnTo>
                  <a:lnTo>
                    <a:pt x="409" y="307"/>
                  </a:lnTo>
                  <a:lnTo>
                    <a:pt x="413" y="307"/>
                  </a:lnTo>
                  <a:lnTo>
                    <a:pt x="413" y="307"/>
                  </a:lnTo>
                  <a:lnTo>
                    <a:pt x="414" y="307"/>
                  </a:lnTo>
                  <a:lnTo>
                    <a:pt x="416" y="305"/>
                  </a:lnTo>
                  <a:lnTo>
                    <a:pt x="418" y="305"/>
                  </a:lnTo>
                  <a:lnTo>
                    <a:pt x="418" y="305"/>
                  </a:lnTo>
                  <a:lnTo>
                    <a:pt x="418" y="307"/>
                  </a:lnTo>
                  <a:lnTo>
                    <a:pt x="420" y="307"/>
                  </a:lnTo>
                  <a:lnTo>
                    <a:pt x="420" y="307"/>
                  </a:lnTo>
                  <a:lnTo>
                    <a:pt x="418" y="307"/>
                  </a:lnTo>
                  <a:lnTo>
                    <a:pt x="418" y="309"/>
                  </a:lnTo>
                  <a:lnTo>
                    <a:pt x="414" y="309"/>
                  </a:lnTo>
                  <a:lnTo>
                    <a:pt x="414" y="311"/>
                  </a:lnTo>
                  <a:lnTo>
                    <a:pt x="414" y="311"/>
                  </a:lnTo>
                  <a:lnTo>
                    <a:pt x="414" y="311"/>
                  </a:lnTo>
                  <a:lnTo>
                    <a:pt x="414" y="311"/>
                  </a:lnTo>
                  <a:lnTo>
                    <a:pt x="413" y="311"/>
                  </a:lnTo>
                  <a:lnTo>
                    <a:pt x="409" y="311"/>
                  </a:lnTo>
                  <a:lnTo>
                    <a:pt x="409" y="313"/>
                  </a:lnTo>
                  <a:lnTo>
                    <a:pt x="411" y="314"/>
                  </a:lnTo>
                  <a:lnTo>
                    <a:pt x="413" y="314"/>
                  </a:lnTo>
                  <a:lnTo>
                    <a:pt x="414" y="316"/>
                  </a:lnTo>
                  <a:lnTo>
                    <a:pt x="416" y="318"/>
                  </a:lnTo>
                  <a:lnTo>
                    <a:pt x="414" y="318"/>
                  </a:lnTo>
                  <a:lnTo>
                    <a:pt x="413" y="316"/>
                  </a:lnTo>
                  <a:lnTo>
                    <a:pt x="413" y="318"/>
                  </a:lnTo>
                  <a:lnTo>
                    <a:pt x="413" y="318"/>
                  </a:lnTo>
                  <a:lnTo>
                    <a:pt x="411" y="320"/>
                  </a:lnTo>
                  <a:lnTo>
                    <a:pt x="411" y="322"/>
                  </a:lnTo>
                  <a:lnTo>
                    <a:pt x="409" y="325"/>
                  </a:lnTo>
                  <a:lnTo>
                    <a:pt x="407" y="325"/>
                  </a:lnTo>
                  <a:lnTo>
                    <a:pt x="405" y="325"/>
                  </a:lnTo>
                  <a:lnTo>
                    <a:pt x="405" y="325"/>
                  </a:lnTo>
                  <a:lnTo>
                    <a:pt x="405" y="325"/>
                  </a:lnTo>
                  <a:lnTo>
                    <a:pt x="404" y="325"/>
                  </a:lnTo>
                  <a:lnTo>
                    <a:pt x="405" y="327"/>
                  </a:lnTo>
                  <a:lnTo>
                    <a:pt x="407" y="329"/>
                  </a:lnTo>
                  <a:lnTo>
                    <a:pt x="409" y="329"/>
                  </a:lnTo>
                  <a:lnTo>
                    <a:pt x="411" y="331"/>
                  </a:lnTo>
                  <a:lnTo>
                    <a:pt x="413" y="331"/>
                  </a:lnTo>
                  <a:lnTo>
                    <a:pt x="413" y="331"/>
                  </a:lnTo>
                  <a:lnTo>
                    <a:pt x="413" y="331"/>
                  </a:lnTo>
                  <a:lnTo>
                    <a:pt x="414" y="333"/>
                  </a:lnTo>
                  <a:lnTo>
                    <a:pt x="422" y="334"/>
                  </a:lnTo>
                  <a:lnTo>
                    <a:pt x="425" y="338"/>
                  </a:lnTo>
                  <a:lnTo>
                    <a:pt x="427" y="340"/>
                  </a:lnTo>
                  <a:lnTo>
                    <a:pt x="427" y="340"/>
                  </a:lnTo>
                  <a:lnTo>
                    <a:pt x="429" y="340"/>
                  </a:lnTo>
                  <a:lnTo>
                    <a:pt x="431" y="342"/>
                  </a:lnTo>
                  <a:lnTo>
                    <a:pt x="431" y="343"/>
                  </a:lnTo>
                  <a:lnTo>
                    <a:pt x="433" y="343"/>
                  </a:lnTo>
                  <a:lnTo>
                    <a:pt x="434" y="345"/>
                  </a:lnTo>
                  <a:lnTo>
                    <a:pt x="436" y="345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349"/>
                  </a:lnTo>
                  <a:lnTo>
                    <a:pt x="443" y="349"/>
                  </a:lnTo>
                  <a:lnTo>
                    <a:pt x="443" y="352"/>
                  </a:lnTo>
                  <a:lnTo>
                    <a:pt x="445" y="354"/>
                  </a:lnTo>
                  <a:lnTo>
                    <a:pt x="445" y="356"/>
                  </a:lnTo>
                  <a:lnTo>
                    <a:pt x="447" y="356"/>
                  </a:lnTo>
                  <a:lnTo>
                    <a:pt x="447" y="360"/>
                  </a:lnTo>
                  <a:lnTo>
                    <a:pt x="445" y="360"/>
                  </a:lnTo>
                  <a:lnTo>
                    <a:pt x="445" y="360"/>
                  </a:lnTo>
                  <a:lnTo>
                    <a:pt x="445" y="361"/>
                  </a:lnTo>
                  <a:lnTo>
                    <a:pt x="443" y="361"/>
                  </a:lnTo>
                  <a:lnTo>
                    <a:pt x="438" y="367"/>
                  </a:lnTo>
                  <a:lnTo>
                    <a:pt x="436" y="367"/>
                  </a:lnTo>
                  <a:lnTo>
                    <a:pt x="431" y="365"/>
                  </a:lnTo>
                  <a:lnTo>
                    <a:pt x="427" y="365"/>
                  </a:lnTo>
                  <a:lnTo>
                    <a:pt x="425" y="367"/>
                  </a:lnTo>
                  <a:lnTo>
                    <a:pt x="422" y="367"/>
                  </a:lnTo>
                  <a:lnTo>
                    <a:pt x="420" y="365"/>
                  </a:lnTo>
                  <a:lnTo>
                    <a:pt x="418" y="367"/>
                  </a:lnTo>
                  <a:lnTo>
                    <a:pt x="418" y="367"/>
                  </a:lnTo>
                  <a:lnTo>
                    <a:pt x="413" y="365"/>
                  </a:lnTo>
                  <a:lnTo>
                    <a:pt x="409" y="365"/>
                  </a:lnTo>
                  <a:lnTo>
                    <a:pt x="407" y="361"/>
                  </a:lnTo>
                  <a:lnTo>
                    <a:pt x="405" y="360"/>
                  </a:lnTo>
                  <a:lnTo>
                    <a:pt x="404" y="361"/>
                  </a:lnTo>
                  <a:lnTo>
                    <a:pt x="404" y="360"/>
                  </a:lnTo>
                  <a:lnTo>
                    <a:pt x="400" y="360"/>
                  </a:lnTo>
                  <a:lnTo>
                    <a:pt x="400" y="358"/>
                  </a:lnTo>
                  <a:lnTo>
                    <a:pt x="400" y="356"/>
                  </a:lnTo>
                  <a:lnTo>
                    <a:pt x="398" y="356"/>
                  </a:lnTo>
                  <a:lnTo>
                    <a:pt x="398" y="356"/>
                  </a:lnTo>
                  <a:lnTo>
                    <a:pt x="396" y="358"/>
                  </a:lnTo>
                  <a:lnTo>
                    <a:pt x="391" y="358"/>
                  </a:lnTo>
                  <a:lnTo>
                    <a:pt x="389" y="358"/>
                  </a:lnTo>
                  <a:lnTo>
                    <a:pt x="386" y="358"/>
                  </a:lnTo>
                  <a:lnTo>
                    <a:pt x="384" y="358"/>
                  </a:lnTo>
                  <a:lnTo>
                    <a:pt x="380" y="360"/>
                  </a:lnTo>
                  <a:lnTo>
                    <a:pt x="378" y="361"/>
                  </a:lnTo>
                  <a:lnTo>
                    <a:pt x="378" y="361"/>
                  </a:lnTo>
                  <a:lnTo>
                    <a:pt x="376" y="361"/>
                  </a:lnTo>
                  <a:lnTo>
                    <a:pt x="375" y="363"/>
                  </a:lnTo>
                  <a:lnTo>
                    <a:pt x="373" y="365"/>
                  </a:lnTo>
                  <a:lnTo>
                    <a:pt x="373" y="367"/>
                  </a:lnTo>
                  <a:lnTo>
                    <a:pt x="371" y="367"/>
                  </a:lnTo>
                  <a:lnTo>
                    <a:pt x="367" y="367"/>
                  </a:lnTo>
                  <a:lnTo>
                    <a:pt x="367" y="367"/>
                  </a:lnTo>
                  <a:lnTo>
                    <a:pt x="366" y="367"/>
                  </a:lnTo>
                  <a:lnTo>
                    <a:pt x="366" y="367"/>
                  </a:lnTo>
                  <a:lnTo>
                    <a:pt x="360" y="367"/>
                  </a:lnTo>
                  <a:lnTo>
                    <a:pt x="358" y="365"/>
                  </a:lnTo>
                  <a:lnTo>
                    <a:pt x="357" y="365"/>
                  </a:lnTo>
                  <a:lnTo>
                    <a:pt x="357" y="365"/>
                  </a:lnTo>
                  <a:lnTo>
                    <a:pt x="357" y="367"/>
                  </a:lnTo>
                  <a:lnTo>
                    <a:pt x="357" y="369"/>
                  </a:lnTo>
                  <a:lnTo>
                    <a:pt x="357" y="369"/>
                  </a:lnTo>
                  <a:lnTo>
                    <a:pt x="357" y="369"/>
                  </a:lnTo>
                  <a:lnTo>
                    <a:pt x="358" y="369"/>
                  </a:lnTo>
                  <a:lnTo>
                    <a:pt x="358" y="371"/>
                  </a:lnTo>
                  <a:lnTo>
                    <a:pt x="360" y="371"/>
                  </a:lnTo>
                  <a:lnTo>
                    <a:pt x="360" y="371"/>
                  </a:lnTo>
                  <a:lnTo>
                    <a:pt x="362" y="371"/>
                  </a:lnTo>
                  <a:lnTo>
                    <a:pt x="362" y="371"/>
                  </a:lnTo>
                  <a:lnTo>
                    <a:pt x="357" y="371"/>
                  </a:lnTo>
                  <a:lnTo>
                    <a:pt x="355" y="372"/>
                  </a:lnTo>
                  <a:lnTo>
                    <a:pt x="355" y="372"/>
                  </a:lnTo>
                  <a:lnTo>
                    <a:pt x="357" y="372"/>
                  </a:lnTo>
                  <a:lnTo>
                    <a:pt x="357" y="374"/>
                  </a:lnTo>
                  <a:lnTo>
                    <a:pt x="355" y="374"/>
                  </a:lnTo>
                  <a:lnTo>
                    <a:pt x="351" y="374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9" y="372"/>
                  </a:lnTo>
                  <a:lnTo>
                    <a:pt x="347" y="372"/>
                  </a:lnTo>
                  <a:lnTo>
                    <a:pt x="346" y="372"/>
                  </a:lnTo>
                  <a:lnTo>
                    <a:pt x="347" y="374"/>
                  </a:lnTo>
                  <a:lnTo>
                    <a:pt x="346" y="374"/>
                  </a:lnTo>
                  <a:lnTo>
                    <a:pt x="344" y="374"/>
                  </a:lnTo>
                  <a:lnTo>
                    <a:pt x="344" y="374"/>
                  </a:lnTo>
                  <a:lnTo>
                    <a:pt x="342" y="374"/>
                  </a:lnTo>
                  <a:lnTo>
                    <a:pt x="338" y="374"/>
                  </a:lnTo>
                  <a:lnTo>
                    <a:pt x="338" y="376"/>
                  </a:lnTo>
                  <a:lnTo>
                    <a:pt x="338" y="376"/>
                  </a:lnTo>
                  <a:lnTo>
                    <a:pt x="337" y="378"/>
                  </a:lnTo>
                  <a:lnTo>
                    <a:pt x="337" y="378"/>
                  </a:lnTo>
                  <a:lnTo>
                    <a:pt x="335" y="380"/>
                  </a:lnTo>
                  <a:lnTo>
                    <a:pt x="335" y="381"/>
                  </a:lnTo>
                  <a:lnTo>
                    <a:pt x="337" y="383"/>
                  </a:lnTo>
                  <a:lnTo>
                    <a:pt x="338" y="383"/>
                  </a:lnTo>
                  <a:lnTo>
                    <a:pt x="342" y="381"/>
                  </a:lnTo>
                  <a:lnTo>
                    <a:pt x="342" y="383"/>
                  </a:lnTo>
                  <a:lnTo>
                    <a:pt x="340" y="383"/>
                  </a:lnTo>
                  <a:lnTo>
                    <a:pt x="340" y="385"/>
                  </a:lnTo>
                  <a:lnTo>
                    <a:pt x="342" y="387"/>
                  </a:lnTo>
                  <a:lnTo>
                    <a:pt x="342" y="387"/>
                  </a:lnTo>
                  <a:lnTo>
                    <a:pt x="342" y="389"/>
                  </a:lnTo>
                  <a:lnTo>
                    <a:pt x="342" y="389"/>
                  </a:lnTo>
                  <a:lnTo>
                    <a:pt x="342" y="390"/>
                  </a:lnTo>
                  <a:lnTo>
                    <a:pt x="342" y="390"/>
                  </a:lnTo>
                  <a:lnTo>
                    <a:pt x="342" y="392"/>
                  </a:lnTo>
                  <a:lnTo>
                    <a:pt x="344" y="392"/>
                  </a:lnTo>
                  <a:lnTo>
                    <a:pt x="344" y="394"/>
                  </a:lnTo>
                  <a:lnTo>
                    <a:pt x="342" y="394"/>
                  </a:lnTo>
                  <a:lnTo>
                    <a:pt x="342" y="394"/>
                  </a:lnTo>
                  <a:lnTo>
                    <a:pt x="340" y="394"/>
                  </a:lnTo>
                  <a:lnTo>
                    <a:pt x="340" y="390"/>
                  </a:lnTo>
                  <a:lnTo>
                    <a:pt x="338" y="390"/>
                  </a:lnTo>
                  <a:lnTo>
                    <a:pt x="338" y="392"/>
                  </a:lnTo>
                  <a:lnTo>
                    <a:pt x="338" y="392"/>
                  </a:lnTo>
                  <a:lnTo>
                    <a:pt x="338" y="394"/>
                  </a:lnTo>
                  <a:lnTo>
                    <a:pt x="338" y="394"/>
                  </a:lnTo>
                  <a:lnTo>
                    <a:pt x="338" y="394"/>
                  </a:lnTo>
                  <a:lnTo>
                    <a:pt x="338" y="396"/>
                  </a:lnTo>
                  <a:lnTo>
                    <a:pt x="340" y="396"/>
                  </a:lnTo>
                  <a:lnTo>
                    <a:pt x="342" y="396"/>
                  </a:lnTo>
                  <a:lnTo>
                    <a:pt x="342" y="396"/>
                  </a:lnTo>
                  <a:lnTo>
                    <a:pt x="344" y="396"/>
                  </a:lnTo>
                  <a:lnTo>
                    <a:pt x="344" y="398"/>
                  </a:lnTo>
                  <a:lnTo>
                    <a:pt x="346" y="398"/>
                  </a:lnTo>
                  <a:lnTo>
                    <a:pt x="346" y="399"/>
                  </a:lnTo>
                  <a:lnTo>
                    <a:pt x="344" y="399"/>
                  </a:lnTo>
                  <a:lnTo>
                    <a:pt x="346" y="401"/>
                  </a:lnTo>
                  <a:lnTo>
                    <a:pt x="347" y="401"/>
                  </a:lnTo>
                  <a:lnTo>
                    <a:pt x="347" y="401"/>
                  </a:lnTo>
                  <a:lnTo>
                    <a:pt x="347" y="401"/>
                  </a:lnTo>
                  <a:lnTo>
                    <a:pt x="347" y="401"/>
                  </a:lnTo>
                  <a:lnTo>
                    <a:pt x="347" y="403"/>
                  </a:lnTo>
                  <a:lnTo>
                    <a:pt x="347" y="403"/>
                  </a:lnTo>
                  <a:lnTo>
                    <a:pt x="347" y="403"/>
                  </a:lnTo>
                  <a:lnTo>
                    <a:pt x="349" y="405"/>
                  </a:lnTo>
                  <a:lnTo>
                    <a:pt x="347" y="407"/>
                  </a:lnTo>
                  <a:lnTo>
                    <a:pt x="347" y="407"/>
                  </a:lnTo>
                  <a:lnTo>
                    <a:pt x="351" y="407"/>
                  </a:lnTo>
                  <a:lnTo>
                    <a:pt x="353" y="407"/>
                  </a:lnTo>
                  <a:lnTo>
                    <a:pt x="355" y="407"/>
                  </a:lnTo>
                  <a:lnTo>
                    <a:pt x="355" y="407"/>
                  </a:lnTo>
                  <a:lnTo>
                    <a:pt x="353" y="407"/>
                  </a:lnTo>
                  <a:lnTo>
                    <a:pt x="353" y="409"/>
                  </a:lnTo>
                  <a:lnTo>
                    <a:pt x="353" y="409"/>
                  </a:lnTo>
                  <a:lnTo>
                    <a:pt x="351" y="409"/>
                  </a:lnTo>
                  <a:lnTo>
                    <a:pt x="349" y="409"/>
                  </a:lnTo>
                  <a:lnTo>
                    <a:pt x="349" y="410"/>
                  </a:lnTo>
                  <a:lnTo>
                    <a:pt x="353" y="409"/>
                  </a:lnTo>
                  <a:lnTo>
                    <a:pt x="353" y="409"/>
                  </a:lnTo>
                  <a:lnTo>
                    <a:pt x="353" y="410"/>
                  </a:lnTo>
                  <a:lnTo>
                    <a:pt x="353" y="410"/>
                  </a:lnTo>
                  <a:lnTo>
                    <a:pt x="355" y="409"/>
                  </a:lnTo>
                  <a:lnTo>
                    <a:pt x="355" y="409"/>
                  </a:lnTo>
                  <a:lnTo>
                    <a:pt x="357" y="409"/>
                  </a:lnTo>
                  <a:lnTo>
                    <a:pt x="358" y="409"/>
                  </a:lnTo>
                  <a:lnTo>
                    <a:pt x="358" y="409"/>
                  </a:lnTo>
                  <a:lnTo>
                    <a:pt x="360" y="410"/>
                  </a:lnTo>
                  <a:lnTo>
                    <a:pt x="360" y="410"/>
                  </a:lnTo>
                  <a:lnTo>
                    <a:pt x="360" y="410"/>
                  </a:lnTo>
                  <a:lnTo>
                    <a:pt x="360" y="409"/>
                  </a:lnTo>
                  <a:lnTo>
                    <a:pt x="362" y="410"/>
                  </a:lnTo>
                  <a:lnTo>
                    <a:pt x="362" y="410"/>
                  </a:lnTo>
                  <a:lnTo>
                    <a:pt x="362" y="412"/>
                  </a:lnTo>
                  <a:lnTo>
                    <a:pt x="364" y="414"/>
                  </a:lnTo>
                  <a:lnTo>
                    <a:pt x="366" y="414"/>
                  </a:lnTo>
                  <a:lnTo>
                    <a:pt x="366" y="414"/>
                  </a:lnTo>
                  <a:lnTo>
                    <a:pt x="367" y="414"/>
                  </a:lnTo>
                  <a:lnTo>
                    <a:pt x="369" y="414"/>
                  </a:lnTo>
                  <a:lnTo>
                    <a:pt x="373" y="412"/>
                  </a:lnTo>
                  <a:lnTo>
                    <a:pt x="373" y="412"/>
                  </a:lnTo>
                  <a:lnTo>
                    <a:pt x="373" y="410"/>
                  </a:lnTo>
                  <a:lnTo>
                    <a:pt x="373" y="409"/>
                  </a:lnTo>
                  <a:lnTo>
                    <a:pt x="373" y="409"/>
                  </a:lnTo>
                  <a:lnTo>
                    <a:pt x="373" y="409"/>
                  </a:lnTo>
                  <a:lnTo>
                    <a:pt x="375" y="407"/>
                  </a:lnTo>
                  <a:lnTo>
                    <a:pt x="378" y="409"/>
                  </a:lnTo>
                  <a:lnTo>
                    <a:pt x="380" y="409"/>
                  </a:lnTo>
                  <a:lnTo>
                    <a:pt x="384" y="410"/>
                  </a:lnTo>
                  <a:lnTo>
                    <a:pt x="384" y="412"/>
                  </a:lnTo>
                  <a:lnTo>
                    <a:pt x="386" y="412"/>
                  </a:lnTo>
                  <a:lnTo>
                    <a:pt x="386" y="414"/>
                  </a:lnTo>
                  <a:lnTo>
                    <a:pt x="387" y="414"/>
                  </a:lnTo>
                  <a:lnTo>
                    <a:pt x="391" y="416"/>
                  </a:lnTo>
                  <a:lnTo>
                    <a:pt x="391" y="414"/>
                  </a:lnTo>
                  <a:lnTo>
                    <a:pt x="395" y="414"/>
                  </a:lnTo>
                  <a:lnTo>
                    <a:pt x="395" y="414"/>
                  </a:lnTo>
                  <a:lnTo>
                    <a:pt x="396" y="414"/>
                  </a:lnTo>
                  <a:lnTo>
                    <a:pt x="398" y="412"/>
                  </a:lnTo>
                  <a:lnTo>
                    <a:pt x="400" y="412"/>
                  </a:lnTo>
                  <a:lnTo>
                    <a:pt x="400" y="412"/>
                  </a:lnTo>
                  <a:lnTo>
                    <a:pt x="402" y="409"/>
                  </a:lnTo>
                  <a:lnTo>
                    <a:pt x="404" y="409"/>
                  </a:lnTo>
                  <a:lnTo>
                    <a:pt x="404" y="407"/>
                  </a:lnTo>
                  <a:lnTo>
                    <a:pt x="405" y="409"/>
                  </a:lnTo>
                  <a:lnTo>
                    <a:pt x="407" y="409"/>
                  </a:lnTo>
                  <a:lnTo>
                    <a:pt x="407" y="410"/>
                  </a:lnTo>
                  <a:lnTo>
                    <a:pt x="409" y="410"/>
                  </a:lnTo>
                  <a:lnTo>
                    <a:pt x="411" y="410"/>
                  </a:lnTo>
                  <a:lnTo>
                    <a:pt x="411" y="409"/>
                  </a:lnTo>
                  <a:lnTo>
                    <a:pt x="413" y="407"/>
                  </a:lnTo>
                  <a:lnTo>
                    <a:pt x="414" y="409"/>
                  </a:lnTo>
                  <a:lnTo>
                    <a:pt x="414" y="410"/>
                  </a:lnTo>
                  <a:lnTo>
                    <a:pt x="413" y="410"/>
                  </a:lnTo>
                  <a:lnTo>
                    <a:pt x="413" y="412"/>
                  </a:lnTo>
                  <a:lnTo>
                    <a:pt x="413" y="414"/>
                  </a:lnTo>
                  <a:lnTo>
                    <a:pt x="413" y="416"/>
                  </a:lnTo>
                  <a:lnTo>
                    <a:pt x="413" y="418"/>
                  </a:lnTo>
                  <a:lnTo>
                    <a:pt x="413" y="419"/>
                  </a:lnTo>
                  <a:lnTo>
                    <a:pt x="413" y="419"/>
                  </a:lnTo>
                  <a:lnTo>
                    <a:pt x="414" y="421"/>
                  </a:lnTo>
                  <a:lnTo>
                    <a:pt x="414" y="425"/>
                  </a:lnTo>
                  <a:lnTo>
                    <a:pt x="414" y="427"/>
                  </a:lnTo>
                  <a:lnTo>
                    <a:pt x="414" y="428"/>
                  </a:lnTo>
                  <a:lnTo>
                    <a:pt x="416" y="430"/>
                  </a:lnTo>
                  <a:lnTo>
                    <a:pt x="414" y="430"/>
                  </a:lnTo>
                  <a:lnTo>
                    <a:pt x="414" y="430"/>
                  </a:lnTo>
                  <a:lnTo>
                    <a:pt x="413" y="436"/>
                  </a:lnTo>
                  <a:lnTo>
                    <a:pt x="413" y="436"/>
                  </a:lnTo>
                  <a:lnTo>
                    <a:pt x="413" y="436"/>
                  </a:lnTo>
                  <a:lnTo>
                    <a:pt x="413" y="436"/>
                  </a:lnTo>
                  <a:lnTo>
                    <a:pt x="413" y="436"/>
                  </a:lnTo>
                  <a:lnTo>
                    <a:pt x="411" y="437"/>
                  </a:lnTo>
                  <a:lnTo>
                    <a:pt x="411" y="439"/>
                  </a:lnTo>
                  <a:lnTo>
                    <a:pt x="411" y="439"/>
                  </a:lnTo>
                  <a:lnTo>
                    <a:pt x="411" y="441"/>
                  </a:lnTo>
                  <a:lnTo>
                    <a:pt x="409" y="443"/>
                  </a:lnTo>
                  <a:lnTo>
                    <a:pt x="409" y="445"/>
                  </a:lnTo>
                  <a:lnTo>
                    <a:pt x="409" y="445"/>
                  </a:lnTo>
                  <a:lnTo>
                    <a:pt x="409" y="447"/>
                  </a:lnTo>
                  <a:lnTo>
                    <a:pt x="409" y="448"/>
                  </a:lnTo>
                  <a:lnTo>
                    <a:pt x="409" y="448"/>
                  </a:lnTo>
                  <a:lnTo>
                    <a:pt x="409" y="454"/>
                  </a:lnTo>
                  <a:lnTo>
                    <a:pt x="407" y="457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7" y="461"/>
                  </a:lnTo>
                  <a:lnTo>
                    <a:pt x="405" y="461"/>
                  </a:lnTo>
                  <a:lnTo>
                    <a:pt x="405" y="463"/>
                  </a:lnTo>
                  <a:lnTo>
                    <a:pt x="405" y="463"/>
                  </a:lnTo>
                  <a:lnTo>
                    <a:pt x="404" y="461"/>
                  </a:lnTo>
                  <a:lnTo>
                    <a:pt x="404" y="463"/>
                  </a:lnTo>
                  <a:lnTo>
                    <a:pt x="400" y="463"/>
                  </a:lnTo>
                  <a:lnTo>
                    <a:pt x="398" y="465"/>
                  </a:lnTo>
                  <a:lnTo>
                    <a:pt x="396" y="463"/>
                  </a:lnTo>
                  <a:lnTo>
                    <a:pt x="396" y="463"/>
                  </a:lnTo>
                  <a:lnTo>
                    <a:pt x="396" y="465"/>
                  </a:lnTo>
                  <a:lnTo>
                    <a:pt x="395" y="465"/>
                  </a:lnTo>
                  <a:lnTo>
                    <a:pt x="393" y="465"/>
                  </a:lnTo>
                  <a:lnTo>
                    <a:pt x="393" y="463"/>
                  </a:lnTo>
                  <a:lnTo>
                    <a:pt x="391" y="463"/>
                  </a:lnTo>
                  <a:lnTo>
                    <a:pt x="389" y="463"/>
                  </a:lnTo>
                  <a:lnTo>
                    <a:pt x="389" y="461"/>
                  </a:lnTo>
                  <a:lnTo>
                    <a:pt x="389" y="461"/>
                  </a:lnTo>
                  <a:lnTo>
                    <a:pt x="389" y="461"/>
                  </a:lnTo>
                  <a:lnTo>
                    <a:pt x="387" y="459"/>
                  </a:lnTo>
                  <a:lnTo>
                    <a:pt x="387" y="459"/>
                  </a:lnTo>
                  <a:lnTo>
                    <a:pt x="386" y="459"/>
                  </a:lnTo>
                  <a:lnTo>
                    <a:pt x="386" y="459"/>
                  </a:lnTo>
                  <a:lnTo>
                    <a:pt x="382" y="459"/>
                  </a:lnTo>
                  <a:lnTo>
                    <a:pt x="382" y="459"/>
                  </a:lnTo>
                  <a:lnTo>
                    <a:pt x="380" y="459"/>
                  </a:lnTo>
                  <a:lnTo>
                    <a:pt x="380" y="461"/>
                  </a:lnTo>
                  <a:lnTo>
                    <a:pt x="380" y="461"/>
                  </a:lnTo>
                  <a:lnTo>
                    <a:pt x="376" y="461"/>
                  </a:lnTo>
                  <a:lnTo>
                    <a:pt x="376" y="461"/>
                  </a:lnTo>
                  <a:lnTo>
                    <a:pt x="378" y="459"/>
                  </a:lnTo>
                  <a:lnTo>
                    <a:pt x="376" y="459"/>
                  </a:lnTo>
                  <a:lnTo>
                    <a:pt x="375" y="461"/>
                  </a:lnTo>
                  <a:lnTo>
                    <a:pt x="373" y="461"/>
                  </a:lnTo>
                  <a:lnTo>
                    <a:pt x="371" y="463"/>
                  </a:lnTo>
                  <a:lnTo>
                    <a:pt x="369" y="465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4" y="466"/>
                  </a:lnTo>
                  <a:lnTo>
                    <a:pt x="362" y="465"/>
                  </a:lnTo>
                  <a:lnTo>
                    <a:pt x="360" y="465"/>
                  </a:lnTo>
                  <a:lnTo>
                    <a:pt x="358" y="465"/>
                  </a:lnTo>
                  <a:lnTo>
                    <a:pt x="357" y="463"/>
                  </a:lnTo>
                  <a:lnTo>
                    <a:pt x="355" y="463"/>
                  </a:lnTo>
                  <a:lnTo>
                    <a:pt x="353" y="463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4" y="459"/>
                  </a:lnTo>
                  <a:lnTo>
                    <a:pt x="340" y="459"/>
                  </a:lnTo>
                  <a:lnTo>
                    <a:pt x="338" y="459"/>
                  </a:lnTo>
                  <a:lnTo>
                    <a:pt x="337" y="459"/>
                  </a:lnTo>
                  <a:lnTo>
                    <a:pt x="335" y="459"/>
                  </a:lnTo>
                  <a:lnTo>
                    <a:pt x="335" y="459"/>
                  </a:lnTo>
                  <a:lnTo>
                    <a:pt x="333" y="457"/>
                  </a:lnTo>
                  <a:lnTo>
                    <a:pt x="333" y="456"/>
                  </a:lnTo>
                  <a:lnTo>
                    <a:pt x="329" y="456"/>
                  </a:lnTo>
                  <a:lnTo>
                    <a:pt x="326" y="456"/>
                  </a:lnTo>
                  <a:lnTo>
                    <a:pt x="324" y="454"/>
                  </a:lnTo>
                  <a:lnTo>
                    <a:pt x="324" y="454"/>
                  </a:lnTo>
                  <a:lnTo>
                    <a:pt x="322" y="454"/>
                  </a:lnTo>
                  <a:lnTo>
                    <a:pt x="320" y="454"/>
                  </a:lnTo>
                  <a:lnTo>
                    <a:pt x="320" y="454"/>
                  </a:lnTo>
                  <a:lnTo>
                    <a:pt x="319" y="454"/>
                  </a:lnTo>
                  <a:lnTo>
                    <a:pt x="317" y="454"/>
                  </a:lnTo>
                  <a:lnTo>
                    <a:pt x="317" y="452"/>
                  </a:lnTo>
                  <a:lnTo>
                    <a:pt x="319" y="452"/>
                  </a:lnTo>
                  <a:lnTo>
                    <a:pt x="317" y="450"/>
                  </a:lnTo>
                  <a:lnTo>
                    <a:pt x="317" y="448"/>
                  </a:lnTo>
                  <a:lnTo>
                    <a:pt x="315" y="448"/>
                  </a:lnTo>
                  <a:lnTo>
                    <a:pt x="313" y="448"/>
                  </a:lnTo>
                  <a:lnTo>
                    <a:pt x="309" y="447"/>
                  </a:lnTo>
                  <a:lnTo>
                    <a:pt x="306" y="448"/>
                  </a:lnTo>
                  <a:lnTo>
                    <a:pt x="304" y="448"/>
                  </a:lnTo>
                  <a:lnTo>
                    <a:pt x="302" y="448"/>
                  </a:lnTo>
                  <a:lnTo>
                    <a:pt x="299" y="450"/>
                  </a:lnTo>
                  <a:lnTo>
                    <a:pt x="297" y="452"/>
                  </a:lnTo>
                  <a:lnTo>
                    <a:pt x="295" y="454"/>
                  </a:lnTo>
                  <a:lnTo>
                    <a:pt x="293" y="456"/>
                  </a:lnTo>
                  <a:lnTo>
                    <a:pt x="293" y="457"/>
                  </a:lnTo>
                  <a:lnTo>
                    <a:pt x="293" y="459"/>
                  </a:lnTo>
                  <a:lnTo>
                    <a:pt x="295" y="461"/>
                  </a:lnTo>
                  <a:lnTo>
                    <a:pt x="295" y="463"/>
                  </a:lnTo>
                  <a:lnTo>
                    <a:pt x="297" y="465"/>
                  </a:lnTo>
                  <a:lnTo>
                    <a:pt x="295" y="466"/>
                  </a:lnTo>
                  <a:lnTo>
                    <a:pt x="295" y="468"/>
                  </a:lnTo>
                  <a:lnTo>
                    <a:pt x="295" y="468"/>
                  </a:lnTo>
                  <a:lnTo>
                    <a:pt x="293" y="470"/>
                  </a:lnTo>
                  <a:lnTo>
                    <a:pt x="291" y="472"/>
                  </a:lnTo>
                  <a:lnTo>
                    <a:pt x="290" y="472"/>
                  </a:lnTo>
                  <a:lnTo>
                    <a:pt x="288" y="472"/>
                  </a:lnTo>
                  <a:lnTo>
                    <a:pt x="284" y="472"/>
                  </a:lnTo>
                  <a:lnTo>
                    <a:pt x="282" y="470"/>
                  </a:lnTo>
                  <a:lnTo>
                    <a:pt x="282" y="468"/>
                  </a:lnTo>
                  <a:lnTo>
                    <a:pt x="281" y="468"/>
                  </a:lnTo>
                  <a:lnTo>
                    <a:pt x="279" y="468"/>
                  </a:lnTo>
                  <a:lnTo>
                    <a:pt x="277" y="466"/>
                  </a:lnTo>
                  <a:lnTo>
                    <a:pt x="273" y="465"/>
                  </a:lnTo>
                  <a:lnTo>
                    <a:pt x="270" y="463"/>
                  </a:lnTo>
                  <a:lnTo>
                    <a:pt x="266" y="463"/>
                  </a:lnTo>
                  <a:lnTo>
                    <a:pt x="264" y="463"/>
                  </a:lnTo>
                  <a:lnTo>
                    <a:pt x="262" y="463"/>
                  </a:lnTo>
                  <a:lnTo>
                    <a:pt x="261" y="459"/>
                  </a:lnTo>
                  <a:lnTo>
                    <a:pt x="259" y="457"/>
                  </a:lnTo>
                  <a:lnTo>
                    <a:pt x="259" y="456"/>
                  </a:lnTo>
                  <a:lnTo>
                    <a:pt x="259" y="454"/>
                  </a:lnTo>
                  <a:lnTo>
                    <a:pt x="257" y="454"/>
                  </a:lnTo>
                  <a:lnTo>
                    <a:pt x="255" y="452"/>
                  </a:lnTo>
                  <a:lnTo>
                    <a:pt x="253" y="452"/>
                  </a:lnTo>
                  <a:lnTo>
                    <a:pt x="250" y="450"/>
                  </a:lnTo>
                  <a:lnTo>
                    <a:pt x="250" y="450"/>
                  </a:lnTo>
                  <a:lnTo>
                    <a:pt x="246" y="448"/>
                  </a:lnTo>
                  <a:lnTo>
                    <a:pt x="244" y="448"/>
                  </a:lnTo>
                  <a:lnTo>
                    <a:pt x="242" y="448"/>
                  </a:lnTo>
                  <a:lnTo>
                    <a:pt x="241" y="448"/>
                  </a:lnTo>
                  <a:lnTo>
                    <a:pt x="239" y="448"/>
                  </a:lnTo>
                  <a:lnTo>
                    <a:pt x="235" y="448"/>
                  </a:lnTo>
                  <a:lnTo>
                    <a:pt x="232" y="447"/>
                  </a:lnTo>
                  <a:lnTo>
                    <a:pt x="230" y="447"/>
                  </a:lnTo>
                  <a:lnTo>
                    <a:pt x="228" y="445"/>
                  </a:lnTo>
                  <a:lnTo>
                    <a:pt x="228" y="445"/>
                  </a:lnTo>
                  <a:lnTo>
                    <a:pt x="226" y="445"/>
                  </a:lnTo>
                  <a:lnTo>
                    <a:pt x="226" y="445"/>
                  </a:lnTo>
                  <a:lnTo>
                    <a:pt x="226" y="445"/>
                  </a:lnTo>
                  <a:lnTo>
                    <a:pt x="226" y="445"/>
                  </a:lnTo>
                  <a:lnTo>
                    <a:pt x="224" y="441"/>
                  </a:lnTo>
                  <a:lnTo>
                    <a:pt x="224" y="441"/>
                  </a:lnTo>
                  <a:lnTo>
                    <a:pt x="223" y="443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21" y="441"/>
                  </a:lnTo>
                  <a:lnTo>
                    <a:pt x="219" y="441"/>
                  </a:lnTo>
                  <a:lnTo>
                    <a:pt x="219" y="439"/>
                  </a:lnTo>
                  <a:lnTo>
                    <a:pt x="217" y="439"/>
                  </a:lnTo>
                  <a:lnTo>
                    <a:pt x="217" y="437"/>
                  </a:lnTo>
                  <a:lnTo>
                    <a:pt x="217" y="436"/>
                  </a:lnTo>
                  <a:lnTo>
                    <a:pt x="219" y="436"/>
                  </a:lnTo>
                  <a:lnTo>
                    <a:pt x="219" y="436"/>
                  </a:lnTo>
                  <a:lnTo>
                    <a:pt x="219" y="434"/>
                  </a:lnTo>
                  <a:lnTo>
                    <a:pt x="219" y="434"/>
                  </a:lnTo>
                  <a:lnTo>
                    <a:pt x="221" y="432"/>
                  </a:lnTo>
                  <a:lnTo>
                    <a:pt x="221" y="432"/>
                  </a:lnTo>
                  <a:lnTo>
                    <a:pt x="223" y="430"/>
                  </a:lnTo>
                  <a:lnTo>
                    <a:pt x="224" y="430"/>
                  </a:lnTo>
                  <a:lnTo>
                    <a:pt x="224" y="428"/>
                  </a:lnTo>
                  <a:lnTo>
                    <a:pt x="226" y="425"/>
                  </a:lnTo>
                  <a:lnTo>
                    <a:pt x="226" y="423"/>
                  </a:lnTo>
                  <a:lnTo>
                    <a:pt x="224" y="421"/>
                  </a:lnTo>
                  <a:lnTo>
                    <a:pt x="224" y="421"/>
                  </a:lnTo>
                  <a:lnTo>
                    <a:pt x="224" y="419"/>
                  </a:lnTo>
                  <a:lnTo>
                    <a:pt x="223" y="419"/>
                  </a:lnTo>
                  <a:lnTo>
                    <a:pt x="221" y="418"/>
                  </a:lnTo>
                  <a:lnTo>
                    <a:pt x="221" y="416"/>
                  </a:lnTo>
                  <a:lnTo>
                    <a:pt x="221" y="414"/>
                  </a:lnTo>
                  <a:lnTo>
                    <a:pt x="223" y="414"/>
                  </a:lnTo>
                  <a:lnTo>
                    <a:pt x="224" y="412"/>
                  </a:lnTo>
                  <a:lnTo>
                    <a:pt x="224" y="409"/>
                  </a:lnTo>
                  <a:lnTo>
                    <a:pt x="224" y="407"/>
                  </a:lnTo>
                  <a:lnTo>
                    <a:pt x="224" y="407"/>
                  </a:lnTo>
                  <a:lnTo>
                    <a:pt x="223" y="409"/>
                  </a:lnTo>
                  <a:lnTo>
                    <a:pt x="223" y="410"/>
                  </a:lnTo>
                  <a:lnTo>
                    <a:pt x="221" y="410"/>
                  </a:lnTo>
                  <a:lnTo>
                    <a:pt x="221" y="410"/>
                  </a:lnTo>
                  <a:lnTo>
                    <a:pt x="219" y="410"/>
                  </a:lnTo>
                  <a:lnTo>
                    <a:pt x="219" y="409"/>
                  </a:lnTo>
                  <a:lnTo>
                    <a:pt x="219" y="407"/>
                  </a:lnTo>
                  <a:lnTo>
                    <a:pt x="219" y="407"/>
                  </a:lnTo>
                  <a:lnTo>
                    <a:pt x="219" y="407"/>
                  </a:lnTo>
                  <a:lnTo>
                    <a:pt x="215" y="405"/>
                  </a:lnTo>
                  <a:lnTo>
                    <a:pt x="214" y="405"/>
                  </a:lnTo>
                  <a:lnTo>
                    <a:pt x="212" y="405"/>
                  </a:lnTo>
                  <a:lnTo>
                    <a:pt x="210" y="407"/>
                  </a:lnTo>
                  <a:lnTo>
                    <a:pt x="210" y="407"/>
                  </a:lnTo>
                  <a:lnTo>
                    <a:pt x="208" y="409"/>
                  </a:lnTo>
                  <a:lnTo>
                    <a:pt x="208" y="409"/>
                  </a:lnTo>
                  <a:lnTo>
                    <a:pt x="206" y="409"/>
                  </a:lnTo>
                  <a:lnTo>
                    <a:pt x="204" y="409"/>
                  </a:lnTo>
                  <a:lnTo>
                    <a:pt x="203" y="409"/>
                  </a:lnTo>
                  <a:lnTo>
                    <a:pt x="203" y="409"/>
                  </a:lnTo>
                  <a:lnTo>
                    <a:pt x="201" y="409"/>
                  </a:lnTo>
                  <a:lnTo>
                    <a:pt x="199" y="409"/>
                  </a:lnTo>
                  <a:lnTo>
                    <a:pt x="197" y="407"/>
                  </a:lnTo>
                  <a:lnTo>
                    <a:pt x="195" y="409"/>
                  </a:lnTo>
                  <a:lnTo>
                    <a:pt x="194" y="409"/>
                  </a:lnTo>
                  <a:lnTo>
                    <a:pt x="194" y="409"/>
                  </a:lnTo>
                  <a:lnTo>
                    <a:pt x="192" y="409"/>
                  </a:lnTo>
                  <a:lnTo>
                    <a:pt x="192" y="409"/>
                  </a:lnTo>
                  <a:lnTo>
                    <a:pt x="190" y="407"/>
                  </a:lnTo>
                  <a:lnTo>
                    <a:pt x="188" y="409"/>
                  </a:lnTo>
                  <a:lnTo>
                    <a:pt x="186" y="410"/>
                  </a:lnTo>
                  <a:lnTo>
                    <a:pt x="185" y="410"/>
                  </a:lnTo>
                  <a:lnTo>
                    <a:pt x="183" y="410"/>
                  </a:lnTo>
                  <a:lnTo>
                    <a:pt x="183" y="412"/>
                  </a:lnTo>
                  <a:lnTo>
                    <a:pt x="181" y="410"/>
                  </a:lnTo>
                  <a:lnTo>
                    <a:pt x="179" y="409"/>
                  </a:lnTo>
                  <a:lnTo>
                    <a:pt x="175" y="409"/>
                  </a:lnTo>
                  <a:lnTo>
                    <a:pt x="174" y="409"/>
                  </a:lnTo>
                  <a:lnTo>
                    <a:pt x="172" y="409"/>
                  </a:lnTo>
                  <a:lnTo>
                    <a:pt x="168" y="410"/>
                  </a:lnTo>
                  <a:lnTo>
                    <a:pt x="168" y="410"/>
                  </a:lnTo>
                  <a:lnTo>
                    <a:pt x="166" y="410"/>
                  </a:lnTo>
                  <a:lnTo>
                    <a:pt x="166" y="410"/>
                  </a:lnTo>
                  <a:lnTo>
                    <a:pt x="165" y="410"/>
                  </a:lnTo>
                  <a:lnTo>
                    <a:pt x="163" y="412"/>
                  </a:lnTo>
                  <a:lnTo>
                    <a:pt x="163" y="412"/>
                  </a:lnTo>
                  <a:lnTo>
                    <a:pt x="161" y="412"/>
                  </a:lnTo>
                  <a:lnTo>
                    <a:pt x="154" y="412"/>
                  </a:lnTo>
                  <a:lnTo>
                    <a:pt x="152" y="414"/>
                  </a:lnTo>
                  <a:lnTo>
                    <a:pt x="148" y="414"/>
                  </a:lnTo>
                  <a:lnTo>
                    <a:pt x="147" y="416"/>
                  </a:lnTo>
                  <a:lnTo>
                    <a:pt x="145" y="416"/>
                  </a:lnTo>
                  <a:lnTo>
                    <a:pt x="145" y="418"/>
                  </a:lnTo>
                  <a:lnTo>
                    <a:pt x="143" y="418"/>
                  </a:lnTo>
                  <a:lnTo>
                    <a:pt x="141" y="419"/>
                  </a:lnTo>
                  <a:lnTo>
                    <a:pt x="141" y="419"/>
                  </a:lnTo>
                  <a:lnTo>
                    <a:pt x="139" y="419"/>
                  </a:lnTo>
                  <a:lnTo>
                    <a:pt x="137" y="421"/>
                  </a:lnTo>
                  <a:lnTo>
                    <a:pt x="137" y="421"/>
                  </a:lnTo>
                  <a:lnTo>
                    <a:pt x="136" y="421"/>
                  </a:lnTo>
                  <a:lnTo>
                    <a:pt x="134" y="421"/>
                  </a:lnTo>
                  <a:lnTo>
                    <a:pt x="132" y="425"/>
                  </a:lnTo>
                  <a:lnTo>
                    <a:pt x="130" y="427"/>
                  </a:lnTo>
                  <a:lnTo>
                    <a:pt x="128" y="427"/>
                  </a:lnTo>
                  <a:lnTo>
                    <a:pt x="127" y="427"/>
                  </a:lnTo>
                  <a:lnTo>
                    <a:pt x="125" y="427"/>
                  </a:lnTo>
                  <a:lnTo>
                    <a:pt x="123" y="427"/>
                  </a:lnTo>
                  <a:lnTo>
                    <a:pt x="123" y="427"/>
                  </a:lnTo>
                  <a:lnTo>
                    <a:pt x="121" y="427"/>
                  </a:lnTo>
                  <a:lnTo>
                    <a:pt x="119" y="425"/>
                  </a:lnTo>
                  <a:lnTo>
                    <a:pt x="119" y="425"/>
                  </a:lnTo>
                  <a:lnTo>
                    <a:pt x="118" y="425"/>
                  </a:lnTo>
                  <a:lnTo>
                    <a:pt x="116" y="425"/>
                  </a:lnTo>
                  <a:lnTo>
                    <a:pt x="114" y="425"/>
                  </a:lnTo>
                  <a:lnTo>
                    <a:pt x="112" y="425"/>
                  </a:lnTo>
                  <a:lnTo>
                    <a:pt x="108" y="427"/>
                  </a:lnTo>
                  <a:lnTo>
                    <a:pt x="108" y="427"/>
                  </a:lnTo>
                  <a:lnTo>
                    <a:pt x="105" y="423"/>
                  </a:lnTo>
                  <a:lnTo>
                    <a:pt x="103" y="421"/>
                  </a:lnTo>
                  <a:lnTo>
                    <a:pt x="101" y="419"/>
                  </a:lnTo>
                  <a:lnTo>
                    <a:pt x="99" y="419"/>
                  </a:lnTo>
                  <a:lnTo>
                    <a:pt x="98" y="421"/>
                  </a:lnTo>
                  <a:lnTo>
                    <a:pt x="96" y="427"/>
                  </a:lnTo>
                  <a:lnTo>
                    <a:pt x="94" y="432"/>
                  </a:lnTo>
                  <a:lnTo>
                    <a:pt x="92" y="434"/>
                  </a:lnTo>
                  <a:lnTo>
                    <a:pt x="90" y="436"/>
                  </a:lnTo>
                  <a:lnTo>
                    <a:pt x="90" y="437"/>
                  </a:lnTo>
                  <a:lnTo>
                    <a:pt x="87" y="439"/>
                  </a:lnTo>
                  <a:lnTo>
                    <a:pt x="85" y="441"/>
                  </a:lnTo>
                  <a:lnTo>
                    <a:pt x="80" y="443"/>
                  </a:lnTo>
                  <a:lnTo>
                    <a:pt x="78" y="445"/>
                  </a:lnTo>
                  <a:lnTo>
                    <a:pt x="76" y="445"/>
                  </a:lnTo>
                  <a:lnTo>
                    <a:pt x="76" y="448"/>
                  </a:lnTo>
                  <a:lnTo>
                    <a:pt x="72" y="452"/>
                  </a:lnTo>
                  <a:lnTo>
                    <a:pt x="72" y="454"/>
                  </a:lnTo>
                  <a:lnTo>
                    <a:pt x="70" y="456"/>
                  </a:lnTo>
                  <a:lnTo>
                    <a:pt x="69" y="457"/>
                  </a:lnTo>
                  <a:lnTo>
                    <a:pt x="69" y="457"/>
                  </a:lnTo>
                  <a:lnTo>
                    <a:pt x="67" y="463"/>
                  </a:lnTo>
                  <a:lnTo>
                    <a:pt x="67" y="463"/>
                  </a:lnTo>
                  <a:lnTo>
                    <a:pt x="67" y="468"/>
                  </a:lnTo>
                  <a:lnTo>
                    <a:pt x="65" y="470"/>
                  </a:lnTo>
                  <a:lnTo>
                    <a:pt x="67" y="472"/>
                  </a:lnTo>
                  <a:lnTo>
                    <a:pt x="67" y="475"/>
                  </a:lnTo>
                  <a:lnTo>
                    <a:pt x="67" y="475"/>
                  </a:lnTo>
                  <a:lnTo>
                    <a:pt x="65" y="479"/>
                  </a:lnTo>
                  <a:lnTo>
                    <a:pt x="61" y="483"/>
                  </a:lnTo>
                  <a:lnTo>
                    <a:pt x="61" y="483"/>
                  </a:lnTo>
                  <a:lnTo>
                    <a:pt x="61" y="485"/>
                  </a:lnTo>
                  <a:lnTo>
                    <a:pt x="61" y="485"/>
                  </a:lnTo>
                  <a:lnTo>
                    <a:pt x="60" y="486"/>
                  </a:lnTo>
                  <a:lnTo>
                    <a:pt x="56" y="488"/>
                  </a:lnTo>
                  <a:lnTo>
                    <a:pt x="54" y="488"/>
                  </a:lnTo>
                  <a:lnTo>
                    <a:pt x="54" y="490"/>
                  </a:lnTo>
                  <a:lnTo>
                    <a:pt x="52" y="492"/>
                  </a:lnTo>
                  <a:lnTo>
                    <a:pt x="51" y="494"/>
                  </a:lnTo>
                  <a:lnTo>
                    <a:pt x="47" y="495"/>
                  </a:lnTo>
                  <a:lnTo>
                    <a:pt x="43" y="495"/>
                  </a:lnTo>
                  <a:lnTo>
                    <a:pt x="43" y="495"/>
                  </a:lnTo>
                  <a:lnTo>
                    <a:pt x="42" y="495"/>
                  </a:lnTo>
                  <a:lnTo>
                    <a:pt x="40" y="497"/>
                  </a:lnTo>
                  <a:lnTo>
                    <a:pt x="40" y="499"/>
                  </a:lnTo>
                  <a:lnTo>
                    <a:pt x="38" y="501"/>
                  </a:lnTo>
                  <a:lnTo>
                    <a:pt x="38" y="503"/>
                  </a:lnTo>
                  <a:lnTo>
                    <a:pt x="36" y="504"/>
                  </a:lnTo>
                  <a:lnTo>
                    <a:pt x="36" y="506"/>
                  </a:lnTo>
                  <a:lnTo>
                    <a:pt x="34" y="508"/>
                  </a:lnTo>
                  <a:lnTo>
                    <a:pt x="31" y="510"/>
                  </a:lnTo>
                  <a:lnTo>
                    <a:pt x="29" y="513"/>
                  </a:lnTo>
                  <a:lnTo>
                    <a:pt x="27" y="517"/>
                  </a:lnTo>
                  <a:lnTo>
                    <a:pt x="25" y="521"/>
                  </a:lnTo>
                  <a:lnTo>
                    <a:pt x="25" y="523"/>
                  </a:lnTo>
                  <a:lnTo>
                    <a:pt x="23" y="528"/>
                  </a:lnTo>
                  <a:lnTo>
                    <a:pt x="18" y="532"/>
                  </a:lnTo>
                  <a:lnTo>
                    <a:pt x="18" y="533"/>
                  </a:lnTo>
                  <a:lnTo>
                    <a:pt x="16" y="535"/>
                  </a:lnTo>
                  <a:lnTo>
                    <a:pt x="16" y="537"/>
                  </a:lnTo>
                  <a:lnTo>
                    <a:pt x="14" y="541"/>
                  </a:lnTo>
                  <a:lnTo>
                    <a:pt x="14" y="542"/>
                  </a:lnTo>
                  <a:lnTo>
                    <a:pt x="13" y="544"/>
                  </a:lnTo>
                  <a:lnTo>
                    <a:pt x="11" y="550"/>
                  </a:lnTo>
                  <a:lnTo>
                    <a:pt x="9" y="550"/>
                  </a:lnTo>
                  <a:lnTo>
                    <a:pt x="7" y="555"/>
                  </a:lnTo>
                  <a:lnTo>
                    <a:pt x="7" y="560"/>
                  </a:lnTo>
                  <a:lnTo>
                    <a:pt x="7" y="562"/>
                  </a:lnTo>
                  <a:lnTo>
                    <a:pt x="7" y="560"/>
                  </a:lnTo>
                  <a:lnTo>
                    <a:pt x="7" y="562"/>
                  </a:lnTo>
                  <a:lnTo>
                    <a:pt x="9" y="566"/>
                  </a:lnTo>
                  <a:lnTo>
                    <a:pt x="9" y="566"/>
                  </a:lnTo>
                  <a:lnTo>
                    <a:pt x="11" y="566"/>
                  </a:lnTo>
                  <a:lnTo>
                    <a:pt x="11" y="568"/>
                  </a:lnTo>
                  <a:lnTo>
                    <a:pt x="13" y="570"/>
                  </a:lnTo>
                  <a:lnTo>
                    <a:pt x="13" y="571"/>
                  </a:lnTo>
                  <a:lnTo>
                    <a:pt x="11" y="573"/>
                  </a:lnTo>
                  <a:lnTo>
                    <a:pt x="11" y="577"/>
                  </a:lnTo>
                  <a:lnTo>
                    <a:pt x="11" y="577"/>
                  </a:lnTo>
                  <a:lnTo>
                    <a:pt x="9" y="577"/>
                  </a:lnTo>
                  <a:lnTo>
                    <a:pt x="9" y="577"/>
                  </a:lnTo>
                  <a:lnTo>
                    <a:pt x="13" y="582"/>
                  </a:lnTo>
                  <a:lnTo>
                    <a:pt x="13" y="584"/>
                  </a:lnTo>
                  <a:lnTo>
                    <a:pt x="13" y="586"/>
                  </a:lnTo>
                  <a:lnTo>
                    <a:pt x="13" y="588"/>
                  </a:lnTo>
                  <a:lnTo>
                    <a:pt x="13" y="595"/>
                  </a:lnTo>
                  <a:lnTo>
                    <a:pt x="11" y="597"/>
                  </a:lnTo>
                  <a:lnTo>
                    <a:pt x="9" y="602"/>
                  </a:lnTo>
                  <a:lnTo>
                    <a:pt x="9" y="604"/>
                  </a:lnTo>
                  <a:lnTo>
                    <a:pt x="9" y="606"/>
                  </a:lnTo>
                  <a:lnTo>
                    <a:pt x="7" y="609"/>
                  </a:lnTo>
                  <a:lnTo>
                    <a:pt x="7" y="611"/>
                  </a:lnTo>
                  <a:lnTo>
                    <a:pt x="7" y="613"/>
                  </a:lnTo>
                  <a:lnTo>
                    <a:pt x="5" y="617"/>
                  </a:lnTo>
                  <a:lnTo>
                    <a:pt x="5" y="618"/>
                  </a:lnTo>
                  <a:lnTo>
                    <a:pt x="3" y="618"/>
                  </a:lnTo>
                  <a:lnTo>
                    <a:pt x="2" y="620"/>
                  </a:lnTo>
                  <a:lnTo>
                    <a:pt x="0" y="622"/>
                  </a:lnTo>
                  <a:lnTo>
                    <a:pt x="0" y="622"/>
                  </a:lnTo>
                  <a:lnTo>
                    <a:pt x="0" y="622"/>
                  </a:lnTo>
                  <a:lnTo>
                    <a:pt x="0" y="624"/>
                  </a:lnTo>
                  <a:lnTo>
                    <a:pt x="0" y="62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2" y="624"/>
                  </a:lnTo>
                  <a:lnTo>
                    <a:pt x="3" y="626"/>
                  </a:lnTo>
                  <a:lnTo>
                    <a:pt x="3" y="627"/>
                  </a:lnTo>
                  <a:lnTo>
                    <a:pt x="5" y="627"/>
                  </a:lnTo>
                  <a:lnTo>
                    <a:pt x="5" y="629"/>
                  </a:lnTo>
                  <a:lnTo>
                    <a:pt x="5" y="631"/>
                  </a:lnTo>
                  <a:lnTo>
                    <a:pt x="7" y="633"/>
                  </a:lnTo>
                  <a:lnTo>
                    <a:pt x="7" y="633"/>
                  </a:lnTo>
                  <a:lnTo>
                    <a:pt x="7" y="633"/>
                  </a:lnTo>
                  <a:lnTo>
                    <a:pt x="7" y="635"/>
                  </a:lnTo>
                  <a:lnTo>
                    <a:pt x="7" y="635"/>
                  </a:lnTo>
                  <a:lnTo>
                    <a:pt x="5" y="635"/>
                  </a:lnTo>
                  <a:lnTo>
                    <a:pt x="5" y="635"/>
                  </a:lnTo>
                  <a:lnTo>
                    <a:pt x="5" y="636"/>
                  </a:lnTo>
                  <a:lnTo>
                    <a:pt x="5" y="636"/>
                  </a:lnTo>
                  <a:lnTo>
                    <a:pt x="5" y="638"/>
                  </a:lnTo>
                  <a:lnTo>
                    <a:pt x="5" y="638"/>
                  </a:lnTo>
                  <a:lnTo>
                    <a:pt x="5" y="644"/>
                  </a:lnTo>
                  <a:lnTo>
                    <a:pt x="5" y="644"/>
                  </a:lnTo>
                  <a:lnTo>
                    <a:pt x="5" y="644"/>
                  </a:lnTo>
                  <a:lnTo>
                    <a:pt x="5" y="646"/>
                  </a:lnTo>
                  <a:lnTo>
                    <a:pt x="5" y="647"/>
                  </a:lnTo>
                  <a:lnTo>
                    <a:pt x="9" y="647"/>
                  </a:lnTo>
                  <a:lnTo>
                    <a:pt x="9" y="649"/>
                  </a:lnTo>
                  <a:lnTo>
                    <a:pt x="9" y="649"/>
                  </a:lnTo>
                  <a:lnTo>
                    <a:pt x="11" y="651"/>
                  </a:lnTo>
                  <a:lnTo>
                    <a:pt x="13" y="651"/>
                  </a:lnTo>
                  <a:lnTo>
                    <a:pt x="13" y="651"/>
                  </a:lnTo>
                  <a:lnTo>
                    <a:pt x="13" y="651"/>
                  </a:lnTo>
                  <a:lnTo>
                    <a:pt x="14" y="651"/>
                  </a:lnTo>
                  <a:lnTo>
                    <a:pt x="16" y="651"/>
                  </a:lnTo>
                  <a:lnTo>
                    <a:pt x="16" y="649"/>
                  </a:lnTo>
                  <a:lnTo>
                    <a:pt x="22" y="649"/>
                  </a:lnTo>
                  <a:lnTo>
                    <a:pt x="20" y="651"/>
                  </a:lnTo>
                  <a:lnTo>
                    <a:pt x="18" y="651"/>
                  </a:lnTo>
                  <a:lnTo>
                    <a:pt x="16" y="651"/>
                  </a:lnTo>
                  <a:lnTo>
                    <a:pt x="16" y="651"/>
                  </a:lnTo>
                  <a:lnTo>
                    <a:pt x="16" y="653"/>
                  </a:lnTo>
                  <a:lnTo>
                    <a:pt x="16" y="655"/>
                  </a:lnTo>
                  <a:lnTo>
                    <a:pt x="16" y="656"/>
                  </a:lnTo>
                  <a:lnTo>
                    <a:pt x="16" y="658"/>
                  </a:lnTo>
                  <a:lnTo>
                    <a:pt x="18" y="658"/>
                  </a:lnTo>
                  <a:lnTo>
                    <a:pt x="20" y="658"/>
                  </a:lnTo>
                  <a:lnTo>
                    <a:pt x="20" y="658"/>
                  </a:lnTo>
                  <a:lnTo>
                    <a:pt x="20" y="660"/>
                  </a:lnTo>
                  <a:lnTo>
                    <a:pt x="20" y="660"/>
                  </a:lnTo>
                  <a:lnTo>
                    <a:pt x="20" y="660"/>
                  </a:lnTo>
                  <a:lnTo>
                    <a:pt x="22" y="658"/>
                  </a:lnTo>
                  <a:lnTo>
                    <a:pt x="22" y="658"/>
                  </a:lnTo>
                  <a:lnTo>
                    <a:pt x="22" y="662"/>
                  </a:lnTo>
                  <a:lnTo>
                    <a:pt x="23" y="662"/>
                  </a:lnTo>
                  <a:lnTo>
                    <a:pt x="23" y="662"/>
                  </a:lnTo>
                  <a:lnTo>
                    <a:pt x="23" y="664"/>
                  </a:lnTo>
                  <a:lnTo>
                    <a:pt x="23" y="665"/>
                  </a:lnTo>
                  <a:lnTo>
                    <a:pt x="25" y="667"/>
                  </a:lnTo>
                  <a:lnTo>
                    <a:pt x="25" y="667"/>
                  </a:lnTo>
                  <a:lnTo>
                    <a:pt x="27" y="669"/>
                  </a:lnTo>
                  <a:lnTo>
                    <a:pt x="29" y="669"/>
                  </a:lnTo>
                  <a:lnTo>
                    <a:pt x="31" y="671"/>
                  </a:lnTo>
                  <a:lnTo>
                    <a:pt x="31" y="673"/>
                  </a:lnTo>
                  <a:lnTo>
                    <a:pt x="31" y="673"/>
                  </a:lnTo>
                  <a:lnTo>
                    <a:pt x="31" y="674"/>
                  </a:lnTo>
                  <a:lnTo>
                    <a:pt x="32" y="674"/>
                  </a:lnTo>
                  <a:lnTo>
                    <a:pt x="32" y="674"/>
                  </a:lnTo>
                  <a:lnTo>
                    <a:pt x="32" y="674"/>
                  </a:lnTo>
                  <a:lnTo>
                    <a:pt x="32" y="676"/>
                  </a:lnTo>
                  <a:lnTo>
                    <a:pt x="32" y="678"/>
                  </a:lnTo>
                  <a:lnTo>
                    <a:pt x="32" y="678"/>
                  </a:lnTo>
                  <a:lnTo>
                    <a:pt x="34" y="680"/>
                  </a:lnTo>
                  <a:lnTo>
                    <a:pt x="34" y="680"/>
                  </a:lnTo>
                  <a:lnTo>
                    <a:pt x="34" y="682"/>
                  </a:lnTo>
                  <a:lnTo>
                    <a:pt x="34" y="682"/>
                  </a:lnTo>
                  <a:lnTo>
                    <a:pt x="34" y="682"/>
                  </a:lnTo>
                  <a:lnTo>
                    <a:pt x="34" y="684"/>
                  </a:lnTo>
                  <a:lnTo>
                    <a:pt x="34" y="684"/>
                  </a:lnTo>
                  <a:lnTo>
                    <a:pt x="34" y="684"/>
                  </a:lnTo>
                  <a:lnTo>
                    <a:pt x="34" y="684"/>
                  </a:lnTo>
                  <a:lnTo>
                    <a:pt x="34" y="684"/>
                  </a:lnTo>
                  <a:lnTo>
                    <a:pt x="34" y="685"/>
                  </a:lnTo>
                  <a:lnTo>
                    <a:pt x="34" y="685"/>
                  </a:lnTo>
                  <a:lnTo>
                    <a:pt x="36" y="687"/>
                  </a:lnTo>
                  <a:lnTo>
                    <a:pt x="36" y="687"/>
                  </a:lnTo>
                  <a:lnTo>
                    <a:pt x="36" y="687"/>
                  </a:lnTo>
                  <a:lnTo>
                    <a:pt x="36" y="689"/>
                  </a:lnTo>
                  <a:lnTo>
                    <a:pt x="36" y="689"/>
                  </a:lnTo>
                  <a:lnTo>
                    <a:pt x="38" y="689"/>
                  </a:lnTo>
                  <a:lnTo>
                    <a:pt x="40" y="691"/>
                  </a:lnTo>
                  <a:lnTo>
                    <a:pt x="40" y="693"/>
                  </a:lnTo>
                  <a:lnTo>
                    <a:pt x="40" y="693"/>
                  </a:lnTo>
                  <a:lnTo>
                    <a:pt x="42" y="694"/>
                  </a:lnTo>
                  <a:lnTo>
                    <a:pt x="47" y="696"/>
                  </a:lnTo>
                  <a:lnTo>
                    <a:pt x="49" y="698"/>
                  </a:lnTo>
                  <a:lnTo>
                    <a:pt x="49" y="698"/>
                  </a:lnTo>
                  <a:lnTo>
                    <a:pt x="51" y="698"/>
                  </a:lnTo>
                  <a:lnTo>
                    <a:pt x="51" y="700"/>
                  </a:lnTo>
                  <a:lnTo>
                    <a:pt x="51" y="700"/>
                  </a:lnTo>
                  <a:lnTo>
                    <a:pt x="51" y="700"/>
                  </a:lnTo>
                  <a:lnTo>
                    <a:pt x="52" y="702"/>
                  </a:lnTo>
                  <a:lnTo>
                    <a:pt x="52" y="703"/>
                  </a:lnTo>
                  <a:lnTo>
                    <a:pt x="54" y="705"/>
                  </a:lnTo>
                  <a:lnTo>
                    <a:pt x="56" y="705"/>
                  </a:lnTo>
                  <a:lnTo>
                    <a:pt x="58" y="705"/>
                  </a:lnTo>
                  <a:lnTo>
                    <a:pt x="58" y="707"/>
                  </a:lnTo>
                  <a:lnTo>
                    <a:pt x="63" y="712"/>
                  </a:lnTo>
                  <a:lnTo>
                    <a:pt x="65" y="714"/>
                  </a:lnTo>
                  <a:lnTo>
                    <a:pt x="67" y="716"/>
                  </a:lnTo>
                  <a:lnTo>
                    <a:pt x="69" y="718"/>
                  </a:lnTo>
                  <a:lnTo>
                    <a:pt x="70" y="718"/>
                  </a:lnTo>
                  <a:lnTo>
                    <a:pt x="72" y="718"/>
                  </a:lnTo>
                  <a:lnTo>
                    <a:pt x="72" y="720"/>
                  </a:lnTo>
                  <a:lnTo>
                    <a:pt x="74" y="720"/>
                  </a:lnTo>
                  <a:lnTo>
                    <a:pt x="76" y="720"/>
                  </a:lnTo>
                  <a:lnTo>
                    <a:pt x="76" y="722"/>
                  </a:lnTo>
                  <a:lnTo>
                    <a:pt x="76" y="722"/>
                  </a:lnTo>
                  <a:lnTo>
                    <a:pt x="80" y="722"/>
                  </a:lnTo>
                  <a:lnTo>
                    <a:pt x="83" y="723"/>
                  </a:lnTo>
                  <a:lnTo>
                    <a:pt x="85" y="722"/>
                  </a:lnTo>
                  <a:lnTo>
                    <a:pt x="90" y="718"/>
                  </a:lnTo>
                  <a:lnTo>
                    <a:pt x="92" y="718"/>
                  </a:lnTo>
                  <a:lnTo>
                    <a:pt x="96" y="716"/>
                  </a:lnTo>
                  <a:lnTo>
                    <a:pt x="98" y="716"/>
                  </a:lnTo>
                  <a:lnTo>
                    <a:pt x="103" y="714"/>
                  </a:lnTo>
                  <a:lnTo>
                    <a:pt x="103" y="714"/>
                  </a:lnTo>
                  <a:lnTo>
                    <a:pt x="108" y="714"/>
                  </a:lnTo>
                  <a:lnTo>
                    <a:pt x="110" y="714"/>
                  </a:lnTo>
                  <a:lnTo>
                    <a:pt x="112" y="716"/>
                  </a:lnTo>
                  <a:lnTo>
                    <a:pt x="116" y="716"/>
                  </a:lnTo>
                  <a:lnTo>
                    <a:pt x="116" y="716"/>
                  </a:lnTo>
                  <a:lnTo>
                    <a:pt x="123" y="718"/>
                  </a:lnTo>
                  <a:lnTo>
                    <a:pt x="127" y="720"/>
                  </a:lnTo>
                  <a:lnTo>
                    <a:pt x="128" y="718"/>
                  </a:lnTo>
                  <a:lnTo>
                    <a:pt x="130" y="716"/>
                  </a:lnTo>
                  <a:lnTo>
                    <a:pt x="132" y="716"/>
                  </a:lnTo>
                  <a:lnTo>
                    <a:pt x="136" y="714"/>
                  </a:lnTo>
                  <a:lnTo>
                    <a:pt x="141" y="711"/>
                  </a:lnTo>
                  <a:lnTo>
                    <a:pt x="143" y="711"/>
                  </a:lnTo>
                  <a:lnTo>
                    <a:pt x="143" y="709"/>
                  </a:lnTo>
                  <a:lnTo>
                    <a:pt x="145" y="709"/>
                  </a:lnTo>
                  <a:lnTo>
                    <a:pt x="148" y="709"/>
                  </a:lnTo>
                  <a:lnTo>
                    <a:pt x="148" y="709"/>
                  </a:lnTo>
                  <a:lnTo>
                    <a:pt x="150" y="709"/>
                  </a:lnTo>
                  <a:lnTo>
                    <a:pt x="152" y="707"/>
                  </a:lnTo>
                  <a:lnTo>
                    <a:pt x="154" y="705"/>
                  </a:lnTo>
                  <a:lnTo>
                    <a:pt x="157" y="703"/>
                  </a:lnTo>
                  <a:lnTo>
                    <a:pt x="165" y="703"/>
                  </a:lnTo>
                  <a:lnTo>
                    <a:pt x="174" y="703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181" y="705"/>
                  </a:lnTo>
                  <a:lnTo>
                    <a:pt x="183" y="707"/>
                  </a:lnTo>
                  <a:lnTo>
                    <a:pt x="183" y="709"/>
                  </a:lnTo>
                  <a:lnTo>
                    <a:pt x="183" y="709"/>
                  </a:lnTo>
                  <a:lnTo>
                    <a:pt x="183" y="709"/>
                  </a:lnTo>
                  <a:lnTo>
                    <a:pt x="185" y="711"/>
                  </a:lnTo>
                  <a:lnTo>
                    <a:pt x="185" y="712"/>
                  </a:lnTo>
                  <a:lnTo>
                    <a:pt x="186" y="712"/>
                  </a:lnTo>
                  <a:lnTo>
                    <a:pt x="186" y="712"/>
                  </a:lnTo>
                  <a:lnTo>
                    <a:pt x="185" y="712"/>
                  </a:lnTo>
                  <a:lnTo>
                    <a:pt x="185" y="716"/>
                  </a:lnTo>
                  <a:lnTo>
                    <a:pt x="186" y="718"/>
                  </a:lnTo>
                  <a:lnTo>
                    <a:pt x="188" y="722"/>
                  </a:lnTo>
                  <a:lnTo>
                    <a:pt x="188" y="722"/>
                  </a:lnTo>
                  <a:lnTo>
                    <a:pt x="190" y="723"/>
                  </a:lnTo>
                  <a:lnTo>
                    <a:pt x="192" y="722"/>
                  </a:lnTo>
                  <a:lnTo>
                    <a:pt x="192" y="722"/>
                  </a:lnTo>
                  <a:lnTo>
                    <a:pt x="192" y="723"/>
                  </a:lnTo>
                  <a:lnTo>
                    <a:pt x="195" y="722"/>
                  </a:lnTo>
                  <a:lnTo>
                    <a:pt x="195" y="723"/>
                  </a:lnTo>
                  <a:lnTo>
                    <a:pt x="195" y="722"/>
                  </a:lnTo>
                  <a:lnTo>
                    <a:pt x="197" y="723"/>
                  </a:lnTo>
                  <a:lnTo>
                    <a:pt x="197" y="722"/>
                  </a:lnTo>
                  <a:lnTo>
                    <a:pt x="197" y="722"/>
                  </a:lnTo>
                  <a:lnTo>
                    <a:pt x="199" y="722"/>
                  </a:lnTo>
                  <a:lnTo>
                    <a:pt x="199" y="722"/>
                  </a:lnTo>
                  <a:lnTo>
                    <a:pt x="201" y="720"/>
                  </a:lnTo>
                  <a:lnTo>
                    <a:pt x="203" y="722"/>
                  </a:lnTo>
                  <a:lnTo>
                    <a:pt x="204" y="722"/>
                  </a:lnTo>
                  <a:lnTo>
                    <a:pt x="208" y="722"/>
                  </a:lnTo>
                  <a:lnTo>
                    <a:pt x="208" y="720"/>
                  </a:lnTo>
                  <a:lnTo>
                    <a:pt x="210" y="718"/>
                  </a:lnTo>
                  <a:lnTo>
                    <a:pt x="210" y="718"/>
                  </a:lnTo>
                  <a:lnTo>
                    <a:pt x="210" y="720"/>
                  </a:lnTo>
                  <a:lnTo>
                    <a:pt x="210" y="720"/>
                  </a:lnTo>
                  <a:lnTo>
                    <a:pt x="210" y="722"/>
                  </a:lnTo>
                  <a:lnTo>
                    <a:pt x="212" y="722"/>
                  </a:lnTo>
                  <a:lnTo>
                    <a:pt x="212" y="722"/>
                  </a:lnTo>
                  <a:lnTo>
                    <a:pt x="214" y="722"/>
                  </a:lnTo>
                  <a:lnTo>
                    <a:pt x="215" y="723"/>
                  </a:lnTo>
                  <a:lnTo>
                    <a:pt x="215" y="725"/>
                  </a:lnTo>
                  <a:lnTo>
                    <a:pt x="219" y="727"/>
                  </a:lnTo>
                  <a:lnTo>
                    <a:pt x="219" y="725"/>
                  </a:lnTo>
                  <a:lnTo>
                    <a:pt x="219" y="725"/>
                  </a:lnTo>
                  <a:lnTo>
                    <a:pt x="221" y="725"/>
                  </a:lnTo>
                  <a:lnTo>
                    <a:pt x="221" y="725"/>
                  </a:lnTo>
                  <a:lnTo>
                    <a:pt x="221" y="727"/>
                  </a:lnTo>
                  <a:lnTo>
                    <a:pt x="221" y="729"/>
                  </a:lnTo>
                  <a:lnTo>
                    <a:pt x="219" y="729"/>
                  </a:lnTo>
                  <a:lnTo>
                    <a:pt x="219" y="729"/>
                  </a:lnTo>
                  <a:lnTo>
                    <a:pt x="221" y="731"/>
                  </a:lnTo>
                  <a:lnTo>
                    <a:pt x="221" y="731"/>
                  </a:lnTo>
                  <a:lnTo>
                    <a:pt x="223" y="732"/>
                  </a:lnTo>
                  <a:lnTo>
                    <a:pt x="223" y="734"/>
                  </a:lnTo>
                  <a:lnTo>
                    <a:pt x="223" y="734"/>
                  </a:lnTo>
                  <a:lnTo>
                    <a:pt x="223" y="734"/>
                  </a:lnTo>
                  <a:lnTo>
                    <a:pt x="221" y="738"/>
                  </a:lnTo>
                  <a:lnTo>
                    <a:pt x="221" y="743"/>
                  </a:lnTo>
                  <a:lnTo>
                    <a:pt x="221" y="745"/>
                  </a:lnTo>
                  <a:lnTo>
                    <a:pt x="221" y="747"/>
                  </a:lnTo>
                  <a:lnTo>
                    <a:pt x="219" y="749"/>
                  </a:lnTo>
                  <a:lnTo>
                    <a:pt x="219" y="752"/>
                  </a:lnTo>
                  <a:lnTo>
                    <a:pt x="221" y="754"/>
                  </a:lnTo>
                  <a:lnTo>
                    <a:pt x="221" y="754"/>
                  </a:lnTo>
                  <a:lnTo>
                    <a:pt x="219" y="754"/>
                  </a:lnTo>
                  <a:lnTo>
                    <a:pt x="219" y="756"/>
                  </a:lnTo>
                  <a:lnTo>
                    <a:pt x="219" y="758"/>
                  </a:lnTo>
                  <a:lnTo>
                    <a:pt x="219" y="758"/>
                  </a:lnTo>
                  <a:lnTo>
                    <a:pt x="219" y="758"/>
                  </a:lnTo>
                  <a:lnTo>
                    <a:pt x="219" y="760"/>
                  </a:lnTo>
                  <a:lnTo>
                    <a:pt x="219" y="761"/>
                  </a:lnTo>
                  <a:lnTo>
                    <a:pt x="219" y="761"/>
                  </a:lnTo>
                  <a:lnTo>
                    <a:pt x="221" y="763"/>
                  </a:lnTo>
                  <a:lnTo>
                    <a:pt x="223" y="763"/>
                  </a:lnTo>
                  <a:lnTo>
                    <a:pt x="223" y="763"/>
                  </a:lnTo>
                  <a:lnTo>
                    <a:pt x="223" y="763"/>
                  </a:lnTo>
                  <a:lnTo>
                    <a:pt x="221" y="763"/>
                  </a:lnTo>
                  <a:lnTo>
                    <a:pt x="219" y="763"/>
                  </a:lnTo>
                  <a:lnTo>
                    <a:pt x="219" y="763"/>
                  </a:lnTo>
                  <a:lnTo>
                    <a:pt x="217" y="763"/>
                  </a:lnTo>
                  <a:lnTo>
                    <a:pt x="217" y="767"/>
                  </a:lnTo>
                  <a:lnTo>
                    <a:pt x="217" y="769"/>
                  </a:lnTo>
                  <a:lnTo>
                    <a:pt x="215" y="770"/>
                  </a:lnTo>
                  <a:lnTo>
                    <a:pt x="215" y="772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14" y="774"/>
                  </a:lnTo>
                  <a:lnTo>
                    <a:pt x="215" y="776"/>
                  </a:lnTo>
                  <a:lnTo>
                    <a:pt x="215" y="779"/>
                  </a:lnTo>
                  <a:lnTo>
                    <a:pt x="217" y="783"/>
                  </a:lnTo>
                  <a:lnTo>
                    <a:pt x="219" y="785"/>
                  </a:lnTo>
                  <a:lnTo>
                    <a:pt x="221" y="787"/>
                  </a:lnTo>
                  <a:lnTo>
                    <a:pt x="221" y="788"/>
                  </a:lnTo>
                  <a:lnTo>
                    <a:pt x="223" y="790"/>
                  </a:lnTo>
                  <a:lnTo>
                    <a:pt x="228" y="796"/>
                  </a:lnTo>
                  <a:lnTo>
                    <a:pt x="230" y="799"/>
                  </a:lnTo>
                  <a:lnTo>
                    <a:pt x="232" y="799"/>
                  </a:lnTo>
                  <a:lnTo>
                    <a:pt x="232" y="803"/>
                  </a:lnTo>
                  <a:lnTo>
                    <a:pt x="233" y="805"/>
                  </a:lnTo>
                  <a:lnTo>
                    <a:pt x="235" y="805"/>
                  </a:lnTo>
                  <a:lnTo>
                    <a:pt x="237" y="808"/>
                  </a:lnTo>
                  <a:lnTo>
                    <a:pt x="237" y="808"/>
                  </a:lnTo>
                  <a:lnTo>
                    <a:pt x="239" y="814"/>
                  </a:lnTo>
                  <a:lnTo>
                    <a:pt x="241" y="814"/>
                  </a:lnTo>
                  <a:lnTo>
                    <a:pt x="241" y="817"/>
                  </a:lnTo>
                  <a:lnTo>
                    <a:pt x="241" y="817"/>
                  </a:lnTo>
                  <a:lnTo>
                    <a:pt x="241" y="819"/>
                  </a:lnTo>
                  <a:lnTo>
                    <a:pt x="242" y="821"/>
                  </a:lnTo>
                  <a:lnTo>
                    <a:pt x="242" y="821"/>
                  </a:lnTo>
                  <a:lnTo>
                    <a:pt x="242" y="823"/>
                  </a:lnTo>
                  <a:lnTo>
                    <a:pt x="242" y="823"/>
                  </a:lnTo>
                  <a:lnTo>
                    <a:pt x="242" y="825"/>
                  </a:lnTo>
                  <a:lnTo>
                    <a:pt x="242" y="825"/>
                  </a:lnTo>
                  <a:lnTo>
                    <a:pt x="242" y="825"/>
                  </a:lnTo>
                  <a:lnTo>
                    <a:pt x="242" y="826"/>
                  </a:lnTo>
                  <a:lnTo>
                    <a:pt x="244" y="828"/>
                  </a:lnTo>
                  <a:lnTo>
                    <a:pt x="244" y="828"/>
                  </a:lnTo>
                  <a:lnTo>
                    <a:pt x="246" y="832"/>
                  </a:lnTo>
                  <a:lnTo>
                    <a:pt x="246" y="834"/>
                  </a:lnTo>
                  <a:lnTo>
                    <a:pt x="246" y="836"/>
                  </a:lnTo>
                  <a:lnTo>
                    <a:pt x="248" y="843"/>
                  </a:lnTo>
                  <a:lnTo>
                    <a:pt x="250" y="845"/>
                  </a:lnTo>
                  <a:lnTo>
                    <a:pt x="250" y="846"/>
                  </a:lnTo>
                  <a:lnTo>
                    <a:pt x="250" y="850"/>
                  </a:lnTo>
                  <a:lnTo>
                    <a:pt x="250" y="850"/>
                  </a:lnTo>
                  <a:lnTo>
                    <a:pt x="248" y="852"/>
                  </a:lnTo>
                  <a:lnTo>
                    <a:pt x="248" y="854"/>
                  </a:lnTo>
                  <a:lnTo>
                    <a:pt x="250" y="859"/>
                  </a:lnTo>
                  <a:lnTo>
                    <a:pt x="250" y="861"/>
                  </a:lnTo>
                  <a:lnTo>
                    <a:pt x="252" y="863"/>
                  </a:lnTo>
                  <a:lnTo>
                    <a:pt x="252" y="864"/>
                  </a:lnTo>
                  <a:lnTo>
                    <a:pt x="253" y="866"/>
                  </a:lnTo>
                  <a:lnTo>
                    <a:pt x="253" y="870"/>
                  </a:lnTo>
                  <a:lnTo>
                    <a:pt x="253" y="870"/>
                  </a:lnTo>
                  <a:lnTo>
                    <a:pt x="253" y="874"/>
                  </a:lnTo>
                  <a:lnTo>
                    <a:pt x="253" y="875"/>
                  </a:lnTo>
                  <a:lnTo>
                    <a:pt x="253" y="877"/>
                  </a:lnTo>
                  <a:lnTo>
                    <a:pt x="252" y="881"/>
                  </a:lnTo>
                  <a:lnTo>
                    <a:pt x="252" y="883"/>
                  </a:lnTo>
                  <a:lnTo>
                    <a:pt x="252" y="883"/>
                  </a:lnTo>
                  <a:lnTo>
                    <a:pt x="250" y="886"/>
                  </a:lnTo>
                  <a:lnTo>
                    <a:pt x="246" y="888"/>
                  </a:lnTo>
                  <a:lnTo>
                    <a:pt x="246" y="890"/>
                  </a:lnTo>
                  <a:lnTo>
                    <a:pt x="244" y="892"/>
                  </a:lnTo>
                  <a:lnTo>
                    <a:pt x="244" y="892"/>
                  </a:lnTo>
                  <a:lnTo>
                    <a:pt x="242" y="895"/>
                  </a:lnTo>
                  <a:lnTo>
                    <a:pt x="242" y="897"/>
                  </a:lnTo>
                  <a:lnTo>
                    <a:pt x="242" y="897"/>
                  </a:lnTo>
                  <a:lnTo>
                    <a:pt x="242" y="899"/>
                  </a:lnTo>
                  <a:lnTo>
                    <a:pt x="241" y="901"/>
                  </a:lnTo>
                  <a:lnTo>
                    <a:pt x="241" y="902"/>
                  </a:lnTo>
                  <a:lnTo>
                    <a:pt x="241" y="904"/>
                  </a:lnTo>
                  <a:lnTo>
                    <a:pt x="239" y="906"/>
                  </a:lnTo>
                  <a:lnTo>
                    <a:pt x="239" y="908"/>
                  </a:lnTo>
                  <a:lnTo>
                    <a:pt x="239" y="910"/>
                  </a:lnTo>
                  <a:lnTo>
                    <a:pt x="237" y="912"/>
                  </a:lnTo>
                  <a:lnTo>
                    <a:pt x="237" y="917"/>
                  </a:lnTo>
                  <a:lnTo>
                    <a:pt x="235" y="917"/>
                  </a:lnTo>
                  <a:lnTo>
                    <a:pt x="235" y="919"/>
                  </a:lnTo>
                  <a:lnTo>
                    <a:pt x="235" y="922"/>
                  </a:lnTo>
                  <a:lnTo>
                    <a:pt x="235" y="924"/>
                  </a:lnTo>
                  <a:lnTo>
                    <a:pt x="235" y="924"/>
                  </a:lnTo>
                  <a:lnTo>
                    <a:pt x="235" y="926"/>
                  </a:lnTo>
                  <a:lnTo>
                    <a:pt x="235" y="930"/>
                  </a:lnTo>
                  <a:lnTo>
                    <a:pt x="235" y="931"/>
                  </a:lnTo>
                  <a:lnTo>
                    <a:pt x="235" y="935"/>
                  </a:lnTo>
                  <a:lnTo>
                    <a:pt x="235" y="935"/>
                  </a:lnTo>
                  <a:lnTo>
                    <a:pt x="235" y="937"/>
                  </a:lnTo>
                  <a:lnTo>
                    <a:pt x="235" y="939"/>
                  </a:lnTo>
                  <a:lnTo>
                    <a:pt x="237" y="942"/>
                  </a:lnTo>
                  <a:lnTo>
                    <a:pt x="237" y="942"/>
                  </a:lnTo>
                  <a:lnTo>
                    <a:pt x="237" y="944"/>
                  </a:lnTo>
                  <a:lnTo>
                    <a:pt x="239" y="944"/>
                  </a:lnTo>
                  <a:lnTo>
                    <a:pt x="239" y="946"/>
                  </a:lnTo>
                  <a:lnTo>
                    <a:pt x="241" y="948"/>
                  </a:lnTo>
                  <a:lnTo>
                    <a:pt x="242" y="949"/>
                  </a:lnTo>
                  <a:lnTo>
                    <a:pt x="242" y="949"/>
                  </a:lnTo>
                  <a:lnTo>
                    <a:pt x="242" y="951"/>
                  </a:lnTo>
                  <a:lnTo>
                    <a:pt x="242" y="953"/>
                  </a:lnTo>
                  <a:lnTo>
                    <a:pt x="244" y="955"/>
                  </a:lnTo>
                  <a:lnTo>
                    <a:pt x="244" y="957"/>
                  </a:lnTo>
                  <a:lnTo>
                    <a:pt x="246" y="960"/>
                  </a:lnTo>
                  <a:lnTo>
                    <a:pt x="246" y="962"/>
                  </a:lnTo>
                  <a:lnTo>
                    <a:pt x="246" y="962"/>
                  </a:lnTo>
                  <a:lnTo>
                    <a:pt x="248" y="964"/>
                  </a:lnTo>
                  <a:lnTo>
                    <a:pt x="248" y="966"/>
                  </a:lnTo>
                  <a:lnTo>
                    <a:pt x="250" y="969"/>
                  </a:lnTo>
                  <a:lnTo>
                    <a:pt x="252" y="971"/>
                  </a:lnTo>
                  <a:lnTo>
                    <a:pt x="252" y="973"/>
                  </a:lnTo>
                  <a:lnTo>
                    <a:pt x="252" y="975"/>
                  </a:lnTo>
                  <a:lnTo>
                    <a:pt x="255" y="978"/>
                  </a:lnTo>
                  <a:lnTo>
                    <a:pt x="255" y="982"/>
                  </a:lnTo>
                  <a:lnTo>
                    <a:pt x="255" y="982"/>
                  </a:lnTo>
                  <a:lnTo>
                    <a:pt x="257" y="984"/>
                  </a:lnTo>
                  <a:lnTo>
                    <a:pt x="255" y="987"/>
                  </a:lnTo>
                  <a:lnTo>
                    <a:pt x="255" y="993"/>
                  </a:lnTo>
                  <a:lnTo>
                    <a:pt x="255" y="997"/>
                  </a:lnTo>
                  <a:lnTo>
                    <a:pt x="255" y="998"/>
                  </a:lnTo>
                  <a:lnTo>
                    <a:pt x="257" y="1000"/>
                  </a:lnTo>
                  <a:lnTo>
                    <a:pt x="257" y="1002"/>
                  </a:lnTo>
                  <a:lnTo>
                    <a:pt x="259" y="1006"/>
                  </a:lnTo>
                  <a:lnTo>
                    <a:pt x="259" y="1006"/>
                  </a:lnTo>
                  <a:lnTo>
                    <a:pt x="257" y="1009"/>
                  </a:lnTo>
                  <a:lnTo>
                    <a:pt x="257" y="1011"/>
                  </a:lnTo>
                  <a:lnTo>
                    <a:pt x="259" y="1015"/>
                  </a:lnTo>
                  <a:lnTo>
                    <a:pt x="259" y="1016"/>
                  </a:lnTo>
                  <a:lnTo>
                    <a:pt x="259" y="1018"/>
                  </a:lnTo>
                  <a:lnTo>
                    <a:pt x="259" y="1018"/>
                  </a:lnTo>
                  <a:lnTo>
                    <a:pt x="261" y="1020"/>
                  </a:lnTo>
                  <a:lnTo>
                    <a:pt x="261" y="1022"/>
                  </a:lnTo>
                  <a:lnTo>
                    <a:pt x="261" y="1025"/>
                  </a:lnTo>
                  <a:lnTo>
                    <a:pt x="261" y="1027"/>
                  </a:lnTo>
                  <a:lnTo>
                    <a:pt x="262" y="1033"/>
                  </a:lnTo>
                  <a:lnTo>
                    <a:pt x="264" y="1035"/>
                  </a:lnTo>
                  <a:lnTo>
                    <a:pt x="266" y="1036"/>
                  </a:lnTo>
                  <a:lnTo>
                    <a:pt x="266" y="1038"/>
                  </a:lnTo>
                  <a:lnTo>
                    <a:pt x="270" y="1040"/>
                  </a:lnTo>
                  <a:lnTo>
                    <a:pt x="270" y="1040"/>
                  </a:lnTo>
                  <a:lnTo>
                    <a:pt x="270" y="1040"/>
                  </a:lnTo>
                  <a:lnTo>
                    <a:pt x="270" y="1040"/>
                  </a:lnTo>
                  <a:lnTo>
                    <a:pt x="270" y="1042"/>
                  </a:lnTo>
                  <a:lnTo>
                    <a:pt x="270" y="1044"/>
                  </a:lnTo>
                  <a:lnTo>
                    <a:pt x="271" y="1044"/>
                  </a:lnTo>
                  <a:lnTo>
                    <a:pt x="273" y="1051"/>
                  </a:lnTo>
                  <a:lnTo>
                    <a:pt x="275" y="1054"/>
                  </a:lnTo>
                  <a:lnTo>
                    <a:pt x="277" y="1060"/>
                  </a:lnTo>
                  <a:lnTo>
                    <a:pt x="277" y="1062"/>
                  </a:lnTo>
                  <a:lnTo>
                    <a:pt x="279" y="1063"/>
                  </a:lnTo>
                  <a:lnTo>
                    <a:pt x="279" y="1065"/>
                  </a:lnTo>
                  <a:lnTo>
                    <a:pt x="281" y="1071"/>
                  </a:lnTo>
                  <a:lnTo>
                    <a:pt x="282" y="1073"/>
                  </a:lnTo>
                  <a:lnTo>
                    <a:pt x="282" y="1078"/>
                  </a:lnTo>
                  <a:lnTo>
                    <a:pt x="281" y="1080"/>
                  </a:lnTo>
                  <a:lnTo>
                    <a:pt x="279" y="1080"/>
                  </a:lnTo>
                  <a:lnTo>
                    <a:pt x="279" y="1082"/>
                  </a:lnTo>
                  <a:lnTo>
                    <a:pt x="279" y="1082"/>
                  </a:lnTo>
                  <a:lnTo>
                    <a:pt x="279" y="1082"/>
                  </a:lnTo>
                  <a:lnTo>
                    <a:pt x="279" y="1083"/>
                  </a:lnTo>
                  <a:lnTo>
                    <a:pt x="279" y="1085"/>
                  </a:lnTo>
                  <a:lnTo>
                    <a:pt x="279" y="1085"/>
                  </a:lnTo>
                  <a:lnTo>
                    <a:pt x="279" y="1085"/>
                  </a:lnTo>
                  <a:lnTo>
                    <a:pt x="281" y="1087"/>
                  </a:lnTo>
                  <a:lnTo>
                    <a:pt x="281" y="1089"/>
                  </a:lnTo>
                  <a:lnTo>
                    <a:pt x="282" y="1091"/>
                  </a:lnTo>
                  <a:lnTo>
                    <a:pt x="282" y="1091"/>
                  </a:lnTo>
                  <a:lnTo>
                    <a:pt x="281" y="1092"/>
                  </a:lnTo>
                  <a:lnTo>
                    <a:pt x="281" y="1092"/>
                  </a:lnTo>
                  <a:lnTo>
                    <a:pt x="281" y="1094"/>
                  </a:lnTo>
                  <a:lnTo>
                    <a:pt x="282" y="1096"/>
                  </a:lnTo>
                  <a:lnTo>
                    <a:pt x="282" y="1096"/>
                  </a:lnTo>
                  <a:lnTo>
                    <a:pt x="282" y="1094"/>
                  </a:lnTo>
                  <a:lnTo>
                    <a:pt x="282" y="1094"/>
                  </a:lnTo>
                  <a:lnTo>
                    <a:pt x="282" y="1092"/>
                  </a:lnTo>
                  <a:lnTo>
                    <a:pt x="284" y="1092"/>
                  </a:lnTo>
                  <a:lnTo>
                    <a:pt x="284" y="1092"/>
                  </a:lnTo>
                  <a:lnTo>
                    <a:pt x="284" y="1094"/>
                  </a:lnTo>
                  <a:lnTo>
                    <a:pt x="284" y="1096"/>
                  </a:lnTo>
                  <a:lnTo>
                    <a:pt x="284" y="1096"/>
                  </a:lnTo>
                  <a:lnTo>
                    <a:pt x="288" y="1096"/>
                  </a:lnTo>
                  <a:lnTo>
                    <a:pt x="288" y="1096"/>
                  </a:lnTo>
                  <a:lnTo>
                    <a:pt x="288" y="1098"/>
                  </a:lnTo>
                  <a:lnTo>
                    <a:pt x="290" y="1100"/>
                  </a:lnTo>
                  <a:lnTo>
                    <a:pt x="291" y="1098"/>
                  </a:lnTo>
                  <a:lnTo>
                    <a:pt x="291" y="1100"/>
                  </a:lnTo>
                  <a:lnTo>
                    <a:pt x="293" y="1100"/>
                  </a:lnTo>
                  <a:lnTo>
                    <a:pt x="295" y="1100"/>
                  </a:lnTo>
                  <a:lnTo>
                    <a:pt x="297" y="1098"/>
                  </a:lnTo>
                  <a:lnTo>
                    <a:pt x="299" y="1096"/>
                  </a:lnTo>
                  <a:lnTo>
                    <a:pt x="299" y="1096"/>
                  </a:lnTo>
                  <a:lnTo>
                    <a:pt x="300" y="1096"/>
                  </a:lnTo>
                  <a:lnTo>
                    <a:pt x="302" y="1096"/>
                  </a:lnTo>
                  <a:lnTo>
                    <a:pt x="304" y="1096"/>
                  </a:lnTo>
                  <a:lnTo>
                    <a:pt x="308" y="1096"/>
                  </a:lnTo>
                  <a:lnTo>
                    <a:pt x="308" y="1096"/>
                  </a:lnTo>
                  <a:lnTo>
                    <a:pt x="308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11" y="1092"/>
                  </a:lnTo>
                  <a:lnTo>
                    <a:pt x="313" y="1092"/>
                  </a:lnTo>
                  <a:lnTo>
                    <a:pt x="315" y="1092"/>
                  </a:lnTo>
                  <a:lnTo>
                    <a:pt x="317" y="1094"/>
                  </a:lnTo>
                  <a:lnTo>
                    <a:pt x="319" y="1094"/>
                  </a:lnTo>
                  <a:lnTo>
                    <a:pt x="320" y="1092"/>
                  </a:lnTo>
                  <a:lnTo>
                    <a:pt x="322" y="1092"/>
                  </a:lnTo>
                  <a:lnTo>
                    <a:pt x="324" y="1092"/>
                  </a:lnTo>
                  <a:lnTo>
                    <a:pt x="329" y="1094"/>
                  </a:lnTo>
                  <a:lnTo>
                    <a:pt x="331" y="1094"/>
                  </a:lnTo>
                  <a:lnTo>
                    <a:pt x="331" y="1092"/>
                  </a:lnTo>
                  <a:lnTo>
                    <a:pt x="333" y="1092"/>
                  </a:lnTo>
                  <a:lnTo>
                    <a:pt x="335" y="1092"/>
                  </a:lnTo>
                  <a:lnTo>
                    <a:pt x="337" y="1094"/>
                  </a:lnTo>
                  <a:lnTo>
                    <a:pt x="338" y="1092"/>
                  </a:lnTo>
                  <a:lnTo>
                    <a:pt x="337" y="1091"/>
                  </a:lnTo>
                  <a:lnTo>
                    <a:pt x="338" y="1091"/>
                  </a:lnTo>
                  <a:lnTo>
                    <a:pt x="338" y="1091"/>
                  </a:lnTo>
                  <a:lnTo>
                    <a:pt x="342" y="1091"/>
                  </a:lnTo>
                  <a:lnTo>
                    <a:pt x="344" y="1091"/>
                  </a:lnTo>
                  <a:lnTo>
                    <a:pt x="346" y="1091"/>
                  </a:lnTo>
                  <a:lnTo>
                    <a:pt x="349" y="1089"/>
                  </a:lnTo>
                  <a:lnTo>
                    <a:pt x="355" y="1085"/>
                  </a:lnTo>
                  <a:lnTo>
                    <a:pt x="357" y="1083"/>
                  </a:lnTo>
                  <a:lnTo>
                    <a:pt x="358" y="1082"/>
                  </a:lnTo>
                  <a:lnTo>
                    <a:pt x="360" y="1080"/>
                  </a:lnTo>
                  <a:lnTo>
                    <a:pt x="366" y="1074"/>
                  </a:lnTo>
                  <a:lnTo>
                    <a:pt x="367" y="1073"/>
                  </a:lnTo>
                  <a:lnTo>
                    <a:pt x="369" y="1071"/>
                  </a:lnTo>
                  <a:lnTo>
                    <a:pt x="371" y="1069"/>
                  </a:lnTo>
                  <a:lnTo>
                    <a:pt x="373" y="1065"/>
                  </a:lnTo>
                  <a:lnTo>
                    <a:pt x="376" y="1062"/>
                  </a:lnTo>
                  <a:lnTo>
                    <a:pt x="378" y="1060"/>
                  </a:lnTo>
                  <a:lnTo>
                    <a:pt x="382" y="1053"/>
                  </a:lnTo>
                  <a:lnTo>
                    <a:pt x="382" y="1053"/>
                  </a:lnTo>
                  <a:lnTo>
                    <a:pt x="384" y="1051"/>
                  </a:lnTo>
                  <a:lnTo>
                    <a:pt x="384" y="1049"/>
                  </a:lnTo>
                  <a:lnTo>
                    <a:pt x="386" y="1047"/>
                  </a:lnTo>
                  <a:lnTo>
                    <a:pt x="387" y="1045"/>
                  </a:lnTo>
                  <a:lnTo>
                    <a:pt x="389" y="1044"/>
                  </a:lnTo>
                  <a:lnTo>
                    <a:pt x="389" y="1044"/>
                  </a:lnTo>
                  <a:lnTo>
                    <a:pt x="393" y="1042"/>
                  </a:lnTo>
                  <a:lnTo>
                    <a:pt x="395" y="1040"/>
                  </a:lnTo>
                  <a:lnTo>
                    <a:pt x="396" y="1035"/>
                  </a:lnTo>
                  <a:lnTo>
                    <a:pt x="396" y="1033"/>
                  </a:lnTo>
                  <a:lnTo>
                    <a:pt x="396" y="1031"/>
                  </a:lnTo>
                  <a:lnTo>
                    <a:pt x="398" y="1029"/>
                  </a:lnTo>
                  <a:lnTo>
                    <a:pt x="398" y="1027"/>
                  </a:lnTo>
                  <a:lnTo>
                    <a:pt x="400" y="1025"/>
                  </a:lnTo>
                  <a:lnTo>
                    <a:pt x="400" y="1024"/>
                  </a:lnTo>
                  <a:lnTo>
                    <a:pt x="400" y="1016"/>
                  </a:lnTo>
                  <a:lnTo>
                    <a:pt x="400" y="1018"/>
                  </a:lnTo>
                  <a:lnTo>
                    <a:pt x="400" y="1018"/>
                  </a:lnTo>
                  <a:lnTo>
                    <a:pt x="398" y="1016"/>
                  </a:lnTo>
                  <a:lnTo>
                    <a:pt x="396" y="1016"/>
                  </a:lnTo>
                  <a:lnTo>
                    <a:pt x="398" y="1016"/>
                  </a:lnTo>
                  <a:lnTo>
                    <a:pt x="400" y="1015"/>
                  </a:lnTo>
                  <a:lnTo>
                    <a:pt x="400" y="1011"/>
                  </a:lnTo>
                  <a:lnTo>
                    <a:pt x="400" y="1011"/>
                  </a:lnTo>
                  <a:lnTo>
                    <a:pt x="402" y="1011"/>
                  </a:lnTo>
                  <a:lnTo>
                    <a:pt x="404" y="1011"/>
                  </a:lnTo>
                  <a:lnTo>
                    <a:pt x="405" y="1009"/>
                  </a:lnTo>
                  <a:lnTo>
                    <a:pt x="407" y="1007"/>
                  </a:lnTo>
                  <a:lnTo>
                    <a:pt x="413" y="1006"/>
                  </a:lnTo>
                  <a:lnTo>
                    <a:pt x="413" y="1006"/>
                  </a:lnTo>
                  <a:lnTo>
                    <a:pt x="416" y="1004"/>
                  </a:lnTo>
                  <a:lnTo>
                    <a:pt x="418" y="1002"/>
                  </a:lnTo>
                  <a:lnTo>
                    <a:pt x="420" y="1000"/>
                  </a:lnTo>
                  <a:lnTo>
                    <a:pt x="422" y="998"/>
                  </a:lnTo>
                  <a:lnTo>
                    <a:pt x="422" y="997"/>
                  </a:lnTo>
                  <a:lnTo>
                    <a:pt x="422" y="995"/>
                  </a:lnTo>
                  <a:lnTo>
                    <a:pt x="422" y="997"/>
                  </a:lnTo>
                  <a:lnTo>
                    <a:pt x="420" y="998"/>
                  </a:lnTo>
                  <a:lnTo>
                    <a:pt x="420" y="997"/>
                  </a:lnTo>
                  <a:lnTo>
                    <a:pt x="424" y="989"/>
                  </a:lnTo>
                  <a:lnTo>
                    <a:pt x="424" y="984"/>
                  </a:lnTo>
                  <a:lnTo>
                    <a:pt x="424" y="978"/>
                  </a:lnTo>
                  <a:lnTo>
                    <a:pt x="424" y="978"/>
                  </a:lnTo>
                  <a:lnTo>
                    <a:pt x="422" y="978"/>
                  </a:lnTo>
                  <a:lnTo>
                    <a:pt x="422" y="978"/>
                  </a:lnTo>
                  <a:lnTo>
                    <a:pt x="422" y="975"/>
                  </a:lnTo>
                  <a:lnTo>
                    <a:pt x="422" y="969"/>
                  </a:lnTo>
                  <a:lnTo>
                    <a:pt x="422" y="969"/>
                  </a:lnTo>
                  <a:lnTo>
                    <a:pt x="422" y="968"/>
                  </a:lnTo>
                  <a:lnTo>
                    <a:pt x="422" y="966"/>
                  </a:lnTo>
                  <a:lnTo>
                    <a:pt x="420" y="966"/>
                  </a:lnTo>
                  <a:lnTo>
                    <a:pt x="418" y="964"/>
                  </a:lnTo>
                  <a:lnTo>
                    <a:pt x="418" y="962"/>
                  </a:lnTo>
                  <a:lnTo>
                    <a:pt x="420" y="957"/>
                  </a:lnTo>
                  <a:lnTo>
                    <a:pt x="422" y="957"/>
                  </a:lnTo>
                  <a:lnTo>
                    <a:pt x="422" y="955"/>
                  </a:lnTo>
                  <a:lnTo>
                    <a:pt x="424" y="953"/>
                  </a:lnTo>
                  <a:lnTo>
                    <a:pt x="427" y="951"/>
                  </a:lnTo>
                  <a:lnTo>
                    <a:pt x="429" y="948"/>
                  </a:lnTo>
                  <a:lnTo>
                    <a:pt x="431" y="948"/>
                  </a:lnTo>
                  <a:lnTo>
                    <a:pt x="431" y="946"/>
                  </a:lnTo>
                  <a:lnTo>
                    <a:pt x="431" y="948"/>
                  </a:lnTo>
                  <a:lnTo>
                    <a:pt x="433" y="948"/>
                  </a:lnTo>
                  <a:lnTo>
                    <a:pt x="433" y="946"/>
                  </a:lnTo>
                  <a:lnTo>
                    <a:pt x="436" y="942"/>
                  </a:lnTo>
                  <a:lnTo>
                    <a:pt x="436" y="942"/>
                  </a:lnTo>
                  <a:lnTo>
                    <a:pt x="436" y="940"/>
                  </a:lnTo>
                  <a:lnTo>
                    <a:pt x="436" y="940"/>
                  </a:lnTo>
                  <a:lnTo>
                    <a:pt x="438" y="940"/>
                  </a:lnTo>
                  <a:lnTo>
                    <a:pt x="438" y="939"/>
                  </a:lnTo>
                  <a:lnTo>
                    <a:pt x="443" y="935"/>
                  </a:lnTo>
                  <a:lnTo>
                    <a:pt x="449" y="931"/>
                  </a:lnTo>
                  <a:lnTo>
                    <a:pt x="451" y="931"/>
                  </a:lnTo>
                  <a:lnTo>
                    <a:pt x="454" y="931"/>
                  </a:lnTo>
                  <a:lnTo>
                    <a:pt x="456" y="930"/>
                  </a:lnTo>
                  <a:lnTo>
                    <a:pt x="456" y="928"/>
                  </a:lnTo>
                  <a:lnTo>
                    <a:pt x="458" y="928"/>
                  </a:lnTo>
                  <a:lnTo>
                    <a:pt x="460" y="926"/>
                  </a:lnTo>
                  <a:lnTo>
                    <a:pt x="462" y="924"/>
                  </a:lnTo>
                  <a:lnTo>
                    <a:pt x="463" y="922"/>
                  </a:lnTo>
                  <a:lnTo>
                    <a:pt x="462" y="922"/>
                  </a:lnTo>
                  <a:lnTo>
                    <a:pt x="463" y="921"/>
                  </a:lnTo>
                  <a:lnTo>
                    <a:pt x="465" y="919"/>
                  </a:lnTo>
                  <a:lnTo>
                    <a:pt x="467" y="915"/>
                  </a:lnTo>
                  <a:lnTo>
                    <a:pt x="469" y="915"/>
                  </a:lnTo>
                  <a:lnTo>
                    <a:pt x="469" y="913"/>
                  </a:lnTo>
                  <a:lnTo>
                    <a:pt x="469" y="912"/>
                  </a:lnTo>
                  <a:lnTo>
                    <a:pt x="469" y="912"/>
                  </a:lnTo>
                  <a:lnTo>
                    <a:pt x="471" y="910"/>
                  </a:lnTo>
                  <a:lnTo>
                    <a:pt x="471" y="908"/>
                  </a:lnTo>
                  <a:lnTo>
                    <a:pt x="472" y="906"/>
                  </a:lnTo>
                  <a:lnTo>
                    <a:pt x="472" y="906"/>
                  </a:lnTo>
                  <a:lnTo>
                    <a:pt x="471" y="904"/>
                  </a:lnTo>
                  <a:lnTo>
                    <a:pt x="471" y="904"/>
                  </a:lnTo>
                  <a:lnTo>
                    <a:pt x="471" y="904"/>
                  </a:lnTo>
                  <a:lnTo>
                    <a:pt x="471" y="902"/>
                  </a:lnTo>
                  <a:lnTo>
                    <a:pt x="471" y="902"/>
                  </a:lnTo>
                  <a:lnTo>
                    <a:pt x="469" y="902"/>
                  </a:lnTo>
                  <a:lnTo>
                    <a:pt x="471" y="901"/>
                  </a:lnTo>
                  <a:lnTo>
                    <a:pt x="469" y="897"/>
                  </a:lnTo>
                  <a:lnTo>
                    <a:pt x="471" y="892"/>
                  </a:lnTo>
                  <a:lnTo>
                    <a:pt x="469" y="892"/>
                  </a:lnTo>
                  <a:lnTo>
                    <a:pt x="469" y="890"/>
                  </a:lnTo>
                  <a:lnTo>
                    <a:pt x="471" y="888"/>
                  </a:lnTo>
                  <a:lnTo>
                    <a:pt x="471" y="886"/>
                  </a:lnTo>
                  <a:lnTo>
                    <a:pt x="471" y="883"/>
                  </a:lnTo>
                  <a:lnTo>
                    <a:pt x="471" y="879"/>
                  </a:lnTo>
                  <a:lnTo>
                    <a:pt x="471" y="877"/>
                  </a:lnTo>
                  <a:lnTo>
                    <a:pt x="472" y="874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68"/>
                  </a:lnTo>
                  <a:lnTo>
                    <a:pt x="472" y="866"/>
                  </a:lnTo>
                  <a:lnTo>
                    <a:pt x="472" y="866"/>
                  </a:lnTo>
                  <a:lnTo>
                    <a:pt x="472" y="864"/>
                  </a:lnTo>
                  <a:lnTo>
                    <a:pt x="472" y="864"/>
                  </a:lnTo>
                  <a:lnTo>
                    <a:pt x="472" y="864"/>
                  </a:lnTo>
                  <a:lnTo>
                    <a:pt x="471" y="864"/>
                  </a:lnTo>
                  <a:lnTo>
                    <a:pt x="469" y="863"/>
                  </a:lnTo>
                  <a:lnTo>
                    <a:pt x="467" y="861"/>
                  </a:lnTo>
                  <a:lnTo>
                    <a:pt x="469" y="861"/>
                  </a:lnTo>
                  <a:lnTo>
                    <a:pt x="467" y="859"/>
                  </a:lnTo>
                  <a:lnTo>
                    <a:pt x="467" y="859"/>
                  </a:lnTo>
                  <a:lnTo>
                    <a:pt x="467" y="857"/>
                  </a:lnTo>
                  <a:lnTo>
                    <a:pt x="467" y="857"/>
                  </a:lnTo>
                  <a:lnTo>
                    <a:pt x="467" y="855"/>
                  </a:lnTo>
                  <a:lnTo>
                    <a:pt x="467" y="855"/>
                  </a:lnTo>
                  <a:lnTo>
                    <a:pt x="465" y="850"/>
                  </a:lnTo>
                  <a:lnTo>
                    <a:pt x="465" y="850"/>
                  </a:lnTo>
                  <a:lnTo>
                    <a:pt x="465" y="850"/>
                  </a:lnTo>
                  <a:lnTo>
                    <a:pt x="465" y="850"/>
                  </a:lnTo>
                  <a:lnTo>
                    <a:pt x="463" y="846"/>
                  </a:lnTo>
                  <a:lnTo>
                    <a:pt x="463" y="846"/>
                  </a:lnTo>
                  <a:lnTo>
                    <a:pt x="463" y="845"/>
                  </a:lnTo>
                  <a:lnTo>
                    <a:pt x="465" y="845"/>
                  </a:lnTo>
                  <a:lnTo>
                    <a:pt x="465" y="841"/>
                  </a:lnTo>
                  <a:lnTo>
                    <a:pt x="465" y="841"/>
                  </a:lnTo>
                  <a:lnTo>
                    <a:pt x="465" y="841"/>
                  </a:lnTo>
                  <a:lnTo>
                    <a:pt x="463" y="839"/>
                  </a:lnTo>
                  <a:lnTo>
                    <a:pt x="465" y="837"/>
                  </a:lnTo>
                  <a:lnTo>
                    <a:pt x="465" y="836"/>
                  </a:lnTo>
                  <a:lnTo>
                    <a:pt x="465" y="834"/>
                  </a:lnTo>
                  <a:lnTo>
                    <a:pt x="467" y="834"/>
                  </a:lnTo>
                  <a:lnTo>
                    <a:pt x="467" y="834"/>
                  </a:lnTo>
                  <a:lnTo>
                    <a:pt x="465" y="832"/>
                  </a:lnTo>
                  <a:lnTo>
                    <a:pt x="463" y="830"/>
                  </a:lnTo>
                  <a:lnTo>
                    <a:pt x="463" y="828"/>
                  </a:lnTo>
                  <a:lnTo>
                    <a:pt x="460" y="826"/>
                  </a:lnTo>
                  <a:lnTo>
                    <a:pt x="460" y="825"/>
                  </a:lnTo>
                  <a:lnTo>
                    <a:pt x="460" y="823"/>
                  </a:lnTo>
                  <a:lnTo>
                    <a:pt x="462" y="819"/>
                  </a:lnTo>
                  <a:lnTo>
                    <a:pt x="463" y="817"/>
                  </a:lnTo>
                  <a:lnTo>
                    <a:pt x="463" y="816"/>
                  </a:lnTo>
                  <a:lnTo>
                    <a:pt x="463" y="810"/>
                  </a:lnTo>
                  <a:lnTo>
                    <a:pt x="465" y="808"/>
                  </a:lnTo>
                  <a:lnTo>
                    <a:pt x="467" y="808"/>
                  </a:lnTo>
                  <a:lnTo>
                    <a:pt x="467" y="808"/>
                  </a:lnTo>
                  <a:lnTo>
                    <a:pt x="467" y="807"/>
                  </a:lnTo>
                  <a:lnTo>
                    <a:pt x="469" y="805"/>
                  </a:lnTo>
                  <a:lnTo>
                    <a:pt x="469" y="803"/>
                  </a:lnTo>
                  <a:lnTo>
                    <a:pt x="471" y="799"/>
                  </a:lnTo>
                  <a:lnTo>
                    <a:pt x="472" y="796"/>
                  </a:lnTo>
                  <a:lnTo>
                    <a:pt x="472" y="794"/>
                  </a:lnTo>
                  <a:lnTo>
                    <a:pt x="472" y="790"/>
                  </a:lnTo>
                  <a:lnTo>
                    <a:pt x="474" y="790"/>
                  </a:lnTo>
                  <a:lnTo>
                    <a:pt x="474" y="790"/>
                  </a:lnTo>
                  <a:lnTo>
                    <a:pt x="478" y="788"/>
                  </a:lnTo>
                  <a:lnTo>
                    <a:pt x="478" y="787"/>
                  </a:lnTo>
                  <a:lnTo>
                    <a:pt x="478" y="785"/>
                  </a:lnTo>
                  <a:lnTo>
                    <a:pt x="478" y="785"/>
                  </a:lnTo>
                  <a:lnTo>
                    <a:pt x="480" y="783"/>
                  </a:lnTo>
                  <a:lnTo>
                    <a:pt x="481" y="783"/>
                  </a:lnTo>
                  <a:lnTo>
                    <a:pt x="483" y="781"/>
                  </a:lnTo>
                  <a:lnTo>
                    <a:pt x="483" y="781"/>
                  </a:lnTo>
                  <a:lnTo>
                    <a:pt x="483" y="779"/>
                  </a:lnTo>
                  <a:lnTo>
                    <a:pt x="487" y="776"/>
                  </a:lnTo>
                  <a:lnTo>
                    <a:pt x="487" y="774"/>
                  </a:lnTo>
                  <a:lnTo>
                    <a:pt x="491" y="772"/>
                  </a:lnTo>
                  <a:lnTo>
                    <a:pt x="491" y="770"/>
                  </a:lnTo>
                  <a:lnTo>
                    <a:pt x="492" y="769"/>
                  </a:lnTo>
                  <a:lnTo>
                    <a:pt x="492" y="769"/>
                  </a:lnTo>
                  <a:lnTo>
                    <a:pt x="492" y="767"/>
                  </a:lnTo>
                  <a:lnTo>
                    <a:pt x="492" y="767"/>
                  </a:lnTo>
                  <a:lnTo>
                    <a:pt x="492" y="767"/>
                  </a:lnTo>
                  <a:lnTo>
                    <a:pt x="492" y="767"/>
                  </a:lnTo>
                  <a:lnTo>
                    <a:pt x="492" y="767"/>
                  </a:lnTo>
                  <a:lnTo>
                    <a:pt x="494" y="767"/>
                  </a:lnTo>
                  <a:lnTo>
                    <a:pt x="496" y="763"/>
                  </a:lnTo>
                  <a:lnTo>
                    <a:pt x="496" y="763"/>
                  </a:lnTo>
                  <a:lnTo>
                    <a:pt x="500" y="760"/>
                  </a:lnTo>
                  <a:lnTo>
                    <a:pt x="507" y="750"/>
                  </a:lnTo>
                  <a:lnTo>
                    <a:pt x="510" y="747"/>
                  </a:lnTo>
                  <a:lnTo>
                    <a:pt x="512" y="747"/>
                  </a:lnTo>
                  <a:lnTo>
                    <a:pt x="514" y="747"/>
                  </a:lnTo>
                  <a:lnTo>
                    <a:pt x="514" y="745"/>
                  </a:lnTo>
                  <a:lnTo>
                    <a:pt x="516" y="745"/>
                  </a:lnTo>
                  <a:lnTo>
                    <a:pt x="518" y="743"/>
                  </a:lnTo>
                  <a:lnTo>
                    <a:pt x="519" y="741"/>
                  </a:lnTo>
                  <a:lnTo>
                    <a:pt x="523" y="738"/>
                  </a:lnTo>
                  <a:lnTo>
                    <a:pt x="523" y="736"/>
                  </a:lnTo>
                  <a:lnTo>
                    <a:pt x="523" y="736"/>
                  </a:lnTo>
                  <a:lnTo>
                    <a:pt x="525" y="734"/>
                  </a:lnTo>
                  <a:lnTo>
                    <a:pt x="527" y="732"/>
                  </a:lnTo>
                  <a:lnTo>
                    <a:pt x="529" y="731"/>
                  </a:lnTo>
                  <a:lnTo>
                    <a:pt x="529" y="729"/>
                  </a:lnTo>
                  <a:lnTo>
                    <a:pt x="532" y="727"/>
                  </a:lnTo>
                  <a:lnTo>
                    <a:pt x="534" y="725"/>
                  </a:lnTo>
                  <a:lnTo>
                    <a:pt x="534" y="723"/>
                  </a:lnTo>
                  <a:lnTo>
                    <a:pt x="536" y="720"/>
                  </a:lnTo>
                  <a:lnTo>
                    <a:pt x="536" y="718"/>
                  </a:lnTo>
                  <a:lnTo>
                    <a:pt x="536" y="718"/>
                  </a:lnTo>
                  <a:lnTo>
                    <a:pt x="538" y="716"/>
                  </a:lnTo>
                  <a:lnTo>
                    <a:pt x="539" y="712"/>
                  </a:lnTo>
                  <a:lnTo>
                    <a:pt x="539" y="712"/>
                  </a:lnTo>
                  <a:lnTo>
                    <a:pt x="541" y="712"/>
                  </a:lnTo>
                  <a:lnTo>
                    <a:pt x="541" y="711"/>
                  </a:lnTo>
                  <a:lnTo>
                    <a:pt x="541" y="711"/>
                  </a:lnTo>
                  <a:lnTo>
                    <a:pt x="543" y="709"/>
                  </a:lnTo>
                  <a:lnTo>
                    <a:pt x="543" y="705"/>
                  </a:lnTo>
                  <a:lnTo>
                    <a:pt x="545" y="702"/>
                  </a:lnTo>
                  <a:lnTo>
                    <a:pt x="545" y="700"/>
                  </a:lnTo>
                  <a:lnTo>
                    <a:pt x="547" y="696"/>
                  </a:lnTo>
                  <a:lnTo>
                    <a:pt x="548" y="691"/>
                  </a:lnTo>
                  <a:lnTo>
                    <a:pt x="548" y="689"/>
                  </a:lnTo>
                  <a:lnTo>
                    <a:pt x="550" y="687"/>
                  </a:lnTo>
                  <a:lnTo>
                    <a:pt x="550" y="685"/>
                  </a:lnTo>
                  <a:lnTo>
                    <a:pt x="550" y="685"/>
                  </a:lnTo>
                  <a:lnTo>
                    <a:pt x="552" y="684"/>
                  </a:lnTo>
                  <a:lnTo>
                    <a:pt x="552" y="684"/>
                  </a:lnTo>
                  <a:lnTo>
                    <a:pt x="552" y="682"/>
                  </a:lnTo>
                  <a:lnTo>
                    <a:pt x="554" y="680"/>
                  </a:lnTo>
                  <a:lnTo>
                    <a:pt x="554" y="678"/>
                  </a:lnTo>
                  <a:lnTo>
                    <a:pt x="556" y="676"/>
                  </a:lnTo>
                  <a:lnTo>
                    <a:pt x="556" y="676"/>
                  </a:lnTo>
                  <a:lnTo>
                    <a:pt x="556" y="674"/>
                  </a:lnTo>
                  <a:lnTo>
                    <a:pt x="556" y="673"/>
                  </a:lnTo>
                  <a:lnTo>
                    <a:pt x="556" y="671"/>
                  </a:lnTo>
                  <a:lnTo>
                    <a:pt x="558" y="665"/>
                  </a:lnTo>
                  <a:lnTo>
                    <a:pt x="558" y="665"/>
                  </a:lnTo>
                  <a:lnTo>
                    <a:pt x="558" y="664"/>
                  </a:lnTo>
                  <a:lnTo>
                    <a:pt x="558" y="664"/>
                  </a:lnTo>
                  <a:lnTo>
                    <a:pt x="559" y="664"/>
                  </a:lnTo>
                  <a:lnTo>
                    <a:pt x="559" y="665"/>
                  </a:lnTo>
                  <a:lnTo>
                    <a:pt x="561" y="664"/>
                  </a:lnTo>
                  <a:lnTo>
                    <a:pt x="561" y="664"/>
                  </a:lnTo>
                  <a:lnTo>
                    <a:pt x="559" y="664"/>
                  </a:lnTo>
                  <a:lnTo>
                    <a:pt x="559" y="662"/>
                  </a:lnTo>
                  <a:lnTo>
                    <a:pt x="559" y="662"/>
                  </a:lnTo>
                  <a:lnTo>
                    <a:pt x="559" y="664"/>
                  </a:lnTo>
                  <a:lnTo>
                    <a:pt x="558" y="664"/>
                  </a:lnTo>
                  <a:lnTo>
                    <a:pt x="558" y="664"/>
                  </a:lnTo>
                  <a:lnTo>
                    <a:pt x="559" y="662"/>
                  </a:lnTo>
                  <a:lnTo>
                    <a:pt x="559" y="662"/>
                  </a:lnTo>
                  <a:lnTo>
                    <a:pt x="559" y="660"/>
                  </a:lnTo>
                  <a:lnTo>
                    <a:pt x="559" y="658"/>
                  </a:lnTo>
                  <a:lnTo>
                    <a:pt x="559" y="658"/>
                  </a:lnTo>
                  <a:lnTo>
                    <a:pt x="559" y="656"/>
                  </a:lnTo>
                  <a:lnTo>
                    <a:pt x="558" y="656"/>
                  </a:lnTo>
                  <a:lnTo>
                    <a:pt x="558" y="655"/>
                  </a:lnTo>
                  <a:lnTo>
                    <a:pt x="558" y="653"/>
                  </a:lnTo>
                  <a:lnTo>
                    <a:pt x="559" y="651"/>
                  </a:lnTo>
                  <a:lnTo>
                    <a:pt x="559" y="651"/>
                  </a:lnTo>
                  <a:lnTo>
                    <a:pt x="559" y="649"/>
                  </a:lnTo>
                  <a:lnTo>
                    <a:pt x="558" y="649"/>
                  </a:lnTo>
                  <a:lnTo>
                    <a:pt x="556" y="647"/>
                  </a:lnTo>
                  <a:lnTo>
                    <a:pt x="554" y="647"/>
                  </a:lnTo>
                  <a:lnTo>
                    <a:pt x="554" y="649"/>
                  </a:lnTo>
                  <a:lnTo>
                    <a:pt x="552" y="651"/>
                  </a:lnTo>
                  <a:lnTo>
                    <a:pt x="550" y="651"/>
                  </a:lnTo>
                  <a:lnTo>
                    <a:pt x="550" y="651"/>
                  </a:lnTo>
                  <a:lnTo>
                    <a:pt x="548" y="653"/>
                  </a:lnTo>
                  <a:lnTo>
                    <a:pt x="547" y="653"/>
                  </a:lnTo>
                  <a:lnTo>
                    <a:pt x="545" y="653"/>
                  </a:lnTo>
                  <a:lnTo>
                    <a:pt x="545" y="653"/>
                  </a:lnTo>
                  <a:lnTo>
                    <a:pt x="543" y="653"/>
                  </a:lnTo>
                  <a:lnTo>
                    <a:pt x="543" y="653"/>
                  </a:lnTo>
                  <a:lnTo>
                    <a:pt x="539" y="655"/>
                  </a:lnTo>
                  <a:lnTo>
                    <a:pt x="538" y="655"/>
                  </a:lnTo>
                  <a:lnTo>
                    <a:pt x="538" y="655"/>
                  </a:lnTo>
                  <a:lnTo>
                    <a:pt x="536" y="656"/>
                  </a:lnTo>
                  <a:lnTo>
                    <a:pt x="534" y="656"/>
                  </a:lnTo>
                  <a:lnTo>
                    <a:pt x="534" y="656"/>
                  </a:lnTo>
                  <a:lnTo>
                    <a:pt x="532" y="656"/>
                  </a:lnTo>
                  <a:lnTo>
                    <a:pt x="530" y="656"/>
                  </a:lnTo>
                  <a:lnTo>
                    <a:pt x="529" y="656"/>
                  </a:lnTo>
                  <a:lnTo>
                    <a:pt x="527" y="656"/>
                  </a:lnTo>
                  <a:lnTo>
                    <a:pt x="527" y="656"/>
                  </a:lnTo>
                  <a:lnTo>
                    <a:pt x="525" y="658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23" y="660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9" y="660"/>
                  </a:lnTo>
                  <a:lnTo>
                    <a:pt x="518" y="660"/>
                  </a:lnTo>
                  <a:lnTo>
                    <a:pt x="516" y="660"/>
                  </a:lnTo>
                  <a:lnTo>
                    <a:pt x="516" y="660"/>
                  </a:lnTo>
                  <a:lnTo>
                    <a:pt x="514" y="658"/>
                  </a:lnTo>
                  <a:lnTo>
                    <a:pt x="514" y="658"/>
                  </a:lnTo>
                  <a:lnTo>
                    <a:pt x="514" y="660"/>
                  </a:lnTo>
                  <a:lnTo>
                    <a:pt x="514" y="660"/>
                  </a:lnTo>
                  <a:lnTo>
                    <a:pt x="512" y="662"/>
                  </a:lnTo>
                  <a:lnTo>
                    <a:pt x="510" y="662"/>
                  </a:lnTo>
                  <a:lnTo>
                    <a:pt x="510" y="662"/>
                  </a:lnTo>
                  <a:lnTo>
                    <a:pt x="509" y="664"/>
                  </a:lnTo>
                  <a:lnTo>
                    <a:pt x="505" y="664"/>
                  </a:lnTo>
                  <a:lnTo>
                    <a:pt x="505" y="664"/>
                  </a:lnTo>
                  <a:lnTo>
                    <a:pt x="503" y="664"/>
                  </a:lnTo>
                  <a:lnTo>
                    <a:pt x="501" y="662"/>
                  </a:lnTo>
                  <a:lnTo>
                    <a:pt x="500" y="658"/>
                  </a:lnTo>
                  <a:lnTo>
                    <a:pt x="496" y="656"/>
                  </a:lnTo>
                  <a:lnTo>
                    <a:pt x="496" y="656"/>
                  </a:lnTo>
                  <a:lnTo>
                    <a:pt x="496" y="655"/>
                  </a:lnTo>
                  <a:lnTo>
                    <a:pt x="494" y="653"/>
                  </a:lnTo>
                  <a:lnTo>
                    <a:pt x="494" y="653"/>
                  </a:lnTo>
                  <a:lnTo>
                    <a:pt x="494" y="653"/>
                  </a:lnTo>
                  <a:lnTo>
                    <a:pt x="494" y="653"/>
                  </a:lnTo>
                  <a:lnTo>
                    <a:pt x="494" y="651"/>
                  </a:lnTo>
                  <a:lnTo>
                    <a:pt x="492" y="653"/>
                  </a:lnTo>
                  <a:lnTo>
                    <a:pt x="491" y="653"/>
                  </a:lnTo>
                  <a:lnTo>
                    <a:pt x="491" y="653"/>
                  </a:lnTo>
                  <a:lnTo>
                    <a:pt x="489" y="653"/>
                  </a:lnTo>
                  <a:lnTo>
                    <a:pt x="489" y="653"/>
                  </a:lnTo>
                  <a:lnTo>
                    <a:pt x="489" y="653"/>
                  </a:lnTo>
                  <a:lnTo>
                    <a:pt x="489" y="651"/>
                  </a:lnTo>
                  <a:lnTo>
                    <a:pt x="489" y="653"/>
                  </a:lnTo>
                  <a:lnTo>
                    <a:pt x="489" y="651"/>
                  </a:lnTo>
                  <a:lnTo>
                    <a:pt x="491" y="651"/>
                  </a:lnTo>
                  <a:lnTo>
                    <a:pt x="491" y="649"/>
                  </a:lnTo>
                  <a:lnTo>
                    <a:pt x="492" y="649"/>
                  </a:lnTo>
                  <a:lnTo>
                    <a:pt x="492" y="649"/>
                  </a:lnTo>
                  <a:lnTo>
                    <a:pt x="494" y="647"/>
                  </a:lnTo>
                  <a:lnTo>
                    <a:pt x="494" y="647"/>
                  </a:lnTo>
                  <a:lnTo>
                    <a:pt x="496" y="647"/>
                  </a:lnTo>
                  <a:lnTo>
                    <a:pt x="494" y="644"/>
                  </a:lnTo>
                  <a:lnTo>
                    <a:pt x="494" y="644"/>
                  </a:lnTo>
                  <a:lnTo>
                    <a:pt x="494" y="642"/>
                  </a:lnTo>
                  <a:lnTo>
                    <a:pt x="492" y="642"/>
                  </a:lnTo>
                  <a:lnTo>
                    <a:pt x="492" y="640"/>
                  </a:lnTo>
                  <a:lnTo>
                    <a:pt x="492" y="640"/>
                  </a:lnTo>
                  <a:lnTo>
                    <a:pt x="491" y="638"/>
                  </a:lnTo>
                  <a:lnTo>
                    <a:pt x="491" y="640"/>
                  </a:lnTo>
                  <a:lnTo>
                    <a:pt x="489" y="638"/>
                  </a:lnTo>
                  <a:lnTo>
                    <a:pt x="489" y="638"/>
                  </a:lnTo>
                  <a:lnTo>
                    <a:pt x="489" y="636"/>
                  </a:lnTo>
                  <a:lnTo>
                    <a:pt x="489" y="636"/>
                  </a:lnTo>
                  <a:lnTo>
                    <a:pt x="487" y="636"/>
                  </a:lnTo>
                  <a:lnTo>
                    <a:pt x="487" y="636"/>
                  </a:lnTo>
                  <a:lnTo>
                    <a:pt x="487" y="636"/>
                  </a:lnTo>
                  <a:lnTo>
                    <a:pt x="485" y="633"/>
                  </a:lnTo>
                  <a:lnTo>
                    <a:pt x="485" y="633"/>
                  </a:lnTo>
                  <a:lnTo>
                    <a:pt x="485" y="633"/>
                  </a:lnTo>
                  <a:lnTo>
                    <a:pt x="483" y="633"/>
                  </a:lnTo>
                  <a:lnTo>
                    <a:pt x="483" y="633"/>
                  </a:lnTo>
                  <a:lnTo>
                    <a:pt x="481" y="629"/>
                  </a:lnTo>
                  <a:lnTo>
                    <a:pt x="481" y="629"/>
                  </a:lnTo>
                  <a:lnTo>
                    <a:pt x="481" y="629"/>
                  </a:lnTo>
                  <a:lnTo>
                    <a:pt x="480" y="629"/>
                  </a:lnTo>
                  <a:lnTo>
                    <a:pt x="480" y="629"/>
                  </a:lnTo>
                  <a:lnTo>
                    <a:pt x="478" y="627"/>
                  </a:lnTo>
                  <a:lnTo>
                    <a:pt x="476" y="624"/>
                  </a:lnTo>
                  <a:lnTo>
                    <a:pt x="476" y="622"/>
                  </a:lnTo>
                  <a:lnTo>
                    <a:pt x="472" y="622"/>
                  </a:lnTo>
                  <a:lnTo>
                    <a:pt x="472" y="622"/>
                  </a:lnTo>
                  <a:lnTo>
                    <a:pt x="472" y="622"/>
                  </a:lnTo>
                  <a:lnTo>
                    <a:pt x="472" y="620"/>
                  </a:lnTo>
                  <a:lnTo>
                    <a:pt x="471" y="620"/>
                  </a:lnTo>
                  <a:lnTo>
                    <a:pt x="471" y="620"/>
                  </a:lnTo>
                  <a:lnTo>
                    <a:pt x="469" y="618"/>
                  </a:lnTo>
                  <a:lnTo>
                    <a:pt x="469" y="618"/>
                  </a:lnTo>
                  <a:lnTo>
                    <a:pt x="469" y="620"/>
                  </a:lnTo>
                  <a:lnTo>
                    <a:pt x="469" y="620"/>
                  </a:lnTo>
                  <a:lnTo>
                    <a:pt x="467" y="620"/>
                  </a:lnTo>
                  <a:lnTo>
                    <a:pt x="467" y="618"/>
                  </a:lnTo>
                  <a:lnTo>
                    <a:pt x="465" y="617"/>
                  </a:lnTo>
                  <a:lnTo>
                    <a:pt x="465" y="617"/>
                  </a:lnTo>
                  <a:lnTo>
                    <a:pt x="467" y="615"/>
                  </a:lnTo>
                  <a:lnTo>
                    <a:pt x="465" y="615"/>
                  </a:lnTo>
                  <a:lnTo>
                    <a:pt x="465" y="615"/>
                  </a:lnTo>
                  <a:lnTo>
                    <a:pt x="465" y="615"/>
                  </a:lnTo>
                  <a:lnTo>
                    <a:pt x="463" y="615"/>
                  </a:lnTo>
                  <a:lnTo>
                    <a:pt x="463" y="615"/>
                  </a:lnTo>
                  <a:lnTo>
                    <a:pt x="463" y="615"/>
                  </a:lnTo>
                  <a:lnTo>
                    <a:pt x="463" y="617"/>
                  </a:lnTo>
                  <a:lnTo>
                    <a:pt x="463" y="618"/>
                  </a:lnTo>
                  <a:lnTo>
                    <a:pt x="463" y="617"/>
                  </a:lnTo>
                  <a:lnTo>
                    <a:pt x="463" y="617"/>
                  </a:lnTo>
                  <a:lnTo>
                    <a:pt x="463" y="617"/>
                  </a:lnTo>
                  <a:lnTo>
                    <a:pt x="463" y="615"/>
                  </a:lnTo>
                  <a:lnTo>
                    <a:pt x="462" y="613"/>
                  </a:lnTo>
                  <a:lnTo>
                    <a:pt x="462" y="613"/>
                  </a:lnTo>
                  <a:lnTo>
                    <a:pt x="462" y="613"/>
                  </a:lnTo>
                  <a:lnTo>
                    <a:pt x="460" y="613"/>
                  </a:lnTo>
                  <a:lnTo>
                    <a:pt x="460" y="613"/>
                  </a:lnTo>
                  <a:lnTo>
                    <a:pt x="460" y="611"/>
                  </a:lnTo>
                  <a:lnTo>
                    <a:pt x="460" y="611"/>
                  </a:lnTo>
                  <a:lnTo>
                    <a:pt x="460" y="611"/>
                  </a:lnTo>
                  <a:lnTo>
                    <a:pt x="460" y="609"/>
                  </a:lnTo>
                  <a:lnTo>
                    <a:pt x="458" y="606"/>
                  </a:lnTo>
                  <a:lnTo>
                    <a:pt x="458" y="606"/>
                  </a:lnTo>
                  <a:lnTo>
                    <a:pt x="456" y="604"/>
                  </a:lnTo>
                  <a:lnTo>
                    <a:pt x="456" y="600"/>
                  </a:lnTo>
                  <a:lnTo>
                    <a:pt x="456" y="600"/>
                  </a:lnTo>
                  <a:lnTo>
                    <a:pt x="454" y="597"/>
                  </a:lnTo>
                  <a:lnTo>
                    <a:pt x="454" y="595"/>
                  </a:lnTo>
                  <a:lnTo>
                    <a:pt x="454" y="595"/>
                  </a:lnTo>
                  <a:lnTo>
                    <a:pt x="454" y="593"/>
                  </a:lnTo>
                  <a:lnTo>
                    <a:pt x="454" y="591"/>
                  </a:lnTo>
                  <a:lnTo>
                    <a:pt x="453" y="589"/>
                  </a:lnTo>
                  <a:lnTo>
                    <a:pt x="453" y="589"/>
                  </a:lnTo>
                  <a:lnTo>
                    <a:pt x="453" y="589"/>
                  </a:lnTo>
                  <a:lnTo>
                    <a:pt x="451" y="589"/>
                  </a:lnTo>
                  <a:lnTo>
                    <a:pt x="451" y="588"/>
                  </a:lnTo>
                  <a:lnTo>
                    <a:pt x="451" y="588"/>
                  </a:lnTo>
                  <a:lnTo>
                    <a:pt x="449" y="588"/>
                  </a:lnTo>
                  <a:lnTo>
                    <a:pt x="449" y="588"/>
                  </a:lnTo>
                  <a:lnTo>
                    <a:pt x="449" y="586"/>
                  </a:lnTo>
                  <a:lnTo>
                    <a:pt x="447" y="584"/>
                  </a:lnTo>
                  <a:lnTo>
                    <a:pt x="445" y="584"/>
                  </a:lnTo>
                  <a:lnTo>
                    <a:pt x="443" y="582"/>
                  </a:lnTo>
                  <a:lnTo>
                    <a:pt x="443" y="582"/>
                  </a:lnTo>
                  <a:lnTo>
                    <a:pt x="442" y="580"/>
                  </a:lnTo>
                  <a:lnTo>
                    <a:pt x="442" y="575"/>
                  </a:lnTo>
                  <a:lnTo>
                    <a:pt x="440" y="571"/>
                  </a:lnTo>
                  <a:lnTo>
                    <a:pt x="440" y="566"/>
                  </a:lnTo>
                  <a:lnTo>
                    <a:pt x="438" y="560"/>
                  </a:lnTo>
                  <a:lnTo>
                    <a:pt x="440" y="560"/>
                  </a:lnTo>
                  <a:lnTo>
                    <a:pt x="438" y="559"/>
                  </a:lnTo>
                  <a:lnTo>
                    <a:pt x="436" y="555"/>
                  </a:lnTo>
                  <a:lnTo>
                    <a:pt x="436" y="553"/>
                  </a:lnTo>
                  <a:lnTo>
                    <a:pt x="436" y="551"/>
                  </a:lnTo>
                  <a:lnTo>
                    <a:pt x="433" y="548"/>
                  </a:lnTo>
                  <a:lnTo>
                    <a:pt x="433" y="548"/>
                  </a:lnTo>
                  <a:lnTo>
                    <a:pt x="431" y="546"/>
                  </a:lnTo>
                  <a:lnTo>
                    <a:pt x="429" y="544"/>
                  </a:lnTo>
                  <a:lnTo>
                    <a:pt x="427" y="544"/>
                  </a:lnTo>
                  <a:lnTo>
                    <a:pt x="424" y="541"/>
                  </a:lnTo>
                  <a:lnTo>
                    <a:pt x="424" y="539"/>
                  </a:lnTo>
                  <a:lnTo>
                    <a:pt x="424" y="535"/>
                  </a:lnTo>
                  <a:lnTo>
                    <a:pt x="422" y="533"/>
                  </a:lnTo>
                  <a:lnTo>
                    <a:pt x="422" y="532"/>
                  </a:lnTo>
                  <a:lnTo>
                    <a:pt x="424" y="532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2"/>
                  </a:lnTo>
                  <a:lnTo>
                    <a:pt x="424" y="532"/>
                  </a:lnTo>
                  <a:lnTo>
                    <a:pt x="422" y="530"/>
                  </a:lnTo>
                  <a:lnTo>
                    <a:pt x="420" y="528"/>
                  </a:lnTo>
                  <a:lnTo>
                    <a:pt x="418" y="523"/>
                  </a:lnTo>
                  <a:lnTo>
                    <a:pt x="416" y="523"/>
                  </a:lnTo>
                  <a:lnTo>
                    <a:pt x="416" y="521"/>
                  </a:lnTo>
                  <a:lnTo>
                    <a:pt x="414" y="517"/>
                  </a:lnTo>
                  <a:lnTo>
                    <a:pt x="413" y="513"/>
                  </a:lnTo>
                  <a:lnTo>
                    <a:pt x="411" y="512"/>
                  </a:lnTo>
                  <a:lnTo>
                    <a:pt x="409" y="508"/>
                  </a:lnTo>
                  <a:lnTo>
                    <a:pt x="409" y="506"/>
                  </a:lnTo>
                  <a:lnTo>
                    <a:pt x="409" y="504"/>
                  </a:lnTo>
                  <a:lnTo>
                    <a:pt x="407" y="501"/>
                  </a:lnTo>
                  <a:lnTo>
                    <a:pt x="405" y="499"/>
                  </a:lnTo>
                  <a:lnTo>
                    <a:pt x="404" y="497"/>
                  </a:lnTo>
                  <a:lnTo>
                    <a:pt x="404" y="494"/>
                  </a:lnTo>
                  <a:lnTo>
                    <a:pt x="404" y="494"/>
                  </a:lnTo>
                  <a:lnTo>
                    <a:pt x="402" y="492"/>
                  </a:lnTo>
                  <a:lnTo>
                    <a:pt x="398" y="490"/>
                  </a:lnTo>
                  <a:lnTo>
                    <a:pt x="396" y="485"/>
                  </a:lnTo>
                  <a:lnTo>
                    <a:pt x="396" y="483"/>
                  </a:lnTo>
                  <a:lnTo>
                    <a:pt x="396" y="481"/>
                  </a:lnTo>
                  <a:lnTo>
                    <a:pt x="395" y="481"/>
                  </a:lnTo>
                  <a:lnTo>
                    <a:pt x="395" y="481"/>
                  </a:lnTo>
                  <a:lnTo>
                    <a:pt x="393" y="479"/>
                  </a:lnTo>
                  <a:lnTo>
                    <a:pt x="393" y="477"/>
                  </a:lnTo>
                  <a:lnTo>
                    <a:pt x="393" y="477"/>
                  </a:lnTo>
                  <a:lnTo>
                    <a:pt x="395" y="475"/>
                  </a:lnTo>
                  <a:lnTo>
                    <a:pt x="395" y="475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5"/>
                  </a:lnTo>
                  <a:lnTo>
                    <a:pt x="396" y="479"/>
                  </a:lnTo>
                  <a:lnTo>
                    <a:pt x="396" y="481"/>
                  </a:lnTo>
                  <a:lnTo>
                    <a:pt x="398" y="481"/>
                  </a:lnTo>
                  <a:lnTo>
                    <a:pt x="400" y="483"/>
                  </a:lnTo>
                  <a:lnTo>
                    <a:pt x="400" y="485"/>
                  </a:lnTo>
                  <a:lnTo>
                    <a:pt x="400" y="486"/>
                  </a:lnTo>
                  <a:lnTo>
                    <a:pt x="402" y="488"/>
                  </a:lnTo>
                  <a:lnTo>
                    <a:pt x="404" y="490"/>
                  </a:lnTo>
                  <a:lnTo>
                    <a:pt x="404" y="492"/>
                  </a:lnTo>
                  <a:lnTo>
                    <a:pt x="407" y="495"/>
                  </a:lnTo>
                  <a:lnTo>
                    <a:pt x="407" y="495"/>
                  </a:lnTo>
                  <a:lnTo>
                    <a:pt x="409" y="495"/>
                  </a:lnTo>
                  <a:lnTo>
                    <a:pt x="411" y="495"/>
                  </a:lnTo>
                  <a:lnTo>
                    <a:pt x="411" y="494"/>
                  </a:lnTo>
                  <a:lnTo>
                    <a:pt x="411" y="494"/>
                  </a:lnTo>
                  <a:lnTo>
                    <a:pt x="411" y="492"/>
                  </a:lnTo>
                  <a:lnTo>
                    <a:pt x="411" y="490"/>
                  </a:lnTo>
                  <a:lnTo>
                    <a:pt x="411" y="486"/>
                  </a:lnTo>
                  <a:lnTo>
                    <a:pt x="413" y="483"/>
                  </a:lnTo>
                  <a:lnTo>
                    <a:pt x="413" y="481"/>
                  </a:lnTo>
                  <a:lnTo>
                    <a:pt x="413" y="479"/>
                  </a:lnTo>
                  <a:lnTo>
                    <a:pt x="413" y="481"/>
                  </a:lnTo>
                  <a:lnTo>
                    <a:pt x="413" y="483"/>
                  </a:lnTo>
                  <a:lnTo>
                    <a:pt x="413" y="485"/>
                  </a:lnTo>
                  <a:lnTo>
                    <a:pt x="413" y="488"/>
                  </a:lnTo>
                  <a:lnTo>
                    <a:pt x="413" y="492"/>
                  </a:lnTo>
                  <a:lnTo>
                    <a:pt x="413" y="492"/>
                  </a:lnTo>
                  <a:lnTo>
                    <a:pt x="413" y="492"/>
                  </a:lnTo>
                  <a:lnTo>
                    <a:pt x="413" y="492"/>
                  </a:lnTo>
                  <a:lnTo>
                    <a:pt x="414" y="492"/>
                  </a:lnTo>
                  <a:lnTo>
                    <a:pt x="416" y="492"/>
                  </a:lnTo>
                  <a:lnTo>
                    <a:pt x="416" y="492"/>
                  </a:lnTo>
                  <a:lnTo>
                    <a:pt x="418" y="497"/>
                  </a:lnTo>
                  <a:lnTo>
                    <a:pt x="420" y="499"/>
                  </a:lnTo>
                  <a:lnTo>
                    <a:pt x="422" y="501"/>
                  </a:lnTo>
                  <a:lnTo>
                    <a:pt x="422" y="501"/>
                  </a:lnTo>
                  <a:lnTo>
                    <a:pt x="424" y="504"/>
                  </a:lnTo>
                  <a:lnTo>
                    <a:pt x="425" y="504"/>
                  </a:lnTo>
                  <a:lnTo>
                    <a:pt x="425" y="506"/>
                  </a:lnTo>
                  <a:lnTo>
                    <a:pt x="427" y="510"/>
                  </a:lnTo>
                  <a:lnTo>
                    <a:pt x="429" y="512"/>
                  </a:lnTo>
                  <a:lnTo>
                    <a:pt x="431" y="513"/>
                  </a:lnTo>
                  <a:lnTo>
                    <a:pt x="431" y="513"/>
                  </a:lnTo>
                  <a:lnTo>
                    <a:pt x="431" y="515"/>
                  </a:lnTo>
                  <a:lnTo>
                    <a:pt x="433" y="517"/>
                  </a:lnTo>
                  <a:lnTo>
                    <a:pt x="434" y="519"/>
                  </a:lnTo>
                  <a:lnTo>
                    <a:pt x="436" y="523"/>
                  </a:lnTo>
                  <a:lnTo>
                    <a:pt x="436" y="523"/>
                  </a:lnTo>
                  <a:lnTo>
                    <a:pt x="436" y="524"/>
                  </a:lnTo>
                  <a:lnTo>
                    <a:pt x="436" y="526"/>
                  </a:lnTo>
                  <a:lnTo>
                    <a:pt x="436" y="528"/>
                  </a:lnTo>
                  <a:lnTo>
                    <a:pt x="438" y="528"/>
                  </a:lnTo>
                  <a:lnTo>
                    <a:pt x="438" y="528"/>
                  </a:lnTo>
                  <a:lnTo>
                    <a:pt x="440" y="528"/>
                  </a:lnTo>
                  <a:lnTo>
                    <a:pt x="440" y="528"/>
                  </a:lnTo>
                  <a:lnTo>
                    <a:pt x="442" y="530"/>
                  </a:lnTo>
                  <a:lnTo>
                    <a:pt x="442" y="530"/>
                  </a:lnTo>
                  <a:lnTo>
                    <a:pt x="442" y="530"/>
                  </a:lnTo>
                  <a:lnTo>
                    <a:pt x="443" y="532"/>
                  </a:lnTo>
                  <a:lnTo>
                    <a:pt x="445" y="533"/>
                  </a:lnTo>
                  <a:lnTo>
                    <a:pt x="449" y="537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51" y="541"/>
                  </a:lnTo>
                  <a:lnTo>
                    <a:pt x="451" y="542"/>
                  </a:lnTo>
                  <a:lnTo>
                    <a:pt x="451" y="544"/>
                  </a:lnTo>
                  <a:lnTo>
                    <a:pt x="453" y="544"/>
                  </a:lnTo>
                  <a:lnTo>
                    <a:pt x="453" y="548"/>
                  </a:lnTo>
                  <a:lnTo>
                    <a:pt x="453" y="550"/>
                  </a:lnTo>
                  <a:lnTo>
                    <a:pt x="453" y="550"/>
                  </a:lnTo>
                  <a:lnTo>
                    <a:pt x="453" y="550"/>
                  </a:lnTo>
                  <a:lnTo>
                    <a:pt x="453" y="551"/>
                  </a:lnTo>
                  <a:lnTo>
                    <a:pt x="453" y="553"/>
                  </a:lnTo>
                  <a:lnTo>
                    <a:pt x="454" y="560"/>
                  </a:lnTo>
                  <a:lnTo>
                    <a:pt x="454" y="56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58" y="566"/>
                  </a:lnTo>
                  <a:lnTo>
                    <a:pt x="460" y="566"/>
                  </a:lnTo>
                  <a:lnTo>
                    <a:pt x="462" y="568"/>
                  </a:lnTo>
                  <a:lnTo>
                    <a:pt x="462" y="568"/>
                  </a:lnTo>
                  <a:lnTo>
                    <a:pt x="463" y="568"/>
                  </a:lnTo>
                  <a:lnTo>
                    <a:pt x="465" y="570"/>
                  </a:lnTo>
                  <a:lnTo>
                    <a:pt x="465" y="570"/>
                  </a:lnTo>
                  <a:lnTo>
                    <a:pt x="467" y="571"/>
                  </a:lnTo>
                  <a:lnTo>
                    <a:pt x="469" y="573"/>
                  </a:lnTo>
                  <a:lnTo>
                    <a:pt x="469" y="573"/>
                  </a:lnTo>
                  <a:lnTo>
                    <a:pt x="469" y="575"/>
                  </a:lnTo>
                  <a:lnTo>
                    <a:pt x="471" y="577"/>
                  </a:lnTo>
                  <a:lnTo>
                    <a:pt x="472" y="579"/>
                  </a:lnTo>
                  <a:lnTo>
                    <a:pt x="472" y="580"/>
                  </a:lnTo>
                  <a:lnTo>
                    <a:pt x="472" y="582"/>
                  </a:lnTo>
                  <a:lnTo>
                    <a:pt x="472" y="582"/>
                  </a:lnTo>
                  <a:lnTo>
                    <a:pt x="472" y="582"/>
                  </a:lnTo>
                  <a:lnTo>
                    <a:pt x="474" y="588"/>
                  </a:lnTo>
                  <a:lnTo>
                    <a:pt x="478" y="589"/>
                  </a:lnTo>
                  <a:lnTo>
                    <a:pt x="478" y="591"/>
                  </a:lnTo>
                  <a:lnTo>
                    <a:pt x="478" y="591"/>
                  </a:lnTo>
                  <a:lnTo>
                    <a:pt x="481" y="595"/>
                  </a:lnTo>
                  <a:lnTo>
                    <a:pt x="483" y="597"/>
                  </a:lnTo>
                  <a:lnTo>
                    <a:pt x="483" y="598"/>
                  </a:lnTo>
                  <a:lnTo>
                    <a:pt x="483" y="598"/>
                  </a:lnTo>
                  <a:lnTo>
                    <a:pt x="487" y="602"/>
                  </a:lnTo>
                  <a:lnTo>
                    <a:pt x="487" y="604"/>
                  </a:lnTo>
                  <a:lnTo>
                    <a:pt x="487" y="606"/>
                  </a:lnTo>
                  <a:lnTo>
                    <a:pt x="487" y="606"/>
                  </a:lnTo>
                  <a:lnTo>
                    <a:pt x="487" y="608"/>
                  </a:lnTo>
                  <a:lnTo>
                    <a:pt x="487" y="609"/>
                  </a:lnTo>
                  <a:lnTo>
                    <a:pt x="487" y="611"/>
                  </a:lnTo>
                  <a:lnTo>
                    <a:pt x="487" y="611"/>
                  </a:lnTo>
                  <a:lnTo>
                    <a:pt x="487" y="613"/>
                  </a:lnTo>
                  <a:lnTo>
                    <a:pt x="487" y="615"/>
                  </a:lnTo>
                  <a:lnTo>
                    <a:pt x="487" y="615"/>
                  </a:lnTo>
                  <a:lnTo>
                    <a:pt x="487" y="615"/>
                  </a:lnTo>
                  <a:lnTo>
                    <a:pt x="487" y="615"/>
                  </a:lnTo>
                  <a:lnTo>
                    <a:pt x="487" y="615"/>
                  </a:lnTo>
                  <a:lnTo>
                    <a:pt x="487" y="617"/>
                  </a:lnTo>
                  <a:lnTo>
                    <a:pt x="489" y="618"/>
                  </a:lnTo>
                  <a:lnTo>
                    <a:pt x="489" y="620"/>
                  </a:lnTo>
                  <a:lnTo>
                    <a:pt x="489" y="620"/>
                  </a:lnTo>
                  <a:lnTo>
                    <a:pt x="491" y="622"/>
                  </a:lnTo>
                  <a:lnTo>
                    <a:pt x="491" y="624"/>
                  </a:lnTo>
                  <a:lnTo>
                    <a:pt x="491" y="627"/>
                  </a:lnTo>
                  <a:lnTo>
                    <a:pt x="492" y="629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2" y="636"/>
                  </a:lnTo>
                  <a:lnTo>
                    <a:pt x="494" y="638"/>
                  </a:lnTo>
                  <a:lnTo>
                    <a:pt x="496" y="642"/>
                  </a:lnTo>
                  <a:lnTo>
                    <a:pt x="498" y="642"/>
                  </a:lnTo>
                  <a:lnTo>
                    <a:pt x="500" y="642"/>
                  </a:lnTo>
                  <a:lnTo>
                    <a:pt x="500" y="642"/>
                  </a:lnTo>
                  <a:lnTo>
                    <a:pt x="501" y="642"/>
                  </a:lnTo>
                  <a:lnTo>
                    <a:pt x="503" y="640"/>
                  </a:lnTo>
                  <a:lnTo>
                    <a:pt x="507" y="640"/>
                  </a:lnTo>
                  <a:lnTo>
                    <a:pt x="509" y="640"/>
                  </a:lnTo>
                  <a:lnTo>
                    <a:pt x="510" y="638"/>
                  </a:lnTo>
                  <a:lnTo>
                    <a:pt x="512" y="635"/>
                  </a:lnTo>
                  <a:lnTo>
                    <a:pt x="514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19" y="633"/>
                  </a:lnTo>
                  <a:lnTo>
                    <a:pt x="519" y="635"/>
                  </a:lnTo>
                  <a:lnTo>
                    <a:pt x="521" y="635"/>
                  </a:lnTo>
                  <a:lnTo>
                    <a:pt x="525" y="633"/>
                  </a:lnTo>
                  <a:lnTo>
                    <a:pt x="525" y="633"/>
                  </a:lnTo>
                  <a:lnTo>
                    <a:pt x="529" y="631"/>
                  </a:lnTo>
                  <a:lnTo>
                    <a:pt x="529" y="629"/>
                  </a:lnTo>
                  <a:lnTo>
                    <a:pt x="530" y="629"/>
                  </a:lnTo>
                  <a:lnTo>
                    <a:pt x="532" y="629"/>
                  </a:lnTo>
                  <a:lnTo>
                    <a:pt x="536" y="629"/>
                  </a:lnTo>
                  <a:lnTo>
                    <a:pt x="536" y="629"/>
                  </a:lnTo>
                  <a:lnTo>
                    <a:pt x="536" y="627"/>
                  </a:lnTo>
                  <a:lnTo>
                    <a:pt x="538" y="627"/>
                  </a:lnTo>
                  <a:lnTo>
                    <a:pt x="539" y="626"/>
                  </a:lnTo>
                  <a:lnTo>
                    <a:pt x="539" y="624"/>
                  </a:lnTo>
                  <a:lnTo>
                    <a:pt x="539" y="624"/>
                  </a:lnTo>
                  <a:lnTo>
                    <a:pt x="541" y="622"/>
                  </a:lnTo>
                  <a:lnTo>
                    <a:pt x="543" y="620"/>
                  </a:lnTo>
                  <a:lnTo>
                    <a:pt x="547" y="620"/>
                  </a:lnTo>
                  <a:lnTo>
                    <a:pt x="547" y="620"/>
                  </a:lnTo>
                  <a:lnTo>
                    <a:pt x="550" y="618"/>
                  </a:lnTo>
                  <a:lnTo>
                    <a:pt x="552" y="618"/>
                  </a:lnTo>
                  <a:lnTo>
                    <a:pt x="554" y="617"/>
                  </a:lnTo>
                  <a:lnTo>
                    <a:pt x="556" y="617"/>
                  </a:lnTo>
                  <a:lnTo>
                    <a:pt x="558" y="617"/>
                  </a:lnTo>
                  <a:lnTo>
                    <a:pt x="559" y="615"/>
                  </a:lnTo>
                  <a:lnTo>
                    <a:pt x="559" y="613"/>
                  </a:lnTo>
                  <a:lnTo>
                    <a:pt x="561" y="613"/>
                  </a:lnTo>
                  <a:lnTo>
                    <a:pt x="563" y="613"/>
                  </a:lnTo>
                  <a:lnTo>
                    <a:pt x="565" y="613"/>
                  </a:lnTo>
                  <a:lnTo>
                    <a:pt x="565" y="613"/>
                  </a:lnTo>
                  <a:lnTo>
                    <a:pt x="565" y="611"/>
                  </a:lnTo>
                  <a:lnTo>
                    <a:pt x="565" y="609"/>
                  </a:lnTo>
                  <a:lnTo>
                    <a:pt x="565" y="609"/>
                  </a:lnTo>
                  <a:lnTo>
                    <a:pt x="565" y="606"/>
                  </a:lnTo>
                  <a:lnTo>
                    <a:pt x="567" y="606"/>
                  </a:lnTo>
                  <a:lnTo>
                    <a:pt x="567" y="604"/>
                  </a:lnTo>
                  <a:lnTo>
                    <a:pt x="570" y="602"/>
                  </a:lnTo>
                  <a:lnTo>
                    <a:pt x="574" y="600"/>
                  </a:lnTo>
                  <a:lnTo>
                    <a:pt x="576" y="600"/>
                  </a:lnTo>
                  <a:lnTo>
                    <a:pt x="577" y="598"/>
                  </a:lnTo>
                  <a:lnTo>
                    <a:pt x="579" y="598"/>
                  </a:lnTo>
                  <a:lnTo>
                    <a:pt x="581" y="597"/>
                  </a:lnTo>
                  <a:lnTo>
                    <a:pt x="583" y="598"/>
                  </a:lnTo>
                  <a:lnTo>
                    <a:pt x="585" y="598"/>
                  </a:lnTo>
                  <a:lnTo>
                    <a:pt x="585" y="598"/>
                  </a:lnTo>
                  <a:lnTo>
                    <a:pt x="585" y="598"/>
                  </a:lnTo>
                  <a:lnTo>
                    <a:pt x="586" y="597"/>
                  </a:lnTo>
                  <a:lnTo>
                    <a:pt x="588" y="595"/>
                  </a:lnTo>
                  <a:lnTo>
                    <a:pt x="588" y="595"/>
                  </a:lnTo>
                  <a:lnTo>
                    <a:pt x="586" y="593"/>
                  </a:lnTo>
                  <a:lnTo>
                    <a:pt x="586" y="593"/>
                  </a:lnTo>
                  <a:lnTo>
                    <a:pt x="588" y="591"/>
                  </a:lnTo>
                  <a:lnTo>
                    <a:pt x="588" y="589"/>
                  </a:lnTo>
                  <a:lnTo>
                    <a:pt x="594" y="589"/>
                  </a:lnTo>
                  <a:lnTo>
                    <a:pt x="596" y="589"/>
                  </a:lnTo>
                  <a:lnTo>
                    <a:pt x="596" y="588"/>
                  </a:lnTo>
                  <a:lnTo>
                    <a:pt x="597" y="586"/>
                  </a:lnTo>
                  <a:lnTo>
                    <a:pt x="597" y="584"/>
                  </a:lnTo>
                  <a:lnTo>
                    <a:pt x="597" y="582"/>
                  </a:lnTo>
                  <a:lnTo>
                    <a:pt x="597" y="580"/>
                  </a:lnTo>
                  <a:lnTo>
                    <a:pt x="599" y="579"/>
                  </a:lnTo>
                  <a:lnTo>
                    <a:pt x="601" y="579"/>
                  </a:lnTo>
                  <a:lnTo>
                    <a:pt x="601" y="579"/>
                  </a:lnTo>
                  <a:lnTo>
                    <a:pt x="601" y="579"/>
                  </a:lnTo>
                  <a:lnTo>
                    <a:pt x="603" y="579"/>
                  </a:lnTo>
                  <a:lnTo>
                    <a:pt x="605" y="579"/>
                  </a:lnTo>
                  <a:lnTo>
                    <a:pt x="606" y="577"/>
                  </a:lnTo>
                  <a:lnTo>
                    <a:pt x="606" y="577"/>
                  </a:lnTo>
                  <a:lnTo>
                    <a:pt x="605" y="575"/>
                  </a:lnTo>
                  <a:lnTo>
                    <a:pt x="605" y="575"/>
                  </a:lnTo>
                  <a:lnTo>
                    <a:pt x="605" y="573"/>
                  </a:lnTo>
                  <a:lnTo>
                    <a:pt x="605" y="571"/>
                  </a:lnTo>
                  <a:lnTo>
                    <a:pt x="605" y="570"/>
                  </a:lnTo>
                  <a:lnTo>
                    <a:pt x="605" y="568"/>
                  </a:lnTo>
                  <a:lnTo>
                    <a:pt x="606" y="564"/>
                  </a:lnTo>
                  <a:lnTo>
                    <a:pt x="606" y="562"/>
                  </a:lnTo>
                  <a:lnTo>
                    <a:pt x="606" y="562"/>
                  </a:lnTo>
                  <a:lnTo>
                    <a:pt x="608" y="562"/>
                  </a:lnTo>
                  <a:lnTo>
                    <a:pt x="608" y="564"/>
                  </a:lnTo>
                  <a:lnTo>
                    <a:pt x="608" y="564"/>
                  </a:lnTo>
                  <a:lnTo>
                    <a:pt x="610" y="564"/>
                  </a:lnTo>
                  <a:lnTo>
                    <a:pt x="610" y="564"/>
                  </a:lnTo>
                  <a:lnTo>
                    <a:pt x="612" y="560"/>
                  </a:lnTo>
                  <a:lnTo>
                    <a:pt x="612" y="560"/>
                  </a:lnTo>
                  <a:lnTo>
                    <a:pt x="612" y="557"/>
                  </a:lnTo>
                  <a:lnTo>
                    <a:pt x="612" y="555"/>
                  </a:lnTo>
                  <a:lnTo>
                    <a:pt x="614" y="553"/>
                  </a:lnTo>
                  <a:lnTo>
                    <a:pt x="615" y="550"/>
                  </a:lnTo>
                  <a:lnTo>
                    <a:pt x="617" y="548"/>
                  </a:lnTo>
                  <a:lnTo>
                    <a:pt x="617" y="546"/>
                  </a:lnTo>
                  <a:lnTo>
                    <a:pt x="617" y="544"/>
                  </a:lnTo>
                  <a:lnTo>
                    <a:pt x="617" y="544"/>
                  </a:lnTo>
                  <a:lnTo>
                    <a:pt x="617" y="542"/>
                  </a:lnTo>
                  <a:lnTo>
                    <a:pt x="615" y="542"/>
                  </a:lnTo>
                  <a:lnTo>
                    <a:pt x="615" y="542"/>
                  </a:lnTo>
                  <a:lnTo>
                    <a:pt x="614" y="542"/>
                  </a:lnTo>
                  <a:lnTo>
                    <a:pt x="612" y="541"/>
                  </a:lnTo>
                  <a:lnTo>
                    <a:pt x="612" y="539"/>
                  </a:lnTo>
                  <a:lnTo>
                    <a:pt x="612" y="537"/>
                  </a:lnTo>
                  <a:lnTo>
                    <a:pt x="610" y="537"/>
                  </a:lnTo>
                  <a:lnTo>
                    <a:pt x="610" y="537"/>
                  </a:lnTo>
                  <a:lnTo>
                    <a:pt x="608" y="535"/>
                  </a:lnTo>
                  <a:lnTo>
                    <a:pt x="608" y="535"/>
                  </a:lnTo>
                  <a:lnTo>
                    <a:pt x="606" y="533"/>
                  </a:lnTo>
                  <a:lnTo>
                    <a:pt x="605" y="532"/>
                  </a:lnTo>
                  <a:lnTo>
                    <a:pt x="605" y="532"/>
                  </a:lnTo>
                  <a:lnTo>
                    <a:pt x="603" y="532"/>
                  </a:lnTo>
                  <a:lnTo>
                    <a:pt x="599" y="532"/>
                  </a:lnTo>
                  <a:lnTo>
                    <a:pt x="597" y="530"/>
                  </a:lnTo>
                  <a:lnTo>
                    <a:pt x="596" y="530"/>
                  </a:lnTo>
                  <a:lnTo>
                    <a:pt x="594" y="528"/>
                  </a:lnTo>
                  <a:lnTo>
                    <a:pt x="592" y="528"/>
                  </a:lnTo>
                  <a:lnTo>
                    <a:pt x="590" y="526"/>
                  </a:lnTo>
                  <a:lnTo>
                    <a:pt x="588" y="524"/>
                  </a:lnTo>
                  <a:lnTo>
                    <a:pt x="588" y="524"/>
                  </a:lnTo>
                  <a:lnTo>
                    <a:pt x="588" y="523"/>
                  </a:lnTo>
                  <a:lnTo>
                    <a:pt x="586" y="521"/>
                  </a:lnTo>
                  <a:lnTo>
                    <a:pt x="586" y="519"/>
                  </a:lnTo>
                  <a:lnTo>
                    <a:pt x="585" y="513"/>
                  </a:lnTo>
                  <a:lnTo>
                    <a:pt x="585" y="513"/>
                  </a:lnTo>
                  <a:lnTo>
                    <a:pt x="585" y="512"/>
                  </a:lnTo>
                  <a:lnTo>
                    <a:pt x="585" y="510"/>
                  </a:lnTo>
                  <a:lnTo>
                    <a:pt x="585" y="508"/>
                  </a:lnTo>
                  <a:lnTo>
                    <a:pt x="585" y="508"/>
                  </a:lnTo>
                  <a:lnTo>
                    <a:pt x="585" y="508"/>
                  </a:lnTo>
                  <a:lnTo>
                    <a:pt x="585" y="508"/>
                  </a:lnTo>
                  <a:lnTo>
                    <a:pt x="585" y="506"/>
                  </a:lnTo>
                  <a:lnTo>
                    <a:pt x="585" y="506"/>
                  </a:lnTo>
                  <a:lnTo>
                    <a:pt x="585" y="506"/>
                  </a:lnTo>
                  <a:lnTo>
                    <a:pt x="583" y="506"/>
                  </a:lnTo>
                  <a:lnTo>
                    <a:pt x="583" y="508"/>
                  </a:lnTo>
                  <a:lnTo>
                    <a:pt x="583" y="510"/>
                  </a:lnTo>
                  <a:lnTo>
                    <a:pt x="581" y="512"/>
                  </a:lnTo>
                  <a:lnTo>
                    <a:pt x="579" y="513"/>
                  </a:lnTo>
                  <a:lnTo>
                    <a:pt x="579" y="513"/>
                  </a:lnTo>
                  <a:lnTo>
                    <a:pt x="579" y="513"/>
                  </a:lnTo>
                  <a:lnTo>
                    <a:pt x="579" y="515"/>
                  </a:lnTo>
                  <a:lnTo>
                    <a:pt x="579" y="515"/>
                  </a:lnTo>
                  <a:lnTo>
                    <a:pt x="579" y="517"/>
                  </a:lnTo>
                  <a:lnTo>
                    <a:pt x="577" y="517"/>
                  </a:lnTo>
                  <a:lnTo>
                    <a:pt x="577" y="517"/>
                  </a:lnTo>
                  <a:lnTo>
                    <a:pt x="576" y="519"/>
                  </a:lnTo>
                  <a:lnTo>
                    <a:pt x="576" y="519"/>
                  </a:lnTo>
                  <a:lnTo>
                    <a:pt x="576" y="519"/>
                  </a:lnTo>
                  <a:lnTo>
                    <a:pt x="576" y="521"/>
                  </a:lnTo>
                  <a:lnTo>
                    <a:pt x="574" y="521"/>
                  </a:lnTo>
                  <a:lnTo>
                    <a:pt x="574" y="523"/>
                  </a:lnTo>
                  <a:lnTo>
                    <a:pt x="574" y="523"/>
                  </a:lnTo>
                  <a:lnTo>
                    <a:pt x="574" y="523"/>
                  </a:lnTo>
                  <a:lnTo>
                    <a:pt x="574" y="524"/>
                  </a:lnTo>
                  <a:lnTo>
                    <a:pt x="574" y="524"/>
                  </a:lnTo>
                  <a:lnTo>
                    <a:pt x="572" y="524"/>
                  </a:lnTo>
                  <a:lnTo>
                    <a:pt x="572" y="524"/>
                  </a:lnTo>
                  <a:lnTo>
                    <a:pt x="572" y="526"/>
                  </a:lnTo>
                  <a:lnTo>
                    <a:pt x="572" y="526"/>
                  </a:lnTo>
                  <a:lnTo>
                    <a:pt x="572" y="526"/>
                  </a:lnTo>
                  <a:lnTo>
                    <a:pt x="572" y="526"/>
                  </a:lnTo>
                  <a:lnTo>
                    <a:pt x="570" y="528"/>
                  </a:lnTo>
                  <a:lnTo>
                    <a:pt x="570" y="528"/>
                  </a:lnTo>
                  <a:lnTo>
                    <a:pt x="568" y="528"/>
                  </a:lnTo>
                  <a:lnTo>
                    <a:pt x="565" y="528"/>
                  </a:lnTo>
                  <a:lnTo>
                    <a:pt x="565" y="528"/>
                  </a:lnTo>
                  <a:lnTo>
                    <a:pt x="563" y="528"/>
                  </a:lnTo>
                  <a:lnTo>
                    <a:pt x="561" y="528"/>
                  </a:lnTo>
                  <a:lnTo>
                    <a:pt x="559" y="528"/>
                  </a:lnTo>
                  <a:lnTo>
                    <a:pt x="558" y="528"/>
                  </a:lnTo>
                  <a:lnTo>
                    <a:pt x="556" y="530"/>
                  </a:lnTo>
                  <a:lnTo>
                    <a:pt x="556" y="530"/>
                  </a:lnTo>
                  <a:lnTo>
                    <a:pt x="554" y="530"/>
                  </a:lnTo>
                  <a:lnTo>
                    <a:pt x="552" y="530"/>
                  </a:lnTo>
                  <a:lnTo>
                    <a:pt x="552" y="528"/>
                  </a:lnTo>
                  <a:lnTo>
                    <a:pt x="550" y="528"/>
                  </a:lnTo>
                  <a:lnTo>
                    <a:pt x="550" y="528"/>
                  </a:lnTo>
                  <a:lnTo>
                    <a:pt x="548" y="528"/>
                  </a:lnTo>
                  <a:lnTo>
                    <a:pt x="548" y="528"/>
                  </a:lnTo>
                  <a:lnTo>
                    <a:pt x="548" y="526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48" y="523"/>
                  </a:lnTo>
                  <a:lnTo>
                    <a:pt x="548" y="523"/>
                  </a:lnTo>
                  <a:lnTo>
                    <a:pt x="548" y="523"/>
                  </a:lnTo>
                  <a:lnTo>
                    <a:pt x="548" y="521"/>
                  </a:lnTo>
                  <a:lnTo>
                    <a:pt x="548" y="519"/>
                  </a:lnTo>
                  <a:lnTo>
                    <a:pt x="548" y="517"/>
                  </a:lnTo>
                  <a:lnTo>
                    <a:pt x="548" y="517"/>
                  </a:lnTo>
                  <a:lnTo>
                    <a:pt x="547" y="515"/>
                  </a:lnTo>
                  <a:lnTo>
                    <a:pt x="547" y="513"/>
                  </a:lnTo>
                  <a:lnTo>
                    <a:pt x="548" y="513"/>
                  </a:lnTo>
                  <a:lnTo>
                    <a:pt x="547" y="513"/>
                  </a:lnTo>
                  <a:lnTo>
                    <a:pt x="548" y="513"/>
                  </a:lnTo>
                  <a:lnTo>
                    <a:pt x="547" y="512"/>
                  </a:lnTo>
                  <a:lnTo>
                    <a:pt x="548" y="512"/>
                  </a:lnTo>
                  <a:lnTo>
                    <a:pt x="547" y="512"/>
                  </a:lnTo>
                  <a:lnTo>
                    <a:pt x="547" y="510"/>
                  </a:lnTo>
                  <a:lnTo>
                    <a:pt x="547" y="510"/>
                  </a:lnTo>
                  <a:lnTo>
                    <a:pt x="547" y="510"/>
                  </a:lnTo>
                  <a:lnTo>
                    <a:pt x="545" y="508"/>
                  </a:lnTo>
                  <a:lnTo>
                    <a:pt x="545" y="508"/>
                  </a:lnTo>
                  <a:lnTo>
                    <a:pt x="543" y="510"/>
                  </a:lnTo>
                  <a:lnTo>
                    <a:pt x="543" y="510"/>
                  </a:lnTo>
                  <a:lnTo>
                    <a:pt x="543" y="513"/>
                  </a:lnTo>
                  <a:lnTo>
                    <a:pt x="543" y="513"/>
                  </a:lnTo>
                  <a:lnTo>
                    <a:pt x="541" y="515"/>
                  </a:lnTo>
                  <a:lnTo>
                    <a:pt x="543" y="517"/>
                  </a:lnTo>
                  <a:lnTo>
                    <a:pt x="543" y="517"/>
                  </a:lnTo>
                  <a:lnTo>
                    <a:pt x="543" y="519"/>
                  </a:lnTo>
                  <a:lnTo>
                    <a:pt x="543" y="519"/>
                  </a:lnTo>
                  <a:lnTo>
                    <a:pt x="543" y="519"/>
                  </a:lnTo>
                  <a:lnTo>
                    <a:pt x="543" y="521"/>
                  </a:lnTo>
                  <a:lnTo>
                    <a:pt x="543" y="521"/>
                  </a:lnTo>
                  <a:lnTo>
                    <a:pt x="543" y="523"/>
                  </a:lnTo>
                  <a:lnTo>
                    <a:pt x="543" y="523"/>
                  </a:lnTo>
                  <a:lnTo>
                    <a:pt x="543" y="523"/>
                  </a:lnTo>
                  <a:lnTo>
                    <a:pt x="543" y="523"/>
                  </a:lnTo>
                  <a:lnTo>
                    <a:pt x="541" y="521"/>
                  </a:lnTo>
                  <a:lnTo>
                    <a:pt x="541" y="521"/>
                  </a:lnTo>
                  <a:lnTo>
                    <a:pt x="541" y="519"/>
                  </a:lnTo>
                  <a:lnTo>
                    <a:pt x="539" y="517"/>
                  </a:lnTo>
                  <a:lnTo>
                    <a:pt x="538" y="513"/>
                  </a:lnTo>
                  <a:lnTo>
                    <a:pt x="536" y="512"/>
                  </a:lnTo>
                  <a:lnTo>
                    <a:pt x="536" y="510"/>
                  </a:lnTo>
                  <a:lnTo>
                    <a:pt x="536" y="508"/>
                  </a:lnTo>
                  <a:lnTo>
                    <a:pt x="536" y="508"/>
                  </a:lnTo>
                  <a:lnTo>
                    <a:pt x="536" y="508"/>
                  </a:lnTo>
                  <a:lnTo>
                    <a:pt x="534" y="506"/>
                  </a:lnTo>
                  <a:lnTo>
                    <a:pt x="534" y="504"/>
                  </a:lnTo>
                  <a:lnTo>
                    <a:pt x="534" y="504"/>
                  </a:lnTo>
                  <a:lnTo>
                    <a:pt x="534" y="503"/>
                  </a:lnTo>
                  <a:lnTo>
                    <a:pt x="534" y="503"/>
                  </a:lnTo>
                  <a:lnTo>
                    <a:pt x="530" y="501"/>
                  </a:lnTo>
                  <a:lnTo>
                    <a:pt x="530" y="499"/>
                  </a:lnTo>
                  <a:lnTo>
                    <a:pt x="529" y="499"/>
                  </a:lnTo>
                  <a:lnTo>
                    <a:pt x="529" y="497"/>
                  </a:lnTo>
                  <a:lnTo>
                    <a:pt x="527" y="497"/>
                  </a:lnTo>
                  <a:lnTo>
                    <a:pt x="529" y="497"/>
                  </a:lnTo>
                  <a:lnTo>
                    <a:pt x="529" y="495"/>
                  </a:lnTo>
                  <a:lnTo>
                    <a:pt x="525" y="495"/>
                  </a:lnTo>
                  <a:lnTo>
                    <a:pt x="523" y="494"/>
                  </a:lnTo>
                  <a:lnTo>
                    <a:pt x="523" y="492"/>
                  </a:lnTo>
                  <a:lnTo>
                    <a:pt x="521" y="490"/>
                  </a:lnTo>
                  <a:lnTo>
                    <a:pt x="521" y="488"/>
                  </a:lnTo>
                  <a:lnTo>
                    <a:pt x="519" y="488"/>
                  </a:lnTo>
                  <a:lnTo>
                    <a:pt x="519" y="486"/>
                  </a:lnTo>
                  <a:lnTo>
                    <a:pt x="519" y="486"/>
                  </a:lnTo>
                  <a:lnTo>
                    <a:pt x="518" y="485"/>
                  </a:lnTo>
                  <a:lnTo>
                    <a:pt x="518" y="483"/>
                  </a:lnTo>
                  <a:lnTo>
                    <a:pt x="518" y="483"/>
                  </a:lnTo>
                  <a:lnTo>
                    <a:pt x="516" y="479"/>
                  </a:lnTo>
                  <a:lnTo>
                    <a:pt x="514" y="479"/>
                  </a:lnTo>
                  <a:lnTo>
                    <a:pt x="512" y="479"/>
                  </a:lnTo>
                  <a:lnTo>
                    <a:pt x="512" y="477"/>
                  </a:lnTo>
                  <a:lnTo>
                    <a:pt x="514" y="477"/>
                  </a:lnTo>
                  <a:lnTo>
                    <a:pt x="514" y="477"/>
                  </a:lnTo>
                  <a:lnTo>
                    <a:pt x="516" y="477"/>
                  </a:lnTo>
                  <a:lnTo>
                    <a:pt x="516" y="475"/>
                  </a:lnTo>
                  <a:lnTo>
                    <a:pt x="516" y="474"/>
                  </a:lnTo>
                  <a:lnTo>
                    <a:pt x="516" y="474"/>
                  </a:lnTo>
                  <a:lnTo>
                    <a:pt x="514" y="472"/>
                  </a:lnTo>
                  <a:lnTo>
                    <a:pt x="514" y="472"/>
                  </a:lnTo>
                  <a:lnTo>
                    <a:pt x="514" y="472"/>
                  </a:lnTo>
                  <a:lnTo>
                    <a:pt x="514" y="472"/>
                  </a:lnTo>
                  <a:lnTo>
                    <a:pt x="514" y="472"/>
                  </a:lnTo>
                  <a:lnTo>
                    <a:pt x="516" y="472"/>
                  </a:lnTo>
                  <a:lnTo>
                    <a:pt x="518" y="472"/>
                  </a:lnTo>
                  <a:lnTo>
                    <a:pt x="518" y="472"/>
                  </a:lnTo>
                  <a:lnTo>
                    <a:pt x="519" y="472"/>
                  </a:lnTo>
                  <a:lnTo>
                    <a:pt x="519" y="470"/>
                  </a:lnTo>
                  <a:lnTo>
                    <a:pt x="519" y="470"/>
                  </a:lnTo>
                  <a:lnTo>
                    <a:pt x="519" y="468"/>
                  </a:lnTo>
                  <a:lnTo>
                    <a:pt x="519" y="468"/>
                  </a:lnTo>
                  <a:lnTo>
                    <a:pt x="519" y="466"/>
                  </a:lnTo>
                  <a:lnTo>
                    <a:pt x="519" y="466"/>
                  </a:lnTo>
                  <a:lnTo>
                    <a:pt x="521" y="466"/>
                  </a:lnTo>
                  <a:lnTo>
                    <a:pt x="521" y="468"/>
                  </a:lnTo>
                  <a:lnTo>
                    <a:pt x="523" y="468"/>
                  </a:lnTo>
                  <a:lnTo>
                    <a:pt x="523" y="470"/>
                  </a:lnTo>
                  <a:lnTo>
                    <a:pt x="525" y="472"/>
                  </a:lnTo>
                  <a:lnTo>
                    <a:pt x="525" y="472"/>
                  </a:lnTo>
                  <a:lnTo>
                    <a:pt x="525" y="472"/>
                  </a:lnTo>
                  <a:lnTo>
                    <a:pt x="527" y="472"/>
                  </a:lnTo>
                  <a:lnTo>
                    <a:pt x="527" y="472"/>
                  </a:lnTo>
                  <a:lnTo>
                    <a:pt x="529" y="470"/>
                  </a:lnTo>
                  <a:lnTo>
                    <a:pt x="529" y="472"/>
                  </a:lnTo>
                  <a:lnTo>
                    <a:pt x="530" y="472"/>
                  </a:lnTo>
                  <a:lnTo>
                    <a:pt x="530" y="472"/>
                  </a:lnTo>
                  <a:lnTo>
                    <a:pt x="532" y="475"/>
                  </a:lnTo>
                  <a:lnTo>
                    <a:pt x="534" y="475"/>
                  </a:lnTo>
                  <a:lnTo>
                    <a:pt x="534" y="477"/>
                  </a:lnTo>
                  <a:lnTo>
                    <a:pt x="536" y="479"/>
                  </a:lnTo>
                  <a:lnTo>
                    <a:pt x="538" y="483"/>
                  </a:lnTo>
                  <a:lnTo>
                    <a:pt x="539" y="485"/>
                  </a:lnTo>
                  <a:lnTo>
                    <a:pt x="541" y="486"/>
                  </a:lnTo>
                  <a:lnTo>
                    <a:pt x="543" y="490"/>
                  </a:lnTo>
                  <a:lnTo>
                    <a:pt x="545" y="492"/>
                  </a:lnTo>
                  <a:lnTo>
                    <a:pt x="547" y="494"/>
                  </a:lnTo>
                  <a:lnTo>
                    <a:pt x="548" y="494"/>
                  </a:lnTo>
                  <a:lnTo>
                    <a:pt x="550" y="494"/>
                  </a:lnTo>
                  <a:lnTo>
                    <a:pt x="552" y="495"/>
                  </a:lnTo>
                  <a:lnTo>
                    <a:pt x="554" y="495"/>
                  </a:lnTo>
                  <a:lnTo>
                    <a:pt x="554" y="497"/>
                  </a:lnTo>
                  <a:lnTo>
                    <a:pt x="556" y="499"/>
                  </a:lnTo>
                  <a:lnTo>
                    <a:pt x="561" y="501"/>
                  </a:lnTo>
                  <a:lnTo>
                    <a:pt x="561" y="501"/>
                  </a:lnTo>
                  <a:lnTo>
                    <a:pt x="561" y="503"/>
                  </a:lnTo>
                  <a:lnTo>
                    <a:pt x="561" y="501"/>
                  </a:lnTo>
                  <a:lnTo>
                    <a:pt x="563" y="504"/>
                  </a:lnTo>
                  <a:lnTo>
                    <a:pt x="563" y="504"/>
                  </a:lnTo>
                  <a:lnTo>
                    <a:pt x="565" y="503"/>
                  </a:lnTo>
                  <a:lnTo>
                    <a:pt x="568" y="504"/>
                  </a:lnTo>
                  <a:lnTo>
                    <a:pt x="568" y="504"/>
                  </a:lnTo>
                  <a:lnTo>
                    <a:pt x="570" y="504"/>
                  </a:lnTo>
                  <a:lnTo>
                    <a:pt x="572" y="504"/>
                  </a:lnTo>
                  <a:lnTo>
                    <a:pt x="574" y="503"/>
                  </a:lnTo>
                  <a:lnTo>
                    <a:pt x="576" y="503"/>
                  </a:lnTo>
                  <a:lnTo>
                    <a:pt x="577" y="503"/>
                  </a:lnTo>
                  <a:lnTo>
                    <a:pt x="577" y="501"/>
                  </a:lnTo>
                  <a:lnTo>
                    <a:pt x="581" y="499"/>
                  </a:lnTo>
                  <a:lnTo>
                    <a:pt x="583" y="499"/>
                  </a:lnTo>
                  <a:lnTo>
                    <a:pt x="585" y="499"/>
                  </a:lnTo>
                  <a:lnTo>
                    <a:pt x="586" y="499"/>
                  </a:lnTo>
                  <a:lnTo>
                    <a:pt x="588" y="501"/>
                  </a:lnTo>
                  <a:lnTo>
                    <a:pt x="590" y="503"/>
                  </a:lnTo>
                  <a:lnTo>
                    <a:pt x="590" y="506"/>
                  </a:lnTo>
                  <a:lnTo>
                    <a:pt x="594" y="510"/>
                  </a:lnTo>
                  <a:lnTo>
                    <a:pt x="594" y="512"/>
                  </a:lnTo>
                  <a:lnTo>
                    <a:pt x="597" y="512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5" y="513"/>
                  </a:lnTo>
                  <a:lnTo>
                    <a:pt x="606" y="513"/>
                  </a:lnTo>
                  <a:lnTo>
                    <a:pt x="608" y="515"/>
                  </a:lnTo>
                  <a:lnTo>
                    <a:pt x="608" y="513"/>
                  </a:lnTo>
                  <a:lnTo>
                    <a:pt x="608" y="513"/>
                  </a:lnTo>
                  <a:lnTo>
                    <a:pt x="610" y="515"/>
                  </a:lnTo>
                  <a:lnTo>
                    <a:pt x="614" y="515"/>
                  </a:lnTo>
                  <a:lnTo>
                    <a:pt x="617" y="515"/>
                  </a:lnTo>
                  <a:lnTo>
                    <a:pt x="619" y="513"/>
                  </a:lnTo>
                  <a:lnTo>
                    <a:pt x="621" y="515"/>
                  </a:lnTo>
                  <a:lnTo>
                    <a:pt x="623" y="517"/>
                  </a:lnTo>
                  <a:lnTo>
                    <a:pt x="625" y="517"/>
                  </a:lnTo>
                  <a:lnTo>
                    <a:pt x="626" y="517"/>
                  </a:lnTo>
                  <a:lnTo>
                    <a:pt x="628" y="517"/>
                  </a:lnTo>
                  <a:lnTo>
                    <a:pt x="628" y="517"/>
                  </a:lnTo>
                  <a:lnTo>
                    <a:pt x="628" y="517"/>
                  </a:lnTo>
                  <a:lnTo>
                    <a:pt x="630" y="519"/>
                  </a:lnTo>
                  <a:lnTo>
                    <a:pt x="630" y="517"/>
                  </a:lnTo>
                  <a:lnTo>
                    <a:pt x="630" y="517"/>
                  </a:lnTo>
                  <a:lnTo>
                    <a:pt x="632" y="517"/>
                  </a:lnTo>
                  <a:lnTo>
                    <a:pt x="634" y="517"/>
                  </a:lnTo>
                  <a:lnTo>
                    <a:pt x="635" y="515"/>
                  </a:lnTo>
                  <a:lnTo>
                    <a:pt x="637" y="515"/>
                  </a:lnTo>
                  <a:lnTo>
                    <a:pt x="641" y="515"/>
                  </a:lnTo>
                  <a:lnTo>
                    <a:pt x="643" y="515"/>
                  </a:lnTo>
                  <a:lnTo>
                    <a:pt x="644" y="513"/>
                  </a:lnTo>
                  <a:lnTo>
                    <a:pt x="644" y="513"/>
                  </a:lnTo>
                  <a:lnTo>
                    <a:pt x="648" y="513"/>
                  </a:lnTo>
                  <a:lnTo>
                    <a:pt x="648" y="515"/>
                  </a:lnTo>
                  <a:lnTo>
                    <a:pt x="650" y="515"/>
                  </a:lnTo>
                  <a:lnTo>
                    <a:pt x="652" y="517"/>
                  </a:lnTo>
                  <a:lnTo>
                    <a:pt x="652" y="513"/>
                  </a:lnTo>
                  <a:lnTo>
                    <a:pt x="653" y="513"/>
                  </a:lnTo>
                  <a:lnTo>
                    <a:pt x="655" y="515"/>
                  </a:lnTo>
                  <a:lnTo>
                    <a:pt x="657" y="513"/>
                  </a:lnTo>
                  <a:lnTo>
                    <a:pt x="661" y="513"/>
                  </a:lnTo>
                  <a:lnTo>
                    <a:pt x="663" y="513"/>
                  </a:lnTo>
                  <a:lnTo>
                    <a:pt x="664" y="513"/>
                  </a:lnTo>
                  <a:lnTo>
                    <a:pt x="666" y="513"/>
                  </a:lnTo>
                  <a:lnTo>
                    <a:pt x="666" y="515"/>
                  </a:lnTo>
                  <a:lnTo>
                    <a:pt x="668" y="515"/>
                  </a:lnTo>
                  <a:lnTo>
                    <a:pt x="668" y="519"/>
                  </a:lnTo>
                  <a:lnTo>
                    <a:pt x="670" y="519"/>
                  </a:lnTo>
                  <a:lnTo>
                    <a:pt x="672" y="521"/>
                  </a:lnTo>
                  <a:lnTo>
                    <a:pt x="672" y="521"/>
                  </a:lnTo>
                  <a:lnTo>
                    <a:pt x="672" y="521"/>
                  </a:lnTo>
                  <a:lnTo>
                    <a:pt x="673" y="524"/>
                  </a:lnTo>
                  <a:lnTo>
                    <a:pt x="675" y="526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7" y="528"/>
                  </a:lnTo>
                  <a:lnTo>
                    <a:pt x="677" y="528"/>
                  </a:lnTo>
                  <a:lnTo>
                    <a:pt x="679" y="528"/>
                  </a:lnTo>
                  <a:lnTo>
                    <a:pt x="681" y="530"/>
                  </a:lnTo>
                  <a:lnTo>
                    <a:pt x="681" y="530"/>
                  </a:lnTo>
                  <a:lnTo>
                    <a:pt x="681" y="530"/>
                  </a:lnTo>
                  <a:lnTo>
                    <a:pt x="682" y="532"/>
                  </a:lnTo>
                  <a:lnTo>
                    <a:pt x="682" y="532"/>
                  </a:lnTo>
                  <a:lnTo>
                    <a:pt x="684" y="532"/>
                  </a:lnTo>
                  <a:lnTo>
                    <a:pt x="686" y="535"/>
                  </a:lnTo>
                  <a:lnTo>
                    <a:pt x="688" y="537"/>
                  </a:lnTo>
                  <a:lnTo>
                    <a:pt x="690" y="537"/>
                  </a:lnTo>
                  <a:lnTo>
                    <a:pt x="693" y="539"/>
                  </a:lnTo>
                  <a:lnTo>
                    <a:pt x="695" y="537"/>
                  </a:lnTo>
                  <a:lnTo>
                    <a:pt x="697" y="537"/>
                  </a:lnTo>
                  <a:lnTo>
                    <a:pt x="699" y="537"/>
                  </a:lnTo>
                  <a:lnTo>
                    <a:pt x="699" y="535"/>
                  </a:lnTo>
                  <a:lnTo>
                    <a:pt x="701" y="535"/>
                  </a:lnTo>
                  <a:lnTo>
                    <a:pt x="701" y="535"/>
                  </a:lnTo>
                  <a:lnTo>
                    <a:pt x="701" y="539"/>
                  </a:lnTo>
                  <a:lnTo>
                    <a:pt x="699" y="541"/>
                  </a:lnTo>
                  <a:lnTo>
                    <a:pt x="697" y="542"/>
                  </a:lnTo>
                  <a:lnTo>
                    <a:pt x="695" y="542"/>
                  </a:lnTo>
                  <a:lnTo>
                    <a:pt x="693" y="542"/>
                  </a:lnTo>
                  <a:lnTo>
                    <a:pt x="692" y="542"/>
                  </a:lnTo>
                  <a:lnTo>
                    <a:pt x="690" y="542"/>
                  </a:lnTo>
                  <a:lnTo>
                    <a:pt x="690" y="542"/>
                  </a:lnTo>
                  <a:lnTo>
                    <a:pt x="692" y="546"/>
                  </a:lnTo>
                  <a:lnTo>
                    <a:pt x="699" y="553"/>
                  </a:lnTo>
                  <a:lnTo>
                    <a:pt x="701" y="555"/>
                  </a:lnTo>
                  <a:lnTo>
                    <a:pt x="704" y="559"/>
                  </a:lnTo>
                  <a:lnTo>
                    <a:pt x="704" y="559"/>
                  </a:lnTo>
                  <a:lnTo>
                    <a:pt x="708" y="559"/>
                  </a:lnTo>
                  <a:lnTo>
                    <a:pt x="710" y="559"/>
                  </a:lnTo>
                  <a:lnTo>
                    <a:pt x="711" y="557"/>
                  </a:lnTo>
                  <a:lnTo>
                    <a:pt x="713" y="557"/>
                  </a:lnTo>
                  <a:lnTo>
                    <a:pt x="713" y="555"/>
                  </a:lnTo>
                  <a:lnTo>
                    <a:pt x="715" y="555"/>
                  </a:lnTo>
                  <a:lnTo>
                    <a:pt x="717" y="553"/>
                  </a:lnTo>
                  <a:lnTo>
                    <a:pt x="717" y="551"/>
                  </a:lnTo>
                  <a:lnTo>
                    <a:pt x="717" y="546"/>
                  </a:lnTo>
                  <a:lnTo>
                    <a:pt x="717" y="544"/>
                  </a:lnTo>
                  <a:lnTo>
                    <a:pt x="715" y="542"/>
                  </a:lnTo>
                  <a:lnTo>
                    <a:pt x="717" y="542"/>
                  </a:lnTo>
                  <a:lnTo>
                    <a:pt x="717" y="542"/>
                  </a:lnTo>
                  <a:lnTo>
                    <a:pt x="720" y="542"/>
                  </a:lnTo>
                  <a:lnTo>
                    <a:pt x="720" y="542"/>
                  </a:lnTo>
                  <a:lnTo>
                    <a:pt x="720" y="544"/>
                  </a:lnTo>
                  <a:lnTo>
                    <a:pt x="719" y="544"/>
                  </a:lnTo>
                  <a:lnTo>
                    <a:pt x="719" y="546"/>
                  </a:lnTo>
                  <a:lnTo>
                    <a:pt x="719" y="546"/>
                  </a:lnTo>
                  <a:lnTo>
                    <a:pt x="719" y="548"/>
                  </a:lnTo>
                  <a:lnTo>
                    <a:pt x="720" y="550"/>
                  </a:lnTo>
                  <a:lnTo>
                    <a:pt x="720" y="550"/>
                  </a:lnTo>
                  <a:lnTo>
                    <a:pt x="720" y="551"/>
                  </a:lnTo>
                  <a:lnTo>
                    <a:pt x="720" y="553"/>
                  </a:lnTo>
                  <a:lnTo>
                    <a:pt x="720" y="555"/>
                  </a:lnTo>
                  <a:lnTo>
                    <a:pt x="722" y="555"/>
                  </a:lnTo>
                  <a:lnTo>
                    <a:pt x="722" y="555"/>
                  </a:lnTo>
                  <a:lnTo>
                    <a:pt x="722" y="559"/>
                  </a:lnTo>
                  <a:lnTo>
                    <a:pt x="724" y="560"/>
                  </a:lnTo>
                  <a:lnTo>
                    <a:pt x="724" y="562"/>
                  </a:lnTo>
                  <a:lnTo>
                    <a:pt x="724" y="564"/>
                  </a:lnTo>
                  <a:lnTo>
                    <a:pt x="724" y="566"/>
                  </a:lnTo>
                  <a:lnTo>
                    <a:pt x="724" y="570"/>
                  </a:lnTo>
                  <a:lnTo>
                    <a:pt x="724" y="571"/>
                  </a:lnTo>
                  <a:lnTo>
                    <a:pt x="724" y="573"/>
                  </a:lnTo>
                  <a:lnTo>
                    <a:pt x="726" y="575"/>
                  </a:lnTo>
                  <a:lnTo>
                    <a:pt x="726" y="575"/>
                  </a:lnTo>
                  <a:lnTo>
                    <a:pt x="726" y="573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8" y="577"/>
                  </a:lnTo>
                  <a:lnTo>
                    <a:pt x="728" y="577"/>
                  </a:lnTo>
                  <a:lnTo>
                    <a:pt x="728" y="579"/>
                  </a:lnTo>
                  <a:lnTo>
                    <a:pt x="728" y="582"/>
                  </a:lnTo>
                  <a:lnTo>
                    <a:pt x="728" y="582"/>
                  </a:lnTo>
                  <a:lnTo>
                    <a:pt x="728" y="584"/>
                  </a:lnTo>
                  <a:lnTo>
                    <a:pt x="728" y="588"/>
                  </a:lnTo>
                  <a:lnTo>
                    <a:pt x="730" y="588"/>
                  </a:lnTo>
                  <a:lnTo>
                    <a:pt x="731" y="591"/>
                  </a:lnTo>
                  <a:lnTo>
                    <a:pt x="731" y="591"/>
                  </a:lnTo>
                  <a:lnTo>
                    <a:pt x="731" y="593"/>
                  </a:lnTo>
                  <a:lnTo>
                    <a:pt x="731" y="595"/>
                  </a:lnTo>
                  <a:lnTo>
                    <a:pt x="733" y="600"/>
                  </a:lnTo>
                  <a:lnTo>
                    <a:pt x="733" y="600"/>
                  </a:lnTo>
                  <a:lnTo>
                    <a:pt x="735" y="604"/>
                  </a:lnTo>
                  <a:lnTo>
                    <a:pt x="735" y="604"/>
                  </a:lnTo>
                  <a:lnTo>
                    <a:pt x="735" y="606"/>
                  </a:lnTo>
                  <a:lnTo>
                    <a:pt x="737" y="608"/>
                  </a:lnTo>
                  <a:lnTo>
                    <a:pt x="737" y="608"/>
                  </a:lnTo>
                  <a:lnTo>
                    <a:pt x="739" y="611"/>
                  </a:lnTo>
                  <a:lnTo>
                    <a:pt x="739" y="611"/>
                  </a:lnTo>
                  <a:lnTo>
                    <a:pt x="739" y="611"/>
                  </a:lnTo>
                  <a:lnTo>
                    <a:pt x="740" y="611"/>
                  </a:lnTo>
                  <a:lnTo>
                    <a:pt x="740" y="611"/>
                  </a:lnTo>
                  <a:lnTo>
                    <a:pt x="740" y="611"/>
                  </a:lnTo>
                  <a:lnTo>
                    <a:pt x="740" y="615"/>
                  </a:lnTo>
                  <a:lnTo>
                    <a:pt x="742" y="618"/>
                  </a:lnTo>
                  <a:lnTo>
                    <a:pt x="744" y="618"/>
                  </a:lnTo>
                  <a:lnTo>
                    <a:pt x="746" y="622"/>
                  </a:lnTo>
                  <a:lnTo>
                    <a:pt x="746" y="624"/>
                  </a:lnTo>
                  <a:lnTo>
                    <a:pt x="748" y="626"/>
                  </a:lnTo>
                  <a:lnTo>
                    <a:pt x="748" y="629"/>
                  </a:lnTo>
                  <a:lnTo>
                    <a:pt x="749" y="635"/>
                  </a:lnTo>
                  <a:lnTo>
                    <a:pt x="753" y="642"/>
                  </a:lnTo>
                  <a:lnTo>
                    <a:pt x="753" y="642"/>
                  </a:lnTo>
                  <a:lnTo>
                    <a:pt x="755" y="644"/>
                  </a:lnTo>
                  <a:lnTo>
                    <a:pt x="755" y="646"/>
                  </a:lnTo>
                  <a:lnTo>
                    <a:pt x="758" y="649"/>
                  </a:lnTo>
                  <a:lnTo>
                    <a:pt x="760" y="653"/>
                  </a:lnTo>
                  <a:lnTo>
                    <a:pt x="762" y="658"/>
                  </a:lnTo>
                  <a:lnTo>
                    <a:pt x="766" y="667"/>
                  </a:lnTo>
                  <a:lnTo>
                    <a:pt x="768" y="673"/>
                  </a:lnTo>
                  <a:lnTo>
                    <a:pt x="768" y="674"/>
                  </a:lnTo>
                  <a:lnTo>
                    <a:pt x="771" y="678"/>
                  </a:lnTo>
                  <a:lnTo>
                    <a:pt x="773" y="682"/>
                  </a:lnTo>
                  <a:lnTo>
                    <a:pt x="775" y="684"/>
                  </a:lnTo>
                  <a:lnTo>
                    <a:pt x="777" y="684"/>
                  </a:lnTo>
                  <a:lnTo>
                    <a:pt x="778" y="682"/>
                  </a:lnTo>
                  <a:lnTo>
                    <a:pt x="778" y="682"/>
                  </a:lnTo>
                  <a:lnTo>
                    <a:pt x="778" y="680"/>
                  </a:lnTo>
                  <a:lnTo>
                    <a:pt x="780" y="680"/>
                  </a:lnTo>
                  <a:lnTo>
                    <a:pt x="780" y="678"/>
                  </a:lnTo>
                  <a:lnTo>
                    <a:pt x="780" y="678"/>
                  </a:lnTo>
                  <a:lnTo>
                    <a:pt x="782" y="674"/>
                  </a:lnTo>
                  <a:lnTo>
                    <a:pt x="784" y="673"/>
                  </a:lnTo>
                  <a:lnTo>
                    <a:pt x="787" y="671"/>
                  </a:lnTo>
                  <a:lnTo>
                    <a:pt x="787" y="671"/>
                  </a:lnTo>
                  <a:lnTo>
                    <a:pt x="787" y="669"/>
                  </a:lnTo>
                  <a:lnTo>
                    <a:pt x="787" y="665"/>
                  </a:lnTo>
                  <a:lnTo>
                    <a:pt x="787" y="664"/>
                  </a:lnTo>
                  <a:lnTo>
                    <a:pt x="789" y="662"/>
                  </a:lnTo>
                  <a:lnTo>
                    <a:pt x="791" y="662"/>
                  </a:lnTo>
                  <a:lnTo>
                    <a:pt x="791" y="662"/>
                  </a:lnTo>
                  <a:lnTo>
                    <a:pt x="793" y="662"/>
                  </a:lnTo>
                  <a:lnTo>
                    <a:pt x="793" y="658"/>
                  </a:lnTo>
                  <a:lnTo>
                    <a:pt x="791" y="653"/>
                  </a:lnTo>
                  <a:lnTo>
                    <a:pt x="791" y="647"/>
                  </a:lnTo>
                  <a:lnTo>
                    <a:pt x="791" y="646"/>
                  </a:lnTo>
                  <a:lnTo>
                    <a:pt x="793" y="642"/>
                  </a:lnTo>
                  <a:lnTo>
                    <a:pt x="793" y="638"/>
                  </a:lnTo>
                  <a:lnTo>
                    <a:pt x="795" y="633"/>
                  </a:lnTo>
                  <a:lnTo>
                    <a:pt x="795" y="633"/>
                  </a:lnTo>
                  <a:lnTo>
                    <a:pt x="793" y="629"/>
                  </a:lnTo>
                  <a:lnTo>
                    <a:pt x="793" y="629"/>
                  </a:lnTo>
                  <a:lnTo>
                    <a:pt x="793" y="629"/>
                  </a:lnTo>
                  <a:lnTo>
                    <a:pt x="791" y="627"/>
                  </a:lnTo>
                  <a:lnTo>
                    <a:pt x="793" y="627"/>
                  </a:lnTo>
                  <a:lnTo>
                    <a:pt x="793" y="627"/>
                  </a:lnTo>
                  <a:lnTo>
                    <a:pt x="791" y="622"/>
                  </a:lnTo>
                  <a:lnTo>
                    <a:pt x="791" y="620"/>
                  </a:lnTo>
                  <a:lnTo>
                    <a:pt x="791" y="618"/>
                  </a:lnTo>
                  <a:lnTo>
                    <a:pt x="791" y="618"/>
                  </a:lnTo>
                  <a:lnTo>
                    <a:pt x="791" y="618"/>
                  </a:lnTo>
                  <a:lnTo>
                    <a:pt x="789" y="615"/>
                  </a:lnTo>
                  <a:lnTo>
                    <a:pt x="789" y="611"/>
                  </a:lnTo>
                  <a:lnTo>
                    <a:pt x="791" y="609"/>
                  </a:lnTo>
                  <a:lnTo>
                    <a:pt x="791" y="606"/>
                  </a:lnTo>
                  <a:lnTo>
                    <a:pt x="793" y="606"/>
                  </a:lnTo>
                  <a:lnTo>
                    <a:pt x="795" y="606"/>
                  </a:lnTo>
                  <a:lnTo>
                    <a:pt x="795" y="606"/>
                  </a:lnTo>
                  <a:lnTo>
                    <a:pt x="797" y="606"/>
                  </a:lnTo>
                  <a:lnTo>
                    <a:pt x="797" y="604"/>
                  </a:lnTo>
                  <a:lnTo>
                    <a:pt x="798" y="602"/>
                  </a:lnTo>
                  <a:lnTo>
                    <a:pt x="798" y="600"/>
                  </a:lnTo>
                  <a:lnTo>
                    <a:pt x="800" y="600"/>
                  </a:lnTo>
                  <a:lnTo>
                    <a:pt x="802" y="600"/>
                  </a:lnTo>
                  <a:lnTo>
                    <a:pt x="806" y="598"/>
                  </a:lnTo>
                  <a:lnTo>
                    <a:pt x="806" y="597"/>
                  </a:lnTo>
                  <a:lnTo>
                    <a:pt x="806" y="595"/>
                  </a:lnTo>
                  <a:lnTo>
                    <a:pt x="806" y="593"/>
                  </a:lnTo>
                  <a:lnTo>
                    <a:pt x="807" y="591"/>
                  </a:lnTo>
                  <a:lnTo>
                    <a:pt x="811" y="588"/>
                  </a:lnTo>
                  <a:lnTo>
                    <a:pt x="813" y="586"/>
                  </a:lnTo>
                  <a:lnTo>
                    <a:pt x="815" y="584"/>
                  </a:lnTo>
                  <a:lnTo>
                    <a:pt x="816" y="582"/>
                  </a:lnTo>
                  <a:lnTo>
                    <a:pt x="818" y="580"/>
                  </a:lnTo>
                  <a:lnTo>
                    <a:pt x="818" y="580"/>
                  </a:lnTo>
                  <a:lnTo>
                    <a:pt x="818" y="580"/>
                  </a:lnTo>
                  <a:lnTo>
                    <a:pt x="820" y="579"/>
                  </a:lnTo>
                  <a:lnTo>
                    <a:pt x="824" y="570"/>
                  </a:lnTo>
                  <a:lnTo>
                    <a:pt x="824" y="570"/>
                  </a:lnTo>
                  <a:lnTo>
                    <a:pt x="829" y="566"/>
                  </a:lnTo>
                  <a:lnTo>
                    <a:pt x="831" y="564"/>
                  </a:lnTo>
                  <a:lnTo>
                    <a:pt x="833" y="564"/>
                  </a:lnTo>
                  <a:lnTo>
                    <a:pt x="833" y="564"/>
                  </a:lnTo>
                  <a:lnTo>
                    <a:pt x="835" y="560"/>
                  </a:lnTo>
                  <a:lnTo>
                    <a:pt x="836" y="559"/>
                  </a:lnTo>
                  <a:lnTo>
                    <a:pt x="836" y="559"/>
                  </a:lnTo>
                  <a:lnTo>
                    <a:pt x="836" y="555"/>
                  </a:lnTo>
                  <a:lnTo>
                    <a:pt x="835" y="551"/>
                  </a:lnTo>
                  <a:lnTo>
                    <a:pt x="836" y="550"/>
                  </a:lnTo>
                  <a:lnTo>
                    <a:pt x="840" y="546"/>
                  </a:lnTo>
                  <a:lnTo>
                    <a:pt x="842" y="546"/>
                  </a:lnTo>
                  <a:lnTo>
                    <a:pt x="842" y="544"/>
                  </a:lnTo>
                  <a:lnTo>
                    <a:pt x="842" y="542"/>
                  </a:lnTo>
                  <a:lnTo>
                    <a:pt x="842" y="542"/>
                  </a:lnTo>
                  <a:lnTo>
                    <a:pt x="842" y="541"/>
                  </a:lnTo>
                  <a:lnTo>
                    <a:pt x="844" y="542"/>
                  </a:lnTo>
                  <a:lnTo>
                    <a:pt x="844" y="546"/>
                  </a:lnTo>
                  <a:lnTo>
                    <a:pt x="844" y="546"/>
                  </a:lnTo>
                  <a:lnTo>
                    <a:pt x="845" y="546"/>
                  </a:lnTo>
                  <a:lnTo>
                    <a:pt x="847" y="546"/>
                  </a:lnTo>
                  <a:lnTo>
                    <a:pt x="847" y="546"/>
                  </a:lnTo>
                  <a:lnTo>
                    <a:pt x="847" y="546"/>
                  </a:lnTo>
                  <a:lnTo>
                    <a:pt x="847" y="544"/>
                  </a:lnTo>
                  <a:lnTo>
                    <a:pt x="847" y="544"/>
                  </a:lnTo>
                  <a:lnTo>
                    <a:pt x="849" y="546"/>
                  </a:lnTo>
                  <a:lnTo>
                    <a:pt x="849" y="546"/>
                  </a:lnTo>
                  <a:lnTo>
                    <a:pt x="851" y="546"/>
                  </a:lnTo>
                  <a:lnTo>
                    <a:pt x="851" y="546"/>
                  </a:lnTo>
                  <a:lnTo>
                    <a:pt x="851" y="546"/>
                  </a:lnTo>
                  <a:lnTo>
                    <a:pt x="851" y="544"/>
                  </a:lnTo>
                  <a:lnTo>
                    <a:pt x="853" y="544"/>
                  </a:lnTo>
                  <a:lnTo>
                    <a:pt x="853" y="546"/>
                  </a:lnTo>
                  <a:lnTo>
                    <a:pt x="853" y="544"/>
                  </a:lnTo>
                  <a:lnTo>
                    <a:pt x="854" y="544"/>
                  </a:lnTo>
                  <a:lnTo>
                    <a:pt x="854" y="542"/>
                  </a:lnTo>
                  <a:lnTo>
                    <a:pt x="856" y="544"/>
                  </a:lnTo>
                  <a:lnTo>
                    <a:pt x="856" y="542"/>
                  </a:lnTo>
                  <a:lnTo>
                    <a:pt x="856" y="542"/>
                  </a:lnTo>
                  <a:lnTo>
                    <a:pt x="858" y="541"/>
                  </a:lnTo>
                  <a:lnTo>
                    <a:pt x="860" y="542"/>
                  </a:lnTo>
                  <a:lnTo>
                    <a:pt x="860" y="544"/>
                  </a:lnTo>
                  <a:lnTo>
                    <a:pt x="862" y="539"/>
                  </a:lnTo>
                  <a:lnTo>
                    <a:pt x="862" y="537"/>
                  </a:lnTo>
                  <a:lnTo>
                    <a:pt x="862" y="535"/>
                  </a:lnTo>
                  <a:lnTo>
                    <a:pt x="862" y="535"/>
                  </a:lnTo>
                  <a:lnTo>
                    <a:pt x="862" y="532"/>
                  </a:lnTo>
                  <a:lnTo>
                    <a:pt x="862" y="532"/>
                  </a:lnTo>
                  <a:lnTo>
                    <a:pt x="864" y="533"/>
                  </a:lnTo>
                  <a:lnTo>
                    <a:pt x="865" y="535"/>
                  </a:lnTo>
                  <a:lnTo>
                    <a:pt x="865" y="533"/>
                  </a:lnTo>
                  <a:lnTo>
                    <a:pt x="867" y="533"/>
                  </a:lnTo>
                  <a:lnTo>
                    <a:pt x="869" y="535"/>
                  </a:lnTo>
                  <a:lnTo>
                    <a:pt x="873" y="539"/>
                  </a:lnTo>
                  <a:lnTo>
                    <a:pt x="874" y="542"/>
                  </a:lnTo>
                  <a:lnTo>
                    <a:pt x="874" y="544"/>
                  </a:lnTo>
                  <a:lnTo>
                    <a:pt x="876" y="550"/>
                  </a:lnTo>
                  <a:lnTo>
                    <a:pt x="878" y="553"/>
                  </a:lnTo>
                  <a:lnTo>
                    <a:pt x="880" y="555"/>
                  </a:lnTo>
                  <a:lnTo>
                    <a:pt x="882" y="557"/>
                  </a:lnTo>
                  <a:lnTo>
                    <a:pt x="882" y="557"/>
                  </a:lnTo>
                  <a:lnTo>
                    <a:pt x="883" y="557"/>
                  </a:lnTo>
                  <a:lnTo>
                    <a:pt x="883" y="559"/>
                  </a:lnTo>
                  <a:lnTo>
                    <a:pt x="885" y="559"/>
                  </a:lnTo>
                  <a:lnTo>
                    <a:pt x="885" y="560"/>
                  </a:lnTo>
                  <a:lnTo>
                    <a:pt x="892" y="564"/>
                  </a:lnTo>
                  <a:lnTo>
                    <a:pt x="892" y="564"/>
                  </a:lnTo>
                  <a:lnTo>
                    <a:pt x="892" y="566"/>
                  </a:lnTo>
                  <a:lnTo>
                    <a:pt x="894" y="568"/>
                  </a:lnTo>
                  <a:lnTo>
                    <a:pt x="894" y="568"/>
                  </a:lnTo>
                  <a:lnTo>
                    <a:pt x="892" y="568"/>
                  </a:lnTo>
                  <a:lnTo>
                    <a:pt x="892" y="570"/>
                  </a:lnTo>
                  <a:lnTo>
                    <a:pt x="892" y="571"/>
                  </a:lnTo>
                  <a:lnTo>
                    <a:pt x="894" y="571"/>
                  </a:lnTo>
                  <a:lnTo>
                    <a:pt x="894" y="570"/>
                  </a:lnTo>
                  <a:lnTo>
                    <a:pt x="896" y="571"/>
                  </a:lnTo>
                  <a:lnTo>
                    <a:pt x="900" y="575"/>
                  </a:lnTo>
                  <a:lnTo>
                    <a:pt x="900" y="579"/>
                  </a:lnTo>
                  <a:lnTo>
                    <a:pt x="902" y="579"/>
                  </a:lnTo>
                  <a:lnTo>
                    <a:pt x="902" y="580"/>
                  </a:lnTo>
                  <a:lnTo>
                    <a:pt x="903" y="586"/>
                  </a:lnTo>
                  <a:lnTo>
                    <a:pt x="903" y="589"/>
                  </a:lnTo>
                  <a:lnTo>
                    <a:pt x="903" y="591"/>
                  </a:lnTo>
                  <a:lnTo>
                    <a:pt x="903" y="595"/>
                  </a:lnTo>
                  <a:lnTo>
                    <a:pt x="903" y="597"/>
                  </a:lnTo>
                  <a:lnTo>
                    <a:pt x="903" y="600"/>
                  </a:lnTo>
                  <a:lnTo>
                    <a:pt x="905" y="600"/>
                  </a:lnTo>
                  <a:lnTo>
                    <a:pt x="905" y="600"/>
                  </a:lnTo>
                  <a:lnTo>
                    <a:pt x="905" y="600"/>
                  </a:lnTo>
                  <a:lnTo>
                    <a:pt x="907" y="602"/>
                  </a:lnTo>
                  <a:lnTo>
                    <a:pt x="907" y="602"/>
                  </a:lnTo>
                  <a:lnTo>
                    <a:pt x="909" y="604"/>
                  </a:lnTo>
                  <a:lnTo>
                    <a:pt x="911" y="602"/>
                  </a:lnTo>
                  <a:lnTo>
                    <a:pt x="911" y="602"/>
                  </a:lnTo>
                  <a:lnTo>
                    <a:pt x="912" y="602"/>
                  </a:lnTo>
                  <a:lnTo>
                    <a:pt x="912" y="604"/>
                  </a:lnTo>
                  <a:lnTo>
                    <a:pt x="914" y="600"/>
                  </a:lnTo>
                  <a:lnTo>
                    <a:pt x="916" y="600"/>
                  </a:lnTo>
                  <a:lnTo>
                    <a:pt x="916" y="598"/>
                  </a:lnTo>
                  <a:lnTo>
                    <a:pt x="918" y="597"/>
                  </a:lnTo>
                  <a:lnTo>
                    <a:pt x="920" y="595"/>
                  </a:lnTo>
                  <a:lnTo>
                    <a:pt x="921" y="593"/>
                  </a:lnTo>
                  <a:lnTo>
                    <a:pt x="921" y="589"/>
                  </a:lnTo>
                  <a:lnTo>
                    <a:pt x="921" y="586"/>
                  </a:lnTo>
                  <a:lnTo>
                    <a:pt x="921" y="588"/>
                  </a:lnTo>
                  <a:lnTo>
                    <a:pt x="923" y="591"/>
                  </a:lnTo>
                  <a:lnTo>
                    <a:pt x="925" y="591"/>
                  </a:lnTo>
                  <a:lnTo>
                    <a:pt x="925" y="593"/>
                  </a:lnTo>
                  <a:close/>
                  <a:moveTo>
                    <a:pt x="1137" y="79"/>
                  </a:moveTo>
                  <a:lnTo>
                    <a:pt x="1139" y="81"/>
                  </a:lnTo>
                  <a:lnTo>
                    <a:pt x="1137" y="81"/>
                  </a:lnTo>
                  <a:lnTo>
                    <a:pt x="1137" y="79"/>
                  </a:lnTo>
                  <a:lnTo>
                    <a:pt x="1137" y="79"/>
                  </a:lnTo>
                  <a:lnTo>
                    <a:pt x="1137" y="79"/>
                  </a:lnTo>
                  <a:close/>
                  <a:moveTo>
                    <a:pt x="376" y="262"/>
                  </a:moveTo>
                  <a:lnTo>
                    <a:pt x="376" y="262"/>
                  </a:lnTo>
                  <a:lnTo>
                    <a:pt x="375" y="262"/>
                  </a:lnTo>
                  <a:lnTo>
                    <a:pt x="376" y="262"/>
                  </a:lnTo>
                  <a:close/>
                  <a:moveTo>
                    <a:pt x="279" y="289"/>
                  </a:moveTo>
                  <a:lnTo>
                    <a:pt x="279" y="289"/>
                  </a:lnTo>
                  <a:lnTo>
                    <a:pt x="279" y="289"/>
                  </a:lnTo>
                  <a:lnTo>
                    <a:pt x="281" y="289"/>
                  </a:lnTo>
                  <a:lnTo>
                    <a:pt x="279" y="289"/>
                  </a:lnTo>
                  <a:close/>
                  <a:moveTo>
                    <a:pt x="317" y="228"/>
                  </a:moveTo>
                  <a:lnTo>
                    <a:pt x="317" y="228"/>
                  </a:lnTo>
                  <a:lnTo>
                    <a:pt x="317" y="228"/>
                  </a:lnTo>
                  <a:lnTo>
                    <a:pt x="317" y="228"/>
                  </a:lnTo>
                  <a:close/>
                  <a:moveTo>
                    <a:pt x="358" y="244"/>
                  </a:moveTo>
                  <a:lnTo>
                    <a:pt x="360" y="244"/>
                  </a:lnTo>
                  <a:lnTo>
                    <a:pt x="358" y="244"/>
                  </a:lnTo>
                  <a:lnTo>
                    <a:pt x="358" y="244"/>
                  </a:lnTo>
                  <a:lnTo>
                    <a:pt x="358" y="244"/>
                  </a:lnTo>
                  <a:close/>
                  <a:moveTo>
                    <a:pt x="221" y="175"/>
                  </a:moveTo>
                  <a:lnTo>
                    <a:pt x="219" y="177"/>
                  </a:lnTo>
                  <a:lnTo>
                    <a:pt x="219" y="175"/>
                  </a:lnTo>
                  <a:lnTo>
                    <a:pt x="221" y="173"/>
                  </a:lnTo>
                  <a:lnTo>
                    <a:pt x="221" y="175"/>
                  </a:lnTo>
                  <a:close/>
                  <a:moveTo>
                    <a:pt x="246" y="275"/>
                  </a:moveTo>
                  <a:lnTo>
                    <a:pt x="248" y="275"/>
                  </a:lnTo>
                  <a:lnTo>
                    <a:pt x="246" y="275"/>
                  </a:lnTo>
                  <a:lnTo>
                    <a:pt x="246" y="273"/>
                  </a:lnTo>
                  <a:lnTo>
                    <a:pt x="246" y="275"/>
                  </a:lnTo>
                  <a:close/>
                  <a:moveTo>
                    <a:pt x="208" y="309"/>
                  </a:moveTo>
                  <a:lnTo>
                    <a:pt x="210" y="309"/>
                  </a:lnTo>
                  <a:lnTo>
                    <a:pt x="210" y="309"/>
                  </a:lnTo>
                  <a:lnTo>
                    <a:pt x="210" y="309"/>
                  </a:lnTo>
                  <a:lnTo>
                    <a:pt x="210" y="311"/>
                  </a:lnTo>
                  <a:lnTo>
                    <a:pt x="210" y="313"/>
                  </a:lnTo>
                  <a:lnTo>
                    <a:pt x="208" y="311"/>
                  </a:lnTo>
                  <a:lnTo>
                    <a:pt x="208" y="309"/>
                  </a:lnTo>
                  <a:close/>
                  <a:moveTo>
                    <a:pt x="154" y="356"/>
                  </a:moveTo>
                  <a:lnTo>
                    <a:pt x="154" y="356"/>
                  </a:lnTo>
                  <a:lnTo>
                    <a:pt x="154" y="356"/>
                  </a:lnTo>
                  <a:lnTo>
                    <a:pt x="152" y="356"/>
                  </a:lnTo>
                  <a:lnTo>
                    <a:pt x="152" y="354"/>
                  </a:lnTo>
                  <a:lnTo>
                    <a:pt x="154" y="354"/>
                  </a:lnTo>
                  <a:lnTo>
                    <a:pt x="154" y="356"/>
                  </a:lnTo>
                  <a:lnTo>
                    <a:pt x="154" y="356"/>
                  </a:lnTo>
                  <a:close/>
                  <a:moveTo>
                    <a:pt x="420" y="289"/>
                  </a:moveTo>
                  <a:lnTo>
                    <a:pt x="420" y="289"/>
                  </a:lnTo>
                  <a:lnTo>
                    <a:pt x="422" y="289"/>
                  </a:lnTo>
                  <a:lnTo>
                    <a:pt x="420" y="289"/>
                  </a:lnTo>
                  <a:close/>
                  <a:moveTo>
                    <a:pt x="422" y="776"/>
                  </a:moveTo>
                  <a:lnTo>
                    <a:pt x="422" y="778"/>
                  </a:lnTo>
                  <a:lnTo>
                    <a:pt x="420" y="778"/>
                  </a:lnTo>
                  <a:lnTo>
                    <a:pt x="420" y="779"/>
                  </a:lnTo>
                  <a:lnTo>
                    <a:pt x="420" y="779"/>
                  </a:lnTo>
                  <a:lnTo>
                    <a:pt x="420" y="779"/>
                  </a:lnTo>
                  <a:lnTo>
                    <a:pt x="418" y="781"/>
                  </a:lnTo>
                  <a:lnTo>
                    <a:pt x="418" y="781"/>
                  </a:lnTo>
                  <a:lnTo>
                    <a:pt x="418" y="781"/>
                  </a:lnTo>
                  <a:lnTo>
                    <a:pt x="416" y="783"/>
                  </a:lnTo>
                  <a:lnTo>
                    <a:pt x="418" y="783"/>
                  </a:lnTo>
                  <a:lnTo>
                    <a:pt x="416" y="785"/>
                  </a:lnTo>
                  <a:lnTo>
                    <a:pt x="416" y="785"/>
                  </a:lnTo>
                  <a:lnTo>
                    <a:pt x="418" y="785"/>
                  </a:lnTo>
                  <a:lnTo>
                    <a:pt x="420" y="785"/>
                  </a:lnTo>
                  <a:lnTo>
                    <a:pt x="420" y="787"/>
                  </a:lnTo>
                  <a:lnTo>
                    <a:pt x="418" y="788"/>
                  </a:lnTo>
                  <a:lnTo>
                    <a:pt x="416" y="788"/>
                  </a:lnTo>
                  <a:lnTo>
                    <a:pt x="416" y="788"/>
                  </a:lnTo>
                  <a:lnTo>
                    <a:pt x="414" y="788"/>
                  </a:lnTo>
                  <a:lnTo>
                    <a:pt x="413" y="788"/>
                  </a:lnTo>
                  <a:lnTo>
                    <a:pt x="413" y="790"/>
                  </a:lnTo>
                  <a:lnTo>
                    <a:pt x="413" y="792"/>
                  </a:lnTo>
                  <a:lnTo>
                    <a:pt x="413" y="792"/>
                  </a:lnTo>
                  <a:lnTo>
                    <a:pt x="411" y="788"/>
                  </a:lnTo>
                  <a:lnTo>
                    <a:pt x="411" y="788"/>
                  </a:lnTo>
                  <a:lnTo>
                    <a:pt x="409" y="790"/>
                  </a:lnTo>
                  <a:lnTo>
                    <a:pt x="409" y="788"/>
                  </a:lnTo>
                  <a:lnTo>
                    <a:pt x="407" y="787"/>
                  </a:lnTo>
                  <a:lnTo>
                    <a:pt x="407" y="787"/>
                  </a:lnTo>
                  <a:lnTo>
                    <a:pt x="405" y="788"/>
                  </a:lnTo>
                  <a:lnTo>
                    <a:pt x="407" y="788"/>
                  </a:lnTo>
                  <a:lnTo>
                    <a:pt x="405" y="788"/>
                  </a:lnTo>
                  <a:lnTo>
                    <a:pt x="405" y="790"/>
                  </a:lnTo>
                  <a:lnTo>
                    <a:pt x="404" y="790"/>
                  </a:lnTo>
                  <a:lnTo>
                    <a:pt x="404" y="790"/>
                  </a:lnTo>
                  <a:lnTo>
                    <a:pt x="404" y="788"/>
                  </a:lnTo>
                  <a:lnTo>
                    <a:pt x="402" y="785"/>
                  </a:lnTo>
                  <a:lnTo>
                    <a:pt x="402" y="781"/>
                  </a:lnTo>
                  <a:lnTo>
                    <a:pt x="404" y="778"/>
                  </a:lnTo>
                  <a:lnTo>
                    <a:pt x="404" y="774"/>
                  </a:lnTo>
                  <a:lnTo>
                    <a:pt x="404" y="774"/>
                  </a:lnTo>
                  <a:lnTo>
                    <a:pt x="402" y="772"/>
                  </a:lnTo>
                  <a:lnTo>
                    <a:pt x="404" y="767"/>
                  </a:lnTo>
                  <a:lnTo>
                    <a:pt x="404" y="767"/>
                  </a:lnTo>
                  <a:lnTo>
                    <a:pt x="404" y="767"/>
                  </a:lnTo>
                  <a:lnTo>
                    <a:pt x="405" y="765"/>
                  </a:lnTo>
                  <a:lnTo>
                    <a:pt x="407" y="765"/>
                  </a:lnTo>
                  <a:lnTo>
                    <a:pt x="407" y="763"/>
                  </a:lnTo>
                  <a:lnTo>
                    <a:pt x="409" y="763"/>
                  </a:lnTo>
                  <a:lnTo>
                    <a:pt x="409" y="763"/>
                  </a:lnTo>
                  <a:lnTo>
                    <a:pt x="409" y="763"/>
                  </a:lnTo>
                  <a:lnTo>
                    <a:pt x="411" y="763"/>
                  </a:lnTo>
                  <a:lnTo>
                    <a:pt x="413" y="763"/>
                  </a:lnTo>
                  <a:lnTo>
                    <a:pt x="413" y="763"/>
                  </a:lnTo>
                  <a:lnTo>
                    <a:pt x="414" y="761"/>
                  </a:lnTo>
                  <a:lnTo>
                    <a:pt x="416" y="761"/>
                  </a:lnTo>
                  <a:lnTo>
                    <a:pt x="418" y="763"/>
                  </a:lnTo>
                  <a:lnTo>
                    <a:pt x="420" y="763"/>
                  </a:lnTo>
                  <a:lnTo>
                    <a:pt x="420" y="763"/>
                  </a:lnTo>
                  <a:lnTo>
                    <a:pt x="422" y="763"/>
                  </a:lnTo>
                  <a:lnTo>
                    <a:pt x="422" y="765"/>
                  </a:lnTo>
                  <a:lnTo>
                    <a:pt x="422" y="767"/>
                  </a:lnTo>
                  <a:lnTo>
                    <a:pt x="422" y="767"/>
                  </a:lnTo>
                  <a:lnTo>
                    <a:pt x="424" y="767"/>
                  </a:lnTo>
                  <a:lnTo>
                    <a:pt x="425" y="767"/>
                  </a:lnTo>
                  <a:lnTo>
                    <a:pt x="425" y="767"/>
                  </a:lnTo>
                  <a:lnTo>
                    <a:pt x="427" y="767"/>
                  </a:lnTo>
                  <a:lnTo>
                    <a:pt x="427" y="767"/>
                  </a:lnTo>
                  <a:lnTo>
                    <a:pt x="425" y="769"/>
                  </a:lnTo>
                  <a:lnTo>
                    <a:pt x="425" y="770"/>
                  </a:lnTo>
                  <a:lnTo>
                    <a:pt x="424" y="770"/>
                  </a:lnTo>
                  <a:lnTo>
                    <a:pt x="422" y="772"/>
                  </a:lnTo>
                  <a:lnTo>
                    <a:pt x="424" y="774"/>
                  </a:lnTo>
                  <a:lnTo>
                    <a:pt x="422" y="774"/>
                  </a:lnTo>
                  <a:lnTo>
                    <a:pt x="422" y="776"/>
                  </a:lnTo>
                  <a:lnTo>
                    <a:pt x="422" y="776"/>
                  </a:lnTo>
                  <a:close/>
                  <a:moveTo>
                    <a:pt x="250" y="626"/>
                  </a:moveTo>
                  <a:lnTo>
                    <a:pt x="252" y="627"/>
                  </a:lnTo>
                  <a:lnTo>
                    <a:pt x="253" y="627"/>
                  </a:lnTo>
                  <a:lnTo>
                    <a:pt x="255" y="629"/>
                  </a:lnTo>
                  <a:lnTo>
                    <a:pt x="255" y="629"/>
                  </a:lnTo>
                  <a:lnTo>
                    <a:pt x="255" y="633"/>
                  </a:lnTo>
                  <a:lnTo>
                    <a:pt x="259" y="635"/>
                  </a:lnTo>
                  <a:lnTo>
                    <a:pt x="261" y="633"/>
                  </a:lnTo>
                  <a:lnTo>
                    <a:pt x="261" y="635"/>
                  </a:lnTo>
                  <a:lnTo>
                    <a:pt x="262" y="635"/>
                  </a:lnTo>
                  <a:lnTo>
                    <a:pt x="262" y="635"/>
                  </a:lnTo>
                  <a:lnTo>
                    <a:pt x="264" y="636"/>
                  </a:lnTo>
                  <a:lnTo>
                    <a:pt x="264" y="638"/>
                  </a:lnTo>
                  <a:lnTo>
                    <a:pt x="264" y="638"/>
                  </a:lnTo>
                  <a:lnTo>
                    <a:pt x="262" y="640"/>
                  </a:lnTo>
                  <a:lnTo>
                    <a:pt x="261" y="642"/>
                  </a:lnTo>
                  <a:lnTo>
                    <a:pt x="259" y="642"/>
                  </a:lnTo>
                  <a:lnTo>
                    <a:pt x="257" y="642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5" y="642"/>
                  </a:lnTo>
                  <a:lnTo>
                    <a:pt x="253" y="638"/>
                  </a:lnTo>
                  <a:lnTo>
                    <a:pt x="252" y="638"/>
                  </a:lnTo>
                  <a:lnTo>
                    <a:pt x="252" y="636"/>
                  </a:lnTo>
                  <a:lnTo>
                    <a:pt x="250" y="635"/>
                  </a:lnTo>
                  <a:lnTo>
                    <a:pt x="250" y="633"/>
                  </a:lnTo>
                  <a:lnTo>
                    <a:pt x="248" y="631"/>
                  </a:lnTo>
                  <a:lnTo>
                    <a:pt x="248" y="631"/>
                  </a:lnTo>
                  <a:lnTo>
                    <a:pt x="246" y="629"/>
                  </a:lnTo>
                  <a:lnTo>
                    <a:pt x="246" y="629"/>
                  </a:lnTo>
                  <a:lnTo>
                    <a:pt x="248" y="627"/>
                  </a:lnTo>
                  <a:lnTo>
                    <a:pt x="248" y="626"/>
                  </a:lnTo>
                  <a:lnTo>
                    <a:pt x="250" y="626"/>
                  </a:lnTo>
                  <a:lnTo>
                    <a:pt x="250" y="626"/>
                  </a:lnTo>
                  <a:close/>
                  <a:moveTo>
                    <a:pt x="369" y="928"/>
                  </a:moveTo>
                  <a:lnTo>
                    <a:pt x="369" y="928"/>
                  </a:lnTo>
                  <a:lnTo>
                    <a:pt x="367" y="928"/>
                  </a:lnTo>
                  <a:lnTo>
                    <a:pt x="367" y="928"/>
                  </a:lnTo>
                  <a:lnTo>
                    <a:pt x="367" y="928"/>
                  </a:lnTo>
                  <a:lnTo>
                    <a:pt x="367" y="930"/>
                  </a:lnTo>
                  <a:lnTo>
                    <a:pt x="367" y="930"/>
                  </a:lnTo>
                  <a:lnTo>
                    <a:pt x="366" y="930"/>
                  </a:lnTo>
                  <a:lnTo>
                    <a:pt x="366" y="930"/>
                  </a:lnTo>
                  <a:lnTo>
                    <a:pt x="366" y="931"/>
                  </a:lnTo>
                  <a:lnTo>
                    <a:pt x="364" y="931"/>
                  </a:lnTo>
                  <a:lnTo>
                    <a:pt x="364" y="931"/>
                  </a:lnTo>
                  <a:lnTo>
                    <a:pt x="362" y="933"/>
                  </a:lnTo>
                  <a:lnTo>
                    <a:pt x="362" y="933"/>
                  </a:lnTo>
                  <a:lnTo>
                    <a:pt x="362" y="933"/>
                  </a:lnTo>
                  <a:lnTo>
                    <a:pt x="362" y="935"/>
                  </a:lnTo>
                  <a:lnTo>
                    <a:pt x="360" y="935"/>
                  </a:lnTo>
                  <a:lnTo>
                    <a:pt x="360" y="937"/>
                  </a:lnTo>
                  <a:lnTo>
                    <a:pt x="358" y="937"/>
                  </a:lnTo>
                  <a:lnTo>
                    <a:pt x="360" y="935"/>
                  </a:lnTo>
                  <a:lnTo>
                    <a:pt x="360" y="935"/>
                  </a:lnTo>
                  <a:lnTo>
                    <a:pt x="360" y="933"/>
                  </a:lnTo>
                  <a:lnTo>
                    <a:pt x="360" y="933"/>
                  </a:lnTo>
                  <a:lnTo>
                    <a:pt x="362" y="931"/>
                  </a:lnTo>
                  <a:lnTo>
                    <a:pt x="362" y="930"/>
                  </a:lnTo>
                  <a:lnTo>
                    <a:pt x="364" y="928"/>
                  </a:lnTo>
                  <a:lnTo>
                    <a:pt x="364" y="928"/>
                  </a:lnTo>
                  <a:lnTo>
                    <a:pt x="366" y="928"/>
                  </a:lnTo>
                  <a:lnTo>
                    <a:pt x="366" y="926"/>
                  </a:lnTo>
                  <a:lnTo>
                    <a:pt x="366" y="926"/>
                  </a:lnTo>
                  <a:lnTo>
                    <a:pt x="367" y="926"/>
                  </a:lnTo>
                  <a:lnTo>
                    <a:pt x="367" y="924"/>
                  </a:lnTo>
                  <a:lnTo>
                    <a:pt x="369" y="924"/>
                  </a:lnTo>
                  <a:lnTo>
                    <a:pt x="369" y="924"/>
                  </a:lnTo>
                  <a:lnTo>
                    <a:pt x="369" y="924"/>
                  </a:lnTo>
                  <a:lnTo>
                    <a:pt x="371" y="924"/>
                  </a:lnTo>
                  <a:lnTo>
                    <a:pt x="373" y="924"/>
                  </a:lnTo>
                  <a:lnTo>
                    <a:pt x="375" y="924"/>
                  </a:lnTo>
                  <a:lnTo>
                    <a:pt x="375" y="926"/>
                  </a:lnTo>
                  <a:lnTo>
                    <a:pt x="373" y="926"/>
                  </a:lnTo>
                  <a:lnTo>
                    <a:pt x="373" y="928"/>
                  </a:lnTo>
                  <a:lnTo>
                    <a:pt x="373" y="928"/>
                  </a:lnTo>
                  <a:lnTo>
                    <a:pt x="371" y="926"/>
                  </a:lnTo>
                  <a:lnTo>
                    <a:pt x="371" y="926"/>
                  </a:lnTo>
                  <a:lnTo>
                    <a:pt x="371" y="928"/>
                  </a:lnTo>
                  <a:lnTo>
                    <a:pt x="369" y="928"/>
                  </a:lnTo>
                  <a:lnTo>
                    <a:pt x="369" y="928"/>
                  </a:lnTo>
                  <a:close/>
                  <a:moveTo>
                    <a:pt x="391" y="846"/>
                  </a:moveTo>
                  <a:lnTo>
                    <a:pt x="393" y="845"/>
                  </a:lnTo>
                  <a:lnTo>
                    <a:pt x="391" y="843"/>
                  </a:lnTo>
                  <a:lnTo>
                    <a:pt x="391" y="837"/>
                  </a:lnTo>
                  <a:lnTo>
                    <a:pt x="389" y="836"/>
                  </a:lnTo>
                  <a:lnTo>
                    <a:pt x="387" y="834"/>
                  </a:lnTo>
                  <a:lnTo>
                    <a:pt x="386" y="832"/>
                  </a:lnTo>
                  <a:lnTo>
                    <a:pt x="384" y="830"/>
                  </a:lnTo>
                  <a:lnTo>
                    <a:pt x="384" y="828"/>
                  </a:lnTo>
                  <a:lnTo>
                    <a:pt x="382" y="826"/>
                  </a:lnTo>
                  <a:lnTo>
                    <a:pt x="382" y="823"/>
                  </a:lnTo>
                  <a:lnTo>
                    <a:pt x="382" y="821"/>
                  </a:lnTo>
                  <a:lnTo>
                    <a:pt x="382" y="819"/>
                  </a:lnTo>
                  <a:lnTo>
                    <a:pt x="382" y="817"/>
                  </a:lnTo>
                  <a:lnTo>
                    <a:pt x="380" y="814"/>
                  </a:lnTo>
                  <a:lnTo>
                    <a:pt x="380" y="810"/>
                  </a:lnTo>
                  <a:lnTo>
                    <a:pt x="382" y="807"/>
                  </a:lnTo>
                  <a:lnTo>
                    <a:pt x="382" y="805"/>
                  </a:lnTo>
                  <a:lnTo>
                    <a:pt x="380" y="805"/>
                  </a:lnTo>
                  <a:lnTo>
                    <a:pt x="380" y="805"/>
                  </a:lnTo>
                  <a:lnTo>
                    <a:pt x="380" y="803"/>
                  </a:lnTo>
                  <a:lnTo>
                    <a:pt x="382" y="799"/>
                  </a:lnTo>
                  <a:lnTo>
                    <a:pt x="382" y="798"/>
                  </a:lnTo>
                  <a:lnTo>
                    <a:pt x="382" y="796"/>
                  </a:lnTo>
                  <a:lnTo>
                    <a:pt x="384" y="798"/>
                  </a:lnTo>
                  <a:lnTo>
                    <a:pt x="384" y="799"/>
                  </a:lnTo>
                  <a:lnTo>
                    <a:pt x="384" y="799"/>
                  </a:lnTo>
                  <a:lnTo>
                    <a:pt x="384" y="803"/>
                  </a:lnTo>
                  <a:lnTo>
                    <a:pt x="384" y="805"/>
                  </a:lnTo>
                  <a:lnTo>
                    <a:pt x="384" y="805"/>
                  </a:lnTo>
                  <a:lnTo>
                    <a:pt x="386" y="807"/>
                  </a:lnTo>
                  <a:lnTo>
                    <a:pt x="386" y="810"/>
                  </a:lnTo>
                  <a:lnTo>
                    <a:pt x="386" y="814"/>
                  </a:lnTo>
                  <a:lnTo>
                    <a:pt x="386" y="814"/>
                  </a:lnTo>
                  <a:lnTo>
                    <a:pt x="386" y="814"/>
                  </a:lnTo>
                  <a:lnTo>
                    <a:pt x="386" y="817"/>
                  </a:lnTo>
                  <a:lnTo>
                    <a:pt x="387" y="819"/>
                  </a:lnTo>
                  <a:lnTo>
                    <a:pt x="387" y="823"/>
                  </a:lnTo>
                  <a:lnTo>
                    <a:pt x="387" y="823"/>
                  </a:lnTo>
                  <a:lnTo>
                    <a:pt x="386" y="823"/>
                  </a:lnTo>
                  <a:lnTo>
                    <a:pt x="386" y="826"/>
                  </a:lnTo>
                  <a:lnTo>
                    <a:pt x="389" y="828"/>
                  </a:lnTo>
                  <a:lnTo>
                    <a:pt x="393" y="832"/>
                  </a:lnTo>
                  <a:lnTo>
                    <a:pt x="393" y="834"/>
                  </a:lnTo>
                  <a:lnTo>
                    <a:pt x="393" y="836"/>
                  </a:lnTo>
                  <a:lnTo>
                    <a:pt x="393" y="841"/>
                  </a:lnTo>
                  <a:lnTo>
                    <a:pt x="395" y="841"/>
                  </a:lnTo>
                  <a:lnTo>
                    <a:pt x="395" y="845"/>
                  </a:lnTo>
                  <a:lnTo>
                    <a:pt x="396" y="846"/>
                  </a:lnTo>
                  <a:lnTo>
                    <a:pt x="395" y="850"/>
                  </a:lnTo>
                  <a:lnTo>
                    <a:pt x="395" y="848"/>
                  </a:lnTo>
                  <a:lnTo>
                    <a:pt x="393" y="848"/>
                  </a:lnTo>
                  <a:lnTo>
                    <a:pt x="391" y="846"/>
                  </a:lnTo>
                  <a:lnTo>
                    <a:pt x="391" y="846"/>
                  </a:lnTo>
                  <a:close/>
                  <a:moveTo>
                    <a:pt x="344" y="935"/>
                  </a:moveTo>
                  <a:lnTo>
                    <a:pt x="344" y="937"/>
                  </a:lnTo>
                  <a:lnTo>
                    <a:pt x="344" y="935"/>
                  </a:lnTo>
                  <a:lnTo>
                    <a:pt x="344" y="935"/>
                  </a:lnTo>
                  <a:close/>
                  <a:moveTo>
                    <a:pt x="337" y="490"/>
                  </a:moveTo>
                  <a:lnTo>
                    <a:pt x="338" y="499"/>
                  </a:lnTo>
                  <a:lnTo>
                    <a:pt x="337" y="490"/>
                  </a:lnTo>
                  <a:lnTo>
                    <a:pt x="337" y="485"/>
                  </a:lnTo>
                  <a:lnTo>
                    <a:pt x="337" y="490"/>
                  </a:lnTo>
                  <a:close/>
                  <a:moveTo>
                    <a:pt x="319" y="1018"/>
                  </a:moveTo>
                  <a:lnTo>
                    <a:pt x="317" y="1018"/>
                  </a:lnTo>
                  <a:lnTo>
                    <a:pt x="319" y="1018"/>
                  </a:lnTo>
                  <a:lnTo>
                    <a:pt x="320" y="1016"/>
                  </a:lnTo>
                  <a:lnTo>
                    <a:pt x="319" y="1018"/>
                  </a:lnTo>
                  <a:close/>
                  <a:moveTo>
                    <a:pt x="427" y="875"/>
                  </a:moveTo>
                  <a:lnTo>
                    <a:pt x="425" y="879"/>
                  </a:lnTo>
                  <a:lnTo>
                    <a:pt x="425" y="883"/>
                  </a:lnTo>
                  <a:lnTo>
                    <a:pt x="424" y="884"/>
                  </a:lnTo>
                  <a:lnTo>
                    <a:pt x="424" y="886"/>
                  </a:lnTo>
                  <a:lnTo>
                    <a:pt x="425" y="888"/>
                  </a:lnTo>
                  <a:lnTo>
                    <a:pt x="425" y="890"/>
                  </a:lnTo>
                  <a:lnTo>
                    <a:pt x="425" y="892"/>
                  </a:lnTo>
                  <a:lnTo>
                    <a:pt x="425" y="893"/>
                  </a:lnTo>
                  <a:lnTo>
                    <a:pt x="425" y="895"/>
                  </a:lnTo>
                  <a:lnTo>
                    <a:pt x="425" y="895"/>
                  </a:lnTo>
                  <a:lnTo>
                    <a:pt x="425" y="895"/>
                  </a:lnTo>
                  <a:lnTo>
                    <a:pt x="425" y="897"/>
                  </a:lnTo>
                  <a:lnTo>
                    <a:pt x="425" y="897"/>
                  </a:lnTo>
                  <a:lnTo>
                    <a:pt x="425" y="897"/>
                  </a:lnTo>
                  <a:lnTo>
                    <a:pt x="425" y="899"/>
                  </a:lnTo>
                  <a:lnTo>
                    <a:pt x="427" y="899"/>
                  </a:lnTo>
                  <a:lnTo>
                    <a:pt x="427" y="902"/>
                  </a:lnTo>
                  <a:lnTo>
                    <a:pt x="427" y="904"/>
                  </a:lnTo>
                  <a:lnTo>
                    <a:pt x="427" y="904"/>
                  </a:lnTo>
                  <a:lnTo>
                    <a:pt x="427" y="904"/>
                  </a:lnTo>
                  <a:lnTo>
                    <a:pt x="425" y="902"/>
                  </a:lnTo>
                  <a:lnTo>
                    <a:pt x="425" y="902"/>
                  </a:lnTo>
                  <a:lnTo>
                    <a:pt x="425" y="901"/>
                  </a:lnTo>
                  <a:lnTo>
                    <a:pt x="424" y="902"/>
                  </a:lnTo>
                  <a:lnTo>
                    <a:pt x="424" y="902"/>
                  </a:lnTo>
                  <a:lnTo>
                    <a:pt x="422" y="902"/>
                  </a:lnTo>
                  <a:lnTo>
                    <a:pt x="422" y="901"/>
                  </a:lnTo>
                  <a:lnTo>
                    <a:pt x="422" y="901"/>
                  </a:lnTo>
                  <a:lnTo>
                    <a:pt x="422" y="899"/>
                  </a:lnTo>
                  <a:lnTo>
                    <a:pt x="422" y="899"/>
                  </a:lnTo>
                  <a:lnTo>
                    <a:pt x="422" y="897"/>
                  </a:lnTo>
                  <a:lnTo>
                    <a:pt x="422" y="897"/>
                  </a:lnTo>
                  <a:lnTo>
                    <a:pt x="422" y="897"/>
                  </a:lnTo>
                  <a:lnTo>
                    <a:pt x="422" y="895"/>
                  </a:lnTo>
                  <a:lnTo>
                    <a:pt x="420" y="893"/>
                  </a:lnTo>
                  <a:lnTo>
                    <a:pt x="420" y="892"/>
                  </a:lnTo>
                  <a:lnTo>
                    <a:pt x="420" y="888"/>
                  </a:lnTo>
                  <a:lnTo>
                    <a:pt x="418" y="883"/>
                  </a:lnTo>
                  <a:lnTo>
                    <a:pt x="418" y="883"/>
                  </a:lnTo>
                  <a:lnTo>
                    <a:pt x="418" y="883"/>
                  </a:lnTo>
                  <a:lnTo>
                    <a:pt x="420" y="881"/>
                  </a:lnTo>
                  <a:lnTo>
                    <a:pt x="420" y="879"/>
                  </a:lnTo>
                  <a:lnTo>
                    <a:pt x="422" y="877"/>
                  </a:lnTo>
                  <a:lnTo>
                    <a:pt x="422" y="872"/>
                  </a:lnTo>
                  <a:lnTo>
                    <a:pt x="420" y="868"/>
                  </a:lnTo>
                  <a:lnTo>
                    <a:pt x="422" y="866"/>
                  </a:lnTo>
                  <a:lnTo>
                    <a:pt x="422" y="864"/>
                  </a:lnTo>
                  <a:lnTo>
                    <a:pt x="420" y="864"/>
                  </a:lnTo>
                  <a:lnTo>
                    <a:pt x="420" y="864"/>
                  </a:lnTo>
                  <a:lnTo>
                    <a:pt x="420" y="864"/>
                  </a:lnTo>
                  <a:lnTo>
                    <a:pt x="418" y="861"/>
                  </a:lnTo>
                  <a:lnTo>
                    <a:pt x="418" y="859"/>
                  </a:lnTo>
                  <a:lnTo>
                    <a:pt x="418" y="859"/>
                  </a:lnTo>
                  <a:lnTo>
                    <a:pt x="420" y="857"/>
                  </a:lnTo>
                  <a:lnTo>
                    <a:pt x="422" y="857"/>
                  </a:lnTo>
                  <a:lnTo>
                    <a:pt x="424" y="859"/>
                  </a:lnTo>
                  <a:lnTo>
                    <a:pt x="424" y="861"/>
                  </a:lnTo>
                  <a:lnTo>
                    <a:pt x="424" y="864"/>
                  </a:lnTo>
                  <a:lnTo>
                    <a:pt x="424" y="868"/>
                  </a:lnTo>
                  <a:lnTo>
                    <a:pt x="425" y="868"/>
                  </a:lnTo>
                  <a:lnTo>
                    <a:pt x="425" y="872"/>
                  </a:lnTo>
                  <a:lnTo>
                    <a:pt x="425" y="872"/>
                  </a:lnTo>
                  <a:lnTo>
                    <a:pt x="425" y="874"/>
                  </a:lnTo>
                  <a:lnTo>
                    <a:pt x="427" y="874"/>
                  </a:lnTo>
                  <a:lnTo>
                    <a:pt x="427" y="875"/>
                  </a:lnTo>
                  <a:lnTo>
                    <a:pt x="427" y="875"/>
                  </a:lnTo>
                  <a:lnTo>
                    <a:pt x="433" y="877"/>
                  </a:lnTo>
                  <a:lnTo>
                    <a:pt x="427" y="875"/>
                  </a:lnTo>
                  <a:close/>
                  <a:moveTo>
                    <a:pt x="487" y="644"/>
                  </a:moveTo>
                  <a:lnTo>
                    <a:pt x="485" y="646"/>
                  </a:lnTo>
                  <a:lnTo>
                    <a:pt x="487" y="644"/>
                  </a:lnTo>
                  <a:lnTo>
                    <a:pt x="485" y="642"/>
                  </a:lnTo>
                  <a:lnTo>
                    <a:pt x="487" y="644"/>
                  </a:lnTo>
                  <a:close/>
                  <a:moveTo>
                    <a:pt x="476" y="633"/>
                  </a:moveTo>
                  <a:lnTo>
                    <a:pt x="478" y="635"/>
                  </a:lnTo>
                  <a:lnTo>
                    <a:pt x="476" y="633"/>
                  </a:lnTo>
                  <a:lnTo>
                    <a:pt x="474" y="631"/>
                  </a:lnTo>
                  <a:lnTo>
                    <a:pt x="476" y="633"/>
                  </a:lnTo>
                  <a:close/>
                  <a:moveTo>
                    <a:pt x="425" y="658"/>
                  </a:moveTo>
                  <a:lnTo>
                    <a:pt x="424" y="658"/>
                  </a:lnTo>
                  <a:lnTo>
                    <a:pt x="424" y="658"/>
                  </a:lnTo>
                  <a:lnTo>
                    <a:pt x="425" y="658"/>
                  </a:lnTo>
                  <a:close/>
                  <a:moveTo>
                    <a:pt x="811" y="481"/>
                  </a:moveTo>
                  <a:lnTo>
                    <a:pt x="811" y="483"/>
                  </a:lnTo>
                  <a:lnTo>
                    <a:pt x="813" y="483"/>
                  </a:lnTo>
                  <a:lnTo>
                    <a:pt x="811" y="483"/>
                  </a:lnTo>
                  <a:lnTo>
                    <a:pt x="811" y="481"/>
                  </a:lnTo>
                  <a:close/>
                  <a:moveTo>
                    <a:pt x="804" y="477"/>
                  </a:moveTo>
                  <a:lnTo>
                    <a:pt x="802" y="477"/>
                  </a:lnTo>
                  <a:lnTo>
                    <a:pt x="804" y="477"/>
                  </a:lnTo>
                  <a:lnTo>
                    <a:pt x="804" y="477"/>
                  </a:lnTo>
                  <a:lnTo>
                    <a:pt x="804" y="477"/>
                  </a:lnTo>
                  <a:close/>
                  <a:moveTo>
                    <a:pt x="836" y="510"/>
                  </a:moveTo>
                  <a:lnTo>
                    <a:pt x="836" y="512"/>
                  </a:lnTo>
                  <a:lnTo>
                    <a:pt x="836" y="512"/>
                  </a:lnTo>
                  <a:lnTo>
                    <a:pt x="836" y="510"/>
                  </a:lnTo>
                  <a:close/>
                  <a:moveTo>
                    <a:pt x="766" y="468"/>
                  </a:moveTo>
                  <a:lnTo>
                    <a:pt x="764" y="470"/>
                  </a:lnTo>
                  <a:lnTo>
                    <a:pt x="766" y="468"/>
                  </a:lnTo>
                  <a:lnTo>
                    <a:pt x="766" y="468"/>
                  </a:lnTo>
                  <a:close/>
                  <a:moveTo>
                    <a:pt x="619" y="414"/>
                  </a:moveTo>
                  <a:lnTo>
                    <a:pt x="619" y="414"/>
                  </a:lnTo>
                  <a:lnTo>
                    <a:pt x="619" y="414"/>
                  </a:lnTo>
                  <a:lnTo>
                    <a:pt x="619" y="414"/>
                  </a:lnTo>
                  <a:close/>
                  <a:moveTo>
                    <a:pt x="630" y="474"/>
                  </a:moveTo>
                  <a:lnTo>
                    <a:pt x="630" y="474"/>
                  </a:lnTo>
                  <a:lnTo>
                    <a:pt x="630" y="474"/>
                  </a:lnTo>
                  <a:lnTo>
                    <a:pt x="630" y="474"/>
                  </a:lnTo>
                  <a:close/>
                  <a:moveTo>
                    <a:pt x="695" y="394"/>
                  </a:moveTo>
                  <a:lnTo>
                    <a:pt x="695" y="394"/>
                  </a:lnTo>
                  <a:lnTo>
                    <a:pt x="695" y="396"/>
                  </a:lnTo>
                  <a:lnTo>
                    <a:pt x="693" y="394"/>
                  </a:lnTo>
                  <a:lnTo>
                    <a:pt x="695" y="394"/>
                  </a:lnTo>
                  <a:close/>
                  <a:moveTo>
                    <a:pt x="724" y="338"/>
                  </a:moveTo>
                  <a:lnTo>
                    <a:pt x="724" y="338"/>
                  </a:lnTo>
                  <a:lnTo>
                    <a:pt x="722" y="336"/>
                  </a:lnTo>
                  <a:lnTo>
                    <a:pt x="724" y="338"/>
                  </a:lnTo>
                  <a:close/>
                  <a:moveTo>
                    <a:pt x="695" y="338"/>
                  </a:moveTo>
                  <a:lnTo>
                    <a:pt x="697" y="336"/>
                  </a:lnTo>
                  <a:lnTo>
                    <a:pt x="699" y="336"/>
                  </a:lnTo>
                  <a:lnTo>
                    <a:pt x="695" y="338"/>
                  </a:lnTo>
                  <a:close/>
                  <a:moveTo>
                    <a:pt x="682" y="412"/>
                  </a:moveTo>
                  <a:lnTo>
                    <a:pt x="682" y="412"/>
                  </a:lnTo>
                  <a:lnTo>
                    <a:pt x="682" y="412"/>
                  </a:lnTo>
                  <a:lnTo>
                    <a:pt x="681" y="410"/>
                  </a:lnTo>
                  <a:lnTo>
                    <a:pt x="682" y="412"/>
                  </a:lnTo>
                  <a:close/>
                  <a:moveTo>
                    <a:pt x="717" y="262"/>
                  </a:moveTo>
                  <a:lnTo>
                    <a:pt x="717" y="260"/>
                  </a:lnTo>
                  <a:lnTo>
                    <a:pt x="717" y="262"/>
                  </a:lnTo>
                  <a:lnTo>
                    <a:pt x="717" y="262"/>
                  </a:lnTo>
                  <a:lnTo>
                    <a:pt x="717" y="262"/>
                  </a:lnTo>
                  <a:close/>
                  <a:moveTo>
                    <a:pt x="708" y="257"/>
                  </a:moveTo>
                  <a:lnTo>
                    <a:pt x="706" y="257"/>
                  </a:lnTo>
                  <a:lnTo>
                    <a:pt x="708" y="257"/>
                  </a:lnTo>
                  <a:lnTo>
                    <a:pt x="710" y="257"/>
                  </a:lnTo>
                  <a:lnTo>
                    <a:pt x="708" y="257"/>
                  </a:lnTo>
                  <a:close/>
                  <a:moveTo>
                    <a:pt x="702" y="260"/>
                  </a:moveTo>
                  <a:lnTo>
                    <a:pt x="699" y="260"/>
                  </a:lnTo>
                  <a:lnTo>
                    <a:pt x="702" y="260"/>
                  </a:lnTo>
                  <a:lnTo>
                    <a:pt x="702" y="260"/>
                  </a:lnTo>
                  <a:close/>
                  <a:moveTo>
                    <a:pt x="646" y="228"/>
                  </a:moveTo>
                  <a:lnTo>
                    <a:pt x="644" y="228"/>
                  </a:lnTo>
                  <a:lnTo>
                    <a:pt x="646" y="228"/>
                  </a:lnTo>
                  <a:lnTo>
                    <a:pt x="646" y="228"/>
                  </a:lnTo>
                  <a:close/>
                  <a:moveTo>
                    <a:pt x="630" y="231"/>
                  </a:moveTo>
                  <a:lnTo>
                    <a:pt x="630" y="231"/>
                  </a:lnTo>
                  <a:lnTo>
                    <a:pt x="630" y="231"/>
                  </a:lnTo>
                  <a:lnTo>
                    <a:pt x="630" y="231"/>
                  </a:lnTo>
                  <a:lnTo>
                    <a:pt x="630" y="231"/>
                  </a:lnTo>
                  <a:close/>
                  <a:moveTo>
                    <a:pt x="592" y="220"/>
                  </a:moveTo>
                  <a:lnTo>
                    <a:pt x="592" y="220"/>
                  </a:lnTo>
                  <a:lnTo>
                    <a:pt x="594" y="220"/>
                  </a:lnTo>
                  <a:lnTo>
                    <a:pt x="592" y="220"/>
                  </a:lnTo>
                  <a:close/>
                  <a:moveTo>
                    <a:pt x="615" y="466"/>
                  </a:moveTo>
                  <a:lnTo>
                    <a:pt x="617" y="463"/>
                  </a:lnTo>
                  <a:lnTo>
                    <a:pt x="615" y="468"/>
                  </a:lnTo>
                  <a:lnTo>
                    <a:pt x="614" y="472"/>
                  </a:lnTo>
                  <a:lnTo>
                    <a:pt x="615" y="466"/>
                  </a:lnTo>
                  <a:close/>
                  <a:moveTo>
                    <a:pt x="673" y="428"/>
                  </a:moveTo>
                  <a:lnTo>
                    <a:pt x="675" y="427"/>
                  </a:lnTo>
                  <a:lnTo>
                    <a:pt x="675" y="428"/>
                  </a:lnTo>
                  <a:lnTo>
                    <a:pt x="675" y="428"/>
                  </a:lnTo>
                  <a:lnTo>
                    <a:pt x="673" y="428"/>
                  </a:lnTo>
                  <a:close/>
                  <a:moveTo>
                    <a:pt x="820" y="483"/>
                  </a:moveTo>
                  <a:lnTo>
                    <a:pt x="822" y="485"/>
                  </a:lnTo>
                  <a:lnTo>
                    <a:pt x="824" y="485"/>
                  </a:lnTo>
                  <a:lnTo>
                    <a:pt x="822" y="485"/>
                  </a:lnTo>
                  <a:lnTo>
                    <a:pt x="820" y="483"/>
                  </a:lnTo>
                  <a:close/>
                  <a:moveTo>
                    <a:pt x="827" y="485"/>
                  </a:moveTo>
                  <a:lnTo>
                    <a:pt x="825" y="485"/>
                  </a:lnTo>
                  <a:lnTo>
                    <a:pt x="824" y="485"/>
                  </a:lnTo>
                  <a:lnTo>
                    <a:pt x="827" y="485"/>
                  </a:lnTo>
                  <a:close/>
                  <a:moveTo>
                    <a:pt x="838" y="497"/>
                  </a:moveTo>
                  <a:lnTo>
                    <a:pt x="838" y="497"/>
                  </a:lnTo>
                  <a:lnTo>
                    <a:pt x="840" y="497"/>
                  </a:lnTo>
                  <a:lnTo>
                    <a:pt x="840" y="501"/>
                  </a:lnTo>
                  <a:lnTo>
                    <a:pt x="838" y="497"/>
                  </a:lnTo>
                  <a:close/>
                  <a:moveTo>
                    <a:pt x="865" y="508"/>
                  </a:moveTo>
                  <a:lnTo>
                    <a:pt x="862" y="508"/>
                  </a:lnTo>
                  <a:lnTo>
                    <a:pt x="864" y="508"/>
                  </a:lnTo>
                  <a:lnTo>
                    <a:pt x="865" y="508"/>
                  </a:lnTo>
                  <a:lnTo>
                    <a:pt x="869" y="510"/>
                  </a:lnTo>
                  <a:lnTo>
                    <a:pt x="869" y="510"/>
                  </a:lnTo>
                  <a:lnTo>
                    <a:pt x="869" y="510"/>
                  </a:lnTo>
                  <a:lnTo>
                    <a:pt x="865" y="508"/>
                  </a:lnTo>
                  <a:close/>
                  <a:moveTo>
                    <a:pt x="576" y="228"/>
                  </a:moveTo>
                  <a:lnTo>
                    <a:pt x="577" y="228"/>
                  </a:lnTo>
                  <a:lnTo>
                    <a:pt x="576" y="228"/>
                  </a:lnTo>
                  <a:lnTo>
                    <a:pt x="574" y="228"/>
                  </a:lnTo>
                  <a:lnTo>
                    <a:pt x="576" y="228"/>
                  </a:lnTo>
                  <a:close/>
                  <a:moveTo>
                    <a:pt x="548" y="269"/>
                  </a:moveTo>
                  <a:lnTo>
                    <a:pt x="547" y="267"/>
                  </a:lnTo>
                  <a:lnTo>
                    <a:pt x="547" y="267"/>
                  </a:lnTo>
                  <a:lnTo>
                    <a:pt x="548" y="269"/>
                  </a:lnTo>
                  <a:close/>
                  <a:moveTo>
                    <a:pt x="536" y="266"/>
                  </a:moveTo>
                  <a:lnTo>
                    <a:pt x="536" y="266"/>
                  </a:lnTo>
                  <a:lnTo>
                    <a:pt x="536" y="267"/>
                  </a:lnTo>
                  <a:lnTo>
                    <a:pt x="536" y="266"/>
                  </a:lnTo>
                  <a:close/>
                  <a:moveTo>
                    <a:pt x="487" y="262"/>
                  </a:moveTo>
                  <a:lnTo>
                    <a:pt x="487" y="260"/>
                  </a:lnTo>
                  <a:lnTo>
                    <a:pt x="487" y="262"/>
                  </a:lnTo>
                  <a:lnTo>
                    <a:pt x="487" y="262"/>
                  </a:lnTo>
                  <a:close/>
                  <a:moveTo>
                    <a:pt x="476" y="367"/>
                  </a:moveTo>
                  <a:lnTo>
                    <a:pt x="476" y="367"/>
                  </a:lnTo>
                  <a:lnTo>
                    <a:pt x="476" y="367"/>
                  </a:lnTo>
                  <a:lnTo>
                    <a:pt x="476" y="367"/>
                  </a:lnTo>
                  <a:close/>
                  <a:moveTo>
                    <a:pt x="469" y="273"/>
                  </a:moveTo>
                  <a:lnTo>
                    <a:pt x="469" y="273"/>
                  </a:lnTo>
                  <a:lnTo>
                    <a:pt x="467" y="275"/>
                  </a:lnTo>
                  <a:lnTo>
                    <a:pt x="469" y="273"/>
                  </a:lnTo>
                  <a:close/>
                  <a:moveTo>
                    <a:pt x="413" y="441"/>
                  </a:moveTo>
                  <a:lnTo>
                    <a:pt x="414" y="443"/>
                  </a:lnTo>
                  <a:lnTo>
                    <a:pt x="413" y="443"/>
                  </a:lnTo>
                  <a:lnTo>
                    <a:pt x="413" y="441"/>
                  </a:lnTo>
                  <a:close/>
                  <a:moveTo>
                    <a:pt x="545" y="403"/>
                  </a:moveTo>
                  <a:lnTo>
                    <a:pt x="543" y="403"/>
                  </a:lnTo>
                  <a:lnTo>
                    <a:pt x="545" y="403"/>
                  </a:lnTo>
                  <a:lnTo>
                    <a:pt x="545" y="403"/>
                  </a:lnTo>
                  <a:lnTo>
                    <a:pt x="541" y="403"/>
                  </a:lnTo>
                  <a:lnTo>
                    <a:pt x="539" y="403"/>
                  </a:lnTo>
                  <a:lnTo>
                    <a:pt x="532" y="407"/>
                  </a:lnTo>
                  <a:lnTo>
                    <a:pt x="530" y="407"/>
                  </a:lnTo>
                  <a:lnTo>
                    <a:pt x="525" y="405"/>
                  </a:lnTo>
                  <a:lnTo>
                    <a:pt x="523" y="403"/>
                  </a:lnTo>
                  <a:lnTo>
                    <a:pt x="519" y="401"/>
                  </a:lnTo>
                  <a:lnTo>
                    <a:pt x="519" y="399"/>
                  </a:lnTo>
                  <a:lnTo>
                    <a:pt x="518" y="399"/>
                  </a:lnTo>
                  <a:lnTo>
                    <a:pt x="516" y="399"/>
                  </a:lnTo>
                  <a:lnTo>
                    <a:pt x="514" y="399"/>
                  </a:lnTo>
                  <a:lnTo>
                    <a:pt x="512" y="398"/>
                  </a:lnTo>
                  <a:lnTo>
                    <a:pt x="510" y="398"/>
                  </a:lnTo>
                  <a:lnTo>
                    <a:pt x="509" y="398"/>
                  </a:lnTo>
                  <a:lnTo>
                    <a:pt x="509" y="396"/>
                  </a:lnTo>
                  <a:lnTo>
                    <a:pt x="507" y="392"/>
                  </a:lnTo>
                  <a:lnTo>
                    <a:pt x="505" y="389"/>
                  </a:lnTo>
                  <a:lnTo>
                    <a:pt x="505" y="387"/>
                  </a:lnTo>
                  <a:lnTo>
                    <a:pt x="505" y="383"/>
                  </a:lnTo>
                  <a:lnTo>
                    <a:pt x="505" y="381"/>
                  </a:lnTo>
                  <a:lnTo>
                    <a:pt x="505" y="381"/>
                  </a:lnTo>
                  <a:lnTo>
                    <a:pt x="507" y="383"/>
                  </a:lnTo>
                  <a:lnTo>
                    <a:pt x="507" y="380"/>
                  </a:lnTo>
                  <a:lnTo>
                    <a:pt x="507" y="378"/>
                  </a:lnTo>
                  <a:lnTo>
                    <a:pt x="507" y="376"/>
                  </a:lnTo>
                  <a:lnTo>
                    <a:pt x="507" y="372"/>
                  </a:lnTo>
                  <a:lnTo>
                    <a:pt x="509" y="371"/>
                  </a:lnTo>
                  <a:lnTo>
                    <a:pt x="509" y="371"/>
                  </a:lnTo>
                  <a:lnTo>
                    <a:pt x="510" y="371"/>
                  </a:lnTo>
                  <a:lnTo>
                    <a:pt x="512" y="371"/>
                  </a:lnTo>
                  <a:lnTo>
                    <a:pt x="512" y="371"/>
                  </a:lnTo>
                  <a:lnTo>
                    <a:pt x="510" y="369"/>
                  </a:lnTo>
                  <a:lnTo>
                    <a:pt x="510" y="369"/>
                  </a:lnTo>
                  <a:lnTo>
                    <a:pt x="509" y="367"/>
                  </a:lnTo>
                  <a:lnTo>
                    <a:pt x="507" y="369"/>
                  </a:lnTo>
                  <a:lnTo>
                    <a:pt x="507" y="367"/>
                  </a:lnTo>
                  <a:lnTo>
                    <a:pt x="505" y="367"/>
                  </a:lnTo>
                  <a:lnTo>
                    <a:pt x="503" y="365"/>
                  </a:lnTo>
                  <a:lnTo>
                    <a:pt x="501" y="360"/>
                  </a:lnTo>
                  <a:lnTo>
                    <a:pt x="496" y="356"/>
                  </a:lnTo>
                  <a:lnTo>
                    <a:pt x="494" y="356"/>
                  </a:lnTo>
                  <a:lnTo>
                    <a:pt x="492" y="352"/>
                  </a:lnTo>
                  <a:lnTo>
                    <a:pt x="489" y="347"/>
                  </a:lnTo>
                  <a:lnTo>
                    <a:pt x="487" y="347"/>
                  </a:lnTo>
                  <a:lnTo>
                    <a:pt x="487" y="343"/>
                  </a:lnTo>
                  <a:lnTo>
                    <a:pt x="485" y="342"/>
                  </a:lnTo>
                  <a:lnTo>
                    <a:pt x="485" y="338"/>
                  </a:lnTo>
                  <a:lnTo>
                    <a:pt x="485" y="336"/>
                  </a:lnTo>
                  <a:lnTo>
                    <a:pt x="485" y="340"/>
                  </a:lnTo>
                  <a:lnTo>
                    <a:pt x="483" y="338"/>
                  </a:lnTo>
                  <a:lnTo>
                    <a:pt x="483" y="336"/>
                  </a:lnTo>
                  <a:lnTo>
                    <a:pt x="481" y="334"/>
                  </a:lnTo>
                  <a:lnTo>
                    <a:pt x="480" y="333"/>
                  </a:lnTo>
                  <a:lnTo>
                    <a:pt x="478" y="333"/>
                  </a:lnTo>
                  <a:lnTo>
                    <a:pt x="478" y="331"/>
                  </a:lnTo>
                  <a:lnTo>
                    <a:pt x="478" y="329"/>
                  </a:lnTo>
                  <a:lnTo>
                    <a:pt x="478" y="327"/>
                  </a:lnTo>
                  <a:lnTo>
                    <a:pt x="478" y="325"/>
                  </a:lnTo>
                  <a:lnTo>
                    <a:pt x="478" y="325"/>
                  </a:lnTo>
                  <a:lnTo>
                    <a:pt x="478" y="325"/>
                  </a:lnTo>
                  <a:lnTo>
                    <a:pt x="478" y="325"/>
                  </a:lnTo>
                  <a:lnTo>
                    <a:pt x="480" y="323"/>
                  </a:lnTo>
                  <a:lnTo>
                    <a:pt x="480" y="318"/>
                  </a:lnTo>
                  <a:lnTo>
                    <a:pt x="480" y="320"/>
                  </a:lnTo>
                  <a:lnTo>
                    <a:pt x="480" y="316"/>
                  </a:lnTo>
                  <a:lnTo>
                    <a:pt x="480" y="314"/>
                  </a:lnTo>
                  <a:lnTo>
                    <a:pt x="478" y="313"/>
                  </a:lnTo>
                  <a:lnTo>
                    <a:pt x="480" y="313"/>
                  </a:lnTo>
                  <a:lnTo>
                    <a:pt x="481" y="313"/>
                  </a:lnTo>
                  <a:lnTo>
                    <a:pt x="481" y="314"/>
                  </a:lnTo>
                  <a:lnTo>
                    <a:pt x="483" y="316"/>
                  </a:lnTo>
                  <a:lnTo>
                    <a:pt x="483" y="318"/>
                  </a:lnTo>
                  <a:lnTo>
                    <a:pt x="485" y="318"/>
                  </a:lnTo>
                  <a:lnTo>
                    <a:pt x="485" y="318"/>
                  </a:lnTo>
                  <a:lnTo>
                    <a:pt x="487" y="318"/>
                  </a:lnTo>
                  <a:lnTo>
                    <a:pt x="487" y="314"/>
                  </a:lnTo>
                  <a:lnTo>
                    <a:pt x="487" y="313"/>
                  </a:lnTo>
                  <a:lnTo>
                    <a:pt x="489" y="313"/>
                  </a:lnTo>
                  <a:lnTo>
                    <a:pt x="487" y="311"/>
                  </a:lnTo>
                  <a:lnTo>
                    <a:pt x="489" y="309"/>
                  </a:lnTo>
                  <a:lnTo>
                    <a:pt x="492" y="309"/>
                  </a:lnTo>
                  <a:lnTo>
                    <a:pt x="496" y="307"/>
                  </a:lnTo>
                  <a:lnTo>
                    <a:pt x="498" y="307"/>
                  </a:lnTo>
                  <a:lnTo>
                    <a:pt x="501" y="304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4"/>
                  </a:lnTo>
                  <a:lnTo>
                    <a:pt x="507" y="304"/>
                  </a:lnTo>
                  <a:lnTo>
                    <a:pt x="507" y="305"/>
                  </a:lnTo>
                  <a:lnTo>
                    <a:pt x="509" y="305"/>
                  </a:lnTo>
                  <a:lnTo>
                    <a:pt x="510" y="305"/>
                  </a:lnTo>
                  <a:lnTo>
                    <a:pt x="510" y="304"/>
                  </a:lnTo>
                  <a:lnTo>
                    <a:pt x="512" y="304"/>
                  </a:lnTo>
                  <a:lnTo>
                    <a:pt x="514" y="305"/>
                  </a:lnTo>
                  <a:lnTo>
                    <a:pt x="514" y="305"/>
                  </a:lnTo>
                  <a:lnTo>
                    <a:pt x="518" y="307"/>
                  </a:lnTo>
                  <a:lnTo>
                    <a:pt x="518" y="307"/>
                  </a:lnTo>
                  <a:lnTo>
                    <a:pt x="519" y="307"/>
                  </a:lnTo>
                  <a:lnTo>
                    <a:pt x="519" y="311"/>
                  </a:lnTo>
                  <a:lnTo>
                    <a:pt x="521" y="309"/>
                  </a:lnTo>
                  <a:lnTo>
                    <a:pt x="521" y="311"/>
                  </a:lnTo>
                  <a:lnTo>
                    <a:pt x="523" y="313"/>
                  </a:lnTo>
                  <a:lnTo>
                    <a:pt x="525" y="314"/>
                  </a:lnTo>
                  <a:lnTo>
                    <a:pt x="527" y="314"/>
                  </a:lnTo>
                  <a:lnTo>
                    <a:pt x="529" y="316"/>
                  </a:lnTo>
                  <a:lnTo>
                    <a:pt x="529" y="318"/>
                  </a:lnTo>
                  <a:lnTo>
                    <a:pt x="532" y="320"/>
                  </a:lnTo>
                  <a:lnTo>
                    <a:pt x="534" y="320"/>
                  </a:lnTo>
                  <a:lnTo>
                    <a:pt x="532" y="320"/>
                  </a:lnTo>
                  <a:lnTo>
                    <a:pt x="534" y="322"/>
                  </a:lnTo>
                  <a:lnTo>
                    <a:pt x="532" y="323"/>
                  </a:lnTo>
                  <a:lnTo>
                    <a:pt x="530" y="323"/>
                  </a:lnTo>
                  <a:lnTo>
                    <a:pt x="530" y="323"/>
                  </a:lnTo>
                  <a:lnTo>
                    <a:pt x="529" y="323"/>
                  </a:lnTo>
                  <a:lnTo>
                    <a:pt x="525" y="322"/>
                  </a:lnTo>
                  <a:lnTo>
                    <a:pt x="525" y="322"/>
                  </a:lnTo>
                  <a:lnTo>
                    <a:pt x="523" y="322"/>
                  </a:lnTo>
                  <a:lnTo>
                    <a:pt x="523" y="322"/>
                  </a:lnTo>
                  <a:lnTo>
                    <a:pt x="521" y="323"/>
                  </a:lnTo>
                  <a:lnTo>
                    <a:pt x="519" y="322"/>
                  </a:lnTo>
                  <a:lnTo>
                    <a:pt x="516" y="320"/>
                  </a:lnTo>
                  <a:lnTo>
                    <a:pt x="514" y="322"/>
                  </a:lnTo>
                  <a:lnTo>
                    <a:pt x="514" y="322"/>
                  </a:lnTo>
                  <a:lnTo>
                    <a:pt x="514" y="323"/>
                  </a:lnTo>
                  <a:lnTo>
                    <a:pt x="512" y="323"/>
                  </a:lnTo>
                  <a:lnTo>
                    <a:pt x="510" y="323"/>
                  </a:lnTo>
                  <a:lnTo>
                    <a:pt x="510" y="323"/>
                  </a:lnTo>
                  <a:lnTo>
                    <a:pt x="509" y="323"/>
                  </a:lnTo>
                  <a:lnTo>
                    <a:pt x="509" y="325"/>
                  </a:lnTo>
                  <a:lnTo>
                    <a:pt x="510" y="327"/>
                  </a:lnTo>
                  <a:lnTo>
                    <a:pt x="510" y="329"/>
                  </a:lnTo>
                  <a:lnTo>
                    <a:pt x="512" y="329"/>
                  </a:lnTo>
                  <a:lnTo>
                    <a:pt x="510" y="329"/>
                  </a:lnTo>
                  <a:lnTo>
                    <a:pt x="509" y="329"/>
                  </a:lnTo>
                  <a:lnTo>
                    <a:pt x="507" y="329"/>
                  </a:lnTo>
                  <a:lnTo>
                    <a:pt x="505" y="329"/>
                  </a:lnTo>
                  <a:lnTo>
                    <a:pt x="503" y="329"/>
                  </a:lnTo>
                  <a:lnTo>
                    <a:pt x="501" y="329"/>
                  </a:lnTo>
                  <a:lnTo>
                    <a:pt x="503" y="333"/>
                  </a:lnTo>
                  <a:lnTo>
                    <a:pt x="507" y="333"/>
                  </a:lnTo>
                  <a:lnTo>
                    <a:pt x="509" y="334"/>
                  </a:lnTo>
                  <a:lnTo>
                    <a:pt x="510" y="336"/>
                  </a:lnTo>
                  <a:lnTo>
                    <a:pt x="512" y="338"/>
                  </a:lnTo>
                  <a:lnTo>
                    <a:pt x="514" y="343"/>
                  </a:lnTo>
                  <a:lnTo>
                    <a:pt x="514" y="343"/>
                  </a:lnTo>
                  <a:lnTo>
                    <a:pt x="516" y="343"/>
                  </a:lnTo>
                  <a:lnTo>
                    <a:pt x="518" y="345"/>
                  </a:lnTo>
                  <a:lnTo>
                    <a:pt x="521" y="345"/>
                  </a:lnTo>
                  <a:lnTo>
                    <a:pt x="523" y="345"/>
                  </a:lnTo>
                  <a:lnTo>
                    <a:pt x="523" y="347"/>
                  </a:lnTo>
                  <a:lnTo>
                    <a:pt x="525" y="349"/>
                  </a:lnTo>
                  <a:lnTo>
                    <a:pt x="523" y="351"/>
                  </a:lnTo>
                  <a:lnTo>
                    <a:pt x="525" y="356"/>
                  </a:lnTo>
                  <a:lnTo>
                    <a:pt x="527" y="358"/>
                  </a:lnTo>
                  <a:lnTo>
                    <a:pt x="529" y="361"/>
                  </a:lnTo>
                  <a:lnTo>
                    <a:pt x="529" y="361"/>
                  </a:lnTo>
                  <a:lnTo>
                    <a:pt x="529" y="358"/>
                  </a:lnTo>
                  <a:lnTo>
                    <a:pt x="529" y="358"/>
                  </a:lnTo>
                  <a:lnTo>
                    <a:pt x="527" y="356"/>
                  </a:lnTo>
                  <a:lnTo>
                    <a:pt x="529" y="356"/>
                  </a:lnTo>
                  <a:lnTo>
                    <a:pt x="530" y="354"/>
                  </a:lnTo>
                  <a:lnTo>
                    <a:pt x="532" y="352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38" y="358"/>
                  </a:lnTo>
                  <a:lnTo>
                    <a:pt x="539" y="360"/>
                  </a:lnTo>
                  <a:lnTo>
                    <a:pt x="543" y="361"/>
                  </a:lnTo>
                  <a:lnTo>
                    <a:pt x="543" y="365"/>
                  </a:lnTo>
                  <a:lnTo>
                    <a:pt x="541" y="365"/>
                  </a:lnTo>
                  <a:lnTo>
                    <a:pt x="541" y="365"/>
                  </a:lnTo>
                  <a:lnTo>
                    <a:pt x="543" y="367"/>
                  </a:lnTo>
                  <a:lnTo>
                    <a:pt x="541" y="367"/>
                  </a:lnTo>
                  <a:lnTo>
                    <a:pt x="539" y="367"/>
                  </a:lnTo>
                  <a:lnTo>
                    <a:pt x="538" y="367"/>
                  </a:lnTo>
                  <a:lnTo>
                    <a:pt x="534" y="365"/>
                  </a:lnTo>
                  <a:lnTo>
                    <a:pt x="532" y="365"/>
                  </a:lnTo>
                  <a:lnTo>
                    <a:pt x="530" y="365"/>
                  </a:lnTo>
                  <a:lnTo>
                    <a:pt x="530" y="363"/>
                  </a:lnTo>
                  <a:lnTo>
                    <a:pt x="530" y="365"/>
                  </a:lnTo>
                  <a:lnTo>
                    <a:pt x="530" y="367"/>
                  </a:lnTo>
                  <a:lnTo>
                    <a:pt x="530" y="369"/>
                  </a:lnTo>
                  <a:lnTo>
                    <a:pt x="530" y="371"/>
                  </a:lnTo>
                  <a:lnTo>
                    <a:pt x="532" y="374"/>
                  </a:lnTo>
                  <a:lnTo>
                    <a:pt x="534" y="374"/>
                  </a:lnTo>
                  <a:lnTo>
                    <a:pt x="534" y="372"/>
                  </a:lnTo>
                  <a:lnTo>
                    <a:pt x="536" y="372"/>
                  </a:lnTo>
                  <a:lnTo>
                    <a:pt x="539" y="372"/>
                  </a:lnTo>
                  <a:lnTo>
                    <a:pt x="539" y="376"/>
                  </a:lnTo>
                  <a:lnTo>
                    <a:pt x="538" y="374"/>
                  </a:lnTo>
                  <a:lnTo>
                    <a:pt x="538" y="374"/>
                  </a:lnTo>
                  <a:lnTo>
                    <a:pt x="536" y="376"/>
                  </a:lnTo>
                  <a:lnTo>
                    <a:pt x="538" y="376"/>
                  </a:lnTo>
                  <a:lnTo>
                    <a:pt x="539" y="376"/>
                  </a:lnTo>
                  <a:lnTo>
                    <a:pt x="541" y="378"/>
                  </a:lnTo>
                  <a:lnTo>
                    <a:pt x="539" y="378"/>
                  </a:lnTo>
                  <a:lnTo>
                    <a:pt x="538" y="380"/>
                  </a:lnTo>
                  <a:lnTo>
                    <a:pt x="538" y="380"/>
                  </a:lnTo>
                  <a:lnTo>
                    <a:pt x="539" y="381"/>
                  </a:lnTo>
                  <a:lnTo>
                    <a:pt x="541" y="381"/>
                  </a:lnTo>
                  <a:lnTo>
                    <a:pt x="543" y="383"/>
                  </a:lnTo>
                  <a:lnTo>
                    <a:pt x="543" y="385"/>
                  </a:lnTo>
                  <a:lnTo>
                    <a:pt x="543" y="389"/>
                  </a:lnTo>
                  <a:lnTo>
                    <a:pt x="543" y="390"/>
                  </a:lnTo>
                  <a:lnTo>
                    <a:pt x="545" y="398"/>
                  </a:lnTo>
                  <a:lnTo>
                    <a:pt x="545" y="398"/>
                  </a:lnTo>
                  <a:lnTo>
                    <a:pt x="547" y="401"/>
                  </a:lnTo>
                  <a:lnTo>
                    <a:pt x="548" y="403"/>
                  </a:lnTo>
                  <a:lnTo>
                    <a:pt x="545" y="403"/>
                  </a:lnTo>
                  <a:close/>
                  <a:moveTo>
                    <a:pt x="641" y="474"/>
                  </a:moveTo>
                  <a:lnTo>
                    <a:pt x="641" y="472"/>
                  </a:lnTo>
                  <a:lnTo>
                    <a:pt x="641" y="472"/>
                  </a:lnTo>
                  <a:lnTo>
                    <a:pt x="641" y="474"/>
                  </a:lnTo>
                  <a:close/>
                  <a:moveTo>
                    <a:pt x="663" y="456"/>
                  </a:moveTo>
                  <a:lnTo>
                    <a:pt x="661" y="456"/>
                  </a:lnTo>
                  <a:lnTo>
                    <a:pt x="663" y="456"/>
                  </a:lnTo>
                  <a:lnTo>
                    <a:pt x="664" y="454"/>
                  </a:lnTo>
                  <a:lnTo>
                    <a:pt x="663" y="456"/>
                  </a:lnTo>
                  <a:close/>
                </a:path>
              </a:pathLst>
            </a:custGeom>
            <a:solidFill>
              <a:srgbClr val="1AA7A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01386" y="2581551"/>
              <a:ext cx="1908607" cy="2299993"/>
              <a:chOff x="8901386" y="2581551"/>
              <a:chExt cx="1908607" cy="2299993"/>
            </a:xfrm>
          </p:grpSpPr>
          <p:sp>
            <p:nvSpPr>
              <p:cNvPr id="6" name="Freeform 417"/>
              <p:cNvSpPr>
                <a:spLocks/>
              </p:cNvSpPr>
              <p:nvPr/>
            </p:nvSpPr>
            <p:spPr bwMode="auto">
              <a:xfrm>
                <a:off x="9492209" y="3212921"/>
                <a:ext cx="49008" cy="45097"/>
              </a:xfrm>
              <a:custGeom>
                <a:avLst/>
                <a:gdLst>
                  <a:gd name="T0" fmla="*/ 16 w 18"/>
                  <a:gd name="T1" fmla="*/ 0 h 20"/>
                  <a:gd name="T2" fmla="*/ 14 w 18"/>
                  <a:gd name="T3" fmla="*/ 0 h 20"/>
                  <a:gd name="T4" fmla="*/ 13 w 18"/>
                  <a:gd name="T5" fmla="*/ 0 h 20"/>
                  <a:gd name="T6" fmla="*/ 13 w 18"/>
                  <a:gd name="T7" fmla="*/ 0 h 20"/>
                  <a:gd name="T8" fmla="*/ 11 w 18"/>
                  <a:gd name="T9" fmla="*/ 0 h 20"/>
                  <a:gd name="T10" fmla="*/ 11 w 18"/>
                  <a:gd name="T11" fmla="*/ 0 h 20"/>
                  <a:gd name="T12" fmla="*/ 11 w 18"/>
                  <a:gd name="T13" fmla="*/ 2 h 20"/>
                  <a:gd name="T14" fmla="*/ 5 w 18"/>
                  <a:gd name="T15" fmla="*/ 2 h 20"/>
                  <a:gd name="T16" fmla="*/ 4 w 18"/>
                  <a:gd name="T17" fmla="*/ 2 h 20"/>
                  <a:gd name="T18" fmla="*/ 4 w 18"/>
                  <a:gd name="T19" fmla="*/ 4 h 20"/>
                  <a:gd name="T20" fmla="*/ 4 w 18"/>
                  <a:gd name="T21" fmla="*/ 4 h 20"/>
                  <a:gd name="T22" fmla="*/ 2 w 18"/>
                  <a:gd name="T23" fmla="*/ 5 h 20"/>
                  <a:gd name="T24" fmla="*/ 2 w 18"/>
                  <a:gd name="T25" fmla="*/ 7 h 20"/>
                  <a:gd name="T26" fmla="*/ 0 w 18"/>
                  <a:gd name="T27" fmla="*/ 9 h 20"/>
                  <a:gd name="T28" fmla="*/ 2 w 18"/>
                  <a:gd name="T29" fmla="*/ 15 h 20"/>
                  <a:gd name="T30" fmla="*/ 4 w 18"/>
                  <a:gd name="T31" fmla="*/ 18 h 20"/>
                  <a:gd name="T32" fmla="*/ 9 w 18"/>
                  <a:gd name="T33" fmla="*/ 18 h 20"/>
                  <a:gd name="T34" fmla="*/ 11 w 18"/>
                  <a:gd name="T35" fmla="*/ 20 h 20"/>
                  <a:gd name="T36" fmla="*/ 11 w 18"/>
                  <a:gd name="T37" fmla="*/ 20 h 20"/>
                  <a:gd name="T38" fmla="*/ 11 w 18"/>
                  <a:gd name="T39" fmla="*/ 18 h 20"/>
                  <a:gd name="T40" fmla="*/ 14 w 18"/>
                  <a:gd name="T41" fmla="*/ 16 h 20"/>
                  <a:gd name="T42" fmla="*/ 14 w 18"/>
                  <a:gd name="T43" fmla="*/ 15 h 20"/>
                  <a:gd name="T44" fmla="*/ 16 w 18"/>
                  <a:gd name="T45" fmla="*/ 15 h 20"/>
                  <a:gd name="T46" fmla="*/ 16 w 18"/>
                  <a:gd name="T47" fmla="*/ 11 h 20"/>
                  <a:gd name="T48" fmla="*/ 16 w 18"/>
                  <a:gd name="T49" fmla="*/ 5 h 20"/>
                  <a:gd name="T50" fmla="*/ 18 w 18"/>
                  <a:gd name="T51" fmla="*/ 4 h 20"/>
                  <a:gd name="T52" fmla="*/ 16 w 18"/>
                  <a:gd name="T53" fmla="*/ 4 h 20"/>
                  <a:gd name="T54" fmla="*/ 16 w 18"/>
                  <a:gd name="T5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20">
                    <a:moveTo>
                      <a:pt x="16" y="0"/>
                    </a:moveTo>
                    <a:lnTo>
                      <a:pt x="14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5"/>
                    </a:lnTo>
                    <a:lnTo>
                      <a:pt x="4" y="18"/>
                    </a:lnTo>
                    <a:lnTo>
                      <a:pt x="9" y="18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5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Freeform 418"/>
              <p:cNvSpPr>
                <a:spLocks/>
              </p:cNvSpPr>
              <p:nvPr/>
            </p:nvSpPr>
            <p:spPr bwMode="auto">
              <a:xfrm>
                <a:off x="8901386" y="3460960"/>
                <a:ext cx="43563" cy="90196"/>
              </a:xfrm>
              <a:custGeom>
                <a:avLst/>
                <a:gdLst>
                  <a:gd name="T0" fmla="*/ 14 w 16"/>
                  <a:gd name="T1" fmla="*/ 22 h 40"/>
                  <a:gd name="T2" fmla="*/ 14 w 16"/>
                  <a:gd name="T3" fmla="*/ 17 h 40"/>
                  <a:gd name="T4" fmla="*/ 12 w 16"/>
                  <a:gd name="T5" fmla="*/ 15 h 40"/>
                  <a:gd name="T6" fmla="*/ 11 w 16"/>
                  <a:gd name="T7" fmla="*/ 13 h 40"/>
                  <a:gd name="T8" fmla="*/ 11 w 16"/>
                  <a:gd name="T9" fmla="*/ 11 h 40"/>
                  <a:gd name="T10" fmla="*/ 11 w 16"/>
                  <a:gd name="T11" fmla="*/ 11 h 40"/>
                  <a:gd name="T12" fmla="*/ 9 w 16"/>
                  <a:gd name="T13" fmla="*/ 9 h 40"/>
                  <a:gd name="T14" fmla="*/ 7 w 16"/>
                  <a:gd name="T15" fmla="*/ 8 h 40"/>
                  <a:gd name="T16" fmla="*/ 5 w 16"/>
                  <a:gd name="T17" fmla="*/ 4 h 40"/>
                  <a:gd name="T18" fmla="*/ 3 w 16"/>
                  <a:gd name="T19" fmla="*/ 2 h 40"/>
                  <a:gd name="T20" fmla="*/ 2 w 16"/>
                  <a:gd name="T21" fmla="*/ 0 h 40"/>
                  <a:gd name="T22" fmla="*/ 0 w 16"/>
                  <a:gd name="T23" fmla="*/ 0 h 40"/>
                  <a:gd name="T24" fmla="*/ 0 w 16"/>
                  <a:gd name="T25" fmla="*/ 2 h 40"/>
                  <a:gd name="T26" fmla="*/ 2 w 16"/>
                  <a:gd name="T27" fmla="*/ 2 h 40"/>
                  <a:gd name="T28" fmla="*/ 2 w 16"/>
                  <a:gd name="T29" fmla="*/ 4 h 40"/>
                  <a:gd name="T30" fmla="*/ 3 w 16"/>
                  <a:gd name="T31" fmla="*/ 4 h 40"/>
                  <a:gd name="T32" fmla="*/ 2 w 16"/>
                  <a:gd name="T33" fmla="*/ 4 h 40"/>
                  <a:gd name="T34" fmla="*/ 2 w 16"/>
                  <a:gd name="T35" fmla="*/ 6 h 40"/>
                  <a:gd name="T36" fmla="*/ 2 w 16"/>
                  <a:gd name="T37" fmla="*/ 8 h 40"/>
                  <a:gd name="T38" fmla="*/ 0 w 16"/>
                  <a:gd name="T39" fmla="*/ 9 h 40"/>
                  <a:gd name="T40" fmla="*/ 0 w 16"/>
                  <a:gd name="T41" fmla="*/ 19 h 40"/>
                  <a:gd name="T42" fmla="*/ 0 w 16"/>
                  <a:gd name="T43" fmla="*/ 19 h 40"/>
                  <a:gd name="T44" fmla="*/ 0 w 16"/>
                  <a:gd name="T45" fmla="*/ 19 h 40"/>
                  <a:gd name="T46" fmla="*/ 0 w 16"/>
                  <a:gd name="T47" fmla="*/ 20 h 40"/>
                  <a:gd name="T48" fmla="*/ 2 w 16"/>
                  <a:gd name="T49" fmla="*/ 31 h 40"/>
                  <a:gd name="T50" fmla="*/ 2 w 16"/>
                  <a:gd name="T51" fmla="*/ 35 h 40"/>
                  <a:gd name="T52" fmla="*/ 3 w 16"/>
                  <a:gd name="T53" fmla="*/ 37 h 40"/>
                  <a:gd name="T54" fmla="*/ 5 w 16"/>
                  <a:gd name="T55" fmla="*/ 38 h 40"/>
                  <a:gd name="T56" fmla="*/ 7 w 16"/>
                  <a:gd name="T57" fmla="*/ 40 h 40"/>
                  <a:gd name="T58" fmla="*/ 9 w 16"/>
                  <a:gd name="T59" fmla="*/ 40 h 40"/>
                  <a:gd name="T60" fmla="*/ 12 w 16"/>
                  <a:gd name="T61" fmla="*/ 37 h 40"/>
                  <a:gd name="T62" fmla="*/ 14 w 16"/>
                  <a:gd name="T63" fmla="*/ 35 h 40"/>
                  <a:gd name="T64" fmla="*/ 16 w 16"/>
                  <a:gd name="T65" fmla="*/ 33 h 40"/>
                  <a:gd name="T66" fmla="*/ 16 w 16"/>
                  <a:gd name="T67" fmla="*/ 28 h 40"/>
                  <a:gd name="T68" fmla="*/ 16 w 16"/>
                  <a:gd name="T69" fmla="*/ 24 h 40"/>
                  <a:gd name="T70" fmla="*/ 16 w 16"/>
                  <a:gd name="T71" fmla="*/ 22 h 40"/>
                  <a:gd name="T72" fmla="*/ 14 w 16"/>
                  <a:gd name="T73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40">
                    <a:moveTo>
                      <a:pt x="14" y="22"/>
                    </a:moveTo>
                    <a:lnTo>
                      <a:pt x="14" y="17"/>
                    </a:lnTo>
                    <a:lnTo>
                      <a:pt x="12" y="15"/>
                    </a:lnTo>
                    <a:lnTo>
                      <a:pt x="11" y="13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9"/>
                    </a:lnTo>
                    <a:lnTo>
                      <a:pt x="7" y="8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2" y="31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5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37"/>
                    </a:lnTo>
                    <a:lnTo>
                      <a:pt x="14" y="35"/>
                    </a:lnTo>
                    <a:lnTo>
                      <a:pt x="16" y="33"/>
                    </a:lnTo>
                    <a:lnTo>
                      <a:pt x="16" y="28"/>
                    </a:lnTo>
                    <a:lnTo>
                      <a:pt x="16" y="24"/>
                    </a:lnTo>
                    <a:lnTo>
                      <a:pt x="16" y="22"/>
                    </a:ln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419"/>
              <p:cNvSpPr>
                <a:spLocks/>
              </p:cNvSpPr>
              <p:nvPr/>
            </p:nvSpPr>
            <p:spPr bwMode="auto">
              <a:xfrm>
                <a:off x="9443199" y="3650370"/>
                <a:ext cx="8169" cy="2256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2 w 3"/>
                  <a:gd name="T5" fmla="*/ 1 h 1"/>
                  <a:gd name="T6" fmla="*/ 2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2 w 3"/>
                  <a:gd name="T13" fmla="*/ 0 h 1"/>
                  <a:gd name="T14" fmla="*/ 0 w 3"/>
                  <a:gd name="T15" fmla="*/ 0 h 1"/>
                  <a:gd name="T16" fmla="*/ 0 w 3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420"/>
              <p:cNvSpPr>
                <a:spLocks/>
              </p:cNvSpPr>
              <p:nvPr/>
            </p:nvSpPr>
            <p:spPr bwMode="auto">
              <a:xfrm>
                <a:off x="9456814" y="3657136"/>
                <a:ext cx="10891" cy="902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0 h 4"/>
                  <a:gd name="T4" fmla="*/ 2 w 4"/>
                  <a:gd name="T5" fmla="*/ 0 h 4"/>
                  <a:gd name="T6" fmla="*/ 2 w 4"/>
                  <a:gd name="T7" fmla="*/ 0 h 4"/>
                  <a:gd name="T8" fmla="*/ 0 w 4"/>
                  <a:gd name="T9" fmla="*/ 0 h 4"/>
                  <a:gd name="T10" fmla="*/ 0 w 4"/>
                  <a:gd name="T11" fmla="*/ 2 h 4"/>
                  <a:gd name="T12" fmla="*/ 2 w 4"/>
                  <a:gd name="T13" fmla="*/ 2 h 4"/>
                  <a:gd name="T14" fmla="*/ 2 w 4"/>
                  <a:gd name="T15" fmla="*/ 2 h 4"/>
                  <a:gd name="T16" fmla="*/ 2 w 4"/>
                  <a:gd name="T17" fmla="*/ 4 h 4"/>
                  <a:gd name="T18" fmla="*/ 4 w 4"/>
                  <a:gd name="T19" fmla="*/ 4 h 4"/>
                  <a:gd name="T20" fmla="*/ 4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421"/>
              <p:cNvSpPr>
                <a:spLocks/>
              </p:cNvSpPr>
              <p:nvPr/>
            </p:nvSpPr>
            <p:spPr bwMode="auto">
              <a:xfrm>
                <a:off x="9249890" y="3555665"/>
                <a:ext cx="247765" cy="266077"/>
              </a:xfrm>
              <a:custGeom>
                <a:avLst/>
                <a:gdLst>
                  <a:gd name="T0" fmla="*/ 85 w 91"/>
                  <a:gd name="T1" fmla="*/ 116 h 118"/>
                  <a:gd name="T2" fmla="*/ 87 w 91"/>
                  <a:gd name="T3" fmla="*/ 116 h 118"/>
                  <a:gd name="T4" fmla="*/ 89 w 91"/>
                  <a:gd name="T5" fmla="*/ 103 h 118"/>
                  <a:gd name="T6" fmla="*/ 89 w 91"/>
                  <a:gd name="T7" fmla="*/ 98 h 118"/>
                  <a:gd name="T8" fmla="*/ 91 w 91"/>
                  <a:gd name="T9" fmla="*/ 92 h 118"/>
                  <a:gd name="T10" fmla="*/ 89 w 91"/>
                  <a:gd name="T11" fmla="*/ 87 h 118"/>
                  <a:gd name="T12" fmla="*/ 87 w 91"/>
                  <a:gd name="T13" fmla="*/ 83 h 118"/>
                  <a:gd name="T14" fmla="*/ 84 w 91"/>
                  <a:gd name="T15" fmla="*/ 81 h 118"/>
                  <a:gd name="T16" fmla="*/ 82 w 91"/>
                  <a:gd name="T17" fmla="*/ 80 h 118"/>
                  <a:gd name="T18" fmla="*/ 78 w 91"/>
                  <a:gd name="T19" fmla="*/ 78 h 118"/>
                  <a:gd name="T20" fmla="*/ 78 w 91"/>
                  <a:gd name="T21" fmla="*/ 72 h 118"/>
                  <a:gd name="T22" fmla="*/ 76 w 91"/>
                  <a:gd name="T23" fmla="*/ 69 h 118"/>
                  <a:gd name="T24" fmla="*/ 73 w 91"/>
                  <a:gd name="T25" fmla="*/ 69 h 118"/>
                  <a:gd name="T26" fmla="*/ 69 w 91"/>
                  <a:gd name="T27" fmla="*/ 65 h 118"/>
                  <a:gd name="T28" fmla="*/ 71 w 91"/>
                  <a:gd name="T29" fmla="*/ 60 h 118"/>
                  <a:gd name="T30" fmla="*/ 73 w 91"/>
                  <a:gd name="T31" fmla="*/ 56 h 118"/>
                  <a:gd name="T32" fmla="*/ 71 w 91"/>
                  <a:gd name="T33" fmla="*/ 53 h 118"/>
                  <a:gd name="T34" fmla="*/ 67 w 91"/>
                  <a:gd name="T35" fmla="*/ 54 h 118"/>
                  <a:gd name="T36" fmla="*/ 65 w 91"/>
                  <a:gd name="T37" fmla="*/ 54 h 118"/>
                  <a:gd name="T38" fmla="*/ 65 w 91"/>
                  <a:gd name="T39" fmla="*/ 51 h 118"/>
                  <a:gd name="T40" fmla="*/ 67 w 91"/>
                  <a:gd name="T41" fmla="*/ 49 h 118"/>
                  <a:gd name="T42" fmla="*/ 65 w 91"/>
                  <a:gd name="T43" fmla="*/ 47 h 118"/>
                  <a:gd name="T44" fmla="*/ 60 w 91"/>
                  <a:gd name="T45" fmla="*/ 43 h 118"/>
                  <a:gd name="T46" fmla="*/ 60 w 91"/>
                  <a:gd name="T47" fmla="*/ 45 h 118"/>
                  <a:gd name="T48" fmla="*/ 55 w 91"/>
                  <a:gd name="T49" fmla="*/ 40 h 118"/>
                  <a:gd name="T50" fmla="*/ 53 w 91"/>
                  <a:gd name="T51" fmla="*/ 40 h 118"/>
                  <a:gd name="T52" fmla="*/ 49 w 91"/>
                  <a:gd name="T53" fmla="*/ 34 h 118"/>
                  <a:gd name="T54" fmla="*/ 47 w 91"/>
                  <a:gd name="T55" fmla="*/ 36 h 118"/>
                  <a:gd name="T56" fmla="*/ 44 w 91"/>
                  <a:gd name="T57" fmla="*/ 29 h 118"/>
                  <a:gd name="T58" fmla="*/ 40 w 91"/>
                  <a:gd name="T59" fmla="*/ 25 h 118"/>
                  <a:gd name="T60" fmla="*/ 31 w 91"/>
                  <a:gd name="T61" fmla="*/ 18 h 118"/>
                  <a:gd name="T62" fmla="*/ 26 w 91"/>
                  <a:gd name="T63" fmla="*/ 15 h 118"/>
                  <a:gd name="T64" fmla="*/ 24 w 91"/>
                  <a:gd name="T65" fmla="*/ 9 h 118"/>
                  <a:gd name="T66" fmla="*/ 20 w 91"/>
                  <a:gd name="T67" fmla="*/ 5 h 118"/>
                  <a:gd name="T68" fmla="*/ 17 w 91"/>
                  <a:gd name="T69" fmla="*/ 4 h 118"/>
                  <a:gd name="T70" fmla="*/ 9 w 91"/>
                  <a:gd name="T71" fmla="*/ 4 h 118"/>
                  <a:gd name="T72" fmla="*/ 6 w 91"/>
                  <a:gd name="T73" fmla="*/ 0 h 118"/>
                  <a:gd name="T74" fmla="*/ 2 w 91"/>
                  <a:gd name="T75" fmla="*/ 0 h 118"/>
                  <a:gd name="T76" fmla="*/ 0 w 91"/>
                  <a:gd name="T77" fmla="*/ 0 h 118"/>
                  <a:gd name="T78" fmla="*/ 4 w 91"/>
                  <a:gd name="T79" fmla="*/ 9 h 118"/>
                  <a:gd name="T80" fmla="*/ 9 w 91"/>
                  <a:gd name="T81" fmla="*/ 15 h 118"/>
                  <a:gd name="T82" fmla="*/ 15 w 91"/>
                  <a:gd name="T83" fmla="*/ 18 h 118"/>
                  <a:gd name="T84" fmla="*/ 18 w 91"/>
                  <a:gd name="T85" fmla="*/ 25 h 118"/>
                  <a:gd name="T86" fmla="*/ 20 w 91"/>
                  <a:gd name="T87" fmla="*/ 27 h 118"/>
                  <a:gd name="T88" fmla="*/ 26 w 91"/>
                  <a:gd name="T89" fmla="*/ 34 h 118"/>
                  <a:gd name="T90" fmla="*/ 31 w 91"/>
                  <a:gd name="T91" fmla="*/ 40 h 118"/>
                  <a:gd name="T92" fmla="*/ 35 w 91"/>
                  <a:gd name="T93" fmla="*/ 47 h 118"/>
                  <a:gd name="T94" fmla="*/ 36 w 91"/>
                  <a:gd name="T95" fmla="*/ 54 h 118"/>
                  <a:gd name="T96" fmla="*/ 40 w 91"/>
                  <a:gd name="T97" fmla="*/ 60 h 118"/>
                  <a:gd name="T98" fmla="*/ 44 w 91"/>
                  <a:gd name="T99" fmla="*/ 63 h 118"/>
                  <a:gd name="T100" fmla="*/ 49 w 91"/>
                  <a:gd name="T101" fmla="*/ 76 h 118"/>
                  <a:gd name="T102" fmla="*/ 53 w 91"/>
                  <a:gd name="T103" fmla="*/ 85 h 118"/>
                  <a:gd name="T104" fmla="*/ 58 w 91"/>
                  <a:gd name="T105" fmla="*/ 94 h 118"/>
                  <a:gd name="T106" fmla="*/ 62 w 91"/>
                  <a:gd name="T107" fmla="*/ 100 h 118"/>
                  <a:gd name="T108" fmla="*/ 67 w 91"/>
                  <a:gd name="T109" fmla="*/ 105 h 118"/>
                  <a:gd name="T110" fmla="*/ 71 w 91"/>
                  <a:gd name="T111" fmla="*/ 109 h 118"/>
                  <a:gd name="T112" fmla="*/ 76 w 91"/>
                  <a:gd name="T113" fmla="*/ 116 h 118"/>
                  <a:gd name="T114" fmla="*/ 78 w 91"/>
                  <a:gd name="T115" fmla="*/ 118 h 118"/>
                  <a:gd name="T116" fmla="*/ 82 w 91"/>
                  <a:gd name="T1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1" h="118">
                    <a:moveTo>
                      <a:pt x="84" y="116"/>
                    </a:moveTo>
                    <a:lnTo>
                      <a:pt x="84" y="114"/>
                    </a:lnTo>
                    <a:lnTo>
                      <a:pt x="85" y="116"/>
                    </a:lnTo>
                    <a:lnTo>
                      <a:pt x="85" y="118"/>
                    </a:lnTo>
                    <a:lnTo>
                      <a:pt x="87" y="118"/>
                    </a:lnTo>
                    <a:lnTo>
                      <a:pt x="87" y="116"/>
                    </a:lnTo>
                    <a:lnTo>
                      <a:pt x="89" y="112"/>
                    </a:lnTo>
                    <a:lnTo>
                      <a:pt x="89" y="105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9" y="98"/>
                    </a:lnTo>
                    <a:lnTo>
                      <a:pt x="89" y="98"/>
                    </a:lnTo>
                    <a:lnTo>
                      <a:pt x="89" y="96"/>
                    </a:lnTo>
                    <a:lnTo>
                      <a:pt x="89" y="94"/>
                    </a:lnTo>
                    <a:lnTo>
                      <a:pt x="91" y="92"/>
                    </a:lnTo>
                    <a:lnTo>
                      <a:pt x="91" y="91"/>
                    </a:lnTo>
                    <a:lnTo>
                      <a:pt x="91" y="89"/>
                    </a:lnTo>
                    <a:lnTo>
                      <a:pt x="89" y="87"/>
                    </a:lnTo>
                    <a:lnTo>
                      <a:pt x="89" y="85"/>
                    </a:lnTo>
                    <a:lnTo>
                      <a:pt x="87" y="83"/>
                    </a:lnTo>
                    <a:lnTo>
                      <a:pt x="87" y="83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84" y="81"/>
                    </a:lnTo>
                    <a:lnTo>
                      <a:pt x="82" y="81"/>
                    </a:lnTo>
                    <a:lnTo>
                      <a:pt x="82" y="81"/>
                    </a:lnTo>
                    <a:lnTo>
                      <a:pt x="82" y="80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78" y="78"/>
                    </a:lnTo>
                    <a:lnTo>
                      <a:pt x="78" y="76"/>
                    </a:lnTo>
                    <a:lnTo>
                      <a:pt x="78" y="74"/>
                    </a:lnTo>
                    <a:lnTo>
                      <a:pt x="78" y="72"/>
                    </a:lnTo>
                    <a:lnTo>
                      <a:pt x="78" y="71"/>
                    </a:lnTo>
                    <a:lnTo>
                      <a:pt x="76" y="69"/>
                    </a:lnTo>
                    <a:lnTo>
                      <a:pt x="76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9"/>
                    </a:lnTo>
                    <a:lnTo>
                      <a:pt x="71" y="67"/>
                    </a:lnTo>
                    <a:lnTo>
                      <a:pt x="71" y="65"/>
                    </a:lnTo>
                    <a:lnTo>
                      <a:pt x="69" y="65"/>
                    </a:lnTo>
                    <a:lnTo>
                      <a:pt x="71" y="63"/>
                    </a:lnTo>
                    <a:lnTo>
                      <a:pt x="71" y="62"/>
                    </a:lnTo>
                    <a:lnTo>
                      <a:pt x="71" y="60"/>
                    </a:lnTo>
                    <a:lnTo>
                      <a:pt x="71" y="60"/>
                    </a:lnTo>
                    <a:lnTo>
                      <a:pt x="71" y="60"/>
                    </a:lnTo>
                    <a:lnTo>
                      <a:pt x="73" y="56"/>
                    </a:lnTo>
                    <a:lnTo>
                      <a:pt x="71" y="56"/>
                    </a:lnTo>
                    <a:lnTo>
                      <a:pt x="71" y="54"/>
                    </a:lnTo>
                    <a:lnTo>
                      <a:pt x="71" y="53"/>
                    </a:lnTo>
                    <a:lnTo>
                      <a:pt x="69" y="53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5" y="56"/>
                    </a:lnTo>
                    <a:lnTo>
                      <a:pt x="65" y="54"/>
                    </a:lnTo>
                    <a:lnTo>
                      <a:pt x="65" y="54"/>
                    </a:lnTo>
                    <a:lnTo>
                      <a:pt x="67" y="53"/>
                    </a:lnTo>
                    <a:lnTo>
                      <a:pt x="67" y="53"/>
                    </a:lnTo>
                    <a:lnTo>
                      <a:pt x="65" y="51"/>
                    </a:lnTo>
                    <a:lnTo>
                      <a:pt x="65" y="49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67" y="47"/>
                    </a:lnTo>
                    <a:lnTo>
                      <a:pt x="67" y="47"/>
                    </a:lnTo>
                    <a:lnTo>
                      <a:pt x="65" y="47"/>
                    </a:lnTo>
                    <a:lnTo>
                      <a:pt x="62" y="47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58" y="43"/>
                    </a:lnTo>
                    <a:lnTo>
                      <a:pt x="58" y="42"/>
                    </a:lnTo>
                    <a:lnTo>
                      <a:pt x="55" y="40"/>
                    </a:lnTo>
                    <a:lnTo>
                      <a:pt x="55" y="40"/>
                    </a:lnTo>
                    <a:lnTo>
                      <a:pt x="55" y="40"/>
                    </a:lnTo>
                    <a:lnTo>
                      <a:pt x="53" y="40"/>
                    </a:lnTo>
                    <a:lnTo>
                      <a:pt x="51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7" y="36"/>
                    </a:lnTo>
                    <a:lnTo>
                      <a:pt x="47" y="36"/>
                    </a:lnTo>
                    <a:lnTo>
                      <a:pt x="46" y="34"/>
                    </a:lnTo>
                    <a:lnTo>
                      <a:pt x="44" y="33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40" y="27"/>
                    </a:lnTo>
                    <a:lnTo>
                      <a:pt x="40" y="25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1" y="18"/>
                    </a:lnTo>
                    <a:lnTo>
                      <a:pt x="29" y="16"/>
                    </a:lnTo>
                    <a:lnTo>
                      <a:pt x="27" y="15"/>
                    </a:lnTo>
                    <a:lnTo>
                      <a:pt x="26" y="15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2" y="7"/>
                    </a:lnTo>
                    <a:lnTo>
                      <a:pt x="20" y="5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8" y="13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5" y="18"/>
                    </a:lnTo>
                    <a:lnTo>
                      <a:pt x="17" y="20"/>
                    </a:lnTo>
                    <a:lnTo>
                      <a:pt x="17" y="22"/>
                    </a:lnTo>
                    <a:lnTo>
                      <a:pt x="18" y="25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33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9" y="36"/>
                    </a:lnTo>
                    <a:lnTo>
                      <a:pt x="31" y="38"/>
                    </a:lnTo>
                    <a:lnTo>
                      <a:pt x="31" y="40"/>
                    </a:lnTo>
                    <a:lnTo>
                      <a:pt x="31" y="42"/>
                    </a:lnTo>
                    <a:lnTo>
                      <a:pt x="33" y="45"/>
                    </a:lnTo>
                    <a:lnTo>
                      <a:pt x="35" y="47"/>
                    </a:lnTo>
                    <a:lnTo>
                      <a:pt x="35" y="51"/>
                    </a:lnTo>
                    <a:lnTo>
                      <a:pt x="35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2" y="62"/>
                    </a:lnTo>
                    <a:lnTo>
                      <a:pt x="44" y="63"/>
                    </a:lnTo>
                    <a:lnTo>
                      <a:pt x="44" y="63"/>
                    </a:lnTo>
                    <a:lnTo>
                      <a:pt x="46" y="67"/>
                    </a:lnTo>
                    <a:lnTo>
                      <a:pt x="46" y="69"/>
                    </a:lnTo>
                    <a:lnTo>
                      <a:pt x="49" y="76"/>
                    </a:lnTo>
                    <a:lnTo>
                      <a:pt x="49" y="80"/>
                    </a:lnTo>
                    <a:lnTo>
                      <a:pt x="49" y="81"/>
                    </a:lnTo>
                    <a:lnTo>
                      <a:pt x="53" y="85"/>
                    </a:lnTo>
                    <a:lnTo>
                      <a:pt x="56" y="91"/>
                    </a:lnTo>
                    <a:lnTo>
                      <a:pt x="58" y="92"/>
                    </a:lnTo>
                    <a:lnTo>
                      <a:pt x="58" y="94"/>
                    </a:lnTo>
                    <a:lnTo>
                      <a:pt x="60" y="96"/>
                    </a:lnTo>
                    <a:lnTo>
                      <a:pt x="60" y="98"/>
                    </a:lnTo>
                    <a:lnTo>
                      <a:pt x="62" y="100"/>
                    </a:lnTo>
                    <a:lnTo>
                      <a:pt x="62" y="101"/>
                    </a:lnTo>
                    <a:lnTo>
                      <a:pt x="64" y="101"/>
                    </a:lnTo>
                    <a:lnTo>
                      <a:pt x="67" y="105"/>
                    </a:lnTo>
                    <a:lnTo>
                      <a:pt x="69" y="107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3" y="110"/>
                    </a:lnTo>
                    <a:lnTo>
                      <a:pt x="73" y="112"/>
                    </a:lnTo>
                    <a:lnTo>
                      <a:pt x="76" y="116"/>
                    </a:lnTo>
                    <a:lnTo>
                      <a:pt x="76" y="116"/>
                    </a:lnTo>
                    <a:lnTo>
                      <a:pt x="78" y="118"/>
                    </a:lnTo>
                    <a:lnTo>
                      <a:pt x="78" y="118"/>
                    </a:lnTo>
                    <a:lnTo>
                      <a:pt x="78" y="116"/>
                    </a:lnTo>
                    <a:lnTo>
                      <a:pt x="78" y="114"/>
                    </a:lnTo>
                    <a:lnTo>
                      <a:pt x="82" y="118"/>
                    </a:lnTo>
                    <a:lnTo>
                      <a:pt x="84" y="116"/>
                    </a:lnTo>
                    <a:lnTo>
                      <a:pt x="84" y="11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422"/>
              <p:cNvSpPr>
                <a:spLocks/>
              </p:cNvSpPr>
              <p:nvPr/>
            </p:nvSpPr>
            <p:spPr bwMode="auto">
              <a:xfrm>
                <a:off x="9266226" y="3616548"/>
                <a:ext cx="13615" cy="13529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0 h 6"/>
                  <a:gd name="T4" fmla="*/ 0 w 5"/>
                  <a:gd name="T5" fmla="*/ 2 h 6"/>
                  <a:gd name="T6" fmla="*/ 2 w 5"/>
                  <a:gd name="T7" fmla="*/ 2 h 6"/>
                  <a:gd name="T8" fmla="*/ 3 w 5"/>
                  <a:gd name="T9" fmla="*/ 6 h 6"/>
                  <a:gd name="T10" fmla="*/ 5 w 5"/>
                  <a:gd name="T11" fmla="*/ 6 h 6"/>
                  <a:gd name="T12" fmla="*/ 5 w 5"/>
                  <a:gd name="T13" fmla="*/ 6 h 6"/>
                  <a:gd name="T14" fmla="*/ 5 w 5"/>
                  <a:gd name="T15" fmla="*/ 4 h 6"/>
                  <a:gd name="T16" fmla="*/ 2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423"/>
              <p:cNvSpPr>
                <a:spLocks/>
              </p:cNvSpPr>
              <p:nvPr/>
            </p:nvSpPr>
            <p:spPr bwMode="auto">
              <a:xfrm>
                <a:off x="9298898" y="3650370"/>
                <a:ext cx="21781" cy="20295"/>
              </a:xfrm>
              <a:custGeom>
                <a:avLst/>
                <a:gdLst>
                  <a:gd name="T0" fmla="*/ 4 w 8"/>
                  <a:gd name="T1" fmla="*/ 3 h 9"/>
                  <a:gd name="T2" fmla="*/ 2 w 8"/>
                  <a:gd name="T3" fmla="*/ 1 h 9"/>
                  <a:gd name="T4" fmla="*/ 2 w 8"/>
                  <a:gd name="T5" fmla="*/ 0 h 9"/>
                  <a:gd name="T6" fmla="*/ 0 w 8"/>
                  <a:gd name="T7" fmla="*/ 0 h 9"/>
                  <a:gd name="T8" fmla="*/ 0 w 8"/>
                  <a:gd name="T9" fmla="*/ 1 h 9"/>
                  <a:gd name="T10" fmla="*/ 2 w 8"/>
                  <a:gd name="T11" fmla="*/ 5 h 9"/>
                  <a:gd name="T12" fmla="*/ 4 w 8"/>
                  <a:gd name="T13" fmla="*/ 7 h 9"/>
                  <a:gd name="T14" fmla="*/ 4 w 8"/>
                  <a:gd name="T15" fmla="*/ 7 h 9"/>
                  <a:gd name="T16" fmla="*/ 6 w 8"/>
                  <a:gd name="T17" fmla="*/ 9 h 9"/>
                  <a:gd name="T18" fmla="*/ 6 w 8"/>
                  <a:gd name="T19" fmla="*/ 9 h 9"/>
                  <a:gd name="T20" fmla="*/ 8 w 8"/>
                  <a:gd name="T21" fmla="*/ 9 h 9"/>
                  <a:gd name="T22" fmla="*/ 6 w 8"/>
                  <a:gd name="T23" fmla="*/ 5 h 9"/>
                  <a:gd name="T24" fmla="*/ 4 w 8"/>
                  <a:gd name="T2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4" y="3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6" y="5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424"/>
              <p:cNvSpPr>
                <a:spLocks/>
              </p:cNvSpPr>
              <p:nvPr/>
            </p:nvSpPr>
            <p:spPr bwMode="auto">
              <a:xfrm>
                <a:off x="9394191" y="3636841"/>
                <a:ext cx="8169" cy="902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0 h 4"/>
                  <a:gd name="T6" fmla="*/ 2 w 3"/>
                  <a:gd name="T7" fmla="*/ 2 h 4"/>
                  <a:gd name="T8" fmla="*/ 2 w 3"/>
                  <a:gd name="T9" fmla="*/ 2 h 4"/>
                  <a:gd name="T10" fmla="*/ 2 w 3"/>
                  <a:gd name="T11" fmla="*/ 4 h 4"/>
                  <a:gd name="T12" fmla="*/ 3 w 3"/>
                  <a:gd name="T13" fmla="*/ 2 h 4"/>
                  <a:gd name="T14" fmla="*/ 3 w 3"/>
                  <a:gd name="T15" fmla="*/ 2 h 4"/>
                  <a:gd name="T16" fmla="*/ 3 w 3"/>
                  <a:gd name="T17" fmla="*/ 0 h 4"/>
                  <a:gd name="T18" fmla="*/ 2 w 3"/>
                  <a:gd name="T19" fmla="*/ 0 h 4"/>
                  <a:gd name="T20" fmla="*/ 2 w 3"/>
                  <a:gd name="T21" fmla="*/ 0 h 4"/>
                  <a:gd name="T22" fmla="*/ 2 w 3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425"/>
              <p:cNvSpPr>
                <a:spLocks/>
              </p:cNvSpPr>
              <p:nvPr/>
            </p:nvSpPr>
            <p:spPr bwMode="auto">
              <a:xfrm>
                <a:off x="9407806" y="3645861"/>
                <a:ext cx="10891" cy="6765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2 h 3"/>
                  <a:gd name="T4" fmla="*/ 0 w 4"/>
                  <a:gd name="T5" fmla="*/ 0 h 3"/>
                  <a:gd name="T6" fmla="*/ 2 w 4"/>
                  <a:gd name="T7" fmla="*/ 2 h 3"/>
                  <a:gd name="T8" fmla="*/ 4 w 4"/>
                  <a:gd name="T9" fmla="*/ 2 h 3"/>
                  <a:gd name="T10" fmla="*/ 4 w 4"/>
                  <a:gd name="T11" fmla="*/ 3 h 3"/>
                  <a:gd name="T12" fmla="*/ 4 w 4"/>
                  <a:gd name="T13" fmla="*/ 3 h 3"/>
                  <a:gd name="T14" fmla="*/ 4 w 4"/>
                  <a:gd name="T15" fmla="*/ 2 h 3"/>
                  <a:gd name="T16" fmla="*/ 2 w 4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426"/>
              <p:cNvSpPr>
                <a:spLocks/>
              </p:cNvSpPr>
              <p:nvPr/>
            </p:nvSpPr>
            <p:spPr bwMode="auto">
              <a:xfrm>
                <a:off x="9334293" y="3706744"/>
                <a:ext cx="13615" cy="20295"/>
              </a:xfrm>
              <a:custGeom>
                <a:avLst/>
                <a:gdLst>
                  <a:gd name="T0" fmla="*/ 2 w 5"/>
                  <a:gd name="T1" fmla="*/ 2 h 9"/>
                  <a:gd name="T2" fmla="*/ 2 w 5"/>
                  <a:gd name="T3" fmla="*/ 0 h 9"/>
                  <a:gd name="T4" fmla="*/ 2 w 5"/>
                  <a:gd name="T5" fmla="*/ 0 h 9"/>
                  <a:gd name="T6" fmla="*/ 0 w 5"/>
                  <a:gd name="T7" fmla="*/ 0 h 9"/>
                  <a:gd name="T8" fmla="*/ 0 w 5"/>
                  <a:gd name="T9" fmla="*/ 2 h 9"/>
                  <a:gd name="T10" fmla="*/ 0 w 5"/>
                  <a:gd name="T11" fmla="*/ 2 h 9"/>
                  <a:gd name="T12" fmla="*/ 0 w 5"/>
                  <a:gd name="T13" fmla="*/ 4 h 9"/>
                  <a:gd name="T14" fmla="*/ 0 w 5"/>
                  <a:gd name="T15" fmla="*/ 5 h 9"/>
                  <a:gd name="T16" fmla="*/ 2 w 5"/>
                  <a:gd name="T17" fmla="*/ 7 h 9"/>
                  <a:gd name="T18" fmla="*/ 2 w 5"/>
                  <a:gd name="T19" fmla="*/ 7 h 9"/>
                  <a:gd name="T20" fmla="*/ 4 w 5"/>
                  <a:gd name="T21" fmla="*/ 9 h 9"/>
                  <a:gd name="T22" fmla="*/ 4 w 5"/>
                  <a:gd name="T23" fmla="*/ 7 h 9"/>
                  <a:gd name="T24" fmla="*/ 5 w 5"/>
                  <a:gd name="T25" fmla="*/ 7 h 9"/>
                  <a:gd name="T26" fmla="*/ 4 w 5"/>
                  <a:gd name="T27" fmla="*/ 5 h 9"/>
                  <a:gd name="T28" fmla="*/ 2 w 5"/>
                  <a:gd name="T2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9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427"/>
              <p:cNvSpPr>
                <a:spLocks/>
              </p:cNvSpPr>
              <p:nvPr/>
            </p:nvSpPr>
            <p:spPr bwMode="auto">
              <a:xfrm>
                <a:off x="9456814" y="3695469"/>
                <a:ext cx="10891" cy="2256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2 w 4"/>
                  <a:gd name="T9" fmla="*/ 1 h 1"/>
                  <a:gd name="T10" fmla="*/ 2 w 4"/>
                  <a:gd name="T11" fmla="*/ 1 h 1"/>
                  <a:gd name="T12" fmla="*/ 4 w 4"/>
                  <a:gd name="T13" fmla="*/ 1 h 1"/>
                  <a:gd name="T14" fmla="*/ 2 w 4"/>
                  <a:gd name="T15" fmla="*/ 0 h 1"/>
                  <a:gd name="T16" fmla="*/ 0 w 4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428"/>
              <p:cNvSpPr>
                <a:spLocks/>
              </p:cNvSpPr>
              <p:nvPr/>
            </p:nvSpPr>
            <p:spPr bwMode="auto">
              <a:xfrm>
                <a:off x="9478595" y="3718017"/>
                <a:ext cx="32672" cy="38333"/>
              </a:xfrm>
              <a:custGeom>
                <a:avLst/>
                <a:gdLst>
                  <a:gd name="T0" fmla="*/ 10 w 12"/>
                  <a:gd name="T1" fmla="*/ 11 h 17"/>
                  <a:gd name="T2" fmla="*/ 9 w 12"/>
                  <a:gd name="T3" fmla="*/ 11 h 17"/>
                  <a:gd name="T4" fmla="*/ 9 w 12"/>
                  <a:gd name="T5" fmla="*/ 9 h 17"/>
                  <a:gd name="T6" fmla="*/ 9 w 12"/>
                  <a:gd name="T7" fmla="*/ 8 h 17"/>
                  <a:gd name="T8" fmla="*/ 7 w 12"/>
                  <a:gd name="T9" fmla="*/ 4 h 17"/>
                  <a:gd name="T10" fmla="*/ 7 w 12"/>
                  <a:gd name="T11" fmla="*/ 2 h 17"/>
                  <a:gd name="T12" fmla="*/ 7 w 12"/>
                  <a:gd name="T13" fmla="*/ 0 h 17"/>
                  <a:gd name="T14" fmla="*/ 5 w 12"/>
                  <a:gd name="T15" fmla="*/ 0 h 17"/>
                  <a:gd name="T16" fmla="*/ 5 w 12"/>
                  <a:gd name="T17" fmla="*/ 2 h 17"/>
                  <a:gd name="T18" fmla="*/ 5 w 12"/>
                  <a:gd name="T19" fmla="*/ 2 h 17"/>
                  <a:gd name="T20" fmla="*/ 5 w 12"/>
                  <a:gd name="T21" fmla="*/ 4 h 17"/>
                  <a:gd name="T22" fmla="*/ 5 w 12"/>
                  <a:gd name="T23" fmla="*/ 4 h 17"/>
                  <a:gd name="T24" fmla="*/ 3 w 12"/>
                  <a:gd name="T25" fmla="*/ 2 h 17"/>
                  <a:gd name="T26" fmla="*/ 3 w 12"/>
                  <a:gd name="T27" fmla="*/ 2 h 17"/>
                  <a:gd name="T28" fmla="*/ 1 w 12"/>
                  <a:gd name="T29" fmla="*/ 2 h 17"/>
                  <a:gd name="T30" fmla="*/ 1 w 12"/>
                  <a:gd name="T31" fmla="*/ 2 h 17"/>
                  <a:gd name="T32" fmla="*/ 0 w 12"/>
                  <a:gd name="T33" fmla="*/ 6 h 17"/>
                  <a:gd name="T34" fmla="*/ 0 w 12"/>
                  <a:gd name="T35" fmla="*/ 6 h 17"/>
                  <a:gd name="T36" fmla="*/ 1 w 12"/>
                  <a:gd name="T37" fmla="*/ 6 h 17"/>
                  <a:gd name="T38" fmla="*/ 3 w 12"/>
                  <a:gd name="T39" fmla="*/ 6 h 17"/>
                  <a:gd name="T40" fmla="*/ 5 w 12"/>
                  <a:gd name="T41" fmla="*/ 8 h 17"/>
                  <a:gd name="T42" fmla="*/ 5 w 12"/>
                  <a:gd name="T43" fmla="*/ 9 h 17"/>
                  <a:gd name="T44" fmla="*/ 7 w 12"/>
                  <a:gd name="T45" fmla="*/ 11 h 17"/>
                  <a:gd name="T46" fmla="*/ 7 w 12"/>
                  <a:gd name="T47" fmla="*/ 11 h 17"/>
                  <a:gd name="T48" fmla="*/ 7 w 12"/>
                  <a:gd name="T49" fmla="*/ 13 h 17"/>
                  <a:gd name="T50" fmla="*/ 7 w 12"/>
                  <a:gd name="T51" fmla="*/ 15 h 17"/>
                  <a:gd name="T52" fmla="*/ 10 w 12"/>
                  <a:gd name="T53" fmla="*/ 17 h 17"/>
                  <a:gd name="T54" fmla="*/ 10 w 12"/>
                  <a:gd name="T55" fmla="*/ 17 h 17"/>
                  <a:gd name="T56" fmla="*/ 12 w 12"/>
                  <a:gd name="T57" fmla="*/ 17 h 17"/>
                  <a:gd name="T58" fmla="*/ 10 w 12"/>
                  <a:gd name="T59" fmla="*/ 17 h 17"/>
                  <a:gd name="T60" fmla="*/ 12 w 12"/>
                  <a:gd name="T61" fmla="*/ 11 h 17"/>
                  <a:gd name="T62" fmla="*/ 10 w 12"/>
                  <a:gd name="T6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0" y="11"/>
                    </a:moveTo>
                    <a:lnTo>
                      <a:pt x="9" y="11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1"/>
                    </a:ln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429"/>
              <p:cNvSpPr>
                <a:spLocks/>
              </p:cNvSpPr>
              <p:nvPr/>
            </p:nvSpPr>
            <p:spPr bwMode="auto">
              <a:xfrm>
                <a:off x="9530326" y="3742822"/>
                <a:ext cx="16336" cy="18039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0 h 8"/>
                  <a:gd name="T4" fmla="*/ 2 w 6"/>
                  <a:gd name="T5" fmla="*/ 0 h 8"/>
                  <a:gd name="T6" fmla="*/ 0 w 6"/>
                  <a:gd name="T7" fmla="*/ 0 h 8"/>
                  <a:gd name="T8" fmla="*/ 0 w 6"/>
                  <a:gd name="T9" fmla="*/ 2 h 8"/>
                  <a:gd name="T10" fmla="*/ 0 w 6"/>
                  <a:gd name="T11" fmla="*/ 4 h 8"/>
                  <a:gd name="T12" fmla="*/ 0 w 6"/>
                  <a:gd name="T13" fmla="*/ 6 h 8"/>
                  <a:gd name="T14" fmla="*/ 0 w 6"/>
                  <a:gd name="T15" fmla="*/ 6 h 8"/>
                  <a:gd name="T16" fmla="*/ 0 w 6"/>
                  <a:gd name="T17" fmla="*/ 8 h 8"/>
                  <a:gd name="T18" fmla="*/ 2 w 6"/>
                  <a:gd name="T19" fmla="*/ 8 h 8"/>
                  <a:gd name="T20" fmla="*/ 2 w 6"/>
                  <a:gd name="T21" fmla="*/ 6 h 8"/>
                  <a:gd name="T22" fmla="*/ 4 w 6"/>
                  <a:gd name="T23" fmla="*/ 8 h 8"/>
                  <a:gd name="T24" fmla="*/ 4 w 6"/>
                  <a:gd name="T25" fmla="*/ 8 h 8"/>
                  <a:gd name="T26" fmla="*/ 6 w 6"/>
                  <a:gd name="T27" fmla="*/ 6 h 8"/>
                  <a:gd name="T28" fmla="*/ 6 w 6"/>
                  <a:gd name="T29" fmla="*/ 6 h 8"/>
                  <a:gd name="T30" fmla="*/ 6 w 6"/>
                  <a:gd name="T31" fmla="*/ 4 h 8"/>
                  <a:gd name="T32" fmla="*/ 6 w 6"/>
                  <a:gd name="T33" fmla="*/ 2 h 8"/>
                  <a:gd name="T34" fmla="*/ 4 w 6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430"/>
              <p:cNvSpPr>
                <a:spLocks/>
              </p:cNvSpPr>
              <p:nvPr/>
            </p:nvSpPr>
            <p:spPr bwMode="auto">
              <a:xfrm>
                <a:off x="9473150" y="3823998"/>
                <a:ext cx="201479" cy="69903"/>
              </a:xfrm>
              <a:custGeom>
                <a:avLst/>
                <a:gdLst>
                  <a:gd name="T0" fmla="*/ 11 w 74"/>
                  <a:gd name="T1" fmla="*/ 11 h 31"/>
                  <a:gd name="T2" fmla="*/ 9 w 74"/>
                  <a:gd name="T3" fmla="*/ 13 h 31"/>
                  <a:gd name="T4" fmla="*/ 11 w 74"/>
                  <a:gd name="T5" fmla="*/ 15 h 31"/>
                  <a:gd name="T6" fmla="*/ 12 w 74"/>
                  <a:gd name="T7" fmla="*/ 17 h 31"/>
                  <a:gd name="T8" fmla="*/ 18 w 74"/>
                  <a:gd name="T9" fmla="*/ 17 h 31"/>
                  <a:gd name="T10" fmla="*/ 25 w 74"/>
                  <a:gd name="T11" fmla="*/ 20 h 31"/>
                  <a:gd name="T12" fmla="*/ 27 w 74"/>
                  <a:gd name="T13" fmla="*/ 20 h 31"/>
                  <a:gd name="T14" fmla="*/ 29 w 74"/>
                  <a:gd name="T15" fmla="*/ 19 h 31"/>
                  <a:gd name="T16" fmla="*/ 31 w 74"/>
                  <a:gd name="T17" fmla="*/ 19 h 31"/>
                  <a:gd name="T18" fmla="*/ 31 w 74"/>
                  <a:gd name="T19" fmla="*/ 19 h 31"/>
                  <a:gd name="T20" fmla="*/ 36 w 74"/>
                  <a:gd name="T21" fmla="*/ 19 h 31"/>
                  <a:gd name="T22" fmla="*/ 38 w 74"/>
                  <a:gd name="T23" fmla="*/ 20 h 31"/>
                  <a:gd name="T24" fmla="*/ 40 w 74"/>
                  <a:gd name="T25" fmla="*/ 22 h 31"/>
                  <a:gd name="T26" fmla="*/ 43 w 74"/>
                  <a:gd name="T27" fmla="*/ 24 h 31"/>
                  <a:gd name="T28" fmla="*/ 47 w 74"/>
                  <a:gd name="T29" fmla="*/ 24 h 31"/>
                  <a:gd name="T30" fmla="*/ 47 w 74"/>
                  <a:gd name="T31" fmla="*/ 24 h 31"/>
                  <a:gd name="T32" fmla="*/ 50 w 74"/>
                  <a:gd name="T33" fmla="*/ 26 h 31"/>
                  <a:gd name="T34" fmla="*/ 54 w 74"/>
                  <a:gd name="T35" fmla="*/ 24 h 31"/>
                  <a:gd name="T36" fmla="*/ 58 w 74"/>
                  <a:gd name="T37" fmla="*/ 26 h 31"/>
                  <a:gd name="T38" fmla="*/ 63 w 74"/>
                  <a:gd name="T39" fmla="*/ 26 h 31"/>
                  <a:gd name="T40" fmla="*/ 67 w 74"/>
                  <a:gd name="T41" fmla="*/ 28 h 31"/>
                  <a:gd name="T42" fmla="*/ 72 w 74"/>
                  <a:gd name="T43" fmla="*/ 31 h 31"/>
                  <a:gd name="T44" fmla="*/ 72 w 74"/>
                  <a:gd name="T45" fmla="*/ 29 h 31"/>
                  <a:gd name="T46" fmla="*/ 72 w 74"/>
                  <a:gd name="T47" fmla="*/ 26 h 31"/>
                  <a:gd name="T48" fmla="*/ 74 w 74"/>
                  <a:gd name="T49" fmla="*/ 20 h 31"/>
                  <a:gd name="T50" fmla="*/ 70 w 74"/>
                  <a:gd name="T51" fmla="*/ 19 h 31"/>
                  <a:gd name="T52" fmla="*/ 67 w 74"/>
                  <a:gd name="T53" fmla="*/ 19 h 31"/>
                  <a:gd name="T54" fmla="*/ 63 w 74"/>
                  <a:gd name="T55" fmla="*/ 19 h 31"/>
                  <a:gd name="T56" fmla="*/ 61 w 74"/>
                  <a:gd name="T57" fmla="*/ 15 h 31"/>
                  <a:gd name="T58" fmla="*/ 59 w 74"/>
                  <a:gd name="T59" fmla="*/ 11 h 31"/>
                  <a:gd name="T60" fmla="*/ 56 w 74"/>
                  <a:gd name="T61" fmla="*/ 10 h 31"/>
                  <a:gd name="T62" fmla="*/ 54 w 74"/>
                  <a:gd name="T63" fmla="*/ 10 h 31"/>
                  <a:gd name="T64" fmla="*/ 52 w 74"/>
                  <a:gd name="T65" fmla="*/ 8 h 31"/>
                  <a:gd name="T66" fmla="*/ 50 w 74"/>
                  <a:gd name="T67" fmla="*/ 8 h 31"/>
                  <a:gd name="T68" fmla="*/ 47 w 74"/>
                  <a:gd name="T69" fmla="*/ 8 h 31"/>
                  <a:gd name="T70" fmla="*/ 45 w 74"/>
                  <a:gd name="T71" fmla="*/ 6 h 31"/>
                  <a:gd name="T72" fmla="*/ 45 w 74"/>
                  <a:gd name="T73" fmla="*/ 8 h 31"/>
                  <a:gd name="T74" fmla="*/ 41 w 74"/>
                  <a:gd name="T75" fmla="*/ 11 h 31"/>
                  <a:gd name="T76" fmla="*/ 40 w 74"/>
                  <a:gd name="T77" fmla="*/ 10 h 31"/>
                  <a:gd name="T78" fmla="*/ 34 w 74"/>
                  <a:gd name="T79" fmla="*/ 10 h 31"/>
                  <a:gd name="T80" fmla="*/ 29 w 74"/>
                  <a:gd name="T81" fmla="*/ 10 h 31"/>
                  <a:gd name="T82" fmla="*/ 27 w 74"/>
                  <a:gd name="T83" fmla="*/ 6 h 31"/>
                  <a:gd name="T84" fmla="*/ 23 w 74"/>
                  <a:gd name="T85" fmla="*/ 4 h 31"/>
                  <a:gd name="T86" fmla="*/ 20 w 74"/>
                  <a:gd name="T87" fmla="*/ 2 h 31"/>
                  <a:gd name="T88" fmla="*/ 18 w 74"/>
                  <a:gd name="T89" fmla="*/ 0 h 31"/>
                  <a:gd name="T90" fmla="*/ 16 w 74"/>
                  <a:gd name="T91" fmla="*/ 0 h 31"/>
                  <a:gd name="T92" fmla="*/ 9 w 74"/>
                  <a:gd name="T93" fmla="*/ 0 h 31"/>
                  <a:gd name="T94" fmla="*/ 5 w 74"/>
                  <a:gd name="T95" fmla="*/ 2 h 31"/>
                  <a:gd name="T96" fmla="*/ 3 w 74"/>
                  <a:gd name="T97" fmla="*/ 6 h 31"/>
                  <a:gd name="T98" fmla="*/ 3 w 74"/>
                  <a:gd name="T99" fmla="*/ 8 h 31"/>
                  <a:gd name="T100" fmla="*/ 2 w 74"/>
                  <a:gd name="T101" fmla="*/ 8 h 31"/>
                  <a:gd name="T102" fmla="*/ 0 w 74"/>
                  <a:gd name="T103" fmla="*/ 6 h 31"/>
                  <a:gd name="T104" fmla="*/ 2 w 74"/>
                  <a:gd name="T105" fmla="*/ 8 h 31"/>
                  <a:gd name="T106" fmla="*/ 3 w 74"/>
                  <a:gd name="T107" fmla="*/ 10 h 31"/>
                  <a:gd name="T108" fmla="*/ 9 w 74"/>
                  <a:gd name="T10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" h="31">
                    <a:moveTo>
                      <a:pt x="9" y="11"/>
                    </a:moveTo>
                    <a:lnTo>
                      <a:pt x="11" y="11"/>
                    </a:lnTo>
                    <a:lnTo>
                      <a:pt x="11" y="11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6" y="17"/>
                    </a:lnTo>
                    <a:lnTo>
                      <a:pt x="18" y="17"/>
                    </a:lnTo>
                    <a:lnTo>
                      <a:pt x="20" y="19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9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40" y="20"/>
                    </a:lnTo>
                    <a:lnTo>
                      <a:pt x="40" y="22"/>
                    </a:lnTo>
                    <a:lnTo>
                      <a:pt x="41" y="24"/>
                    </a:lnTo>
                    <a:lnTo>
                      <a:pt x="43" y="24"/>
                    </a:lnTo>
                    <a:lnTo>
                      <a:pt x="45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9" y="24"/>
                    </a:lnTo>
                    <a:lnTo>
                      <a:pt x="50" y="26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6" y="26"/>
                    </a:lnTo>
                    <a:lnTo>
                      <a:pt x="58" y="26"/>
                    </a:lnTo>
                    <a:lnTo>
                      <a:pt x="59" y="26"/>
                    </a:lnTo>
                    <a:lnTo>
                      <a:pt x="63" y="26"/>
                    </a:lnTo>
                    <a:lnTo>
                      <a:pt x="65" y="26"/>
                    </a:lnTo>
                    <a:lnTo>
                      <a:pt x="67" y="28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4" y="31"/>
                    </a:lnTo>
                    <a:lnTo>
                      <a:pt x="72" y="29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2"/>
                    </a:lnTo>
                    <a:lnTo>
                      <a:pt x="74" y="20"/>
                    </a:lnTo>
                    <a:lnTo>
                      <a:pt x="72" y="19"/>
                    </a:lnTo>
                    <a:lnTo>
                      <a:pt x="70" y="19"/>
                    </a:lnTo>
                    <a:lnTo>
                      <a:pt x="69" y="20"/>
                    </a:lnTo>
                    <a:lnTo>
                      <a:pt x="67" y="19"/>
                    </a:lnTo>
                    <a:lnTo>
                      <a:pt x="63" y="20"/>
                    </a:lnTo>
                    <a:lnTo>
                      <a:pt x="63" y="19"/>
                    </a:lnTo>
                    <a:lnTo>
                      <a:pt x="61" y="19"/>
                    </a:lnTo>
                    <a:lnTo>
                      <a:pt x="61" y="15"/>
                    </a:lnTo>
                    <a:lnTo>
                      <a:pt x="59" y="13"/>
                    </a:lnTo>
                    <a:lnTo>
                      <a:pt x="59" y="11"/>
                    </a:lnTo>
                    <a:lnTo>
                      <a:pt x="58" y="10"/>
                    </a:lnTo>
                    <a:lnTo>
                      <a:pt x="56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49" y="8"/>
                    </a:lnTo>
                    <a:lnTo>
                      <a:pt x="47" y="8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5" y="6"/>
                    </a:lnTo>
                    <a:lnTo>
                      <a:pt x="45" y="8"/>
                    </a:lnTo>
                    <a:lnTo>
                      <a:pt x="41" y="10"/>
                    </a:lnTo>
                    <a:lnTo>
                      <a:pt x="41" y="11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7" y="6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9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431"/>
              <p:cNvSpPr>
                <a:spLocks/>
              </p:cNvSpPr>
              <p:nvPr/>
            </p:nvSpPr>
            <p:spPr bwMode="auto">
              <a:xfrm>
                <a:off x="9718193" y="3763116"/>
                <a:ext cx="5445" cy="18039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0 w 2"/>
                  <a:gd name="T5" fmla="*/ 2 h 8"/>
                  <a:gd name="T6" fmla="*/ 0 w 2"/>
                  <a:gd name="T7" fmla="*/ 6 h 8"/>
                  <a:gd name="T8" fmla="*/ 0 w 2"/>
                  <a:gd name="T9" fmla="*/ 8 h 8"/>
                  <a:gd name="T10" fmla="*/ 2 w 2"/>
                  <a:gd name="T11" fmla="*/ 8 h 8"/>
                  <a:gd name="T12" fmla="*/ 2 w 2"/>
                  <a:gd name="T13" fmla="*/ 6 h 8"/>
                  <a:gd name="T14" fmla="*/ 2 w 2"/>
                  <a:gd name="T15" fmla="*/ 6 h 8"/>
                  <a:gd name="T16" fmla="*/ 2 w 2"/>
                  <a:gd name="T17" fmla="*/ 2 h 8"/>
                  <a:gd name="T18" fmla="*/ 2 w 2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432"/>
              <p:cNvSpPr>
                <a:spLocks/>
              </p:cNvSpPr>
              <p:nvPr/>
            </p:nvSpPr>
            <p:spPr bwMode="auto">
              <a:xfrm>
                <a:off x="9925117" y="3869096"/>
                <a:ext cx="24505" cy="9020"/>
              </a:xfrm>
              <a:custGeom>
                <a:avLst/>
                <a:gdLst>
                  <a:gd name="T0" fmla="*/ 2 w 9"/>
                  <a:gd name="T1" fmla="*/ 4 h 4"/>
                  <a:gd name="T2" fmla="*/ 4 w 9"/>
                  <a:gd name="T3" fmla="*/ 4 h 4"/>
                  <a:gd name="T4" fmla="*/ 4 w 9"/>
                  <a:gd name="T5" fmla="*/ 4 h 4"/>
                  <a:gd name="T6" fmla="*/ 6 w 9"/>
                  <a:gd name="T7" fmla="*/ 4 h 4"/>
                  <a:gd name="T8" fmla="*/ 8 w 9"/>
                  <a:gd name="T9" fmla="*/ 2 h 4"/>
                  <a:gd name="T10" fmla="*/ 9 w 9"/>
                  <a:gd name="T11" fmla="*/ 2 h 4"/>
                  <a:gd name="T12" fmla="*/ 8 w 9"/>
                  <a:gd name="T13" fmla="*/ 0 h 4"/>
                  <a:gd name="T14" fmla="*/ 8 w 9"/>
                  <a:gd name="T15" fmla="*/ 0 h 4"/>
                  <a:gd name="T16" fmla="*/ 6 w 9"/>
                  <a:gd name="T17" fmla="*/ 0 h 4"/>
                  <a:gd name="T18" fmla="*/ 4 w 9"/>
                  <a:gd name="T19" fmla="*/ 0 h 4"/>
                  <a:gd name="T20" fmla="*/ 2 w 9"/>
                  <a:gd name="T21" fmla="*/ 0 h 4"/>
                  <a:gd name="T22" fmla="*/ 0 w 9"/>
                  <a:gd name="T23" fmla="*/ 2 h 4"/>
                  <a:gd name="T24" fmla="*/ 0 w 9"/>
                  <a:gd name="T25" fmla="*/ 4 h 4"/>
                  <a:gd name="T26" fmla="*/ 0 w 9"/>
                  <a:gd name="T27" fmla="*/ 4 h 4"/>
                  <a:gd name="T28" fmla="*/ 2 w 9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433"/>
              <p:cNvSpPr>
                <a:spLocks/>
              </p:cNvSpPr>
              <p:nvPr/>
            </p:nvSpPr>
            <p:spPr bwMode="auto">
              <a:xfrm>
                <a:off x="9867939" y="3889389"/>
                <a:ext cx="87127" cy="45097"/>
              </a:xfrm>
              <a:custGeom>
                <a:avLst/>
                <a:gdLst>
                  <a:gd name="T0" fmla="*/ 1 w 32"/>
                  <a:gd name="T1" fmla="*/ 20 h 20"/>
                  <a:gd name="T2" fmla="*/ 3 w 32"/>
                  <a:gd name="T3" fmla="*/ 20 h 20"/>
                  <a:gd name="T4" fmla="*/ 5 w 32"/>
                  <a:gd name="T5" fmla="*/ 19 h 20"/>
                  <a:gd name="T6" fmla="*/ 7 w 32"/>
                  <a:gd name="T7" fmla="*/ 19 h 20"/>
                  <a:gd name="T8" fmla="*/ 7 w 32"/>
                  <a:gd name="T9" fmla="*/ 19 h 20"/>
                  <a:gd name="T10" fmla="*/ 9 w 32"/>
                  <a:gd name="T11" fmla="*/ 17 h 20"/>
                  <a:gd name="T12" fmla="*/ 10 w 32"/>
                  <a:gd name="T13" fmla="*/ 17 h 20"/>
                  <a:gd name="T14" fmla="*/ 10 w 32"/>
                  <a:gd name="T15" fmla="*/ 15 h 20"/>
                  <a:gd name="T16" fmla="*/ 12 w 32"/>
                  <a:gd name="T17" fmla="*/ 13 h 20"/>
                  <a:gd name="T18" fmla="*/ 14 w 32"/>
                  <a:gd name="T19" fmla="*/ 11 h 20"/>
                  <a:gd name="T20" fmla="*/ 14 w 32"/>
                  <a:gd name="T21" fmla="*/ 9 h 20"/>
                  <a:gd name="T22" fmla="*/ 14 w 32"/>
                  <a:gd name="T23" fmla="*/ 11 h 20"/>
                  <a:gd name="T24" fmla="*/ 18 w 32"/>
                  <a:gd name="T25" fmla="*/ 9 h 20"/>
                  <a:gd name="T26" fmla="*/ 20 w 32"/>
                  <a:gd name="T27" fmla="*/ 9 h 20"/>
                  <a:gd name="T28" fmla="*/ 23 w 32"/>
                  <a:gd name="T29" fmla="*/ 8 h 20"/>
                  <a:gd name="T30" fmla="*/ 25 w 32"/>
                  <a:gd name="T31" fmla="*/ 6 h 20"/>
                  <a:gd name="T32" fmla="*/ 29 w 32"/>
                  <a:gd name="T33" fmla="*/ 4 h 20"/>
                  <a:gd name="T34" fmla="*/ 30 w 32"/>
                  <a:gd name="T35" fmla="*/ 2 h 20"/>
                  <a:gd name="T36" fmla="*/ 32 w 32"/>
                  <a:gd name="T37" fmla="*/ 0 h 20"/>
                  <a:gd name="T38" fmla="*/ 32 w 32"/>
                  <a:gd name="T39" fmla="*/ 0 h 20"/>
                  <a:gd name="T40" fmla="*/ 30 w 32"/>
                  <a:gd name="T41" fmla="*/ 0 h 20"/>
                  <a:gd name="T42" fmla="*/ 30 w 32"/>
                  <a:gd name="T43" fmla="*/ 0 h 20"/>
                  <a:gd name="T44" fmla="*/ 29 w 32"/>
                  <a:gd name="T45" fmla="*/ 0 h 20"/>
                  <a:gd name="T46" fmla="*/ 27 w 32"/>
                  <a:gd name="T47" fmla="*/ 0 h 20"/>
                  <a:gd name="T48" fmla="*/ 23 w 32"/>
                  <a:gd name="T49" fmla="*/ 0 h 20"/>
                  <a:gd name="T50" fmla="*/ 21 w 32"/>
                  <a:gd name="T51" fmla="*/ 0 h 20"/>
                  <a:gd name="T52" fmla="*/ 20 w 32"/>
                  <a:gd name="T53" fmla="*/ 0 h 20"/>
                  <a:gd name="T54" fmla="*/ 16 w 32"/>
                  <a:gd name="T55" fmla="*/ 2 h 20"/>
                  <a:gd name="T56" fmla="*/ 14 w 32"/>
                  <a:gd name="T57" fmla="*/ 2 h 20"/>
                  <a:gd name="T58" fmla="*/ 14 w 32"/>
                  <a:gd name="T59" fmla="*/ 4 h 20"/>
                  <a:gd name="T60" fmla="*/ 12 w 32"/>
                  <a:gd name="T61" fmla="*/ 6 h 20"/>
                  <a:gd name="T62" fmla="*/ 10 w 32"/>
                  <a:gd name="T63" fmla="*/ 6 h 20"/>
                  <a:gd name="T64" fmla="*/ 10 w 32"/>
                  <a:gd name="T65" fmla="*/ 8 h 20"/>
                  <a:gd name="T66" fmla="*/ 9 w 32"/>
                  <a:gd name="T67" fmla="*/ 8 h 20"/>
                  <a:gd name="T68" fmla="*/ 9 w 32"/>
                  <a:gd name="T69" fmla="*/ 8 h 20"/>
                  <a:gd name="T70" fmla="*/ 7 w 32"/>
                  <a:gd name="T71" fmla="*/ 9 h 20"/>
                  <a:gd name="T72" fmla="*/ 7 w 32"/>
                  <a:gd name="T73" fmla="*/ 9 h 20"/>
                  <a:gd name="T74" fmla="*/ 5 w 32"/>
                  <a:gd name="T75" fmla="*/ 9 h 20"/>
                  <a:gd name="T76" fmla="*/ 3 w 32"/>
                  <a:gd name="T77" fmla="*/ 11 h 20"/>
                  <a:gd name="T78" fmla="*/ 1 w 32"/>
                  <a:gd name="T79" fmla="*/ 13 h 20"/>
                  <a:gd name="T80" fmla="*/ 1 w 32"/>
                  <a:gd name="T81" fmla="*/ 15 h 20"/>
                  <a:gd name="T82" fmla="*/ 1 w 32"/>
                  <a:gd name="T83" fmla="*/ 17 h 20"/>
                  <a:gd name="T84" fmla="*/ 1 w 32"/>
                  <a:gd name="T85" fmla="*/ 17 h 20"/>
                  <a:gd name="T86" fmla="*/ 0 w 32"/>
                  <a:gd name="T87" fmla="*/ 19 h 20"/>
                  <a:gd name="T88" fmla="*/ 1 w 32"/>
                  <a:gd name="T89" fmla="*/ 20 h 20"/>
                  <a:gd name="T90" fmla="*/ 1 w 32"/>
                  <a:gd name="T9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" h="20">
                    <a:moveTo>
                      <a:pt x="1" y="20"/>
                    </a:moveTo>
                    <a:lnTo>
                      <a:pt x="3" y="20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9" y="4"/>
                    </a:lnTo>
                    <a:lnTo>
                      <a:pt x="30" y="2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" y="20"/>
                    </a:ln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434"/>
              <p:cNvSpPr>
                <a:spLocks/>
              </p:cNvSpPr>
              <p:nvPr/>
            </p:nvSpPr>
            <p:spPr bwMode="auto">
              <a:xfrm>
                <a:off x="9851603" y="3938997"/>
                <a:ext cx="10891" cy="902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2 h 4"/>
                  <a:gd name="T4" fmla="*/ 4 w 4"/>
                  <a:gd name="T5" fmla="*/ 2 h 4"/>
                  <a:gd name="T6" fmla="*/ 4 w 4"/>
                  <a:gd name="T7" fmla="*/ 0 h 4"/>
                  <a:gd name="T8" fmla="*/ 4 w 4"/>
                  <a:gd name="T9" fmla="*/ 0 h 4"/>
                  <a:gd name="T10" fmla="*/ 4 w 4"/>
                  <a:gd name="T11" fmla="*/ 0 h 4"/>
                  <a:gd name="T12" fmla="*/ 2 w 4"/>
                  <a:gd name="T13" fmla="*/ 2 h 4"/>
                  <a:gd name="T14" fmla="*/ 0 w 4"/>
                  <a:gd name="T15" fmla="*/ 2 h 4"/>
                  <a:gd name="T16" fmla="*/ 0 w 4"/>
                  <a:gd name="T17" fmla="*/ 4 h 4"/>
                  <a:gd name="T18" fmla="*/ 0 w 4"/>
                  <a:gd name="T19" fmla="*/ 4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435"/>
              <p:cNvSpPr>
                <a:spLocks/>
              </p:cNvSpPr>
              <p:nvPr/>
            </p:nvSpPr>
            <p:spPr bwMode="auto">
              <a:xfrm>
                <a:off x="9895166" y="3882625"/>
                <a:ext cx="16336" cy="6765"/>
              </a:xfrm>
              <a:custGeom>
                <a:avLst/>
                <a:gdLst>
                  <a:gd name="T0" fmla="*/ 4 w 6"/>
                  <a:gd name="T1" fmla="*/ 3 h 3"/>
                  <a:gd name="T2" fmla="*/ 4 w 6"/>
                  <a:gd name="T3" fmla="*/ 2 h 3"/>
                  <a:gd name="T4" fmla="*/ 6 w 6"/>
                  <a:gd name="T5" fmla="*/ 2 h 3"/>
                  <a:gd name="T6" fmla="*/ 4 w 6"/>
                  <a:gd name="T7" fmla="*/ 0 h 3"/>
                  <a:gd name="T8" fmla="*/ 2 w 6"/>
                  <a:gd name="T9" fmla="*/ 0 h 3"/>
                  <a:gd name="T10" fmla="*/ 0 w 6"/>
                  <a:gd name="T11" fmla="*/ 0 h 3"/>
                  <a:gd name="T12" fmla="*/ 0 w 6"/>
                  <a:gd name="T13" fmla="*/ 0 h 3"/>
                  <a:gd name="T14" fmla="*/ 0 w 6"/>
                  <a:gd name="T15" fmla="*/ 2 h 3"/>
                  <a:gd name="T16" fmla="*/ 0 w 6"/>
                  <a:gd name="T17" fmla="*/ 3 h 3"/>
                  <a:gd name="T18" fmla="*/ 0 w 6"/>
                  <a:gd name="T19" fmla="*/ 3 h 3"/>
                  <a:gd name="T20" fmla="*/ 4 w 6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4" y="3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436"/>
              <p:cNvSpPr>
                <a:spLocks/>
              </p:cNvSpPr>
              <p:nvPr/>
            </p:nvSpPr>
            <p:spPr bwMode="auto">
              <a:xfrm>
                <a:off x="9886999" y="3882625"/>
                <a:ext cx="5445" cy="676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2 h 3"/>
                  <a:gd name="T8" fmla="*/ 0 w 2"/>
                  <a:gd name="T9" fmla="*/ 2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437"/>
              <p:cNvSpPr>
                <a:spLocks/>
              </p:cNvSpPr>
              <p:nvPr/>
            </p:nvSpPr>
            <p:spPr bwMode="auto">
              <a:xfrm>
                <a:off x="9870663" y="3882625"/>
                <a:ext cx="10891" cy="6765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0 w 4"/>
                  <a:gd name="T9" fmla="*/ 3 h 3"/>
                  <a:gd name="T10" fmla="*/ 0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  <a:gd name="T16" fmla="*/ 4 w 4"/>
                  <a:gd name="T17" fmla="*/ 2 h 3"/>
                  <a:gd name="T18" fmla="*/ 4 w 4"/>
                  <a:gd name="T19" fmla="*/ 0 h 3"/>
                  <a:gd name="T20" fmla="*/ 2 w 4"/>
                  <a:gd name="T21" fmla="*/ 0 h 3"/>
                  <a:gd name="T22" fmla="*/ 2 w 4"/>
                  <a:gd name="T23" fmla="*/ 2 h 3"/>
                  <a:gd name="T24" fmla="*/ 0 w 4"/>
                  <a:gd name="T2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438"/>
              <p:cNvSpPr>
                <a:spLocks/>
              </p:cNvSpPr>
              <p:nvPr/>
            </p:nvSpPr>
            <p:spPr bwMode="auto">
              <a:xfrm>
                <a:off x="9791705" y="3878116"/>
                <a:ext cx="70789" cy="20295"/>
              </a:xfrm>
              <a:custGeom>
                <a:avLst/>
                <a:gdLst>
                  <a:gd name="T0" fmla="*/ 9 w 26"/>
                  <a:gd name="T1" fmla="*/ 9 h 9"/>
                  <a:gd name="T2" fmla="*/ 11 w 26"/>
                  <a:gd name="T3" fmla="*/ 9 h 9"/>
                  <a:gd name="T4" fmla="*/ 13 w 26"/>
                  <a:gd name="T5" fmla="*/ 9 h 9"/>
                  <a:gd name="T6" fmla="*/ 15 w 26"/>
                  <a:gd name="T7" fmla="*/ 9 h 9"/>
                  <a:gd name="T8" fmla="*/ 17 w 26"/>
                  <a:gd name="T9" fmla="*/ 9 h 9"/>
                  <a:gd name="T10" fmla="*/ 19 w 26"/>
                  <a:gd name="T11" fmla="*/ 7 h 9"/>
                  <a:gd name="T12" fmla="*/ 20 w 26"/>
                  <a:gd name="T13" fmla="*/ 7 h 9"/>
                  <a:gd name="T14" fmla="*/ 22 w 26"/>
                  <a:gd name="T15" fmla="*/ 7 h 9"/>
                  <a:gd name="T16" fmla="*/ 24 w 26"/>
                  <a:gd name="T17" fmla="*/ 5 h 9"/>
                  <a:gd name="T18" fmla="*/ 26 w 26"/>
                  <a:gd name="T19" fmla="*/ 5 h 9"/>
                  <a:gd name="T20" fmla="*/ 26 w 26"/>
                  <a:gd name="T21" fmla="*/ 4 h 9"/>
                  <a:gd name="T22" fmla="*/ 26 w 26"/>
                  <a:gd name="T23" fmla="*/ 2 h 9"/>
                  <a:gd name="T24" fmla="*/ 26 w 26"/>
                  <a:gd name="T25" fmla="*/ 0 h 9"/>
                  <a:gd name="T26" fmla="*/ 26 w 26"/>
                  <a:gd name="T27" fmla="*/ 2 h 9"/>
                  <a:gd name="T28" fmla="*/ 26 w 26"/>
                  <a:gd name="T29" fmla="*/ 2 h 9"/>
                  <a:gd name="T30" fmla="*/ 24 w 26"/>
                  <a:gd name="T31" fmla="*/ 4 h 9"/>
                  <a:gd name="T32" fmla="*/ 24 w 26"/>
                  <a:gd name="T33" fmla="*/ 4 h 9"/>
                  <a:gd name="T34" fmla="*/ 22 w 26"/>
                  <a:gd name="T35" fmla="*/ 4 h 9"/>
                  <a:gd name="T36" fmla="*/ 22 w 26"/>
                  <a:gd name="T37" fmla="*/ 5 h 9"/>
                  <a:gd name="T38" fmla="*/ 20 w 26"/>
                  <a:gd name="T39" fmla="*/ 5 h 9"/>
                  <a:gd name="T40" fmla="*/ 19 w 26"/>
                  <a:gd name="T41" fmla="*/ 5 h 9"/>
                  <a:gd name="T42" fmla="*/ 19 w 26"/>
                  <a:gd name="T43" fmla="*/ 5 h 9"/>
                  <a:gd name="T44" fmla="*/ 19 w 26"/>
                  <a:gd name="T45" fmla="*/ 5 h 9"/>
                  <a:gd name="T46" fmla="*/ 15 w 26"/>
                  <a:gd name="T47" fmla="*/ 5 h 9"/>
                  <a:gd name="T48" fmla="*/ 13 w 26"/>
                  <a:gd name="T49" fmla="*/ 5 h 9"/>
                  <a:gd name="T50" fmla="*/ 11 w 26"/>
                  <a:gd name="T51" fmla="*/ 5 h 9"/>
                  <a:gd name="T52" fmla="*/ 11 w 26"/>
                  <a:gd name="T53" fmla="*/ 4 h 9"/>
                  <a:gd name="T54" fmla="*/ 9 w 26"/>
                  <a:gd name="T55" fmla="*/ 2 h 9"/>
                  <a:gd name="T56" fmla="*/ 8 w 26"/>
                  <a:gd name="T57" fmla="*/ 2 h 9"/>
                  <a:gd name="T58" fmla="*/ 8 w 26"/>
                  <a:gd name="T59" fmla="*/ 2 h 9"/>
                  <a:gd name="T60" fmla="*/ 4 w 26"/>
                  <a:gd name="T61" fmla="*/ 2 h 9"/>
                  <a:gd name="T62" fmla="*/ 2 w 26"/>
                  <a:gd name="T63" fmla="*/ 4 h 9"/>
                  <a:gd name="T64" fmla="*/ 2 w 26"/>
                  <a:gd name="T65" fmla="*/ 4 h 9"/>
                  <a:gd name="T66" fmla="*/ 2 w 26"/>
                  <a:gd name="T67" fmla="*/ 4 h 9"/>
                  <a:gd name="T68" fmla="*/ 0 w 26"/>
                  <a:gd name="T69" fmla="*/ 5 h 9"/>
                  <a:gd name="T70" fmla="*/ 0 w 26"/>
                  <a:gd name="T71" fmla="*/ 5 h 9"/>
                  <a:gd name="T72" fmla="*/ 0 w 26"/>
                  <a:gd name="T73" fmla="*/ 7 h 9"/>
                  <a:gd name="T74" fmla="*/ 0 w 26"/>
                  <a:gd name="T75" fmla="*/ 7 h 9"/>
                  <a:gd name="T76" fmla="*/ 0 w 26"/>
                  <a:gd name="T77" fmla="*/ 7 h 9"/>
                  <a:gd name="T78" fmla="*/ 6 w 26"/>
                  <a:gd name="T79" fmla="*/ 7 h 9"/>
                  <a:gd name="T80" fmla="*/ 8 w 26"/>
                  <a:gd name="T81" fmla="*/ 9 h 9"/>
                  <a:gd name="T82" fmla="*/ 9 w 26"/>
                  <a:gd name="T8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9">
                    <a:moveTo>
                      <a:pt x="9" y="9"/>
                    </a:moveTo>
                    <a:lnTo>
                      <a:pt x="11" y="9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2" y="7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8" y="9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439"/>
              <p:cNvSpPr>
                <a:spLocks/>
              </p:cNvSpPr>
              <p:nvPr/>
            </p:nvSpPr>
            <p:spPr bwMode="auto">
              <a:xfrm>
                <a:off x="9772646" y="3907429"/>
                <a:ext cx="35396" cy="24804"/>
              </a:xfrm>
              <a:custGeom>
                <a:avLst/>
                <a:gdLst>
                  <a:gd name="T0" fmla="*/ 2 w 13"/>
                  <a:gd name="T1" fmla="*/ 5 h 11"/>
                  <a:gd name="T2" fmla="*/ 4 w 13"/>
                  <a:gd name="T3" fmla="*/ 5 h 11"/>
                  <a:gd name="T4" fmla="*/ 6 w 13"/>
                  <a:gd name="T5" fmla="*/ 7 h 11"/>
                  <a:gd name="T6" fmla="*/ 7 w 13"/>
                  <a:gd name="T7" fmla="*/ 9 h 11"/>
                  <a:gd name="T8" fmla="*/ 9 w 13"/>
                  <a:gd name="T9" fmla="*/ 11 h 11"/>
                  <a:gd name="T10" fmla="*/ 11 w 13"/>
                  <a:gd name="T11" fmla="*/ 11 h 11"/>
                  <a:gd name="T12" fmla="*/ 13 w 13"/>
                  <a:gd name="T13" fmla="*/ 11 h 11"/>
                  <a:gd name="T14" fmla="*/ 13 w 13"/>
                  <a:gd name="T15" fmla="*/ 9 h 11"/>
                  <a:gd name="T16" fmla="*/ 13 w 13"/>
                  <a:gd name="T17" fmla="*/ 7 h 11"/>
                  <a:gd name="T18" fmla="*/ 11 w 13"/>
                  <a:gd name="T19" fmla="*/ 5 h 11"/>
                  <a:gd name="T20" fmla="*/ 9 w 13"/>
                  <a:gd name="T21" fmla="*/ 3 h 11"/>
                  <a:gd name="T22" fmla="*/ 9 w 13"/>
                  <a:gd name="T23" fmla="*/ 1 h 11"/>
                  <a:gd name="T24" fmla="*/ 9 w 13"/>
                  <a:gd name="T25" fmla="*/ 1 h 11"/>
                  <a:gd name="T26" fmla="*/ 7 w 13"/>
                  <a:gd name="T27" fmla="*/ 1 h 11"/>
                  <a:gd name="T28" fmla="*/ 7 w 13"/>
                  <a:gd name="T29" fmla="*/ 0 h 11"/>
                  <a:gd name="T30" fmla="*/ 6 w 13"/>
                  <a:gd name="T31" fmla="*/ 1 h 11"/>
                  <a:gd name="T32" fmla="*/ 6 w 13"/>
                  <a:gd name="T33" fmla="*/ 1 h 11"/>
                  <a:gd name="T34" fmla="*/ 4 w 13"/>
                  <a:gd name="T35" fmla="*/ 1 h 11"/>
                  <a:gd name="T36" fmla="*/ 2 w 13"/>
                  <a:gd name="T37" fmla="*/ 1 h 11"/>
                  <a:gd name="T38" fmla="*/ 0 w 13"/>
                  <a:gd name="T39" fmla="*/ 1 h 11"/>
                  <a:gd name="T40" fmla="*/ 0 w 13"/>
                  <a:gd name="T41" fmla="*/ 1 h 11"/>
                  <a:gd name="T42" fmla="*/ 0 w 13"/>
                  <a:gd name="T43" fmla="*/ 3 h 11"/>
                  <a:gd name="T44" fmla="*/ 0 w 13"/>
                  <a:gd name="T45" fmla="*/ 5 h 11"/>
                  <a:gd name="T46" fmla="*/ 2 w 13"/>
                  <a:gd name="T4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11">
                    <a:moveTo>
                      <a:pt x="2" y="5"/>
                    </a:moveTo>
                    <a:lnTo>
                      <a:pt x="4" y="5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440"/>
              <p:cNvSpPr>
                <a:spLocks/>
              </p:cNvSpPr>
              <p:nvPr/>
            </p:nvSpPr>
            <p:spPr bwMode="auto">
              <a:xfrm>
                <a:off x="9723638" y="3878116"/>
                <a:ext cx="54453" cy="24804"/>
              </a:xfrm>
              <a:custGeom>
                <a:avLst/>
                <a:gdLst>
                  <a:gd name="T0" fmla="*/ 15 w 20"/>
                  <a:gd name="T1" fmla="*/ 7 h 11"/>
                  <a:gd name="T2" fmla="*/ 18 w 20"/>
                  <a:gd name="T3" fmla="*/ 7 h 11"/>
                  <a:gd name="T4" fmla="*/ 18 w 20"/>
                  <a:gd name="T5" fmla="*/ 7 h 11"/>
                  <a:gd name="T6" fmla="*/ 18 w 20"/>
                  <a:gd name="T7" fmla="*/ 7 h 11"/>
                  <a:gd name="T8" fmla="*/ 20 w 20"/>
                  <a:gd name="T9" fmla="*/ 7 h 11"/>
                  <a:gd name="T10" fmla="*/ 18 w 20"/>
                  <a:gd name="T11" fmla="*/ 5 h 11"/>
                  <a:gd name="T12" fmla="*/ 18 w 20"/>
                  <a:gd name="T13" fmla="*/ 5 h 11"/>
                  <a:gd name="T14" fmla="*/ 18 w 20"/>
                  <a:gd name="T15" fmla="*/ 4 h 11"/>
                  <a:gd name="T16" fmla="*/ 18 w 20"/>
                  <a:gd name="T17" fmla="*/ 2 h 11"/>
                  <a:gd name="T18" fmla="*/ 16 w 20"/>
                  <a:gd name="T19" fmla="*/ 5 h 11"/>
                  <a:gd name="T20" fmla="*/ 16 w 20"/>
                  <a:gd name="T21" fmla="*/ 4 h 11"/>
                  <a:gd name="T22" fmla="*/ 15 w 20"/>
                  <a:gd name="T23" fmla="*/ 2 h 11"/>
                  <a:gd name="T24" fmla="*/ 13 w 20"/>
                  <a:gd name="T25" fmla="*/ 2 h 11"/>
                  <a:gd name="T26" fmla="*/ 13 w 20"/>
                  <a:gd name="T27" fmla="*/ 2 h 11"/>
                  <a:gd name="T28" fmla="*/ 11 w 20"/>
                  <a:gd name="T29" fmla="*/ 0 h 11"/>
                  <a:gd name="T30" fmla="*/ 9 w 20"/>
                  <a:gd name="T31" fmla="*/ 0 h 11"/>
                  <a:gd name="T32" fmla="*/ 9 w 20"/>
                  <a:gd name="T33" fmla="*/ 0 h 11"/>
                  <a:gd name="T34" fmla="*/ 9 w 20"/>
                  <a:gd name="T35" fmla="*/ 2 h 11"/>
                  <a:gd name="T36" fmla="*/ 9 w 20"/>
                  <a:gd name="T37" fmla="*/ 4 h 11"/>
                  <a:gd name="T38" fmla="*/ 11 w 20"/>
                  <a:gd name="T39" fmla="*/ 5 h 11"/>
                  <a:gd name="T40" fmla="*/ 13 w 20"/>
                  <a:gd name="T41" fmla="*/ 5 h 11"/>
                  <a:gd name="T42" fmla="*/ 11 w 20"/>
                  <a:gd name="T43" fmla="*/ 5 h 11"/>
                  <a:gd name="T44" fmla="*/ 9 w 20"/>
                  <a:gd name="T45" fmla="*/ 7 h 11"/>
                  <a:gd name="T46" fmla="*/ 9 w 20"/>
                  <a:gd name="T47" fmla="*/ 5 h 11"/>
                  <a:gd name="T48" fmla="*/ 9 w 20"/>
                  <a:gd name="T49" fmla="*/ 5 h 11"/>
                  <a:gd name="T50" fmla="*/ 7 w 20"/>
                  <a:gd name="T51" fmla="*/ 5 h 11"/>
                  <a:gd name="T52" fmla="*/ 7 w 20"/>
                  <a:gd name="T53" fmla="*/ 4 h 11"/>
                  <a:gd name="T54" fmla="*/ 4 w 20"/>
                  <a:gd name="T55" fmla="*/ 2 h 11"/>
                  <a:gd name="T56" fmla="*/ 2 w 20"/>
                  <a:gd name="T57" fmla="*/ 4 h 11"/>
                  <a:gd name="T58" fmla="*/ 2 w 20"/>
                  <a:gd name="T59" fmla="*/ 4 h 11"/>
                  <a:gd name="T60" fmla="*/ 0 w 20"/>
                  <a:gd name="T61" fmla="*/ 5 h 11"/>
                  <a:gd name="T62" fmla="*/ 0 w 20"/>
                  <a:gd name="T63" fmla="*/ 7 h 11"/>
                  <a:gd name="T64" fmla="*/ 0 w 20"/>
                  <a:gd name="T65" fmla="*/ 9 h 11"/>
                  <a:gd name="T66" fmla="*/ 0 w 20"/>
                  <a:gd name="T67" fmla="*/ 9 h 11"/>
                  <a:gd name="T68" fmla="*/ 2 w 20"/>
                  <a:gd name="T69" fmla="*/ 11 h 11"/>
                  <a:gd name="T70" fmla="*/ 4 w 20"/>
                  <a:gd name="T71" fmla="*/ 11 h 11"/>
                  <a:gd name="T72" fmla="*/ 7 w 20"/>
                  <a:gd name="T73" fmla="*/ 9 h 11"/>
                  <a:gd name="T74" fmla="*/ 9 w 20"/>
                  <a:gd name="T75" fmla="*/ 9 h 11"/>
                  <a:gd name="T76" fmla="*/ 11 w 20"/>
                  <a:gd name="T77" fmla="*/ 7 h 11"/>
                  <a:gd name="T78" fmla="*/ 13 w 20"/>
                  <a:gd name="T79" fmla="*/ 7 h 11"/>
                  <a:gd name="T80" fmla="*/ 13 w 20"/>
                  <a:gd name="T81" fmla="*/ 7 h 11"/>
                  <a:gd name="T82" fmla="*/ 15 w 20"/>
                  <a:gd name="T8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" h="11">
                    <a:moveTo>
                      <a:pt x="15" y="7"/>
                    </a:moveTo>
                    <a:lnTo>
                      <a:pt x="18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441"/>
              <p:cNvSpPr>
                <a:spLocks/>
              </p:cNvSpPr>
              <p:nvPr/>
            </p:nvSpPr>
            <p:spPr bwMode="auto">
              <a:xfrm>
                <a:off x="9704578" y="3882625"/>
                <a:ext cx="19060" cy="15785"/>
              </a:xfrm>
              <a:custGeom>
                <a:avLst/>
                <a:gdLst>
                  <a:gd name="T0" fmla="*/ 3 w 7"/>
                  <a:gd name="T1" fmla="*/ 7 h 7"/>
                  <a:gd name="T2" fmla="*/ 5 w 7"/>
                  <a:gd name="T3" fmla="*/ 7 h 7"/>
                  <a:gd name="T4" fmla="*/ 5 w 7"/>
                  <a:gd name="T5" fmla="*/ 5 h 7"/>
                  <a:gd name="T6" fmla="*/ 7 w 7"/>
                  <a:gd name="T7" fmla="*/ 3 h 7"/>
                  <a:gd name="T8" fmla="*/ 7 w 7"/>
                  <a:gd name="T9" fmla="*/ 0 h 7"/>
                  <a:gd name="T10" fmla="*/ 5 w 7"/>
                  <a:gd name="T11" fmla="*/ 0 h 7"/>
                  <a:gd name="T12" fmla="*/ 3 w 7"/>
                  <a:gd name="T13" fmla="*/ 0 h 7"/>
                  <a:gd name="T14" fmla="*/ 2 w 7"/>
                  <a:gd name="T15" fmla="*/ 0 h 7"/>
                  <a:gd name="T16" fmla="*/ 2 w 7"/>
                  <a:gd name="T17" fmla="*/ 2 h 7"/>
                  <a:gd name="T18" fmla="*/ 2 w 7"/>
                  <a:gd name="T19" fmla="*/ 2 h 7"/>
                  <a:gd name="T20" fmla="*/ 2 w 7"/>
                  <a:gd name="T21" fmla="*/ 3 h 7"/>
                  <a:gd name="T22" fmla="*/ 2 w 7"/>
                  <a:gd name="T23" fmla="*/ 3 h 7"/>
                  <a:gd name="T24" fmla="*/ 0 w 7"/>
                  <a:gd name="T25" fmla="*/ 5 h 7"/>
                  <a:gd name="T26" fmla="*/ 0 w 7"/>
                  <a:gd name="T27" fmla="*/ 5 h 7"/>
                  <a:gd name="T28" fmla="*/ 2 w 7"/>
                  <a:gd name="T29" fmla="*/ 7 h 7"/>
                  <a:gd name="T30" fmla="*/ 3 w 7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lnTo>
                      <a:pt x="5" y="7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442"/>
              <p:cNvSpPr>
                <a:spLocks/>
              </p:cNvSpPr>
              <p:nvPr/>
            </p:nvSpPr>
            <p:spPr bwMode="auto">
              <a:xfrm>
                <a:off x="9674630" y="3878116"/>
                <a:ext cx="24505" cy="15785"/>
              </a:xfrm>
              <a:custGeom>
                <a:avLst/>
                <a:gdLst>
                  <a:gd name="T0" fmla="*/ 7 w 9"/>
                  <a:gd name="T1" fmla="*/ 5 h 7"/>
                  <a:gd name="T2" fmla="*/ 9 w 9"/>
                  <a:gd name="T3" fmla="*/ 4 h 7"/>
                  <a:gd name="T4" fmla="*/ 9 w 9"/>
                  <a:gd name="T5" fmla="*/ 2 h 7"/>
                  <a:gd name="T6" fmla="*/ 9 w 9"/>
                  <a:gd name="T7" fmla="*/ 0 h 7"/>
                  <a:gd name="T8" fmla="*/ 7 w 9"/>
                  <a:gd name="T9" fmla="*/ 0 h 7"/>
                  <a:gd name="T10" fmla="*/ 5 w 9"/>
                  <a:gd name="T11" fmla="*/ 0 h 7"/>
                  <a:gd name="T12" fmla="*/ 4 w 9"/>
                  <a:gd name="T13" fmla="*/ 0 h 7"/>
                  <a:gd name="T14" fmla="*/ 0 w 9"/>
                  <a:gd name="T15" fmla="*/ 0 h 7"/>
                  <a:gd name="T16" fmla="*/ 0 w 9"/>
                  <a:gd name="T17" fmla="*/ 0 h 7"/>
                  <a:gd name="T18" fmla="*/ 0 w 9"/>
                  <a:gd name="T19" fmla="*/ 2 h 7"/>
                  <a:gd name="T20" fmla="*/ 0 w 9"/>
                  <a:gd name="T21" fmla="*/ 2 h 7"/>
                  <a:gd name="T22" fmla="*/ 4 w 9"/>
                  <a:gd name="T23" fmla="*/ 4 h 7"/>
                  <a:gd name="T24" fmla="*/ 4 w 9"/>
                  <a:gd name="T25" fmla="*/ 4 h 7"/>
                  <a:gd name="T26" fmla="*/ 5 w 9"/>
                  <a:gd name="T27" fmla="*/ 5 h 7"/>
                  <a:gd name="T28" fmla="*/ 5 w 9"/>
                  <a:gd name="T29" fmla="*/ 7 h 7"/>
                  <a:gd name="T30" fmla="*/ 7 w 9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7">
                    <a:moveTo>
                      <a:pt x="7" y="5"/>
                    </a:moveTo>
                    <a:lnTo>
                      <a:pt x="9" y="4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443"/>
              <p:cNvSpPr>
                <a:spLocks/>
              </p:cNvSpPr>
              <p:nvPr/>
            </p:nvSpPr>
            <p:spPr bwMode="auto">
              <a:xfrm>
                <a:off x="9639234" y="3846548"/>
                <a:ext cx="24505" cy="11275"/>
              </a:xfrm>
              <a:custGeom>
                <a:avLst/>
                <a:gdLst>
                  <a:gd name="T0" fmla="*/ 2 w 9"/>
                  <a:gd name="T1" fmla="*/ 0 h 5"/>
                  <a:gd name="T2" fmla="*/ 2 w 9"/>
                  <a:gd name="T3" fmla="*/ 0 h 5"/>
                  <a:gd name="T4" fmla="*/ 0 w 9"/>
                  <a:gd name="T5" fmla="*/ 1 h 5"/>
                  <a:gd name="T6" fmla="*/ 0 w 9"/>
                  <a:gd name="T7" fmla="*/ 1 h 5"/>
                  <a:gd name="T8" fmla="*/ 0 w 9"/>
                  <a:gd name="T9" fmla="*/ 3 h 5"/>
                  <a:gd name="T10" fmla="*/ 0 w 9"/>
                  <a:gd name="T11" fmla="*/ 3 h 5"/>
                  <a:gd name="T12" fmla="*/ 6 w 9"/>
                  <a:gd name="T13" fmla="*/ 5 h 5"/>
                  <a:gd name="T14" fmla="*/ 8 w 9"/>
                  <a:gd name="T15" fmla="*/ 3 h 5"/>
                  <a:gd name="T16" fmla="*/ 9 w 9"/>
                  <a:gd name="T17" fmla="*/ 3 h 5"/>
                  <a:gd name="T18" fmla="*/ 9 w 9"/>
                  <a:gd name="T19" fmla="*/ 3 h 5"/>
                  <a:gd name="T20" fmla="*/ 9 w 9"/>
                  <a:gd name="T21" fmla="*/ 0 h 5"/>
                  <a:gd name="T22" fmla="*/ 8 w 9"/>
                  <a:gd name="T23" fmla="*/ 0 h 5"/>
                  <a:gd name="T24" fmla="*/ 2 w 9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444"/>
              <p:cNvSpPr>
                <a:spLocks/>
              </p:cNvSpPr>
              <p:nvPr/>
            </p:nvSpPr>
            <p:spPr bwMode="auto">
              <a:xfrm>
                <a:off x="9693687" y="3846548"/>
                <a:ext cx="5445" cy="6765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2 w 2"/>
                  <a:gd name="T11" fmla="*/ 1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445"/>
              <p:cNvSpPr>
                <a:spLocks/>
              </p:cNvSpPr>
              <p:nvPr/>
            </p:nvSpPr>
            <p:spPr bwMode="auto">
              <a:xfrm>
                <a:off x="10039470" y="3686449"/>
                <a:ext cx="19060" cy="9020"/>
              </a:xfrm>
              <a:custGeom>
                <a:avLst/>
                <a:gdLst>
                  <a:gd name="T0" fmla="*/ 2 w 7"/>
                  <a:gd name="T1" fmla="*/ 2 h 4"/>
                  <a:gd name="T2" fmla="*/ 4 w 7"/>
                  <a:gd name="T3" fmla="*/ 4 h 4"/>
                  <a:gd name="T4" fmla="*/ 4 w 7"/>
                  <a:gd name="T5" fmla="*/ 4 h 4"/>
                  <a:gd name="T6" fmla="*/ 5 w 7"/>
                  <a:gd name="T7" fmla="*/ 4 h 4"/>
                  <a:gd name="T8" fmla="*/ 7 w 7"/>
                  <a:gd name="T9" fmla="*/ 4 h 4"/>
                  <a:gd name="T10" fmla="*/ 4 w 7"/>
                  <a:gd name="T11" fmla="*/ 0 h 4"/>
                  <a:gd name="T12" fmla="*/ 2 w 7"/>
                  <a:gd name="T13" fmla="*/ 0 h 4"/>
                  <a:gd name="T14" fmla="*/ 2 w 7"/>
                  <a:gd name="T15" fmla="*/ 0 h 4"/>
                  <a:gd name="T16" fmla="*/ 0 w 7"/>
                  <a:gd name="T17" fmla="*/ 2 h 4"/>
                  <a:gd name="T18" fmla="*/ 0 w 7"/>
                  <a:gd name="T19" fmla="*/ 2 h 4"/>
                  <a:gd name="T20" fmla="*/ 2 w 7"/>
                  <a:gd name="T21" fmla="*/ 2 h 4"/>
                  <a:gd name="T22" fmla="*/ 2 w 7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2" y="2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446"/>
              <p:cNvSpPr>
                <a:spLocks/>
              </p:cNvSpPr>
              <p:nvPr/>
            </p:nvSpPr>
            <p:spPr bwMode="auto">
              <a:xfrm>
                <a:off x="10050361" y="3706744"/>
                <a:ext cx="2724" cy="9020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2 h 4"/>
                  <a:gd name="T4" fmla="*/ 1 w 1"/>
                  <a:gd name="T5" fmla="*/ 0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447"/>
              <p:cNvSpPr>
                <a:spLocks/>
              </p:cNvSpPr>
              <p:nvPr/>
            </p:nvSpPr>
            <p:spPr bwMode="auto">
              <a:xfrm>
                <a:off x="10025855" y="3727037"/>
                <a:ext cx="13615" cy="9020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4 h 4"/>
                  <a:gd name="T4" fmla="*/ 5 w 5"/>
                  <a:gd name="T5" fmla="*/ 4 h 4"/>
                  <a:gd name="T6" fmla="*/ 5 w 5"/>
                  <a:gd name="T7" fmla="*/ 2 h 4"/>
                  <a:gd name="T8" fmla="*/ 5 w 5"/>
                  <a:gd name="T9" fmla="*/ 2 h 4"/>
                  <a:gd name="T10" fmla="*/ 5 w 5"/>
                  <a:gd name="T11" fmla="*/ 0 h 4"/>
                  <a:gd name="T12" fmla="*/ 3 w 5"/>
                  <a:gd name="T13" fmla="*/ 0 h 4"/>
                  <a:gd name="T14" fmla="*/ 3 w 5"/>
                  <a:gd name="T15" fmla="*/ 0 h 4"/>
                  <a:gd name="T16" fmla="*/ 1 w 5"/>
                  <a:gd name="T17" fmla="*/ 2 h 4"/>
                  <a:gd name="T18" fmla="*/ 1 w 5"/>
                  <a:gd name="T19" fmla="*/ 2 h 4"/>
                  <a:gd name="T20" fmla="*/ 0 w 5"/>
                  <a:gd name="T21" fmla="*/ 2 h 4"/>
                  <a:gd name="T22" fmla="*/ 1 w 5"/>
                  <a:gd name="T23" fmla="*/ 2 h 4"/>
                  <a:gd name="T24" fmla="*/ 3 w 5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448"/>
              <p:cNvSpPr>
                <a:spLocks/>
              </p:cNvSpPr>
              <p:nvPr/>
            </p:nvSpPr>
            <p:spPr bwMode="auto">
              <a:xfrm>
                <a:off x="9985017" y="3756352"/>
                <a:ext cx="65344" cy="24804"/>
              </a:xfrm>
              <a:custGeom>
                <a:avLst/>
                <a:gdLst>
                  <a:gd name="T0" fmla="*/ 5 w 24"/>
                  <a:gd name="T1" fmla="*/ 0 h 11"/>
                  <a:gd name="T2" fmla="*/ 2 w 24"/>
                  <a:gd name="T3" fmla="*/ 0 h 11"/>
                  <a:gd name="T4" fmla="*/ 2 w 24"/>
                  <a:gd name="T5" fmla="*/ 0 h 11"/>
                  <a:gd name="T6" fmla="*/ 0 w 24"/>
                  <a:gd name="T7" fmla="*/ 2 h 11"/>
                  <a:gd name="T8" fmla="*/ 0 w 24"/>
                  <a:gd name="T9" fmla="*/ 3 h 11"/>
                  <a:gd name="T10" fmla="*/ 0 w 24"/>
                  <a:gd name="T11" fmla="*/ 3 h 11"/>
                  <a:gd name="T12" fmla="*/ 0 w 24"/>
                  <a:gd name="T13" fmla="*/ 7 h 11"/>
                  <a:gd name="T14" fmla="*/ 0 w 24"/>
                  <a:gd name="T15" fmla="*/ 3 h 11"/>
                  <a:gd name="T16" fmla="*/ 2 w 24"/>
                  <a:gd name="T17" fmla="*/ 3 h 11"/>
                  <a:gd name="T18" fmla="*/ 4 w 24"/>
                  <a:gd name="T19" fmla="*/ 5 h 11"/>
                  <a:gd name="T20" fmla="*/ 5 w 24"/>
                  <a:gd name="T21" fmla="*/ 7 h 11"/>
                  <a:gd name="T22" fmla="*/ 5 w 24"/>
                  <a:gd name="T23" fmla="*/ 5 h 11"/>
                  <a:gd name="T24" fmla="*/ 5 w 24"/>
                  <a:gd name="T25" fmla="*/ 5 h 11"/>
                  <a:gd name="T26" fmla="*/ 7 w 24"/>
                  <a:gd name="T27" fmla="*/ 3 h 11"/>
                  <a:gd name="T28" fmla="*/ 9 w 24"/>
                  <a:gd name="T29" fmla="*/ 5 h 11"/>
                  <a:gd name="T30" fmla="*/ 11 w 24"/>
                  <a:gd name="T31" fmla="*/ 5 h 11"/>
                  <a:gd name="T32" fmla="*/ 13 w 24"/>
                  <a:gd name="T33" fmla="*/ 5 h 11"/>
                  <a:gd name="T34" fmla="*/ 13 w 24"/>
                  <a:gd name="T35" fmla="*/ 5 h 11"/>
                  <a:gd name="T36" fmla="*/ 13 w 24"/>
                  <a:gd name="T37" fmla="*/ 5 h 11"/>
                  <a:gd name="T38" fmla="*/ 15 w 24"/>
                  <a:gd name="T39" fmla="*/ 5 h 11"/>
                  <a:gd name="T40" fmla="*/ 16 w 24"/>
                  <a:gd name="T41" fmla="*/ 5 h 11"/>
                  <a:gd name="T42" fmla="*/ 22 w 24"/>
                  <a:gd name="T43" fmla="*/ 9 h 11"/>
                  <a:gd name="T44" fmla="*/ 24 w 24"/>
                  <a:gd name="T45" fmla="*/ 11 h 11"/>
                  <a:gd name="T46" fmla="*/ 24 w 24"/>
                  <a:gd name="T47" fmla="*/ 9 h 11"/>
                  <a:gd name="T48" fmla="*/ 24 w 24"/>
                  <a:gd name="T49" fmla="*/ 7 h 11"/>
                  <a:gd name="T50" fmla="*/ 22 w 24"/>
                  <a:gd name="T51" fmla="*/ 5 h 11"/>
                  <a:gd name="T52" fmla="*/ 22 w 24"/>
                  <a:gd name="T53" fmla="*/ 5 h 11"/>
                  <a:gd name="T54" fmla="*/ 22 w 24"/>
                  <a:gd name="T55" fmla="*/ 2 h 11"/>
                  <a:gd name="T56" fmla="*/ 20 w 24"/>
                  <a:gd name="T57" fmla="*/ 2 h 11"/>
                  <a:gd name="T58" fmla="*/ 18 w 24"/>
                  <a:gd name="T59" fmla="*/ 2 h 11"/>
                  <a:gd name="T60" fmla="*/ 16 w 24"/>
                  <a:gd name="T61" fmla="*/ 2 h 11"/>
                  <a:gd name="T62" fmla="*/ 16 w 24"/>
                  <a:gd name="T63" fmla="*/ 2 h 11"/>
                  <a:gd name="T64" fmla="*/ 15 w 24"/>
                  <a:gd name="T65" fmla="*/ 0 h 11"/>
                  <a:gd name="T66" fmla="*/ 13 w 24"/>
                  <a:gd name="T67" fmla="*/ 0 h 11"/>
                  <a:gd name="T68" fmla="*/ 9 w 24"/>
                  <a:gd name="T69" fmla="*/ 0 h 11"/>
                  <a:gd name="T70" fmla="*/ 9 w 24"/>
                  <a:gd name="T71" fmla="*/ 0 h 11"/>
                  <a:gd name="T72" fmla="*/ 7 w 24"/>
                  <a:gd name="T73" fmla="*/ 0 h 11"/>
                  <a:gd name="T74" fmla="*/ 5 w 24"/>
                  <a:gd name="T7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11">
                    <a:moveTo>
                      <a:pt x="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449"/>
              <p:cNvSpPr>
                <a:spLocks/>
              </p:cNvSpPr>
              <p:nvPr/>
            </p:nvSpPr>
            <p:spPr bwMode="auto">
              <a:xfrm>
                <a:off x="9783537" y="3645861"/>
                <a:ext cx="141580" cy="175881"/>
              </a:xfrm>
              <a:custGeom>
                <a:avLst/>
                <a:gdLst>
                  <a:gd name="T0" fmla="*/ 45 w 52"/>
                  <a:gd name="T1" fmla="*/ 13 h 78"/>
                  <a:gd name="T2" fmla="*/ 51 w 52"/>
                  <a:gd name="T3" fmla="*/ 5 h 78"/>
                  <a:gd name="T4" fmla="*/ 51 w 52"/>
                  <a:gd name="T5" fmla="*/ 0 h 78"/>
                  <a:gd name="T6" fmla="*/ 49 w 52"/>
                  <a:gd name="T7" fmla="*/ 0 h 78"/>
                  <a:gd name="T8" fmla="*/ 43 w 52"/>
                  <a:gd name="T9" fmla="*/ 7 h 78"/>
                  <a:gd name="T10" fmla="*/ 34 w 52"/>
                  <a:gd name="T11" fmla="*/ 7 h 78"/>
                  <a:gd name="T12" fmla="*/ 31 w 52"/>
                  <a:gd name="T13" fmla="*/ 7 h 78"/>
                  <a:gd name="T14" fmla="*/ 27 w 52"/>
                  <a:gd name="T15" fmla="*/ 7 h 78"/>
                  <a:gd name="T16" fmla="*/ 25 w 52"/>
                  <a:gd name="T17" fmla="*/ 5 h 78"/>
                  <a:gd name="T18" fmla="*/ 22 w 52"/>
                  <a:gd name="T19" fmla="*/ 5 h 78"/>
                  <a:gd name="T20" fmla="*/ 16 w 52"/>
                  <a:gd name="T21" fmla="*/ 3 h 78"/>
                  <a:gd name="T22" fmla="*/ 14 w 52"/>
                  <a:gd name="T23" fmla="*/ 9 h 78"/>
                  <a:gd name="T24" fmla="*/ 11 w 52"/>
                  <a:gd name="T25" fmla="*/ 7 h 78"/>
                  <a:gd name="T26" fmla="*/ 9 w 52"/>
                  <a:gd name="T27" fmla="*/ 14 h 78"/>
                  <a:gd name="T28" fmla="*/ 7 w 52"/>
                  <a:gd name="T29" fmla="*/ 18 h 78"/>
                  <a:gd name="T30" fmla="*/ 9 w 52"/>
                  <a:gd name="T31" fmla="*/ 25 h 78"/>
                  <a:gd name="T32" fmla="*/ 5 w 52"/>
                  <a:gd name="T33" fmla="*/ 27 h 78"/>
                  <a:gd name="T34" fmla="*/ 3 w 52"/>
                  <a:gd name="T35" fmla="*/ 40 h 78"/>
                  <a:gd name="T36" fmla="*/ 0 w 52"/>
                  <a:gd name="T37" fmla="*/ 49 h 78"/>
                  <a:gd name="T38" fmla="*/ 3 w 52"/>
                  <a:gd name="T39" fmla="*/ 54 h 78"/>
                  <a:gd name="T40" fmla="*/ 5 w 52"/>
                  <a:gd name="T41" fmla="*/ 61 h 78"/>
                  <a:gd name="T42" fmla="*/ 2 w 52"/>
                  <a:gd name="T43" fmla="*/ 74 h 78"/>
                  <a:gd name="T44" fmla="*/ 5 w 52"/>
                  <a:gd name="T45" fmla="*/ 78 h 78"/>
                  <a:gd name="T46" fmla="*/ 11 w 52"/>
                  <a:gd name="T47" fmla="*/ 76 h 78"/>
                  <a:gd name="T48" fmla="*/ 11 w 52"/>
                  <a:gd name="T49" fmla="*/ 69 h 78"/>
                  <a:gd name="T50" fmla="*/ 12 w 52"/>
                  <a:gd name="T51" fmla="*/ 54 h 78"/>
                  <a:gd name="T52" fmla="*/ 14 w 52"/>
                  <a:gd name="T53" fmla="*/ 47 h 78"/>
                  <a:gd name="T54" fmla="*/ 18 w 52"/>
                  <a:gd name="T55" fmla="*/ 47 h 78"/>
                  <a:gd name="T56" fmla="*/ 16 w 52"/>
                  <a:gd name="T57" fmla="*/ 54 h 78"/>
                  <a:gd name="T58" fmla="*/ 20 w 52"/>
                  <a:gd name="T59" fmla="*/ 60 h 78"/>
                  <a:gd name="T60" fmla="*/ 20 w 52"/>
                  <a:gd name="T61" fmla="*/ 67 h 78"/>
                  <a:gd name="T62" fmla="*/ 25 w 52"/>
                  <a:gd name="T63" fmla="*/ 69 h 78"/>
                  <a:gd name="T64" fmla="*/ 31 w 52"/>
                  <a:gd name="T65" fmla="*/ 65 h 78"/>
                  <a:gd name="T66" fmla="*/ 32 w 52"/>
                  <a:gd name="T67" fmla="*/ 61 h 78"/>
                  <a:gd name="T68" fmla="*/ 29 w 52"/>
                  <a:gd name="T69" fmla="*/ 60 h 78"/>
                  <a:gd name="T70" fmla="*/ 27 w 52"/>
                  <a:gd name="T71" fmla="*/ 56 h 78"/>
                  <a:gd name="T72" fmla="*/ 29 w 52"/>
                  <a:gd name="T73" fmla="*/ 52 h 78"/>
                  <a:gd name="T74" fmla="*/ 27 w 52"/>
                  <a:gd name="T75" fmla="*/ 49 h 78"/>
                  <a:gd name="T76" fmla="*/ 20 w 52"/>
                  <a:gd name="T77" fmla="*/ 36 h 78"/>
                  <a:gd name="T78" fmla="*/ 25 w 52"/>
                  <a:gd name="T79" fmla="*/ 36 h 78"/>
                  <a:gd name="T80" fmla="*/ 29 w 52"/>
                  <a:gd name="T81" fmla="*/ 32 h 78"/>
                  <a:gd name="T82" fmla="*/ 36 w 52"/>
                  <a:gd name="T83" fmla="*/ 29 h 78"/>
                  <a:gd name="T84" fmla="*/ 38 w 52"/>
                  <a:gd name="T85" fmla="*/ 23 h 78"/>
                  <a:gd name="T86" fmla="*/ 32 w 52"/>
                  <a:gd name="T87" fmla="*/ 25 h 78"/>
                  <a:gd name="T88" fmla="*/ 27 w 52"/>
                  <a:gd name="T89" fmla="*/ 29 h 78"/>
                  <a:gd name="T90" fmla="*/ 23 w 52"/>
                  <a:gd name="T91" fmla="*/ 27 h 78"/>
                  <a:gd name="T92" fmla="*/ 18 w 52"/>
                  <a:gd name="T93" fmla="*/ 31 h 78"/>
                  <a:gd name="T94" fmla="*/ 12 w 52"/>
                  <a:gd name="T95" fmla="*/ 29 h 78"/>
                  <a:gd name="T96" fmla="*/ 11 w 52"/>
                  <a:gd name="T97" fmla="*/ 20 h 78"/>
                  <a:gd name="T98" fmla="*/ 14 w 52"/>
                  <a:gd name="T99" fmla="*/ 13 h 78"/>
                  <a:gd name="T100" fmla="*/ 18 w 52"/>
                  <a:gd name="T101" fmla="*/ 13 h 78"/>
                  <a:gd name="T102" fmla="*/ 22 w 52"/>
                  <a:gd name="T103" fmla="*/ 13 h 78"/>
                  <a:gd name="T104" fmla="*/ 25 w 52"/>
                  <a:gd name="T105" fmla="*/ 13 h 78"/>
                  <a:gd name="T106" fmla="*/ 32 w 52"/>
                  <a:gd name="T107" fmla="*/ 13 h 78"/>
                  <a:gd name="T108" fmla="*/ 40 w 52"/>
                  <a:gd name="T109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78">
                    <a:moveTo>
                      <a:pt x="41" y="14"/>
                    </a:moveTo>
                    <a:lnTo>
                      <a:pt x="45" y="14"/>
                    </a:lnTo>
                    <a:lnTo>
                      <a:pt x="45" y="13"/>
                    </a:lnTo>
                    <a:lnTo>
                      <a:pt x="47" y="11"/>
                    </a:lnTo>
                    <a:lnTo>
                      <a:pt x="49" y="7"/>
                    </a:lnTo>
                    <a:lnTo>
                      <a:pt x="51" y="5"/>
                    </a:lnTo>
                    <a:lnTo>
                      <a:pt x="51" y="3"/>
                    </a:lnTo>
                    <a:lnTo>
                      <a:pt x="52" y="2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7" y="2"/>
                    </a:lnTo>
                    <a:lnTo>
                      <a:pt x="47" y="3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36" y="7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2" y="7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9" y="11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7" y="23"/>
                    </a:lnTo>
                    <a:lnTo>
                      <a:pt x="7" y="25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2" y="43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3" y="54"/>
                    </a:lnTo>
                    <a:lnTo>
                      <a:pt x="5" y="54"/>
                    </a:lnTo>
                    <a:lnTo>
                      <a:pt x="5" y="60"/>
                    </a:lnTo>
                    <a:lnTo>
                      <a:pt x="5" y="61"/>
                    </a:lnTo>
                    <a:lnTo>
                      <a:pt x="3" y="67"/>
                    </a:lnTo>
                    <a:lnTo>
                      <a:pt x="3" y="70"/>
                    </a:lnTo>
                    <a:lnTo>
                      <a:pt x="2" y="74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78"/>
                    </a:lnTo>
                    <a:lnTo>
                      <a:pt x="9" y="78"/>
                    </a:lnTo>
                    <a:lnTo>
                      <a:pt x="11" y="76"/>
                    </a:lnTo>
                    <a:lnTo>
                      <a:pt x="11" y="76"/>
                    </a:lnTo>
                    <a:lnTo>
                      <a:pt x="11" y="74"/>
                    </a:lnTo>
                    <a:lnTo>
                      <a:pt x="11" y="70"/>
                    </a:lnTo>
                    <a:lnTo>
                      <a:pt x="11" y="69"/>
                    </a:lnTo>
                    <a:lnTo>
                      <a:pt x="11" y="67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1" y="51"/>
                    </a:lnTo>
                    <a:lnTo>
                      <a:pt x="12" y="49"/>
                    </a:lnTo>
                    <a:lnTo>
                      <a:pt x="14" y="47"/>
                    </a:lnTo>
                    <a:lnTo>
                      <a:pt x="16" y="45"/>
                    </a:lnTo>
                    <a:lnTo>
                      <a:pt x="18" y="45"/>
                    </a:lnTo>
                    <a:lnTo>
                      <a:pt x="18" y="47"/>
                    </a:lnTo>
                    <a:lnTo>
                      <a:pt x="18" y="49"/>
                    </a:lnTo>
                    <a:lnTo>
                      <a:pt x="18" y="51"/>
                    </a:lnTo>
                    <a:lnTo>
                      <a:pt x="16" y="54"/>
                    </a:lnTo>
                    <a:lnTo>
                      <a:pt x="18" y="56"/>
                    </a:lnTo>
                    <a:lnTo>
                      <a:pt x="18" y="58"/>
                    </a:lnTo>
                    <a:lnTo>
                      <a:pt x="20" y="60"/>
                    </a:lnTo>
                    <a:lnTo>
                      <a:pt x="22" y="61"/>
                    </a:lnTo>
                    <a:lnTo>
                      <a:pt x="20" y="65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3" y="70"/>
                    </a:lnTo>
                    <a:lnTo>
                      <a:pt x="25" y="69"/>
                    </a:lnTo>
                    <a:lnTo>
                      <a:pt x="27" y="65"/>
                    </a:lnTo>
                    <a:lnTo>
                      <a:pt x="29" y="6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32" y="63"/>
                    </a:lnTo>
                    <a:lnTo>
                      <a:pt x="32" y="61"/>
                    </a:lnTo>
                    <a:lnTo>
                      <a:pt x="31" y="61"/>
                    </a:lnTo>
                    <a:lnTo>
                      <a:pt x="29" y="61"/>
                    </a:lnTo>
                    <a:lnTo>
                      <a:pt x="29" y="60"/>
                    </a:lnTo>
                    <a:lnTo>
                      <a:pt x="29" y="58"/>
                    </a:lnTo>
                    <a:lnTo>
                      <a:pt x="27" y="56"/>
                    </a:lnTo>
                    <a:lnTo>
                      <a:pt x="27" y="56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29" y="52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3" y="40"/>
                    </a:lnTo>
                    <a:lnTo>
                      <a:pt x="22" y="38"/>
                    </a:lnTo>
                    <a:lnTo>
                      <a:pt x="20" y="36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5" y="36"/>
                    </a:lnTo>
                    <a:lnTo>
                      <a:pt x="27" y="36"/>
                    </a:lnTo>
                    <a:lnTo>
                      <a:pt x="29" y="34"/>
                    </a:lnTo>
                    <a:lnTo>
                      <a:pt x="29" y="32"/>
                    </a:lnTo>
                    <a:lnTo>
                      <a:pt x="32" y="27"/>
                    </a:lnTo>
                    <a:lnTo>
                      <a:pt x="34" y="27"/>
                    </a:lnTo>
                    <a:lnTo>
                      <a:pt x="36" y="29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9" y="25"/>
                    </a:lnTo>
                    <a:lnTo>
                      <a:pt x="27" y="27"/>
                    </a:lnTo>
                    <a:lnTo>
                      <a:pt x="27" y="29"/>
                    </a:lnTo>
                    <a:lnTo>
                      <a:pt x="25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2" y="27"/>
                    </a:lnTo>
                    <a:lnTo>
                      <a:pt x="20" y="29"/>
                    </a:lnTo>
                    <a:lnTo>
                      <a:pt x="18" y="31"/>
                    </a:lnTo>
                    <a:lnTo>
                      <a:pt x="18" y="32"/>
                    </a:lnTo>
                    <a:lnTo>
                      <a:pt x="14" y="32"/>
                    </a:lnTo>
                    <a:lnTo>
                      <a:pt x="12" y="29"/>
                    </a:lnTo>
                    <a:lnTo>
                      <a:pt x="11" y="27"/>
                    </a:lnTo>
                    <a:lnTo>
                      <a:pt x="11" y="25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2" y="14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6" y="13"/>
                    </a:lnTo>
                    <a:lnTo>
                      <a:pt x="18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6" y="13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41" y="1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450"/>
              <p:cNvSpPr>
                <a:spLocks/>
              </p:cNvSpPr>
              <p:nvPr/>
            </p:nvSpPr>
            <p:spPr bwMode="auto">
              <a:xfrm>
                <a:off x="9846158" y="3808213"/>
                <a:ext cx="5445" cy="902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0 w 2"/>
                  <a:gd name="T9" fmla="*/ 4 h 4"/>
                  <a:gd name="T10" fmla="*/ 2 w 2"/>
                  <a:gd name="T11" fmla="*/ 2 h 4"/>
                  <a:gd name="T12" fmla="*/ 0 w 2"/>
                  <a:gd name="T13" fmla="*/ 0 h 4"/>
                  <a:gd name="T14" fmla="*/ 0 w 2"/>
                  <a:gd name="T15" fmla="*/ 0 h 4"/>
                  <a:gd name="T16" fmla="*/ 0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451"/>
              <p:cNvSpPr>
                <a:spLocks/>
              </p:cNvSpPr>
              <p:nvPr/>
            </p:nvSpPr>
            <p:spPr bwMode="auto">
              <a:xfrm>
                <a:off x="9857049" y="3796940"/>
                <a:ext cx="10891" cy="20295"/>
              </a:xfrm>
              <a:custGeom>
                <a:avLst/>
                <a:gdLst>
                  <a:gd name="T0" fmla="*/ 2 w 4"/>
                  <a:gd name="T1" fmla="*/ 2 h 9"/>
                  <a:gd name="T2" fmla="*/ 0 w 4"/>
                  <a:gd name="T3" fmla="*/ 2 h 9"/>
                  <a:gd name="T4" fmla="*/ 0 w 4"/>
                  <a:gd name="T5" fmla="*/ 5 h 9"/>
                  <a:gd name="T6" fmla="*/ 0 w 4"/>
                  <a:gd name="T7" fmla="*/ 7 h 9"/>
                  <a:gd name="T8" fmla="*/ 0 w 4"/>
                  <a:gd name="T9" fmla="*/ 9 h 9"/>
                  <a:gd name="T10" fmla="*/ 2 w 4"/>
                  <a:gd name="T11" fmla="*/ 7 h 9"/>
                  <a:gd name="T12" fmla="*/ 2 w 4"/>
                  <a:gd name="T13" fmla="*/ 9 h 9"/>
                  <a:gd name="T14" fmla="*/ 2 w 4"/>
                  <a:gd name="T15" fmla="*/ 5 h 9"/>
                  <a:gd name="T16" fmla="*/ 2 w 4"/>
                  <a:gd name="T17" fmla="*/ 3 h 9"/>
                  <a:gd name="T18" fmla="*/ 4 w 4"/>
                  <a:gd name="T19" fmla="*/ 3 h 9"/>
                  <a:gd name="T20" fmla="*/ 2 w 4"/>
                  <a:gd name="T21" fmla="*/ 0 h 9"/>
                  <a:gd name="T22" fmla="*/ 2 w 4"/>
                  <a:gd name="T23" fmla="*/ 0 h 9"/>
                  <a:gd name="T24" fmla="*/ 2 w 4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9">
                    <a:moveTo>
                      <a:pt x="2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452"/>
              <p:cNvSpPr>
                <a:spLocks/>
              </p:cNvSpPr>
              <p:nvPr/>
            </p:nvSpPr>
            <p:spPr bwMode="auto">
              <a:xfrm>
                <a:off x="9862494" y="3792429"/>
                <a:ext cx="13615" cy="29315"/>
              </a:xfrm>
              <a:custGeom>
                <a:avLst/>
                <a:gdLst>
                  <a:gd name="T0" fmla="*/ 3 w 5"/>
                  <a:gd name="T1" fmla="*/ 11 h 13"/>
                  <a:gd name="T2" fmla="*/ 3 w 5"/>
                  <a:gd name="T3" fmla="*/ 11 h 13"/>
                  <a:gd name="T4" fmla="*/ 3 w 5"/>
                  <a:gd name="T5" fmla="*/ 9 h 13"/>
                  <a:gd name="T6" fmla="*/ 3 w 5"/>
                  <a:gd name="T7" fmla="*/ 7 h 13"/>
                  <a:gd name="T8" fmla="*/ 3 w 5"/>
                  <a:gd name="T9" fmla="*/ 5 h 13"/>
                  <a:gd name="T10" fmla="*/ 3 w 5"/>
                  <a:gd name="T11" fmla="*/ 5 h 13"/>
                  <a:gd name="T12" fmla="*/ 3 w 5"/>
                  <a:gd name="T13" fmla="*/ 5 h 13"/>
                  <a:gd name="T14" fmla="*/ 5 w 5"/>
                  <a:gd name="T15" fmla="*/ 4 h 13"/>
                  <a:gd name="T16" fmla="*/ 5 w 5"/>
                  <a:gd name="T17" fmla="*/ 2 h 13"/>
                  <a:gd name="T18" fmla="*/ 3 w 5"/>
                  <a:gd name="T19" fmla="*/ 0 h 13"/>
                  <a:gd name="T20" fmla="*/ 3 w 5"/>
                  <a:gd name="T21" fmla="*/ 0 h 13"/>
                  <a:gd name="T22" fmla="*/ 3 w 5"/>
                  <a:gd name="T23" fmla="*/ 0 h 13"/>
                  <a:gd name="T24" fmla="*/ 3 w 5"/>
                  <a:gd name="T25" fmla="*/ 2 h 13"/>
                  <a:gd name="T26" fmla="*/ 2 w 5"/>
                  <a:gd name="T27" fmla="*/ 5 h 13"/>
                  <a:gd name="T28" fmla="*/ 2 w 5"/>
                  <a:gd name="T29" fmla="*/ 5 h 13"/>
                  <a:gd name="T30" fmla="*/ 2 w 5"/>
                  <a:gd name="T31" fmla="*/ 7 h 13"/>
                  <a:gd name="T32" fmla="*/ 0 w 5"/>
                  <a:gd name="T33" fmla="*/ 9 h 13"/>
                  <a:gd name="T34" fmla="*/ 0 w 5"/>
                  <a:gd name="T35" fmla="*/ 11 h 13"/>
                  <a:gd name="T36" fmla="*/ 0 w 5"/>
                  <a:gd name="T37" fmla="*/ 11 h 13"/>
                  <a:gd name="T38" fmla="*/ 2 w 5"/>
                  <a:gd name="T39" fmla="*/ 13 h 13"/>
                  <a:gd name="T40" fmla="*/ 3 w 5"/>
                  <a:gd name="T4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13">
                    <a:moveTo>
                      <a:pt x="3" y="11"/>
                    </a:moveTo>
                    <a:lnTo>
                      <a:pt x="3" y="11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453"/>
              <p:cNvSpPr>
                <a:spLocks/>
              </p:cNvSpPr>
              <p:nvPr/>
            </p:nvSpPr>
            <p:spPr bwMode="auto">
              <a:xfrm>
                <a:off x="9870663" y="3781154"/>
                <a:ext cx="5445" cy="676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1 h 3"/>
                  <a:gd name="T12" fmla="*/ 2 w 2"/>
                  <a:gd name="T13" fmla="*/ 1 h 3"/>
                  <a:gd name="T14" fmla="*/ 2 w 2"/>
                  <a:gd name="T15" fmla="*/ 0 h 3"/>
                  <a:gd name="T16" fmla="*/ 2 w 2"/>
                  <a:gd name="T17" fmla="*/ 0 h 3"/>
                  <a:gd name="T18" fmla="*/ 0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454"/>
              <p:cNvSpPr>
                <a:spLocks/>
              </p:cNvSpPr>
              <p:nvPr/>
            </p:nvSpPr>
            <p:spPr bwMode="auto">
              <a:xfrm>
                <a:off x="9870663" y="3711253"/>
                <a:ext cx="10891" cy="11275"/>
              </a:xfrm>
              <a:custGeom>
                <a:avLst/>
                <a:gdLst>
                  <a:gd name="T0" fmla="*/ 4 w 4"/>
                  <a:gd name="T1" fmla="*/ 0 h 5"/>
                  <a:gd name="T2" fmla="*/ 2 w 4"/>
                  <a:gd name="T3" fmla="*/ 0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3 h 5"/>
                  <a:gd name="T10" fmla="*/ 0 w 4"/>
                  <a:gd name="T11" fmla="*/ 5 h 5"/>
                  <a:gd name="T12" fmla="*/ 2 w 4"/>
                  <a:gd name="T13" fmla="*/ 5 h 5"/>
                  <a:gd name="T14" fmla="*/ 2 w 4"/>
                  <a:gd name="T15" fmla="*/ 2 h 5"/>
                  <a:gd name="T16" fmla="*/ 4 w 4"/>
                  <a:gd name="T17" fmla="*/ 2 h 5"/>
                  <a:gd name="T18" fmla="*/ 4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455"/>
              <p:cNvSpPr>
                <a:spLocks/>
              </p:cNvSpPr>
              <p:nvPr/>
            </p:nvSpPr>
            <p:spPr bwMode="auto">
              <a:xfrm>
                <a:off x="9881554" y="3715764"/>
                <a:ext cx="5445" cy="676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1 h 3"/>
                  <a:gd name="T6" fmla="*/ 2 w 2"/>
                  <a:gd name="T7" fmla="*/ 0 h 3"/>
                  <a:gd name="T8" fmla="*/ 2 w 2"/>
                  <a:gd name="T9" fmla="*/ 0 h 3"/>
                  <a:gd name="T10" fmla="*/ 0 w 2"/>
                  <a:gd name="T11" fmla="*/ 0 h 3"/>
                  <a:gd name="T12" fmla="*/ 0 w 2"/>
                  <a:gd name="T13" fmla="*/ 1 h 3"/>
                  <a:gd name="T14" fmla="*/ 0 w 2"/>
                  <a:gd name="T15" fmla="*/ 1 h 3"/>
                  <a:gd name="T16" fmla="*/ 0 w 2"/>
                  <a:gd name="T17" fmla="*/ 3 h 3"/>
                  <a:gd name="T18" fmla="*/ 0 w 2"/>
                  <a:gd name="T19" fmla="*/ 3 h 3"/>
                  <a:gd name="T20" fmla="*/ 0 w 2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456"/>
              <p:cNvSpPr>
                <a:spLocks/>
              </p:cNvSpPr>
              <p:nvPr/>
            </p:nvSpPr>
            <p:spPr bwMode="auto">
              <a:xfrm>
                <a:off x="9906057" y="3727037"/>
                <a:ext cx="19060" cy="9020"/>
              </a:xfrm>
              <a:custGeom>
                <a:avLst/>
                <a:gdLst>
                  <a:gd name="T0" fmla="*/ 4 w 7"/>
                  <a:gd name="T1" fmla="*/ 2 h 4"/>
                  <a:gd name="T2" fmla="*/ 6 w 7"/>
                  <a:gd name="T3" fmla="*/ 2 h 4"/>
                  <a:gd name="T4" fmla="*/ 6 w 7"/>
                  <a:gd name="T5" fmla="*/ 2 h 4"/>
                  <a:gd name="T6" fmla="*/ 7 w 7"/>
                  <a:gd name="T7" fmla="*/ 2 h 4"/>
                  <a:gd name="T8" fmla="*/ 7 w 7"/>
                  <a:gd name="T9" fmla="*/ 0 h 4"/>
                  <a:gd name="T10" fmla="*/ 7 w 7"/>
                  <a:gd name="T11" fmla="*/ 0 h 4"/>
                  <a:gd name="T12" fmla="*/ 6 w 7"/>
                  <a:gd name="T13" fmla="*/ 0 h 4"/>
                  <a:gd name="T14" fmla="*/ 4 w 7"/>
                  <a:gd name="T15" fmla="*/ 0 h 4"/>
                  <a:gd name="T16" fmla="*/ 0 w 7"/>
                  <a:gd name="T17" fmla="*/ 0 h 4"/>
                  <a:gd name="T18" fmla="*/ 0 w 7"/>
                  <a:gd name="T19" fmla="*/ 0 h 4"/>
                  <a:gd name="T20" fmla="*/ 0 w 7"/>
                  <a:gd name="T21" fmla="*/ 0 h 4"/>
                  <a:gd name="T22" fmla="*/ 0 w 7"/>
                  <a:gd name="T23" fmla="*/ 2 h 4"/>
                  <a:gd name="T24" fmla="*/ 2 w 7"/>
                  <a:gd name="T25" fmla="*/ 4 h 4"/>
                  <a:gd name="T26" fmla="*/ 4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457"/>
              <p:cNvSpPr>
                <a:spLocks/>
              </p:cNvSpPr>
              <p:nvPr/>
            </p:nvSpPr>
            <p:spPr bwMode="auto">
              <a:xfrm>
                <a:off x="9930562" y="3727037"/>
                <a:ext cx="19060" cy="4509"/>
              </a:xfrm>
              <a:custGeom>
                <a:avLst/>
                <a:gdLst>
                  <a:gd name="T0" fmla="*/ 6 w 7"/>
                  <a:gd name="T1" fmla="*/ 2 h 2"/>
                  <a:gd name="T2" fmla="*/ 7 w 7"/>
                  <a:gd name="T3" fmla="*/ 0 h 2"/>
                  <a:gd name="T4" fmla="*/ 6 w 7"/>
                  <a:gd name="T5" fmla="*/ 0 h 2"/>
                  <a:gd name="T6" fmla="*/ 4 w 7"/>
                  <a:gd name="T7" fmla="*/ 0 h 2"/>
                  <a:gd name="T8" fmla="*/ 2 w 7"/>
                  <a:gd name="T9" fmla="*/ 2 h 2"/>
                  <a:gd name="T10" fmla="*/ 0 w 7"/>
                  <a:gd name="T11" fmla="*/ 0 h 2"/>
                  <a:gd name="T12" fmla="*/ 0 w 7"/>
                  <a:gd name="T13" fmla="*/ 2 h 2"/>
                  <a:gd name="T14" fmla="*/ 0 w 7"/>
                  <a:gd name="T15" fmla="*/ 2 h 2"/>
                  <a:gd name="T16" fmla="*/ 6 w 7"/>
                  <a:gd name="T17" fmla="*/ 2 h 2"/>
                  <a:gd name="T18" fmla="*/ 6 w 7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2">
                    <a:moveTo>
                      <a:pt x="6" y="2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458"/>
              <p:cNvSpPr>
                <a:spLocks/>
              </p:cNvSpPr>
              <p:nvPr/>
            </p:nvSpPr>
            <p:spPr bwMode="auto">
              <a:xfrm>
                <a:off x="9941453" y="3736057"/>
                <a:ext cx="0" cy="6765"/>
              </a:xfrm>
              <a:custGeom>
                <a:avLst/>
                <a:gdLst>
                  <a:gd name="T0" fmla="*/ 1 h 3"/>
                  <a:gd name="T1" fmla="*/ 3 h 3"/>
                  <a:gd name="T2" fmla="*/ 1 h 3"/>
                  <a:gd name="T3" fmla="*/ 0 h 3"/>
                  <a:gd name="T4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459"/>
              <p:cNvSpPr>
                <a:spLocks/>
              </p:cNvSpPr>
              <p:nvPr/>
            </p:nvSpPr>
            <p:spPr bwMode="auto">
              <a:xfrm>
                <a:off x="9941453" y="3760861"/>
                <a:ext cx="29951" cy="20295"/>
              </a:xfrm>
              <a:custGeom>
                <a:avLst/>
                <a:gdLst>
                  <a:gd name="T0" fmla="*/ 7 w 11"/>
                  <a:gd name="T1" fmla="*/ 7 h 9"/>
                  <a:gd name="T2" fmla="*/ 9 w 11"/>
                  <a:gd name="T3" fmla="*/ 7 h 9"/>
                  <a:gd name="T4" fmla="*/ 11 w 11"/>
                  <a:gd name="T5" fmla="*/ 5 h 9"/>
                  <a:gd name="T6" fmla="*/ 9 w 11"/>
                  <a:gd name="T7" fmla="*/ 1 h 9"/>
                  <a:gd name="T8" fmla="*/ 9 w 11"/>
                  <a:gd name="T9" fmla="*/ 1 h 9"/>
                  <a:gd name="T10" fmla="*/ 9 w 11"/>
                  <a:gd name="T11" fmla="*/ 1 h 9"/>
                  <a:gd name="T12" fmla="*/ 5 w 11"/>
                  <a:gd name="T13" fmla="*/ 0 h 9"/>
                  <a:gd name="T14" fmla="*/ 3 w 11"/>
                  <a:gd name="T15" fmla="*/ 0 h 9"/>
                  <a:gd name="T16" fmla="*/ 2 w 11"/>
                  <a:gd name="T17" fmla="*/ 1 h 9"/>
                  <a:gd name="T18" fmla="*/ 0 w 11"/>
                  <a:gd name="T19" fmla="*/ 0 h 9"/>
                  <a:gd name="T20" fmla="*/ 0 w 11"/>
                  <a:gd name="T21" fmla="*/ 0 h 9"/>
                  <a:gd name="T22" fmla="*/ 0 w 11"/>
                  <a:gd name="T23" fmla="*/ 1 h 9"/>
                  <a:gd name="T24" fmla="*/ 0 w 11"/>
                  <a:gd name="T25" fmla="*/ 3 h 9"/>
                  <a:gd name="T26" fmla="*/ 2 w 11"/>
                  <a:gd name="T27" fmla="*/ 5 h 9"/>
                  <a:gd name="T28" fmla="*/ 2 w 11"/>
                  <a:gd name="T29" fmla="*/ 7 h 9"/>
                  <a:gd name="T30" fmla="*/ 3 w 11"/>
                  <a:gd name="T31" fmla="*/ 7 h 9"/>
                  <a:gd name="T32" fmla="*/ 7 w 11"/>
                  <a:gd name="T33" fmla="*/ 9 h 9"/>
                  <a:gd name="T34" fmla="*/ 7 w 11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7" y="7"/>
                    </a:moveTo>
                    <a:lnTo>
                      <a:pt x="9" y="7"/>
                    </a:lnTo>
                    <a:lnTo>
                      <a:pt x="11" y="5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460"/>
              <p:cNvSpPr>
                <a:spLocks/>
              </p:cNvSpPr>
              <p:nvPr/>
            </p:nvSpPr>
            <p:spPr bwMode="auto">
              <a:xfrm>
                <a:off x="9925117" y="3596253"/>
                <a:ext cx="5445" cy="9020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461"/>
              <p:cNvSpPr>
                <a:spLocks/>
              </p:cNvSpPr>
              <p:nvPr/>
            </p:nvSpPr>
            <p:spPr bwMode="auto">
              <a:xfrm>
                <a:off x="9955066" y="3575960"/>
                <a:ext cx="5445" cy="13529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2 h 6"/>
                  <a:gd name="T4" fmla="*/ 2 w 2"/>
                  <a:gd name="T5" fmla="*/ 0 h 6"/>
                  <a:gd name="T6" fmla="*/ 0 w 2"/>
                  <a:gd name="T7" fmla="*/ 0 h 6"/>
                  <a:gd name="T8" fmla="*/ 0 w 2"/>
                  <a:gd name="T9" fmla="*/ 0 h 6"/>
                  <a:gd name="T10" fmla="*/ 2 w 2"/>
                  <a:gd name="T11" fmla="*/ 6 h 6"/>
                  <a:gd name="T12" fmla="*/ 2 w 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462"/>
              <p:cNvSpPr>
                <a:spLocks/>
              </p:cNvSpPr>
              <p:nvPr/>
            </p:nvSpPr>
            <p:spPr bwMode="auto">
              <a:xfrm>
                <a:off x="9995907" y="3621057"/>
                <a:ext cx="2724" cy="11275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4 h 5"/>
                  <a:gd name="T4" fmla="*/ 1 w 1"/>
                  <a:gd name="T5" fmla="*/ 2 h 5"/>
                  <a:gd name="T6" fmla="*/ 1 w 1"/>
                  <a:gd name="T7" fmla="*/ 2 h 5"/>
                  <a:gd name="T8" fmla="*/ 1 w 1"/>
                  <a:gd name="T9" fmla="*/ 0 h 5"/>
                  <a:gd name="T10" fmla="*/ 0 w 1"/>
                  <a:gd name="T11" fmla="*/ 0 h 5"/>
                  <a:gd name="T12" fmla="*/ 0 w 1"/>
                  <a:gd name="T13" fmla="*/ 2 h 5"/>
                  <a:gd name="T14" fmla="*/ 0 w 1"/>
                  <a:gd name="T15" fmla="*/ 4 h 5"/>
                  <a:gd name="T16" fmla="*/ 0 w 1"/>
                  <a:gd name="T17" fmla="*/ 5 h 5"/>
                  <a:gd name="T18" fmla="*/ 1 w 1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463"/>
              <p:cNvSpPr>
                <a:spLocks/>
              </p:cNvSpPr>
              <p:nvPr/>
            </p:nvSpPr>
            <p:spPr bwMode="auto">
              <a:xfrm>
                <a:off x="9974125" y="3630077"/>
                <a:ext cx="29951" cy="76667"/>
              </a:xfrm>
              <a:custGeom>
                <a:avLst/>
                <a:gdLst>
                  <a:gd name="T0" fmla="*/ 4 w 11"/>
                  <a:gd name="T1" fmla="*/ 14 h 34"/>
                  <a:gd name="T2" fmla="*/ 4 w 11"/>
                  <a:gd name="T3" fmla="*/ 16 h 34"/>
                  <a:gd name="T4" fmla="*/ 2 w 11"/>
                  <a:gd name="T5" fmla="*/ 14 h 34"/>
                  <a:gd name="T6" fmla="*/ 2 w 11"/>
                  <a:gd name="T7" fmla="*/ 14 h 34"/>
                  <a:gd name="T8" fmla="*/ 4 w 11"/>
                  <a:gd name="T9" fmla="*/ 14 h 34"/>
                  <a:gd name="T10" fmla="*/ 4 w 11"/>
                  <a:gd name="T11" fmla="*/ 10 h 34"/>
                  <a:gd name="T12" fmla="*/ 4 w 11"/>
                  <a:gd name="T13" fmla="*/ 9 h 34"/>
                  <a:gd name="T14" fmla="*/ 4 w 11"/>
                  <a:gd name="T15" fmla="*/ 7 h 34"/>
                  <a:gd name="T16" fmla="*/ 4 w 11"/>
                  <a:gd name="T17" fmla="*/ 5 h 34"/>
                  <a:gd name="T18" fmla="*/ 4 w 11"/>
                  <a:gd name="T19" fmla="*/ 5 h 34"/>
                  <a:gd name="T20" fmla="*/ 4 w 11"/>
                  <a:gd name="T21" fmla="*/ 3 h 34"/>
                  <a:gd name="T22" fmla="*/ 4 w 11"/>
                  <a:gd name="T23" fmla="*/ 3 h 34"/>
                  <a:gd name="T24" fmla="*/ 4 w 11"/>
                  <a:gd name="T25" fmla="*/ 1 h 34"/>
                  <a:gd name="T26" fmla="*/ 4 w 11"/>
                  <a:gd name="T27" fmla="*/ 1 h 34"/>
                  <a:gd name="T28" fmla="*/ 4 w 11"/>
                  <a:gd name="T29" fmla="*/ 0 h 34"/>
                  <a:gd name="T30" fmla="*/ 2 w 11"/>
                  <a:gd name="T31" fmla="*/ 3 h 34"/>
                  <a:gd name="T32" fmla="*/ 0 w 11"/>
                  <a:gd name="T33" fmla="*/ 5 h 34"/>
                  <a:gd name="T34" fmla="*/ 0 w 11"/>
                  <a:gd name="T35" fmla="*/ 10 h 34"/>
                  <a:gd name="T36" fmla="*/ 0 w 11"/>
                  <a:gd name="T37" fmla="*/ 10 h 34"/>
                  <a:gd name="T38" fmla="*/ 0 w 11"/>
                  <a:gd name="T39" fmla="*/ 12 h 34"/>
                  <a:gd name="T40" fmla="*/ 0 w 11"/>
                  <a:gd name="T41" fmla="*/ 14 h 34"/>
                  <a:gd name="T42" fmla="*/ 0 w 11"/>
                  <a:gd name="T43" fmla="*/ 14 h 34"/>
                  <a:gd name="T44" fmla="*/ 2 w 11"/>
                  <a:gd name="T45" fmla="*/ 16 h 34"/>
                  <a:gd name="T46" fmla="*/ 2 w 11"/>
                  <a:gd name="T47" fmla="*/ 20 h 34"/>
                  <a:gd name="T48" fmla="*/ 2 w 11"/>
                  <a:gd name="T49" fmla="*/ 21 h 34"/>
                  <a:gd name="T50" fmla="*/ 4 w 11"/>
                  <a:gd name="T51" fmla="*/ 27 h 34"/>
                  <a:gd name="T52" fmla="*/ 6 w 11"/>
                  <a:gd name="T53" fmla="*/ 32 h 34"/>
                  <a:gd name="T54" fmla="*/ 8 w 11"/>
                  <a:gd name="T55" fmla="*/ 34 h 34"/>
                  <a:gd name="T56" fmla="*/ 8 w 11"/>
                  <a:gd name="T57" fmla="*/ 34 h 34"/>
                  <a:gd name="T58" fmla="*/ 6 w 11"/>
                  <a:gd name="T59" fmla="*/ 32 h 34"/>
                  <a:gd name="T60" fmla="*/ 6 w 11"/>
                  <a:gd name="T61" fmla="*/ 30 h 34"/>
                  <a:gd name="T62" fmla="*/ 4 w 11"/>
                  <a:gd name="T63" fmla="*/ 27 h 34"/>
                  <a:gd name="T64" fmla="*/ 4 w 11"/>
                  <a:gd name="T65" fmla="*/ 23 h 34"/>
                  <a:gd name="T66" fmla="*/ 4 w 11"/>
                  <a:gd name="T67" fmla="*/ 21 h 34"/>
                  <a:gd name="T68" fmla="*/ 4 w 11"/>
                  <a:gd name="T69" fmla="*/ 20 h 34"/>
                  <a:gd name="T70" fmla="*/ 8 w 11"/>
                  <a:gd name="T71" fmla="*/ 20 h 34"/>
                  <a:gd name="T72" fmla="*/ 9 w 11"/>
                  <a:gd name="T73" fmla="*/ 21 h 34"/>
                  <a:gd name="T74" fmla="*/ 9 w 11"/>
                  <a:gd name="T75" fmla="*/ 21 h 34"/>
                  <a:gd name="T76" fmla="*/ 11 w 11"/>
                  <a:gd name="T77" fmla="*/ 21 h 34"/>
                  <a:gd name="T78" fmla="*/ 11 w 11"/>
                  <a:gd name="T79" fmla="*/ 21 h 34"/>
                  <a:gd name="T80" fmla="*/ 9 w 11"/>
                  <a:gd name="T81" fmla="*/ 20 h 34"/>
                  <a:gd name="T82" fmla="*/ 9 w 11"/>
                  <a:gd name="T83" fmla="*/ 18 h 34"/>
                  <a:gd name="T84" fmla="*/ 8 w 11"/>
                  <a:gd name="T85" fmla="*/ 16 h 34"/>
                  <a:gd name="T86" fmla="*/ 8 w 11"/>
                  <a:gd name="T87" fmla="*/ 16 h 34"/>
                  <a:gd name="T88" fmla="*/ 11 w 11"/>
                  <a:gd name="T89" fmla="*/ 12 h 34"/>
                  <a:gd name="T90" fmla="*/ 11 w 11"/>
                  <a:gd name="T91" fmla="*/ 10 h 34"/>
                  <a:gd name="T92" fmla="*/ 9 w 11"/>
                  <a:gd name="T93" fmla="*/ 9 h 34"/>
                  <a:gd name="T94" fmla="*/ 9 w 11"/>
                  <a:gd name="T95" fmla="*/ 9 h 34"/>
                  <a:gd name="T96" fmla="*/ 8 w 11"/>
                  <a:gd name="T97" fmla="*/ 9 h 34"/>
                  <a:gd name="T98" fmla="*/ 8 w 11"/>
                  <a:gd name="T99" fmla="*/ 9 h 34"/>
                  <a:gd name="T100" fmla="*/ 6 w 11"/>
                  <a:gd name="T101" fmla="*/ 12 h 34"/>
                  <a:gd name="T102" fmla="*/ 4 w 11"/>
                  <a:gd name="T103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" h="34">
                    <a:moveTo>
                      <a:pt x="4" y="14"/>
                    </a:moveTo>
                    <a:lnTo>
                      <a:pt x="4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4" y="10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20"/>
                    </a:lnTo>
                    <a:lnTo>
                      <a:pt x="2" y="21"/>
                    </a:lnTo>
                    <a:lnTo>
                      <a:pt x="4" y="27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4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1" y="12"/>
                    </a:lnTo>
                    <a:lnTo>
                      <a:pt x="11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2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464"/>
              <p:cNvSpPr>
                <a:spLocks/>
              </p:cNvSpPr>
              <p:nvPr/>
            </p:nvSpPr>
            <p:spPr bwMode="auto">
              <a:xfrm>
                <a:off x="9974125" y="3695469"/>
                <a:ext cx="10891" cy="1127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0 h 5"/>
                  <a:gd name="T6" fmla="*/ 0 w 4"/>
                  <a:gd name="T7" fmla="*/ 1 h 5"/>
                  <a:gd name="T8" fmla="*/ 0 w 4"/>
                  <a:gd name="T9" fmla="*/ 3 h 5"/>
                  <a:gd name="T10" fmla="*/ 0 w 4"/>
                  <a:gd name="T11" fmla="*/ 3 h 5"/>
                  <a:gd name="T12" fmla="*/ 2 w 4"/>
                  <a:gd name="T13" fmla="*/ 3 h 5"/>
                  <a:gd name="T14" fmla="*/ 4 w 4"/>
                  <a:gd name="T15" fmla="*/ 5 h 5"/>
                  <a:gd name="T16" fmla="*/ 4 w 4"/>
                  <a:gd name="T17" fmla="*/ 3 h 5"/>
                  <a:gd name="T18" fmla="*/ 2 w 4"/>
                  <a:gd name="T19" fmla="*/ 3 h 5"/>
                  <a:gd name="T20" fmla="*/ 2 w 4"/>
                  <a:gd name="T21" fmla="*/ 1 h 5"/>
                  <a:gd name="T22" fmla="*/ 2 w 4"/>
                  <a:gd name="T23" fmla="*/ 1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465"/>
              <p:cNvSpPr>
                <a:spLocks/>
              </p:cNvSpPr>
              <p:nvPr/>
            </p:nvSpPr>
            <p:spPr bwMode="auto">
              <a:xfrm>
                <a:off x="9974125" y="3718017"/>
                <a:ext cx="16336" cy="902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6 w 6"/>
                  <a:gd name="T7" fmla="*/ 4 h 4"/>
                  <a:gd name="T8" fmla="*/ 6 w 6"/>
                  <a:gd name="T9" fmla="*/ 2 h 4"/>
                  <a:gd name="T10" fmla="*/ 6 w 6"/>
                  <a:gd name="T11" fmla="*/ 2 h 4"/>
                  <a:gd name="T12" fmla="*/ 4 w 6"/>
                  <a:gd name="T13" fmla="*/ 0 h 4"/>
                  <a:gd name="T14" fmla="*/ 2 w 6"/>
                  <a:gd name="T15" fmla="*/ 0 h 4"/>
                  <a:gd name="T16" fmla="*/ 0 w 6"/>
                  <a:gd name="T17" fmla="*/ 0 h 4"/>
                  <a:gd name="T18" fmla="*/ 0 w 6"/>
                  <a:gd name="T19" fmla="*/ 2 h 4"/>
                  <a:gd name="T20" fmla="*/ 0 w 6"/>
                  <a:gd name="T21" fmla="*/ 2 h 4"/>
                  <a:gd name="T22" fmla="*/ 0 w 6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466"/>
              <p:cNvSpPr>
                <a:spLocks/>
              </p:cNvSpPr>
              <p:nvPr/>
            </p:nvSpPr>
            <p:spPr bwMode="auto">
              <a:xfrm>
                <a:off x="9985017" y="3772134"/>
                <a:ext cx="5445" cy="4509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469"/>
              <p:cNvSpPr>
                <a:spLocks/>
              </p:cNvSpPr>
              <p:nvPr/>
            </p:nvSpPr>
            <p:spPr bwMode="auto">
              <a:xfrm>
                <a:off x="10093923" y="3817233"/>
                <a:ext cx="5445" cy="676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470"/>
              <p:cNvSpPr>
                <a:spLocks/>
              </p:cNvSpPr>
              <p:nvPr/>
            </p:nvSpPr>
            <p:spPr bwMode="auto">
              <a:xfrm>
                <a:off x="10112982" y="3821742"/>
                <a:ext cx="19060" cy="36079"/>
              </a:xfrm>
              <a:custGeom>
                <a:avLst/>
                <a:gdLst>
                  <a:gd name="T0" fmla="*/ 6 w 7"/>
                  <a:gd name="T1" fmla="*/ 9 h 16"/>
                  <a:gd name="T2" fmla="*/ 6 w 7"/>
                  <a:gd name="T3" fmla="*/ 7 h 16"/>
                  <a:gd name="T4" fmla="*/ 6 w 7"/>
                  <a:gd name="T5" fmla="*/ 5 h 16"/>
                  <a:gd name="T6" fmla="*/ 7 w 7"/>
                  <a:gd name="T7" fmla="*/ 1 h 16"/>
                  <a:gd name="T8" fmla="*/ 6 w 7"/>
                  <a:gd name="T9" fmla="*/ 0 h 16"/>
                  <a:gd name="T10" fmla="*/ 6 w 7"/>
                  <a:gd name="T11" fmla="*/ 0 h 16"/>
                  <a:gd name="T12" fmla="*/ 4 w 7"/>
                  <a:gd name="T13" fmla="*/ 3 h 16"/>
                  <a:gd name="T14" fmla="*/ 4 w 7"/>
                  <a:gd name="T15" fmla="*/ 3 h 16"/>
                  <a:gd name="T16" fmla="*/ 4 w 7"/>
                  <a:gd name="T17" fmla="*/ 3 h 16"/>
                  <a:gd name="T18" fmla="*/ 4 w 7"/>
                  <a:gd name="T19" fmla="*/ 5 h 16"/>
                  <a:gd name="T20" fmla="*/ 4 w 7"/>
                  <a:gd name="T21" fmla="*/ 7 h 16"/>
                  <a:gd name="T22" fmla="*/ 4 w 7"/>
                  <a:gd name="T23" fmla="*/ 9 h 16"/>
                  <a:gd name="T24" fmla="*/ 4 w 7"/>
                  <a:gd name="T25" fmla="*/ 7 h 16"/>
                  <a:gd name="T26" fmla="*/ 2 w 7"/>
                  <a:gd name="T27" fmla="*/ 7 h 16"/>
                  <a:gd name="T28" fmla="*/ 2 w 7"/>
                  <a:gd name="T29" fmla="*/ 7 h 16"/>
                  <a:gd name="T30" fmla="*/ 2 w 7"/>
                  <a:gd name="T31" fmla="*/ 7 h 16"/>
                  <a:gd name="T32" fmla="*/ 2 w 7"/>
                  <a:gd name="T33" fmla="*/ 7 h 16"/>
                  <a:gd name="T34" fmla="*/ 2 w 7"/>
                  <a:gd name="T35" fmla="*/ 7 h 16"/>
                  <a:gd name="T36" fmla="*/ 2 w 7"/>
                  <a:gd name="T37" fmla="*/ 9 h 16"/>
                  <a:gd name="T38" fmla="*/ 2 w 7"/>
                  <a:gd name="T39" fmla="*/ 11 h 16"/>
                  <a:gd name="T40" fmla="*/ 2 w 7"/>
                  <a:gd name="T41" fmla="*/ 12 h 16"/>
                  <a:gd name="T42" fmla="*/ 2 w 7"/>
                  <a:gd name="T43" fmla="*/ 12 h 16"/>
                  <a:gd name="T44" fmla="*/ 0 w 7"/>
                  <a:gd name="T45" fmla="*/ 11 h 16"/>
                  <a:gd name="T46" fmla="*/ 0 w 7"/>
                  <a:gd name="T47" fmla="*/ 12 h 16"/>
                  <a:gd name="T48" fmla="*/ 0 w 7"/>
                  <a:gd name="T49" fmla="*/ 14 h 16"/>
                  <a:gd name="T50" fmla="*/ 0 w 7"/>
                  <a:gd name="T51" fmla="*/ 16 h 16"/>
                  <a:gd name="T52" fmla="*/ 2 w 7"/>
                  <a:gd name="T53" fmla="*/ 16 h 16"/>
                  <a:gd name="T54" fmla="*/ 4 w 7"/>
                  <a:gd name="T55" fmla="*/ 16 h 16"/>
                  <a:gd name="T56" fmla="*/ 4 w 7"/>
                  <a:gd name="T57" fmla="*/ 14 h 16"/>
                  <a:gd name="T58" fmla="*/ 4 w 7"/>
                  <a:gd name="T59" fmla="*/ 12 h 16"/>
                  <a:gd name="T60" fmla="*/ 4 w 7"/>
                  <a:gd name="T61" fmla="*/ 11 h 16"/>
                  <a:gd name="T62" fmla="*/ 2 w 7"/>
                  <a:gd name="T63" fmla="*/ 9 h 16"/>
                  <a:gd name="T64" fmla="*/ 4 w 7"/>
                  <a:gd name="T65" fmla="*/ 9 h 16"/>
                  <a:gd name="T66" fmla="*/ 4 w 7"/>
                  <a:gd name="T67" fmla="*/ 11 h 16"/>
                  <a:gd name="T68" fmla="*/ 4 w 7"/>
                  <a:gd name="T69" fmla="*/ 11 h 16"/>
                  <a:gd name="T70" fmla="*/ 6 w 7"/>
                  <a:gd name="T71" fmla="*/ 11 h 16"/>
                  <a:gd name="T72" fmla="*/ 4 w 7"/>
                  <a:gd name="T73" fmla="*/ 9 h 16"/>
                  <a:gd name="T74" fmla="*/ 6 w 7"/>
                  <a:gd name="T75" fmla="*/ 9 h 16"/>
                  <a:gd name="T76" fmla="*/ 6 w 7"/>
                  <a:gd name="T7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" h="16">
                    <a:moveTo>
                      <a:pt x="6" y="9"/>
                    </a:moveTo>
                    <a:lnTo>
                      <a:pt x="6" y="7"/>
                    </a:lnTo>
                    <a:lnTo>
                      <a:pt x="6" y="5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471"/>
              <p:cNvSpPr>
                <a:spLocks/>
              </p:cNvSpPr>
              <p:nvPr/>
            </p:nvSpPr>
            <p:spPr bwMode="auto">
              <a:xfrm>
                <a:off x="10044915" y="3857821"/>
                <a:ext cx="13615" cy="24804"/>
              </a:xfrm>
              <a:custGeom>
                <a:avLst/>
                <a:gdLst>
                  <a:gd name="T0" fmla="*/ 2 w 5"/>
                  <a:gd name="T1" fmla="*/ 7 h 11"/>
                  <a:gd name="T2" fmla="*/ 2 w 5"/>
                  <a:gd name="T3" fmla="*/ 7 h 11"/>
                  <a:gd name="T4" fmla="*/ 0 w 5"/>
                  <a:gd name="T5" fmla="*/ 9 h 11"/>
                  <a:gd name="T6" fmla="*/ 2 w 5"/>
                  <a:gd name="T7" fmla="*/ 11 h 11"/>
                  <a:gd name="T8" fmla="*/ 5 w 5"/>
                  <a:gd name="T9" fmla="*/ 5 h 11"/>
                  <a:gd name="T10" fmla="*/ 5 w 5"/>
                  <a:gd name="T11" fmla="*/ 2 h 11"/>
                  <a:gd name="T12" fmla="*/ 5 w 5"/>
                  <a:gd name="T13" fmla="*/ 0 h 11"/>
                  <a:gd name="T14" fmla="*/ 3 w 5"/>
                  <a:gd name="T15" fmla="*/ 2 h 11"/>
                  <a:gd name="T16" fmla="*/ 3 w 5"/>
                  <a:gd name="T17" fmla="*/ 4 h 11"/>
                  <a:gd name="T18" fmla="*/ 2 w 5"/>
                  <a:gd name="T19" fmla="*/ 5 h 11"/>
                  <a:gd name="T20" fmla="*/ 2 w 5"/>
                  <a:gd name="T2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1">
                    <a:moveTo>
                      <a:pt x="2" y="7"/>
                    </a:moveTo>
                    <a:lnTo>
                      <a:pt x="2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472"/>
              <p:cNvSpPr>
                <a:spLocks/>
              </p:cNvSpPr>
              <p:nvPr/>
            </p:nvSpPr>
            <p:spPr bwMode="auto">
              <a:xfrm>
                <a:off x="10009519" y="3878116"/>
                <a:ext cx="5445" cy="4509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473"/>
              <p:cNvSpPr>
                <a:spLocks/>
              </p:cNvSpPr>
              <p:nvPr/>
            </p:nvSpPr>
            <p:spPr bwMode="auto">
              <a:xfrm>
                <a:off x="9990462" y="3857821"/>
                <a:ext cx="0" cy="4509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474"/>
              <p:cNvSpPr>
                <a:spLocks/>
              </p:cNvSpPr>
              <p:nvPr/>
            </p:nvSpPr>
            <p:spPr bwMode="auto">
              <a:xfrm>
                <a:off x="9560277" y="3519586"/>
                <a:ext cx="228705" cy="263824"/>
              </a:xfrm>
              <a:custGeom>
                <a:avLst/>
                <a:gdLst>
                  <a:gd name="T0" fmla="*/ 58 w 84"/>
                  <a:gd name="T1" fmla="*/ 108 h 117"/>
                  <a:gd name="T2" fmla="*/ 60 w 84"/>
                  <a:gd name="T3" fmla="*/ 105 h 117"/>
                  <a:gd name="T4" fmla="*/ 62 w 84"/>
                  <a:gd name="T5" fmla="*/ 99 h 117"/>
                  <a:gd name="T6" fmla="*/ 62 w 84"/>
                  <a:gd name="T7" fmla="*/ 94 h 117"/>
                  <a:gd name="T8" fmla="*/ 64 w 84"/>
                  <a:gd name="T9" fmla="*/ 88 h 117"/>
                  <a:gd name="T10" fmla="*/ 69 w 84"/>
                  <a:gd name="T11" fmla="*/ 81 h 117"/>
                  <a:gd name="T12" fmla="*/ 71 w 84"/>
                  <a:gd name="T13" fmla="*/ 72 h 117"/>
                  <a:gd name="T14" fmla="*/ 75 w 84"/>
                  <a:gd name="T15" fmla="*/ 65 h 117"/>
                  <a:gd name="T16" fmla="*/ 76 w 84"/>
                  <a:gd name="T17" fmla="*/ 63 h 117"/>
                  <a:gd name="T18" fmla="*/ 82 w 84"/>
                  <a:gd name="T19" fmla="*/ 63 h 117"/>
                  <a:gd name="T20" fmla="*/ 75 w 84"/>
                  <a:gd name="T21" fmla="*/ 52 h 117"/>
                  <a:gd name="T22" fmla="*/ 73 w 84"/>
                  <a:gd name="T23" fmla="*/ 43 h 117"/>
                  <a:gd name="T24" fmla="*/ 69 w 84"/>
                  <a:gd name="T25" fmla="*/ 40 h 117"/>
                  <a:gd name="T26" fmla="*/ 67 w 84"/>
                  <a:gd name="T27" fmla="*/ 36 h 117"/>
                  <a:gd name="T28" fmla="*/ 71 w 84"/>
                  <a:gd name="T29" fmla="*/ 34 h 117"/>
                  <a:gd name="T30" fmla="*/ 71 w 84"/>
                  <a:gd name="T31" fmla="*/ 31 h 117"/>
                  <a:gd name="T32" fmla="*/ 71 w 84"/>
                  <a:gd name="T33" fmla="*/ 31 h 117"/>
                  <a:gd name="T34" fmla="*/ 71 w 84"/>
                  <a:gd name="T35" fmla="*/ 27 h 117"/>
                  <a:gd name="T36" fmla="*/ 76 w 84"/>
                  <a:gd name="T37" fmla="*/ 27 h 117"/>
                  <a:gd name="T38" fmla="*/ 76 w 84"/>
                  <a:gd name="T39" fmla="*/ 25 h 117"/>
                  <a:gd name="T40" fmla="*/ 76 w 84"/>
                  <a:gd name="T41" fmla="*/ 21 h 117"/>
                  <a:gd name="T42" fmla="*/ 82 w 84"/>
                  <a:gd name="T43" fmla="*/ 20 h 117"/>
                  <a:gd name="T44" fmla="*/ 82 w 84"/>
                  <a:gd name="T45" fmla="*/ 16 h 117"/>
                  <a:gd name="T46" fmla="*/ 75 w 84"/>
                  <a:gd name="T47" fmla="*/ 12 h 117"/>
                  <a:gd name="T48" fmla="*/ 73 w 84"/>
                  <a:gd name="T49" fmla="*/ 12 h 117"/>
                  <a:gd name="T50" fmla="*/ 71 w 84"/>
                  <a:gd name="T51" fmla="*/ 11 h 117"/>
                  <a:gd name="T52" fmla="*/ 69 w 84"/>
                  <a:gd name="T53" fmla="*/ 7 h 117"/>
                  <a:gd name="T54" fmla="*/ 66 w 84"/>
                  <a:gd name="T55" fmla="*/ 3 h 117"/>
                  <a:gd name="T56" fmla="*/ 64 w 84"/>
                  <a:gd name="T57" fmla="*/ 2 h 117"/>
                  <a:gd name="T58" fmla="*/ 62 w 84"/>
                  <a:gd name="T59" fmla="*/ 2 h 117"/>
                  <a:gd name="T60" fmla="*/ 60 w 84"/>
                  <a:gd name="T61" fmla="*/ 2 h 117"/>
                  <a:gd name="T62" fmla="*/ 56 w 84"/>
                  <a:gd name="T63" fmla="*/ 12 h 117"/>
                  <a:gd name="T64" fmla="*/ 51 w 84"/>
                  <a:gd name="T65" fmla="*/ 16 h 117"/>
                  <a:gd name="T66" fmla="*/ 51 w 84"/>
                  <a:gd name="T67" fmla="*/ 21 h 117"/>
                  <a:gd name="T68" fmla="*/ 46 w 84"/>
                  <a:gd name="T69" fmla="*/ 23 h 117"/>
                  <a:gd name="T70" fmla="*/ 40 w 84"/>
                  <a:gd name="T71" fmla="*/ 25 h 117"/>
                  <a:gd name="T72" fmla="*/ 37 w 84"/>
                  <a:gd name="T73" fmla="*/ 32 h 117"/>
                  <a:gd name="T74" fmla="*/ 31 w 84"/>
                  <a:gd name="T75" fmla="*/ 41 h 117"/>
                  <a:gd name="T76" fmla="*/ 27 w 84"/>
                  <a:gd name="T77" fmla="*/ 43 h 117"/>
                  <a:gd name="T78" fmla="*/ 22 w 84"/>
                  <a:gd name="T79" fmla="*/ 43 h 117"/>
                  <a:gd name="T80" fmla="*/ 20 w 84"/>
                  <a:gd name="T81" fmla="*/ 49 h 117"/>
                  <a:gd name="T82" fmla="*/ 18 w 84"/>
                  <a:gd name="T83" fmla="*/ 54 h 117"/>
                  <a:gd name="T84" fmla="*/ 15 w 84"/>
                  <a:gd name="T85" fmla="*/ 56 h 117"/>
                  <a:gd name="T86" fmla="*/ 9 w 84"/>
                  <a:gd name="T87" fmla="*/ 54 h 117"/>
                  <a:gd name="T88" fmla="*/ 6 w 84"/>
                  <a:gd name="T89" fmla="*/ 52 h 117"/>
                  <a:gd name="T90" fmla="*/ 4 w 84"/>
                  <a:gd name="T91" fmla="*/ 56 h 117"/>
                  <a:gd name="T92" fmla="*/ 0 w 84"/>
                  <a:gd name="T93" fmla="*/ 65 h 117"/>
                  <a:gd name="T94" fmla="*/ 2 w 84"/>
                  <a:gd name="T95" fmla="*/ 72 h 117"/>
                  <a:gd name="T96" fmla="*/ 4 w 84"/>
                  <a:gd name="T97" fmla="*/ 79 h 117"/>
                  <a:gd name="T98" fmla="*/ 8 w 84"/>
                  <a:gd name="T99" fmla="*/ 83 h 117"/>
                  <a:gd name="T100" fmla="*/ 9 w 84"/>
                  <a:gd name="T101" fmla="*/ 92 h 117"/>
                  <a:gd name="T102" fmla="*/ 9 w 84"/>
                  <a:gd name="T103" fmla="*/ 99 h 117"/>
                  <a:gd name="T104" fmla="*/ 13 w 84"/>
                  <a:gd name="T105" fmla="*/ 105 h 117"/>
                  <a:gd name="T106" fmla="*/ 17 w 84"/>
                  <a:gd name="T107" fmla="*/ 105 h 117"/>
                  <a:gd name="T108" fmla="*/ 20 w 84"/>
                  <a:gd name="T109" fmla="*/ 105 h 117"/>
                  <a:gd name="T110" fmla="*/ 24 w 84"/>
                  <a:gd name="T111" fmla="*/ 107 h 117"/>
                  <a:gd name="T112" fmla="*/ 26 w 84"/>
                  <a:gd name="T113" fmla="*/ 108 h 117"/>
                  <a:gd name="T114" fmla="*/ 31 w 84"/>
                  <a:gd name="T115" fmla="*/ 108 h 117"/>
                  <a:gd name="T116" fmla="*/ 35 w 84"/>
                  <a:gd name="T117" fmla="*/ 105 h 117"/>
                  <a:gd name="T118" fmla="*/ 38 w 84"/>
                  <a:gd name="T119" fmla="*/ 110 h 117"/>
                  <a:gd name="T120" fmla="*/ 46 w 84"/>
                  <a:gd name="T121" fmla="*/ 110 h 117"/>
                  <a:gd name="T122" fmla="*/ 47 w 84"/>
                  <a:gd name="T12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4" h="117">
                    <a:moveTo>
                      <a:pt x="55" y="114"/>
                    </a:moveTo>
                    <a:lnTo>
                      <a:pt x="56" y="112"/>
                    </a:lnTo>
                    <a:lnTo>
                      <a:pt x="58" y="110"/>
                    </a:lnTo>
                    <a:lnTo>
                      <a:pt x="58" y="108"/>
                    </a:lnTo>
                    <a:lnTo>
                      <a:pt x="58" y="108"/>
                    </a:lnTo>
                    <a:lnTo>
                      <a:pt x="60" y="107"/>
                    </a:lnTo>
                    <a:lnTo>
                      <a:pt x="60" y="107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62" y="103"/>
                    </a:lnTo>
                    <a:lnTo>
                      <a:pt x="62" y="101"/>
                    </a:lnTo>
                    <a:lnTo>
                      <a:pt x="62" y="99"/>
                    </a:lnTo>
                    <a:lnTo>
                      <a:pt x="62" y="101"/>
                    </a:lnTo>
                    <a:lnTo>
                      <a:pt x="64" y="97"/>
                    </a:lnTo>
                    <a:lnTo>
                      <a:pt x="62" y="96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2"/>
                    </a:lnTo>
                    <a:lnTo>
                      <a:pt x="60" y="92"/>
                    </a:lnTo>
                    <a:lnTo>
                      <a:pt x="64" y="88"/>
                    </a:lnTo>
                    <a:lnTo>
                      <a:pt x="66" y="87"/>
                    </a:lnTo>
                    <a:lnTo>
                      <a:pt x="66" y="87"/>
                    </a:lnTo>
                    <a:lnTo>
                      <a:pt x="67" y="85"/>
                    </a:lnTo>
                    <a:lnTo>
                      <a:pt x="69" y="81"/>
                    </a:lnTo>
                    <a:lnTo>
                      <a:pt x="71" y="79"/>
                    </a:lnTo>
                    <a:lnTo>
                      <a:pt x="71" y="76"/>
                    </a:lnTo>
                    <a:lnTo>
                      <a:pt x="71" y="74"/>
                    </a:lnTo>
                    <a:lnTo>
                      <a:pt x="71" y="72"/>
                    </a:lnTo>
                    <a:lnTo>
                      <a:pt x="73" y="70"/>
                    </a:lnTo>
                    <a:lnTo>
                      <a:pt x="73" y="69"/>
                    </a:lnTo>
                    <a:lnTo>
                      <a:pt x="73" y="67"/>
                    </a:lnTo>
                    <a:lnTo>
                      <a:pt x="75" y="65"/>
                    </a:lnTo>
                    <a:lnTo>
                      <a:pt x="75" y="65"/>
                    </a:lnTo>
                    <a:lnTo>
                      <a:pt x="75" y="63"/>
                    </a:lnTo>
                    <a:lnTo>
                      <a:pt x="75" y="63"/>
                    </a:lnTo>
                    <a:lnTo>
                      <a:pt x="76" y="63"/>
                    </a:lnTo>
                    <a:lnTo>
                      <a:pt x="78" y="65"/>
                    </a:lnTo>
                    <a:lnTo>
                      <a:pt x="82" y="65"/>
                    </a:lnTo>
                    <a:lnTo>
                      <a:pt x="82" y="63"/>
                    </a:lnTo>
                    <a:lnTo>
                      <a:pt x="82" y="63"/>
                    </a:lnTo>
                    <a:lnTo>
                      <a:pt x="82" y="61"/>
                    </a:lnTo>
                    <a:lnTo>
                      <a:pt x="75" y="54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3"/>
                    </a:lnTo>
                    <a:lnTo>
                      <a:pt x="71" y="43"/>
                    </a:lnTo>
                    <a:lnTo>
                      <a:pt x="71" y="41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38"/>
                    </a:lnTo>
                    <a:lnTo>
                      <a:pt x="69" y="38"/>
                    </a:lnTo>
                    <a:lnTo>
                      <a:pt x="67" y="36"/>
                    </a:lnTo>
                    <a:lnTo>
                      <a:pt x="69" y="36"/>
                    </a:lnTo>
                    <a:lnTo>
                      <a:pt x="71" y="34"/>
                    </a:lnTo>
                    <a:lnTo>
                      <a:pt x="71" y="34"/>
                    </a:lnTo>
                    <a:lnTo>
                      <a:pt x="71" y="34"/>
                    </a:lnTo>
                    <a:lnTo>
                      <a:pt x="73" y="34"/>
                    </a:lnTo>
                    <a:lnTo>
                      <a:pt x="73" y="32"/>
                    </a:lnTo>
                    <a:lnTo>
                      <a:pt x="71" y="32"/>
                    </a:lnTo>
                    <a:lnTo>
                      <a:pt x="71" y="31"/>
                    </a:lnTo>
                    <a:lnTo>
                      <a:pt x="69" y="31"/>
                    </a:lnTo>
                    <a:lnTo>
                      <a:pt x="69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27"/>
                    </a:lnTo>
                    <a:lnTo>
                      <a:pt x="71" y="27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5" y="29"/>
                    </a:lnTo>
                    <a:lnTo>
                      <a:pt x="76" y="27"/>
                    </a:lnTo>
                    <a:lnTo>
                      <a:pt x="78" y="27"/>
                    </a:lnTo>
                    <a:lnTo>
                      <a:pt x="78" y="27"/>
                    </a:lnTo>
                    <a:lnTo>
                      <a:pt x="78" y="25"/>
                    </a:lnTo>
                    <a:lnTo>
                      <a:pt x="76" y="25"/>
                    </a:lnTo>
                    <a:lnTo>
                      <a:pt x="76" y="25"/>
                    </a:lnTo>
                    <a:lnTo>
                      <a:pt x="75" y="23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8" y="21"/>
                    </a:lnTo>
                    <a:lnTo>
                      <a:pt x="80" y="21"/>
                    </a:lnTo>
                    <a:lnTo>
                      <a:pt x="80" y="21"/>
                    </a:lnTo>
                    <a:lnTo>
                      <a:pt x="82" y="20"/>
                    </a:lnTo>
                    <a:lnTo>
                      <a:pt x="84" y="20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78" y="16"/>
                    </a:lnTo>
                    <a:lnTo>
                      <a:pt x="76" y="12"/>
                    </a:lnTo>
                    <a:lnTo>
                      <a:pt x="75" y="12"/>
                    </a:lnTo>
                    <a:lnTo>
                      <a:pt x="75" y="12"/>
                    </a:lnTo>
                    <a:lnTo>
                      <a:pt x="73" y="14"/>
                    </a:lnTo>
                    <a:lnTo>
                      <a:pt x="73" y="14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73" y="11"/>
                    </a:lnTo>
                    <a:lnTo>
                      <a:pt x="73" y="11"/>
                    </a:lnTo>
                    <a:lnTo>
                      <a:pt x="73" y="11"/>
                    </a:lnTo>
                    <a:lnTo>
                      <a:pt x="71" y="11"/>
                    </a:lnTo>
                    <a:lnTo>
                      <a:pt x="71" y="11"/>
                    </a:lnTo>
                    <a:lnTo>
                      <a:pt x="69" y="11"/>
                    </a:lnTo>
                    <a:lnTo>
                      <a:pt x="69" y="9"/>
                    </a:lnTo>
                    <a:lnTo>
                      <a:pt x="69" y="7"/>
                    </a:lnTo>
                    <a:lnTo>
                      <a:pt x="69" y="5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6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2" y="2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0" y="2"/>
                    </a:lnTo>
                    <a:lnTo>
                      <a:pt x="60" y="2"/>
                    </a:lnTo>
                    <a:lnTo>
                      <a:pt x="60" y="3"/>
                    </a:lnTo>
                    <a:lnTo>
                      <a:pt x="56" y="9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5" y="16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1" y="16"/>
                    </a:lnTo>
                    <a:lnTo>
                      <a:pt x="53" y="18"/>
                    </a:lnTo>
                    <a:lnTo>
                      <a:pt x="53" y="20"/>
                    </a:lnTo>
                    <a:lnTo>
                      <a:pt x="53" y="21"/>
                    </a:lnTo>
                    <a:lnTo>
                      <a:pt x="51" y="21"/>
                    </a:lnTo>
                    <a:lnTo>
                      <a:pt x="51" y="21"/>
                    </a:lnTo>
                    <a:lnTo>
                      <a:pt x="49" y="21"/>
                    </a:lnTo>
                    <a:lnTo>
                      <a:pt x="47" y="20"/>
                    </a:lnTo>
                    <a:lnTo>
                      <a:pt x="46" y="23"/>
                    </a:lnTo>
                    <a:lnTo>
                      <a:pt x="44" y="23"/>
                    </a:lnTo>
                    <a:lnTo>
                      <a:pt x="42" y="25"/>
                    </a:lnTo>
                    <a:lnTo>
                      <a:pt x="40" y="25"/>
                    </a:lnTo>
                    <a:lnTo>
                      <a:pt x="40" y="25"/>
                    </a:lnTo>
                    <a:lnTo>
                      <a:pt x="40" y="25"/>
                    </a:lnTo>
                    <a:lnTo>
                      <a:pt x="40" y="27"/>
                    </a:lnTo>
                    <a:lnTo>
                      <a:pt x="38" y="31"/>
                    </a:lnTo>
                    <a:lnTo>
                      <a:pt x="37" y="32"/>
                    </a:lnTo>
                    <a:lnTo>
                      <a:pt x="37" y="34"/>
                    </a:lnTo>
                    <a:lnTo>
                      <a:pt x="37" y="36"/>
                    </a:lnTo>
                    <a:lnTo>
                      <a:pt x="33" y="40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29" y="41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0" y="45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0" y="49"/>
                    </a:lnTo>
                    <a:lnTo>
                      <a:pt x="18" y="49"/>
                    </a:lnTo>
                    <a:lnTo>
                      <a:pt x="18" y="50"/>
                    </a:lnTo>
                    <a:lnTo>
                      <a:pt x="18" y="52"/>
                    </a:lnTo>
                    <a:lnTo>
                      <a:pt x="18" y="54"/>
                    </a:lnTo>
                    <a:lnTo>
                      <a:pt x="18" y="56"/>
                    </a:lnTo>
                    <a:lnTo>
                      <a:pt x="18" y="58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1" y="56"/>
                    </a:lnTo>
                    <a:lnTo>
                      <a:pt x="9" y="54"/>
                    </a:lnTo>
                    <a:lnTo>
                      <a:pt x="8" y="54"/>
                    </a:lnTo>
                    <a:lnTo>
                      <a:pt x="8" y="52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4" y="52"/>
                    </a:lnTo>
                    <a:lnTo>
                      <a:pt x="4" y="56"/>
                    </a:lnTo>
                    <a:lnTo>
                      <a:pt x="2" y="58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0" y="70"/>
                    </a:lnTo>
                    <a:lnTo>
                      <a:pt x="2" y="70"/>
                    </a:lnTo>
                    <a:lnTo>
                      <a:pt x="2" y="72"/>
                    </a:lnTo>
                    <a:lnTo>
                      <a:pt x="2" y="76"/>
                    </a:lnTo>
                    <a:lnTo>
                      <a:pt x="2" y="78"/>
                    </a:lnTo>
                    <a:lnTo>
                      <a:pt x="4" y="79"/>
                    </a:lnTo>
                    <a:lnTo>
                      <a:pt x="4" y="79"/>
                    </a:lnTo>
                    <a:lnTo>
                      <a:pt x="4" y="79"/>
                    </a:lnTo>
                    <a:lnTo>
                      <a:pt x="6" y="81"/>
                    </a:lnTo>
                    <a:lnTo>
                      <a:pt x="8" y="81"/>
                    </a:lnTo>
                    <a:lnTo>
                      <a:pt x="8" y="83"/>
                    </a:lnTo>
                    <a:lnTo>
                      <a:pt x="9" y="85"/>
                    </a:lnTo>
                    <a:lnTo>
                      <a:pt x="9" y="87"/>
                    </a:lnTo>
                    <a:lnTo>
                      <a:pt x="9" y="90"/>
                    </a:lnTo>
                    <a:lnTo>
                      <a:pt x="9" y="92"/>
                    </a:lnTo>
                    <a:lnTo>
                      <a:pt x="9" y="92"/>
                    </a:lnTo>
                    <a:lnTo>
                      <a:pt x="9" y="92"/>
                    </a:lnTo>
                    <a:lnTo>
                      <a:pt x="9" y="96"/>
                    </a:lnTo>
                    <a:lnTo>
                      <a:pt x="9" y="99"/>
                    </a:lnTo>
                    <a:lnTo>
                      <a:pt x="11" y="99"/>
                    </a:lnTo>
                    <a:lnTo>
                      <a:pt x="11" y="101"/>
                    </a:lnTo>
                    <a:lnTo>
                      <a:pt x="11" y="105"/>
                    </a:lnTo>
                    <a:lnTo>
                      <a:pt x="13" y="105"/>
                    </a:lnTo>
                    <a:lnTo>
                      <a:pt x="13" y="105"/>
                    </a:lnTo>
                    <a:lnTo>
                      <a:pt x="15" y="105"/>
                    </a:lnTo>
                    <a:lnTo>
                      <a:pt x="15" y="105"/>
                    </a:lnTo>
                    <a:lnTo>
                      <a:pt x="17" y="105"/>
                    </a:lnTo>
                    <a:lnTo>
                      <a:pt x="18" y="105"/>
                    </a:lnTo>
                    <a:lnTo>
                      <a:pt x="18" y="105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103"/>
                    </a:lnTo>
                    <a:lnTo>
                      <a:pt x="24" y="107"/>
                    </a:lnTo>
                    <a:lnTo>
                      <a:pt x="24" y="110"/>
                    </a:lnTo>
                    <a:lnTo>
                      <a:pt x="24" y="110"/>
                    </a:lnTo>
                    <a:lnTo>
                      <a:pt x="26" y="108"/>
                    </a:lnTo>
                    <a:lnTo>
                      <a:pt x="26" y="108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9" y="108"/>
                    </a:lnTo>
                    <a:lnTo>
                      <a:pt x="31" y="108"/>
                    </a:lnTo>
                    <a:lnTo>
                      <a:pt x="33" y="107"/>
                    </a:lnTo>
                    <a:lnTo>
                      <a:pt x="33" y="107"/>
                    </a:lnTo>
                    <a:lnTo>
                      <a:pt x="33" y="105"/>
                    </a:lnTo>
                    <a:lnTo>
                      <a:pt x="35" y="105"/>
                    </a:lnTo>
                    <a:lnTo>
                      <a:pt x="37" y="107"/>
                    </a:lnTo>
                    <a:lnTo>
                      <a:pt x="38" y="107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4" y="108"/>
                    </a:lnTo>
                    <a:lnTo>
                      <a:pt x="46" y="110"/>
                    </a:lnTo>
                    <a:lnTo>
                      <a:pt x="46" y="110"/>
                    </a:lnTo>
                    <a:lnTo>
                      <a:pt x="46" y="110"/>
                    </a:lnTo>
                    <a:lnTo>
                      <a:pt x="46" y="114"/>
                    </a:lnTo>
                    <a:lnTo>
                      <a:pt x="47" y="117"/>
                    </a:lnTo>
                    <a:lnTo>
                      <a:pt x="47" y="117"/>
                    </a:lnTo>
                    <a:lnTo>
                      <a:pt x="55" y="114"/>
                    </a:lnTo>
                    <a:lnTo>
                      <a:pt x="55" y="11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475"/>
              <p:cNvSpPr>
                <a:spLocks/>
              </p:cNvSpPr>
              <p:nvPr/>
            </p:nvSpPr>
            <p:spPr bwMode="auto">
              <a:xfrm>
                <a:off x="10053082" y="3695469"/>
                <a:ext cx="419295" cy="259313"/>
              </a:xfrm>
              <a:custGeom>
                <a:avLst/>
                <a:gdLst>
                  <a:gd name="T0" fmla="*/ 2 w 154"/>
                  <a:gd name="T1" fmla="*/ 12 h 115"/>
                  <a:gd name="T2" fmla="*/ 9 w 154"/>
                  <a:gd name="T3" fmla="*/ 19 h 115"/>
                  <a:gd name="T4" fmla="*/ 22 w 154"/>
                  <a:gd name="T5" fmla="*/ 19 h 115"/>
                  <a:gd name="T6" fmla="*/ 20 w 154"/>
                  <a:gd name="T7" fmla="*/ 23 h 115"/>
                  <a:gd name="T8" fmla="*/ 8 w 154"/>
                  <a:gd name="T9" fmla="*/ 27 h 115"/>
                  <a:gd name="T10" fmla="*/ 15 w 154"/>
                  <a:gd name="T11" fmla="*/ 32 h 115"/>
                  <a:gd name="T12" fmla="*/ 17 w 154"/>
                  <a:gd name="T13" fmla="*/ 41 h 115"/>
                  <a:gd name="T14" fmla="*/ 22 w 154"/>
                  <a:gd name="T15" fmla="*/ 30 h 115"/>
                  <a:gd name="T16" fmla="*/ 22 w 154"/>
                  <a:gd name="T17" fmla="*/ 36 h 115"/>
                  <a:gd name="T18" fmla="*/ 28 w 154"/>
                  <a:gd name="T19" fmla="*/ 39 h 115"/>
                  <a:gd name="T20" fmla="*/ 33 w 154"/>
                  <a:gd name="T21" fmla="*/ 43 h 115"/>
                  <a:gd name="T22" fmla="*/ 44 w 154"/>
                  <a:gd name="T23" fmla="*/ 47 h 115"/>
                  <a:gd name="T24" fmla="*/ 55 w 154"/>
                  <a:gd name="T25" fmla="*/ 54 h 115"/>
                  <a:gd name="T26" fmla="*/ 58 w 154"/>
                  <a:gd name="T27" fmla="*/ 59 h 115"/>
                  <a:gd name="T28" fmla="*/ 58 w 154"/>
                  <a:gd name="T29" fmla="*/ 72 h 115"/>
                  <a:gd name="T30" fmla="*/ 62 w 154"/>
                  <a:gd name="T31" fmla="*/ 79 h 115"/>
                  <a:gd name="T32" fmla="*/ 53 w 154"/>
                  <a:gd name="T33" fmla="*/ 85 h 115"/>
                  <a:gd name="T34" fmla="*/ 58 w 154"/>
                  <a:gd name="T35" fmla="*/ 88 h 115"/>
                  <a:gd name="T36" fmla="*/ 64 w 154"/>
                  <a:gd name="T37" fmla="*/ 85 h 115"/>
                  <a:gd name="T38" fmla="*/ 71 w 154"/>
                  <a:gd name="T39" fmla="*/ 86 h 115"/>
                  <a:gd name="T40" fmla="*/ 80 w 154"/>
                  <a:gd name="T41" fmla="*/ 95 h 115"/>
                  <a:gd name="T42" fmla="*/ 87 w 154"/>
                  <a:gd name="T43" fmla="*/ 97 h 115"/>
                  <a:gd name="T44" fmla="*/ 95 w 154"/>
                  <a:gd name="T45" fmla="*/ 92 h 115"/>
                  <a:gd name="T46" fmla="*/ 98 w 154"/>
                  <a:gd name="T47" fmla="*/ 85 h 115"/>
                  <a:gd name="T48" fmla="*/ 104 w 154"/>
                  <a:gd name="T49" fmla="*/ 81 h 115"/>
                  <a:gd name="T50" fmla="*/ 109 w 154"/>
                  <a:gd name="T51" fmla="*/ 81 h 115"/>
                  <a:gd name="T52" fmla="*/ 114 w 154"/>
                  <a:gd name="T53" fmla="*/ 85 h 115"/>
                  <a:gd name="T54" fmla="*/ 124 w 154"/>
                  <a:gd name="T55" fmla="*/ 97 h 115"/>
                  <a:gd name="T56" fmla="*/ 127 w 154"/>
                  <a:gd name="T57" fmla="*/ 103 h 115"/>
                  <a:gd name="T58" fmla="*/ 134 w 154"/>
                  <a:gd name="T59" fmla="*/ 110 h 115"/>
                  <a:gd name="T60" fmla="*/ 151 w 154"/>
                  <a:gd name="T61" fmla="*/ 115 h 115"/>
                  <a:gd name="T62" fmla="*/ 152 w 154"/>
                  <a:gd name="T63" fmla="*/ 114 h 115"/>
                  <a:gd name="T64" fmla="*/ 147 w 154"/>
                  <a:gd name="T65" fmla="*/ 106 h 115"/>
                  <a:gd name="T66" fmla="*/ 143 w 154"/>
                  <a:gd name="T67" fmla="*/ 99 h 115"/>
                  <a:gd name="T68" fmla="*/ 136 w 154"/>
                  <a:gd name="T69" fmla="*/ 92 h 115"/>
                  <a:gd name="T70" fmla="*/ 134 w 154"/>
                  <a:gd name="T71" fmla="*/ 85 h 115"/>
                  <a:gd name="T72" fmla="*/ 129 w 154"/>
                  <a:gd name="T73" fmla="*/ 72 h 115"/>
                  <a:gd name="T74" fmla="*/ 136 w 154"/>
                  <a:gd name="T75" fmla="*/ 68 h 115"/>
                  <a:gd name="T76" fmla="*/ 127 w 154"/>
                  <a:gd name="T77" fmla="*/ 61 h 115"/>
                  <a:gd name="T78" fmla="*/ 120 w 154"/>
                  <a:gd name="T79" fmla="*/ 47 h 115"/>
                  <a:gd name="T80" fmla="*/ 109 w 154"/>
                  <a:gd name="T81" fmla="*/ 38 h 115"/>
                  <a:gd name="T82" fmla="*/ 93 w 154"/>
                  <a:gd name="T83" fmla="*/ 29 h 115"/>
                  <a:gd name="T84" fmla="*/ 82 w 154"/>
                  <a:gd name="T85" fmla="*/ 25 h 115"/>
                  <a:gd name="T86" fmla="*/ 78 w 154"/>
                  <a:gd name="T87" fmla="*/ 21 h 115"/>
                  <a:gd name="T88" fmla="*/ 73 w 154"/>
                  <a:gd name="T89" fmla="*/ 21 h 115"/>
                  <a:gd name="T90" fmla="*/ 62 w 154"/>
                  <a:gd name="T91" fmla="*/ 14 h 115"/>
                  <a:gd name="T92" fmla="*/ 51 w 154"/>
                  <a:gd name="T93" fmla="*/ 16 h 115"/>
                  <a:gd name="T94" fmla="*/ 44 w 154"/>
                  <a:gd name="T95" fmla="*/ 23 h 115"/>
                  <a:gd name="T96" fmla="*/ 35 w 154"/>
                  <a:gd name="T97" fmla="*/ 32 h 115"/>
                  <a:gd name="T98" fmla="*/ 29 w 154"/>
                  <a:gd name="T99" fmla="*/ 23 h 115"/>
                  <a:gd name="T100" fmla="*/ 28 w 154"/>
                  <a:gd name="T101" fmla="*/ 12 h 115"/>
                  <a:gd name="T102" fmla="*/ 18 w 154"/>
                  <a:gd name="T103" fmla="*/ 1 h 115"/>
                  <a:gd name="T104" fmla="*/ 6 w 154"/>
                  <a:gd name="T105" fmla="*/ 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15">
                    <a:moveTo>
                      <a:pt x="2" y="5"/>
                    </a:move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9" y="19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19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4" y="21"/>
                    </a:lnTo>
                    <a:lnTo>
                      <a:pt x="24" y="23"/>
                    </a:lnTo>
                    <a:lnTo>
                      <a:pt x="22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7" y="23"/>
                    </a:lnTo>
                    <a:lnTo>
                      <a:pt x="15" y="25"/>
                    </a:lnTo>
                    <a:lnTo>
                      <a:pt x="11" y="25"/>
                    </a:lnTo>
                    <a:lnTo>
                      <a:pt x="9" y="25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13" y="30"/>
                    </a:lnTo>
                    <a:lnTo>
                      <a:pt x="13" y="32"/>
                    </a:lnTo>
                    <a:lnTo>
                      <a:pt x="15" y="32"/>
                    </a:lnTo>
                    <a:lnTo>
                      <a:pt x="15" y="34"/>
                    </a:lnTo>
                    <a:lnTo>
                      <a:pt x="15" y="36"/>
                    </a:lnTo>
                    <a:lnTo>
                      <a:pt x="15" y="38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7" y="41"/>
                    </a:lnTo>
                    <a:lnTo>
                      <a:pt x="18" y="39"/>
                    </a:lnTo>
                    <a:lnTo>
                      <a:pt x="20" y="39"/>
                    </a:lnTo>
                    <a:lnTo>
                      <a:pt x="20" y="38"/>
                    </a:lnTo>
                    <a:lnTo>
                      <a:pt x="22" y="36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4" y="30"/>
                    </a:lnTo>
                    <a:lnTo>
                      <a:pt x="24" y="29"/>
                    </a:lnTo>
                    <a:lnTo>
                      <a:pt x="24" y="30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4" y="38"/>
                    </a:lnTo>
                    <a:lnTo>
                      <a:pt x="26" y="38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29" y="39"/>
                    </a:lnTo>
                    <a:lnTo>
                      <a:pt x="31" y="39"/>
                    </a:lnTo>
                    <a:lnTo>
                      <a:pt x="31" y="41"/>
                    </a:lnTo>
                    <a:lnTo>
                      <a:pt x="31" y="43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3" y="45"/>
                    </a:lnTo>
                    <a:lnTo>
                      <a:pt x="35" y="45"/>
                    </a:lnTo>
                    <a:lnTo>
                      <a:pt x="38" y="45"/>
                    </a:lnTo>
                    <a:lnTo>
                      <a:pt x="40" y="45"/>
                    </a:lnTo>
                    <a:lnTo>
                      <a:pt x="42" y="47"/>
                    </a:lnTo>
                    <a:lnTo>
                      <a:pt x="44" y="47"/>
                    </a:lnTo>
                    <a:lnTo>
                      <a:pt x="46" y="48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3" y="52"/>
                    </a:lnTo>
                    <a:lnTo>
                      <a:pt x="53" y="52"/>
                    </a:lnTo>
                    <a:lnTo>
                      <a:pt x="55" y="54"/>
                    </a:lnTo>
                    <a:lnTo>
                      <a:pt x="55" y="54"/>
                    </a:lnTo>
                    <a:lnTo>
                      <a:pt x="55" y="54"/>
                    </a:lnTo>
                    <a:lnTo>
                      <a:pt x="57" y="56"/>
                    </a:lnTo>
                    <a:lnTo>
                      <a:pt x="57" y="56"/>
                    </a:lnTo>
                    <a:lnTo>
                      <a:pt x="58" y="59"/>
                    </a:lnTo>
                    <a:lnTo>
                      <a:pt x="58" y="59"/>
                    </a:lnTo>
                    <a:lnTo>
                      <a:pt x="58" y="59"/>
                    </a:lnTo>
                    <a:lnTo>
                      <a:pt x="58" y="65"/>
                    </a:lnTo>
                    <a:lnTo>
                      <a:pt x="60" y="67"/>
                    </a:lnTo>
                    <a:lnTo>
                      <a:pt x="62" y="68"/>
                    </a:lnTo>
                    <a:lnTo>
                      <a:pt x="60" y="72"/>
                    </a:lnTo>
                    <a:lnTo>
                      <a:pt x="58" y="72"/>
                    </a:lnTo>
                    <a:lnTo>
                      <a:pt x="60" y="74"/>
                    </a:lnTo>
                    <a:lnTo>
                      <a:pt x="62" y="74"/>
                    </a:lnTo>
                    <a:lnTo>
                      <a:pt x="62" y="76"/>
                    </a:lnTo>
                    <a:lnTo>
                      <a:pt x="62" y="76"/>
                    </a:lnTo>
                    <a:lnTo>
                      <a:pt x="62" y="77"/>
                    </a:lnTo>
                    <a:lnTo>
                      <a:pt x="62" y="79"/>
                    </a:lnTo>
                    <a:lnTo>
                      <a:pt x="62" y="77"/>
                    </a:lnTo>
                    <a:lnTo>
                      <a:pt x="60" y="77"/>
                    </a:lnTo>
                    <a:lnTo>
                      <a:pt x="58" y="77"/>
                    </a:lnTo>
                    <a:lnTo>
                      <a:pt x="57" y="77"/>
                    </a:lnTo>
                    <a:lnTo>
                      <a:pt x="53" y="81"/>
                    </a:lnTo>
                    <a:lnTo>
                      <a:pt x="53" y="85"/>
                    </a:lnTo>
                    <a:lnTo>
                      <a:pt x="51" y="86"/>
                    </a:lnTo>
                    <a:lnTo>
                      <a:pt x="51" y="88"/>
                    </a:lnTo>
                    <a:lnTo>
                      <a:pt x="53" y="88"/>
                    </a:lnTo>
                    <a:lnTo>
                      <a:pt x="55" y="88"/>
                    </a:lnTo>
                    <a:lnTo>
                      <a:pt x="58" y="86"/>
                    </a:lnTo>
                    <a:lnTo>
                      <a:pt x="58" y="88"/>
                    </a:lnTo>
                    <a:lnTo>
                      <a:pt x="60" y="88"/>
                    </a:lnTo>
                    <a:lnTo>
                      <a:pt x="60" y="88"/>
                    </a:lnTo>
                    <a:lnTo>
                      <a:pt x="60" y="86"/>
                    </a:lnTo>
                    <a:lnTo>
                      <a:pt x="60" y="86"/>
                    </a:lnTo>
                    <a:lnTo>
                      <a:pt x="62" y="86"/>
                    </a:lnTo>
                    <a:lnTo>
                      <a:pt x="64" y="85"/>
                    </a:lnTo>
                    <a:lnTo>
                      <a:pt x="66" y="86"/>
                    </a:lnTo>
                    <a:lnTo>
                      <a:pt x="67" y="85"/>
                    </a:lnTo>
                    <a:lnTo>
                      <a:pt x="69" y="85"/>
                    </a:lnTo>
                    <a:lnTo>
                      <a:pt x="69" y="86"/>
                    </a:lnTo>
                    <a:lnTo>
                      <a:pt x="69" y="86"/>
                    </a:lnTo>
                    <a:lnTo>
                      <a:pt x="71" y="86"/>
                    </a:lnTo>
                    <a:lnTo>
                      <a:pt x="73" y="90"/>
                    </a:lnTo>
                    <a:lnTo>
                      <a:pt x="73" y="92"/>
                    </a:lnTo>
                    <a:lnTo>
                      <a:pt x="76" y="95"/>
                    </a:lnTo>
                    <a:lnTo>
                      <a:pt x="76" y="95"/>
                    </a:lnTo>
                    <a:lnTo>
                      <a:pt x="78" y="95"/>
                    </a:lnTo>
                    <a:lnTo>
                      <a:pt x="80" y="95"/>
                    </a:lnTo>
                    <a:lnTo>
                      <a:pt x="80" y="97"/>
                    </a:lnTo>
                    <a:lnTo>
                      <a:pt x="82" y="97"/>
                    </a:lnTo>
                    <a:lnTo>
                      <a:pt x="84" y="97"/>
                    </a:lnTo>
                    <a:lnTo>
                      <a:pt x="85" y="97"/>
                    </a:lnTo>
                    <a:lnTo>
                      <a:pt x="87" y="97"/>
                    </a:lnTo>
                    <a:lnTo>
                      <a:pt x="87" y="97"/>
                    </a:lnTo>
                    <a:lnTo>
                      <a:pt x="91" y="99"/>
                    </a:lnTo>
                    <a:lnTo>
                      <a:pt x="91" y="99"/>
                    </a:lnTo>
                    <a:lnTo>
                      <a:pt x="93" y="95"/>
                    </a:lnTo>
                    <a:lnTo>
                      <a:pt x="95" y="95"/>
                    </a:lnTo>
                    <a:lnTo>
                      <a:pt x="96" y="95"/>
                    </a:lnTo>
                    <a:lnTo>
                      <a:pt x="95" y="92"/>
                    </a:lnTo>
                    <a:lnTo>
                      <a:pt x="95" y="90"/>
                    </a:lnTo>
                    <a:lnTo>
                      <a:pt x="95" y="88"/>
                    </a:lnTo>
                    <a:lnTo>
                      <a:pt x="96" y="88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98" y="85"/>
                    </a:lnTo>
                    <a:lnTo>
                      <a:pt x="100" y="85"/>
                    </a:lnTo>
                    <a:lnTo>
                      <a:pt x="102" y="85"/>
                    </a:lnTo>
                    <a:lnTo>
                      <a:pt x="102" y="83"/>
                    </a:lnTo>
                    <a:lnTo>
                      <a:pt x="102" y="79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7" y="79"/>
                    </a:lnTo>
                    <a:lnTo>
                      <a:pt x="109" y="81"/>
                    </a:lnTo>
                    <a:lnTo>
                      <a:pt x="109" y="79"/>
                    </a:lnTo>
                    <a:lnTo>
                      <a:pt x="109" y="81"/>
                    </a:lnTo>
                    <a:lnTo>
                      <a:pt x="109" y="81"/>
                    </a:lnTo>
                    <a:lnTo>
                      <a:pt x="111" y="81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4" y="83"/>
                    </a:lnTo>
                    <a:lnTo>
                      <a:pt x="114" y="85"/>
                    </a:lnTo>
                    <a:lnTo>
                      <a:pt x="116" y="85"/>
                    </a:lnTo>
                    <a:lnTo>
                      <a:pt x="120" y="86"/>
                    </a:lnTo>
                    <a:lnTo>
                      <a:pt x="122" y="88"/>
                    </a:lnTo>
                    <a:lnTo>
                      <a:pt x="122" y="90"/>
                    </a:lnTo>
                    <a:lnTo>
                      <a:pt x="122" y="95"/>
                    </a:lnTo>
                    <a:lnTo>
                      <a:pt x="124" y="97"/>
                    </a:lnTo>
                    <a:lnTo>
                      <a:pt x="125" y="97"/>
                    </a:lnTo>
                    <a:lnTo>
                      <a:pt x="125" y="99"/>
                    </a:lnTo>
                    <a:lnTo>
                      <a:pt x="125" y="99"/>
                    </a:lnTo>
                    <a:lnTo>
                      <a:pt x="125" y="101"/>
                    </a:lnTo>
                    <a:lnTo>
                      <a:pt x="127" y="101"/>
                    </a:lnTo>
                    <a:lnTo>
                      <a:pt x="127" y="103"/>
                    </a:lnTo>
                    <a:lnTo>
                      <a:pt x="129" y="105"/>
                    </a:lnTo>
                    <a:lnTo>
                      <a:pt x="131" y="108"/>
                    </a:lnTo>
                    <a:lnTo>
                      <a:pt x="131" y="108"/>
                    </a:lnTo>
                    <a:lnTo>
                      <a:pt x="133" y="110"/>
                    </a:lnTo>
                    <a:lnTo>
                      <a:pt x="134" y="110"/>
                    </a:lnTo>
                    <a:lnTo>
                      <a:pt x="134" y="110"/>
                    </a:lnTo>
                    <a:lnTo>
                      <a:pt x="138" y="110"/>
                    </a:lnTo>
                    <a:lnTo>
                      <a:pt x="140" y="112"/>
                    </a:lnTo>
                    <a:lnTo>
                      <a:pt x="147" y="114"/>
                    </a:lnTo>
                    <a:lnTo>
                      <a:pt x="147" y="114"/>
                    </a:lnTo>
                    <a:lnTo>
                      <a:pt x="147" y="115"/>
                    </a:lnTo>
                    <a:lnTo>
                      <a:pt x="151" y="115"/>
                    </a:lnTo>
                    <a:lnTo>
                      <a:pt x="152" y="115"/>
                    </a:lnTo>
                    <a:lnTo>
                      <a:pt x="152" y="114"/>
                    </a:lnTo>
                    <a:lnTo>
                      <a:pt x="151" y="114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4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51" y="110"/>
                    </a:lnTo>
                    <a:lnTo>
                      <a:pt x="151" y="110"/>
                    </a:lnTo>
                    <a:lnTo>
                      <a:pt x="147" y="106"/>
                    </a:lnTo>
                    <a:lnTo>
                      <a:pt x="147" y="106"/>
                    </a:lnTo>
                    <a:lnTo>
                      <a:pt x="149" y="105"/>
                    </a:lnTo>
                    <a:lnTo>
                      <a:pt x="147" y="105"/>
                    </a:lnTo>
                    <a:lnTo>
                      <a:pt x="145" y="103"/>
                    </a:lnTo>
                    <a:lnTo>
                      <a:pt x="143" y="103"/>
                    </a:lnTo>
                    <a:lnTo>
                      <a:pt x="143" y="101"/>
                    </a:lnTo>
                    <a:lnTo>
                      <a:pt x="143" y="99"/>
                    </a:lnTo>
                    <a:lnTo>
                      <a:pt x="143" y="97"/>
                    </a:lnTo>
                    <a:lnTo>
                      <a:pt x="143" y="97"/>
                    </a:lnTo>
                    <a:lnTo>
                      <a:pt x="140" y="97"/>
                    </a:lnTo>
                    <a:lnTo>
                      <a:pt x="138" y="95"/>
                    </a:lnTo>
                    <a:lnTo>
                      <a:pt x="138" y="94"/>
                    </a:lnTo>
                    <a:lnTo>
                      <a:pt x="136" y="92"/>
                    </a:lnTo>
                    <a:lnTo>
                      <a:pt x="136" y="90"/>
                    </a:lnTo>
                    <a:lnTo>
                      <a:pt x="136" y="88"/>
                    </a:lnTo>
                    <a:lnTo>
                      <a:pt x="136" y="86"/>
                    </a:lnTo>
                    <a:lnTo>
                      <a:pt x="136" y="86"/>
                    </a:lnTo>
                    <a:lnTo>
                      <a:pt x="136" y="86"/>
                    </a:lnTo>
                    <a:lnTo>
                      <a:pt x="134" y="85"/>
                    </a:lnTo>
                    <a:lnTo>
                      <a:pt x="133" y="83"/>
                    </a:lnTo>
                    <a:lnTo>
                      <a:pt x="133" y="81"/>
                    </a:lnTo>
                    <a:lnTo>
                      <a:pt x="131" y="79"/>
                    </a:lnTo>
                    <a:lnTo>
                      <a:pt x="131" y="77"/>
                    </a:lnTo>
                    <a:lnTo>
                      <a:pt x="129" y="76"/>
                    </a:lnTo>
                    <a:lnTo>
                      <a:pt x="129" y="72"/>
                    </a:lnTo>
                    <a:lnTo>
                      <a:pt x="131" y="72"/>
                    </a:lnTo>
                    <a:lnTo>
                      <a:pt x="133" y="72"/>
                    </a:lnTo>
                    <a:lnTo>
                      <a:pt x="134" y="72"/>
                    </a:lnTo>
                    <a:lnTo>
                      <a:pt x="134" y="72"/>
                    </a:lnTo>
                    <a:lnTo>
                      <a:pt x="136" y="72"/>
                    </a:lnTo>
                    <a:lnTo>
                      <a:pt x="136" y="68"/>
                    </a:lnTo>
                    <a:lnTo>
                      <a:pt x="136" y="67"/>
                    </a:lnTo>
                    <a:lnTo>
                      <a:pt x="134" y="65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29" y="61"/>
                    </a:lnTo>
                    <a:lnTo>
                      <a:pt x="127" y="61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6"/>
                    </a:lnTo>
                    <a:lnTo>
                      <a:pt x="122" y="52"/>
                    </a:lnTo>
                    <a:lnTo>
                      <a:pt x="122" y="50"/>
                    </a:lnTo>
                    <a:lnTo>
                      <a:pt x="120" y="47"/>
                    </a:lnTo>
                    <a:lnTo>
                      <a:pt x="118" y="45"/>
                    </a:lnTo>
                    <a:lnTo>
                      <a:pt x="116" y="45"/>
                    </a:lnTo>
                    <a:lnTo>
                      <a:pt x="113" y="41"/>
                    </a:lnTo>
                    <a:lnTo>
                      <a:pt x="111" y="39"/>
                    </a:lnTo>
                    <a:lnTo>
                      <a:pt x="111" y="38"/>
                    </a:lnTo>
                    <a:lnTo>
                      <a:pt x="109" y="38"/>
                    </a:lnTo>
                    <a:lnTo>
                      <a:pt x="107" y="36"/>
                    </a:lnTo>
                    <a:lnTo>
                      <a:pt x="102" y="32"/>
                    </a:lnTo>
                    <a:lnTo>
                      <a:pt x="98" y="32"/>
                    </a:lnTo>
                    <a:lnTo>
                      <a:pt x="96" y="30"/>
                    </a:lnTo>
                    <a:lnTo>
                      <a:pt x="95" y="30"/>
                    </a:lnTo>
                    <a:lnTo>
                      <a:pt x="93" y="29"/>
                    </a:lnTo>
                    <a:lnTo>
                      <a:pt x="89" y="27"/>
                    </a:lnTo>
                    <a:lnTo>
                      <a:pt x="87" y="27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82" y="23"/>
                    </a:lnTo>
                    <a:lnTo>
                      <a:pt x="82" y="23"/>
                    </a:lnTo>
                    <a:lnTo>
                      <a:pt x="80" y="23"/>
                    </a:lnTo>
                    <a:lnTo>
                      <a:pt x="80" y="23"/>
                    </a:lnTo>
                    <a:lnTo>
                      <a:pt x="78" y="21"/>
                    </a:lnTo>
                    <a:lnTo>
                      <a:pt x="78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21"/>
                    </a:lnTo>
                    <a:lnTo>
                      <a:pt x="73" y="21"/>
                    </a:lnTo>
                    <a:lnTo>
                      <a:pt x="71" y="19"/>
                    </a:lnTo>
                    <a:lnTo>
                      <a:pt x="67" y="18"/>
                    </a:lnTo>
                    <a:lnTo>
                      <a:pt x="66" y="16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8" y="12"/>
                    </a:lnTo>
                    <a:lnTo>
                      <a:pt x="57" y="10"/>
                    </a:lnTo>
                    <a:lnTo>
                      <a:pt x="55" y="14"/>
                    </a:lnTo>
                    <a:lnTo>
                      <a:pt x="53" y="16"/>
                    </a:lnTo>
                    <a:lnTo>
                      <a:pt x="51" y="16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47" y="19"/>
                    </a:lnTo>
                    <a:lnTo>
                      <a:pt x="46" y="19"/>
                    </a:lnTo>
                    <a:lnTo>
                      <a:pt x="46" y="21"/>
                    </a:lnTo>
                    <a:lnTo>
                      <a:pt x="44" y="23"/>
                    </a:lnTo>
                    <a:lnTo>
                      <a:pt x="40" y="27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32"/>
                    </a:lnTo>
                    <a:lnTo>
                      <a:pt x="35" y="32"/>
                    </a:lnTo>
                    <a:lnTo>
                      <a:pt x="35" y="32"/>
                    </a:lnTo>
                    <a:lnTo>
                      <a:pt x="33" y="30"/>
                    </a:lnTo>
                    <a:lnTo>
                      <a:pt x="31" y="29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29" y="23"/>
                    </a:lnTo>
                    <a:lnTo>
                      <a:pt x="29" y="25"/>
                    </a:lnTo>
                    <a:lnTo>
                      <a:pt x="29" y="27"/>
                    </a:lnTo>
                    <a:lnTo>
                      <a:pt x="28" y="21"/>
                    </a:lnTo>
                    <a:lnTo>
                      <a:pt x="26" y="18"/>
                    </a:lnTo>
                    <a:lnTo>
                      <a:pt x="26" y="16"/>
                    </a:lnTo>
                    <a:lnTo>
                      <a:pt x="28" y="12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6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476"/>
              <p:cNvSpPr>
                <a:spLocks/>
              </p:cNvSpPr>
              <p:nvPr/>
            </p:nvSpPr>
            <p:spPr bwMode="auto">
              <a:xfrm>
                <a:off x="9797150" y="3560174"/>
                <a:ext cx="10891" cy="6765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2 h 3"/>
                  <a:gd name="T4" fmla="*/ 0 w 4"/>
                  <a:gd name="T5" fmla="*/ 2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2 h 3"/>
                  <a:gd name="T12" fmla="*/ 4 w 4"/>
                  <a:gd name="T13" fmla="*/ 0 h 3"/>
                  <a:gd name="T14" fmla="*/ 4 w 4"/>
                  <a:gd name="T15" fmla="*/ 0 h 3"/>
                  <a:gd name="T16" fmla="*/ 2 w 4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477"/>
              <p:cNvSpPr>
                <a:spLocks/>
              </p:cNvSpPr>
              <p:nvPr/>
            </p:nvSpPr>
            <p:spPr bwMode="auto">
              <a:xfrm>
                <a:off x="9772646" y="2861157"/>
                <a:ext cx="0" cy="4509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478"/>
              <p:cNvSpPr>
                <a:spLocks/>
              </p:cNvSpPr>
              <p:nvPr/>
            </p:nvSpPr>
            <p:spPr bwMode="auto">
              <a:xfrm>
                <a:off x="9767201" y="2854393"/>
                <a:ext cx="5445" cy="4509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479"/>
              <p:cNvSpPr>
                <a:spLocks/>
              </p:cNvSpPr>
              <p:nvPr/>
            </p:nvSpPr>
            <p:spPr bwMode="auto">
              <a:xfrm>
                <a:off x="9753586" y="2784491"/>
                <a:ext cx="5445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480"/>
              <p:cNvSpPr>
                <a:spLocks/>
              </p:cNvSpPr>
              <p:nvPr/>
            </p:nvSpPr>
            <p:spPr bwMode="auto">
              <a:xfrm>
                <a:off x="9723638" y="2883707"/>
                <a:ext cx="16336" cy="6765"/>
              </a:xfrm>
              <a:custGeom>
                <a:avLst/>
                <a:gdLst>
                  <a:gd name="T0" fmla="*/ 2 w 6"/>
                  <a:gd name="T1" fmla="*/ 0 h 3"/>
                  <a:gd name="T2" fmla="*/ 0 w 6"/>
                  <a:gd name="T3" fmla="*/ 1 h 3"/>
                  <a:gd name="T4" fmla="*/ 0 w 6"/>
                  <a:gd name="T5" fmla="*/ 3 h 3"/>
                  <a:gd name="T6" fmla="*/ 2 w 6"/>
                  <a:gd name="T7" fmla="*/ 3 h 3"/>
                  <a:gd name="T8" fmla="*/ 2 w 6"/>
                  <a:gd name="T9" fmla="*/ 3 h 3"/>
                  <a:gd name="T10" fmla="*/ 4 w 6"/>
                  <a:gd name="T11" fmla="*/ 3 h 3"/>
                  <a:gd name="T12" fmla="*/ 6 w 6"/>
                  <a:gd name="T13" fmla="*/ 1 h 3"/>
                  <a:gd name="T14" fmla="*/ 4 w 6"/>
                  <a:gd name="T15" fmla="*/ 0 h 3"/>
                  <a:gd name="T16" fmla="*/ 2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482"/>
              <p:cNvSpPr>
                <a:spLocks/>
              </p:cNvSpPr>
              <p:nvPr/>
            </p:nvSpPr>
            <p:spPr bwMode="auto">
              <a:xfrm>
                <a:off x="9304343" y="3409097"/>
                <a:ext cx="5445" cy="902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2 h 4"/>
                  <a:gd name="T8" fmla="*/ 0 w 2"/>
                  <a:gd name="T9" fmla="*/ 2 h 4"/>
                  <a:gd name="T10" fmla="*/ 0 w 2"/>
                  <a:gd name="T11" fmla="*/ 0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483"/>
              <p:cNvSpPr>
                <a:spLocks/>
              </p:cNvSpPr>
              <p:nvPr/>
            </p:nvSpPr>
            <p:spPr bwMode="auto">
              <a:xfrm>
                <a:off x="9432309" y="3440666"/>
                <a:ext cx="5445" cy="902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2 h 4"/>
                  <a:gd name="T4" fmla="*/ 0 w 2"/>
                  <a:gd name="T5" fmla="*/ 2 h 4"/>
                  <a:gd name="T6" fmla="*/ 2 w 2"/>
                  <a:gd name="T7" fmla="*/ 4 h 4"/>
                  <a:gd name="T8" fmla="*/ 2 w 2"/>
                  <a:gd name="T9" fmla="*/ 2 h 4"/>
                  <a:gd name="T10" fmla="*/ 0 w 2"/>
                  <a:gd name="T11" fmla="*/ 0 h 4"/>
                  <a:gd name="T12" fmla="*/ 0 w 2"/>
                  <a:gd name="T13" fmla="*/ 0 h 4"/>
                  <a:gd name="T14" fmla="*/ 0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484"/>
              <p:cNvSpPr>
                <a:spLocks/>
              </p:cNvSpPr>
              <p:nvPr/>
            </p:nvSpPr>
            <p:spPr bwMode="auto">
              <a:xfrm>
                <a:off x="9734529" y="3413608"/>
                <a:ext cx="43563" cy="72156"/>
              </a:xfrm>
              <a:custGeom>
                <a:avLst/>
                <a:gdLst>
                  <a:gd name="T0" fmla="*/ 3 w 16"/>
                  <a:gd name="T1" fmla="*/ 23 h 32"/>
                  <a:gd name="T2" fmla="*/ 2 w 16"/>
                  <a:gd name="T3" fmla="*/ 25 h 32"/>
                  <a:gd name="T4" fmla="*/ 0 w 16"/>
                  <a:gd name="T5" fmla="*/ 27 h 32"/>
                  <a:gd name="T6" fmla="*/ 0 w 16"/>
                  <a:gd name="T7" fmla="*/ 29 h 32"/>
                  <a:gd name="T8" fmla="*/ 0 w 16"/>
                  <a:gd name="T9" fmla="*/ 30 h 32"/>
                  <a:gd name="T10" fmla="*/ 2 w 16"/>
                  <a:gd name="T11" fmla="*/ 32 h 32"/>
                  <a:gd name="T12" fmla="*/ 2 w 16"/>
                  <a:gd name="T13" fmla="*/ 30 h 32"/>
                  <a:gd name="T14" fmla="*/ 3 w 16"/>
                  <a:gd name="T15" fmla="*/ 29 h 32"/>
                  <a:gd name="T16" fmla="*/ 3 w 16"/>
                  <a:gd name="T17" fmla="*/ 29 h 32"/>
                  <a:gd name="T18" fmla="*/ 5 w 16"/>
                  <a:gd name="T19" fmla="*/ 27 h 32"/>
                  <a:gd name="T20" fmla="*/ 7 w 16"/>
                  <a:gd name="T21" fmla="*/ 25 h 32"/>
                  <a:gd name="T22" fmla="*/ 9 w 16"/>
                  <a:gd name="T23" fmla="*/ 21 h 32"/>
                  <a:gd name="T24" fmla="*/ 11 w 16"/>
                  <a:gd name="T25" fmla="*/ 20 h 32"/>
                  <a:gd name="T26" fmla="*/ 11 w 16"/>
                  <a:gd name="T27" fmla="*/ 16 h 32"/>
                  <a:gd name="T28" fmla="*/ 12 w 16"/>
                  <a:gd name="T29" fmla="*/ 14 h 32"/>
                  <a:gd name="T30" fmla="*/ 14 w 16"/>
                  <a:gd name="T31" fmla="*/ 14 h 32"/>
                  <a:gd name="T32" fmla="*/ 14 w 16"/>
                  <a:gd name="T33" fmla="*/ 12 h 32"/>
                  <a:gd name="T34" fmla="*/ 14 w 16"/>
                  <a:gd name="T35" fmla="*/ 11 h 32"/>
                  <a:gd name="T36" fmla="*/ 16 w 16"/>
                  <a:gd name="T37" fmla="*/ 11 h 32"/>
                  <a:gd name="T38" fmla="*/ 16 w 16"/>
                  <a:gd name="T39" fmla="*/ 9 h 32"/>
                  <a:gd name="T40" fmla="*/ 16 w 16"/>
                  <a:gd name="T41" fmla="*/ 5 h 32"/>
                  <a:gd name="T42" fmla="*/ 14 w 16"/>
                  <a:gd name="T43" fmla="*/ 3 h 32"/>
                  <a:gd name="T44" fmla="*/ 16 w 16"/>
                  <a:gd name="T45" fmla="*/ 3 h 32"/>
                  <a:gd name="T46" fmla="*/ 14 w 16"/>
                  <a:gd name="T47" fmla="*/ 3 h 32"/>
                  <a:gd name="T48" fmla="*/ 14 w 16"/>
                  <a:gd name="T49" fmla="*/ 0 h 32"/>
                  <a:gd name="T50" fmla="*/ 14 w 16"/>
                  <a:gd name="T51" fmla="*/ 0 h 32"/>
                  <a:gd name="T52" fmla="*/ 14 w 16"/>
                  <a:gd name="T53" fmla="*/ 0 h 32"/>
                  <a:gd name="T54" fmla="*/ 14 w 16"/>
                  <a:gd name="T55" fmla="*/ 2 h 32"/>
                  <a:gd name="T56" fmla="*/ 14 w 16"/>
                  <a:gd name="T57" fmla="*/ 3 h 32"/>
                  <a:gd name="T58" fmla="*/ 14 w 16"/>
                  <a:gd name="T59" fmla="*/ 3 h 32"/>
                  <a:gd name="T60" fmla="*/ 14 w 16"/>
                  <a:gd name="T61" fmla="*/ 3 h 32"/>
                  <a:gd name="T62" fmla="*/ 14 w 16"/>
                  <a:gd name="T63" fmla="*/ 5 h 32"/>
                  <a:gd name="T64" fmla="*/ 14 w 16"/>
                  <a:gd name="T65" fmla="*/ 5 h 32"/>
                  <a:gd name="T66" fmla="*/ 14 w 16"/>
                  <a:gd name="T67" fmla="*/ 7 h 32"/>
                  <a:gd name="T68" fmla="*/ 14 w 16"/>
                  <a:gd name="T69" fmla="*/ 7 h 32"/>
                  <a:gd name="T70" fmla="*/ 12 w 16"/>
                  <a:gd name="T71" fmla="*/ 11 h 32"/>
                  <a:gd name="T72" fmla="*/ 12 w 16"/>
                  <a:gd name="T73" fmla="*/ 11 h 32"/>
                  <a:gd name="T74" fmla="*/ 11 w 16"/>
                  <a:gd name="T75" fmla="*/ 12 h 32"/>
                  <a:gd name="T76" fmla="*/ 11 w 16"/>
                  <a:gd name="T77" fmla="*/ 14 h 32"/>
                  <a:gd name="T78" fmla="*/ 9 w 16"/>
                  <a:gd name="T79" fmla="*/ 14 h 32"/>
                  <a:gd name="T80" fmla="*/ 9 w 16"/>
                  <a:gd name="T81" fmla="*/ 16 h 32"/>
                  <a:gd name="T82" fmla="*/ 5 w 16"/>
                  <a:gd name="T83" fmla="*/ 23 h 32"/>
                  <a:gd name="T84" fmla="*/ 3 w 16"/>
                  <a:gd name="T85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" h="32">
                    <a:moveTo>
                      <a:pt x="3" y="23"/>
                    </a:moveTo>
                    <a:lnTo>
                      <a:pt x="2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30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27"/>
                    </a:lnTo>
                    <a:lnTo>
                      <a:pt x="7" y="25"/>
                    </a:lnTo>
                    <a:lnTo>
                      <a:pt x="9" y="21"/>
                    </a:lnTo>
                    <a:lnTo>
                      <a:pt x="11" y="20"/>
                    </a:lnTo>
                    <a:lnTo>
                      <a:pt x="11" y="16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5" y="23"/>
                    </a:lnTo>
                    <a:lnTo>
                      <a:pt x="3" y="2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485"/>
              <p:cNvSpPr>
                <a:spLocks/>
              </p:cNvSpPr>
              <p:nvPr/>
            </p:nvSpPr>
            <p:spPr bwMode="auto">
              <a:xfrm>
                <a:off x="9778091" y="3400079"/>
                <a:ext cx="5445" cy="4509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486"/>
              <p:cNvSpPr>
                <a:spLocks/>
              </p:cNvSpPr>
              <p:nvPr/>
            </p:nvSpPr>
            <p:spPr bwMode="auto">
              <a:xfrm>
                <a:off x="9778091" y="3393313"/>
                <a:ext cx="10891" cy="2256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1 h 1"/>
                  <a:gd name="T4" fmla="*/ 2 w 4"/>
                  <a:gd name="T5" fmla="*/ 0 h 1"/>
                  <a:gd name="T6" fmla="*/ 2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2 w 4"/>
                  <a:gd name="T13" fmla="*/ 1 h 1"/>
                  <a:gd name="T14" fmla="*/ 4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487"/>
              <p:cNvSpPr>
                <a:spLocks/>
              </p:cNvSpPr>
              <p:nvPr/>
            </p:nvSpPr>
            <p:spPr bwMode="auto">
              <a:xfrm>
                <a:off x="9783537" y="3364000"/>
                <a:ext cx="29951" cy="29315"/>
              </a:xfrm>
              <a:custGeom>
                <a:avLst/>
                <a:gdLst>
                  <a:gd name="T0" fmla="*/ 11 w 11"/>
                  <a:gd name="T1" fmla="*/ 7 h 13"/>
                  <a:gd name="T2" fmla="*/ 9 w 11"/>
                  <a:gd name="T3" fmla="*/ 5 h 13"/>
                  <a:gd name="T4" fmla="*/ 9 w 11"/>
                  <a:gd name="T5" fmla="*/ 2 h 13"/>
                  <a:gd name="T6" fmla="*/ 9 w 11"/>
                  <a:gd name="T7" fmla="*/ 2 h 13"/>
                  <a:gd name="T8" fmla="*/ 9 w 11"/>
                  <a:gd name="T9" fmla="*/ 2 h 13"/>
                  <a:gd name="T10" fmla="*/ 7 w 11"/>
                  <a:gd name="T11" fmla="*/ 0 h 13"/>
                  <a:gd name="T12" fmla="*/ 5 w 11"/>
                  <a:gd name="T13" fmla="*/ 0 h 13"/>
                  <a:gd name="T14" fmla="*/ 3 w 11"/>
                  <a:gd name="T15" fmla="*/ 0 h 13"/>
                  <a:gd name="T16" fmla="*/ 0 w 11"/>
                  <a:gd name="T17" fmla="*/ 0 h 13"/>
                  <a:gd name="T18" fmla="*/ 0 w 11"/>
                  <a:gd name="T19" fmla="*/ 0 h 13"/>
                  <a:gd name="T20" fmla="*/ 0 w 11"/>
                  <a:gd name="T21" fmla="*/ 0 h 13"/>
                  <a:gd name="T22" fmla="*/ 2 w 11"/>
                  <a:gd name="T23" fmla="*/ 0 h 13"/>
                  <a:gd name="T24" fmla="*/ 2 w 11"/>
                  <a:gd name="T25" fmla="*/ 2 h 13"/>
                  <a:gd name="T26" fmla="*/ 3 w 11"/>
                  <a:gd name="T27" fmla="*/ 2 h 13"/>
                  <a:gd name="T28" fmla="*/ 3 w 11"/>
                  <a:gd name="T29" fmla="*/ 4 h 13"/>
                  <a:gd name="T30" fmla="*/ 5 w 11"/>
                  <a:gd name="T31" fmla="*/ 7 h 13"/>
                  <a:gd name="T32" fmla="*/ 7 w 11"/>
                  <a:gd name="T33" fmla="*/ 11 h 13"/>
                  <a:gd name="T34" fmla="*/ 9 w 11"/>
                  <a:gd name="T35" fmla="*/ 11 h 13"/>
                  <a:gd name="T36" fmla="*/ 9 w 11"/>
                  <a:gd name="T37" fmla="*/ 13 h 13"/>
                  <a:gd name="T38" fmla="*/ 11 w 11"/>
                  <a:gd name="T39" fmla="*/ 11 h 13"/>
                  <a:gd name="T40" fmla="*/ 11 w 11"/>
                  <a:gd name="T41" fmla="*/ 9 h 13"/>
                  <a:gd name="T42" fmla="*/ 11 w 11"/>
                  <a:gd name="T43" fmla="*/ 9 h 13"/>
                  <a:gd name="T44" fmla="*/ 11 w 11"/>
                  <a:gd name="T4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13">
                    <a:moveTo>
                      <a:pt x="11" y="7"/>
                    </a:moveTo>
                    <a:lnTo>
                      <a:pt x="9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488"/>
              <p:cNvSpPr>
                <a:spLocks/>
              </p:cNvSpPr>
              <p:nvPr/>
            </p:nvSpPr>
            <p:spPr bwMode="auto">
              <a:xfrm>
                <a:off x="9753586" y="3242236"/>
                <a:ext cx="117076" cy="142059"/>
              </a:xfrm>
              <a:custGeom>
                <a:avLst/>
                <a:gdLst>
                  <a:gd name="T0" fmla="*/ 0 w 43"/>
                  <a:gd name="T1" fmla="*/ 25 h 63"/>
                  <a:gd name="T2" fmla="*/ 5 w 43"/>
                  <a:gd name="T3" fmla="*/ 38 h 63"/>
                  <a:gd name="T4" fmla="*/ 9 w 43"/>
                  <a:gd name="T5" fmla="*/ 41 h 63"/>
                  <a:gd name="T6" fmla="*/ 11 w 43"/>
                  <a:gd name="T7" fmla="*/ 40 h 63"/>
                  <a:gd name="T8" fmla="*/ 13 w 43"/>
                  <a:gd name="T9" fmla="*/ 43 h 63"/>
                  <a:gd name="T10" fmla="*/ 11 w 43"/>
                  <a:gd name="T11" fmla="*/ 47 h 63"/>
                  <a:gd name="T12" fmla="*/ 14 w 43"/>
                  <a:gd name="T13" fmla="*/ 50 h 63"/>
                  <a:gd name="T14" fmla="*/ 16 w 43"/>
                  <a:gd name="T15" fmla="*/ 52 h 63"/>
                  <a:gd name="T16" fmla="*/ 20 w 43"/>
                  <a:gd name="T17" fmla="*/ 49 h 63"/>
                  <a:gd name="T18" fmla="*/ 23 w 43"/>
                  <a:gd name="T19" fmla="*/ 50 h 63"/>
                  <a:gd name="T20" fmla="*/ 29 w 43"/>
                  <a:gd name="T21" fmla="*/ 56 h 63"/>
                  <a:gd name="T22" fmla="*/ 27 w 43"/>
                  <a:gd name="T23" fmla="*/ 50 h 63"/>
                  <a:gd name="T24" fmla="*/ 31 w 43"/>
                  <a:gd name="T25" fmla="*/ 50 h 63"/>
                  <a:gd name="T26" fmla="*/ 34 w 43"/>
                  <a:gd name="T27" fmla="*/ 54 h 63"/>
                  <a:gd name="T28" fmla="*/ 36 w 43"/>
                  <a:gd name="T29" fmla="*/ 58 h 63"/>
                  <a:gd name="T30" fmla="*/ 42 w 43"/>
                  <a:gd name="T31" fmla="*/ 59 h 63"/>
                  <a:gd name="T32" fmla="*/ 42 w 43"/>
                  <a:gd name="T33" fmla="*/ 63 h 63"/>
                  <a:gd name="T34" fmla="*/ 42 w 43"/>
                  <a:gd name="T35" fmla="*/ 58 h 63"/>
                  <a:gd name="T36" fmla="*/ 40 w 43"/>
                  <a:gd name="T37" fmla="*/ 56 h 63"/>
                  <a:gd name="T38" fmla="*/ 38 w 43"/>
                  <a:gd name="T39" fmla="*/ 54 h 63"/>
                  <a:gd name="T40" fmla="*/ 38 w 43"/>
                  <a:gd name="T41" fmla="*/ 50 h 63"/>
                  <a:gd name="T42" fmla="*/ 36 w 43"/>
                  <a:gd name="T43" fmla="*/ 49 h 63"/>
                  <a:gd name="T44" fmla="*/ 33 w 43"/>
                  <a:gd name="T45" fmla="*/ 47 h 63"/>
                  <a:gd name="T46" fmla="*/ 33 w 43"/>
                  <a:gd name="T47" fmla="*/ 49 h 63"/>
                  <a:gd name="T48" fmla="*/ 29 w 43"/>
                  <a:gd name="T49" fmla="*/ 45 h 63"/>
                  <a:gd name="T50" fmla="*/ 25 w 43"/>
                  <a:gd name="T51" fmla="*/ 45 h 63"/>
                  <a:gd name="T52" fmla="*/ 25 w 43"/>
                  <a:gd name="T53" fmla="*/ 47 h 63"/>
                  <a:gd name="T54" fmla="*/ 23 w 43"/>
                  <a:gd name="T55" fmla="*/ 49 h 63"/>
                  <a:gd name="T56" fmla="*/ 20 w 43"/>
                  <a:gd name="T57" fmla="*/ 43 h 63"/>
                  <a:gd name="T58" fmla="*/ 18 w 43"/>
                  <a:gd name="T59" fmla="*/ 40 h 63"/>
                  <a:gd name="T60" fmla="*/ 16 w 43"/>
                  <a:gd name="T61" fmla="*/ 34 h 63"/>
                  <a:gd name="T62" fmla="*/ 16 w 43"/>
                  <a:gd name="T63" fmla="*/ 29 h 63"/>
                  <a:gd name="T64" fmla="*/ 18 w 43"/>
                  <a:gd name="T65" fmla="*/ 25 h 63"/>
                  <a:gd name="T66" fmla="*/ 20 w 43"/>
                  <a:gd name="T67" fmla="*/ 23 h 63"/>
                  <a:gd name="T68" fmla="*/ 20 w 43"/>
                  <a:gd name="T69" fmla="*/ 16 h 63"/>
                  <a:gd name="T70" fmla="*/ 18 w 43"/>
                  <a:gd name="T71" fmla="*/ 12 h 63"/>
                  <a:gd name="T72" fmla="*/ 16 w 43"/>
                  <a:gd name="T73" fmla="*/ 7 h 63"/>
                  <a:gd name="T74" fmla="*/ 16 w 43"/>
                  <a:gd name="T75" fmla="*/ 2 h 63"/>
                  <a:gd name="T76" fmla="*/ 14 w 43"/>
                  <a:gd name="T77" fmla="*/ 0 h 63"/>
                  <a:gd name="T78" fmla="*/ 13 w 43"/>
                  <a:gd name="T79" fmla="*/ 2 h 63"/>
                  <a:gd name="T80" fmla="*/ 5 w 43"/>
                  <a:gd name="T81" fmla="*/ 0 h 63"/>
                  <a:gd name="T82" fmla="*/ 2 w 43"/>
                  <a:gd name="T83" fmla="*/ 2 h 63"/>
                  <a:gd name="T84" fmla="*/ 2 w 43"/>
                  <a:gd name="T85" fmla="*/ 9 h 63"/>
                  <a:gd name="T86" fmla="*/ 4 w 43"/>
                  <a:gd name="T87" fmla="*/ 18 h 63"/>
                  <a:gd name="T88" fmla="*/ 4 w 43"/>
                  <a:gd name="T89" fmla="*/ 2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63">
                    <a:moveTo>
                      <a:pt x="2" y="25"/>
                    </a:moveTo>
                    <a:lnTo>
                      <a:pt x="0" y="23"/>
                    </a:lnTo>
                    <a:lnTo>
                      <a:pt x="0" y="25"/>
                    </a:lnTo>
                    <a:lnTo>
                      <a:pt x="2" y="29"/>
                    </a:lnTo>
                    <a:lnTo>
                      <a:pt x="4" y="34"/>
                    </a:lnTo>
                    <a:lnTo>
                      <a:pt x="5" y="38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9" y="41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13" y="41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1" y="45"/>
                    </a:lnTo>
                    <a:lnTo>
                      <a:pt x="11" y="47"/>
                    </a:lnTo>
                    <a:lnTo>
                      <a:pt x="13" y="49"/>
                    </a:lnTo>
                    <a:lnTo>
                      <a:pt x="13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16" y="52"/>
                    </a:lnTo>
                    <a:lnTo>
                      <a:pt x="18" y="52"/>
                    </a:lnTo>
                    <a:lnTo>
                      <a:pt x="20" y="50"/>
                    </a:lnTo>
                    <a:lnTo>
                      <a:pt x="20" y="49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50"/>
                    </a:lnTo>
                    <a:lnTo>
                      <a:pt x="27" y="52"/>
                    </a:lnTo>
                    <a:lnTo>
                      <a:pt x="27" y="54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7" y="50"/>
                    </a:lnTo>
                    <a:lnTo>
                      <a:pt x="27" y="49"/>
                    </a:lnTo>
                    <a:lnTo>
                      <a:pt x="29" y="49"/>
                    </a:lnTo>
                    <a:lnTo>
                      <a:pt x="31" y="50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4" y="54"/>
                    </a:lnTo>
                    <a:lnTo>
                      <a:pt x="34" y="56"/>
                    </a:lnTo>
                    <a:lnTo>
                      <a:pt x="36" y="58"/>
                    </a:lnTo>
                    <a:lnTo>
                      <a:pt x="36" y="58"/>
                    </a:lnTo>
                    <a:lnTo>
                      <a:pt x="38" y="59"/>
                    </a:lnTo>
                    <a:lnTo>
                      <a:pt x="40" y="59"/>
                    </a:lnTo>
                    <a:lnTo>
                      <a:pt x="42" y="59"/>
                    </a:lnTo>
                    <a:lnTo>
                      <a:pt x="40" y="61"/>
                    </a:lnTo>
                    <a:lnTo>
                      <a:pt x="40" y="61"/>
                    </a:lnTo>
                    <a:lnTo>
                      <a:pt x="42" y="63"/>
                    </a:lnTo>
                    <a:lnTo>
                      <a:pt x="43" y="61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0" y="58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4"/>
                    </a:lnTo>
                    <a:lnTo>
                      <a:pt x="38" y="54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38" y="49"/>
                    </a:lnTo>
                    <a:lnTo>
                      <a:pt x="36" y="49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4" y="49"/>
                    </a:lnTo>
                    <a:lnTo>
                      <a:pt x="33" y="50"/>
                    </a:lnTo>
                    <a:lnTo>
                      <a:pt x="33" y="49"/>
                    </a:lnTo>
                    <a:lnTo>
                      <a:pt x="31" y="47"/>
                    </a:lnTo>
                    <a:lnTo>
                      <a:pt x="31" y="45"/>
                    </a:lnTo>
                    <a:lnTo>
                      <a:pt x="29" y="45"/>
                    </a:lnTo>
                    <a:lnTo>
                      <a:pt x="27" y="43"/>
                    </a:lnTo>
                    <a:lnTo>
                      <a:pt x="27" y="45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5" y="45"/>
                    </a:lnTo>
                    <a:lnTo>
                      <a:pt x="25" y="47"/>
                    </a:lnTo>
                    <a:lnTo>
                      <a:pt x="25" y="49"/>
                    </a:lnTo>
                    <a:lnTo>
                      <a:pt x="23" y="49"/>
                    </a:lnTo>
                    <a:lnTo>
                      <a:pt x="23" y="49"/>
                    </a:lnTo>
                    <a:lnTo>
                      <a:pt x="20" y="47"/>
                    </a:lnTo>
                    <a:lnTo>
                      <a:pt x="20" y="45"/>
                    </a:lnTo>
                    <a:lnTo>
                      <a:pt x="20" y="43"/>
                    </a:lnTo>
                    <a:lnTo>
                      <a:pt x="18" y="41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6" y="34"/>
                    </a:lnTo>
                    <a:lnTo>
                      <a:pt x="16" y="32"/>
                    </a:lnTo>
                    <a:lnTo>
                      <a:pt x="16" y="30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7"/>
                    </a:lnTo>
                    <a:lnTo>
                      <a:pt x="18" y="25"/>
                    </a:lnTo>
                    <a:lnTo>
                      <a:pt x="18" y="27"/>
                    </a:lnTo>
                    <a:lnTo>
                      <a:pt x="20" y="25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1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5" y="25"/>
                    </a:lnTo>
                    <a:lnTo>
                      <a:pt x="4" y="27"/>
                    </a:lnTo>
                    <a:lnTo>
                      <a:pt x="2" y="2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489"/>
              <p:cNvSpPr>
                <a:spLocks/>
              </p:cNvSpPr>
              <p:nvPr/>
            </p:nvSpPr>
            <p:spPr bwMode="auto">
              <a:xfrm>
                <a:off x="9808041" y="3323412"/>
                <a:ext cx="5445" cy="1127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 h 5"/>
                  <a:gd name="T4" fmla="*/ 2 w 2"/>
                  <a:gd name="T5" fmla="*/ 5 h 5"/>
                  <a:gd name="T6" fmla="*/ 2 w 2"/>
                  <a:gd name="T7" fmla="*/ 4 h 5"/>
                  <a:gd name="T8" fmla="*/ 0 w 2"/>
                  <a:gd name="T9" fmla="*/ 0 h 5"/>
                  <a:gd name="T10" fmla="*/ 0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490"/>
              <p:cNvSpPr>
                <a:spLocks/>
              </p:cNvSpPr>
              <p:nvPr/>
            </p:nvSpPr>
            <p:spPr bwMode="auto">
              <a:xfrm>
                <a:off x="9813486" y="3359491"/>
                <a:ext cx="8169" cy="902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2 h 4"/>
                  <a:gd name="T14" fmla="*/ 1 w 3"/>
                  <a:gd name="T15" fmla="*/ 4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491"/>
              <p:cNvSpPr>
                <a:spLocks/>
              </p:cNvSpPr>
              <p:nvPr/>
            </p:nvSpPr>
            <p:spPr bwMode="auto">
              <a:xfrm>
                <a:off x="9821654" y="3379784"/>
                <a:ext cx="5445" cy="13529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6 h 6"/>
                  <a:gd name="T8" fmla="*/ 2 w 2"/>
                  <a:gd name="T9" fmla="*/ 6 h 6"/>
                  <a:gd name="T10" fmla="*/ 0 w 2"/>
                  <a:gd name="T11" fmla="*/ 0 h 6"/>
                  <a:gd name="T12" fmla="*/ 0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492"/>
              <p:cNvSpPr>
                <a:spLocks/>
              </p:cNvSpPr>
              <p:nvPr/>
            </p:nvSpPr>
            <p:spPr bwMode="auto">
              <a:xfrm>
                <a:off x="9832546" y="3384293"/>
                <a:ext cx="5445" cy="4509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493"/>
              <p:cNvSpPr>
                <a:spLocks/>
              </p:cNvSpPr>
              <p:nvPr/>
            </p:nvSpPr>
            <p:spPr bwMode="auto">
              <a:xfrm>
                <a:off x="9843437" y="3368509"/>
                <a:ext cx="8169" cy="1127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1 w 3"/>
                  <a:gd name="T5" fmla="*/ 3 h 5"/>
                  <a:gd name="T6" fmla="*/ 3 w 3"/>
                  <a:gd name="T7" fmla="*/ 5 h 5"/>
                  <a:gd name="T8" fmla="*/ 3 w 3"/>
                  <a:gd name="T9" fmla="*/ 3 h 5"/>
                  <a:gd name="T10" fmla="*/ 1 w 3"/>
                  <a:gd name="T11" fmla="*/ 3 h 5"/>
                  <a:gd name="T12" fmla="*/ 1 w 3"/>
                  <a:gd name="T13" fmla="*/ 2 h 5"/>
                  <a:gd name="T14" fmla="*/ 0 w 3"/>
                  <a:gd name="T15" fmla="*/ 0 h 5"/>
                  <a:gd name="T16" fmla="*/ 0 w 3"/>
                  <a:gd name="T17" fmla="*/ 0 h 5"/>
                  <a:gd name="T18" fmla="*/ 0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494"/>
              <p:cNvSpPr>
                <a:spLocks/>
              </p:cNvSpPr>
              <p:nvPr/>
            </p:nvSpPr>
            <p:spPr bwMode="auto">
              <a:xfrm>
                <a:off x="9862494" y="3379784"/>
                <a:ext cx="0" cy="9020"/>
              </a:xfrm>
              <a:custGeom>
                <a:avLst/>
                <a:gdLst>
                  <a:gd name="T0" fmla="*/ 2 h 4"/>
                  <a:gd name="T1" fmla="*/ 0 h 4"/>
                  <a:gd name="T2" fmla="*/ 4 h 4"/>
                  <a:gd name="T3" fmla="*/ 2 h 4"/>
                  <a:gd name="T4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495"/>
              <p:cNvSpPr>
                <a:spLocks/>
              </p:cNvSpPr>
              <p:nvPr/>
            </p:nvSpPr>
            <p:spPr bwMode="auto">
              <a:xfrm>
                <a:off x="9851603" y="3384293"/>
                <a:ext cx="19060" cy="15785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0 h 7"/>
                  <a:gd name="T4" fmla="*/ 0 w 7"/>
                  <a:gd name="T5" fmla="*/ 0 h 7"/>
                  <a:gd name="T6" fmla="*/ 0 w 7"/>
                  <a:gd name="T7" fmla="*/ 0 h 7"/>
                  <a:gd name="T8" fmla="*/ 0 w 7"/>
                  <a:gd name="T9" fmla="*/ 2 h 7"/>
                  <a:gd name="T10" fmla="*/ 0 w 7"/>
                  <a:gd name="T11" fmla="*/ 5 h 7"/>
                  <a:gd name="T12" fmla="*/ 0 w 7"/>
                  <a:gd name="T13" fmla="*/ 5 h 7"/>
                  <a:gd name="T14" fmla="*/ 2 w 7"/>
                  <a:gd name="T15" fmla="*/ 4 h 7"/>
                  <a:gd name="T16" fmla="*/ 2 w 7"/>
                  <a:gd name="T17" fmla="*/ 4 h 7"/>
                  <a:gd name="T18" fmla="*/ 4 w 7"/>
                  <a:gd name="T19" fmla="*/ 4 h 7"/>
                  <a:gd name="T20" fmla="*/ 4 w 7"/>
                  <a:gd name="T21" fmla="*/ 5 h 7"/>
                  <a:gd name="T22" fmla="*/ 6 w 7"/>
                  <a:gd name="T23" fmla="*/ 7 h 7"/>
                  <a:gd name="T24" fmla="*/ 7 w 7"/>
                  <a:gd name="T25" fmla="*/ 7 h 7"/>
                  <a:gd name="T26" fmla="*/ 7 w 7"/>
                  <a:gd name="T27" fmla="*/ 5 h 7"/>
                  <a:gd name="T28" fmla="*/ 7 w 7"/>
                  <a:gd name="T29" fmla="*/ 5 h 7"/>
                  <a:gd name="T30" fmla="*/ 2 w 7"/>
                  <a:gd name="T31" fmla="*/ 0 h 7"/>
                  <a:gd name="T32" fmla="*/ 2 w 7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496"/>
              <p:cNvSpPr>
                <a:spLocks/>
              </p:cNvSpPr>
              <p:nvPr/>
            </p:nvSpPr>
            <p:spPr bwMode="auto">
              <a:xfrm>
                <a:off x="9870663" y="3379784"/>
                <a:ext cx="40841" cy="38333"/>
              </a:xfrm>
              <a:custGeom>
                <a:avLst/>
                <a:gdLst>
                  <a:gd name="T0" fmla="*/ 9 w 15"/>
                  <a:gd name="T1" fmla="*/ 4 h 17"/>
                  <a:gd name="T2" fmla="*/ 9 w 15"/>
                  <a:gd name="T3" fmla="*/ 2 h 17"/>
                  <a:gd name="T4" fmla="*/ 8 w 15"/>
                  <a:gd name="T5" fmla="*/ 0 h 17"/>
                  <a:gd name="T6" fmla="*/ 8 w 15"/>
                  <a:gd name="T7" fmla="*/ 0 h 17"/>
                  <a:gd name="T8" fmla="*/ 6 w 15"/>
                  <a:gd name="T9" fmla="*/ 2 h 17"/>
                  <a:gd name="T10" fmla="*/ 2 w 15"/>
                  <a:gd name="T11" fmla="*/ 2 h 17"/>
                  <a:gd name="T12" fmla="*/ 0 w 15"/>
                  <a:gd name="T13" fmla="*/ 2 h 17"/>
                  <a:gd name="T14" fmla="*/ 2 w 15"/>
                  <a:gd name="T15" fmla="*/ 2 h 17"/>
                  <a:gd name="T16" fmla="*/ 2 w 15"/>
                  <a:gd name="T17" fmla="*/ 4 h 17"/>
                  <a:gd name="T18" fmla="*/ 4 w 15"/>
                  <a:gd name="T19" fmla="*/ 6 h 17"/>
                  <a:gd name="T20" fmla="*/ 6 w 15"/>
                  <a:gd name="T21" fmla="*/ 7 h 17"/>
                  <a:gd name="T22" fmla="*/ 8 w 15"/>
                  <a:gd name="T23" fmla="*/ 9 h 17"/>
                  <a:gd name="T24" fmla="*/ 8 w 15"/>
                  <a:gd name="T25" fmla="*/ 11 h 17"/>
                  <a:gd name="T26" fmla="*/ 8 w 15"/>
                  <a:gd name="T27" fmla="*/ 13 h 17"/>
                  <a:gd name="T28" fmla="*/ 8 w 15"/>
                  <a:gd name="T29" fmla="*/ 13 h 17"/>
                  <a:gd name="T30" fmla="*/ 9 w 15"/>
                  <a:gd name="T31" fmla="*/ 13 h 17"/>
                  <a:gd name="T32" fmla="*/ 9 w 15"/>
                  <a:gd name="T33" fmla="*/ 15 h 17"/>
                  <a:gd name="T34" fmla="*/ 11 w 15"/>
                  <a:gd name="T35" fmla="*/ 17 h 17"/>
                  <a:gd name="T36" fmla="*/ 13 w 15"/>
                  <a:gd name="T37" fmla="*/ 17 h 17"/>
                  <a:gd name="T38" fmla="*/ 15 w 15"/>
                  <a:gd name="T39" fmla="*/ 17 h 17"/>
                  <a:gd name="T40" fmla="*/ 15 w 15"/>
                  <a:gd name="T41" fmla="*/ 15 h 17"/>
                  <a:gd name="T42" fmla="*/ 13 w 15"/>
                  <a:gd name="T43" fmla="*/ 11 h 17"/>
                  <a:gd name="T44" fmla="*/ 11 w 15"/>
                  <a:gd name="T45" fmla="*/ 9 h 17"/>
                  <a:gd name="T46" fmla="*/ 11 w 15"/>
                  <a:gd name="T47" fmla="*/ 7 h 17"/>
                  <a:gd name="T48" fmla="*/ 11 w 15"/>
                  <a:gd name="T49" fmla="*/ 4 h 17"/>
                  <a:gd name="T50" fmla="*/ 9 w 15"/>
                  <a:gd name="T5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7">
                    <a:moveTo>
                      <a:pt x="9" y="4"/>
                    </a:moveTo>
                    <a:lnTo>
                      <a:pt x="9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9"/>
                    </a:lnTo>
                    <a:lnTo>
                      <a:pt x="8" y="11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497"/>
              <p:cNvSpPr>
                <a:spLocks/>
              </p:cNvSpPr>
              <p:nvPr/>
            </p:nvSpPr>
            <p:spPr bwMode="auto">
              <a:xfrm>
                <a:off x="9821654" y="3400079"/>
                <a:ext cx="29951" cy="33824"/>
              </a:xfrm>
              <a:custGeom>
                <a:avLst/>
                <a:gdLst>
                  <a:gd name="T0" fmla="*/ 2 w 11"/>
                  <a:gd name="T1" fmla="*/ 0 h 15"/>
                  <a:gd name="T2" fmla="*/ 0 w 11"/>
                  <a:gd name="T3" fmla="*/ 0 h 15"/>
                  <a:gd name="T4" fmla="*/ 2 w 11"/>
                  <a:gd name="T5" fmla="*/ 0 h 15"/>
                  <a:gd name="T6" fmla="*/ 2 w 11"/>
                  <a:gd name="T7" fmla="*/ 2 h 15"/>
                  <a:gd name="T8" fmla="*/ 2 w 11"/>
                  <a:gd name="T9" fmla="*/ 4 h 15"/>
                  <a:gd name="T10" fmla="*/ 4 w 11"/>
                  <a:gd name="T11" fmla="*/ 9 h 15"/>
                  <a:gd name="T12" fmla="*/ 2 w 11"/>
                  <a:gd name="T13" fmla="*/ 11 h 15"/>
                  <a:gd name="T14" fmla="*/ 4 w 11"/>
                  <a:gd name="T15" fmla="*/ 13 h 15"/>
                  <a:gd name="T16" fmla="*/ 4 w 11"/>
                  <a:gd name="T17" fmla="*/ 15 h 15"/>
                  <a:gd name="T18" fmla="*/ 4 w 11"/>
                  <a:gd name="T19" fmla="*/ 13 h 15"/>
                  <a:gd name="T20" fmla="*/ 8 w 11"/>
                  <a:gd name="T21" fmla="*/ 13 h 15"/>
                  <a:gd name="T22" fmla="*/ 8 w 11"/>
                  <a:gd name="T23" fmla="*/ 13 h 15"/>
                  <a:gd name="T24" fmla="*/ 9 w 11"/>
                  <a:gd name="T25" fmla="*/ 13 h 15"/>
                  <a:gd name="T26" fmla="*/ 9 w 11"/>
                  <a:gd name="T27" fmla="*/ 11 h 15"/>
                  <a:gd name="T28" fmla="*/ 9 w 11"/>
                  <a:gd name="T29" fmla="*/ 9 h 15"/>
                  <a:gd name="T30" fmla="*/ 11 w 11"/>
                  <a:gd name="T31" fmla="*/ 9 h 15"/>
                  <a:gd name="T32" fmla="*/ 11 w 11"/>
                  <a:gd name="T33" fmla="*/ 6 h 15"/>
                  <a:gd name="T34" fmla="*/ 11 w 11"/>
                  <a:gd name="T35" fmla="*/ 4 h 15"/>
                  <a:gd name="T36" fmla="*/ 11 w 11"/>
                  <a:gd name="T37" fmla="*/ 4 h 15"/>
                  <a:gd name="T38" fmla="*/ 9 w 11"/>
                  <a:gd name="T39" fmla="*/ 4 h 15"/>
                  <a:gd name="T40" fmla="*/ 9 w 11"/>
                  <a:gd name="T41" fmla="*/ 4 h 15"/>
                  <a:gd name="T42" fmla="*/ 6 w 11"/>
                  <a:gd name="T43" fmla="*/ 4 h 15"/>
                  <a:gd name="T44" fmla="*/ 6 w 11"/>
                  <a:gd name="T45" fmla="*/ 4 h 15"/>
                  <a:gd name="T46" fmla="*/ 4 w 11"/>
                  <a:gd name="T47" fmla="*/ 2 h 15"/>
                  <a:gd name="T48" fmla="*/ 2 w 11"/>
                  <a:gd name="T49" fmla="*/ 0 h 15"/>
                  <a:gd name="T50" fmla="*/ 2 w 11"/>
                  <a:gd name="T5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5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498"/>
              <p:cNvSpPr>
                <a:spLocks/>
              </p:cNvSpPr>
              <p:nvPr/>
            </p:nvSpPr>
            <p:spPr bwMode="auto">
              <a:xfrm>
                <a:off x="9843437" y="3429390"/>
                <a:ext cx="2724" cy="4509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499"/>
              <p:cNvSpPr>
                <a:spLocks/>
              </p:cNvSpPr>
              <p:nvPr/>
            </p:nvSpPr>
            <p:spPr bwMode="auto">
              <a:xfrm>
                <a:off x="9846158" y="3420372"/>
                <a:ext cx="21781" cy="45097"/>
              </a:xfrm>
              <a:custGeom>
                <a:avLst/>
                <a:gdLst>
                  <a:gd name="T0" fmla="*/ 6 w 8"/>
                  <a:gd name="T1" fmla="*/ 6 h 20"/>
                  <a:gd name="T2" fmla="*/ 8 w 8"/>
                  <a:gd name="T3" fmla="*/ 6 h 20"/>
                  <a:gd name="T4" fmla="*/ 8 w 8"/>
                  <a:gd name="T5" fmla="*/ 4 h 20"/>
                  <a:gd name="T6" fmla="*/ 6 w 8"/>
                  <a:gd name="T7" fmla="*/ 0 h 20"/>
                  <a:gd name="T8" fmla="*/ 4 w 8"/>
                  <a:gd name="T9" fmla="*/ 0 h 20"/>
                  <a:gd name="T10" fmla="*/ 4 w 8"/>
                  <a:gd name="T11" fmla="*/ 0 h 20"/>
                  <a:gd name="T12" fmla="*/ 2 w 8"/>
                  <a:gd name="T13" fmla="*/ 2 h 20"/>
                  <a:gd name="T14" fmla="*/ 2 w 8"/>
                  <a:gd name="T15" fmla="*/ 2 h 20"/>
                  <a:gd name="T16" fmla="*/ 2 w 8"/>
                  <a:gd name="T17" fmla="*/ 6 h 20"/>
                  <a:gd name="T18" fmla="*/ 2 w 8"/>
                  <a:gd name="T19" fmla="*/ 9 h 20"/>
                  <a:gd name="T20" fmla="*/ 2 w 8"/>
                  <a:gd name="T21" fmla="*/ 9 h 20"/>
                  <a:gd name="T22" fmla="*/ 0 w 8"/>
                  <a:gd name="T23" fmla="*/ 11 h 20"/>
                  <a:gd name="T24" fmla="*/ 0 w 8"/>
                  <a:gd name="T25" fmla="*/ 15 h 20"/>
                  <a:gd name="T26" fmla="*/ 0 w 8"/>
                  <a:gd name="T27" fmla="*/ 17 h 20"/>
                  <a:gd name="T28" fmla="*/ 2 w 8"/>
                  <a:gd name="T29" fmla="*/ 17 h 20"/>
                  <a:gd name="T30" fmla="*/ 4 w 8"/>
                  <a:gd name="T31" fmla="*/ 18 h 20"/>
                  <a:gd name="T32" fmla="*/ 4 w 8"/>
                  <a:gd name="T33" fmla="*/ 18 h 20"/>
                  <a:gd name="T34" fmla="*/ 6 w 8"/>
                  <a:gd name="T35" fmla="*/ 20 h 20"/>
                  <a:gd name="T36" fmla="*/ 6 w 8"/>
                  <a:gd name="T37" fmla="*/ 20 h 20"/>
                  <a:gd name="T38" fmla="*/ 6 w 8"/>
                  <a:gd name="T39" fmla="*/ 18 h 20"/>
                  <a:gd name="T40" fmla="*/ 6 w 8"/>
                  <a:gd name="T41" fmla="*/ 17 h 20"/>
                  <a:gd name="T42" fmla="*/ 6 w 8"/>
                  <a:gd name="T43" fmla="*/ 15 h 20"/>
                  <a:gd name="T44" fmla="*/ 6 w 8"/>
                  <a:gd name="T45" fmla="*/ 13 h 20"/>
                  <a:gd name="T46" fmla="*/ 6 w 8"/>
                  <a:gd name="T47" fmla="*/ 9 h 20"/>
                  <a:gd name="T48" fmla="*/ 6 w 8"/>
                  <a:gd name="T4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" h="20">
                    <a:moveTo>
                      <a:pt x="6" y="6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6" y="9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500"/>
              <p:cNvSpPr>
                <a:spLocks/>
              </p:cNvSpPr>
              <p:nvPr/>
            </p:nvSpPr>
            <p:spPr bwMode="auto">
              <a:xfrm>
                <a:off x="9881554" y="3400079"/>
                <a:ext cx="5445" cy="902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0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501"/>
              <p:cNvSpPr>
                <a:spLocks/>
              </p:cNvSpPr>
              <p:nvPr/>
            </p:nvSpPr>
            <p:spPr bwMode="auto">
              <a:xfrm>
                <a:off x="9881554" y="3409097"/>
                <a:ext cx="24505" cy="31568"/>
              </a:xfrm>
              <a:custGeom>
                <a:avLst/>
                <a:gdLst>
                  <a:gd name="T0" fmla="*/ 0 w 9"/>
                  <a:gd name="T1" fmla="*/ 2 h 14"/>
                  <a:gd name="T2" fmla="*/ 2 w 9"/>
                  <a:gd name="T3" fmla="*/ 4 h 14"/>
                  <a:gd name="T4" fmla="*/ 2 w 9"/>
                  <a:gd name="T5" fmla="*/ 5 h 14"/>
                  <a:gd name="T6" fmla="*/ 4 w 9"/>
                  <a:gd name="T7" fmla="*/ 5 h 14"/>
                  <a:gd name="T8" fmla="*/ 4 w 9"/>
                  <a:gd name="T9" fmla="*/ 7 h 14"/>
                  <a:gd name="T10" fmla="*/ 5 w 9"/>
                  <a:gd name="T11" fmla="*/ 13 h 14"/>
                  <a:gd name="T12" fmla="*/ 5 w 9"/>
                  <a:gd name="T13" fmla="*/ 14 h 14"/>
                  <a:gd name="T14" fmla="*/ 7 w 9"/>
                  <a:gd name="T15" fmla="*/ 14 h 14"/>
                  <a:gd name="T16" fmla="*/ 7 w 9"/>
                  <a:gd name="T17" fmla="*/ 13 h 14"/>
                  <a:gd name="T18" fmla="*/ 7 w 9"/>
                  <a:gd name="T19" fmla="*/ 13 h 14"/>
                  <a:gd name="T20" fmla="*/ 9 w 9"/>
                  <a:gd name="T21" fmla="*/ 13 h 14"/>
                  <a:gd name="T22" fmla="*/ 7 w 9"/>
                  <a:gd name="T23" fmla="*/ 11 h 14"/>
                  <a:gd name="T24" fmla="*/ 7 w 9"/>
                  <a:gd name="T25" fmla="*/ 9 h 14"/>
                  <a:gd name="T26" fmla="*/ 5 w 9"/>
                  <a:gd name="T27" fmla="*/ 7 h 14"/>
                  <a:gd name="T28" fmla="*/ 5 w 9"/>
                  <a:gd name="T29" fmla="*/ 4 h 14"/>
                  <a:gd name="T30" fmla="*/ 4 w 9"/>
                  <a:gd name="T31" fmla="*/ 0 h 14"/>
                  <a:gd name="T32" fmla="*/ 2 w 9"/>
                  <a:gd name="T33" fmla="*/ 2 h 14"/>
                  <a:gd name="T34" fmla="*/ 2 w 9"/>
                  <a:gd name="T35" fmla="*/ 0 h 14"/>
                  <a:gd name="T36" fmla="*/ 0 w 9"/>
                  <a:gd name="T37" fmla="*/ 0 h 14"/>
                  <a:gd name="T38" fmla="*/ 0 w 9"/>
                  <a:gd name="T39" fmla="*/ 0 h 14"/>
                  <a:gd name="T40" fmla="*/ 0 w 9"/>
                  <a:gd name="T41" fmla="*/ 0 h 14"/>
                  <a:gd name="T42" fmla="*/ 0 w 9"/>
                  <a:gd name="T4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4">
                    <a:moveTo>
                      <a:pt x="0" y="2"/>
                    </a:moveTo>
                    <a:lnTo>
                      <a:pt x="2" y="4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502"/>
              <p:cNvSpPr>
                <a:spLocks/>
              </p:cNvSpPr>
              <p:nvPr/>
            </p:nvSpPr>
            <p:spPr bwMode="auto">
              <a:xfrm>
                <a:off x="9911502" y="3433901"/>
                <a:ext cx="5445" cy="15785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2 h 7"/>
                  <a:gd name="T4" fmla="*/ 0 w 2"/>
                  <a:gd name="T5" fmla="*/ 3 h 7"/>
                  <a:gd name="T6" fmla="*/ 0 w 2"/>
                  <a:gd name="T7" fmla="*/ 3 h 7"/>
                  <a:gd name="T8" fmla="*/ 2 w 2"/>
                  <a:gd name="T9" fmla="*/ 5 h 7"/>
                  <a:gd name="T10" fmla="*/ 2 w 2"/>
                  <a:gd name="T11" fmla="*/ 7 h 7"/>
                  <a:gd name="T12" fmla="*/ 2 w 2"/>
                  <a:gd name="T13" fmla="*/ 5 h 7"/>
                  <a:gd name="T14" fmla="*/ 2 w 2"/>
                  <a:gd name="T15" fmla="*/ 0 h 7"/>
                  <a:gd name="T16" fmla="*/ 0 w 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503"/>
              <p:cNvSpPr>
                <a:spLocks/>
              </p:cNvSpPr>
              <p:nvPr/>
            </p:nvSpPr>
            <p:spPr bwMode="auto">
              <a:xfrm>
                <a:off x="9922393" y="3440666"/>
                <a:ext cx="2724" cy="9020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1 w 1"/>
                  <a:gd name="T7" fmla="*/ 2 h 4"/>
                  <a:gd name="T8" fmla="*/ 1 w 1"/>
                  <a:gd name="T9" fmla="*/ 4 h 4"/>
                  <a:gd name="T10" fmla="*/ 1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504"/>
              <p:cNvSpPr>
                <a:spLocks/>
              </p:cNvSpPr>
              <p:nvPr/>
            </p:nvSpPr>
            <p:spPr bwMode="auto">
              <a:xfrm>
                <a:off x="9867939" y="3413608"/>
                <a:ext cx="8169" cy="45097"/>
              </a:xfrm>
              <a:custGeom>
                <a:avLst/>
                <a:gdLst>
                  <a:gd name="T0" fmla="*/ 1 w 3"/>
                  <a:gd name="T1" fmla="*/ 0 h 20"/>
                  <a:gd name="T2" fmla="*/ 1 w 3"/>
                  <a:gd name="T3" fmla="*/ 0 h 20"/>
                  <a:gd name="T4" fmla="*/ 1 w 3"/>
                  <a:gd name="T5" fmla="*/ 2 h 20"/>
                  <a:gd name="T6" fmla="*/ 1 w 3"/>
                  <a:gd name="T7" fmla="*/ 3 h 20"/>
                  <a:gd name="T8" fmla="*/ 1 w 3"/>
                  <a:gd name="T9" fmla="*/ 9 h 20"/>
                  <a:gd name="T10" fmla="*/ 0 w 3"/>
                  <a:gd name="T11" fmla="*/ 12 h 20"/>
                  <a:gd name="T12" fmla="*/ 0 w 3"/>
                  <a:gd name="T13" fmla="*/ 14 h 20"/>
                  <a:gd name="T14" fmla="*/ 0 w 3"/>
                  <a:gd name="T15" fmla="*/ 18 h 20"/>
                  <a:gd name="T16" fmla="*/ 0 w 3"/>
                  <a:gd name="T17" fmla="*/ 20 h 20"/>
                  <a:gd name="T18" fmla="*/ 1 w 3"/>
                  <a:gd name="T19" fmla="*/ 20 h 20"/>
                  <a:gd name="T20" fmla="*/ 1 w 3"/>
                  <a:gd name="T21" fmla="*/ 18 h 20"/>
                  <a:gd name="T22" fmla="*/ 1 w 3"/>
                  <a:gd name="T23" fmla="*/ 14 h 20"/>
                  <a:gd name="T24" fmla="*/ 1 w 3"/>
                  <a:gd name="T25" fmla="*/ 12 h 20"/>
                  <a:gd name="T26" fmla="*/ 3 w 3"/>
                  <a:gd name="T27" fmla="*/ 9 h 20"/>
                  <a:gd name="T28" fmla="*/ 3 w 3"/>
                  <a:gd name="T29" fmla="*/ 7 h 20"/>
                  <a:gd name="T30" fmla="*/ 3 w 3"/>
                  <a:gd name="T31" fmla="*/ 3 h 20"/>
                  <a:gd name="T32" fmla="*/ 3 w 3"/>
                  <a:gd name="T33" fmla="*/ 2 h 20"/>
                  <a:gd name="T34" fmla="*/ 1 w 3"/>
                  <a:gd name="T3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20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505"/>
              <p:cNvSpPr>
                <a:spLocks/>
              </p:cNvSpPr>
              <p:nvPr/>
            </p:nvSpPr>
            <p:spPr bwMode="auto">
              <a:xfrm>
                <a:off x="9876109" y="3440666"/>
                <a:ext cx="16336" cy="13529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2 h 6"/>
                  <a:gd name="T4" fmla="*/ 0 w 6"/>
                  <a:gd name="T5" fmla="*/ 2 h 6"/>
                  <a:gd name="T6" fmla="*/ 0 w 6"/>
                  <a:gd name="T7" fmla="*/ 4 h 6"/>
                  <a:gd name="T8" fmla="*/ 0 w 6"/>
                  <a:gd name="T9" fmla="*/ 6 h 6"/>
                  <a:gd name="T10" fmla="*/ 2 w 6"/>
                  <a:gd name="T11" fmla="*/ 6 h 6"/>
                  <a:gd name="T12" fmla="*/ 4 w 6"/>
                  <a:gd name="T13" fmla="*/ 6 h 6"/>
                  <a:gd name="T14" fmla="*/ 6 w 6"/>
                  <a:gd name="T15" fmla="*/ 6 h 6"/>
                  <a:gd name="T16" fmla="*/ 6 w 6"/>
                  <a:gd name="T17" fmla="*/ 4 h 6"/>
                  <a:gd name="T18" fmla="*/ 6 w 6"/>
                  <a:gd name="T19" fmla="*/ 2 h 6"/>
                  <a:gd name="T20" fmla="*/ 6 w 6"/>
                  <a:gd name="T21" fmla="*/ 2 h 6"/>
                  <a:gd name="T22" fmla="*/ 6 w 6"/>
                  <a:gd name="T23" fmla="*/ 0 h 6"/>
                  <a:gd name="T24" fmla="*/ 4 w 6"/>
                  <a:gd name="T25" fmla="*/ 0 h 6"/>
                  <a:gd name="T26" fmla="*/ 2 w 6"/>
                  <a:gd name="T27" fmla="*/ 0 h 6"/>
                  <a:gd name="T28" fmla="*/ 2 w 6"/>
                  <a:gd name="T29" fmla="*/ 0 h 6"/>
                  <a:gd name="T30" fmla="*/ 0 w 6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506"/>
              <p:cNvSpPr>
                <a:spLocks/>
              </p:cNvSpPr>
              <p:nvPr/>
            </p:nvSpPr>
            <p:spPr bwMode="auto">
              <a:xfrm>
                <a:off x="9843437" y="3449685"/>
                <a:ext cx="103463" cy="101471"/>
              </a:xfrm>
              <a:custGeom>
                <a:avLst/>
                <a:gdLst>
                  <a:gd name="T0" fmla="*/ 27 w 38"/>
                  <a:gd name="T1" fmla="*/ 0 h 45"/>
                  <a:gd name="T2" fmla="*/ 25 w 38"/>
                  <a:gd name="T3" fmla="*/ 0 h 45"/>
                  <a:gd name="T4" fmla="*/ 27 w 38"/>
                  <a:gd name="T5" fmla="*/ 5 h 45"/>
                  <a:gd name="T6" fmla="*/ 25 w 38"/>
                  <a:gd name="T7" fmla="*/ 9 h 45"/>
                  <a:gd name="T8" fmla="*/ 23 w 38"/>
                  <a:gd name="T9" fmla="*/ 9 h 45"/>
                  <a:gd name="T10" fmla="*/ 19 w 38"/>
                  <a:gd name="T11" fmla="*/ 11 h 45"/>
                  <a:gd name="T12" fmla="*/ 19 w 38"/>
                  <a:gd name="T13" fmla="*/ 13 h 45"/>
                  <a:gd name="T14" fmla="*/ 18 w 38"/>
                  <a:gd name="T15" fmla="*/ 14 h 45"/>
                  <a:gd name="T16" fmla="*/ 14 w 38"/>
                  <a:gd name="T17" fmla="*/ 18 h 45"/>
                  <a:gd name="T18" fmla="*/ 12 w 38"/>
                  <a:gd name="T19" fmla="*/ 13 h 45"/>
                  <a:gd name="T20" fmla="*/ 9 w 38"/>
                  <a:gd name="T21" fmla="*/ 13 h 45"/>
                  <a:gd name="T22" fmla="*/ 7 w 38"/>
                  <a:gd name="T23" fmla="*/ 14 h 45"/>
                  <a:gd name="T24" fmla="*/ 1 w 38"/>
                  <a:gd name="T25" fmla="*/ 18 h 45"/>
                  <a:gd name="T26" fmla="*/ 0 w 38"/>
                  <a:gd name="T27" fmla="*/ 24 h 45"/>
                  <a:gd name="T28" fmla="*/ 0 w 38"/>
                  <a:gd name="T29" fmla="*/ 31 h 45"/>
                  <a:gd name="T30" fmla="*/ 1 w 38"/>
                  <a:gd name="T31" fmla="*/ 31 h 45"/>
                  <a:gd name="T32" fmla="*/ 5 w 38"/>
                  <a:gd name="T33" fmla="*/ 22 h 45"/>
                  <a:gd name="T34" fmla="*/ 7 w 38"/>
                  <a:gd name="T35" fmla="*/ 24 h 45"/>
                  <a:gd name="T36" fmla="*/ 7 w 38"/>
                  <a:gd name="T37" fmla="*/ 25 h 45"/>
                  <a:gd name="T38" fmla="*/ 10 w 38"/>
                  <a:gd name="T39" fmla="*/ 24 h 45"/>
                  <a:gd name="T40" fmla="*/ 10 w 38"/>
                  <a:gd name="T41" fmla="*/ 24 h 45"/>
                  <a:gd name="T42" fmla="*/ 12 w 38"/>
                  <a:gd name="T43" fmla="*/ 20 h 45"/>
                  <a:gd name="T44" fmla="*/ 14 w 38"/>
                  <a:gd name="T45" fmla="*/ 22 h 45"/>
                  <a:gd name="T46" fmla="*/ 18 w 38"/>
                  <a:gd name="T47" fmla="*/ 25 h 45"/>
                  <a:gd name="T48" fmla="*/ 16 w 38"/>
                  <a:gd name="T49" fmla="*/ 29 h 45"/>
                  <a:gd name="T50" fmla="*/ 18 w 38"/>
                  <a:gd name="T51" fmla="*/ 33 h 45"/>
                  <a:gd name="T52" fmla="*/ 19 w 38"/>
                  <a:gd name="T53" fmla="*/ 38 h 45"/>
                  <a:gd name="T54" fmla="*/ 25 w 38"/>
                  <a:gd name="T55" fmla="*/ 42 h 45"/>
                  <a:gd name="T56" fmla="*/ 27 w 38"/>
                  <a:gd name="T57" fmla="*/ 42 h 45"/>
                  <a:gd name="T58" fmla="*/ 29 w 38"/>
                  <a:gd name="T59" fmla="*/ 42 h 45"/>
                  <a:gd name="T60" fmla="*/ 30 w 38"/>
                  <a:gd name="T61" fmla="*/ 45 h 45"/>
                  <a:gd name="T62" fmla="*/ 32 w 38"/>
                  <a:gd name="T63" fmla="*/ 40 h 45"/>
                  <a:gd name="T64" fmla="*/ 29 w 38"/>
                  <a:gd name="T65" fmla="*/ 34 h 45"/>
                  <a:gd name="T66" fmla="*/ 29 w 38"/>
                  <a:gd name="T67" fmla="*/ 31 h 45"/>
                  <a:gd name="T68" fmla="*/ 30 w 38"/>
                  <a:gd name="T69" fmla="*/ 25 h 45"/>
                  <a:gd name="T70" fmla="*/ 32 w 38"/>
                  <a:gd name="T71" fmla="*/ 27 h 45"/>
                  <a:gd name="T72" fmla="*/ 34 w 38"/>
                  <a:gd name="T73" fmla="*/ 33 h 45"/>
                  <a:gd name="T74" fmla="*/ 36 w 38"/>
                  <a:gd name="T75" fmla="*/ 36 h 45"/>
                  <a:gd name="T76" fmla="*/ 36 w 38"/>
                  <a:gd name="T77" fmla="*/ 29 h 45"/>
                  <a:gd name="T78" fmla="*/ 38 w 38"/>
                  <a:gd name="T79" fmla="*/ 27 h 45"/>
                  <a:gd name="T80" fmla="*/ 36 w 38"/>
                  <a:gd name="T81" fmla="*/ 22 h 45"/>
                  <a:gd name="T82" fmla="*/ 36 w 38"/>
                  <a:gd name="T83" fmla="*/ 16 h 45"/>
                  <a:gd name="T84" fmla="*/ 34 w 38"/>
                  <a:gd name="T85" fmla="*/ 13 h 45"/>
                  <a:gd name="T86" fmla="*/ 34 w 38"/>
                  <a:gd name="T87" fmla="*/ 11 h 45"/>
                  <a:gd name="T88" fmla="*/ 32 w 38"/>
                  <a:gd name="T89" fmla="*/ 5 h 45"/>
                  <a:gd name="T90" fmla="*/ 30 w 38"/>
                  <a:gd name="T91" fmla="*/ 5 h 45"/>
                  <a:gd name="T92" fmla="*/ 29 w 38"/>
                  <a:gd name="T93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" h="45">
                    <a:moveTo>
                      <a:pt x="29" y="2"/>
                    </a:moveTo>
                    <a:lnTo>
                      <a:pt x="27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7" y="5"/>
                    </a:lnTo>
                    <a:lnTo>
                      <a:pt x="27" y="7"/>
                    </a:lnTo>
                    <a:lnTo>
                      <a:pt x="25" y="9"/>
                    </a:lnTo>
                    <a:lnTo>
                      <a:pt x="25" y="7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4" y="14"/>
                    </a:lnTo>
                    <a:lnTo>
                      <a:pt x="12" y="13"/>
                    </a:lnTo>
                    <a:lnTo>
                      <a:pt x="10" y="11"/>
                    </a:lnTo>
                    <a:lnTo>
                      <a:pt x="9" y="13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3" y="24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9" y="22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6" y="24"/>
                    </a:lnTo>
                    <a:lnTo>
                      <a:pt x="18" y="25"/>
                    </a:lnTo>
                    <a:lnTo>
                      <a:pt x="18" y="27"/>
                    </a:lnTo>
                    <a:lnTo>
                      <a:pt x="16" y="29"/>
                    </a:lnTo>
                    <a:lnTo>
                      <a:pt x="18" y="33"/>
                    </a:lnTo>
                    <a:lnTo>
                      <a:pt x="18" y="33"/>
                    </a:lnTo>
                    <a:lnTo>
                      <a:pt x="18" y="36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5" y="42"/>
                    </a:lnTo>
                    <a:lnTo>
                      <a:pt x="25" y="42"/>
                    </a:lnTo>
                    <a:lnTo>
                      <a:pt x="27" y="42"/>
                    </a:lnTo>
                    <a:lnTo>
                      <a:pt x="29" y="40"/>
                    </a:lnTo>
                    <a:lnTo>
                      <a:pt x="29" y="42"/>
                    </a:lnTo>
                    <a:lnTo>
                      <a:pt x="29" y="43"/>
                    </a:lnTo>
                    <a:lnTo>
                      <a:pt x="30" y="45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0" y="36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29" y="31"/>
                    </a:lnTo>
                    <a:lnTo>
                      <a:pt x="30" y="27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4" y="29"/>
                    </a:lnTo>
                    <a:lnTo>
                      <a:pt x="34" y="33"/>
                    </a:lnTo>
                    <a:lnTo>
                      <a:pt x="34" y="34"/>
                    </a:lnTo>
                    <a:lnTo>
                      <a:pt x="36" y="36"/>
                    </a:lnTo>
                    <a:lnTo>
                      <a:pt x="36" y="31"/>
                    </a:lnTo>
                    <a:lnTo>
                      <a:pt x="36" y="29"/>
                    </a:lnTo>
                    <a:lnTo>
                      <a:pt x="38" y="29"/>
                    </a:lnTo>
                    <a:lnTo>
                      <a:pt x="38" y="27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6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2" y="13"/>
                    </a:lnTo>
                    <a:lnTo>
                      <a:pt x="34" y="11"/>
                    </a:lnTo>
                    <a:lnTo>
                      <a:pt x="34" y="9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507"/>
              <p:cNvSpPr>
                <a:spLocks/>
              </p:cNvSpPr>
              <p:nvPr/>
            </p:nvSpPr>
            <p:spPr bwMode="auto">
              <a:xfrm>
                <a:off x="9843437" y="3524097"/>
                <a:ext cx="8169" cy="6765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1 h 3"/>
                  <a:gd name="T6" fmla="*/ 3 w 3"/>
                  <a:gd name="T7" fmla="*/ 0 h 3"/>
                  <a:gd name="T8" fmla="*/ 1 w 3"/>
                  <a:gd name="T9" fmla="*/ 0 h 3"/>
                  <a:gd name="T10" fmla="*/ 0 w 3"/>
                  <a:gd name="T11" fmla="*/ 0 h 3"/>
                  <a:gd name="T12" fmla="*/ 0 w 3"/>
                  <a:gd name="T13" fmla="*/ 1 h 3"/>
                  <a:gd name="T14" fmla="*/ 0 w 3"/>
                  <a:gd name="T15" fmla="*/ 1 h 3"/>
                  <a:gd name="T16" fmla="*/ 1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508"/>
              <p:cNvSpPr>
                <a:spLocks/>
              </p:cNvSpPr>
              <p:nvPr/>
            </p:nvSpPr>
            <p:spPr bwMode="auto">
              <a:xfrm>
                <a:off x="9704578" y="3082137"/>
                <a:ext cx="29951" cy="78923"/>
              </a:xfrm>
              <a:custGeom>
                <a:avLst/>
                <a:gdLst>
                  <a:gd name="T0" fmla="*/ 5 w 11"/>
                  <a:gd name="T1" fmla="*/ 0 h 35"/>
                  <a:gd name="T2" fmla="*/ 5 w 11"/>
                  <a:gd name="T3" fmla="*/ 0 h 35"/>
                  <a:gd name="T4" fmla="*/ 5 w 11"/>
                  <a:gd name="T5" fmla="*/ 0 h 35"/>
                  <a:gd name="T6" fmla="*/ 3 w 11"/>
                  <a:gd name="T7" fmla="*/ 2 h 35"/>
                  <a:gd name="T8" fmla="*/ 2 w 11"/>
                  <a:gd name="T9" fmla="*/ 4 h 35"/>
                  <a:gd name="T10" fmla="*/ 0 w 11"/>
                  <a:gd name="T11" fmla="*/ 13 h 35"/>
                  <a:gd name="T12" fmla="*/ 0 w 11"/>
                  <a:gd name="T13" fmla="*/ 16 h 35"/>
                  <a:gd name="T14" fmla="*/ 0 w 11"/>
                  <a:gd name="T15" fmla="*/ 18 h 35"/>
                  <a:gd name="T16" fmla="*/ 2 w 11"/>
                  <a:gd name="T17" fmla="*/ 22 h 35"/>
                  <a:gd name="T18" fmla="*/ 3 w 11"/>
                  <a:gd name="T19" fmla="*/ 26 h 35"/>
                  <a:gd name="T20" fmla="*/ 5 w 11"/>
                  <a:gd name="T21" fmla="*/ 29 h 35"/>
                  <a:gd name="T22" fmla="*/ 7 w 11"/>
                  <a:gd name="T23" fmla="*/ 31 h 35"/>
                  <a:gd name="T24" fmla="*/ 9 w 11"/>
                  <a:gd name="T25" fmla="*/ 33 h 35"/>
                  <a:gd name="T26" fmla="*/ 11 w 11"/>
                  <a:gd name="T27" fmla="*/ 35 h 35"/>
                  <a:gd name="T28" fmla="*/ 11 w 11"/>
                  <a:gd name="T29" fmla="*/ 35 h 35"/>
                  <a:gd name="T30" fmla="*/ 11 w 11"/>
                  <a:gd name="T31" fmla="*/ 29 h 35"/>
                  <a:gd name="T32" fmla="*/ 11 w 11"/>
                  <a:gd name="T33" fmla="*/ 27 h 35"/>
                  <a:gd name="T34" fmla="*/ 11 w 11"/>
                  <a:gd name="T35" fmla="*/ 26 h 35"/>
                  <a:gd name="T36" fmla="*/ 11 w 11"/>
                  <a:gd name="T37" fmla="*/ 24 h 35"/>
                  <a:gd name="T38" fmla="*/ 11 w 11"/>
                  <a:gd name="T39" fmla="*/ 20 h 35"/>
                  <a:gd name="T40" fmla="*/ 11 w 11"/>
                  <a:gd name="T41" fmla="*/ 16 h 35"/>
                  <a:gd name="T42" fmla="*/ 11 w 11"/>
                  <a:gd name="T43" fmla="*/ 11 h 35"/>
                  <a:gd name="T44" fmla="*/ 11 w 11"/>
                  <a:gd name="T45" fmla="*/ 9 h 35"/>
                  <a:gd name="T46" fmla="*/ 11 w 11"/>
                  <a:gd name="T47" fmla="*/ 7 h 35"/>
                  <a:gd name="T48" fmla="*/ 9 w 11"/>
                  <a:gd name="T49" fmla="*/ 6 h 35"/>
                  <a:gd name="T50" fmla="*/ 9 w 11"/>
                  <a:gd name="T51" fmla="*/ 4 h 35"/>
                  <a:gd name="T52" fmla="*/ 9 w 11"/>
                  <a:gd name="T53" fmla="*/ 2 h 35"/>
                  <a:gd name="T54" fmla="*/ 9 w 11"/>
                  <a:gd name="T55" fmla="*/ 2 h 35"/>
                  <a:gd name="T56" fmla="*/ 9 w 11"/>
                  <a:gd name="T57" fmla="*/ 2 h 35"/>
                  <a:gd name="T58" fmla="*/ 7 w 11"/>
                  <a:gd name="T59" fmla="*/ 2 h 35"/>
                  <a:gd name="T60" fmla="*/ 5 w 11"/>
                  <a:gd name="T6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" h="35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3" y="26"/>
                    </a:lnTo>
                    <a:lnTo>
                      <a:pt x="5" y="29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1" y="29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1" y="24"/>
                    </a:lnTo>
                    <a:lnTo>
                      <a:pt x="11" y="20"/>
                    </a:lnTo>
                    <a:lnTo>
                      <a:pt x="11" y="16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509"/>
              <p:cNvSpPr>
                <a:spLocks/>
              </p:cNvSpPr>
              <p:nvPr/>
            </p:nvSpPr>
            <p:spPr bwMode="auto">
              <a:xfrm>
                <a:off x="9808041" y="2581551"/>
                <a:ext cx="117076" cy="96961"/>
              </a:xfrm>
              <a:custGeom>
                <a:avLst/>
                <a:gdLst>
                  <a:gd name="T0" fmla="*/ 32 w 43"/>
                  <a:gd name="T1" fmla="*/ 10 h 43"/>
                  <a:gd name="T2" fmla="*/ 32 w 43"/>
                  <a:gd name="T3" fmla="*/ 12 h 43"/>
                  <a:gd name="T4" fmla="*/ 31 w 43"/>
                  <a:gd name="T5" fmla="*/ 14 h 43"/>
                  <a:gd name="T6" fmla="*/ 27 w 43"/>
                  <a:gd name="T7" fmla="*/ 12 h 43"/>
                  <a:gd name="T8" fmla="*/ 20 w 43"/>
                  <a:gd name="T9" fmla="*/ 10 h 43"/>
                  <a:gd name="T10" fmla="*/ 11 w 43"/>
                  <a:gd name="T11" fmla="*/ 7 h 43"/>
                  <a:gd name="T12" fmla="*/ 3 w 43"/>
                  <a:gd name="T13" fmla="*/ 1 h 43"/>
                  <a:gd name="T14" fmla="*/ 2 w 43"/>
                  <a:gd name="T15" fmla="*/ 0 h 43"/>
                  <a:gd name="T16" fmla="*/ 0 w 43"/>
                  <a:gd name="T17" fmla="*/ 3 h 43"/>
                  <a:gd name="T18" fmla="*/ 5 w 43"/>
                  <a:gd name="T19" fmla="*/ 9 h 43"/>
                  <a:gd name="T20" fmla="*/ 11 w 43"/>
                  <a:gd name="T21" fmla="*/ 14 h 43"/>
                  <a:gd name="T22" fmla="*/ 11 w 43"/>
                  <a:gd name="T23" fmla="*/ 18 h 43"/>
                  <a:gd name="T24" fmla="*/ 14 w 43"/>
                  <a:gd name="T25" fmla="*/ 21 h 43"/>
                  <a:gd name="T26" fmla="*/ 13 w 43"/>
                  <a:gd name="T27" fmla="*/ 25 h 43"/>
                  <a:gd name="T28" fmla="*/ 7 w 43"/>
                  <a:gd name="T29" fmla="*/ 23 h 43"/>
                  <a:gd name="T30" fmla="*/ 9 w 43"/>
                  <a:gd name="T31" fmla="*/ 27 h 43"/>
                  <a:gd name="T32" fmla="*/ 11 w 43"/>
                  <a:gd name="T33" fmla="*/ 29 h 43"/>
                  <a:gd name="T34" fmla="*/ 9 w 43"/>
                  <a:gd name="T35" fmla="*/ 32 h 43"/>
                  <a:gd name="T36" fmla="*/ 16 w 43"/>
                  <a:gd name="T37" fmla="*/ 38 h 43"/>
                  <a:gd name="T38" fmla="*/ 20 w 43"/>
                  <a:gd name="T39" fmla="*/ 43 h 43"/>
                  <a:gd name="T40" fmla="*/ 22 w 43"/>
                  <a:gd name="T41" fmla="*/ 41 h 43"/>
                  <a:gd name="T42" fmla="*/ 22 w 43"/>
                  <a:gd name="T43" fmla="*/ 39 h 43"/>
                  <a:gd name="T44" fmla="*/ 23 w 43"/>
                  <a:gd name="T45" fmla="*/ 39 h 43"/>
                  <a:gd name="T46" fmla="*/ 20 w 43"/>
                  <a:gd name="T47" fmla="*/ 36 h 43"/>
                  <a:gd name="T48" fmla="*/ 14 w 43"/>
                  <a:gd name="T49" fmla="*/ 34 h 43"/>
                  <a:gd name="T50" fmla="*/ 16 w 43"/>
                  <a:gd name="T51" fmla="*/ 30 h 43"/>
                  <a:gd name="T52" fmla="*/ 20 w 43"/>
                  <a:gd name="T53" fmla="*/ 32 h 43"/>
                  <a:gd name="T54" fmla="*/ 22 w 43"/>
                  <a:gd name="T55" fmla="*/ 30 h 43"/>
                  <a:gd name="T56" fmla="*/ 29 w 43"/>
                  <a:gd name="T57" fmla="*/ 32 h 43"/>
                  <a:gd name="T58" fmla="*/ 36 w 43"/>
                  <a:gd name="T59" fmla="*/ 36 h 43"/>
                  <a:gd name="T60" fmla="*/ 36 w 43"/>
                  <a:gd name="T61" fmla="*/ 30 h 43"/>
                  <a:gd name="T62" fmla="*/ 34 w 43"/>
                  <a:gd name="T63" fmla="*/ 27 h 43"/>
                  <a:gd name="T64" fmla="*/ 38 w 43"/>
                  <a:gd name="T65" fmla="*/ 23 h 43"/>
                  <a:gd name="T66" fmla="*/ 40 w 43"/>
                  <a:gd name="T67" fmla="*/ 23 h 43"/>
                  <a:gd name="T68" fmla="*/ 42 w 43"/>
                  <a:gd name="T69" fmla="*/ 23 h 43"/>
                  <a:gd name="T70" fmla="*/ 43 w 43"/>
                  <a:gd name="T71" fmla="*/ 20 h 43"/>
                  <a:gd name="T72" fmla="*/ 42 w 43"/>
                  <a:gd name="T73" fmla="*/ 20 h 43"/>
                  <a:gd name="T74" fmla="*/ 38 w 43"/>
                  <a:gd name="T75" fmla="*/ 18 h 43"/>
                  <a:gd name="T76" fmla="*/ 34 w 43"/>
                  <a:gd name="T77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43">
                    <a:moveTo>
                      <a:pt x="34" y="12"/>
                    </a:moveTo>
                    <a:lnTo>
                      <a:pt x="32" y="10"/>
                    </a:lnTo>
                    <a:lnTo>
                      <a:pt x="32" y="9"/>
                    </a:lnTo>
                    <a:lnTo>
                      <a:pt x="32" y="12"/>
                    </a:lnTo>
                    <a:lnTo>
                      <a:pt x="32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7" y="12"/>
                    </a:lnTo>
                    <a:lnTo>
                      <a:pt x="23" y="12"/>
                    </a:lnTo>
                    <a:lnTo>
                      <a:pt x="20" y="10"/>
                    </a:lnTo>
                    <a:lnTo>
                      <a:pt x="16" y="9"/>
                    </a:lnTo>
                    <a:lnTo>
                      <a:pt x="11" y="7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9"/>
                    </a:lnTo>
                    <a:lnTo>
                      <a:pt x="9" y="12"/>
                    </a:lnTo>
                    <a:lnTo>
                      <a:pt x="11" y="14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3" y="20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3" y="25"/>
                    </a:lnTo>
                    <a:lnTo>
                      <a:pt x="9" y="23"/>
                    </a:lnTo>
                    <a:lnTo>
                      <a:pt x="7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11" y="27"/>
                    </a:lnTo>
                    <a:lnTo>
                      <a:pt x="11" y="29"/>
                    </a:lnTo>
                    <a:lnTo>
                      <a:pt x="9" y="30"/>
                    </a:lnTo>
                    <a:lnTo>
                      <a:pt x="9" y="32"/>
                    </a:lnTo>
                    <a:lnTo>
                      <a:pt x="13" y="36"/>
                    </a:lnTo>
                    <a:lnTo>
                      <a:pt x="16" y="38"/>
                    </a:lnTo>
                    <a:lnTo>
                      <a:pt x="18" y="41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22" y="39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23" y="38"/>
                    </a:lnTo>
                    <a:lnTo>
                      <a:pt x="20" y="36"/>
                    </a:lnTo>
                    <a:lnTo>
                      <a:pt x="16" y="36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9" y="32"/>
                    </a:lnTo>
                    <a:lnTo>
                      <a:pt x="32" y="3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0"/>
                    </a:lnTo>
                    <a:lnTo>
                      <a:pt x="34" y="29"/>
                    </a:lnTo>
                    <a:lnTo>
                      <a:pt x="34" y="27"/>
                    </a:lnTo>
                    <a:lnTo>
                      <a:pt x="36" y="25"/>
                    </a:lnTo>
                    <a:lnTo>
                      <a:pt x="38" y="23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42" y="23"/>
                    </a:lnTo>
                    <a:lnTo>
                      <a:pt x="42" y="21"/>
                    </a:lnTo>
                    <a:lnTo>
                      <a:pt x="43" y="20"/>
                    </a:lnTo>
                    <a:lnTo>
                      <a:pt x="42" y="18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8" y="18"/>
                    </a:lnTo>
                    <a:lnTo>
                      <a:pt x="36" y="16"/>
                    </a:lnTo>
                    <a:lnTo>
                      <a:pt x="34" y="14"/>
                    </a:lnTo>
                    <a:lnTo>
                      <a:pt x="34" y="1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510"/>
              <p:cNvSpPr>
                <a:spLocks/>
              </p:cNvSpPr>
              <p:nvPr/>
            </p:nvSpPr>
            <p:spPr bwMode="auto">
              <a:xfrm>
                <a:off x="9802595" y="2588316"/>
                <a:ext cx="5445" cy="4509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511"/>
              <p:cNvSpPr>
                <a:spLocks/>
              </p:cNvSpPr>
              <p:nvPr/>
            </p:nvSpPr>
            <p:spPr bwMode="auto">
              <a:xfrm>
                <a:off x="9808041" y="2674001"/>
                <a:ext cx="166085" cy="196176"/>
              </a:xfrm>
              <a:custGeom>
                <a:avLst/>
                <a:gdLst>
                  <a:gd name="T0" fmla="*/ 40 w 61"/>
                  <a:gd name="T1" fmla="*/ 13 h 87"/>
                  <a:gd name="T2" fmla="*/ 32 w 61"/>
                  <a:gd name="T3" fmla="*/ 7 h 87"/>
                  <a:gd name="T4" fmla="*/ 29 w 61"/>
                  <a:gd name="T5" fmla="*/ 2 h 87"/>
                  <a:gd name="T6" fmla="*/ 23 w 61"/>
                  <a:gd name="T7" fmla="*/ 0 h 87"/>
                  <a:gd name="T8" fmla="*/ 29 w 61"/>
                  <a:gd name="T9" fmla="*/ 4 h 87"/>
                  <a:gd name="T10" fmla="*/ 31 w 61"/>
                  <a:gd name="T11" fmla="*/ 6 h 87"/>
                  <a:gd name="T12" fmla="*/ 29 w 61"/>
                  <a:gd name="T13" fmla="*/ 7 h 87"/>
                  <a:gd name="T14" fmla="*/ 23 w 61"/>
                  <a:gd name="T15" fmla="*/ 4 h 87"/>
                  <a:gd name="T16" fmla="*/ 25 w 61"/>
                  <a:gd name="T17" fmla="*/ 9 h 87"/>
                  <a:gd name="T18" fmla="*/ 27 w 61"/>
                  <a:gd name="T19" fmla="*/ 15 h 87"/>
                  <a:gd name="T20" fmla="*/ 29 w 61"/>
                  <a:gd name="T21" fmla="*/ 18 h 87"/>
                  <a:gd name="T22" fmla="*/ 32 w 61"/>
                  <a:gd name="T23" fmla="*/ 24 h 87"/>
                  <a:gd name="T24" fmla="*/ 34 w 61"/>
                  <a:gd name="T25" fmla="*/ 29 h 87"/>
                  <a:gd name="T26" fmla="*/ 36 w 61"/>
                  <a:gd name="T27" fmla="*/ 36 h 87"/>
                  <a:gd name="T28" fmla="*/ 36 w 61"/>
                  <a:gd name="T29" fmla="*/ 40 h 87"/>
                  <a:gd name="T30" fmla="*/ 34 w 61"/>
                  <a:gd name="T31" fmla="*/ 45 h 87"/>
                  <a:gd name="T32" fmla="*/ 31 w 61"/>
                  <a:gd name="T33" fmla="*/ 49 h 87"/>
                  <a:gd name="T34" fmla="*/ 29 w 61"/>
                  <a:gd name="T35" fmla="*/ 53 h 87"/>
                  <a:gd name="T36" fmla="*/ 25 w 61"/>
                  <a:gd name="T37" fmla="*/ 49 h 87"/>
                  <a:gd name="T38" fmla="*/ 27 w 61"/>
                  <a:gd name="T39" fmla="*/ 45 h 87"/>
                  <a:gd name="T40" fmla="*/ 25 w 61"/>
                  <a:gd name="T41" fmla="*/ 49 h 87"/>
                  <a:gd name="T42" fmla="*/ 27 w 61"/>
                  <a:gd name="T43" fmla="*/ 56 h 87"/>
                  <a:gd name="T44" fmla="*/ 27 w 61"/>
                  <a:gd name="T45" fmla="*/ 65 h 87"/>
                  <a:gd name="T46" fmla="*/ 23 w 61"/>
                  <a:gd name="T47" fmla="*/ 65 h 87"/>
                  <a:gd name="T48" fmla="*/ 20 w 61"/>
                  <a:gd name="T49" fmla="*/ 65 h 87"/>
                  <a:gd name="T50" fmla="*/ 13 w 61"/>
                  <a:gd name="T51" fmla="*/ 67 h 87"/>
                  <a:gd name="T52" fmla="*/ 7 w 61"/>
                  <a:gd name="T53" fmla="*/ 69 h 87"/>
                  <a:gd name="T54" fmla="*/ 5 w 61"/>
                  <a:gd name="T55" fmla="*/ 73 h 87"/>
                  <a:gd name="T56" fmla="*/ 2 w 61"/>
                  <a:gd name="T57" fmla="*/ 78 h 87"/>
                  <a:gd name="T58" fmla="*/ 0 w 61"/>
                  <a:gd name="T59" fmla="*/ 82 h 87"/>
                  <a:gd name="T60" fmla="*/ 3 w 61"/>
                  <a:gd name="T61" fmla="*/ 85 h 87"/>
                  <a:gd name="T62" fmla="*/ 5 w 61"/>
                  <a:gd name="T63" fmla="*/ 83 h 87"/>
                  <a:gd name="T64" fmla="*/ 11 w 61"/>
                  <a:gd name="T65" fmla="*/ 85 h 87"/>
                  <a:gd name="T66" fmla="*/ 13 w 61"/>
                  <a:gd name="T67" fmla="*/ 82 h 87"/>
                  <a:gd name="T68" fmla="*/ 16 w 61"/>
                  <a:gd name="T69" fmla="*/ 80 h 87"/>
                  <a:gd name="T70" fmla="*/ 18 w 61"/>
                  <a:gd name="T71" fmla="*/ 78 h 87"/>
                  <a:gd name="T72" fmla="*/ 22 w 61"/>
                  <a:gd name="T73" fmla="*/ 74 h 87"/>
                  <a:gd name="T74" fmla="*/ 27 w 61"/>
                  <a:gd name="T75" fmla="*/ 76 h 87"/>
                  <a:gd name="T76" fmla="*/ 31 w 61"/>
                  <a:gd name="T77" fmla="*/ 76 h 87"/>
                  <a:gd name="T78" fmla="*/ 31 w 61"/>
                  <a:gd name="T79" fmla="*/ 82 h 87"/>
                  <a:gd name="T80" fmla="*/ 36 w 61"/>
                  <a:gd name="T81" fmla="*/ 87 h 87"/>
                  <a:gd name="T82" fmla="*/ 40 w 61"/>
                  <a:gd name="T83" fmla="*/ 82 h 87"/>
                  <a:gd name="T84" fmla="*/ 40 w 61"/>
                  <a:gd name="T85" fmla="*/ 80 h 87"/>
                  <a:gd name="T86" fmla="*/ 43 w 61"/>
                  <a:gd name="T87" fmla="*/ 80 h 87"/>
                  <a:gd name="T88" fmla="*/ 38 w 61"/>
                  <a:gd name="T89" fmla="*/ 71 h 87"/>
                  <a:gd name="T90" fmla="*/ 42 w 61"/>
                  <a:gd name="T91" fmla="*/ 73 h 87"/>
                  <a:gd name="T92" fmla="*/ 43 w 61"/>
                  <a:gd name="T93" fmla="*/ 73 h 87"/>
                  <a:gd name="T94" fmla="*/ 43 w 61"/>
                  <a:gd name="T95" fmla="*/ 74 h 87"/>
                  <a:gd name="T96" fmla="*/ 51 w 61"/>
                  <a:gd name="T97" fmla="*/ 74 h 87"/>
                  <a:gd name="T98" fmla="*/ 51 w 61"/>
                  <a:gd name="T99" fmla="*/ 69 h 87"/>
                  <a:gd name="T100" fmla="*/ 54 w 61"/>
                  <a:gd name="T101" fmla="*/ 73 h 87"/>
                  <a:gd name="T102" fmla="*/ 54 w 61"/>
                  <a:gd name="T103" fmla="*/ 67 h 87"/>
                  <a:gd name="T104" fmla="*/ 58 w 61"/>
                  <a:gd name="T105" fmla="*/ 67 h 87"/>
                  <a:gd name="T106" fmla="*/ 56 w 61"/>
                  <a:gd name="T107" fmla="*/ 62 h 87"/>
                  <a:gd name="T108" fmla="*/ 58 w 61"/>
                  <a:gd name="T109" fmla="*/ 64 h 87"/>
                  <a:gd name="T110" fmla="*/ 61 w 61"/>
                  <a:gd name="T111" fmla="*/ 67 h 87"/>
                  <a:gd name="T112" fmla="*/ 61 w 61"/>
                  <a:gd name="T113" fmla="*/ 60 h 87"/>
                  <a:gd name="T114" fmla="*/ 58 w 61"/>
                  <a:gd name="T115" fmla="*/ 55 h 87"/>
                  <a:gd name="T116" fmla="*/ 56 w 61"/>
                  <a:gd name="T117" fmla="*/ 47 h 87"/>
                  <a:gd name="T118" fmla="*/ 51 w 61"/>
                  <a:gd name="T119" fmla="*/ 40 h 87"/>
                  <a:gd name="T120" fmla="*/ 49 w 61"/>
                  <a:gd name="T121" fmla="*/ 33 h 87"/>
                  <a:gd name="T122" fmla="*/ 47 w 61"/>
                  <a:gd name="T123" fmla="*/ 26 h 87"/>
                  <a:gd name="T124" fmla="*/ 47 w 61"/>
                  <a:gd name="T125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1" h="87">
                    <a:moveTo>
                      <a:pt x="47" y="20"/>
                    </a:moveTo>
                    <a:lnTo>
                      <a:pt x="43" y="17"/>
                    </a:lnTo>
                    <a:lnTo>
                      <a:pt x="40" y="13"/>
                    </a:lnTo>
                    <a:lnTo>
                      <a:pt x="38" y="11"/>
                    </a:lnTo>
                    <a:lnTo>
                      <a:pt x="36" y="9"/>
                    </a:lnTo>
                    <a:lnTo>
                      <a:pt x="32" y="7"/>
                    </a:lnTo>
                    <a:lnTo>
                      <a:pt x="31" y="6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9" y="4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31" y="6"/>
                    </a:lnTo>
                    <a:lnTo>
                      <a:pt x="29" y="7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6"/>
                    </a:lnTo>
                    <a:lnTo>
                      <a:pt x="25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7" y="15"/>
                    </a:lnTo>
                    <a:lnTo>
                      <a:pt x="27" y="17"/>
                    </a:lnTo>
                    <a:lnTo>
                      <a:pt x="27" y="18"/>
                    </a:lnTo>
                    <a:lnTo>
                      <a:pt x="29" y="18"/>
                    </a:lnTo>
                    <a:lnTo>
                      <a:pt x="31" y="18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2" y="26"/>
                    </a:lnTo>
                    <a:lnTo>
                      <a:pt x="34" y="27"/>
                    </a:lnTo>
                    <a:lnTo>
                      <a:pt x="34" y="29"/>
                    </a:lnTo>
                    <a:lnTo>
                      <a:pt x="36" y="33"/>
                    </a:lnTo>
                    <a:lnTo>
                      <a:pt x="36" y="35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6" y="40"/>
                    </a:lnTo>
                    <a:lnTo>
                      <a:pt x="36" y="42"/>
                    </a:lnTo>
                    <a:lnTo>
                      <a:pt x="36" y="44"/>
                    </a:lnTo>
                    <a:lnTo>
                      <a:pt x="34" y="45"/>
                    </a:lnTo>
                    <a:lnTo>
                      <a:pt x="34" y="47"/>
                    </a:lnTo>
                    <a:lnTo>
                      <a:pt x="32" y="49"/>
                    </a:lnTo>
                    <a:lnTo>
                      <a:pt x="31" y="49"/>
                    </a:lnTo>
                    <a:lnTo>
                      <a:pt x="31" y="51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5" y="49"/>
                    </a:lnTo>
                    <a:lnTo>
                      <a:pt x="27" y="47"/>
                    </a:lnTo>
                    <a:lnTo>
                      <a:pt x="27" y="45"/>
                    </a:lnTo>
                    <a:lnTo>
                      <a:pt x="27" y="45"/>
                    </a:lnTo>
                    <a:lnTo>
                      <a:pt x="25" y="45"/>
                    </a:lnTo>
                    <a:lnTo>
                      <a:pt x="23" y="45"/>
                    </a:lnTo>
                    <a:lnTo>
                      <a:pt x="25" y="49"/>
                    </a:lnTo>
                    <a:lnTo>
                      <a:pt x="25" y="51"/>
                    </a:lnTo>
                    <a:lnTo>
                      <a:pt x="27" y="55"/>
                    </a:lnTo>
                    <a:lnTo>
                      <a:pt x="27" y="56"/>
                    </a:lnTo>
                    <a:lnTo>
                      <a:pt x="25" y="58"/>
                    </a:lnTo>
                    <a:lnTo>
                      <a:pt x="29" y="64"/>
                    </a:lnTo>
                    <a:lnTo>
                      <a:pt x="27" y="65"/>
                    </a:lnTo>
                    <a:lnTo>
                      <a:pt x="27" y="65"/>
                    </a:lnTo>
                    <a:lnTo>
                      <a:pt x="27" y="67"/>
                    </a:lnTo>
                    <a:lnTo>
                      <a:pt x="23" y="65"/>
                    </a:lnTo>
                    <a:lnTo>
                      <a:pt x="23" y="64"/>
                    </a:lnTo>
                    <a:lnTo>
                      <a:pt x="22" y="64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14" y="67"/>
                    </a:lnTo>
                    <a:lnTo>
                      <a:pt x="13" y="67"/>
                    </a:lnTo>
                    <a:lnTo>
                      <a:pt x="11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5" y="69"/>
                    </a:lnTo>
                    <a:lnTo>
                      <a:pt x="5" y="71"/>
                    </a:lnTo>
                    <a:lnTo>
                      <a:pt x="5" y="73"/>
                    </a:lnTo>
                    <a:lnTo>
                      <a:pt x="5" y="76"/>
                    </a:lnTo>
                    <a:lnTo>
                      <a:pt x="3" y="78"/>
                    </a:lnTo>
                    <a:lnTo>
                      <a:pt x="2" y="78"/>
                    </a:lnTo>
                    <a:lnTo>
                      <a:pt x="2" y="8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5"/>
                    </a:lnTo>
                    <a:lnTo>
                      <a:pt x="2" y="85"/>
                    </a:lnTo>
                    <a:lnTo>
                      <a:pt x="3" y="85"/>
                    </a:lnTo>
                    <a:lnTo>
                      <a:pt x="3" y="85"/>
                    </a:lnTo>
                    <a:lnTo>
                      <a:pt x="5" y="85"/>
                    </a:lnTo>
                    <a:lnTo>
                      <a:pt x="5" y="83"/>
                    </a:lnTo>
                    <a:lnTo>
                      <a:pt x="7" y="85"/>
                    </a:lnTo>
                    <a:lnTo>
                      <a:pt x="9" y="85"/>
                    </a:lnTo>
                    <a:lnTo>
                      <a:pt x="11" y="85"/>
                    </a:lnTo>
                    <a:lnTo>
                      <a:pt x="9" y="82"/>
                    </a:lnTo>
                    <a:lnTo>
                      <a:pt x="11" y="80"/>
                    </a:lnTo>
                    <a:lnTo>
                      <a:pt x="13" y="82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16" y="80"/>
                    </a:lnTo>
                    <a:lnTo>
                      <a:pt x="18" y="78"/>
                    </a:lnTo>
                    <a:lnTo>
                      <a:pt x="18" y="78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76"/>
                    </a:lnTo>
                    <a:lnTo>
                      <a:pt x="22" y="74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7" y="76"/>
                    </a:lnTo>
                    <a:lnTo>
                      <a:pt x="29" y="74"/>
                    </a:lnTo>
                    <a:lnTo>
                      <a:pt x="31" y="74"/>
                    </a:lnTo>
                    <a:lnTo>
                      <a:pt x="31" y="76"/>
                    </a:lnTo>
                    <a:lnTo>
                      <a:pt x="31" y="78"/>
                    </a:lnTo>
                    <a:lnTo>
                      <a:pt x="31" y="80"/>
                    </a:lnTo>
                    <a:lnTo>
                      <a:pt x="31" y="82"/>
                    </a:lnTo>
                    <a:lnTo>
                      <a:pt x="32" y="83"/>
                    </a:lnTo>
                    <a:lnTo>
                      <a:pt x="34" y="85"/>
                    </a:lnTo>
                    <a:lnTo>
                      <a:pt x="36" y="87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0" y="82"/>
                    </a:lnTo>
                    <a:lnTo>
                      <a:pt x="40" y="82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3" y="80"/>
                    </a:lnTo>
                    <a:lnTo>
                      <a:pt x="42" y="76"/>
                    </a:lnTo>
                    <a:lnTo>
                      <a:pt x="38" y="74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3" y="73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43" y="74"/>
                    </a:lnTo>
                    <a:lnTo>
                      <a:pt x="47" y="74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51" y="73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52" y="69"/>
                    </a:lnTo>
                    <a:lnTo>
                      <a:pt x="52" y="71"/>
                    </a:lnTo>
                    <a:lnTo>
                      <a:pt x="54" y="73"/>
                    </a:lnTo>
                    <a:lnTo>
                      <a:pt x="56" y="73"/>
                    </a:lnTo>
                    <a:lnTo>
                      <a:pt x="56" y="73"/>
                    </a:lnTo>
                    <a:lnTo>
                      <a:pt x="54" y="67"/>
                    </a:lnTo>
                    <a:lnTo>
                      <a:pt x="54" y="65"/>
                    </a:lnTo>
                    <a:lnTo>
                      <a:pt x="56" y="65"/>
                    </a:lnTo>
                    <a:lnTo>
                      <a:pt x="58" y="67"/>
                    </a:lnTo>
                    <a:lnTo>
                      <a:pt x="56" y="65"/>
                    </a:lnTo>
                    <a:lnTo>
                      <a:pt x="56" y="64"/>
                    </a:lnTo>
                    <a:lnTo>
                      <a:pt x="56" y="62"/>
                    </a:lnTo>
                    <a:lnTo>
                      <a:pt x="58" y="62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1" y="64"/>
                    </a:lnTo>
                    <a:lnTo>
                      <a:pt x="61" y="62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0" y="58"/>
                    </a:lnTo>
                    <a:lnTo>
                      <a:pt x="58" y="55"/>
                    </a:lnTo>
                    <a:lnTo>
                      <a:pt x="56" y="51"/>
                    </a:lnTo>
                    <a:lnTo>
                      <a:pt x="56" y="49"/>
                    </a:lnTo>
                    <a:lnTo>
                      <a:pt x="56" y="47"/>
                    </a:lnTo>
                    <a:lnTo>
                      <a:pt x="54" y="45"/>
                    </a:lnTo>
                    <a:lnTo>
                      <a:pt x="52" y="42"/>
                    </a:lnTo>
                    <a:lnTo>
                      <a:pt x="51" y="40"/>
                    </a:lnTo>
                    <a:lnTo>
                      <a:pt x="49" y="36"/>
                    </a:lnTo>
                    <a:lnTo>
                      <a:pt x="49" y="35"/>
                    </a:lnTo>
                    <a:lnTo>
                      <a:pt x="49" y="33"/>
                    </a:lnTo>
                    <a:lnTo>
                      <a:pt x="51" y="33"/>
                    </a:lnTo>
                    <a:lnTo>
                      <a:pt x="49" y="31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4"/>
                    </a:lnTo>
                    <a:lnTo>
                      <a:pt x="47" y="22"/>
                    </a:lnTo>
                    <a:lnTo>
                      <a:pt x="47" y="22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512"/>
              <p:cNvSpPr>
                <a:spLocks/>
              </p:cNvSpPr>
              <p:nvPr/>
            </p:nvSpPr>
            <p:spPr bwMode="auto">
              <a:xfrm>
                <a:off x="9886999" y="2752923"/>
                <a:ext cx="8169" cy="11275"/>
              </a:xfrm>
              <a:custGeom>
                <a:avLst/>
                <a:gdLst>
                  <a:gd name="T0" fmla="*/ 2 w 3"/>
                  <a:gd name="T1" fmla="*/ 5 h 5"/>
                  <a:gd name="T2" fmla="*/ 3 w 3"/>
                  <a:gd name="T3" fmla="*/ 5 h 5"/>
                  <a:gd name="T4" fmla="*/ 2 w 3"/>
                  <a:gd name="T5" fmla="*/ 3 h 5"/>
                  <a:gd name="T6" fmla="*/ 2 w 3"/>
                  <a:gd name="T7" fmla="*/ 1 h 5"/>
                  <a:gd name="T8" fmla="*/ 0 w 3"/>
                  <a:gd name="T9" fmla="*/ 0 h 5"/>
                  <a:gd name="T10" fmla="*/ 0 w 3"/>
                  <a:gd name="T11" fmla="*/ 1 h 5"/>
                  <a:gd name="T12" fmla="*/ 2 w 3"/>
                  <a:gd name="T13" fmla="*/ 3 h 5"/>
                  <a:gd name="T14" fmla="*/ 2 w 3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3" y="5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513"/>
              <p:cNvSpPr>
                <a:spLocks/>
              </p:cNvSpPr>
              <p:nvPr/>
            </p:nvSpPr>
            <p:spPr bwMode="auto">
              <a:xfrm>
                <a:off x="9843437" y="2854393"/>
                <a:ext cx="43563" cy="40588"/>
              </a:xfrm>
              <a:custGeom>
                <a:avLst/>
                <a:gdLst>
                  <a:gd name="T0" fmla="*/ 5 w 16"/>
                  <a:gd name="T1" fmla="*/ 5 h 18"/>
                  <a:gd name="T2" fmla="*/ 3 w 16"/>
                  <a:gd name="T3" fmla="*/ 3 h 18"/>
                  <a:gd name="T4" fmla="*/ 1 w 16"/>
                  <a:gd name="T5" fmla="*/ 3 h 18"/>
                  <a:gd name="T6" fmla="*/ 1 w 16"/>
                  <a:gd name="T7" fmla="*/ 9 h 18"/>
                  <a:gd name="T8" fmla="*/ 0 w 16"/>
                  <a:gd name="T9" fmla="*/ 11 h 18"/>
                  <a:gd name="T10" fmla="*/ 1 w 16"/>
                  <a:gd name="T11" fmla="*/ 11 h 18"/>
                  <a:gd name="T12" fmla="*/ 1 w 16"/>
                  <a:gd name="T13" fmla="*/ 11 h 18"/>
                  <a:gd name="T14" fmla="*/ 3 w 16"/>
                  <a:gd name="T15" fmla="*/ 13 h 18"/>
                  <a:gd name="T16" fmla="*/ 3 w 16"/>
                  <a:gd name="T17" fmla="*/ 13 h 18"/>
                  <a:gd name="T18" fmla="*/ 7 w 16"/>
                  <a:gd name="T19" fmla="*/ 16 h 18"/>
                  <a:gd name="T20" fmla="*/ 7 w 16"/>
                  <a:gd name="T21" fmla="*/ 16 h 18"/>
                  <a:gd name="T22" fmla="*/ 9 w 16"/>
                  <a:gd name="T23" fmla="*/ 18 h 18"/>
                  <a:gd name="T24" fmla="*/ 10 w 16"/>
                  <a:gd name="T25" fmla="*/ 16 h 18"/>
                  <a:gd name="T26" fmla="*/ 9 w 16"/>
                  <a:gd name="T27" fmla="*/ 16 h 18"/>
                  <a:gd name="T28" fmla="*/ 9 w 16"/>
                  <a:gd name="T29" fmla="*/ 13 h 18"/>
                  <a:gd name="T30" fmla="*/ 9 w 16"/>
                  <a:gd name="T31" fmla="*/ 11 h 18"/>
                  <a:gd name="T32" fmla="*/ 10 w 16"/>
                  <a:gd name="T33" fmla="*/ 9 h 18"/>
                  <a:gd name="T34" fmla="*/ 10 w 16"/>
                  <a:gd name="T35" fmla="*/ 9 h 18"/>
                  <a:gd name="T36" fmla="*/ 14 w 16"/>
                  <a:gd name="T37" fmla="*/ 9 h 18"/>
                  <a:gd name="T38" fmla="*/ 16 w 16"/>
                  <a:gd name="T39" fmla="*/ 11 h 18"/>
                  <a:gd name="T40" fmla="*/ 16 w 16"/>
                  <a:gd name="T41" fmla="*/ 9 h 18"/>
                  <a:gd name="T42" fmla="*/ 16 w 16"/>
                  <a:gd name="T43" fmla="*/ 7 h 18"/>
                  <a:gd name="T44" fmla="*/ 16 w 16"/>
                  <a:gd name="T45" fmla="*/ 7 h 18"/>
                  <a:gd name="T46" fmla="*/ 16 w 16"/>
                  <a:gd name="T47" fmla="*/ 5 h 18"/>
                  <a:gd name="T48" fmla="*/ 16 w 16"/>
                  <a:gd name="T49" fmla="*/ 5 h 18"/>
                  <a:gd name="T50" fmla="*/ 16 w 16"/>
                  <a:gd name="T51" fmla="*/ 3 h 18"/>
                  <a:gd name="T52" fmla="*/ 12 w 16"/>
                  <a:gd name="T53" fmla="*/ 0 h 18"/>
                  <a:gd name="T54" fmla="*/ 12 w 16"/>
                  <a:gd name="T55" fmla="*/ 0 h 18"/>
                  <a:gd name="T56" fmla="*/ 10 w 16"/>
                  <a:gd name="T57" fmla="*/ 0 h 18"/>
                  <a:gd name="T58" fmla="*/ 9 w 16"/>
                  <a:gd name="T59" fmla="*/ 0 h 18"/>
                  <a:gd name="T60" fmla="*/ 7 w 16"/>
                  <a:gd name="T61" fmla="*/ 0 h 18"/>
                  <a:gd name="T62" fmla="*/ 7 w 16"/>
                  <a:gd name="T63" fmla="*/ 2 h 18"/>
                  <a:gd name="T64" fmla="*/ 7 w 16"/>
                  <a:gd name="T65" fmla="*/ 3 h 18"/>
                  <a:gd name="T66" fmla="*/ 5 w 16"/>
                  <a:gd name="T67" fmla="*/ 3 h 18"/>
                  <a:gd name="T68" fmla="*/ 5 w 16"/>
                  <a:gd name="T6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8">
                    <a:moveTo>
                      <a:pt x="5" y="5"/>
                    </a:moveTo>
                    <a:lnTo>
                      <a:pt x="3" y="3"/>
                    </a:lnTo>
                    <a:lnTo>
                      <a:pt x="1" y="3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9" y="18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4" y="9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514"/>
              <p:cNvSpPr>
                <a:spLocks/>
              </p:cNvSpPr>
              <p:nvPr/>
            </p:nvSpPr>
            <p:spPr bwMode="auto">
              <a:xfrm>
                <a:off x="9881554" y="2845375"/>
                <a:ext cx="5445" cy="9020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515"/>
              <p:cNvSpPr>
                <a:spLocks/>
              </p:cNvSpPr>
              <p:nvPr/>
            </p:nvSpPr>
            <p:spPr bwMode="auto">
              <a:xfrm>
                <a:off x="9791705" y="2865668"/>
                <a:ext cx="59899" cy="69903"/>
              </a:xfrm>
              <a:custGeom>
                <a:avLst/>
                <a:gdLst>
                  <a:gd name="T0" fmla="*/ 6 w 22"/>
                  <a:gd name="T1" fmla="*/ 2 h 31"/>
                  <a:gd name="T2" fmla="*/ 4 w 22"/>
                  <a:gd name="T3" fmla="*/ 6 h 31"/>
                  <a:gd name="T4" fmla="*/ 4 w 22"/>
                  <a:gd name="T5" fmla="*/ 6 h 31"/>
                  <a:gd name="T6" fmla="*/ 2 w 22"/>
                  <a:gd name="T7" fmla="*/ 6 h 31"/>
                  <a:gd name="T8" fmla="*/ 0 w 22"/>
                  <a:gd name="T9" fmla="*/ 9 h 31"/>
                  <a:gd name="T10" fmla="*/ 4 w 22"/>
                  <a:gd name="T11" fmla="*/ 11 h 31"/>
                  <a:gd name="T12" fmla="*/ 4 w 22"/>
                  <a:gd name="T13" fmla="*/ 11 h 31"/>
                  <a:gd name="T14" fmla="*/ 6 w 22"/>
                  <a:gd name="T15" fmla="*/ 17 h 31"/>
                  <a:gd name="T16" fmla="*/ 8 w 22"/>
                  <a:gd name="T17" fmla="*/ 13 h 31"/>
                  <a:gd name="T18" fmla="*/ 9 w 22"/>
                  <a:gd name="T19" fmla="*/ 13 h 31"/>
                  <a:gd name="T20" fmla="*/ 6 w 22"/>
                  <a:gd name="T21" fmla="*/ 11 h 31"/>
                  <a:gd name="T22" fmla="*/ 6 w 22"/>
                  <a:gd name="T23" fmla="*/ 9 h 31"/>
                  <a:gd name="T24" fmla="*/ 9 w 22"/>
                  <a:gd name="T25" fmla="*/ 13 h 31"/>
                  <a:gd name="T26" fmla="*/ 11 w 22"/>
                  <a:gd name="T27" fmla="*/ 15 h 31"/>
                  <a:gd name="T28" fmla="*/ 13 w 22"/>
                  <a:gd name="T29" fmla="*/ 18 h 31"/>
                  <a:gd name="T30" fmla="*/ 11 w 22"/>
                  <a:gd name="T31" fmla="*/ 22 h 31"/>
                  <a:gd name="T32" fmla="*/ 15 w 22"/>
                  <a:gd name="T33" fmla="*/ 26 h 31"/>
                  <a:gd name="T34" fmla="*/ 17 w 22"/>
                  <a:gd name="T35" fmla="*/ 29 h 31"/>
                  <a:gd name="T36" fmla="*/ 19 w 22"/>
                  <a:gd name="T37" fmla="*/ 27 h 31"/>
                  <a:gd name="T38" fmla="*/ 17 w 22"/>
                  <a:gd name="T39" fmla="*/ 24 h 31"/>
                  <a:gd name="T40" fmla="*/ 17 w 22"/>
                  <a:gd name="T41" fmla="*/ 26 h 31"/>
                  <a:gd name="T42" fmla="*/ 19 w 22"/>
                  <a:gd name="T43" fmla="*/ 29 h 31"/>
                  <a:gd name="T44" fmla="*/ 20 w 22"/>
                  <a:gd name="T45" fmla="*/ 31 h 31"/>
                  <a:gd name="T46" fmla="*/ 20 w 22"/>
                  <a:gd name="T47" fmla="*/ 27 h 31"/>
                  <a:gd name="T48" fmla="*/ 22 w 22"/>
                  <a:gd name="T49" fmla="*/ 27 h 31"/>
                  <a:gd name="T50" fmla="*/ 20 w 22"/>
                  <a:gd name="T51" fmla="*/ 18 h 31"/>
                  <a:gd name="T52" fmla="*/ 20 w 22"/>
                  <a:gd name="T53" fmla="*/ 15 h 31"/>
                  <a:gd name="T54" fmla="*/ 20 w 22"/>
                  <a:gd name="T55" fmla="*/ 11 h 31"/>
                  <a:gd name="T56" fmla="*/ 19 w 22"/>
                  <a:gd name="T57" fmla="*/ 8 h 31"/>
                  <a:gd name="T58" fmla="*/ 15 w 22"/>
                  <a:gd name="T59" fmla="*/ 6 h 31"/>
                  <a:gd name="T60" fmla="*/ 13 w 22"/>
                  <a:gd name="T61" fmla="*/ 4 h 31"/>
                  <a:gd name="T62" fmla="*/ 11 w 22"/>
                  <a:gd name="T63" fmla="*/ 4 h 31"/>
                  <a:gd name="T64" fmla="*/ 8 w 22"/>
                  <a:gd name="T65" fmla="*/ 2 h 31"/>
                  <a:gd name="T66" fmla="*/ 6 w 22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31">
                    <a:moveTo>
                      <a:pt x="6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6" y="17"/>
                    </a:lnTo>
                    <a:lnTo>
                      <a:pt x="6" y="15"/>
                    </a:lnTo>
                    <a:lnTo>
                      <a:pt x="8" y="13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3" y="18"/>
                    </a:lnTo>
                    <a:lnTo>
                      <a:pt x="11" y="20"/>
                    </a:lnTo>
                    <a:lnTo>
                      <a:pt x="11" y="22"/>
                    </a:lnTo>
                    <a:lnTo>
                      <a:pt x="13" y="24"/>
                    </a:lnTo>
                    <a:lnTo>
                      <a:pt x="15" y="26"/>
                    </a:lnTo>
                    <a:lnTo>
                      <a:pt x="15" y="27"/>
                    </a:lnTo>
                    <a:lnTo>
                      <a:pt x="17" y="29"/>
                    </a:lnTo>
                    <a:lnTo>
                      <a:pt x="19" y="29"/>
                    </a:lnTo>
                    <a:lnTo>
                      <a:pt x="19" y="27"/>
                    </a:lnTo>
                    <a:lnTo>
                      <a:pt x="17" y="26"/>
                    </a:lnTo>
                    <a:lnTo>
                      <a:pt x="17" y="24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9" y="26"/>
                    </a:lnTo>
                    <a:lnTo>
                      <a:pt x="19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2" y="29"/>
                    </a:lnTo>
                    <a:lnTo>
                      <a:pt x="20" y="27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4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20" y="15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19" y="9"/>
                    </a:lnTo>
                    <a:lnTo>
                      <a:pt x="19" y="8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516"/>
              <p:cNvSpPr>
                <a:spLocks/>
              </p:cNvSpPr>
              <p:nvPr/>
            </p:nvSpPr>
            <p:spPr bwMode="auto">
              <a:xfrm>
                <a:off x="9813486" y="2904001"/>
                <a:ext cx="2724" cy="6765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1 w 1"/>
                  <a:gd name="T5" fmla="*/ 1 h 3"/>
                  <a:gd name="T6" fmla="*/ 1 w 1"/>
                  <a:gd name="T7" fmla="*/ 3 h 3"/>
                  <a:gd name="T8" fmla="*/ 1 w 1"/>
                  <a:gd name="T9" fmla="*/ 0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517"/>
              <p:cNvSpPr>
                <a:spLocks/>
              </p:cNvSpPr>
              <p:nvPr/>
            </p:nvSpPr>
            <p:spPr bwMode="auto">
              <a:xfrm>
                <a:off x="9857049" y="2944589"/>
                <a:ext cx="5445" cy="676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518"/>
              <p:cNvSpPr>
                <a:spLocks/>
              </p:cNvSpPr>
              <p:nvPr/>
            </p:nvSpPr>
            <p:spPr bwMode="auto">
              <a:xfrm>
                <a:off x="9846158" y="2951353"/>
                <a:ext cx="10891" cy="4509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0 h 2"/>
                  <a:gd name="T8" fmla="*/ 2 w 4"/>
                  <a:gd name="T9" fmla="*/ 2 h 2"/>
                  <a:gd name="T10" fmla="*/ 4 w 4"/>
                  <a:gd name="T11" fmla="*/ 2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519"/>
              <p:cNvSpPr>
                <a:spLocks/>
              </p:cNvSpPr>
              <p:nvPr/>
            </p:nvSpPr>
            <p:spPr bwMode="auto">
              <a:xfrm>
                <a:off x="9783537" y="2899492"/>
                <a:ext cx="5445" cy="4509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520"/>
              <p:cNvSpPr>
                <a:spLocks/>
              </p:cNvSpPr>
              <p:nvPr/>
            </p:nvSpPr>
            <p:spPr bwMode="auto">
              <a:xfrm>
                <a:off x="9783537" y="2890472"/>
                <a:ext cx="5445" cy="4509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521"/>
              <p:cNvSpPr>
                <a:spLocks/>
              </p:cNvSpPr>
              <p:nvPr/>
            </p:nvSpPr>
            <p:spPr bwMode="auto">
              <a:xfrm>
                <a:off x="9788982" y="2870177"/>
                <a:ext cx="0" cy="4509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522"/>
              <p:cNvSpPr>
                <a:spLocks/>
              </p:cNvSpPr>
              <p:nvPr/>
            </p:nvSpPr>
            <p:spPr bwMode="auto">
              <a:xfrm>
                <a:off x="9837991" y="3037040"/>
                <a:ext cx="8169" cy="18039"/>
              </a:xfrm>
              <a:custGeom>
                <a:avLst/>
                <a:gdLst>
                  <a:gd name="T0" fmla="*/ 0 w 3"/>
                  <a:gd name="T1" fmla="*/ 4 h 8"/>
                  <a:gd name="T2" fmla="*/ 0 w 3"/>
                  <a:gd name="T3" fmla="*/ 6 h 8"/>
                  <a:gd name="T4" fmla="*/ 2 w 3"/>
                  <a:gd name="T5" fmla="*/ 8 h 8"/>
                  <a:gd name="T6" fmla="*/ 2 w 3"/>
                  <a:gd name="T7" fmla="*/ 8 h 8"/>
                  <a:gd name="T8" fmla="*/ 2 w 3"/>
                  <a:gd name="T9" fmla="*/ 6 h 8"/>
                  <a:gd name="T10" fmla="*/ 2 w 3"/>
                  <a:gd name="T11" fmla="*/ 6 h 8"/>
                  <a:gd name="T12" fmla="*/ 2 w 3"/>
                  <a:gd name="T13" fmla="*/ 6 h 8"/>
                  <a:gd name="T14" fmla="*/ 2 w 3"/>
                  <a:gd name="T15" fmla="*/ 4 h 8"/>
                  <a:gd name="T16" fmla="*/ 3 w 3"/>
                  <a:gd name="T17" fmla="*/ 4 h 8"/>
                  <a:gd name="T18" fmla="*/ 3 w 3"/>
                  <a:gd name="T19" fmla="*/ 0 h 8"/>
                  <a:gd name="T20" fmla="*/ 2 w 3"/>
                  <a:gd name="T21" fmla="*/ 0 h 8"/>
                  <a:gd name="T22" fmla="*/ 2 w 3"/>
                  <a:gd name="T23" fmla="*/ 0 h 8"/>
                  <a:gd name="T24" fmla="*/ 2 w 3"/>
                  <a:gd name="T25" fmla="*/ 2 h 8"/>
                  <a:gd name="T26" fmla="*/ 0 w 3"/>
                  <a:gd name="T27" fmla="*/ 2 h 8"/>
                  <a:gd name="T28" fmla="*/ 2 w 3"/>
                  <a:gd name="T29" fmla="*/ 4 h 8"/>
                  <a:gd name="T30" fmla="*/ 0 w 3"/>
                  <a:gd name="T31" fmla="*/ 4 h 8"/>
                  <a:gd name="T32" fmla="*/ 0 w 3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8">
                    <a:moveTo>
                      <a:pt x="0" y="4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Rectangle 523"/>
              <p:cNvSpPr>
                <a:spLocks noChangeArrowheads="1"/>
              </p:cNvSpPr>
              <p:nvPr/>
            </p:nvSpPr>
            <p:spPr bwMode="auto">
              <a:xfrm>
                <a:off x="9846158" y="3012236"/>
                <a:ext cx="2724" cy="2256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524"/>
              <p:cNvSpPr>
                <a:spLocks/>
              </p:cNvSpPr>
              <p:nvPr/>
            </p:nvSpPr>
            <p:spPr bwMode="auto">
              <a:xfrm>
                <a:off x="9846158" y="3012236"/>
                <a:ext cx="0" cy="4509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525"/>
              <p:cNvSpPr>
                <a:spLocks/>
              </p:cNvSpPr>
              <p:nvPr/>
            </p:nvSpPr>
            <p:spPr bwMode="auto">
              <a:xfrm>
                <a:off x="9846158" y="2996451"/>
                <a:ext cx="10891" cy="902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2 w 4"/>
                  <a:gd name="T7" fmla="*/ 4 h 4"/>
                  <a:gd name="T8" fmla="*/ 2 w 4"/>
                  <a:gd name="T9" fmla="*/ 4 h 4"/>
                  <a:gd name="T10" fmla="*/ 2 w 4"/>
                  <a:gd name="T11" fmla="*/ 2 h 4"/>
                  <a:gd name="T12" fmla="*/ 4 w 4"/>
                  <a:gd name="T13" fmla="*/ 2 h 4"/>
                  <a:gd name="T14" fmla="*/ 4 w 4"/>
                  <a:gd name="T15" fmla="*/ 0 h 4"/>
                  <a:gd name="T16" fmla="*/ 2 w 4"/>
                  <a:gd name="T17" fmla="*/ 0 h 4"/>
                  <a:gd name="T18" fmla="*/ 2 w 4"/>
                  <a:gd name="T19" fmla="*/ 0 h 4"/>
                  <a:gd name="T20" fmla="*/ 0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526"/>
              <p:cNvSpPr>
                <a:spLocks/>
              </p:cNvSpPr>
              <p:nvPr/>
            </p:nvSpPr>
            <p:spPr bwMode="auto">
              <a:xfrm>
                <a:off x="9930562" y="2608609"/>
                <a:ext cx="5445" cy="4509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529"/>
              <p:cNvSpPr>
                <a:spLocks/>
              </p:cNvSpPr>
              <p:nvPr/>
            </p:nvSpPr>
            <p:spPr bwMode="auto">
              <a:xfrm>
                <a:off x="10483267" y="3747332"/>
                <a:ext cx="5445" cy="902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  <a:gd name="T14" fmla="*/ 2 w 2"/>
                  <a:gd name="T15" fmla="*/ 4 h 4"/>
                  <a:gd name="T16" fmla="*/ 2 w 2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530"/>
              <p:cNvSpPr>
                <a:spLocks/>
              </p:cNvSpPr>
              <p:nvPr/>
            </p:nvSpPr>
            <p:spPr bwMode="auto">
              <a:xfrm>
                <a:off x="10496882" y="3751841"/>
                <a:ext cx="35396" cy="24804"/>
              </a:xfrm>
              <a:custGeom>
                <a:avLst/>
                <a:gdLst>
                  <a:gd name="T0" fmla="*/ 4 w 13"/>
                  <a:gd name="T1" fmla="*/ 5 h 11"/>
                  <a:gd name="T2" fmla="*/ 6 w 13"/>
                  <a:gd name="T3" fmla="*/ 5 h 11"/>
                  <a:gd name="T4" fmla="*/ 6 w 13"/>
                  <a:gd name="T5" fmla="*/ 5 h 11"/>
                  <a:gd name="T6" fmla="*/ 8 w 13"/>
                  <a:gd name="T7" fmla="*/ 5 h 11"/>
                  <a:gd name="T8" fmla="*/ 9 w 13"/>
                  <a:gd name="T9" fmla="*/ 9 h 11"/>
                  <a:gd name="T10" fmla="*/ 11 w 13"/>
                  <a:gd name="T11" fmla="*/ 11 h 11"/>
                  <a:gd name="T12" fmla="*/ 13 w 13"/>
                  <a:gd name="T13" fmla="*/ 11 h 11"/>
                  <a:gd name="T14" fmla="*/ 11 w 13"/>
                  <a:gd name="T15" fmla="*/ 9 h 11"/>
                  <a:gd name="T16" fmla="*/ 11 w 13"/>
                  <a:gd name="T17" fmla="*/ 7 h 11"/>
                  <a:gd name="T18" fmla="*/ 9 w 13"/>
                  <a:gd name="T19" fmla="*/ 7 h 11"/>
                  <a:gd name="T20" fmla="*/ 6 w 13"/>
                  <a:gd name="T21" fmla="*/ 4 h 11"/>
                  <a:gd name="T22" fmla="*/ 6 w 13"/>
                  <a:gd name="T23" fmla="*/ 4 h 11"/>
                  <a:gd name="T24" fmla="*/ 4 w 13"/>
                  <a:gd name="T25" fmla="*/ 2 h 11"/>
                  <a:gd name="T26" fmla="*/ 2 w 13"/>
                  <a:gd name="T27" fmla="*/ 0 h 11"/>
                  <a:gd name="T28" fmla="*/ 0 w 13"/>
                  <a:gd name="T29" fmla="*/ 0 h 11"/>
                  <a:gd name="T30" fmla="*/ 0 w 13"/>
                  <a:gd name="T31" fmla="*/ 2 h 11"/>
                  <a:gd name="T32" fmla="*/ 2 w 13"/>
                  <a:gd name="T33" fmla="*/ 2 h 11"/>
                  <a:gd name="T34" fmla="*/ 4 w 13"/>
                  <a:gd name="T3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1">
                    <a:moveTo>
                      <a:pt x="4" y="5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9" y="9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531"/>
              <p:cNvSpPr>
                <a:spLocks/>
              </p:cNvSpPr>
              <p:nvPr/>
            </p:nvSpPr>
            <p:spPr bwMode="auto">
              <a:xfrm>
                <a:off x="10532275" y="3781154"/>
                <a:ext cx="13615" cy="27059"/>
              </a:xfrm>
              <a:custGeom>
                <a:avLst/>
                <a:gdLst>
                  <a:gd name="T0" fmla="*/ 2 w 5"/>
                  <a:gd name="T1" fmla="*/ 7 h 12"/>
                  <a:gd name="T2" fmla="*/ 4 w 5"/>
                  <a:gd name="T3" fmla="*/ 12 h 12"/>
                  <a:gd name="T4" fmla="*/ 4 w 5"/>
                  <a:gd name="T5" fmla="*/ 12 h 12"/>
                  <a:gd name="T6" fmla="*/ 5 w 5"/>
                  <a:gd name="T7" fmla="*/ 10 h 12"/>
                  <a:gd name="T8" fmla="*/ 5 w 5"/>
                  <a:gd name="T9" fmla="*/ 9 h 12"/>
                  <a:gd name="T10" fmla="*/ 5 w 5"/>
                  <a:gd name="T11" fmla="*/ 7 h 12"/>
                  <a:gd name="T12" fmla="*/ 5 w 5"/>
                  <a:gd name="T13" fmla="*/ 5 h 12"/>
                  <a:gd name="T14" fmla="*/ 5 w 5"/>
                  <a:gd name="T15" fmla="*/ 3 h 12"/>
                  <a:gd name="T16" fmla="*/ 5 w 5"/>
                  <a:gd name="T17" fmla="*/ 1 h 12"/>
                  <a:gd name="T18" fmla="*/ 4 w 5"/>
                  <a:gd name="T19" fmla="*/ 1 h 12"/>
                  <a:gd name="T20" fmla="*/ 2 w 5"/>
                  <a:gd name="T21" fmla="*/ 1 h 12"/>
                  <a:gd name="T22" fmla="*/ 2 w 5"/>
                  <a:gd name="T23" fmla="*/ 0 h 12"/>
                  <a:gd name="T24" fmla="*/ 0 w 5"/>
                  <a:gd name="T25" fmla="*/ 0 h 12"/>
                  <a:gd name="T26" fmla="*/ 2 w 5"/>
                  <a:gd name="T27" fmla="*/ 1 h 12"/>
                  <a:gd name="T28" fmla="*/ 2 w 5"/>
                  <a:gd name="T2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2">
                    <a:moveTo>
                      <a:pt x="2" y="7"/>
                    </a:moveTo>
                    <a:lnTo>
                      <a:pt x="4" y="12"/>
                    </a:lnTo>
                    <a:lnTo>
                      <a:pt x="4" y="12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532"/>
              <p:cNvSpPr>
                <a:spLocks/>
              </p:cNvSpPr>
              <p:nvPr/>
            </p:nvSpPr>
            <p:spPr bwMode="auto">
              <a:xfrm>
                <a:off x="10532275" y="3776645"/>
                <a:ext cx="0" cy="4509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533"/>
              <p:cNvSpPr>
                <a:spLocks/>
              </p:cNvSpPr>
              <p:nvPr/>
            </p:nvSpPr>
            <p:spPr bwMode="auto">
              <a:xfrm>
                <a:off x="10409755" y="3817233"/>
                <a:ext cx="5445" cy="676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2 w 2"/>
                  <a:gd name="T11" fmla="*/ 2 h 3"/>
                  <a:gd name="T12" fmla="*/ 2 w 2"/>
                  <a:gd name="T13" fmla="*/ 0 h 3"/>
                  <a:gd name="T14" fmla="*/ 0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534"/>
              <p:cNvSpPr>
                <a:spLocks/>
              </p:cNvSpPr>
              <p:nvPr/>
            </p:nvSpPr>
            <p:spPr bwMode="auto">
              <a:xfrm>
                <a:off x="10423369" y="3823998"/>
                <a:ext cx="10891" cy="902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  <a:gd name="T12" fmla="*/ 2 w 4"/>
                  <a:gd name="T13" fmla="*/ 2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535"/>
              <p:cNvSpPr>
                <a:spLocks/>
              </p:cNvSpPr>
              <p:nvPr/>
            </p:nvSpPr>
            <p:spPr bwMode="auto">
              <a:xfrm>
                <a:off x="10439705" y="3792429"/>
                <a:ext cx="92572" cy="54117"/>
              </a:xfrm>
              <a:custGeom>
                <a:avLst/>
                <a:gdLst>
                  <a:gd name="T0" fmla="*/ 1 w 34"/>
                  <a:gd name="T1" fmla="*/ 18 h 24"/>
                  <a:gd name="T2" fmla="*/ 3 w 34"/>
                  <a:gd name="T3" fmla="*/ 20 h 24"/>
                  <a:gd name="T4" fmla="*/ 5 w 34"/>
                  <a:gd name="T5" fmla="*/ 22 h 24"/>
                  <a:gd name="T6" fmla="*/ 7 w 34"/>
                  <a:gd name="T7" fmla="*/ 22 h 24"/>
                  <a:gd name="T8" fmla="*/ 9 w 34"/>
                  <a:gd name="T9" fmla="*/ 22 h 24"/>
                  <a:gd name="T10" fmla="*/ 10 w 34"/>
                  <a:gd name="T11" fmla="*/ 24 h 24"/>
                  <a:gd name="T12" fmla="*/ 12 w 34"/>
                  <a:gd name="T13" fmla="*/ 24 h 24"/>
                  <a:gd name="T14" fmla="*/ 14 w 34"/>
                  <a:gd name="T15" fmla="*/ 24 h 24"/>
                  <a:gd name="T16" fmla="*/ 16 w 34"/>
                  <a:gd name="T17" fmla="*/ 24 h 24"/>
                  <a:gd name="T18" fmla="*/ 18 w 34"/>
                  <a:gd name="T19" fmla="*/ 24 h 24"/>
                  <a:gd name="T20" fmla="*/ 20 w 34"/>
                  <a:gd name="T21" fmla="*/ 24 h 24"/>
                  <a:gd name="T22" fmla="*/ 23 w 34"/>
                  <a:gd name="T23" fmla="*/ 20 h 24"/>
                  <a:gd name="T24" fmla="*/ 25 w 34"/>
                  <a:gd name="T25" fmla="*/ 18 h 24"/>
                  <a:gd name="T26" fmla="*/ 27 w 34"/>
                  <a:gd name="T27" fmla="*/ 16 h 24"/>
                  <a:gd name="T28" fmla="*/ 27 w 34"/>
                  <a:gd name="T29" fmla="*/ 16 h 24"/>
                  <a:gd name="T30" fmla="*/ 29 w 34"/>
                  <a:gd name="T31" fmla="*/ 16 h 24"/>
                  <a:gd name="T32" fmla="*/ 30 w 34"/>
                  <a:gd name="T33" fmla="*/ 16 h 24"/>
                  <a:gd name="T34" fmla="*/ 30 w 34"/>
                  <a:gd name="T35" fmla="*/ 13 h 24"/>
                  <a:gd name="T36" fmla="*/ 30 w 34"/>
                  <a:gd name="T37" fmla="*/ 11 h 24"/>
                  <a:gd name="T38" fmla="*/ 32 w 34"/>
                  <a:gd name="T39" fmla="*/ 9 h 24"/>
                  <a:gd name="T40" fmla="*/ 32 w 34"/>
                  <a:gd name="T41" fmla="*/ 9 h 24"/>
                  <a:gd name="T42" fmla="*/ 32 w 34"/>
                  <a:gd name="T43" fmla="*/ 7 h 24"/>
                  <a:gd name="T44" fmla="*/ 34 w 34"/>
                  <a:gd name="T45" fmla="*/ 5 h 24"/>
                  <a:gd name="T46" fmla="*/ 34 w 34"/>
                  <a:gd name="T47" fmla="*/ 4 h 24"/>
                  <a:gd name="T48" fmla="*/ 32 w 34"/>
                  <a:gd name="T49" fmla="*/ 2 h 24"/>
                  <a:gd name="T50" fmla="*/ 32 w 34"/>
                  <a:gd name="T51" fmla="*/ 0 h 24"/>
                  <a:gd name="T52" fmla="*/ 30 w 34"/>
                  <a:gd name="T53" fmla="*/ 0 h 24"/>
                  <a:gd name="T54" fmla="*/ 30 w 34"/>
                  <a:gd name="T55" fmla="*/ 2 h 24"/>
                  <a:gd name="T56" fmla="*/ 29 w 34"/>
                  <a:gd name="T57" fmla="*/ 2 h 24"/>
                  <a:gd name="T58" fmla="*/ 29 w 34"/>
                  <a:gd name="T59" fmla="*/ 0 h 24"/>
                  <a:gd name="T60" fmla="*/ 27 w 34"/>
                  <a:gd name="T61" fmla="*/ 2 h 24"/>
                  <a:gd name="T62" fmla="*/ 27 w 34"/>
                  <a:gd name="T63" fmla="*/ 2 h 24"/>
                  <a:gd name="T64" fmla="*/ 27 w 34"/>
                  <a:gd name="T65" fmla="*/ 4 h 24"/>
                  <a:gd name="T66" fmla="*/ 27 w 34"/>
                  <a:gd name="T67" fmla="*/ 5 h 24"/>
                  <a:gd name="T68" fmla="*/ 27 w 34"/>
                  <a:gd name="T69" fmla="*/ 7 h 24"/>
                  <a:gd name="T70" fmla="*/ 27 w 34"/>
                  <a:gd name="T71" fmla="*/ 9 h 24"/>
                  <a:gd name="T72" fmla="*/ 25 w 34"/>
                  <a:gd name="T73" fmla="*/ 9 h 24"/>
                  <a:gd name="T74" fmla="*/ 23 w 34"/>
                  <a:gd name="T75" fmla="*/ 11 h 24"/>
                  <a:gd name="T76" fmla="*/ 21 w 34"/>
                  <a:gd name="T77" fmla="*/ 14 h 24"/>
                  <a:gd name="T78" fmla="*/ 20 w 34"/>
                  <a:gd name="T79" fmla="*/ 14 h 24"/>
                  <a:gd name="T80" fmla="*/ 18 w 34"/>
                  <a:gd name="T81" fmla="*/ 14 h 24"/>
                  <a:gd name="T82" fmla="*/ 18 w 34"/>
                  <a:gd name="T83" fmla="*/ 14 h 24"/>
                  <a:gd name="T84" fmla="*/ 16 w 34"/>
                  <a:gd name="T85" fmla="*/ 14 h 24"/>
                  <a:gd name="T86" fmla="*/ 14 w 34"/>
                  <a:gd name="T87" fmla="*/ 14 h 24"/>
                  <a:gd name="T88" fmla="*/ 14 w 34"/>
                  <a:gd name="T89" fmla="*/ 14 h 24"/>
                  <a:gd name="T90" fmla="*/ 14 w 34"/>
                  <a:gd name="T91" fmla="*/ 11 h 24"/>
                  <a:gd name="T92" fmla="*/ 14 w 34"/>
                  <a:gd name="T93" fmla="*/ 11 h 24"/>
                  <a:gd name="T94" fmla="*/ 14 w 34"/>
                  <a:gd name="T95" fmla="*/ 11 h 24"/>
                  <a:gd name="T96" fmla="*/ 14 w 34"/>
                  <a:gd name="T97" fmla="*/ 11 h 24"/>
                  <a:gd name="T98" fmla="*/ 12 w 34"/>
                  <a:gd name="T99" fmla="*/ 11 h 24"/>
                  <a:gd name="T100" fmla="*/ 12 w 34"/>
                  <a:gd name="T101" fmla="*/ 13 h 24"/>
                  <a:gd name="T102" fmla="*/ 12 w 34"/>
                  <a:gd name="T103" fmla="*/ 14 h 24"/>
                  <a:gd name="T104" fmla="*/ 10 w 34"/>
                  <a:gd name="T105" fmla="*/ 14 h 24"/>
                  <a:gd name="T106" fmla="*/ 7 w 34"/>
                  <a:gd name="T107" fmla="*/ 14 h 24"/>
                  <a:gd name="T108" fmla="*/ 1 w 34"/>
                  <a:gd name="T109" fmla="*/ 14 h 24"/>
                  <a:gd name="T110" fmla="*/ 0 w 34"/>
                  <a:gd name="T111" fmla="*/ 14 h 24"/>
                  <a:gd name="T112" fmla="*/ 0 w 34"/>
                  <a:gd name="T113" fmla="*/ 14 h 24"/>
                  <a:gd name="T114" fmla="*/ 0 w 34"/>
                  <a:gd name="T115" fmla="*/ 16 h 24"/>
                  <a:gd name="T116" fmla="*/ 1 w 34"/>
                  <a:gd name="T11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" h="24">
                    <a:moveTo>
                      <a:pt x="1" y="18"/>
                    </a:moveTo>
                    <a:lnTo>
                      <a:pt x="3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23" y="20"/>
                    </a:lnTo>
                    <a:lnTo>
                      <a:pt x="25" y="18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30" y="11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7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0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5" y="9"/>
                    </a:lnTo>
                    <a:lnTo>
                      <a:pt x="23" y="11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6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2" y="13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536"/>
              <p:cNvSpPr>
                <a:spLocks/>
              </p:cNvSpPr>
              <p:nvPr/>
            </p:nvSpPr>
            <p:spPr bwMode="auto">
              <a:xfrm>
                <a:off x="10518663" y="3914194"/>
                <a:ext cx="8169" cy="902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1 w 3"/>
                  <a:gd name="T5" fmla="*/ 4 h 4"/>
                  <a:gd name="T6" fmla="*/ 3 w 3"/>
                  <a:gd name="T7" fmla="*/ 4 h 4"/>
                  <a:gd name="T8" fmla="*/ 3 w 3"/>
                  <a:gd name="T9" fmla="*/ 2 h 4"/>
                  <a:gd name="T10" fmla="*/ 1 w 3"/>
                  <a:gd name="T11" fmla="*/ 2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537"/>
              <p:cNvSpPr>
                <a:spLocks/>
              </p:cNvSpPr>
              <p:nvPr/>
            </p:nvSpPr>
            <p:spPr bwMode="auto">
              <a:xfrm>
                <a:off x="10472377" y="3923213"/>
                <a:ext cx="5445" cy="9020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0 h 4"/>
                  <a:gd name="T8" fmla="*/ 0 w 2"/>
                  <a:gd name="T9" fmla="*/ 4 h 4"/>
                  <a:gd name="T10" fmla="*/ 2 w 2"/>
                  <a:gd name="T11" fmla="*/ 4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538"/>
              <p:cNvSpPr>
                <a:spLocks/>
              </p:cNvSpPr>
              <p:nvPr/>
            </p:nvSpPr>
            <p:spPr bwMode="auto">
              <a:xfrm>
                <a:off x="10477822" y="3934488"/>
                <a:ext cx="5445" cy="902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2 h 4"/>
                  <a:gd name="T8" fmla="*/ 0 w 2"/>
                  <a:gd name="T9" fmla="*/ 2 h 4"/>
                  <a:gd name="T10" fmla="*/ 0 w 2"/>
                  <a:gd name="T11" fmla="*/ 0 h 4"/>
                  <a:gd name="T12" fmla="*/ 0 w 2"/>
                  <a:gd name="T13" fmla="*/ 2 h 4"/>
                  <a:gd name="T14" fmla="*/ 2 w 2"/>
                  <a:gd name="T15" fmla="*/ 4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539"/>
              <p:cNvSpPr>
                <a:spLocks/>
              </p:cNvSpPr>
              <p:nvPr/>
            </p:nvSpPr>
            <p:spPr bwMode="auto">
              <a:xfrm>
                <a:off x="10575839" y="3812722"/>
                <a:ext cx="0" cy="11275"/>
              </a:xfrm>
              <a:custGeom>
                <a:avLst/>
                <a:gdLst>
                  <a:gd name="T0" fmla="*/ 2 h 5"/>
                  <a:gd name="T1" fmla="*/ 0 h 5"/>
                  <a:gd name="T2" fmla="*/ 2 h 5"/>
                  <a:gd name="T3" fmla="*/ 5 h 5"/>
                  <a:gd name="T4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540"/>
              <p:cNvSpPr>
                <a:spLocks/>
              </p:cNvSpPr>
              <p:nvPr/>
            </p:nvSpPr>
            <p:spPr bwMode="auto">
              <a:xfrm>
                <a:off x="9998629" y="3963801"/>
                <a:ext cx="16336" cy="9020"/>
              </a:xfrm>
              <a:custGeom>
                <a:avLst/>
                <a:gdLst>
                  <a:gd name="T0" fmla="*/ 4 w 6"/>
                  <a:gd name="T1" fmla="*/ 0 h 4"/>
                  <a:gd name="T2" fmla="*/ 2 w 6"/>
                  <a:gd name="T3" fmla="*/ 0 h 4"/>
                  <a:gd name="T4" fmla="*/ 2 w 6"/>
                  <a:gd name="T5" fmla="*/ 2 h 4"/>
                  <a:gd name="T6" fmla="*/ 0 w 6"/>
                  <a:gd name="T7" fmla="*/ 4 h 4"/>
                  <a:gd name="T8" fmla="*/ 0 w 6"/>
                  <a:gd name="T9" fmla="*/ 4 h 4"/>
                  <a:gd name="T10" fmla="*/ 2 w 6"/>
                  <a:gd name="T11" fmla="*/ 4 h 4"/>
                  <a:gd name="T12" fmla="*/ 6 w 6"/>
                  <a:gd name="T13" fmla="*/ 4 h 4"/>
                  <a:gd name="T14" fmla="*/ 4 w 6"/>
                  <a:gd name="T15" fmla="*/ 4 h 4"/>
                  <a:gd name="T16" fmla="*/ 4 w 6"/>
                  <a:gd name="T17" fmla="*/ 2 h 4"/>
                  <a:gd name="T18" fmla="*/ 4 w 6"/>
                  <a:gd name="T19" fmla="*/ 0 h 4"/>
                  <a:gd name="T20" fmla="*/ 4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541"/>
              <p:cNvSpPr>
                <a:spLocks/>
              </p:cNvSpPr>
              <p:nvPr/>
            </p:nvSpPr>
            <p:spPr bwMode="auto">
              <a:xfrm>
                <a:off x="10009519" y="3959292"/>
                <a:ext cx="544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542"/>
              <p:cNvSpPr>
                <a:spLocks/>
              </p:cNvSpPr>
              <p:nvPr/>
            </p:nvSpPr>
            <p:spPr bwMode="auto">
              <a:xfrm>
                <a:off x="10014965" y="3959292"/>
                <a:ext cx="19060" cy="15785"/>
              </a:xfrm>
              <a:custGeom>
                <a:avLst/>
                <a:gdLst>
                  <a:gd name="T0" fmla="*/ 2 w 7"/>
                  <a:gd name="T1" fmla="*/ 6 h 7"/>
                  <a:gd name="T2" fmla="*/ 2 w 7"/>
                  <a:gd name="T3" fmla="*/ 7 h 7"/>
                  <a:gd name="T4" fmla="*/ 4 w 7"/>
                  <a:gd name="T5" fmla="*/ 7 h 7"/>
                  <a:gd name="T6" fmla="*/ 5 w 7"/>
                  <a:gd name="T7" fmla="*/ 6 h 7"/>
                  <a:gd name="T8" fmla="*/ 7 w 7"/>
                  <a:gd name="T9" fmla="*/ 4 h 7"/>
                  <a:gd name="T10" fmla="*/ 7 w 7"/>
                  <a:gd name="T11" fmla="*/ 2 h 7"/>
                  <a:gd name="T12" fmla="*/ 7 w 7"/>
                  <a:gd name="T13" fmla="*/ 0 h 7"/>
                  <a:gd name="T14" fmla="*/ 7 w 7"/>
                  <a:gd name="T15" fmla="*/ 0 h 7"/>
                  <a:gd name="T16" fmla="*/ 4 w 7"/>
                  <a:gd name="T17" fmla="*/ 2 h 7"/>
                  <a:gd name="T18" fmla="*/ 4 w 7"/>
                  <a:gd name="T19" fmla="*/ 2 h 7"/>
                  <a:gd name="T20" fmla="*/ 2 w 7"/>
                  <a:gd name="T21" fmla="*/ 2 h 7"/>
                  <a:gd name="T22" fmla="*/ 0 w 7"/>
                  <a:gd name="T23" fmla="*/ 2 h 7"/>
                  <a:gd name="T24" fmla="*/ 0 w 7"/>
                  <a:gd name="T25" fmla="*/ 2 h 7"/>
                  <a:gd name="T26" fmla="*/ 0 w 7"/>
                  <a:gd name="T27" fmla="*/ 0 h 7"/>
                  <a:gd name="T28" fmla="*/ 0 w 7"/>
                  <a:gd name="T29" fmla="*/ 4 h 7"/>
                  <a:gd name="T30" fmla="*/ 2 w 7"/>
                  <a:gd name="T3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2" y="6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543"/>
              <p:cNvSpPr>
                <a:spLocks/>
              </p:cNvSpPr>
              <p:nvPr/>
            </p:nvSpPr>
            <p:spPr bwMode="auto">
              <a:xfrm>
                <a:off x="10148378" y="3959292"/>
                <a:ext cx="5445" cy="902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2 h 4"/>
                  <a:gd name="T8" fmla="*/ 2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544"/>
              <p:cNvSpPr>
                <a:spLocks/>
              </p:cNvSpPr>
              <p:nvPr/>
            </p:nvSpPr>
            <p:spPr bwMode="auto">
              <a:xfrm>
                <a:off x="10129318" y="4024684"/>
                <a:ext cx="13615" cy="13529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4 h 6"/>
                  <a:gd name="T4" fmla="*/ 1 w 5"/>
                  <a:gd name="T5" fmla="*/ 6 h 6"/>
                  <a:gd name="T6" fmla="*/ 3 w 5"/>
                  <a:gd name="T7" fmla="*/ 6 h 6"/>
                  <a:gd name="T8" fmla="*/ 3 w 5"/>
                  <a:gd name="T9" fmla="*/ 6 h 6"/>
                  <a:gd name="T10" fmla="*/ 3 w 5"/>
                  <a:gd name="T11" fmla="*/ 4 h 6"/>
                  <a:gd name="T12" fmla="*/ 5 w 5"/>
                  <a:gd name="T13" fmla="*/ 0 h 6"/>
                  <a:gd name="T14" fmla="*/ 3 w 5"/>
                  <a:gd name="T15" fmla="*/ 2 h 6"/>
                  <a:gd name="T16" fmla="*/ 3 w 5"/>
                  <a:gd name="T17" fmla="*/ 0 h 6"/>
                  <a:gd name="T18" fmla="*/ 1 w 5"/>
                  <a:gd name="T19" fmla="*/ 2 h 6"/>
                  <a:gd name="T20" fmla="*/ 1 w 5"/>
                  <a:gd name="T21" fmla="*/ 0 h 6"/>
                  <a:gd name="T22" fmla="*/ 1 w 5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4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545"/>
              <p:cNvSpPr>
                <a:spLocks/>
              </p:cNvSpPr>
              <p:nvPr/>
            </p:nvSpPr>
            <p:spPr bwMode="auto">
              <a:xfrm>
                <a:off x="10172881" y="4094585"/>
                <a:ext cx="13615" cy="6765"/>
              </a:xfrm>
              <a:custGeom>
                <a:avLst/>
                <a:gdLst>
                  <a:gd name="T0" fmla="*/ 3 w 5"/>
                  <a:gd name="T1" fmla="*/ 0 h 3"/>
                  <a:gd name="T2" fmla="*/ 3 w 5"/>
                  <a:gd name="T3" fmla="*/ 0 h 3"/>
                  <a:gd name="T4" fmla="*/ 2 w 5"/>
                  <a:gd name="T5" fmla="*/ 0 h 3"/>
                  <a:gd name="T6" fmla="*/ 2 w 5"/>
                  <a:gd name="T7" fmla="*/ 0 h 3"/>
                  <a:gd name="T8" fmla="*/ 0 w 5"/>
                  <a:gd name="T9" fmla="*/ 2 h 3"/>
                  <a:gd name="T10" fmla="*/ 0 w 5"/>
                  <a:gd name="T11" fmla="*/ 3 h 3"/>
                  <a:gd name="T12" fmla="*/ 2 w 5"/>
                  <a:gd name="T13" fmla="*/ 2 h 3"/>
                  <a:gd name="T14" fmla="*/ 3 w 5"/>
                  <a:gd name="T15" fmla="*/ 2 h 3"/>
                  <a:gd name="T16" fmla="*/ 3 w 5"/>
                  <a:gd name="T17" fmla="*/ 2 h 3"/>
                  <a:gd name="T18" fmla="*/ 5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  <a:gd name="T24" fmla="*/ 3 w 5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546"/>
              <p:cNvSpPr>
                <a:spLocks/>
              </p:cNvSpPr>
              <p:nvPr/>
            </p:nvSpPr>
            <p:spPr bwMode="auto">
              <a:xfrm>
                <a:off x="9886999" y="4552329"/>
                <a:ext cx="35396" cy="11275"/>
              </a:xfrm>
              <a:custGeom>
                <a:avLst/>
                <a:gdLst>
                  <a:gd name="T0" fmla="*/ 9 w 13"/>
                  <a:gd name="T1" fmla="*/ 1 h 5"/>
                  <a:gd name="T2" fmla="*/ 9 w 13"/>
                  <a:gd name="T3" fmla="*/ 1 h 5"/>
                  <a:gd name="T4" fmla="*/ 9 w 13"/>
                  <a:gd name="T5" fmla="*/ 0 h 5"/>
                  <a:gd name="T6" fmla="*/ 3 w 13"/>
                  <a:gd name="T7" fmla="*/ 1 h 5"/>
                  <a:gd name="T8" fmla="*/ 2 w 13"/>
                  <a:gd name="T9" fmla="*/ 1 h 5"/>
                  <a:gd name="T10" fmla="*/ 2 w 13"/>
                  <a:gd name="T11" fmla="*/ 1 h 5"/>
                  <a:gd name="T12" fmla="*/ 2 w 13"/>
                  <a:gd name="T13" fmla="*/ 1 h 5"/>
                  <a:gd name="T14" fmla="*/ 0 w 13"/>
                  <a:gd name="T15" fmla="*/ 3 h 5"/>
                  <a:gd name="T16" fmla="*/ 2 w 13"/>
                  <a:gd name="T17" fmla="*/ 3 h 5"/>
                  <a:gd name="T18" fmla="*/ 5 w 13"/>
                  <a:gd name="T19" fmla="*/ 5 h 5"/>
                  <a:gd name="T20" fmla="*/ 7 w 13"/>
                  <a:gd name="T21" fmla="*/ 5 h 5"/>
                  <a:gd name="T22" fmla="*/ 7 w 13"/>
                  <a:gd name="T23" fmla="*/ 5 h 5"/>
                  <a:gd name="T24" fmla="*/ 9 w 13"/>
                  <a:gd name="T25" fmla="*/ 3 h 5"/>
                  <a:gd name="T26" fmla="*/ 11 w 13"/>
                  <a:gd name="T27" fmla="*/ 3 h 5"/>
                  <a:gd name="T28" fmla="*/ 13 w 13"/>
                  <a:gd name="T29" fmla="*/ 3 h 5"/>
                  <a:gd name="T30" fmla="*/ 13 w 13"/>
                  <a:gd name="T31" fmla="*/ 3 h 5"/>
                  <a:gd name="T32" fmla="*/ 11 w 13"/>
                  <a:gd name="T33" fmla="*/ 1 h 5"/>
                  <a:gd name="T34" fmla="*/ 9 w 13"/>
                  <a:gd name="T3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5">
                    <a:moveTo>
                      <a:pt x="9" y="1"/>
                    </a:moveTo>
                    <a:lnTo>
                      <a:pt x="9" y="1"/>
                    </a:lnTo>
                    <a:lnTo>
                      <a:pt x="9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547"/>
              <p:cNvSpPr>
                <a:spLocks/>
              </p:cNvSpPr>
              <p:nvPr/>
            </p:nvSpPr>
            <p:spPr bwMode="auto">
              <a:xfrm>
                <a:off x="10028579" y="4669584"/>
                <a:ext cx="5445" cy="902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2 h 4"/>
                  <a:gd name="T16" fmla="*/ 2 w 2"/>
                  <a:gd name="T17" fmla="*/ 0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548"/>
              <p:cNvSpPr>
                <a:spLocks/>
              </p:cNvSpPr>
              <p:nvPr/>
            </p:nvSpPr>
            <p:spPr bwMode="auto">
              <a:xfrm>
                <a:off x="10025855" y="4680858"/>
                <a:ext cx="8169" cy="4509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549"/>
              <p:cNvSpPr>
                <a:spLocks/>
              </p:cNvSpPr>
              <p:nvPr/>
            </p:nvSpPr>
            <p:spPr bwMode="auto">
              <a:xfrm>
                <a:off x="9925117" y="4680858"/>
                <a:ext cx="95295" cy="74412"/>
              </a:xfrm>
              <a:custGeom>
                <a:avLst/>
                <a:gdLst>
                  <a:gd name="T0" fmla="*/ 31 w 35"/>
                  <a:gd name="T1" fmla="*/ 6 h 33"/>
                  <a:gd name="T2" fmla="*/ 27 w 35"/>
                  <a:gd name="T3" fmla="*/ 6 h 33"/>
                  <a:gd name="T4" fmla="*/ 26 w 35"/>
                  <a:gd name="T5" fmla="*/ 6 h 33"/>
                  <a:gd name="T6" fmla="*/ 22 w 35"/>
                  <a:gd name="T7" fmla="*/ 8 h 33"/>
                  <a:gd name="T8" fmla="*/ 18 w 35"/>
                  <a:gd name="T9" fmla="*/ 6 h 33"/>
                  <a:gd name="T10" fmla="*/ 15 w 35"/>
                  <a:gd name="T11" fmla="*/ 2 h 33"/>
                  <a:gd name="T12" fmla="*/ 13 w 35"/>
                  <a:gd name="T13" fmla="*/ 2 h 33"/>
                  <a:gd name="T14" fmla="*/ 13 w 35"/>
                  <a:gd name="T15" fmla="*/ 0 h 33"/>
                  <a:gd name="T16" fmla="*/ 8 w 35"/>
                  <a:gd name="T17" fmla="*/ 6 h 33"/>
                  <a:gd name="T18" fmla="*/ 6 w 35"/>
                  <a:gd name="T19" fmla="*/ 17 h 33"/>
                  <a:gd name="T20" fmla="*/ 4 w 35"/>
                  <a:gd name="T21" fmla="*/ 20 h 33"/>
                  <a:gd name="T22" fmla="*/ 2 w 35"/>
                  <a:gd name="T23" fmla="*/ 22 h 33"/>
                  <a:gd name="T24" fmla="*/ 2 w 35"/>
                  <a:gd name="T25" fmla="*/ 24 h 33"/>
                  <a:gd name="T26" fmla="*/ 0 w 35"/>
                  <a:gd name="T27" fmla="*/ 29 h 33"/>
                  <a:gd name="T28" fmla="*/ 0 w 35"/>
                  <a:gd name="T29" fmla="*/ 29 h 33"/>
                  <a:gd name="T30" fmla="*/ 0 w 35"/>
                  <a:gd name="T31" fmla="*/ 31 h 33"/>
                  <a:gd name="T32" fmla="*/ 2 w 35"/>
                  <a:gd name="T33" fmla="*/ 31 h 33"/>
                  <a:gd name="T34" fmla="*/ 4 w 35"/>
                  <a:gd name="T35" fmla="*/ 31 h 33"/>
                  <a:gd name="T36" fmla="*/ 4 w 35"/>
                  <a:gd name="T37" fmla="*/ 33 h 33"/>
                  <a:gd name="T38" fmla="*/ 8 w 35"/>
                  <a:gd name="T39" fmla="*/ 31 h 33"/>
                  <a:gd name="T40" fmla="*/ 9 w 35"/>
                  <a:gd name="T41" fmla="*/ 28 h 33"/>
                  <a:gd name="T42" fmla="*/ 9 w 35"/>
                  <a:gd name="T43" fmla="*/ 29 h 33"/>
                  <a:gd name="T44" fmla="*/ 13 w 35"/>
                  <a:gd name="T45" fmla="*/ 28 h 33"/>
                  <a:gd name="T46" fmla="*/ 15 w 35"/>
                  <a:gd name="T47" fmla="*/ 26 h 33"/>
                  <a:gd name="T48" fmla="*/ 17 w 35"/>
                  <a:gd name="T49" fmla="*/ 26 h 33"/>
                  <a:gd name="T50" fmla="*/ 18 w 35"/>
                  <a:gd name="T51" fmla="*/ 26 h 33"/>
                  <a:gd name="T52" fmla="*/ 20 w 35"/>
                  <a:gd name="T53" fmla="*/ 22 h 33"/>
                  <a:gd name="T54" fmla="*/ 26 w 35"/>
                  <a:gd name="T55" fmla="*/ 19 h 33"/>
                  <a:gd name="T56" fmla="*/ 29 w 35"/>
                  <a:gd name="T57" fmla="*/ 13 h 33"/>
                  <a:gd name="T58" fmla="*/ 31 w 35"/>
                  <a:gd name="T59" fmla="*/ 9 h 33"/>
                  <a:gd name="T60" fmla="*/ 35 w 35"/>
                  <a:gd name="T61" fmla="*/ 4 h 33"/>
                  <a:gd name="T62" fmla="*/ 31 w 35"/>
                  <a:gd name="T63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3">
                    <a:moveTo>
                      <a:pt x="31" y="6"/>
                    </a:moveTo>
                    <a:lnTo>
                      <a:pt x="31" y="6"/>
                    </a:lnTo>
                    <a:lnTo>
                      <a:pt x="31" y="4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9" y="4"/>
                    </a:lnTo>
                    <a:lnTo>
                      <a:pt x="8" y="6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4" y="20"/>
                    </a:lnTo>
                    <a:lnTo>
                      <a:pt x="4" y="17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8" y="29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9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6" y="19"/>
                    </a:lnTo>
                    <a:lnTo>
                      <a:pt x="27" y="17"/>
                    </a:lnTo>
                    <a:lnTo>
                      <a:pt x="29" y="13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5" y="8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550"/>
              <p:cNvSpPr>
                <a:spLocks/>
              </p:cNvSpPr>
              <p:nvPr/>
            </p:nvSpPr>
            <p:spPr bwMode="auto">
              <a:xfrm>
                <a:off x="9990462" y="4723701"/>
                <a:ext cx="5445" cy="2256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551"/>
              <p:cNvSpPr>
                <a:spLocks/>
              </p:cNvSpPr>
              <p:nvPr/>
            </p:nvSpPr>
            <p:spPr bwMode="auto">
              <a:xfrm>
                <a:off x="9486763" y="3952526"/>
                <a:ext cx="887597" cy="696763"/>
              </a:xfrm>
              <a:custGeom>
                <a:avLst/>
                <a:gdLst>
                  <a:gd name="T0" fmla="*/ 279 w 326"/>
                  <a:gd name="T1" fmla="*/ 247 h 309"/>
                  <a:gd name="T2" fmla="*/ 297 w 326"/>
                  <a:gd name="T3" fmla="*/ 228 h 309"/>
                  <a:gd name="T4" fmla="*/ 317 w 326"/>
                  <a:gd name="T5" fmla="*/ 188 h 309"/>
                  <a:gd name="T6" fmla="*/ 324 w 326"/>
                  <a:gd name="T7" fmla="*/ 164 h 309"/>
                  <a:gd name="T8" fmla="*/ 319 w 326"/>
                  <a:gd name="T9" fmla="*/ 142 h 309"/>
                  <a:gd name="T10" fmla="*/ 315 w 326"/>
                  <a:gd name="T11" fmla="*/ 133 h 309"/>
                  <a:gd name="T12" fmla="*/ 315 w 326"/>
                  <a:gd name="T13" fmla="*/ 115 h 309"/>
                  <a:gd name="T14" fmla="*/ 308 w 326"/>
                  <a:gd name="T15" fmla="*/ 103 h 309"/>
                  <a:gd name="T16" fmla="*/ 303 w 326"/>
                  <a:gd name="T17" fmla="*/ 88 h 309"/>
                  <a:gd name="T18" fmla="*/ 304 w 326"/>
                  <a:gd name="T19" fmla="*/ 57 h 309"/>
                  <a:gd name="T20" fmla="*/ 295 w 326"/>
                  <a:gd name="T21" fmla="*/ 39 h 309"/>
                  <a:gd name="T22" fmla="*/ 293 w 326"/>
                  <a:gd name="T23" fmla="*/ 14 h 309"/>
                  <a:gd name="T24" fmla="*/ 286 w 326"/>
                  <a:gd name="T25" fmla="*/ 12 h 309"/>
                  <a:gd name="T26" fmla="*/ 275 w 326"/>
                  <a:gd name="T27" fmla="*/ 50 h 309"/>
                  <a:gd name="T28" fmla="*/ 248 w 326"/>
                  <a:gd name="T29" fmla="*/ 66 h 309"/>
                  <a:gd name="T30" fmla="*/ 232 w 326"/>
                  <a:gd name="T31" fmla="*/ 52 h 309"/>
                  <a:gd name="T32" fmla="*/ 232 w 326"/>
                  <a:gd name="T33" fmla="*/ 32 h 309"/>
                  <a:gd name="T34" fmla="*/ 241 w 326"/>
                  <a:gd name="T35" fmla="*/ 21 h 309"/>
                  <a:gd name="T36" fmla="*/ 237 w 326"/>
                  <a:gd name="T37" fmla="*/ 18 h 309"/>
                  <a:gd name="T38" fmla="*/ 230 w 326"/>
                  <a:gd name="T39" fmla="*/ 14 h 309"/>
                  <a:gd name="T40" fmla="*/ 216 w 326"/>
                  <a:gd name="T41" fmla="*/ 10 h 309"/>
                  <a:gd name="T42" fmla="*/ 207 w 326"/>
                  <a:gd name="T43" fmla="*/ 7 h 309"/>
                  <a:gd name="T44" fmla="*/ 210 w 326"/>
                  <a:gd name="T45" fmla="*/ 14 h 309"/>
                  <a:gd name="T46" fmla="*/ 194 w 326"/>
                  <a:gd name="T47" fmla="*/ 18 h 309"/>
                  <a:gd name="T48" fmla="*/ 183 w 326"/>
                  <a:gd name="T49" fmla="*/ 30 h 309"/>
                  <a:gd name="T50" fmla="*/ 174 w 326"/>
                  <a:gd name="T51" fmla="*/ 41 h 309"/>
                  <a:gd name="T52" fmla="*/ 169 w 326"/>
                  <a:gd name="T53" fmla="*/ 39 h 309"/>
                  <a:gd name="T54" fmla="*/ 154 w 326"/>
                  <a:gd name="T55" fmla="*/ 32 h 309"/>
                  <a:gd name="T56" fmla="*/ 147 w 326"/>
                  <a:gd name="T57" fmla="*/ 38 h 309"/>
                  <a:gd name="T58" fmla="*/ 136 w 326"/>
                  <a:gd name="T59" fmla="*/ 52 h 309"/>
                  <a:gd name="T60" fmla="*/ 127 w 326"/>
                  <a:gd name="T61" fmla="*/ 63 h 309"/>
                  <a:gd name="T62" fmla="*/ 120 w 326"/>
                  <a:gd name="T63" fmla="*/ 59 h 309"/>
                  <a:gd name="T64" fmla="*/ 107 w 326"/>
                  <a:gd name="T65" fmla="*/ 79 h 309"/>
                  <a:gd name="T66" fmla="*/ 78 w 326"/>
                  <a:gd name="T67" fmla="*/ 95 h 309"/>
                  <a:gd name="T68" fmla="*/ 58 w 326"/>
                  <a:gd name="T69" fmla="*/ 101 h 309"/>
                  <a:gd name="T70" fmla="*/ 36 w 326"/>
                  <a:gd name="T71" fmla="*/ 117 h 309"/>
                  <a:gd name="T72" fmla="*/ 33 w 326"/>
                  <a:gd name="T73" fmla="*/ 121 h 309"/>
                  <a:gd name="T74" fmla="*/ 26 w 326"/>
                  <a:gd name="T75" fmla="*/ 153 h 309"/>
                  <a:gd name="T76" fmla="*/ 20 w 326"/>
                  <a:gd name="T77" fmla="*/ 159 h 309"/>
                  <a:gd name="T78" fmla="*/ 20 w 326"/>
                  <a:gd name="T79" fmla="*/ 168 h 309"/>
                  <a:gd name="T80" fmla="*/ 16 w 326"/>
                  <a:gd name="T81" fmla="*/ 211 h 309"/>
                  <a:gd name="T82" fmla="*/ 0 w 326"/>
                  <a:gd name="T83" fmla="*/ 238 h 309"/>
                  <a:gd name="T84" fmla="*/ 18 w 326"/>
                  <a:gd name="T85" fmla="*/ 247 h 309"/>
                  <a:gd name="T86" fmla="*/ 44 w 326"/>
                  <a:gd name="T87" fmla="*/ 238 h 309"/>
                  <a:gd name="T88" fmla="*/ 69 w 326"/>
                  <a:gd name="T89" fmla="*/ 235 h 309"/>
                  <a:gd name="T90" fmla="*/ 100 w 326"/>
                  <a:gd name="T91" fmla="*/ 224 h 309"/>
                  <a:gd name="T92" fmla="*/ 141 w 326"/>
                  <a:gd name="T93" fmla="*/ 224 h 309"/>
                  <a:gd name="T94" fmla="*/ 150 w 326"/>
                  <a:gd name="T95" fmla="*/ 238 h 309"/>
                  <a:gd name="T96" fmla="*/ 147 w 326"/>
                  <a:gd name="T97" fmla="*/ 256 h 309"/>
                  <a:gd name="T98" fmla="*/ 163 w 326"/>
                  <a:gd name="T99" fmla="*/ 246 h 309"/>
                  <a:gd name="T100" fmla="*/ 174 w 326"/>
                  <a:gd name="T101" fmla="*/ 240 h 309"/>
                  <a:gd name="T102" fmla="*/ 158 w 326"/>
                  <a:gd name="T103" fmla="*/ 258 h 309"/>
                  <a:gd name="T104" fmla="*/ 169 w 326"/>
                  <a:gd name="T105" fmla="*/ 255 h 309"/>
                  <a:gd name="T106" fmla="*/ 167 w 326"/>
                  <a:gd name="T107" fmla="*/ 278 h 309"/>
                  <a:gd name="T108" fmla="*/ 172 w 326"/>
                  <a:gd name="T109" fmla="*/ 298 h 309"/>
                  <a:gd name="T110" fmla="*/ 190 w 326"/>
                  <a:gd name="T111" fmla="*/ 296 h 309"/>
                  <a:gd name="T112" fmla="*/ 196 w 326"/>
                  <a:gd name="T113" fmla="*/ 304 h 309"/>
                  <a:gd name="T114" fmla="*/ 199 w 326"/>
                  <a:gd name="T115" fmla="*/ 305 h 309"/>
                  <a:gd name="T116" fmla="*/ 230 w 326"/>
                  <a:gd name="T117" fmla="*/ 296 h 309"/>
                  <a:gd name="T118" fmla="*/ 246 w 326"/>
                  <a:gd name="T119" fmla="*/ 276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" h="309">
                    <a:moveTo>
                      <a:pt x="263" y="260"/>
                    </a:moveTo>
                    <a:lnTo>
                      <a:pt x="265" y="260"/>
                    </a:lnTo>
                    <a:lnTo>
                      <a:pt x="266" y="258"/>
                    </a:lnTo>
                    <a:lnTo>
                      <a:pt x="266" y="256"/>
                    </a:lnTo>
                    <a:lnTo>
                      <a:pt x="266" y="256"/>
                    </a:lnTo>
                    <a:lnTo>
                      <a:pt x="266" y="255"/>
                    </a:lnTo>
                    <a:lnTo>
                      <a:pt x="266" y="255"/>
                    </a:lnTo>
                    <a:lnTo>
                      <a:pt x="268" y="255"/>
                    </a:lnTo>
                    <a:lnTo>
                      <a:pt x="270" y="253"/>
                    </a:lnTo>
                    <a:lnTo>
                      <a:pt x="272" y="251"/>
                    </a:lnTo>
                    <a:lnTo>
                      <a:pt x="274" y="249"/>
                    </a:lnTo>
                    <a:lnTo>
                      <a:pt x="275" y="249"/>
                    </a:lnTo>
                    <a:lnTo>
                      <a:pt x="277" y="247"/>
                    </a:lnTo>
                    <a:lnTo>
                      <a:pt x="279" y="247"/>
                    </a:lnTo>
                    <a:lnTo>
                      <a:pt x="277" y="247"/>
                    </a:lnTo>
                    <a:lnTo>
                      <a:pt x="279" y="246"/>
                    </a:lnTo>
                    <a:lnTo>
                      <a:pt x="279" y="246"/>
                    </a:lnTo>
                    <a:lnTo>
                      <a:pt x="281" y="246"/>
                    </a:lnTo>
                    <a:lnTo>
                      <a:pt x="283" y="244"/>
                    </a:lnTo>
                    <a:lnTo>
                      <a:pt x="283" y="244"/>
                    </a:lnTo>
                    <a:lnTo>
                      <a:pt x="284" y="242"/>
                    </a:lnTo>
                    <a:lnTo>
                      <a:pt x="284" y="240"/>
                    </a:lnTo>
                    <a:lnTo>
                      <a:pt x="286" y="240"/>
                    </a:lnTo>
                    <a:lnTo>
                      <a:pt x="288" y="238"/>
                    </a:lnTo>
                    <a:lnTo>
                      <a:pt x="293" y="233"/>
                    </a:lnTo>
                    <a:lnTo>
                      <a:pt x="293" y="231"/>
                    </a:lnTo>
                    <a:lnTo>
                      <a:pt x="295" y="229"/>
                    </a:lnTo>
                    <a:lnTo>
                      <a:pt x="297" y="228"/>
                    </a:lnTo>
                    <a:lnTo>
                      <a:pt x="299" y="224"/>
                    </a:lnTo>
                    <a:lnTo>
                      <a:pt x="301" y="220"/>
                    </a:lnTo>
                    <a:lnTo>
                      <a:pt x="303" y="220"/>
                    </a:lnTo>
                    <a:lnTo>
                      <a:pt x="306" y="215"/>
                    </a:lnTo>
                    <a:lnTo>
                      <a:pt x="308" y="211"/>
                    </a:lnTo>
                    <a:lnTo>
                      <a:pt x="310" y="209"/>
                    </a:lnTo>
                    <a:lnTo>
                      <a:pt x="312" y="208"/>
                    </a:lnTo>
                    <a:lnTo>
                      <a:pt x="312" y="204"/>
                    </a:lnTo>
                    <a:lnTo>
                      <a:pt x="315" y="200"/>
                    </a:lnTo>
                    <a:lnTo>
                      <a:pt x="317" y="195"/>
                    </a:lnTo>
                    <a:lnTo>
                      <a:pt x="317" y="191"/>
                    </a:lnTo>
                    <a:lnTo>
                      <a:pt x="317" y="190"/>
                    </a:lnTo>
                    <a:lnTo>
                      <a:pt x="317" y="190"/>
                    </a:lnTo>
                    <a:lnTo>
                      <a:pt x="317" y="188"/>
                    </a:lnTo>
                    <a:lnTo>
                      <a:pt x="317" y="188"/>
                    </a:lnTo>
                    <a:lnTo>
                      <a:pt x="319" y="186"/>
                    </a:lnTo>
                    <a:lnTo>
                      <a:pt x="319" y="186"/>
                    </a:lnTo>
                    <a:lnTo>
                      <a:pt x="319" y="184"/>
                    </a:lnTo>
                    <a:lnTo>
                      <a:pt x="322" y="179"/>
                    </a:lnTo>
                    <a:lnTo>
                      <a:pt x="322" y="179"/>
                    </a:lnTo>
                    <a:lnTo>
                      <a:pt x="324" y="175"/>
                    </a:lnTo>
                    <a:lnTo>
                      <a:pt x="324" y="171"/>
                    </a:lnTo>
                    <a:lnTo>
                      <a:pt x="324" y="173"/>
                    </a:lnTo>
                    <a:lnTo>
                      <a:pt x="324" y="173"/>
                    </a:lnTo>
                    <a:lnTo>
                      <a:pt x="324" y="170"/>
                    </a:lnTo>
                    <a:lnTo>
                      <a:pt x="324" y="168"/>
                    </a:lnTo>
                    <a:lnTo>
                      <a:pt x="326" y="166"/>
                    </a:lnTo>
                    <a:lnTo>
                      <a:pt x="324" y="164"/>
                    </a:lnTo>
                    <a:lnTo>
                      <a:pt x="324" y="164"/>
                    </a:lnTo>
                    <a:lnTo>
                      <a:pt x="324" y="161"/>
                    </a:lnTo>
                    <a:lnTo>
                      <a:pt x="324" y="159"/>
                    </a:lnTo>
                    <a:lnTo>
                      <a:pt x="324" y="159"/>
                    </a:lnTo>
                    <a:lnTo>
                      <a:pt x="322" y="157"/>
                    </a:lnTo>
                    <a:lnTo>
                      <a:pt x="322" y="157"/>
                    </a:lnTo>
                    <a:lnTo>
                      <a:pt x="322" y="153"/>
                    </a:lnTo>
                    <a:lnTo>
                      <a:pt x="322" y="152"/>
                    </a:lnTo>
                    <a:lnTo>
                      <a:pt x="322" y="152"/>
                    </a:lnTo>
                    <a:lnTo>
                      <a:pt x="321" y="152"/>
                    </a:lnTo>
                    <a:lnTo>
                      <a:pt x="319" y="148"/>
                    </a:lnTo>
                    <a:lnTo>
                      <a:pt x="319" y="148"/>
                    </a:lnTo>
                    <a:lnTo>
                      <a:pt x="319" y="146"/>
                    </a:lnTo>
                    <a:lnTo>
                      <a:pt x="319" y="142"/>
                    </a:lnTo>
                    <a:lnTo>
                      <a:pt x="322" y="137"/>
                    </a:lnTo>
                    <a:lnTo>
                      <a:pt x="322" y="135"/>
                    </a:lnTo>
                    <a:lnTo>
                      <a:pt x="322" y="133"/>
                    </a:lnTo>
                    <a:lnTo>
                      <a:pt x="322" y="133"/>
                    </a:lnTo>
                    <a:lnTo>
                      <a:pt x="322" y="132"/>
                    </a:lnTo>
                    <a:lnTo>
                      <a:pt x="321" y="135"/>
                    </a:lnTo>
                    <a:lnTo>
                      <a:pt x="321" y="133"/>
                    </a:lnTo>
                    <a:lnTo>
                      <a:pt x="319" y="133"/>
                    </a:lnTo>
                    <a:lnTo>
                      <a:pt x="319" y="132"/>
                    </a:lnTo>
                    <a:lnTo>
                      <a:pt x="319" y="130"/>
                    </a:lnTo>
                    <a:lnTo>
                      <a:pt x="317" y="130"/>
                    </a:lnTo>
                    <a:lnTo>
                      <a:pt x="317" y="133"/>
                    </a:lnTo>
                    <a:lnTo>
                      <a:pt x="315" y="133"/>
                    </a:lnTo>
                    <a:lnTo>
                      <a:pt x="315" y="133"/>
                    </a:lnTo>
                    <a:lnTo>
                      <a:pt x="313" y="133"/>
                    </a:lnTo>
                    <a:lnTo>
                      <a:pt x="315" y="132"/>
                    </a:lnTo>
                    <a:lnTo>
                      <a:pt x="313" y="132"/>
                    </a:lnTo>
                    <a:lnTo>
                      <a:pt x="315" y="130"/>
                    </a:lnTo>
                    <a:lnTo>
                      <a:pt x="315" y="128"/>
                    </a:lnTo>
                    <a:lnTo>
                      <a:pt x="317" y="124"/>
                    </a:lnTo>
                    <a:lnTo>
                      <a:pt x="317" y="123"/>
                    </a:lnTo>
                    <a:lnTo>
                      <a:pt x="315" y="121"/>
                    </a:lnTo>
                    <a:lnTo>
                      <a:pt x="317" y="121"/>
                    </a:lnTo>
                    <a:lnTo>
                      <a:pt x="317" y="119"/>
                    </a:lnTo>
                    <a:lnTo>
                      <a:pt x="317" y="117"/>
                    </a:lnTo>
                    <a:lnTo>
                      <a:pt x="317" y="115"/>
                    </a:lnTo>
                    <a:lnTo>
                      <a:pt x="317" y="115"/>
                    </a:lnTo>
                    <a:lnTo>
                      <a:pt x="315" y="115"/>
                    </a:lnTo>
                    <a:lnTo>
                      <a:pt x="313" y="114"/>
                    </a:lnTo>
                    <a:lnTo>
                      <a:pt x="315" y="110"/>
                    </a:lnTo>
                    <a:lnTo>
                      <a:pt x="317" y="112"/>
                    </a:lnTo>
                    <a:lnTo>
                      <a:pt x="317" y="110"/>
                    </a:lnTo>
                    <a:lnTo>
                      <a:pt x="317" y="108"/>
                    </a:lnTo>
                    <a:lnTo>
                      <a:pt x="315" y="106"/>
                    </a:lnTo>
                    <a:lnTo>
                      <a:pt x="315" y="106"/>
                    </a:lnTo>
                    <a:lnTo>
                      <a:pt x="313" y="106"/>
                    </a:lnTo>
                    <a:lnTo>
                      <a:pt x="313" y="106"/>
                    </a:lnTo>
                    <a:lnTo>
                      <a:pt x="313" y="104"/>
                    </a:lnTo>
                    <a:lnTo>
                      <a:pt x="312" y="104"/>
                    </a:lnTo>
                    <a:lnTo>
                      <a:pt x="312" y="103"/>
                    </a:lnTo>
                    <a:lnTo>
                      <a:pt x="310" y="103"/>
                    </a:lnTo>
                    <a:lnTo>
                      <a:pt x="308" y="103"/>
                    </a:lnTo>
                    <a:lnTo>
                      <a:pt x="308" y="101"/>
                    </a:lnTo>
                    <a:lnTo>
                      <a:pt x="310" y="97"/>
                    </a:lnTo>
                    <a:lnTo>
                      <a:pt x="308" y="97"/>
                    </a:lnTo>
                    <a:lnTo>
                      <a:pt x="308" y="97"/>
                    </a:lnTo>
                    <a:lnTo>
                      <a:pt x="304" y="97"/>
                    </a:lnTo>
                    <a:lnTo>
                      <a:pt x="304" y="95"/>
                    </a:lnTo>
                    <a:lnTo>
                      <a:pt x="303" y="95"/>
                    </a:lnTo>
                    <a:lnTo>
                      <a:pt x="303" y="94"/>
                    </a:lnTo>
                    <a:lnTo>
                      <a:pt x="303" y="92"/>
                    </a:lnTo>
                    <a:lnTo>
                      <a:pt x="303" y="92"/>
                    </a:lnTo>
                    <a:lnTo>
                      <a:pt x="303" y="90"/>
                    </a:lnTo>
                    <a:lnTo>
                      <a:pt x="303" y="90"/>
                    </a:lnTo>
                    <a:lnTo>
                      <a:pt x="303" y="88"/>
                    </a:lnTo>
                    <a:lnTo>
                      <a:pt x="303" y="88"/>
                    </a:lnTo>
                    <a:lnTo>
                      <a:pt x="303" y="86"/>
                    </a:lnTo>
                    <a:lnTo>
                      <a:pt x="303" y="85"/>
                    </a:lnTo>
                    <a:lnTo>
                      <a:pt x="303" y="83"/>
                    </a:lnTo>
                    <a:lnTo>
                      <a:pt x="303" y="83"/>
                    </a:lnTo>
                    <a:lnTo>
                      <a:pt x="304" y="79"/>
                    </a:lnTo>
                    <a:lnTo>
                      <a:pt x="304" y="77"/>
                    </a:lnTo>
                    <a:lnTo>
                      <a:pt x="304" y="74"/>
                    </a:lnTo>
                    <a:lnTo>
                      <a:pt x="304" y="70"/>
                    </a:lnTo>
                    <a:lnTo>
                      <a:pt x="303" y="70"/>
                    </a:lnTo>
                    <a:lnTo>
                      <a:pt x="303" y="66"/>
                    </a:lnTo>
                    <a:lnTo>
                      <a:pt x="303" y="65"/>
                    </a:lnTo>
                    <a:lnTo>
                      <a:pt x="303" y="61"/>
                    </a:lnTo>
                    <a:lnTo>
                      <a:pt x="303" y="59"/>
                    </a:lnTo>
                    <a:lnTo>
                      <a:pt x="304" y="57"/>
                    </a:lnTo>
                    <a:lnTo>
                      <a:pt x="304" y="56"/>
                    </a:lnTo>
                    <a:lnTo>
                      <a:pt x="304" y="52"/>
                    </a:lnTo>
                    <a:lnTo>
                      <a:pt x="304" y="50"/>
                    </a:lnTo>
                    <a:lnTo>
                      <a:pt x="306" y="48"/>
                    </a:lnTo>
                    <a:lnTo>
                      <a:pt x="304" y="47"/>
                    </a:lnTo>
                    <a:lnTo>
                      <a:pt x="304" y="47"/>
                    </a:lnTo>
                    <a:lnTo>
                      <a:pt x="303" y="45"/>
                    </a:lnTo>
                    <a:lnTo>
                      <a:pt x="303" y="43"/>
                    </a:lnTo>
                    <a:lnTo>
                      <a:pt x="303" y="41"/>
                    </a:lnTo>
                    <a:lnTo>
                      <a:pt x="301" y="39"/>
                    </a:lnTo>
                    <a:lnTo>
                      <a:pt x="299" y="41"/>
                    </a:lnTo>
                    <a:lnTo>
                      <a:pt x="297" y="43"/>
                    </a:lnTo>
                    <a:lnTo>
                      <a:pt x="295" y="41"/>
                    </a:lnTo>
                    <a:lnTo>
                      <a:pt x="295" y="39"/>
                    </a:lnTo>
                    <a:lnTo>
                      <a:pt x="295" y="38"/>
                    </a:lnTo>
                    <a:lnTo>
                      <a:pt x="295" y="36"/>
                    </a:lnTo>
                    <a:lnTo>
                      <a:pt x="295" y="34"/>
                    </a:lnTo>
                    <a:lnTo>
                      <a:pt x="295" y="30"/>
                    </a:lnTo>
                    <a:lnTo>
                      <a:pt x="295" y="29"/>
                    </a:lnTo>
                    <a:lnTo>
                      <a:pt x="295" y="25"/>
                    </a:lnTo>
                    <a:lnTo>
                      <a:pt x="295" y="25"/>
                    </a:lnTo>
                    <a:lnTo>
                      <a:pt x="295" y="21"/>
                    </a:lnTo>
                    <a:lnTo>
                      <a:pt x="295" y="21"/>
                    </a:lnTo>
                    <a:lnTo>
                      <a:pt x="295" y="19"/>
                    </a:lnTo>
                    <a:lnTo>
                      <a:pt x="293" y="18"/>
                    </a:lnTo>
                    <a:lnTo>
                      <a:pt x="295" y="16"/>
                    </a:lnTo>
                    <a:lnTo>
                      <a:pt x="295" y="14"/>
                    </a:lnTo>
                    <a:lnTo>
                      <a:pt x="293" y="14"/>
                    </a:lnTo>
                    <a:lnTo>
                      <a:pt x="293" y="12"/>
                    </a:lnTo>
                    <a:lnTo>
                      <a:pt x="293" y="7"/>
                    </a:lnTo>
                    <a:lnTo>
                      <a:pt x="293" y="3"/>
                    </a:lnTo>
                    <a:lnTo>
                      <a:pt x="295" y="3"/>
                    </a:lnTo>
                    <a:lnTo>
                      <a:pt x="295" y="1"/>
                    </a:lnTo>
                    <a:lnTo>
                      <a:pt x="295" y="0"/>
                    </a:lnTo>
                    <a:lnTo>
                      <a:pt x="293" y="0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3"/>
                    </a:lnTo>
                    <a:lnTo>
                      <a:pt x="290" y="3"/>
                    </a:lnTo>
                    <a:lnTo>
                      <a:pt x="290" y="7"/>
                    </a:lnTo>
                    <a:lnTo>
                      <a:pt x="288" y="9"/>
                    </a:lnTo>
                    <a:lnTo>
                      <a:pt x="286" y="12"/>
                    </a:lnTo>
                    <a:lnTo>
                      <a:pt x="284" y="14"/>
                    </a:lnTo>
                    <a:lnTo>
                      <a:pt x="283" y="16"/>
                    </a:lnTo>
                    <a:lnTo>
                      <a:pt x="283" y="18"/>
                    </a:lnTo>
                    <a:lnTo>
                      <a:pt x="281" y="21"/>
                    </a:lnTo>
                    <a:lnTo>
                      <a:pt x="283" y="21"/>
                    </a:lnTo>
                    <a:lnTo>
                      <a:pt x="283" y="23"/>
                    </a:lnTo>
                    <a:lnTo>
                      <a:pt x="281" y="25"/>
                    </a:lnTo>
                    <a:lnTo>
                      <a:pt x="281" y="29"/>
                    </a:lnTo>
                    <a:lnTo>
                      <a:pt x="279" y="32"/>
                    </a:lnTo>
                    <a:lnTo>
                      <a:pt x="277" y="39"/>
                    </a:lnTo>
                    <a:lnTo>
                      <a:pt x="275" y="41"/>
                    </a:lnTo>
                    <a:lnTo>
                      <a:pt x="275" y="45"/>
                    </a:lnTo>
                    <a:lnTo>
                      <a:pt x="275" y="48"/>
                    </a:lnTo>
                    <a:lnTo>
                      <a:pt x="275" y="50"/>
                    </a:lnTo>
                    <a:lnTo>
                      <a:pt x="274" y="54"/>
                    </a:lnTo>
                    <a:lnTo>
                      <a:pt x="272" y="56"/>
                    </a:lnTo>
                    <a:lnTo>
                      <a:pt x="268" y="65"/>
                    </a:lnTo>
                    <a:lnTo>
                      <a:pt x="265" y="70"/>
                    </a:lnTo>
                    <a:lnTo>
                      <a:pt x="263" y="74"/>
                    </a:lnTo>
                    <a:lnTo>
                      <a:pt x="263" y="76"/>
                    </a:lnTo>
                    <a:lnTo>
                      <a:pt x="259" y="76"/>
                    </a:lnTo>
                    <a:lnTo>
                      <a:pt x="257" y="77"/>
                    </a:lnTo>
                    <a:lnTo>
                      <a:pt x="255" y="77"/>
                    </a:lnTo>
                    <a:lnTo>
                      <a:pt x="254" y="76"/>
                    </a:lnTo>
                    <a:lnTo>
                      <a:pt x="250" y="72"/>
                    </a:lnTo>
                    <a:lnTo>
                      <a:pt x="250" y="70"/>
                    </a:lnTo>
                    <a:lnTo>
                      <a:pt x="250" y="68"/>
                    </a:lnTo>
                    <a:lnTo>
                      <a:pt x="248" y="66"/>
                    </a:lnTo>
                    <a:lnTo>
                      <a:pt x="246" y="65"/>
                    </a:lnTo>
                    <a:lnTo>
                      <a:pt x="245" y="65"/>
                    </a:lnTo>
                    <a:lnTo>
                      <a:pt x="243" y="65"/>
                    </a:lnTo>
                    <a:lnTo>
                      <a:pt x="243" y="63"/>
                    </a:lnTo>
                    <a:lnTo>
                      <a:pt x="243" y="61"/>
                    </a:lnTo>
                    <a:lnTo>
                      <a:pt x="241" y="59"/>
                    </a:lnTo>
                    <a:lnTo>
                      <a:pt x="239" y="59"/>
                    </a:lnTo>
                    <a:lnTo>
                      <a:pt x="239" y="57"/>
                    </a:lnTo>
                    <a:lnTo>
                      <a:pt x="239" y="56"/>
                    </a:lnTo>
                    <a:lnTo>
                      <a:pt x="236" y="56"/>
                    </a:lnTo>
                    <a:lnTo>
                      <a:pt x="234" y="56"/>
                    </a:lnTo>
                    <a:lnTo>
                      <a:pt x="232" y="56"/>
                    </a:lnTo>
                    <a:lnTo>
                      <a:pt x="232" y="54"/>
                    </a:lnTo>
                    <a:lnTo>
                      <a:pt x="232" y="52"/>
                    </a:lnTo>
                    <a:lnTo>
                      <a:pt x="232" y="50"/>
                    </a:lnTo>
                    <a:lnTo>
                      <a:pt x="230" y="48"/>
                    </a:lnTo>
                    <a:lnTo>
                      <a:pt x="230" y="47"/>
                    </a:lnTo>
                    <a:lnTo>
                      <a:pt x="228" y="47"/>
                    </a:lnTo>
                    <a:lnTo>
                      <a:pt x="228" y="47"/>
                    </a:lnTo>
                    <a:lnTo>
                      <a:pt x="228" y="45"/>
                    </a:lnTo>
                    <a:lnTo>
                      <a:pt x="228" y="43"/>
                    </a:lnTo>
                    <a:lnTo>
                      <a:pt x="228" y="41"/>
                    </a:lnTo>
                    <a:lnTo>
                      <a:pt x="230" y="41"/>
                    </a:lnTo>
                    <a:lnTo>
                      <a:pt x="230" y="39"/>
                    </a:lnTo>
                    <a:lnTo>
                      <a:pt x="232" y="36"/>
                    </a:lnTo>
                    <a:lnTo>
                      <a:pt x="232" y="36"/>
                    </a:lnTo>
                    <a:lnTo>
                      <a:pt x="234" y="32"/>
                    </a:lnTo>
                    <a:lnTo>
                      <a:pt x="232" y="32"/>
                    </a:lnTo>
                    <a:lnTo>
                      <a:pt x="234" y="30"/>
                    </a:lnTo>
                    <a:lnTo>
                      <a:pt x="234" y="29"/>
                    </a:lnTo>
                    <a:lnTo>
                      <a:pt x="234" y="27"/>
                    </a:lnTo>
                    <a:lnTo>
                      <a:pt x="236" y="27"/>
                    </a:lnTo>
                    <a:lnTo>
                      <a:pt x="236" y="29"/>
                    </a:lnTo>
                    <a:lnTo>
                      <a:pt x="236" y="27"/>
                    </a:lnTo>
                    <a:lnTo>
                      <a:pt x="237" y="25"/>
                    </a:lnTo>
                    <a:lnTo>
                      <a:pt x="237" y="27"/>
                    </a:lnTo>
                    <a:lnTo>
                      <a:pt x="237" y="27"/>
                    </a:lnTo>
                    <a:lnTo>
                      <a:pt x="239" y="27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39" y="21"/>
                    </a:lnTo>
                    <a:lnTo>
                      <a:pt x="241" y="21"/>
                    </a:lnTo>
                    <a:lnTo>
                      <a:pt x="241" y="21"/>
                    </a:lnTo>
                    <a:lnTo>
                      <a:pt x="243" y="19"/>
                    </a:lnTo>
                    <a:lnTo>
                      <a:pt x="243" y="18"/>
                    </a:lnTo>
                    <a:lnTo>
                      <a:pt x="243" y="16"/>
                    </a:lnTo>
                    <a:lnTo>
                      <a:pt x="243" y="16"/>
                    </a:lnTo>
                    <a:lnTo>
                      <a:pt x="243" y="16"/>
                    </a:lnTo>
                    <a:lnTo>
                      <a:pt x="241" y="18"/>
                    </a:lnTo>
                    <a:lnTo>
                      <a:pt x="241" y="14"/>
                    </a:lnTo>
                    <a:lnTo>
                      <a:pt x="241" y="14"/>
                    </a:lnTo>
                    <a:lnTo>
                      <a:pt x="241" y="12"/>
                    </a:lnTo>
                    <a:lnTo>
                      <a:pt x="239" y="14"/>
                    </a:lnTo>
                    <a:lnTo>
                      <a:pt x="239" y="16"/>
                    </a:lnTo>
                    <a:lnTo>
                      <a:pt x="239" y="16"/>
                    </a:lnTo>
                    <a:lnTo>
                      <a:pt x="237" y="18"/>
                    </a:lnTo>
                    <a:lnTo>
                      <a:pt x="236" y="19"/>
                    </a:lnTo>
                    <a:lnTo>
                      <a:pt x="236" y="18"/>
                    </a:lnTo>
                    <a:lnTo>
                      <a:pt x="237" y="16"/>
                    </a:lnTo>
                    <a:lnTo>
                      <a:pt x="237" y="14"/>
                    </a:lnTo>
                    <a:lnTo>
                      <a:pt x="236" y="16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14"/>
                    </a:lnTo>
                    <a:lnTo>
                      <a:pt x="234" y="14"/>
                    </a:lnTo>
                    <a:lnTo>
                      <a:pt x="234" y="14"/>
                    </a:lnTo>
                    <a:lnTo>
                      <a:pt x="232" y="14"/>
                    </a:lnTo>
                    <a:lnTo>
                      <a:pt x="230" y="16"/>
                    </a:lnTo>
                    <a:lnTo>
                      <a:pt x="230" y="14"/>
                    </a:lnTo>
                    <a:lnTo>
                      <a:pt x="230" y="14"/>
                    </a:lnTo>
                    <a:lnTo>
                      <a:pt x="226" y="14"/>
                    </a:lnTo>
                    <a:lnTo>
                      <a:pt x="226" y="12"/>
                    </a:lnTo>
                    <a:lnTo>
                      <a:pt x="225" y="14"/>
                    </a:lnTo>
                    <a:lnTo>
                      <a:pt x="225" y="12"/>
                    </a:lnTo>
                    <a:lnTo>
                      <a:pt x="223" y="14"/>
                    </a:lnTo>
                    <a:lnTo>
                      <a:pt x="221" y="12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19" y="9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10"/>
                    </a:lnTo>
                    <a:lnTo>
                      <a:pt x="217" y="10"/>
                    </a:lnTo>
                    <a:lnTo>
                      <a:pt x="216" y="10"/>
                    </a:lnTo>
                    <a:lnTo>
                      <a:pt x="214" y="9"/>
                    </a:lnTo>
                    <a:lnTo>
                      <a:pt x="214" y="9"/>
                    </a:lnTo>
                    <a:lnTo>
                      <a:pt x="212" y="7"/>
                    </a:lnTo>
                    <a:lnTo>
                      <a:pt x="212" y="5"/>
                    </a:lnTo>
                    <a:lnTo>
                      <a:pt x="212" y="5"/>
                    </a:lnTo>
                    <a:lnTo>
                      <a:pt x="210" y="7"/>
                    </a:lnTo>
                    <a:lnTo>
                      <a:pt x="210" y="5"/>
                    </a:lnTo>
                    <a:lnTo>
                      <a:pt x="210" y="5"/>
                    </a:lnTo>
                    <a:lnTo>
                      <a:pt x="210" y="3"/>
                    </a:lnTo>
                    <a:lnTo>
                      <a:pt x="208" y="5"/>
                    </a:lnTo>
                    <a:lnTo>
                      <a:pt x="208" y="3"/>
                    </a:lnTo>
                    <a:lnTo>
                      <a:pt x="207" y="3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7" y="3"/>
                    </a:lnTo>
                    <a:lnTo>
                      <a:pt x="207" y="3"/>
                    </a:lnTo>
                    <a:lnTo>
                      <a:pt x="207" y="3"/>
                    </a:lnTo>
                    <a:lnTo>
                      <a:pt x="205" y="5"/>
                    </a:lnTo>
                    <a:lnTo>
                      <a:pt x="205" y="3"/>
                    </a:lnTo>
                    <a:lnTo>
                      <a:pt x="205" y="3"/>
                    </a:lnTo>
                    <a:lnTo>
                      <a:pt x="205" y="5"/>
                    </a:lnTo>
                    <a:lnTo>
                      <a:pt x="205" y="5"/>
                    </a:lnTo>
                    <a:lnTo>
                      <a:pt x="207" y="7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10" y="7"/>
                    </a:lnTo>
                    <a:lnTo>
                      <a:pt x="210" y="9"/>
                    </a:lnTo>
                    <a:lnTo>
                      <a:pt x="210" y="14"/>
                    </a:lnTo>
                    <a:lnTo>
                      <a:pt x="208" y="14"/>
                    </a:lnTo>
                    <a:lnTo>
                      <a:pt x="205" y="16"/>
                    </a:lnTo>
                    <a:lnTo>
                      <a:pt x="203" y="16"/>
                    </a:lnTo>
                    <a:lnTo>
                      <a:pt x="201" y="14"/>
                    </a:lnTo>
                    <a:lnTo>
                      <a:pt x="201" y="14"/>
                    </a:lnTo>
                    <a:lnTo>
                      <a:pt x="199" y="14"/>
                    </a:lnTo>
                    <a:lnTo>
                      <a:pt x="198" y="16"/>
                    </a:lnTo>
                    <a:lnTo>
                      <a:pt x="198" y="14"/>
                    </a:lnTo>
                    <a:lnTo>
                      <a:pt x="196" y="16"/>
                    </a:lnTo>
                    <a:lnTo>
                      <a:pt x="196" y="16"/>
                    </a:lnTo>
                    <a:lnTo>
                      <a:pt x="196" y="18"/>
                    </a:lnTo>
                    <a:lnTo>
                      <a:pt x="196" y="19"/>
                    </a:lnTo>
                    <a:lnTo>
                      <a:pt x="194" y="18"/>
                    </a:lnTo>
                    <a:lnTo>
                      <a:pt x="194" y="18"/>
                    </a:lnTo>
                    <a:lnTo>
                      <a:pt x="192" y="18"/>
                    </a:lnTo>
                    <a:lnTo>
                      <a:pt x="192" y="18"/>
                    </a:lnTo>
                    <a:lnTo>
                      <a:pt x="190" y="19"/>
                    </a:lnTo>
                    <a:lnTo>
                      <a:pt x="188" y="19"/>
                    </a:lnTo>
                    <a:lnTo>
                      <a:pt x="188" y="21"/>
                    </a:lnTo>
                    <a:lnTo>
                      <a:pt x="188" y="23"/>
                    </a:lnTo>
                    <a:lnTo>
                      <a:pt x="188" y="25"/>
                    </a:lnTo>
                    <a:lnTo>
                      <a:pt x="188" y="25"/>
                    </a:lnTo>
                    <a:lnTo>
                      <a:pt x="188" y="27"/>
                    </a:lnTo>
                    <a:lnTo>
                      <a:pt x="187" y="29"/>
                    </a:lnTo>
                    <a:lnTo>
                      <a:pt x="185" y="29"/>
                    </a:lnTo>
                    <a:lnTo>
                      <a:pt x="185" y="27"/>
                    </a:lnTo>
                    <a:lnTo>
                      <a:pt x="183" y="29"/>
                    </a:lnTo>
                    <a:lnTo>
                      <a:pt x="183" y="30"/>
                    </a:lnTo>
                    <a:lnTo>
                      <a:pt x="181" y="34"/>
                    </a:lnTo>
                    <a:lnTo>
                      <a:pt x="179" y="34"/>
                    </a:lnTo>
                    <a:lnTo>
                      <a:pt x="179" y="34"/>
                    </a:lnTo>
                    <a:lnTo>
                      <a:pt x="179" y="36"/>
                    </a:lnTo>
                    <a:lnTo>
                      <a:pt x="179" y="39"/>
                    </a:lnTo>
                    <a:lnTo>
                      <a:pt x="181" y="41"/>
                    </a:lnTo>
                    <a:lnTo>
                      <a:pt x="181" y="41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5"/>
                    </a:lnTo>
                    <a:lnTo>
                      <a:pt x="179" y="45"/>
                    </a:lnTo>
                    <a:lnTo>
                      <a:pt x="178" y="41"/>
                    </a:lnTo>
                    <a:lnTo>
                      <a:pt x="176" y="41"/>
                    </a:lnTo>
                    <a:lnTo>
                      <a:pt x="174" y="41"/>
                    </a:lnTo>
                    <a:lnTo>
                      <a:pt x="172" y="41"/>
                    </a:lnTo>
                    <a:lnTo>
                      <a:pt x="170" y="41"/>
                    </a:lnTo>
                    <a:lnTo>
                      <a:pt x="170" y="41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3"/>
                    </a:lnTo>
                    <a:lnTo>
                      <a:pt x="169" y="43"/>
                    </a:lnTo>
                    <a:lnTo>
                      <a:pt x="167" y="45"/>
                    </a:lnTo>
                    <a:lnTo>
                      <a:pt x="167" y="45"/>
                    </a:lnTo>
                    <a:lnTo>
                      <a:pt x="167" y="47"/>
                    </a:lnTo>
                    <a:lnTo>
                      <a:pt x="167" y="45"/>
                    </a:lnTo>
                    <a:lnTo>
                      <a:pt x="167" y="45"/>
                    </a:lnTo>
                    <a:lnTo>
                      <a:pt x="167" y="43"/>
                    </a:lnTo>
                    <a:lnTo>
                      <a:pt x="169" y="39"/>
                    </a:lnTo>
                    <a:lnTo>
                      <a:pt x="167" y="38"/>
                    </a:lnTo>
                    <a:lnTo>
                      <a:pt x="165" y="34"/>
                    </a:lnTo>
                    <a:lnTo>
                      <a:pt x="165" y="32"/>
                    </a:lnTo>
                    <a:lnTo>
                      <a:pt x="163" y="32"/>
                    </a:lnTo>
                    <a:lnTo>
                      <a:pt x="161" y="32"/>
                    </a:lnTo>
                    <a:lnTo>
                      <a:pt x="160" y="30"/>
                    </a:lnTo>
                    <a:lnTo>
                      <a:pt x="160" y="30"/>
                    </a:lnTo>
                    <a:lnTo>
                      <a:pt x="160" y="30"/>
                    </a:lnTo>
                    <a:lnTo>
                      <a:pt x="160" y="32"/>
                    </a:lnTo>
                    <a:lnTo>
                      <a:pt x="158" y="32"/>
                    </a:lnTo>
                    <a:lnTo>
                      <a:pt x="156" y="34"/>
                    </a:lnTo>
                    <a:lnTo>
                      <a:pt x="156" y="34"/>
                    </a:lnTo>
                    <a:lnTo>
                      <a:pt x="156" y="32"/>
                    </a:lnTo>
                    <a:lnTo>
                      <a:pt x="154" y="32"/>
                    </a:lnTo>
                    <a:lnTo>
                      <a:pt x="154" y="34"/>
                    </a:lnTo>
                    <a:lnTo>
                      <a:pt x="152" y="34"/>
                    </a:lnTo>
                    <a:lnTo>
                      <a:pt x="152" y="32"/>
                    </a:lnTo>
                    <a:lnTo>
                      <a:pt x="152" y="32"/>
                    </a:lnTo>
                    <a:lnTo>
                      <a:pt x="152" y="32"/>
                    </a:lnTo>
                    <a:lnTo>
                      <a:pt x="152" y="34"/>
                    </a:lnTo>
                    <a:lnTo>
                      <a:pt x="152" y="36"/>
                    </a:lnTo>
                    <a:lnTo>
                      <a:pt x="150" y="38"/>
                    </a:lnTo>
                    <a:lnTo>
                      <a:pt x="150" y="38"/>
                    </a:lnTo>
                    <a:lnTo>
                      <a:pt x="149" y="39"/>
                    </a:lnTo>
                    <a:lnTo>
                      <a:pt x="149" y="38"/>
                    </a:lnTo>
                    <a:lnTo>
                      <a:pt x="147" y="38"/>
                    </a:lnTo>
                    <a:lnTo>
                      <a:pt x="147" y="38"/>
                    </a:lnTo>
                    <a:lnTo>
                      <a:pt x="147" y="38"/>
                    </a:lnTo>
                    <a:lnTo>
                      <a:pt x="145" y="38"/>
                    </a:lnTo>
                    <a:lnTo>
                      <a:pt x="143" y="41"/>
                    </a:lnTo>
                    <a:lnTo>
                      <a:pt x="145" y="43"/>
                    </a:lnTo>
                    <a:lnTo>
                      <a:pt x="145" y="43"/>
                    </a:lnTo>
                    <a:lnTo>
                      <a:pt x="141" y="41"/>
                    </a:lnTo>
                    <a:lnTo>
                      <a:pt x="141" y="43"/>
                    </a:lnTo>
                    <a:lnTo>
                      <a:pt x="141" y="45"/>
                    </a:lnTo>
                    <a:lnTo>
                      <a:pt x="141" y="47"/>
                    </a:lnTo>
                    <a:lnTo>
                      <a:pt x="141" y="47"/>
                    </a:lnTo>
                    <a:lnTo>
                      <a:pt x="140" y="45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8" y="50"/>
                    </a:lnTo>
                    <a:lnTo>
                      <a:pt x="136" y="52"/>
                    </a:lnTo>
                    <a:lnTo>
                      <a:pt x="134" y="54"/>
                    </a:lnTo>
                    <a:lnTo>
                      <a:pt x="134" y="56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2" y="57"/>
                    </a:lnTo>
                    <a:lnTo>
                      <a:pt x="131" y="54"/>
                    </a:lnTo>
                    <a:lnTo>
                      <a:pt x="131" y="56"/>
                    </a:lnTo>
                    <a:lnTo>
                      <a:pt x="129" y="54"/>
                    </a:lnTo>
                    <a:lnTo>
                      <a:pt x="127" y="54"/>
                    </a:lnTo>
                    <a:lnTo>
                      <a:pt x="127" y="57"/>
                    </a:lnTo>
                    <a:lnTo>
                      <a:pt x="127" y="57"/>
                    </a:lnTo>
                    <a:lnTo>
                      <a:pt x="127" y="59"/>
                    </a:lnTo>
                    <a:lnTo>
                      <a:pt x="127" y="61"/>
                    </a:lnTo>
                    <a:lnTo>
                      <a:pt x="127" y="63"/>
                    </a:lnTo>
                    <a:lnTo>
                      <a:pt x="127" y="65"/>
                    </a:lnTo>
                    <a:lnTo>
                      <a:pt x="125" y="65"/>
                    </a:lnTo>
                    <a:lnTo>
                      <a:pt x="125" y="66"/>
                    </a:lnTo>
                    <a:lnTo>
                      <a:pt x="123" y="68"/>
                    </a:lnTo>
                    <a:lnTo>
                      <a:pt x="123" y="68"/>
                    </a:lnTo>
                    <a:lnTo>
                      <a:pt x="123" y="66"/>
                    </a:lnTo>
                    <a:lnTo>
                      <a:pt x="123" y="65"/>
                    </a:lnTo>
                    <a:lnTo>
                      <a:pt x="123" y="63"/>
                    </a:lnTo>
                    <a:lnTo>
                      <a:pt x="123" y="59"/>
                    </a:lnTo>
                    <a:lnTo>
                      <a:pt x="121" y="57"/>
                    </a:lnTo>
                    <a:lnTo>
                      <a:pt x="121" y="56"/>
                    </a:lnTo>
                    <a:lnTo>
                      <a:pt x="121" y="56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18" y="61"/>
                    </a:lnTo>
                    <a:lnTo>
                      <a:pt x="118" y="63"/>
                    </a:lnTo>
                    <a:lnTo>
                      <a:pt x="116" y="63"/>
                    </a:lnTo>
                    <a:lnTo>
                      <a:pt x="116" y="63"/>
                    </a:lnTo>
                    <a:lnTo>
                      <a:pt x="114" y="65"/>
                    </a:lnTo>
                    <a:lnTo>
                      <a:pt x="114" y="66"/>
                    </a:lnTo>
                    <a:lnTo>
                      <a:pt x="114" y="74"/>
                    </a:lnTo>
                    <a:lnTo>
                      <a:pt x="114" y="74"/>
                    </a:lnTo>
                    <a:lnTo>
                      <a:pt x="112" y="74"/>
                    </a:lnTo>
                    <a:lnTo>
                      <a:pt x="109" y="77"/>
                    </a:lnTo>
                    <a:lnTo>
                      <a:pt x="109" y="77"/>
                    </a:lnTo>
                    <a:lnTo>
                      <a:pt x="107" y="79"/>
                    </a:lnTo>
                    <a:lnTo>
                      <a:pt x="107" y="79"/>
                    </a:lnTo>
                    <a:lnTo>
                      <a:pt x="105" y="81"/>
                    </a:lnTo>
                    <a:lnTo>
                      <a:pt x="105" y="83"/>
                    </a:lnTo>
                    <a:lnTo>
                      <a:pt x="105" y="85"/>
                    </a:lnTo>
                    <a:lnTo>
                      <a:pt x="100" y="88"/>
                    </a:lnTo>
                    <a:lnTo>
                      <a:pt x="98" y="90"/>
                    </a:lnTo>
                    <a:lnTo>
                      <a:pt x="96" y="90"/>
                    </a:lnTo>
                    <a:lnTo>
                      <a:pt x="93" y="92"/>
                    </a:lnTo>
                    <a:lnTo>
                      <a:pt x="91" y="92"/>
                    </a:lnTo>
                    <a:lnTo>
                      <a:pt x="89" y="92"/>
                    </a:lnTo>
                    <a:lnTo>
                      <a:pt x="87" y="92"/>
                    </a:lnTo>
                    <a:lnTo>
                      <a:pt x="85" y="92"/>
                    </a:lnTo>
                    <a:lnTo>
                      <a:pt x="85" y="92"/>
                    </a:lnTo>
                    <a:lnTo>
                      <a:pt x="83" y="92"/>
                    </a:lnTo>
                    <a:lnTo>
                      <a:pt x="78" y="95"/>
                    </a:lnTo>
                    <a:lnTo>
                      <a:pt x="76" y="95"/>
                    </a:lnTo>
                    <a:lnTo>
                      <a:pt x="76" y="95"/>
                    </a:lnTo>
                    <a:lnTo>
                      <a:pt x="74" y="95"/>
                    </a:lnTo>
                    <a:lnTo>
                      <a:pt x="73" y="97"/>
                    </a:lnTo>
                    <a:lnTo>
                      <a:pt x="71" y="99"/>
                    </a:lnTo>
                    <a:lnTo>
                      <a:pt x="69" y="99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4" y="97"/>
                    </a:lnTo>
                    <a:lnTo>
                      <a:pt x="64" y="97"/>
                    </a:lnTo>
                    <a:lnTo>
                      <a:pt x="62" y="97"/>
                    </a:lnTo>
                    <a:lnTo>
                      <a:pt x="58" y="99"/>
                    </a:lnTo>
                    <a:lnTo>
                      <a:pt x="58" y="101"/>
                    </a:lnTo>
                    <a:lnTo>
                      <a:pt x="56" y="101"/>
                    </a:lnTo>
                    <a:lnTo>
                      <a:pt x="54" y="103"/>
                    </a:lnTo>
                    <a:lnTo>
                      <a:pt x="53" y="104"/>
                    </a:lnTo>
                    <a:lnTo>
                      <a:pt x="53" y="104"/>
                    </a:lnTo>
                    <a:lnTo>
                      <a:pt x="51" y="106"/>
                    </a:lnTo>
                    <a:lnTo>
                      <a:pt x="49" y="108"/>
                    </a:lnTo>
                    <a:lnTo>
                      <a:pt x="45" y="108"/>
                    </a:lnTo>
                    <a:lnTo>
                      <a:pt x="45" y="110"/>
                    </a:lnTo>
                    <a:lnTo>
                      <a:pt x="44" y="110"/>
                    </a:lnTo>
                    <a:lnTo>
                      <a:pt x="42" y="110"/>
                    </a:lnTo>
                    <a:lnTo>
                      <a:pt x="42" y="110"/>
                    </a:lnTo>
                    <a:lnTo>
                      <a:pt x="40" y="114"/>
                    </a:lnTo>
                    <a:lnTo>
                      <a:pt x="38" y="115"/>
                    </a:lnTo>
                    <a:lnTo>
                      <a:pt x="36" y="117"/>
                    </a:lnTo>
                    <a:lnTo>
                      <a:pt x="36" y="117"/>
                    </a:lnTo>
                    <a:lnTo>
                      <a:pt x="36" y="115"/>
                    </a:lnTo>
                    <a:lnTo>
                      <a:pt x="36" y="115"/>
                    </a:lnTo>
                    <a:lnTo>
                      <a:pt x="36" y="114"/>
                    </a:lnTo>
                    <a:lnTo>
                      <a:pt x="36" y="114"/>
                    </a:lnTo>
                    <a:lnTo>
                      <a:pt x="36" y="112"/>
                    </a:lnTo>
                    <a:lnTo>
                      <a:pt x="38" y="112"/>
                    </a:lnTo>
                    <a:lnTo>
                      <a:pt x="38" y="110"/>
                    </a:lnTo>
                    <a:lnTo>
                      <a:pt x="36" y="110"/>
                    </a:lnTo>
                    <a:lnTo>
                      <a:pt x="36" y="110"/>
                    </a:lnTo>
                    <a:lnTo>
                      <a:pt x="35" y="114"/>
                    </a:lnTo>
                    <a:lnTo>
                      <a:pt x="35" y="115"/>
                    </a:lnTo>
                    <a:lnTo>
                      <a:pt x="31" y="119"/>
                    </a:lnTo>
                    <a:lnTo>
                      <a:pt x="33" y="121"/>
                    </a:lnTo>
                    <a:lnTo>
                      <a:pt x="31" y="124"/>
                    </a:lnTo>
                    <a:lnTo>
                      <a:pt x="31" y="126"/>
                    </a:lnTo>
                    <a:lnTo>
                      <a:pt x="31" y="128"/>
                    </a:lnTo>
                    <a:lnTo>
                      <a:pt x="27" y="130"/>
                    </a:lnTo>
                    <a:lnTo>
                      <a:pt x="26" y="132"/>
                    </a:lnTo>
                    <a:lnTo>
                      <a:pt x="26" y="137"/>
                    </a:lnTo>
                    <a:lnTo>
                      <a:pt x="26" y="141"/>
                    </a:lnTo>
                    <a:lnTo>
                      <a:pt x="26" y="144"/>
                    </a:lnTo>
                    <a:lnTo>
                      <a:pt x="26" y="146"/>
                    </a:lnTo>
                    <a:lnTo>
                      <a:pt x="26" y="148"/>
                    </a:lnTo>
                    <a:lnTo>
                      <a:pt x="26" y="148"/>
                    </a:lnTo>
                    <a:lnTo>
                      <a:pt x="26" y="150"/>
                    </a:lnTo>
                    <a:lnTo>
                      <a:pt x="26" y="152"/>
                    </a:lnTo>
                    <a:lnTo>
                      <a:pt x="26" y="153"/>
                    </a:lnTo>
                    <a:lnTo>
                      <a:pt x="26" y="157"/>
                    </a:lnTo>
                    <a:lnTo>
                      <a:pt x="24" y="157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53"/>
                    </a:lnTo>
                    <a:lnTo>
                      <a:pt x="22" y="155"/>
                    </a:lnTo>
                    <a:lnTo>
                      <a:pt x="22" y="152"/>
                    </a:lnTo>
                    <a:lnTo>
                      <a:pt x="22" y="150"/>
                    </a:lnTo>
                    <a:lnTo>
                      <a:pt x="22" y="148"/>
                    </a:lnTo>
                    <a:lnTo>
                      <a:pt x="22" y="150"/>
                    </a:lnTo>
                    <a:lnTo>
                      <a:pt x="22" y="155"/>
                    </a:lnTo>
                    <a:lnTo>
                      <a:pt x="22" y="157"/>
                    </a:lnTo>
                    <a:lnTo>
                      <a:pt x="22" y="159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57"/>
                    </a:lnTo>
                    <a:lnTo>
                      <a:pt x="18" y="159"/>
                    </a:lnTo>
                    <a:lnTo>
                      <a:pt x="18" y="157"/>
                    </a:lnTo>
                    <a:lnTo>
                      <a:pt x="18" y="155"/>
                    </a:lnTo>
                    <a:lnTo>
                      <a:pt x="18" y="155"/>
                    </a:lnTo>
                    <a:lnTo>
                      <a:pt x="18" y="155"/>
                    </a:lnTo>
                    <a:lnTo>
                      <a:pt x="18" y="157"/>
                    </a:lnTo>
                    <a:lnTo>
                      <a:pt x="18" y="157"/>
                    </a:lnTo>
                    <a:lnTo>
                      <a:pt x="18" y="159"/>
                    </a:lnTo>
                    <a:lnTo>
                      <a:pt x="18" y="161"/>
                    </a:lnTo>
                    <a:lnTo>
                      <a:pt x="18" y="162"/>
                    </a:lnTo>
                    <a:lnTo>
                      <a:pt x="20" y="164"/>
                    </a:lnTo>
                    <a:lnTo>
                      <a:pt x="20" y="168"/>
                    </a:lnTo>
                    <a:lnTo>
                      <a:pt x="20" y="170"/>
                    </a:lnTo>
                    <a:lnTo>
                      <a:pt x="18" y="173"/>
                    </a:lnTo>
                    <a:lnTo>
                      <a:pt x="20" y="177"/>
                    </a:lnTo>
                    <a:lnTo>
                      <a:pt x="20" y="179"/>
                    </a:lnTo>
                    <a:lnTo>
                      <a:pt x="20" y="182"/>
                    </a:lnTo>
                    <a:lnTo>
                      <a:pt x="20" y="186"/>
                    </a:lnTo>
                    <a:lnTo>
                      <a:pt x="20" y="190"/>
                    </a:lnTo>
                    <a:lnTo>
                      <a:pt x="18" y="193"/>
                    </a:lnTo>
                    <a:lnTo>
                      <a:pt x="16" y="199"/>
                    </a:lnTo>
                    <a:lnTo>
                      <a:pt x="16" y="200"/>
                    </a:lnTo>
                    <a:lnTo>
                      <a:pt x="16" y="202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11"/>
                    </a:lnTo>
                    <a:lnTo>
                      <a:pt x="16" y="215"/>
                    </a:lnTo>
                    <a:lnTo>
                      <a:pt x="15" y="217"/>
                    </a:lnTo>
                    <a:lnTo>
                      <a:pt x="13" y="220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1" y="224"/>
                    </a:lnTo>
                    <a:lnTo>
                      <a:pt x="11" y="226"/>
                    </a:lnTo>
                    <a:lnTo>
                      <a:pt x="11" y="228"/>
                    </a:lnTo>
                    <a:lnTo>
                      <a:pt x="7" y="229"/>
                    </a:lnTo>
                    <a:lnTo>
                      <a:pt x="6" y="231"/>
                    </a:lnTo>
                    <a:lnTo>
                      <a:pt x="4" y="231"/>
                    </a:lnTo>
                    <a:lnTo>
                      <a:pt x="4" y="231"/>
                    </a:lnTo>
                    <a:lnTo>
                      <a:pt x="2" y="233"/>
                    </a:lnTo>
                    <a:lnTo>
                      <a:pt x="0" y="238"/>
                    </a:lnTo>
                    <a:lnTo>
                      <a:pt x="2" y="238"/>
                    </a:lnTo>
                    <a:lnTo>
                      <a:pt x="4" y="238"/>
                    </a:lnTo>
                    <a:lnTo>
                      <a:pt x="4" y="240"/>
                    </a:lnTo>
                    <a:lnTo>
                      <a:pt x="4" y="242"/>
                    </a:lnTo>
                    <a:lnTo>
                      <a:pt x="6" y="244"/>
                    </a:lnTo>
                    <a:lnTo>
                      <a:pt x="7" y="244"/>
                    </a:lnTo>
                    <a:lnTo>
                      <a:pt x="7" y="246"/>
                    </a:lnTo>
                    <a:lnTo>
                      <a:pt x="7" y="246"/>
                    </a:lnTo>
                    <a:lnTo>
                      <a:pt x="11" y="247"/>
                    </a:lnTo>
                    <a:lnTo>
                      <a:pt x="15" y="247"/>
                    </a:lnTo>
                    <a:lnTo>
                      <a:pt x="15" y="249"/>
                    </a:lnTo>
                    <a:lnTo>
                      <a:pt x="16" y="247"/>
                    </a:lnTo>
                    <a:lnTo>
                      <a:pt x="16" y="249"/>
                    </a:lnTo>
                    <a:lnTo>
                      <a:pt x="18" y="247"/>
                    </a:lnTo>
                    <a:lnTo>
                      <a:pt x="18" y="247"/>
                    </a:lnTo>
                    <a:lnTo>
                      <a:pt x="20" y="247"/>
                    </a:lnTo>
                    <a:lnTo>
                      <a:pt x="22" y="246"/>
                    </a:lnTo>
                    <a:lnTo>
                      <a:pt x="24" y="246"/>
                    </a:lnTo>
                    <a:lnTo>
                      <a:pt x="26" y="244"/>
                    </a:lnTo>
                    <a:lnTo>
                      <a:pt x="27" y="242"/>
                    </a:lnTo>
                    <a:lnTo>
                      <a:pt x="31" y="242"/>
                    </a:lnTo>
                    <a:lnTo>
                      <a:pt x="31" y="242"/>
                    </a:lnTo>
                    <a:lnTo>
                      <a:pt x="33" y="240"/>
                    </a:lnTo>
                    <a:lnTo>
                      <a:pt x="33" y="240"/>
                    </a:lnTo>
                    <a:lnTo>
                      <a:pt x="35" y="238"/>
                    </a:lnTo>
                    <a:lnTo>
                      <a:pt x="36" y="238"/>
                    </a:lnTo>
                    <a:lnTo>
                      <a:pt x="38" y="237"/>
                    </a:lnTo>
                    <a:lnTo>
                      <a:pt x="44" y="238"/>
                    </a:lnTo>
                    <a:lnTo>
                      <a:pt x="47" y="237"/>
                    </a:lnTo>
                    <a:lnTo>
                      <a:pt x="49" y="237"/>
                    </a:lnTo>
                    <a:lnTo>
                      <a:pt x="51" y="238"/>
                    </a:lnTo>
                    <a:lnTo>
                      <a:pt x="53" y="238"/>
                    </a:lnTo>
                    <a:lnTo>
                      <a:pt x="54" y="237"/>
                    </a:lnTo>
                    <a:lnTo>
                      <a:pt x="54" y="238"/>
                    </a:lnTo>
                    <a:lnTo>
                      <a:pt x="54" y="238"/>
                    </a:lnTo>
                    <a:lnTo>
                      <a:pt x="58" y="238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4" y="238"/>
                    </a:lnTo>
                    <a:lnTo>
                      <a:pt x="65" y="238"/>
                    </a:lnTo>
                    <a:lnTo>
                      <a:pt x="67" y="237"/>
                    </a:lnTo>
                    <a:lnTo>
                      <a:pt x="69" y="235"/>
                    </a:lnTo>
                    <a:lnTo>
                      <a:pt x="69" y="235"/>
                    </a:lnTo>
                    <a:lnTo>
                      <a:pt x="71" y="233"/>
                    </a:lnTo>
                    <a:lnTo>
                      <a:pt x="73" y="229"/>
                    </a:lnTo>
                    <a:lnTo>
                      <a:pt x="74" y="229"/>
                    </a:lnTo>
                    <a:lnTo>
                      <a:pt x="76" y="229"/>
                    </a:lnTo>
                    <a:lnTo>
                      <a:pt x="78" y="229"/>
                    </a:lnTo>
                    <a:lnTo>
                      <a:pt x="80" y="228"/>
                    </a:lnTo>
                    <a:lnTo>
                      <a:pt x="82" y="228"/>
                    </a:lnTo>
                    <a:lnTo>
                      <a:pt x="87" y="226"/>
                    </a:lnTo>
                    <a:lnTo>
                      <a:pt x="89" y="224"/>
                    </a:lnTo>
                    <a:lnTo>
                      <a:pt x="91" y="224"/>
                    </a:lnTo>
                    <a:lnTo>
                      <a:pt x="93" y="224"/>
                    </a:lnTo>
                    <a:lnTo>
                      <a:pt x="98" y="224"/>
                    </a:lnTo>
                    <a:lnTo>
                      <a:pt x="100" y="224"/>
                    </a:lnTo>
                    <a:lnTo>
                      <a:pt x="103" y="224"/>
                    </a:lnTo>
                    <a:lnTo>
                      <a:pt x="107" y="224"/>
                    </a:lnTo>
                    <a:lnTo>
                      <a:pt x="111" y="220"/>
                    </a:lnTo>
                    <a:lnTo>
                      <a:pt x="118" y="218"/>
                    </a:lnTo>
                    <a:lnTo>
                      <a:pt x="120" y="218"/>
                    </a:lnTo>
                    <a:lnTo>
                      <a:pt x="125" y="220"/>
                    </a:lnTo>
                    <a:lnTo>
                      <a:pt x="131" y="218"/>
                    </a:lnTo>
                    <a:lnTo>
                      <a:pt x="132" y="220"/>
                    </a:lnTo>
                    <a:lnTo>
                      <a:pt x="134" y="220"/>
                    </a:lnTo>
                    <a:lnTo>
                      <a:pt x="136" y="220"/>
                    </a:lnTo>
                    <a:lnTo>
                      <a:pt x="138" y="226"/>
                    </a:lnTo>
                    <a:lnTo>
                      <a:pt x="138" y="226"/>
                    </a:lnTo>
                    <a:lnTo>
                      <a:pt x="140" y="226"/>
                    </a:lnTo>
                    <a:lnTo>
                      <a:pt x="141" y="224"/>
                    </a:lnTo>
                    <a:lnTo>
                      <a:pt x="143" y="226"/>
                    </a:lnTo>
                    <a:lnTo>
                      <a:pt x="143" y="228"/>
                    </a:lnTo>
                    <a:lnTo>
                      <a:pt x="145" y="228"/>
                    </a:lnTo>
                    <a:lnTo>
                      <a:pt x="145" y="226"/>
                    </a:lnTo>
                    <a:lnTo>
                      <a:pt x="147" y="228"/>
                    </a:lnTo>
                    <a:lnTo>
                      <a:pt x="147" y="231"/>
                    </a:lnTo>
                    <a:lnTo>
                      <a:pt x="150" y="231"/>
                    </a:lnTo>
                    <a:lnTo>
                      <a:pt x="149" y="235"/>
                    </a:lnTo>
                    <a:lnTo>
                      <a:pt x="147" y="235"/>
                    </a:lnTo>
                    <a:lnTo>
                      <a:pt x="147" y="235"/>
                    </a:lnTo>
                    <a:lnTo>
                      <a:pt x="147" y="237"/>
                    </a:lnTo>
                    <a:lnTo>
                      <a:pt x="147" y="238"/>
                    </a:lnTo>
                    <a:lnTo>
                      <a:pt x="149" y="240"/>
                    </a:lnTo>
                    <a:lnTo>
                      <a:pt x="150" y="238"/>
                    </a:lnTo>
                    <a:lnTo>
                      <a:pt x="149" y="240"/>
                    </a:lnTo>
                    <a:lnTo>
                      <a:pt x="150" y="242"/>
                    </a:lnTo>
                    <a:lnTo>
                      <a:pt x="149" y="244"/>
                    </a:lnTo>
                    <a:lnTo>
                      <a:pt x="149" y="246"/>
                    </a:lnTo>
                    <a:lnTo>
                      <a:pt x="149" y="247"/>
                    </a:lnTo>
                    <a:lnTo>
                      <a:pt x="149" y="249"/>
                    </a:lnTo>
                    <a:lnTo>
                      <a:pt x="149" y="251"/>
                    </a:lnTo>
                    <a:lnTo>
                      <a:pt x="149" y="253"/>
                    </a:lnTo>
                    <a:lnTo>
                      <a:pt x="147" y="255"/>
                    </a:lnTo>
                    <a:lnTo>
                      <a:pt x="147" y="253"/>
                    </a:lnTo>
                    <a:lnTo>
                      <a:pt x="145" y="253"/>
                    </a:lnTo>
                    <a:lnTo>
                      <a:pt x="147" y="255"/>
                    </a:lnTo>
                    <a:lnTo>
                      <a:pt x="147" y="255"/>
                    </a:lnTo>
                    <a:lnTo>
                      <a:pt x="147" y="256"/>
                    </a:lnTo>
                    <a:lnTo>
                      <a:pt x="147" y="258"/>
                    </a:lnTo>
                    <a:lnTo>
                      <a:pt x="149" y="258"/>
                    </a:lnTo>
                    <a:lnTo>
                      <a:pt x="149" y="258"/>
                    </a:lnTo>
                    <a:lnTo>
                      <a:pt x="150" y="256"/>
                    </a:lnTo>
                    <a:lnTo>
                      <a:pt x="149" y="256"/>
                    </a:lnTo>
                    <a:lnTo>
                      <a:pt x="150" y="255"/>
                    </a:lnTo>
                    <a:lnTo>
                      <a:pt x="152" y="253"/>
                    </a:lnTo>
                    <a:lnTo>
                      <a:pt x="156" y="251"/>
                    </a:lnTo>
                    <a:lnTo>
                      <a:pt x="158" y="249"/>
                    </a:lnTo>
                    <a:lnTo>
                      <a:pt x="158" y="249"/>
                    </a:lnTo>
                    <a:lnTo>
                      <a:pt x="160" y="247"/>
                    </a:lnTo>
                    <a:lnTo>
                      <a:pt x="161" y="247"/>
                    </a:lnTo>
                    <a:lnTo>
                      <a:pt x="163" y="246"/>
                    </a:lnTo>
                    <a:lnTo>
                      <a:pt x="163" y="246"/>
                    </a:lnTo>
                    <a:lnTo>
                      <a:pt x="165" y="246"/>
                    </a:lnTo>
                    <a:lnTo>
                      <a:pt x="167" y="246"/>
                    </a:lnTo>
                    <a:lnTo>
                      <a:pt x="167" y="244"/>
                    </a:lnTo>
                    <a:lnTo>
                      <a:pt x="169" y="242"/>
                    </a:lnTo>
                    <a:lnTo>
                      <a:pt x="170" y="240"/>
                    </a:lnTo>
                    <a:lnTo>
                      <a:pt x="172" y="238"/>
                    </a:lnTo>
                    <a:lnTo>
                      <a:pt x="174" y="238"/>
                    </a:lnTo>
                    <a:lnTo>
                      <a:pt x="174" y="235"/>
                    </a:lnTo>
                    <a:lnTo>
                      <a:pt x="176" y="235"/>
                    </a:lnTo>
                    <a:lnTo>
                      <a:pt x="176" y="235"/>
                    </a:lnTo>
                    <a:lnTo>
                      <a:pt x="174" y="237"/>
                    </a:lnTo>
                    <a:lnTo>
                      <a:pt x="176" y="237"/>
                    </a:lnTo>
                    <a:lnTo>
                      <a:pt x="174" y="238"/>
                    </a:lnTo>
                    <a:lnTo>
                      <a:pt x="174" y="240"/>
                    </a:lnTo>
                    <a:lnTo>
                      <a:pt x="174" y="240"/>
                    </a:lnTo>
                    <a:lnTo>
                      <a:pt x="174" y="240"/>
                    </a:lnTo>
                    <a:lnTo>
                      <a:pt x="170" y="244"/>
                    </a:lnTo>
                    <a:lnTo>
                      <a:pt x="169" y="246"/>
                    </a:lnTo>
                    <a:lnTo>
                      <a:pt x="169" y="246"/>
                    </a:lnTo>
                    <a:lnTo>
                      <a:pt x="167" y="249"/>
                    </a:lnTo>
                    <a:lnTo>
                      <a:pt x="165" y="251"/>
                    </a:lnTo>
                    <a:lnTo>
                      <a:pt x="163" y="253"/>
                    </a:lnTo>
                    <a:lnTo>
                      <a:pt x="163" y="253"/>
                    </a:lnTo>
                    <a:lnTo>
                      <a:pt x="163" y="253"/>
                    </a:lnTo>
                    <a:lnTo>
                      <a:pt x="163" y="255"/>
                    </a:lnTo>
                    <a:lnTo>
                      <a:pt x="161" y="256"/>
                    </a:lnTo>
                    <a:lnTo>
                      <a:pt x="160" y="258"/>
                    </a:lnTo>
                    <a:lnTo>
                      <a:pt x="158" y="258"/>
                    </a:lnTo>
                    <a:lnTo>
                      <a:pt x="156" y="258"/>
                    </a:lnTo>
                    <a:lnTo>
                      <a:pt x="154" y="262"/>
                    </a:lnTo>
                    <a:lnTo>
                      <a:pt x="154" y="262"/>
                    </a:lnTo>
                    <a:lnTo>
                      <a:pt x="156" y="262"/>
                    </a:lnTo>
                    <a:lnTo>
                      <a:pt x="158" y="262"/>
                    </a:lnTo>
                    <a:lnTo>
                      <a:pt x="160" y="262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1" y="258"/>
                    </a:lnTo>
                    <a:lnTo>
                      <a:pt x="163" y="258"/>
                    </a:lnTo>
                    <a:lnTo>
                      <a:pt x="165" y="255"/>
                    </a:lnTo>
                    <a:lnTo>
                      <a:pt x="169" y="253"/>
                    </a:lnTo>
                    <a:lnTo>
                      <a:pt x="169" y="253"/>
                    </a:lnTo>
                    <a:lnTo>
                      <a:pt x="169" y="255"/>
                    </a:lnTo>
                    <a:lnTo>
                      <a:pt x="169" y="258"/>
                    </a:lnTo>
                    <a:lnTo>
                      <a:pt x="167" y="260"/>
                    </a:lnTo>
                    <a:lnTo>
                      <a:pt x="165" y="262"/>
                    </a:lnTo>
                    <a:lnTo>
                      <a:pt x="163" y="266"/>
                    </a:lnTo>
                    <a:lnTo>
                      <a:pt x="160" y="267"/>
                    </a:lnTo>
                    <a:lnTo>
                      <a:pt x="161" y="267"/>
                    </a:lnTo>
                    <a:lnTo>
                      <a:pt x="163" y="267"/>
                    </a:lnTo>
                    <a:lnTo>
                      <a:pt x="165" y="267"/>
                    </a:lnTo>
                    <a:lnTo>
                      <a:pt x="169" y="266"/>
                    </a:lnTo>
                    <a:lnTo>
                      <a:pt x="170" y="266"/>
                    </a:lnTo>
                    <a:lnTo>
                      <a:pt x="170" y="266"/>
                    </a:lnTo>
                    <a:lnTo>
                      <a:pt x="169" y="267"/>
                    </a:lnTo>
                    <a:lnTo>
                      <a:pt x="169" y="273"/>
                    </a:lnTo>
                    <a:lnTo>
                      <a:pt x="167" y="278"/>
                    </a:lnTo>
                    <a:lnTo>
                      <a:pt x="165" y="280"/>
                    </a:lnTo>
                    <a:lnTo>
                      <a:pt x="165" y="282"/>
                    </a:lnTo>
                    <a:lnTo>
                      <a:pt x="163" y="282"/>
                    </a:lnTo>
                    <a:lnTo>
                      <a:pt x="161" y="287"/>
                    </a:lnTo>
                    <a:lnTo>
                      <a:pt x="163" y="287"/>
                    </a:lnTo>
                    <a:lnTo>
                      <a:pt x="163" y="291"/>
                    </a:lnTo>
                    <a:lnTo>
                      <a:pt x="163" y="291"/>
                    </a:lnTo>
                    <a:lnTo>
                      <a:pt x="163" y="293"/>
                    </a:lnTo>
                    <a:lnTo>
                      <a:pt x="165" y="294"/>
                    </a:lnTo>
                    <a:lnTo>
                      <a:pt x="167" y="296"/>
                    </a:lnTo>
                    <a:lnTo>
                      <a:pt x="167" y="298"/>
                    </a:lnTo>
                    <a:lnTo>
                      <a:pt x="169" y="296"/>
                    </a:lnTo>
                    <a:lnTo>
                      <a:pt x="170" y="296"/>
                    </a:lnTo>
                    <a:lnTo>
                      <a:pt x="172" y="298"/>
                    </a:lnTo>
                    <a:lnTo>
                      <a:pt x="174" y="298"/>
                    </a:lnTo>
                    <a:lnTo>
                      <a:pt x="174" y="300"/>
                    </a:lnTo>
                    <a:lnTo>
                      <a:pt x="176" y="302"/>
                    </a:lnTo>
                    <a:lnTo>
                      <a:pt x="178" y="304"/>
                    </a:lnTo>
                    <a:lnTo>
                      <a:pt x="178" y="304"/>
                    </a:lnTo>
                    <a:lnTo>
                      <a:pt x="179" y="304"/>
                    </a:lnTo>
                    <a:lnTo>
                      <a:pt x="183" y="304"/>
                    </a:lnTo>
                    <a:lnTo>
                      <a:pt x="185" y="300"/>
                    </a:lnTo>
                    <a:lnTo>
                      <a:pt x="187" y="300"/>
                    </a:lnTo>
                    <a:lnTo>
                      <a:pt x="188" y="298"/>
                    </a:lnTo>
                    <a:lnTo>
                      <a:pt x="190" y="298"/>
                    </a:lnTo>
                    <a:lnTo>
                      <a:pt x="190" y="298"/>
                    </a:lnTo>
                    <a:lnTo>
                      <a:pt x="188" y="296"/>
                    </a:lnTo>
                    <a:lnTo>
                      <a:pt x="190" y="296"/>
                    </a:lnTo>
                    <a:lnTo>
                      <a:pt x="194" y="294"/>
                    </a:lnTo>
                    <a:lnTo>
                      <a:pt x="194" y="296"/>
                    </a:lnTo>
                    <a:lnTo>
                      <a:pt x="194" y="298"/>
                    </a:lnTo>
                    <a:lnTo>
                      <a:pt x="192" y="300"/>
                    </a:lnTo>
                    <a:lnTo>
                      <a:pt x="190" y="300"/>
                    </a:lnTo>
                    <a:lnTo>
                      <a:pt x="190" y="300"/>
                    </a:lnTo>
                    <a:lnTo>
                      <a:pt x="192" y="302"/>
                    </a:lnTo>
                    <a:lnTo>
                      <a:pt x="192" y="300"/>
                    </a:lnTo>
                    <a:lnTo>
                      <a:pt x="196" y="300"/>
                    </a:lnTo>
                    <a:lnTo>
                      <a:pt x="196" y="300"/>
                    </a:lnTo>
                    <a:lnTo>
                      <a:pt x="194" y="302"/>
                    </a:lnTo>
                    <a:lnTo>
                      <a:pt x="194" y="304"/>
                    </a:lnTo>
                    <a:lnTo>
                      <a:pt x="194" y="304"/>
                    </a:lnTo>
                    <a:lnTo>
                      <a:pt x="196" y="304"/>
                    </a:lnTo>
                    <a:lnTo>
                      <a:pt x="196" y="305"/>
                    </a:lnTo>
                    <a:lnTo>
                      <a:pt x="196" y="307"/>
                    </a:lnTo>
                    <a:lnTo>
                      <a:pt x="196" y="307"/>
                    </a:lnTo>
                    <a:lnTo>
                      <a:pt x="196" y="309"/>
                    </a:lnTo>
                    <a:lnTo>
                      <a:pt x="198" y="309"/>
                    </a:lnTo>
                    <a:lnTo>
                      <a:pt x="198" y="307"/>
                    </a:lnTo>
                    <a:lnTo>
                      <a:pt x="199" y="305"/>
                    </a:lnTo>
                    <a:lnTo>
                      <a:pt x="199" y="305"/>
                    </a:lnTo>
                    <a:lnTo>
                      <a:pt x="198" y="305"/>
                    </a:lnTo>
                    <a:lnTo>
                      <a:pt x="198" y="307"/>
                    </a:lnTo>
                    <a:lnTo>
                      <a:pt x="198" y="307"/>
                    </a:lnTo>
                    <a:lnTo>
                      <a:pt x="198" y="305"/>
                    </a:lnTo>
                    <a:lnTo>
                      <a:pt x="198" y="305"/>
                    </a:lnTo>
                    <a:lnTo>
                      <a:pt x="199" y="305"/>
                    </a:lnTo>
                    <a:lnTo>
                      <a:pt x="201" y="304"/>
                    </a:lnTo>
                    <a:lnTo>
                      <a:pt x="201" y="305"/>
                    </a:lnTo>
                    <a:lnTo>
                      <a:pt x="203" y="304"/>
                    </a:lnTo>
                    <a:lnTo>
                      <a:pt x="205" y="304"/>
                    </a:lnTo>
                    <a:lnTo>
                      <a:pt x="207" y="304"/>
                    </a:lnTo>
                    <a:lnTo>
                      <a:pt x="207" y="302"/>
                    </a:lnTo>
                    <a:lnTo>
                      <a:pt x="210" y="300"/>
                    </a:lnTo>
                    <a:lnTo>
                      <a:pt x="212" y="300"/>
                    </a:lnTo>
                    <a:lnTo>
                      <a:pt x="216" y="298"/>
                    </a:lnTo>
                    <a:lnTo>
                      <a:pt x="217" y="298"/>
                    </a:lnTo>
                    <a:lnTo>
                      <a:pt x="225" y="298"/>
                    </a:lnTo>
                    <a:lnTo>
                      <a:pt x="228" y="298"/>
                    </a:lnTo>
                    <a:lnTo>
                      <a:pt x="230" y="296"/>
                    </a:lnTo>
                    <a:lnTo>
                      <a:pt x="230" y="296"/>
                    </a:lnTo>
                    <a:lnTo>
                      <a:pt x="230" y="296"/>
                    </a:lnTo>
                    <a:lnTo>
                      <a:pt x="232" y="294"/>
                    </a:lnTo>
                    <a:lnTo>
                      <a:pt x="234" y="294"/>
                    </a:lnTo>
                    <a:lnTo>
                      <a:pt x="234" y="293"/>
                    </a:lnTo>
                    <a:lnTo>
                      <a:pt x="234" y="291"/>
                    </a:lnTo>
                    <a:lnTo>
                      <a:pt x="236" y="291"/>
                    </a:lnTo>
                    <a:lnTo>
                      <a:pt x="236" y="289"/>
                    </a:lnTo>
                    <a:lnTo>
                      <a:pt x="239" y="285"/>
                    </a:lnTo>
                    <a:lnTo>
                      <a:pt x="239" y="285"/>
                    </a:lnTo>
                    <a:lnTo>
                      <a:pt x="241" y="284"/>
                    </a:lnTo>
                    <a:lnTo>
                      <a:pt x="241" y="282"/>
                    </a:lnTo>
                    <a:lnTo>
                      <a:pt x="243" y="280"/>
                    </a:lnTo>
                    <a:lnTo>
                      <a:pt x="245" y="278"/>
                    </a:lnTo>
                    <a:lnTo>
                      <a:pt x="246" y="276"/>
                    </a:lnTo>
                    <a:lnTo>
                      <a:pt x="246" y="276"/>
                    </a:lnTo>
                    <a:lnTo>
                      <a:pt x="248" y="275"/>
                    </a:lnTo>
                    <a:lnTo>
                      <a:pt x="250" y="275"/>
                    </a:lnTo>
                    <a:lnTo>
                      <a:pt x="252" y="271"/>
                    </a:lnTo>
                    <a:lnTo>
                      <a:pt x="252" y="273"/>
                    </a:lnTo>
                    <a:lnTo>
                      <a:pt x="254" y="271"/>
                    </a:lnTo>
                    <a:lnTo>
                      <a:pt x="261" y="264"/>
                    </a:lnTo>
                    <a:lnTo>
                      <a:pt x="263" y="262"/>
                    </a:lnTo>
                    <a:lnTo>
                      <a:pt x="263" y="26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552"/>
              <p:cNvSpPr>
                <a:spLocks/>
              </p:cNvSpPr>
              <p:nvPr/>
            </p:nvSpPr>
            <p:spPr bwMode="auto">
              <a:xfrm>
                <a:off x="10197386" y="4870269"/>
                <a:ext cx="19060" cy="11275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0 h 5"/>
                  <a:gd name="T4" fmla="*/ 5 w 7"/>
                  <a:gd name="T5" fmla="*/ 1 h 5"/>
                  <a:gd name="T6" fmla="*/ 4 w 7"/>
                  <a:gd name="T7" fmla="*/ 3 h 5"/>
                  <a:gd name="T8" fmla="*/ 2 w 7"/>
                  <a:gd name="T9" fmla="*/ 3 h 5"/>
                  <a:gd name="T10" fmla="*/ 0 w 7"/>
                  <a:gd name="T11" fmla="*/ 5 h 5"/>
                  <a:gd name="T12" fmla="*/ 0 w 7"/>
                  <a:gd name="T13" fmla="*/ 5 h 5"/>
                  <a:gd name="T14" fmla="*/ 2 w 7"/>
                  <a:gd name="T15" fmla="*/ 5 h 5"/>
                  <a:gd name="T16" fmla="*/ 2 w 7"/>
                  <a:gd name="T17" fmla="*/ 5 h 5"/>
                  <a:gd name="T18" fmla="*/ 2 w 7"/>
                  <a:gd name="T19" fmla="*/ 5 h 5"/>
                  <a:gd name="T20" fmla="*/ 4 w 7"/>
                  <a:gd name="T21" fmla="*/ 5 h 5"/>
                  <a:gd name="T22" fmla="*/ 4 w 7"/>
                  <a:gd name="T23" fmla="*/ 3 h 5"/>
                  <a:gd name="T24" fmla="*/ 5 w 7"/>
                  <a:gd name="T25" fmla="*/ 3 h 5"/>
                  <a:gd name="T26" fmla="*/ 5 w 7"/>
                  <a:gd name="T27" fmla="*/ 3 h 5"/>
                  <a:gd name="T28" fmla="*/ 7 w 7"/>
                  <a:gd name="T29" fmla="*/ 3 h 5"/>
                  <a:gd name="T30" fmla="*/ 7 w 7"/>
                  <a:gd name="T31" fmla="*/ 1 h 5"/>
                  <a:gd name="T32" fmla="*/ 7 w 7"/>
                  <a:gd name="T33" fmla="*/ 1 h 5"/>
                  <a:gd name="T34" fmla="*/ 7 w 7"/>
                  <a:gd name="T35" fmla="*/ 0 h 5"/>
                  <a:gd name="T36" fmla="*/ 7 w 7"/>
                  <a:gd name="T37" fmla="*/ 1 h 5"/>
                  <a:gd name="T38" fmla="*/ 7 w 7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553"/>
              <p:cNvSpPr>
                <a:spLocks/>
              </p:cNvSpPr>
              <p:nvPr/>
            </p:nvSpPr>
            <p:spPr bwMode="auto">
              <a:xfrm>
                <a:off x="10210998" y="4739485"/>
                <a:ext cx="261379" cy="133040"/>
              </a:xfrm>
              <a:custGeom>
                <a:avLst/>
                <a:gdLst>
                  <a:gd name="T0" fmla="*/ 91 w 96"/>
                  <a:gd name="T1" fmla="*/ 9 h 59"/>
                  <a:gd name="T2" fmla="*/ 93 w 96"/>
                  <a:gd name="T3" fmla="*/ 7 h 59"/>
                  <a:gd name="T4" fmla="*/ 93 w 96"/>
                  <a:gd name="T5" fmla="*/ 7 h 59"/>
                  <a:gd name="T6" fmla="*/ 87 w 96"/>
                  <a:gd name="T7" fmla="*/ 9 h 59"/>
                  <a:gd name="T8" fmla="*/ 89 w 96"/>
                  <a:gd name="T9" fmla="*/ 5 h 59"/>
                  <a:gd name="T10" fmla="*/ 87 w 96"/>
                  <a:gd name="T11" fmla="*/ 3 h 59"/>
                  <a:gd name="T12" fmla="*/ 91 w 96"/>
                  <a:gd name="T13" fmla="*/ 0 h 59"/>
                  <a:gd name="T14" fmla="*/ 89 w 96"/>
                  <a:gd name="T15" fmla="*/ 2 h 59"/>
                  <a:gd name="T16" fmla="*/ 84 w 96"/>
                  <a:gd name="T17" fmla="*/ 5 h 59"/>
                  <a:gd name="T18" fmla="*/ 76 w 96"/>
                  <a:gd name="T19" fmla="*/ 11 h 59"/>
                  <a:gd name="T20" fmla="*/ 69 w 96"/>
                  <a:gd name="T21" fmla="*/ 14 h 59"/>
                  <a:gd name="T22" fmla="*/ 58 w 96"/>
                  <a:gd name="T23" fmla="*/ 21 h 59"/>
                  <a:gd name="T24" fmla="*/ 55 w 96"/>
                  <a:gd name="T25" fmla="*/ 23 h 59"/>
                  <a:gd name="T26" fmla="*/ 49 w 96"/>
                  <a:gd name="T27" fmla="*/ 25 h 59"/>
                  <a:gd name="T28" fmla="*/ 40 w 96"/>
                  <a:gd name="T29" fmla="*/ 29 h 59"/>
                  <a:gd name="T30" fmla="*/ 35 w 96"/>
                  <a:gd name="T31" fmla="*/ 31 h 59"/>
                  <a:gd name="T32" fmla="*/ 31 w 96"/>
                  <a:gd name="T33" fmla="*/ 32 h 59"/>
                  <a:gd name="T34" fmla="*/ 27 w 96"/>
                  <a:gd name="T35" fmla="*/ 34 h 59"/>
                  <a:gd name="T36" fmla="*/ 24 w 96"/>
                  <a:gd name="T37" fmla="*/ 36 h 59"/>
                  <a:gd name="T38" fmla="*/ 18 w 96"/>
                  <a:gd name="T39" fmla="*/ 38 h 59"/>
                  <a:gd name="T40" fmla="*/ 17 w 96"/>
                  <a:gd name="T41" fmla="*/ 41 h 59"/>
                  <a:gd name="T42" fmla="*/ 17 w 96"/>
                  <a:gd name="T43" fmla="*/ 40 h 59"/>
                  <a:gd name="T44" fmla="*/ 11 w 96"/>
                  <a:gd name="T45" fmla="*/ 43 h 59"/>
                  <a:gd name="T46" fmla="*/ 11 w 96"/>
                  <a:gd name="T47" fmla="*/ 43 h 59"/>
                  <a:gd name="T48" fmla="*/ 9 w 96"/>
                  <a:gd name="T49" fmla="*/ 43 h 59"/>
                  <a:gd name="T50" fmla="*/ 8 w 96"/>
                  <a:gd name="T51" fmla="*/ 45 h 59"/>
                  <a:gd name="T52" fmla="*/ 8 w 96"/>
                  <a:gd name="T53" fmla="*/ 45 h 59"/>
                  <a:gd name="T54" fmla="*/ 6 w 96"/>
                  <a:gd name="T55" fmla="*/ 47 h 59"/>
                  <a:gd name="T56" fmla="*/ 2 w 96"/>
                  <a:gd name="T57" fmla="*/ 49 h 59"/>
                  <a:gd name="T58" fmla="*/ 4 w 96"/>
                  <a:gd name="T59" fmla="*/ 49 h 59"/>
                  <a:gd name="T60" fmla="*/ 2 w 96"/>
                  <a:gd name="T61" fmla="*/ 50 h 59"/>
                  <a:gd name="T62" fmla="*/ 2 w 96"/>
                  <a:gd name="T63" fmla="*/ 50 h 59"/>
                  <a:gd name="T64" fmla="*/ 2 w 96"/>
                  <a:gd name="T65" fmla="*/ 52 h 59"/>
                  <a:gd name="T66" fmla="*/ 6 w 96"/>
                  <a:gd name="T67" fmla="*/ 52 h 59"/>
                  <a:gd name="T68" fmla="*/ 6 w 96"/>
                  <a:gd name="T69" fmla="*/ 56 h 59"/>
                  <a:gd name="T70" fmla="*/ 6 w 96"/>
                  <a:gd name="T71" fmla="*/ 56 h 59"/>
                  <a:gd name="T72" fmla="*/ 8 w 96"/>
                  <a:gd name="T73" fmla="*/ 58 h 59"/>
                  <a:gd name="T74" fmla="*/ 9 w 96"/>
                  <a:gd name="T75" fmla="*/ 58 h 59"/>
                  <a:gd name="T76" fmla="*/ 11 w 96"/>
                  <a:gd name="T77" fmla="*/ 59 h 59"/>
                  <a:gd name="T78" fmla="*/ 15 w 96"/>
                  <a:gd name="T79" fmla="*/ 58 h 59"/>
                  <a:gd name="T80" fmla="*/ 17 w 96"/>
                  <a:gd name="T81" fmla="*/ 56 h 59"/>
                  <a:gd name="T82" fmla="*/ 24 w 96"/>
                  <a:gd name="T83" fmla="*/ 54 h 59"/>
                  <a:gd name="T84" fmla="*/ 27 w 96"/>
                  <a:gd name="T85" fmla="*/ 54 h 59"/>
                  <a:gd name="T86" fmla="*/ 27 w 96"/>
                  <a:gd name="T87" fmla="*/ 52 h 59"/>
                  <a:gd name="T88" fmla="*/ 33 w 96"/>
                  <a:gd name="T89" fmla="*/ 49 h 59"/>
                  <a:gd name="T90" fmla="*/ 38 w 96"/>
                  <a:gd name="T91" fmla="*/ 45 h 59"/>
                  <a:gd name="T92" fmla="*/ 44 w 96"/>
                  <a:gd name="T93" fmla="*/ 41 h 59"/>
                  <a:gd name="T94" fmla="*/ 49 w 96"/>
                  <a:gd name="T95" fmla="*/ 36 h 59"/>
                  <a:gd name="T96" fmla="*/ 51 w 96"/>
                  <a:gd name="T97" fmla="*/ 36 h 59"/>
                  <a:gd name="T98" fmla="*/ 55 w 96"/>
                  <a:gd name="T99" fmla="*/ 34 h 59"/>
                  <a:gd name="T100" fmla="*/ 56 w 96"/>
                  <a:gd name="T101" fmla="*/ 34 h 59"/>
                  <a:gd name="T102" fmla="*/ 58 w 96"/>
                  <a:gd name="T103" fmla="*/ 34 h 59"/>
                  <a:gd name="T104" fmla="*/ 62 w 96"/>
                  <a:gd name="T105" fmla="*/ 34 h 59"/>
                  <a:gd name="T106" fmla="*/ 62 w 96"/>
                  <a:gd name="T107" fmla="*/ 34 h 59"/>
                  <a:gd name="T108" fmla="*/ 64 w 96"/>
                  <a:gd name="T109" fmla="*/ 31 h 59"/>
                  <a:gd name="T110" fmla="*/ 69 w 96"/>
                  <a:gd name="T111" fmla="*/ 27 h 59"/>
                  <a:gd name="T112" fmla="*/ 73 w 96"/>
                  <a:gd name="T113" fmla="*/ 25 h 59"/>
                  <a:gd name="T114" fmla="*/ 82 w 96"/>
                  <a:gd name="T115" fmla="*/ 20 h 59"/>
                  <a:gd name="T116" fmla="*/ 85 w 96"/>
                  <a:gd name="T117" fmla="*/ 18 h 59"/>
                  <a:gd name="T118" fmla="*/ 91 w 96"/>
                  <a:gd name="T119" fmla="*/ 12 h 59"/>
                  <a:gd name="T120" fmla="*/ 93 w 96"/>
                  <a:gd name="T121" fmla="*/ 9 h 59"/>
                  <a:gd name="T122" fmla="*/ 94 w 96"/>
                  <a:gd name="T123" fmla="*/ 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6" h="59">
                    <a:moveTo>
                      <a:pt x="93" y="9"/>
                    </a:moveTo>
                    <a:lnTo>
                      <a:pt x="93" y="9"/>
                    </a:lnTo>
                    <a:lnTo>
                      <a:pt x="91" y="9"/>
                    </a:lnTo>
                    <a:lnTo>
                      <a:pt x="93" y="9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93" y="7"/>
                    </a:lnTo>
                    <a:lnTo>
                      <a:pt x="91" y="7"/>
                    </a:lnTo>
                    <a:lnTo>
                      <a:pt x="89" y="7"/>
                    </a:lnTo>
                    <a:lnTo>
                      <a:pt x="87" y="9"/>
                    </a:lnTo>
                    <a:lnTo>
                      <a:pt x="87" y="9"/>
                    </a:lnTo>
                    <a:lnTo>
                      <a:pt x="87" y="7"/>
                    </a:lnTo>
                    <a:lnTo>
                      <a:pt x="89" y="5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1" y="2"/>
                    </a:lnTo>
                    <a:lnTo>
                      <a:pt x="91" y="0"/>
                    </a:lnTo>
                    <a:lnTo>
                      <a:pt x="89" y="2"/>
                    </a:lnTo>
                    <a:lnTo>
                      <a:pt x="89" y="2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5" y="3"/>
                    </a:lnTo>
                    <a:lnTo>
                      <a:pt x="84" y="5"/>
                    </a:lnTo>
                    <a:lnTo>
                      <a:pt x="78" y="9"/>
                    </a:lnTo>
                    <a:lnTo>
                      <a:pt x="76" y="11"/>
                    </a:lnTo>
                    <a:lnTo>
                      <a:pt x="76" y="11"/>
                    </a:lnTo>
                    <a:lnTo>
                      <a:pt x="75" y="11"/>
                    </a:lnTo>
                    <a:lnTo>
                      <a:pt x="71" y="12"/>
                    </a:lnTo>
                    <a:lnTo>
                      <a:pt x="69" y="14"/>
                    </a:lnTo>
                    <a:lnTo>
                      <a:pt x="66" y="18"/>
                    </a:lnTo>
                    <a:lnTo>
                      <a:pt x="62" y="20"/>
                    </a:lnTo>
                    <a:lnTo>
                      <a:pt x="58" y="21"/>
                    </a:lnTo>
                    <a:lnTo>
                      <a:pt x="56" y="23"/>
                    </a:lnTo>
                    <a:lnTo>
                      <a:pt x="55" y="23"/>
                    </a:lnTo>
                    <a:lnTo>
                      <a:pt x="55" y="23"/>
                    </a:lnTo>
                    <a:lnTo>
                      <a:pt x="53" y="23"/>
                    </a:lnTo>
                    <a:lnTo>
                      <a:pt x="51" y="25"/>
                    </a:lnTo>
                    <a:lnTo>
                      <a:pt x="49" y="25"/>
                    </a:lnTo>
                    <a:lnTo>
                      <a:pt x="47" y="27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7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3" y="32"/>
                    </a:lnTo>
                    <a:lnTo>
                      <a:pt x="31" y="32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7" y="34"/>
                    </a:lnTo>
                    <a:lnTo>
                      <a:pt x="26" y="34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2" y="38"/>
                    </a:lnTo>
                    <a:lnTo>
                      <a:pt x="20" y="38"/>
                    </a:lnTo>
                    <a:lnTo>
                      <a:pt x="18" y="38"/>
                    </a:lnTo>
                    <a:lnTo>
                      <a:pt x="18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15" y="40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4" y="49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0" y="49"/>
                    </a:lnTo>
                    <a:lnTo>
                      <a:pt x="2" y="49"/>
                    </a:lnTo>
                    <a:lnTo>
                      <a:pt x="4" y="49"/>
                    </a:lnTo>
                    <a:lnTo>
                      <a:pt x="4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52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4"/>
                    </a:lnTo>
                    <a:lnTo>
                      <a:pt x="6" y="56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9" y="58"/>
                    </a:lnTo>
                    <a:lnTo>
                      <a:pt x="9" y="58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15" y="59"/>
                    </a:lnTo>
                    <a:lnTo>
                      <a:pt x="15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17" y="56"/>
                    </a:lnTo>
                    <a:lnTo>
                      <a:pt x="18" y="56"/>
                    </a:lnTo>
                    <a:lnTo>
                      <a:pt x="20" y="56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7" y="54"/>
                    </a:lnTo>
                    <a:lnTo>
                      <a:pt x="27" y="52"/>
                    </a:lnTo>
                    <a:lnTo>
                      <a:pt x="27" y="52"/>
                    </a:lnTo>
                    <a:lnTo>
                      <a:pt x="27" y="52"/>
                    </a:lnTo>
                    <a:lnTo>
                      <a:pt x="29" y="52"/>
                    </a:lnTo>
                    <a:lnTo>
                      <a:pt x="31" y="50"/>
                    </a:lnTo>
                    <a:lnTo>
                      <a:pt x="33" y="49"/>
                    </a:lnTo>
                    <a:lnTo>
                      <a:pt x="33" y="49"/>
                    </a:lnTo>
                    <a:lnTo>
                      <a:pt x="37" y="47"/>
                    </a:lnTo>
                    <a:lnTo>
                      <a:pt x="38" y="45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44" y="41"/>
                    </a:lnTo>
                    <a:lnTo>
                      <a:pt x="46" y="40"/>
                    </a:lnTo>
                    <a:lnTo>
                      <a:pt x="47" y="38"/>
                    </a:lnTo>
                    <a:lnTo>
                      <a:pt x="49" y="36"/>
                    </a:lnTo>
                    <a:lnTo>
                      <a:pt x="51" y="34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3" y="36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58" y="34"/>
                    </a:lnTo>
                    <a:lnTo>
                      <a:pt x="58" y="34"/>
                    </a:lnTo>
                    <a:lnTo>
                      <a:pt x="58" y="34"/>
                    </a:lnTo>
                    <a:lnTo>
                      <a:pt x="58" y="34"/>
                    </a:lnTo>
                    <a:lnTo>
                      <a:pt x="60" y="36"/>
                    </a:lnTo>
                    <a:lnTo>
                      <a:pt x="62" y="34"/>
                    </a:lnTo>
                    <a:lnTo>
                      <a:pt x="60" y="36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2"/>
                    </a:lnTo>
                    <a:lnTo>
                      <a:pt x="64" y="31"/>
                    </a:lnTo>
                    <a:lnTo>
                      <a:pt x="67" y="29"/>
                    </a:lnTo>
                    <a:lnTo>
                      <a:pt x="67" y="27"/>
                    </a:lnTo>
                    <a:lnTo>
                      <a:pt x="69" y="2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0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4" y="18"/>
                    </a:lnTo>
                    <a:lnTo>
                      <a:pt x="85" y="18"/>
                    </a:lnTo>
                    <a:lnTo>
                      <a:pt x="87" y="16"/>
                    </a:lnTo>
                    <a:lnTo>
                      <a:pt x="89" y="14"/>
                    </a:lnTo>
                    <a:lnTo>
                      <a:pt x="91" y="12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4" y="9"/>
                    </a:lnTo>
                    <a:lnTo>
                      <a:pt x="96" y="7"/>
                    </a:lnTo>
                    <a:lnTo>
                      <a:pt x="94" y="7"/>
                    </a:lnTo>
                    <a:lnTo>
                      <a:pt x="93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554"/>
              <p:cNvSpPr>
                <a:spLocks/>
              </p:cNvSpPr>
              <p:nvPr/>
            </p:nvSpPr>
            <p:spPr bwMode="auto">
              <a:xfrm>
                <a:off x="10472377" y="4592917"/>
                <a:ext cx="157916" cy="178137"/>
              </a:xfrm>
              <a:custGeom>
                <a:avLst/>
                <a:gdLst>
                  <a:gd name="T0" fmla="*/ 56 w 58"/>
                  <a:gd name="T1" fmla="*/ 39 h 79"/>
                  <a:gd name="T2" fmla="*/ 53 w 58"/>
                  <a:gd name="T3" fmla="*/ 41 h 79"/>
                  <a:gd name="T4" fmla="*/ 47 w 58"/>
                  <a:gd name="T5" fmla="*/ 43 h 79"/>
                  <a:gd name="T6" fmla="*/ 44 w 58"/>
                  <a:gd name="T7" fmla="*/ 39 h 79"/>
                  <a:gd name="T8" fmla="*/ 42 w 58"/>
                  <a:gd name="T9" fmla="*/ 38 h 79"/>
                  <a:gd name="T10" fmla="*/ 44 w 58"/>
                  <a:gd name="T11" fmla="*/ 34 h 79"/>
                  <a:gd name="T12" fmla="*/ 47 w 58"/>
                  <a:gd name="T13" fmla="*/ 30 h 79"/>
                  <a:gd name="T14" fmla="*/ 47 w 58"/>
                  <a:gd name="T15" fmla="*/ 27 h 79"/>
                  <a:gd name="T16" fmla="*/ 47 w 58"/>
                  <a:gd name="T17" fmla="*/ 27 h 79"/>
                  <a:gd name="T18" fmla="*/ 42 w 58"/>
                  <a:gd name="T19" fmla="*/ 34 h 79"/>
                  <a:gd name="T20" fmla="*/ 44 w 58"/>
                  <a:gd name="T21" fmla="*/ 30 h 79"/>
                  <a:gd name="T22" fmla="*/ 42 w 58"/>
                  <a:gd name="T23" fmla="*/ 29 h 79"/>
                  <a:gd name="T24" fmla="*/ 42 w 58"/>
                  <a:gd name="T25" fmla="*/ 29 h 79"/>
                  <a:gd name="T26" fmla="*/ 42 w 58"/>
                  <a:gd name="T27" fmla="*/ 25 h 79"/>
                  <a:gd name="T28" fmla="*/ 46 w 58"/>
                  <a:gd name="T29" fmla="*/ 23 h 79"/>
                  <a:gd name="T30" fmla="*/ 47 w 58"/>
                  <a:gd name="T31" fmla="*/ 18 h 79"/>
                  <a:gd name="T32" fmla="*/ 47 w 58"/>
                  <a:gd name="T33" fmla="*/ 16 h 79"/>
                  <a:gd name="T34" fmla="*/ 49 w 58"/>
                  <a:gd name="T35" fmla="*/ 16 h 79"/>
                  <a:gd name="T36" fmla="*/ 49 w 58"/>
                  <a:gd name="T37" fmla="*/ 14 h 79"/>
                  <a:gd name="T38" fmla="*/ 51 w 58"/>
                  <a:gd name="T39" fmla="*/ 10 h 79"/>
                  <a:gd name="T40" fmla="*/ 51 w 58"/>
                  <a:gd name="T41" fmla="*/ 9 h 79"/>
                  <a:gd name="T42" fmla="*/ 49 w 58"/>
                  <a:gd name="T43" fmla="*/ 7 h 79"/>
                  <a:gd name="T44" fmla="*/ 49 w 58"/>
                  <a:gd name="T45" fmla="*/ 5 h 79"/>
                  <a:gd name="T46" fmla="*/ 47 w 58"/>
                  <a:gd name="T47" fmla="*/ 7 h 79"/>
                  <a:gd name="T48" fmla="*/ 47 w 58"/>
                  <a:gd name="T49" fmla="*/ 1 h 79"/>
                  <a:gd name="T50" fmla="*/ 49 w 58"/>
                  <a:gd name="T51" fmla="*/ 0 h 79"/>
                  <a:gd name="T52" fmla="*/ 47 w 58"/>
                  <a:gd name="T53" fmla="*/ 1 h 79"/>
                  <a:gd name="T54" fmla="*/ 44 w 58"/>
                  <a:gd name="T55" fmla="*/ 9 h 79"/>
                  <a:gd name="T56" fmla="*/ 46 w 58"/>
                  <a:gd name="T57" fmla="*/ 10 h 79"/>
                  <a:gd name="T58" fmla="*/ 44 w 58"/>
                  <a:gd name="T59" fmla="*/ 12 h 79"/>
                  <a:gd name="T60" fmla="*/ 42 w 58"/>
                  <a:gd name="T61" fmla="*/ 14 h 79"/>
                  <a:gd name="T62" fmla="*/ 42 w 58"/>
                  <a:gd name="T63" fmla="*/ 21 h 79"/>
                  <a:gd name="T64" fmla="*/ 44 w 58"/>
                  <a:gd name="T65" fmla="*/ 20 h 79"/>
                  <a:gd name="T66" fmla="*/ 42 w 58"/>
                  <a:gd name="T67" fmla="*/ 23 h 79"/>
                  <a:gd name="T68" fmla="*/ 42 w 58"/>
                  <a:gd name="T69" fmla="*/ 25 h 79"/>
                  <a:gd name="T70" fmla="*/ 40 w 58"/>
                  <a:gd name="T71" fmla="*/ 25 h 79"/>
                  <a:gd name="T72" fmla="*/ 40 w 58"/>
                  <a:gd name="T73" fmla="*/ 30 h 79"/>
                  <a:gd name="T74" fmla="*/ 38 w 58"/>
                  <a:gd name="T75" fmla="*/ 30 h 79"/>
                  <a:gd name="T76" fmla="*/ 38 w 58"/>
                  <a:gd name="T77" fmla="*/ 34 h 79"/>
                  <a:gd name="T78" fmla="*/ 35 w 58"/>
                  <a:gd name="T79" fmla="*/ 38 h 79"/>
                  <a:gd name="T80" fmla="*/ 31 w 58"/>
                  <a:gd name="T81" fmla="*/ 41 h 79"/>
                  <a:gd name="T82" fmla="*/ 27 w 58"/>
                  <a:gd name="T83" fmla="*/ 43 h 79"/>
                  <a:gd name="T84" fmla="*/ 20 w 58"/>
                  <a:gd name="T85" fmla="*/ 50 h 79"/>
                  <a:gd name="T86" fmla="*/ 15 w 58"/>
                  <a:gd name="T87" fmla="*/ 52 h 79"/>
                  <a:gd name="T88" fmla="*/ 13 w 58"/>
                  <a:gd name="T89" fmla="*/ 58 h 79"/>
                  <a:gd name="T90" fmla="*/ 15 w 58"/>
                  <a:gd name="T91" fmla="*/ 61 h 79"/>
                  <a:gd name="T92" fmla="*/ 13 w 58"/>
                  <a:gd name="T93" fmla="*/ 67 h 79"/>
                  <a:gd name="T94" fmla="*/ 8 w 58"/>
                  <a:gd name="T95" fmla="*/ 70 h 79"/>
                  <a:gd name="T96" fmla="*/ 0 w 58"/>
                  <a:gd name="T97" fmla="*/ 76 h 79"/>
                  <a:gd name="T98" fmla="*/ 2 w 58"/>
                  <a:gd name="T99" fmla="*/ 77 h 79"/>
                  <a:gd name="T100" fmla="*/ 4 w 58"/>
                  <a:gd name="T101" fmla="*/ 79 h 79"/>
                  <a:gd name="T102" fmla="*/ 18 w 58"/>
                  <a:gd name="T103" fmla="*/ 70 h 79"/>
                  <a:gd name="T104" fmla="*/ 27 w 58"/>
                  <a:gd name="T105" fmla="*/ 65 h 79"/>
                  <a:gd name="T106" fmla="*/ 29 w 58"/>
                  <a:gd name="T107" fmla="*/ 61 h 79"/>
                  <a:gd name="T108" fmla="*/ 31 w 58"/>
                  <a:gd name="T109" fmla="*/ 59 h 79"/>
                  <a:gd name="T110" fmla="*/ 38 w 58"/>
                  <a:gd name="T111" fmla="*/ 56 h 79"/>
                  <a:gd name="T112" fmla="*/ 40 w 58"/>
                  <a:gd name="T113" fmla="*/ 56 h 79"/>
                  <a:gd name="T114" fmla="*/ 42 w 58"/>
                  <a:gd name="T115" fmla="*/ 58 h 79"/>
                  <a:gd name="T116" fmla="*/ 42 w 58"/>
                  <a:gd name="T117" fmla="*/ 54 h 79"/>
                  <a:gd name="T118" fmla="*/ 47 w 58"/>
                  <a:gd name="T119" fmla="*/ 52 h 79"/>
                  <a:gd name="T120" fmla="*/ 51 w 58"/>
                  <a:gd name="T121" fmla="*/ 48 h 79"/>
                  <a:gd name="T122" fmla="*/ 58 w 58"/>
                  <a:gd name="T123" fmla="*/ 4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" h="79">
                    <a:moveTo>
                      <a:pt x="56" y="39"/>
                    </a:moveTo>
                    <a:lnTo>
                      <a:pt x="56" y="39"/>
                    </a:lnTo>
                    <a:lnTo>
                      <a:pt x="56" y="39"/>
                    </a:lnTo>
                    <a:lnTo>
                      <a:pt x="55" y="39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47" y="43"/>
                    </a:lnTo>
                    <a:lnTo>
                      <a:pt x="47" y="43"/>
                    </a:lnTo>
                    <a:lnTo>
                      <a:pt x="46" y="43"/>
                    </a:lnTo>
                    <a:lnTo>
                      <a:pt x="44" y="39"/>
                    </a:lnTo>
                    <a:lnTo>
                      <a:pt x="44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4" y="36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6" y="34"/>
                    </a:lnTo>
                    <a:lnTo>
                      <a:pt x="47" y="32"/>
                    </a:lnTo>
                    <a:lnTo>
                      <a:pt x="47" y="30"/>
                    </a:lnTo>
                    <a:lnTo>
                      <a:pt x="47" y="29"/>
                    </a:lnTo>
                    <a:lnTo>
                      <a:pt x="49" y="27"/>
                    </a:lnTo>
                    <a:lnTo>
                      <a:pt x="47" y="27"/>
                    </a:lnTo>
                    <a:lnTo>
                      <a:pt x="47" y="25"/>
                    </a:lnTo>
                    <a:lnTo>
                      <a:pt x="47" y="25"/>
                    </a:lnTo>
                    <a:lnTo>
                      <a:pt x="47" y="27"/>
                    </a:lnTo>
                    <a:lnTo>
                      <a:pt x="47" y="29"/>
                    </a:lnTo>
                    <a:lnTo>
                      <a:pt x="44" y="32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7"/>
                    </a:lnTo>
                    <a:lnTo>
                      <a:pt x="42" y="25"/>
                    </a:lnTo>
                    <a:lnTo>
                      <a:pt x="44" y="25"/>
                    </a:lnTo>
                    <a:lnTo>
                      <a:pt x="46" y="25"/>
                    </a:lnTo>
                    <a:lnTo>
                      <a:pt x="46" y="23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7" y="16"/>
                    </a:lnTo>
                    <a:lnTo>
                      <a:pt x="47" y="16"/>
                    </a:lnTo>
                    <a:lnTo>
                      <a:pt x="47" y="18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51" y="12"/>
                    </a:lnTo>
                    <a:lnTo>
                      <a:pt x="51" y="10"/>
                    </a:lnTo>
                    <a:lnTo>
                      <a:pt x="51" y="10"/>
                    </a:lnTo>
                    <a:lnTo>
                      <a:pt x="49" y="10"/>
                    </a:lnTo>
                    <a:lnTo>
                      <a:pt x="49" y="10"/>
                    </a:lnTo>
                    <a:lnTo>
                      <a:pt x="51" y="9"/>
                    </a:lnTo>
                    <a:lnTo>
                      <a:pt x="51" y="7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7" y="5"/>
                    </a:lnTo>
                    <a:lnTo>
                      <a:pt x="47" y="3"/>
                    </a:lnTo>
                    <a:lnTo>
                      <a:pt x="47" y="1"/>
                    </a:lnTo>
                    <a:lnTo>
                      <a:pt x="49" y="1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4" y="9"/>
                    </a:lnTo>
                    <a:lnTo>
                      <a:pt x="44" y="10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2" y="14"/>
                    </a:lnTo>
                    <a:lnTo>
                      <a:pt x="42" y="20"/>
                    </a:lnTo>
                    <a:lnTo>
                      <a:pt x="40" y="23"/>
                    </a:lnTo>
                    <a:lnTo>
                      <a:pt x="42" y="21"/>
                    </a:lnTo>
                    <a:lnTo>
                      <a:pt x="42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1"/>
                    </a:lnTo>
                    <a:lnTo>
                      <a:pt x="42" y="23"/>
                    </a:lnTo>
                    <a:lnTo>
                      <a:pt x="42" y="23"/>
                    </a:lnTo>
                    <a:lnTo>
                      <a:pt x="42" y="23"/>
                    </a:lnTo>
                    <a:lnTo>
                      <a:pt x="42" y="25"/>
                    </a:lnTo>
                    <a:lnTo>
                      <a:pt x="40" y="25"/>
                    </a:lnTo>
                    <a:lnTo>
                      <a:pt x="40" y="23"/>
                    </a:lnTo>
                    <a:lnTo>
                      <a:pt x="40" y="25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7" y="32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37" y="36"/>
                    </a:lnTo>
                    <a:lnTo>
                      <a:pt x="35" y="38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33" y="39"/>
                    </a:lnTo>
                    <a:lnTo>
                      <a:pt x="31" y="41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7" y="43"/>
                    </a:lnTo>
                    <a:lnTo>
                      <a:pt x="26" y="47"/>
                    </a:lnTo>
                    <a:lnTo>
                      <a:pt x="22" y="48"/>
                    </a:lnTo>
                    <a:lnTo>
                      <a:pt x="20" y="50"/>
                    </a:lnTo>
                    <a:lnTo>
                      <a:pt x="18" y="50"/>
                    </a:lnTo>
                    <a:lnTo>
                      <a:pt x="17" y="52"/>
                    </a:lnTo>
                    <a:lnTo>
                      <a:pt x="15" y="52"/>
                    </a:lnTo>
                    <a:lnTo>
                      <a:pt x="13" y="54"/>
                    </a:lnTo>
                    <a:lnTo>
                      <a:pt x="13" y="56"/>
                    </a:lnTo>
                    <a:lnTo>
                      <a:pt x="13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5" y="61"/>
                    </a:lnTo>
                    <a:lnTo>
                      <a:pt x="15" y="63"/>
                    </a:lnTo>
                    <a:lnTo>
                      <a:pt x="15" y="65"/>
                    </a:lnTo>
                    <a:lnTo>
                      <a:pt x="13" y="67"/>
                    </a:lnTo>
                    <a:lnTo>
                      <a:pt x="11" y="67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6" y="72"/>
                    </a:lnTo>
                    <a:lnTo>
                      <a:pt x="4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7"/>
                    </a:lnTo>
                    <a:lnTo>
                      <a:pt x="2" y="77"/>
                    </a:lnTo>
                    <a:lnTo>
                      <a:pt x="2" y="79"/>
                    </a:lnTo>
                    <a:lnTo>
                      <a:pt x="4" y="79"/>
                    </a:lnTo>
                    <a:lnTo>
                      <a:pt x="8" y="77"/>
                    </a:lnTo>
                    <a:lnTo>
                      <a:pt x="11" y="76"/>
                    </a:lnTo>
                    <a:lnTo>
                      <a:pt x="18" y="70"/>
                    </a:lnTo>
                    <a:lnTo>
                      <a:pt x="20" y="68"/>
                    </a:lnTo>
                    <a:lnTo>
                      <a:pt x="22" y="67"/>
                    </a:lnTo>
                    <a:lnTo>
                      <a:pt x="27" y="65"/>
                    </a:lnTo>
                    <a:lnTo>
                      <a:pt x="29" y="63"/>
                    </a:lnTo>
                    <a:lnTo>
                      <a:pt x="31" y="61"/>
                    </a:lnTo>
                    <a:lnTo>
                      <a:pt x="29" y="61"/>
                    </a:lnTo>
                    <a:lnTo>
                      <a:pt x="31" y="59"/>
                    </a:lnTo>
                    <a:lnTo>
                      <a:pt x="31" y="59"/>
                    </a:lnTo>
                    <a:lnTo>
                      <a:pt x="31" y="59"/>
                    </a:lnTo>
                    <a:lnTo>
                      <a:pt x="37" y="56"/>
                    </a:lnTo>
                    <a:lnTo>
                      <a:pt x="37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2" y="54"/>
                    </a:lnTo>
                    <a:lnTo>
                      <a:pt x="44" y="54"/>
                    </a:lnTo>
                    <a:lnTo>
                      <a:pt x="46" y="52"/>
                    </a:lnTo>
                    <a:lnTo>
                      <a:pt x="47" y="52"/>
                    </a:lnTo>
                    <a:lnTo>
                      <a:pt x="49" y="50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5" y="45"/>
                    </a:lnTo>
                    <a:lnTo>
                      <a:pt x="56" y="43"/>
                    </a:lnTo>
                    <a:lnTo>
                      <a:pt x="58" y="41"/>
                    </a:lnTo>
                    <a:lnTo>
                      <a:pt x="58" y="39"/>
                    </a:lnTo>
                    <a:lnTo>
                      <a:pt x="56" y="3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555"/>
              <p:cNvSpPr>
                <a:spLocks/>
              </p:cNvSpPr>
              <p:nvPr/>
            </p:nvSpPr>
            <p:spPr bwMode="auto">
              <a:xfrm>
                <a:off x="10665689" y="4216350"/>
                <a:ext cx="38117" cy="60883"/>
              </a:xfrm>
              <a:custGeom>
                <a:avLst/>
                <a:gdLst>
                  <a:gd name="T0" fmla="*/ 13 w 14"/>
                  <a:gd name="T1" fmla="*/ 22 h 27"/>
                  <a:gd name="T2" fmla="*/ 13 w 14"/>
                  <a:gd name="T3" fmla="*/ 22 h 27"/>
                  <a:gd name="T4" fmla="*/ 13 w 14"/>
                  <a:gd name="T5" fmla="*/ 18 h 27"/>
                  <a:gd name="T6" fmla="*/ 11 w 14"/>
                  <a:gd name="T7" fmla="*/ 16 h 27"/>
                  <a:gd name="T8" fmla="*/ 9 w 14"/>
                  <a:gd name="T9" fmla="*/ 16 h 27"/>
                  <a:gd name="T10" fmla="*/ 9 w 14"/>
                  <a:gd name="T11" fmla="*/ 16 h 27"/>
                  <a:gd name="T12" fmla="*/ 9 w 14"/>
                  <a:gd name="T13" fmla="*/ 16 h 27"/>
                  <a:gd name="T14" fmla="*/ 9 w 14"/>
                  <a:gd name="T15" fmla="*/ 15 h 27"/>
                  <a:gd name="T16" fmla="*/ 7 w 14"/>
                  <a:gd name="T17" fmla="*/ 13 h 27"/>
                  <a:gd name="T18" fmla="*/ 7 w 14"/>
                  <a:gd name="T19" fmla="*/ 11 h 27"/>
                  <a:gd name="T20" fmla="*/ 7 w 14"/>
                  <a:gd name="T21" fmla="*/ 11 h 27"/>
                  <a:gd name="T22" fmla="*/ 7 w 14"/>
                  <a:gd name="T23" fmla="*/ 9 h 27"/>
                  <a:gd name="T24" fmla="*/ 7 w 14"/>
                  <a:gd name="T25" fmla="*/ 9 h 27"/>
                  <a:gd name="T26" fmla="*/ 7 w 14"/>
                  <a:gd name="T27" fmla="*/ 6 h 27"/>
                  <a:gd name="T28" fmla="*/ 7 w 14"/>
                  <a:gd name="T29" fmla="*/ 6 h 27"/>
                  <a:gd name="T30" fmla="*/ 5 w 14"/>
                  <a:gd name="T31" fmla="*/ 6 h 27"/>
                  <a:gd name="T32" fmla="*/ 5 w 14"/>
                  <a:gd name="T33" fmla="*/ 4 h 27"/>
                  <a:gd name="T34" fmla="*/ 5 w 14"/>
                  <a:gd name="T35" fmla="*/ 4 h 27"/>
                  <a:gd name="T36" fmla="*/ 5 w 14"/>
                  <a:gd name="T37" fmla="*/ 2 h 27"/>
                  <a:gd name="T38" fmla="*/ 4 w 14"/>
                  <a:gd name="T39" fmla="*/ 0 h 27"/>
                  <a:gd name="T40" fmla="*/ 4 w 14"/>
                  <a:gd name="T41" fmla="*/ 0 h 27"/>
                  <a:gd name="T42" fmla="*/ 2 w 14"/>
                  <a:gd name="T43" fmla="*/ 0 h 27"/>
                  <a:gd name="T44" fmla="*/ 2 w 14"/>
                  <a:gd name="T45" fmla="*/ 0 h 27"/>
                  <a:gd name="T46" fmla="*/ 2 w 14"/>
                  <a:gd name="T47" fmla="*/ 2 h 27"/>
                  <a:gd name="T48" fmla="*/ 0 w 14"/>
                  <a:gd name="T49" fmla="*/ 4 h 27"/>
                  <a:gd name="T50" fmla="*/ 2 w 14"/>
                  <a:gd name="T51" fmla="*/ 6 h 27"/>
                  <a:gd name="T52" fmla="*/ 2 w 14"/>
                  <a:gd name="T53" fmla="*/ 7 h 27"/>
                  <a:gd name="T54" fmla="*/ 2 w 14"/>
                  <a:gd name="T55" fmla="*/ 7 h 27"/>
                  <a:gd name="T56" fmla="*/ 2 w 14"/>
                  <a:gd name="T57" fmla="*/ 11 h 27"/>
                  <a:gd name="T58" fmla="*/ 4 w 14"/>
                  <a:gd name="T59" fmla="*/ 15 h 27"/>
                  <a:gd name="T60" fmla="*/ 4 w 14"/>
                  <a:gd name="T61" fmla="*/ 16 h 27"/>
                  <a:gd name="T62" fmla="*/ 4 w 14"/>
                  <a:gd name="T63" fmla="*/ 16 h 27"/>
                  <a:gd name="T64" fmla="*/ 4 w 14"/>
                  <a:gd name="T65" fmla="*/ 16 h 27"/>
                  <a:gd name="T66" fmla="*/ 5 w 14"/>
                  <a:gd name="T67" fmla="*/ 16 h 27"/>
                  <a:gd name="T68" fmla="*/ 5 w 14"/>
                  <a:gd name="T69" fmla="*/ 18 h 27"/>
                  <a:gd name="T70" fmla="*/ 7 w 14"/>
                  <a:gd name="T71" fmla="*/ 20 h 27"/>
                  <a:gd name="T72" fmla="*/ 7 w 14"/>
                  <a:gd name="T73" fmla="*/ 20 h 27"/>
                  <a:gd name="T74" fmla="*/ 7 w 14"/>
                  <a:gd name="T75" fmla="*/ 20 h 27"/>
                  <a:gd name="T76" fmla="*/ 7 w 14"/>
                  <a:gd name="T77" fmla="*/ 20 h 27"/>
                  <a:gd name="T78" fmla="*/ 7 w 14"/>
                  <a:gd name="T79" fmla="*/ 20 h 27"/>
                  <a:gd name="T80" fmla="*/ 9 w 14"/>
                  <a:gd name="T81" fmla="*/ 22 h 27"/>
                  <a:gd name="T82" fmla="*/ 9 w 14"/>
                  <a:gd name="T83" fmla="*/ 22 h 27"/>
                  <a:gd name="T84" fmla="*/ 9 w 14"/>
                  <a:gd name="T85" fmla="*/ 22 h 27"/>
                  <a:gd name="T86" fmla="*/ 9 w 14"/>
                  <a:gd name="T87" fmla="*/ 24 h 27"/>
                  <a:gd name="T88" fmla="*/ 9 w 14"/>
                  <a:gd name="T89" fmla="*/ 24 h 27"/>
                  <a:gd name="T90" fmla="*/ 9 w 14"/>
                  <a:gd name="T91" fmla="*/ 25 h 27"/>
                  <a:gd name="T92" fmla="*/ 11 w 14"/>
                  <a:gd name="T93" fmla="*/ 25 h 27"/>
                  <a:gd name="T94" fmla="*/ 11 w 14"/>
                  <a:gd name="T95" fmla="*/ 25 h 27"/>
                  <a:gd name="T96" fmla="*/ 13 w 14"/>
                  <a:gd name="T97" fmla="*/ 25 h 27"/>
                  <a:gd name="T98" fmla="*/ 13 w 14"/>
                  <a:gd name="T99" fmla="*/ 27 h 27"/>
                  <a:gd name="T100" fmla="*/ 13 w 14"/>
                  <a:gd name="T101" fmla="*/ 25 h 27"/>
                  <a:gd name="T102" fmla="*/ 13 w 14"/>
                  <a:gd name="T103" fmla="*/ 25 h 27"/>
                  <a:gd name="T104" fmla="*/ 14 w 14"/>
                  <a:gd name="T105" fmla="*/ 25 h 27"/>
                  <a:gd name="T106" fmla="*/ 14 w 14"/>
                  <a:gd name="T107" fmla="*/ 24 h 27"/>
                  <a:gd name="T108" fmla="*/ 13 w 14"/>
                  <a:gd name="T109" fmla="*/ 22 h 27"/>
                  <a:gd name="T110" fmla="*/ 13 w 14"/>
                  <a:gd name="T111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" h="27">
                    <a:moveTo>
                      <a:pt x="13" y="22"/>
                    </a:moveTo>
                    <a:lnTo>
                      <a:pt x="13" y="22"/>
                    </a:lnTo>
                    <a:lnTo>
                      <a:pt x="13" y="18"/>
                    </a:lnTo>
                    <a:lnTo>
                      <a:pt x="11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1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5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3" y="27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2"/>
                    </a:lnTo>
                    <a:lnTo>
                      <a:pt x="13" y="2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556"/>
              <p:cNvSpPr>
                <a:spLocks/>
              </p:cNvSpPr>
              <p:nvPr/>
            </p:nvSpPr>
            <p:spPr bwMode="auto">
              <a:xfrm>
                <a:off x="10725587" y="4232133"/>
                <a:ext cx="2724" cy="13529"/>
              </a:xfrm>
              <a:custGeom>
                <a:avLst/>
                <a:gdLst>
                  <a:gd name="T0" fmla="*/ 1 w 1"/>
                  <a:gd name="T1" fmla="*/ 2 h 6"/>
                  <a:gd name="T2" fmla="*/ 1 w 1"/>
                  <a:gd name="T3" fmla="*/ 0 h 6"/>
                  <a:gd name="T4" fmla="*/ 0 w 1"/>
                  <a:gd name="T5" fmla="*/ 2 h 6"/>
                  <a:gd name="T6" fmla="*/ 0 w 1"/>
                  <a:gd name="T7" fmla="*/ 2 h 6"/>
                  <a:gd name="T8" fmla="*/ 0 w 1"/>
                  <a:gd name="T9" fmla="*/ 4 h 6"/>
                  <a:gd name="T10" fmla="*/ 0 w 1"/>
                  <a:gd name="T11" fmla="*/ 4 h 6"/>
                  <a:gd name="T12" fmla="*/ 0 w 1"/>
                  <a:gd name="T13" fmla="*/ 6 h 6"/>
                  <a:gd name="T14" fmla="*/ 0 w 1"/>
                  <a:gd name="T15" fmla="*/ 6 h 6"/>
                  <a:gd name="T16" fmla="*/ 1 w 1"/>
                  <a:gd name="T17" fmla="*/ 6 h 6"/>
                  <a:gd name="T18" fmla="*/ 1 w 1"/>
                  <a:gd name="T19" fmla="*/ 4 h 6"/>
                  <a:gd name="T20" fmla="*/ 1 w 1"/>
                  <a:gd name="T21" fmla="*/ 4 h 6"/>
                  <a:gd name="T22" fmla="*/ 1 w 1"/>
                  <a:gd name="T23" fmla="*/ 4 h 6"/>
                  <a:gd name="T24" fmla="*/ 1 w 1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6">
                    <a:moveTo>
                      <a:pt x="1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557"/>
              <p:cNvSpPr>
                <a:spLocks/>
              </p:cNvSpPr>
              <p:nvPr/>
            </p:nvSpPr>
            <p:spPr bwMode="auto">
              <a:xfrm>
                <a:off x="10733755" y="4252428"/>
                <a:ext cx="5445" cy="4509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560"/>
              <p:cNvSpPr>
                <a:spLocks/>
              </p:cNvSpPr>
              <p:nvPr/>
            </p:nvSpPr>
            <p:spPr bwMode="auto">
              <a:xfrm>
                <a:off x="10780042" y="4078801"/>
                <a:ext cx="8169" cy="20295"/>
              </a:xfrm>
              <a:custGeom>
                <a:avLst/>
                <a:gdLst>
                  <a:gd name="T0" fmla="*/ 3 w 3"/>
                  <a:gd name="T1" fmla="*/ 9 h 9"/>
                  <a:gd name="T2" fmla="*/ 3 w 3"/>
                  <a:gd name="T3" fmla="*/ 9 h 9"/>
                  <a:gd name="T4" fmla="*/ 3 w 3"/>
                  <a:gd name="T5" fmla="*/ 5 h 9"/>
                  <a:gd name="T6" fmla="*/ 3 w 3"/>
                  <a:gd name="T7" fmla="*/ 3 h 9"/>
                  <a:gd name="T8" fmla="*/ 3 w 3"/>
                  <a:gd name="T9" fmla="*/ 3 h 9"/>
                  <a:gd name="T10" fmla="*/ 3 w 3"/>
                  <a:gd name="T11" fmla="*/ 3 h 9"/>
                  <a:gd name="T12" fmla="*/ 3 w 3"/>
                  <a:gd name="T13" fmla="*/ 1 h 9"/>
                  <a:gd name="T14" fmla="*/ 3 w 3"/>
                  <a:gd name="T15" fmla="*/ 1 h 9"/>
                  <a:gd name="T16" fmla="*/ 1 w 3"/>
                  <a:gd name="T17" fmla="*/ 3 h 9"/>
                  <a:gd name="T18" fmla="*/ 1 w 3"/>
                  <a:gd name="T19" fmla="*/ 5 h 9"/>
                  <a:gd name="T20" fmla="*/ 0 w 3"/>
                  <a:gd name="T21" fmla="*/ 3 h 9"/>
                  <a:gd name="T22" fmla="*/ 1 w 3"/>
                  <a:gd name="T23" fmla="*/ 1 h 9"/>
                  <a:gd name="T24" fmla="*/ 1 w 3"/>
                  <a:gd name="T25" fmla="*/ 0 h 9"/>
                  <a:gd name="T26" fmla="*/ 1 w 3"/>
                  <a:gd name="T27" fmla="*/ 0 h 9"/>
                  <a:gd name="T28" fmla="*/ 0 w 3"/>
                  <a:gd name="T29" fmla="*/ 0 h 9"/>
                  <a:gd name="T30" fmla="*/ 0 w 3"/>
                  <a:gd name="T31" fmla="*/ 3 h 9"/>
                  <a:gd name="T32" fmla="*/ 0 w 3"/>
                  <a:gd name="T33" fmla="*/ 5 h 9"/>
                  <a:gd name="T34" fmla="*/ 0 w 3"/>
                  <a:gd name="T35" fmla="*/ 9 h 9"/>
                  <a:gd name="T36" fmla="*/ 0 w 3"/>
                  <a:gd name="T37" fmla="*/ 9 h 9"/>
                  <a:gd name="T38" fmla="*/ 1 w 3"/>
                  <a:gd name="T39" fmla="*/ 9 h 9"/>
                  <a:gd name="T40" fmla="*/ 3 w 3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561"/>
              <p:cNvSpPr>
                <a:spLocks/>
              </p:cNvSpPr>
              <p:nvPr/>
            </p:nvSpPr>
            <p:spPr bwMode="auto">
              <a:xfrm>
                <a:off x="10782763" y="4105860"/>
                <a:ext cx="5445" cy="18039"/>
              </a:xfrm>
              <a:custGeom>
                <a:avLst/>
                <a:gdLst>
                  <a:gd name="T0" fmla="*/ 2 w 2"/>
                  <a:gd name="T1" fmla="*/ 8 h 8"/>
                  <a:gd name="T2" fmla="*/ 2 w 2"/>
                  <a:gd name="T3" fmla="*/ 8 h 8"/>
                  <a:gd name="T4" fmla="*/ 2 w 2"/>
                  <a:gd name="T5" fmla="*/ 6 h 8"/>
                  <a:gd name="T6" fmla="*/ 2 w 2"/>
                  <a:gd name="T7" fmla="*/ 6 h 8"/>
                  <a:gd name="T8" fmla="*/ 2 w 2"/>
                  <a:gd name="T9" fmla="*/ 2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0 h 8"/>
                  <a:gd name="T16" fmla="*/ 0 w 2"/>
                  <a:gd name="T17" fmla="*/ 0 h 8"/>
                  <a:gd name="T18" fmla="*/ 0 w 2"/>
                  <a:gd name="T19" fmla="*/ 2 h 8"/>
                  <a:gd name="T20" fmla="*/ 0 w 2"/>
                  <a:gd name="T21" fmla="*/ 2 h 8"/>
                  <a:gd name="T22" fmla="*/ 0 w 2"/>
                  <a:gd name="T23" fmla="*/ 2 h 8"/>
                  <a:gd name="T24" fmla="*/ 0 w 2"/>
                  <a:gd name="T25" fmla="*/ 8 h 8"/>
                  <a:gd name="T26" fmla="*/ 2 w 2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8">
                    <a:moveTo>
                      <a:pt x="2" y="8"/>
                    </a:move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562"/>
              <p:cNvSpPr>
                <a:spLocks/>
              </p:cNvSpPr>
              <p:nvPr/>
            </p:nvSpPr>
            <p:spPr bwMode="auto">
              <a:xfrm>
                <a:off x="10804545" y="4101349"/>
                <a:ext cx="2724" cy="9020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2 h 4"/>
                  <a:gd name="T4" fmla="*/ 1 w 1"/>
                  <a:gd name="T5" fmla="*/ 2 h 4"/>
                  <a:gd name="T6" fmla="*/ 1 w 1"/>
                  <a:gd name="T7" fmla="*/ 0 h 4"/>
                  <a:gd name="T8" fmla="*/ 0 w 1"/>
                  <a:gd name="T9" fmla="*/ 2 h 4"/>
                  <a:gd name="T10" fmla="*/ 0 w 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Rectangle 563"/>
              <p:cNvSpPr>
                <a:spLocks noChangeArrowheads="1"/>
              </p:cNvSpPr>
              <p:nvPr/>
            </p:nvSpPr>
            <p:spPr bwMode="auto">
              <a:xfrm>
                <a:off x="10807269" y="4099096"/>
                <a:ext cx="2724" cy="2256"/>
              </a:xfrm>
              <a:prstGeom prst="rect">
                <a:avLst/>
              </a:pr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564"/>
              <p:cNvSpPr>
                <a:spLocks/>
              </p:cNvSpPr>
              <p:nvPr/>
            </p:nvSpPr>
            <p:spPr bwMode="auto">
              <a:xfrm>
                <a:off x="10799099" y="4114878"/>
                <a:ext cx="5445" cy="4509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565"/>
              <p:cNvSpPr>
                <a:spLocks/>
              </p:cNvSpPr>
              <p:nvPr/>
            </p:nvSpPr>
            <p:spPr bwMode="auto">
              <a:xfrm>
                <a:off x="10788209" y="4150957"/>
                <a:ext cx="5445" cy="902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4 h 4"/>
                  <a:gd name="T10" fmla="*/ 0 w 2"/>
                  <a:gd name="T11" fmla="*/ 4 h 4"/>
                  <a:gd name="T12" fmla="*/ 2 w 2"/>
                  <a:gd name="T13" fmla="*/ 4 h 4"/>
                  <a:gd name="T14" fmla="*/ 2 w 2"/>
                  <a:gd name="T15" fmla="*/ 0 h 4"/>
                  <a:gd name="T16" fmla="*/ 2 w 2"/>
                  <a:gd name="T17" fmla="*/ 0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566"/>
              <p:cNvSpPr>
                <a:spLocks/>
              </p:cNvSpPr>
              <p:nvPr/>
            </p:nvSpPr>
            <p:spPr bwMode="auto">
              <a:xfrm>
                <a:off x="10788209" y="4180272"/>
                <a:ext cx="5445" cy="6765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567"/>
              <p:cNvSpPr>
                <a:spLocks/>
              </p:cNvSpPr>
              <p:nvPr/>
            </p:nvSpPr>
            <p:spPr bwMode="auto">
              <a:xfrm>
                <a:off x="10660243" y="3993114"/>
                <a:ext cx="10891" cy="2256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4 w 4"/>
                  <a:gd name="T5" fmla="*/ 0 h 1"/>
                  <a:gd name="T6" fmla="*/ 2 w 4"/>
                  <a:gd name="T7" fmla="*/ 0 h 1"/>
                  <a:gd name="T8" fmla="*/ 2 w 4"/>
                  <a:gd name="T9" fmla="*/ 0 h 1"/>
                  <a:gd name="T10" fmla="*/ 0 w 4"/>
                  <a:gd name="T11" fmla="*/ 0 h 1"/>
                  <a:gd name="T12" fmla="*/ 2 w 4"/>
                  <a:gd name="T13" fmla="*/ 0 h 1"/>
                  <a:gd name="T14" fmla="*/ 2 w 4"/>
                  <a:gd name="T15" fmla="*/ 0 h 1"/>
                  <a:gd name="T16" fmla="*/ 2 w 4"/>
                  <a:gd name="T17" fmla="*/ 1 h 1"/>
                  <a:gd name="T18" fmla="*/ 4 w 4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568"/>
              <p:cNvSpPr>
                <a:spLocks/>
              </p:cNvSpPr>
              <p:nvPr/>
            </p:nvSpPr>
            <p:spPr bwMode="auto">
              <a:xfrm>
                <a:off x="10616681" y="3857821"/>
                <a:ext cx="19060" cy="15785"/>
              </a:xfrm>
              <a:custGeom>
                <a:avLst/>
                <a:gdLst>
                  <a:gd name="T0" fmla="*/ 3 w 7"/>
                  <a:gd name="T1" fmla="*/ 5 h 7"/>
                  <a:gd name="T2" fmla="*/ 3 w 7"/>
                  <a:gd name="T3" fmla="*/ 7 h 7"/>
                  <a:gd name="T4" fmla="*/ 5 w 7"/>
                  <a:gd name="T5" fmla="*/ 7 h 7"/>
                  <a:gd name="T6" fmla="*/ 7 w 7"/>
                  <a:gd name="T7" fmla="*/ 7 h 7"/>
                  <a:gd name="T8" fmla="*/ 7 w 7"/>
                  <a:gd name="T9" fmla="*/ 5 h 7"/>
                  <a:gd name="T10" fmla="*/ 5 w 7"/>
                  <a:gd name="T11" fmla="*/ 5 h 7"/>
                  <a:gd name="T12" fmla="*/ 5 w 7"/>
                  <a:gd name="T13" fmla="*/ 5 h 7"/>
                  <a:gd name="T14" fmla="*/ 3 w 7"/>
                  <a:gd name="T15" fmla="*/ 4 h 7"/>
                  <a:gd name="T16" fmla="*/ 3 w 7"/>
                  <a:gd name="T17" fmla="*/ 4 h 7"/>
                  <a:gd name="T18" fmla="*/ 3 w 7"/>
                  <a:gd name="T19" fmla="*/ 2 h 7"/>
                  <a:gd name="T20" fmla="*/ 2 w 7"/>
                  <a:gd name="T21" fmla="*/ 2 h 7"/>
                  <a:gd name="T22" fmla="*/ 2 w 7"/>
                  <a:gd name="T23" fmla="*/ 0 h 7"/>
                  <a:gd name="T24" fmla="*/ 0 w 7"/>
                  <a:gd name="T25" fmla="*/ 0 h 7"/>
                  <a:gd name="T26" fmla="*/ 0 w 7"/>
                  <a:gd name="T27" fmla="*/ 0 h 7"/>
                  <a:gd name="T28" fmla="*/ 2 w 7"/>
                  <a:gd name="T29" fmla="*/ 4 h 7"/>
                  <a:gd name="T30" fmla="*/ 3 w 7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3" y="5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569"/>
              <p:cNvSpPr>
                <a:spLocks/>
              </p:cNvSpPr>
              <p:nvPr/>
            </p:nvSpPr>
            <p:spPr bwMode="auto">
              <a:xfrm>
                <a:off x="10611235" y="3878116"/>
                <a:ext cx="5445" cy="1127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4 h 5"/>
                  <a:gd name="T4" fmla="*/ 2 w 2"/>
                  <a:gd name="T5" fmla="*/ 2 h 5"/>
                  <a:gd name="T6" fmla="*/ 2 w 2"/>
                  <a:gd name="T7" fmla="*/ 2 h 5"/>
                  <a:gd name="T8" fmla="*/ 2 w 2"/>
                  <a:gd name="T9" fmla="*/ 0 h 5"/>
                  <a:gd name="T10" fmla="*/ 0 w 2"/>
                  <a:gd name="T11" fmla="*/ 2 h 5"/>
                  <a:gd name="T12" fmla="*/ 2 w 2"/>
                  <a:gd name="T13" fmla="*/ 2 h 5"/>
                  <a:gd name="T14" fmla="*/ 2 w 2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570"/>
              <p:cNvSpPr>
                <a:spLocks/>
              </p:cNvSpPr>
              <p:nvPr/>
            </p:nvSpPr>
            <p:spPr bwMode="auto">
              <a:xfrm>
                <a:off x="10622126" y="3887136"/>
                <a:ext cx="2724" cy="6765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3 h 3"/>
                  <a:gd name="T6" fmla="*/ 1 w 1"/>
                  <a:gd name="T7" fmla="*/ 3 h 3"/>
                  <a:gd name="T8" fmla="*/ 1 w 1"/>
                  <a:gd name="T9" fmla="*/ 1 h 3"/>
                  <a:gd name="T10" fmla="*/ 1 w 1"/>
                  <a:gd name="T11" fmla="*/ 1 h 3"/>
                  <a:gd name="T12" fmla="*/ 1 w 1"/>
                  <a:gd name="T13" fmla="*/ 1 h 3"/>
                  <a:gd name="T14" fmla="*/ 0 w 1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571"/>
              <p:cNvSpPr>
                <a:spLocks/>
              </p:cNvSpPr>
              <p:nvPr/>
            </p:nvSpPr>
            <p:spPr bwMode="auto">
              <a:xfrm>
                <a:off x="10624847" y="3889389"/>
                <a:ext cx="16336" cy="18039"/>
              </a:xfrm>
              <a:custGeom>
                <a:avLst/>
                <a:gdLst>
                  <a:gd name="T0" fmla="*/ 6 w 6"/>
                  <a:gd name="T1" fmla="*/ 4 h 8"/>
                  <a:gd name="T2" fmla="*/ 4 w 6"/>
                  <a:gd name="T3" fmla="*/ 4 h 8"/>
                  <a:gd name="T4" fmla="*/ 2 w 6"/>
                  <a:gd name="T5" fmla="*/ 0 h 8"/>
                  <a:gd name="T6" fmla="*/ 2 w 6"/>
                  <a:gd name="T7" fmla="*/ 0 h 8"/>
                  <a:gd name="T8" fmla="*/ 0 w 6"/>
                  <a:gd name="T9" fmla="*/ 2 h 8"/>
                  <a:gd name="T10" fmla="*/ 0 w 6"/>
                  <a:gd name="T11" fmla="*/ 2 h 8"/>
                  <a:gd name="T12" fmla="*/ 0 w 6"/>
                  <a:gd name="T13" fmla="*/ 4 h 8"/>
                  <a:gd name="T14" fmla="*/ 0 w 6"/>
                  <a:gd name="T15" fmla="*/ 4 h 8"/>
                  <a:gd name="T16" fmla="*/ 2 w 6"/>
                  <a:gd name="T17" fmla="*/ 4 h 8"/>
                  <a:gd name="T18" fmla="*/ 4 w 6"/>
                  <a:gd name="T19" fmla="*/ 8 h 8"/>
                  <a:gd name="T20" fmla="*/ 6 w 6"/>
                  <a:gd name="T21" fmla="*/ 8 h 8"/>
                  <a:gd name="T22" fmla="*/ 6 w 6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6" y="4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572"/>
              <p:cNvSpPr>
                <a:spLocks/>
              </p:cNvSpPr>
              <p:nvPr/>
            </p:nvSpPr>
            <p:spPr bwMode="auto">
              <a:xfrm>
                <a:off x="10581285" y="3823998"/>
                <a:ext cx="19060" cy="38333"/>
              </a:xfrm>
              <a:custGeom>
                <a:avLst/>
                <a:gdLst>
                  <a:gd name="T0" fmla="*/ 2 w 7"/>
                  <a:gd name="T1" fmla="*/ 10 h 17"/>
                  <a:gd name="T2" fmla="*/ 2 w 7"/>
                  <a:gd name="T3" fmla="*/ 10 h 17"/>
                  <a:gd name="T4" fmla="*/ 2 w 7"/>
                  <a:gd name="T5" fmla="*/ 13 h 17"/>
                  <a:gd name="T6" fmla="*/ 2 w 7"/>
                  <a:gd name="T7" fmla="*/ 15 h 17"/>
                  <a:gd name="T8" fmla="*/ 4 w 7"/>
                  <a:gd name="T9" fmla="*/ 17 h 17"/>
                  <a:gd name="T10" fmla="*/ 6 w 7"/>
                  <a:gd name="T11" fmla="*/ 17 h 17"/>
                  <a:gd name="T12" fmla="*/ 7 w 7"/>
                  <a:gd name="T13" fmla="*/ 17 h 17"/>
                  <a:gd name="T14" fmla="*/ 7 w 7"/>
                  <a:gd name="T15" fmla="*/ 15 h 17"/>
                  <a:gd name="T16" fmla="*/ 7 w 7"/>
                  <a:gd name="T17" fmla="*/ 15 h 17"/>
                  <a:gd name="T18" fmla="*/ 7 w 7"/>
                  <a:gd name="T19" fmla="*/ 13 h 17"/>
                  <a:gd name="T20" fmla="*/ 6 w 7"/>
                  <a:gd name="T21" fmla="*/ 8 h 17"/>
                  <a:gd name="T22" fmla="*/ 4 w 7"/>
                  <a:gd name="T23" fmla="*/ 6 h 17"/>
                  <a:gd name="T24" fmla="*/ 2 w 7"/>
                  <a:gd name="T25" fmla="*/ 0 h 17"/>
                  <a:gd name="T26" fmla="*/ 0 w 7"/>
                  <a:gd name="T27" fmla="*/ 0 h 17"/>
                  <a:gd name="T28" fmla="*/ 0 w 7"/>
                  <a:gd name="T29" fmla="*/ 0 h 17"/>
                  <a:gd name="T30" fmla="*/ 0 w 7"/>
                  <a:gd name="T31" fmla="*/ 2 h 17"/>
                  <a:gd name="T32" fmla="*/ 0 w 7"/>
                  <a:gd name="T33" fmla="*/ 4 h 17"/>
                  <a:gd name="T34" fmla="*/ 0 w 7"/>
                  <a:gd name="T35" fmla="*/ 8 h 17"/>
                  <a:gd name="T36" fmla="*/ 2 w 7"/>
                  <a:gd name="T3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7">
                    <a:moveTo>
                      <a:pt x="2" y="10"/>
                    </a:moveTo>
                    <a:lnTo>
                      <a:pt x="2" y="10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573"/>
              <p:cNvSpPr>
                <a:spLocks/>
              </p:cNvSpPr>
              <p:nvPr/>
            </p:nvSpPr>
            <p:spPr bwMode="auto">
              <a:xfrm>
                <a:off x="10624847" y="3902918"/>
                <a:ext cx="0" cy="6765"/>
              </a:xfrm>
              <a:custGeom>
                <a:avLst/>
                <a:gdLst>
                  <a:gd name="T0" fmla="*/ 0 h 3"/>
                  <a:gd name="T1" fmla="*/ 2 h 3"/>
                  <a:gd name="T2" fmla="*/ 2 h 3"/>
                  <a:gd name="T3" fmla="*/ 3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574"/>
              <p:cNvSpPr>
                <a:spLocks/>
              </p:cNvSpPr>
              <p:nvPr/>
            </p:nvSpPr>
            <p:spPr bwMode="auto">
              <a:xfrm>
                <a:off x="10641183" y="3907429"/>
                <a:ext cx="0" cy="2256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575"/>
              <p:cNvSpPr>
                <a:spLocks/>
              </p:cNvSpPr>
              <p:nvPr/>
            </p:nvSpPr>
            <p:spPr bwMode="auto">
              <a:xfrm>
                <a:off x="10654798" y="3882625"/>
                <a:ext cx="24505" cy="24804"/>
              </a:xfrm>
              <a:custGeom>
                <a:avLst/>
                <a:gdLst>
                  <a:gd name="T0" fmla="*/ 6 w 9"/>
                  <a:gd name="T1" fmla="*/ 7 h 11"/>
                  <a:gd name="T2" fmla="*/ 8 w 9"/>
                  <a:gd name="T3" fmla="*/ 9 h 11"/>
                  <a:gd name="T4" fmla="*/ 9 w 9"/>
                  <a:gd name="T5" fmla="*/ 11 h 11"/>
                  <a:gd name="T6" fmla="*/ 9 w 9"/>
                  <a:gd name="T7" fmla="*/ 11 h 11"/>
                  <a:gd name="T8" fmla="*/ 9 w 9"/>
                  <a:gd name="T9" fmla="*/ 7 h 11"/>
                  <a:gd name="T10" fmla="*/ 9 w 9"/>
                  <a:gd name="T11" fmla="*/ 7 h 11"/>
                  <a:gd name="T12" fmla="*/ 8 w 9"/>
                  <a:gd name="T13" fmla="*/ 7 h 11"/>
                  <a:gd name="T14" fmla="*/ 8 w 9"/>
                  <a:gd name="T15" fmla="*/ 5 h 11"/>
                  <a:gd name="T16" fmla="*/ 6 w 9"/>
                  <a:gd name="T17" fmla="*/ 3 h 11"/>
                  <a:gd name="T18" fmla="*/ 0 w 9"/>
                  <a:gd name="T19" fmla="*/ 0 h 11"/>
                  <a:gd name="T20" fmla="*/ 2 w 9"/>
                  <a:gd name="T21" fmla="*/ 2 h 11"/>
                  <a:gd name="T22" fmla="*/ 2 w 9"/>
                  <a:gd name="T23" fmla="*/ 3 h 11"/>
                  <a:gd name="T24" fmla="*/ 6 w 9"/>
                  <a:gd name="T2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1">
                    <a:moveTo>
                      <a:pt x="6" y="7"/>
                    </a:moveTo>
                    <a:lnTo>
                      <a:pt x="8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576"/>
              <p:cNvSpPr>
                <a:spLocks/>
              </p:cNvSpPr>
              <p:nvPr/>
            </p:nvSpPr>
            <p:spPr bwMode="auto">
              <a:xfrm>
                <a:off x="10701082" y="3902918"/>
                <a:ext cx="13615" cy="31568"/>
              </a:xfrm>
              <a:custGeom>
                <a:avLst/>
                <a:gdLst>
                  <a:gd name="T0" fmla="*/ 3 w 5"/>
                  <a:gd name="T1" fmla="*/ 14 h 14"/>
                  <a:gd name="T2" fmla="*/ 5 w 5"/>
                  <a:gd name="T3" fmla="*/ 14 h 14"/>
                  <a:gd name="T4" fmla="*/ 5 w 5"/>
                  <a:gd name="T5" fmla="*/ 13 h 14"/>
                  <a:gd name="T6" fmla="*/ 5 w 5"/>
                  <a:gd name="T7" fmla="*/ 13 h 14"/>
                  <a:gd name="T8" fmla="*/ 3 w 5"/>
                  <a:gd name="T9" fmla="*/ 13 h 14"/>
                  <a:gd name="T10" fmla="*/ 3 w 5"/>
                  <a:gd name="T11" fmla="*/ 11 h 14"/>
                  <a:gd name="T12" fmla="*/ 3 w 5"/>
                  <a:gd name="T13" fmla="*/ 9 h 14"/>
                  <a:gd name="T14" fmla="*/ 3 w 5"/>
                  <a:gd name="T15" fmla="*/ 7 h 14"/>
                  <a:gd name="T16" fmla="*/ 1 w 5"/>
                  <a:gd name="T17" fmla="*/ 5 h 14"/>
                  <a:gd name="T18" fmla="*/ 1 w 5"/>
                  <a:gd name="T19" fmla="*/ 3 h 14"/>
                  <a:gd name="T20" fmla="*/ 1 w 5"/>
                  <a:gd name="T21" fmla="*/ 2 h 14"/>
                  <a:gd name="T22" fmla="*/ 1 w 5"/>
                  <a:gd name="T23" fmla="*/ 0 h 14"/>
                  <a:gd name="T24" fmla="*/ 0 w 5"/>
                  <a:gd name="T25" fmla="*/ 0 h 14"/>
                  <a:gd name="T26" fmla="*/ 0 w 5"/>
                  <a:gd name="T27" fmla="*/ 2 h 14"/>
                  <a:gd name="T28" fmla="*/ 0 w 5"/>
                  <a:gd name="T29" fmla="*/ 2 h 14"/>
                  <a:gd name="T30" fmla="*/ 0 w 5"/>
                  <a:gd name="T31" fmla="*/ 3 h 14"/>
                  <a:gd name="T32" fmla="*/ 0 w 5"/>
                  <a:gd name="T33" fmla="*/ 5 h 14"/>
                  <a:gd name="T34" fmla="*/ 1 w 5"/>
                  <a:gd name="T35" fmla="*/ 11 h 14"/>
                  <a:gd name="T36" fmla="*/ 3 w 5"/>
                  <a:gd name="T37" fmla="*/ 13 h 14"/>
                  <a:gd name="T38" fmla="*/ 3 w 5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4">
                    <a:moveTo>
                      <a:pt x="3" y="14"/>
                    </a:moveTo>
                    <a:lnTo>
                      <a:pt x="5" y="14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11"/>
                    </a:lnTo>
                    <a:lnTo>
                      <a:pt x="3" y="13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577"/>
              <p:cNvSpPr>
                <a:spLocks/>
              </p:cNvSpPr>
              <p:nvPr/>
            </p:nvSpPr>
            <p:spPr bwMode="auto">
              <a:xfrm>
                <a:off x="10684746" y="3918704"/>
                <a:ext cx="5445" cy="4509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578"/>
              <p:cNvSpPr>
                <a:spLocks/>
              </p:cNvSpPr>
              <p:nvPr/>
            </p:nvSpPr>
            <p:spPr bwMode="auto">
              <a:xfrm>
                <a:off x="10671134" y="3927724"/>
                <a:ext cx="29951" cy="15785"/>
              </a:xfrm>
              <a:custGeom>
                <a:avLst/>
                <a:gdLst>
                  <a:gd name="T0" fmla="*/ 7 w 11"/>
                  <a:gd name="T1" fmla="*/ 2 h 7"/>
                  <a:gd name="T2" fmla="*/ 3 w 11"/>
                  <a:gd name="T3" fmla="*/ 2 h 7"/>
                  <a:gd name="T4" fmla="*/ 2 w 11"/>
                  <a:gd name="T5" fmla="*/ 2 h 7"/>
                  <a:gd name="T6" fmla="*/ 2 w 11"/>
                  <a:gd name="T7" fmla="*/ 0 h 7"/>
                  <a:gd name="T8" fmla="*/ 0 w 11"/>
                  <a:gd name="T9" fmla="*/ 0 h 7"/>
                  <a:gd name="T10" fmla="*/ 0 w 11"/>
                  <a:gd name="T11" fmla="*/ 2 h 7"/>
                  <a:gd name="T12" fmla="*/ 0 w 11"/>
                  <a:gd name="T13" fmla="*/ 2 h 7"/>
                  <a:gd name="T14" fmla="*/ 0 w 11"/>
                  <a:gd name="T15" fmla="*/ 3 h 7"/>
                  <a:gd name="T16" fmla="*/ 2 w 11"/>
                  <a:gd name="T17" fmla="*/ 5 h 7"/>
                  <a:gd name="T18" fmla="*/ 2 w 11"/>
                  <a:gd name="T19" fmla="*/ 7 h 7"/>
                  <a:gd name="T20" fmla="*/ 5 w 11"/>
                  <a:gd name="T21" fmla="*/ 5 h 7"/>
                  <a:gd name="T22" fmla="*/ 7 w 11"/>
                  <a:gd name="T23" fmla="*/ 7 h 7"/>
                  <a:gd name="T24" fmla="*/ 9 w 11"/>
                  <a:gd name="T25" fmla="*/ 7 h 7"/>
                  <a:gd name="T26" fmla="*/ 11 w 11"/>
                  <a:gd name="T27" fmla="*/ 7 h 7"/>
                  <a:gd name="T28" fmla="*/ 11 w 11"/>
                  <a:gd name="T29" fmla="*/ 5 h 7"/>
                  <a:gd name="T30" fmla="*/ 9 w 11"/>
                  <a:gd name="T31" fmla="*/ 5 h 7"/>
                  <a:gd name="T32" fmla="*/ 9 w 11"/>
                  <a:gd name="T33" fmla="*/ 3 h 7"/>
                  <a:gd name="T34" fmla="*/ 7 w 11"/>
                  <a:gd name="T35" fmla="*/ 2 h 7"/>
                  <a:gd name="T36" fmla="*/ 7 w 11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7">
                    <a:moveTo>
                      <a:pt x="7" y="2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579"/>
              <p:cNvSpPr>
                <a:spLocks/>
              </p:cNvSpPr>
              <p:nvPr/>
            </p:nvSpPr>
            <p:spPr bwMode="auto">
              <a:xfrm>
                <a:off x="10703806" y="3952526"/>
                <a:ext cx="21781" cy="20295"/>
              </a:xfrm>
              <a:custGeom>
                <a:avLst/>
                <a:gdLst>
                  <a:gd name="T0" fmla="*/ 8 w 8"/>
                  <a:gd name="T1" fmla="*/ 7 h 9"/>
                  <a:gd name="T2" fmla="*/ 8 w 8"/>
                  <a:gd name="T3" fmla="*/ 5 h 9"/>
                  <a:gd name="T4" fmla="*/ 6 w 8"/>
                  <a:gd name="T5" fmla="*/ 5 h 9"/>
                  <a:gd name="T6" fmla="*/ 6 w 8"/>
                  <a:gd name="T7" fmla="*/ 3 h 9"/>
                  <a:gd name="T8" fmla="*/ 2 w 8"/>
                  <a:gd name="T9" fmla="*/ 1 h 9"/>
                  <a:gd name="T10" fmla="*/ 2 w 8"/>
                  <a:gd name="T11" fmla="*/ 0 h 9"/>
                  <a:gd name="T12" fmla="*/ 0 w 8"/>
                  <a:gd name="T13" fmla="*/ 0 h 9"/>
                  <a:gd name="T14" fmla="*/ 2 w 8"/>
                  <a:gd name="T15" fmla="*/ 3 h 9"/>
                  <a:gd name="T16" fmla="*/ 2 w 8"/>
                  <a:gd name="T17" fmla="*/ 3 h 9"/>
                  <a:gd name="T18" fmla="*/ 4 w 8"/>
                  <a:gd name="T19" fmla="*/ 5 h 9"/>
                  <a:gd name="T20" fmla="*/ 4 w 8"/>
                  <a:gd name="T21" fmla="*/ 7 h 9"/>
                  <a:gd name="T22" fmla="*/ 6 w 8"/>
                  <a:gd name="T23" fmla="*/ 9 h 9"/>
                  <a:gd name="T24" fmla="*/ 8 w 8"/>
                  <a:gd name="T25" fmla="*/ 7 h 9"/>
                  <a:gd name="T26" fmla="*/ 8 w 8"/>
                  <a:gd name="T2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9">
                    <a:moveTo>
                      <a:pt x="8" y="7"/>
                    </a:moveTo>
                    <a:lnTo>
                      <a:pt x="8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1AA7A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62" name="文本框 9"/>
          <p:cNvSpPr txBox="1"/>
          <p:nvPr/>
        </p:nvSpPr>
        <p:spPr>
          <a:xfrm>
            <a:off x="2240082" y="2877655"/>
            <a:ext cx="1129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92E7E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" name="文本框 10"/>
          <p:cNvSpPr txBox="1"/>
          <p:nvPr/>
        </p:nvSpPr>
        <p:spPr>
          <a:xfrm>
            <a:off x="2485265" y="3207105"/>
            <a:ext cx="22337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rgbClr val="ADE7E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点此输入地址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点此输入地址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点此输入地址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4" name="Freeform 409"/>
          <p:cNvSpPr>
            <a:spLocks/>
          </p:cNvSpPr>
          <p:nvPr/>
        </p:nvSpPr>
        <p:spPr bwMode="auto">
          <a:xfrm>
            <a:off x="7869953" y="3445652"/>
            <a:ext cx="10891" cy="11275"/>
          </a:xfrm>
          <a:custGeom>
            <a:avLst/>
            <a:gdLst>
              <a:gd name="T0" fmla="*/ 0 w 4"/>
              <a:gd name="T1" fmla="*/ 2 h 5"/>
              <a:gd name="T2" fmla="*/ 2 w 4"/>
              <a:gd name="T3" fmla="*/ 4 h 5"/>
              <a:gd name="T4" fmla="*/ 4 w 4"/>
              <a:gd name="T5" fmla="*/ 5 h 5"/>
              <a:gd name="T6" fmla="*/ 4 w 4"/>
              <a:gd name="T7" fmla="*/ 4 h 5"/>
              <a:gd name="T8" fmla="*/ 2 w 4"/>
              <a:gd name="T9" fmla="*/ 4 h 5"/>
              <a:gd name="T10" fmla="*/ 2 w 4"/>
              <a:gd name="T11" fmla="*/ 2 h 5"/>
              <a:gd name="T12" fmla="*/ 2 w 4"/>
              <a:gd name="T13" fmla="*/ 2 h 5"/>
              <a:gd name="T14" fmla="*/ 2 w 4"/>
              <a:gd name="T15" fmla="*/ 0 h 5"/>
              <a:gd name="T16" fmla="*/ 0 w 4"/>
              <a:gd name="T17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0" y="2"/>
                </a:moveTo>
                <a:lnTo>
                  <a:pt x="2" y="4"/>
                </a:lnTo>
                <a:lnTo>
                  <a:pt x="4" y="5"/>
                </a:lnTo>
                <a:lnTo>
                  <a:pt x="4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5" name="Freeform 410"/>
          <p:cNvSpPr>
            <a:spLocks/>
          </p:cNvSpPr>
          <p:nvPr/>
        </p:nvSpPr>
        <p:spPr bwMode="auto">
          <a:xfrm>
            <a:off x="7929851" y="3585456"/>
            <a:ext cx="171531" cy="293136"/>
          </a:xfrm>
          <a:custGeom>
            <a:avLst/>
            <a:gdLst>
              <a:gd name="T0" fmla="*/ 62 w 63"/>
              <a:gd name="T1" fmla="*/ 18 h 130"/>
              <a:gd name="T2" fmla="*/ 62 w 63"/>
              <a:gd name="T3" fmla="*/ 10 h 130"/>
              <a:gd name="T4" fmla="*/ 58 w 63"/>
              <a:gd name="T5" fmla="*/ 5 h 130"/>
              <a:gd name="T6" fmla="*/ 54 w 63"/>
              <a:gd name="T7" fmla="*/ 1 h 130"/>
              <a:gd name="T8" fmla="*/ 53 w 63"/>
              <a:gd name="T9" fmla="*/ 5 h 130"/>
              <a:gd name="T10" fmla="*/ 51 w 63"/>
              <a:gd name="T11" fmla="*/ 12 h 130"/>
              <a:gd name="T12" fmla="*/ 47 w 63"/>
              <a:gd name="T13" fmla="*/ 16 h 130"/>
              <a:gd name="T14" fmla="*/ 44 w 63"/>
              <a:gd name="T15" fmla="*/ 14 h 130"/>
              <a:gd name="T16" fmla="*/ 45 w 63"/>
              <a:gd name="T17" fmla="*/ 19 h 130"/>
              <a:gd name="T18" fmla="*/ 42 w 63"/>
              <a:gd name="T19" fmla="*/ 21 h 130"/>
              <a:gd name="T20" fmla="*/ 45 w 63"/>
              <a:gd name="T21" fmla="*/ 25 h 130"/>
              <a:gd name="T22" fmla="*/ 40 w 63"/>
              <a:gd name="T23" fmla="*/ 29 h 130"/>
              <a:gd name="T24" fmla="*/ 38 w 63"/>
              <a:gd name="T25" fmla="*/ 27 h 130"/>
              <a:gd name="T26" fmla="*/ 36 w 63"/>
              <a:gd name="T27" fmla="*/ 29 h 130"/>
              <a:gd name="T28" fmla="*/ 36 w 63"/>
              <a:gd name="T29" fmla="*/ 32 h 130"/>
              <a:gd name="T30" fmla="*/ 33 w 63"/>
              <a:gd name="T31" fmla="*/ 32 h 130"/>
              <a:gd name="T32" fmla="*/ 33 w 63"/>
              <a:gd name="T33" fmla="*/ 36 h 130"/>
              <a:gd name="T34" fmla="*/ 31 w 63"/>
              <a:gd name="T35" fmla="*/ 38 h 130"/>
              <a:gd name="T36" fmla="*/ 29 w 63"/>
              <a:gd name="T37" fmla="*/ 34 h 130"/>
              <a:gd name="T38" fmla="*/ 25 w 63"/>
              <a:gd name="T39" fmla="*/ 36 h 130"/>
              <a:gd name="T40" fmla="*/ 24 w 63"/>
              <a:gd name="T41" fmla="*/ 38 h 130"/>
              <a:gd name="T42" fmla="*/ 22 w 63"/>
              <a:gd name="T43" fmla="*/ 38 h 130"/>
              <a:gd name="T44" fmla="*/ 16 w 63"/>
              <a:gd name="T45" fmla="*/ 39 h 130"/>
              <a:gd name="T46" fmla="*/ 15 w 63"/>
              <a:gd name="T47" fmla="*/ 43 h 130"/>
              <a:gd name="T48" fmla="*/ 11 w 63"/>
              <a:gd name="T49" fmla="*/ 56 h 130"/>
              <a:gd name="T50" fmla="*/ 11 w 63"/>
              <a:gd name="T51" fmla="*/ 68 h 130"/>
              <a:gd name="T52" fmla="*/ 13 w 63"/>
              <a:gd name="T53" fmla="*/ 74 h 130"/>
              <a:gd name="T54" fmla="*/ 11 w 63"/>
              <a:gd name="T55" fmla="*/ 77 h 130"/>
              <a:gd name="T56" fmla="*/ 4 w 63"/>
              <a:gd name="T57" fmla="*/ 88 h 130"/>
              <a:gd name="T58" fmla="*/ 0 w 63"/>
              <a:gd name="T59" fmla="*/ 94 h 130"/>
              <a:gd name="T60" fmla="*/ 0 w 63"/>
              <a:gd name="T61" fmla="*/ 101 h 130"/>
              <a:gd name="T62" fmla="*/ 2 w 63"/>
              <a:gd name="T63" fmla="*/ 108 h 130"/>
              <a:gd name="T64" fmla="*/ 2 w 63"/>
              <a:gd name="T65" fmla="*/ 115 h 130"/>
              <a:gd name="T66" fmla="*/ 4 w 63"/>
              <a:gd name="T67" fmla="*/ 124 h 130"/>
              <a:gd name="T68" fmla="*/ 9 w 63"/>
              <a:gd name="T69" fmla="*/ 128 h 130"/>
              <a:gd name="T70" fmla="*/ 18 w 63"/>
              <a:gd name="T71" fmla="*/ 128 h 130"/>
              <a:gd name="T72" fmla="*/ 25 w 63"/>
              <a:gd name="T73" fmla="*/ 126 h 130"/>
              <a:gd name="T74" fmla="*/ 31 w 63"/>
              <a:gd name="T75" fmla="*/ 119 h 130"/>
              <a:gd name="T76" fmla="*/ 34 w 63"/>
              <a:gd name="T77" fmla="*/ 108 h 130"/>
              <a:gd name="T78" fmla="*/ 40 w 63"/>
              <a:gd name="T79" fmla="*/ 94 h 130"/>
              <a:gd name="T80" fmla="*/ 45 w 63"/>
              <a:gd name="T81" fmla="*/ 79 h 130"/>
              <a:gd name="T82" fmla="*/ 49 w 63"/>
              <a:gd name="T83" fmla="*/ 68 h 130"/>
              <a:gd name="T84" fmla="*/ 54 w 63"/>
              <a:gd name="T85" fmla="*/ 52 h 130"/>
              <a:gd name="T86" fmla="*/ 58 w 63"/>
              <a:gd name="T87" fmla="*/ 45 h 130"/>
              <a:gd name="T88" fmla="*/ 58 w 63"/>
              <a:gd name="T89" fmla="*/ 39 h 130"/>
              <a:gd name="T90" fmla="*/ 60 w 63"/>
              <a:gd name="T91" fmla="*/ 32 h 130"/>
              <a:gd name="T92" fmla="*/ 62 w 63"/>
              <a:gd name="T93" fmla="*/ 36 h 130"/>
              <a:gd name="T94" fmla="*/ 63 w 63"/>
              <a:gd name="T95" fmla="*/ 2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" h="130">
                <a:moveTo>
                  <a:pt x="62" y="23"/>
                </a:moveTo>
                <a:lnTo>
                  <a:pt x="62" y="21"/>
                </a:lnTo>
                <a:lnTo>
                  <a:pt x="62" y="18"/>
                </a:lnTo>
                <a:lnTo>
                  <a:pt x="62" y="16"/>
                </a:lnTo>
                <a:lnTo>
                  <a:pt x="62" y="12"/>
                </a:lnTo>
                <a:lnTo>
                  <a:pt x="62" y="10"/>
                </a:lnTo>
                <a:lnTo>
                  <a:pt x="62" y="9"/>
                </a:lnTo>
                <a:lnTo>
                  <a:pt x="60" y="5"/>
                </a:lnTo>
                <a:lnTo>
                  <a:pt x="58" y="5"/>
                </a:lnTo>
                <a:lnTo>
                  <a:pt x="58" y="1"/>
                </a:lnTo>
                <a:lnTo>
                  <a:pt x="56" y="0"/>
                </a:lnTo>
                <a:lnTo>
                  <a:pt x="54" y="1"/>
                </a:lnTo>
                <a:lnTo>
                  <a:pt x="53" y="3"/>
                </a:lnTo>
                <a:lnTo>
                  <a:pt x="53" y="3"/>
                </a:lnTo>
                <a:lnTo>
                  <a:pt x="53" y="5"/>
                </a:lnTo>
                <a:lnTo>
                  <a:pt x="53" y="9"/>
                </a:lnTo>
                <a:lnTo>
                  <a:pt x="53" y="10"/>
                </a:lnTo>
                <a:lnTo>
                  <a:pt x="51" y="12"/>
                </a:lnTo>
                <a:lnTo>
                  <a:pt x="49" y="10"/>
                </a:lnTo>
                <a:lnTo>
                  <a:pt x="49" y="12"/>
                </a:lnTo>
                <a:lnTo>
                  <a:pt x="47" y="16"/>
                </a:lnTo>
                <a:lnTo>
                  <a:pt x="47" y="14"/>
                </a:lnTo>
                <a:lnTo>
                  <a:pt x="45" y="14"/>
                </a:lnTo>
                <a:lnTo>
                  <a:pt x="44" y="14"/>
                </a:lnTo>
                <a:lnTo>
                  <a:pt x="45" y="16"/>
                </a:lnTo>
                <a:lnTo>
                  <a:pt x="45" y="18"/>
                </a:lnTo>
                <a:lnTo>
                  <a:pt x="45" y="19"/>
                </a:lnTo>
                <a:lnTo>
                  <a:pt x="44" y="18"/>
                </a:lnTo>
                <a:lnTo>
                  <a:pt x="44" y="21"/>
                </a:lnTo>
                <a:lnTo>
                  <a:pt x="42" y="21"/>
                </a:lnTo>
                <a:lnTo>
                  <a:pt x="44" y="23"/>
                </a:lnTo>
                <a:lnTo>
                  <a:pt x="44" y="23"/>
                </a:lnTo>
                <a:lnTo>
                  <a:pt x="45" y="25"/>
                </a:lnTo>
                <a:lnTo>
                  <a:pt x="44" y="25"/>
                </a:lnTo>
                <a:lnTo>
                  <a:pt x="44" y="25"/>
                </a:lnTo>
                <a:lnTo>
                  <a:pt x="40" y="29"/>
                </a:lnTo>
                <a:lnTo>
                  <a:pt x="40" y="27"/>
                </a:lnTo>
                <a:lnTo>
                  <a:pt x="40" y="25"/>
                </a:lnTo>
                <a:lnTo>
                  <a:pt x="38" y="27"/>
                </a:lnTo>
                <a:lnTo>
                  <a:pt x="40" y="27"/>
                </a:lnTo>
                <a:lnTo>
                  <a:pt x="38" y="29"/>
                </a:lnTo>
                <a:lnTo>
                  <a:pt x="36" y="29"/>
                </a:lnTo>
                <a:lnTo>
                  <a:pt x="38" y="32"/>
                </a:lnTo>
                <a:lnTo>
                  <a:pt x="36" y="32"/>
                </a:lnTo>
                <a:lnTo>
                  <a:pt x="36" y="32"/>
                </a:lnTo>
                <a:lnTo>
                  <a:pt x="36" y="30"/>
                </a:lnTo>
                <a:lnTo>
                  <a:pt x="34" y="30"/>
                </a:lnTo>
                <a:lnTo>
                  <a:pt x="33" y="32"/>
                </a:lnTo>
                <a:lnTo>
                  <a:pt x="31" y="34"/>
                </a:lnTo>
                <a:lnTo>
                  <a:pt x="31" y="34"/>
                </a:lnTo>
                <a:lnTo>
                  <a:pt x="33" y="36"/>
                </a:lnTo>
                <a:lnTo>
                  <a:pt x="33" y="38"/>
                </a:lnTo>
                <a:lnTo>
                  <a:pt x="31" y="38"/>
                </a:lnTo>
                <a:lnTo>
                  <a:pt x="31" y="38"/>
                </a:lnTo>
                <a:lnTo>
                  <a:pt x="29" y="36"/>
                </a:lnTo>
                <a:lnTo>
                  <a:pt x="29" y="34"/>
                </a:lnTo>
                <a:lnTo>
                  <a:pt x="29" y="34"/>
                </a:lnTo>
                <a:lnTo>
                  <a:pt x="27" y="36"/>
                </a:lnTo>
                <a:lnTo>
                  <a:pt x="27" y="34"/>
                </a:lnTo>
                <a:lnTo>
                  <a:pt x="25" y="36"/>
                </a:lnTo>
                <a:lnTo>
                  <a:pt x="25" y="36"/>
                </a:lnTo>
                <a:lnTo>
                  <a:pt x="24" y="38"/>
                </a:lnTo>
                <a:lnTo>
                  <a:pt x="24" y="38"/>
                </a:lnTo>
                <a:lnTo>
                  <a:pt x="22" y="38"/>
                </a:lnTo>
                <a:lnTo>
                  <a:pt x="22" y="38"/>
                </a:lnTo>
                <a:lnTo>
                  <a:pt x="22" y="38"/>
                </a:lnTo>
                <a:lnTo>
                  <a:pt x="20" y="38"/>
                </a:lnTo>
                <a:lnTo>
                  <a:pt x="18" y="39"/>
                </a:lnTo>
                <a:lnTo>
                  <a:pt x="16" y="39"/>
                </a:lnTo>
                <a:lnTo>
                  <a:pt x="16" y="39"/>
                </a:lnTo>
                <a:lnTo>
                  <a:pt x="15" y="39"/>
                </a:lnTo>
                <a:lnTo>
                  <a:pt x="15" y="43"/>
                </a:lnTo>
                <a:lnTo>
                  <a:pt x="11" y="48"/>
                </a:lnTo>
                <a:lnTo>
                  <a:pt x="11" y="52"/>
                </a:lnTo>
                <a:lnTo>
                  <a:pt x="11" y="56"/>
                </a:lnTo>
                <a:lnTo>
                  <a:pt x="11" y="59"/>
                </a:lnTo>
                <a:lnTo>
                  <a:pt x="11" y="65"/>
                </a:lnTo>
                <a:lnTo>
                  <a:pt x="11" y="68"/>
                </a:lnTo>
                <a:lnTo>
                  <a:pt x="13" y="70"/>
                </a:lnTo>
                <a:lnTo>
                  <a:pt x="13" y="72"/>
                </a:lnTo>
                <a:lnTo>
                  <a:pt x="13" y="74"/>
                </a:lnTo>
                <a:lnTo>
                  <a:pt x="13" y="74"/>
                </a:lnTo>
                <a:lnTo>
                  <a:pt x="11" y="76"/>
                </a:lnTo>
                <a:lnTo>
                  <a:pt x="11" y="77"/>
                </a:lnTo>
                <a:lnTo>
                  <a:pt x="7" y="83"/>
                </a:lnTo>
                <a:lnTo>
                  <a:pt x="6" y="88"/>
                </a:lnTo>
                <a:lnTo>
                  <a:pt x="4" y="88"/>
                </a:lnTo>
                <a:lnTo>
                  <a:pt x="4" y="90"/>
                </a:lnTo>
                <a:lnTo>
                  <a:pt x="2" y="92"/>
                </a:lnTo>
                <a:lnTo>
                  <a:pt x="0" y="94"/>
                </a:lnTo>
                <a:lnTo>
                  <a:pt x="0" y="97"/>
                </a:lnTo>
                <a:lnTo>
                  <a:pt x="0" y="99"/>
                </a:lnTo>
                <a:lnTo>
                  <a:pt x="0" y="101"/>
                </a:lnTo>
                <a:lnTo>
                  <a:pt x="2" y="104"/>
                </a:lnTo>
                <a:lnTo>
                  <a:pt x="2" y="106"/>
                </a:lnTo>
                <a:lnTo>
                  <a:pt x="2" y="108"/>
                </a:lnTo>
                <a:lnTo>
                  <a:pt x="4" y="110"/>
                </a:lnTo>
                <a:lnTo>
                  <a:pt x="2" y="112"/>
                </a:lnTo>
                <a:lnTo>
                  <a:pt x="2" y="115"/>
                </a:lnTo>
                <a:lnTo>
                  <a:pt x="2" y="117"/>
                </a:lnTo>
                <a:lnTo>
                  <a:pt x="2" y="121"/>
                </a:lnTo>
                <a:lnTo>
                  <a:pt x="4" y="124"/>
                </a:lnTo>
                <a:lnTo>
                  <a:pt x="6" y="126"/>
                </a:lnTo>
                <a:lnTo>
                  <a:pt x="7" y="126"/>
                </a:lnTo>
                <a:lnTo>
                  <a:pt x="9" y="128"/>
                </a:lnTo>
                <a:lnTo>
                  <a:pt x="11" y="130"/>
                </a:lnTo>
                <a:lnTo>
                  <a:pt x="15" y="130"/>
                </a:lnTo>
                <a:lnTo>
                  <a:pt x="18" y="128"/>
                </a:lnTo>
                <a:lnTo>
                  <a:pt x="24" y="126"/>
                </a:lnTo>
                <a:lnTo>
                  <a:pt x="25" y="126"/>
                </a:lnTo>
                <a:lnTo>
                  <a:pt x="25" y="126"/>
                </a:lnTo>
                <a:lnTo>
                  <a:pt x="27" y="124"/>
                </a:lnTo>
                <a:lnTo>
                  <a:pt x="29" y="121"/>
                </a:lnTo>
                <a:lnTo>
                  <a:pt x="31" y="119"/>
                </a:lnTo>
                <a:lnTo>
                  <a:pt x="33" y="115"/>
                </a:lnTo>
                <a:lnTo>
                  <a:pt x="34" y="110"/>
                </a:lnTo>
                <a:lnTo>
                  <a:pt x="34" y="108"/>
                </a:lnTo>
                <a:lnTo>
                  <a:pt x="36" y="103"/>
                </a:lnTo>
                <a:lnTo>
                  <a:pt x="38" y="97"/>
                </a:lnTo>
                <a:lnTo>
                  <a:pt x="40" y="94"/>
                </a:lnTo>
                <a:lnTo>
                  <a:pt x="44" y="86"/>
                </a:lnTo>
                <a:lnTo>
                  <a:pt x="44" y="83"/>
                </a:lnTo>
                <a:lnTo>
                  <a:pt x="45" y="79"/>
                </a:lnTo>
                <a:lnTo>
                  <a:pt x="49" y="70"/>
                </a:lnTo>
                <a:lnTo>
                  <a:pt x="49" y="68"/>
                </a:lnTo>
                <a:lnTo>
                  <a:pt x="49" y="68"/>
                </a:lnTo>
                <a:lnTo>
                  <a:pt x="53" y="63"/>
                </a:lnTo>
                <a:lnTo>
                  <a:pt x="54" y="56"/>
                </a:lnTo>
                <a:lnTo>
                  <a:pt x="54" y="52"/>
                </a:lnTo>
                <a:lnTo>
                  <a:pt x="54" y="48"/>
                </a:lnTo>
                <a:lnTo>
                  <a:pt x="56" y="47"/>
                </a:lnTo>
                <a:lnTo>
                  <a:pt x="58" y="45"/>
                </a:lnTo>
                <a:lnTo>
                  <a:pt x="58" y="43"/>
                </a:lnTo>
                <a:lnTo>
                  <a:pt x="58" y="41"/>
                </a:lnTo>
                <a:lnTo>
                  <a:pt x="58" y="39"/>
                </a:lnTo>
                <a:lnTo>
                  <a:pt x="58" y="36"/>
                </a:lnTo>
                <a:lnTo>
                  <a:pt x="58" y="32"/>
                </a:lnTo>
                <a:lnTo>
                  <a:pt x="60" y="32"/>
                </a:lnTo>
                <a:lnTo>
                  <a:pt x="60" y="34"/>
                </a:lnTo>
                <a:lnTo>
                  <a:pt x="62" y="36"/>
                </a:lnTo>
                <a:lnTo>
                  <a:pt x="62" y="36"/>
                </a:lnTo>
                <a:lnTo>
                  <a:pt x="63" y="34"/>
                </a:lnTo>
                <a:lnTo>
                  <a:pt x="63" y="32"/>
                </a:lnTo>
                <a:lnTo>
                  <a:pt x="63" y="29"/>
                </a:lnTo>
                <a:lnTo>
                  <a:pt x="63" y="27"/>
                </a:lnTo>
                <a:lnTo>
                  <a:pt x="62" y="23"/>
                </a:lnTo>
                <a:close/>
              </a:path>
            </a:pathLst>
          </a:custGeom>
          <a:solidFill>
            <a:srgbClr val="1AA7A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6" name="Freeform 411"/>
          <p:cNvSpPr>
            <a:spLocks/>
          </p:cNvSpPr>
          <p:nvPr/>
        </p:nvSpPr>
        <p:spPr bwMode="auto">
          <a:xfrm>
            <a:off x="8275633" y="2857126"/>
            <a:ext cx="5445" cy="13529"/>
          </a:xfrm>
          <a:custGeom>
            <a:avLst/>
            <a:gdLst>
              <a:gd name="T0" fmla="*/ 0 w 2"/>
              <a:gd name="T1" fmla="*/ 0 h 6"/>
              <a:gd name="T2" fmla="*/ 0 w 2"/>
              <a:gd name="T3" fmla="*/ 0 h 6"/>
              <a:gd name="T4" fmla="*/ 0 w 2"/>
              <a:gd name="T5" fmla="*/ 2 h 6"/>
              <a:gd name="T6" fmla="*/ 0 w 2"/>
              <a:gd name="T7" fmla="*/ 4 h 6"/>
              <a:gd name="T8" fmla="*/ 0 w 2"/>
              <a:gd name="T9" fmla="*/ 4 h 6"/>
              <a:gd name="T10" fmla="*/ 0 w 2"/>
              <a:gd name="T11" fmla="*/ 4 h 6"/>
              <a:gd name="T12" fmla="*/ 0 w 2"/>
              <a:gd name="T13" fmla="*/ 6 h 6"/>
              <a:gd name="T14" fmla="*/ 0 w 2"/>
              <a:gd name="T15" fmla="*/ 6 h 6"/>
              <a:gd name="T16" fmla="*/ 0 w 2"/>
              <a:gd name="T17" fmla="*/ 4 h 6"/>
              <a:gd name="T18" fmla="*/ 0 w 2"/>
              <a:gd name="T19" fmla="*/ 4 h 6"/>
              <a:gd name="T20" fmla="*/ 0 w 2"/>
              <a:gd name="T21" fmla="*/ 4 h 6"/>
              <a:gd name="T22" fmla="*/ 2 w 2"/>
              <a:gd name="T23" fmla="*/ 2 h 6"/>
              <a:gd name="T24" fmla="*/ 2 w 2"/>
              <a:gd name="T25" fmla="*/ 2 h 6"/>
              <a:gd name="T26" fmla="*/ 0 w 2"/>
              <a:gd name="T27" fmla="*/ 2 h 6"/>
              <a:gd name="T28" fmla="*/ 0 w 2"/>
              <a:gd name="T2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" h="6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7" name="Freeform 412"/>
          <p:cNvSpPr>
            <a:spLocks/>
          </p:cNvSpPr>
          <p:nvPr/>
        </p:nvSpPr>
        <p:spPr bwMode="auto">
          <a:xfrm>
            <a:off x="7663027" y="2539186"/>
            <a:ext cx="46287" cy="24804"/>
          </a:xfrm>
          <a:custGeom>
            <a:avLst/>
            <a:gdLst>
              <a:gd name="T0" fmla="*/ 17 w 17"/>
              <a:gd name="T1" fmla="*/ 2 h 11"/>
              <a:gd name="T2" fmla="*/ 17 w 17"/>
              <a:gd name="T3" fmla="*/ 0 h 11"/>
              <a:gd name="T4" fmla="*/ 17 w 17"/>
              <a:gd name="T5" fmla="*/ 0 h 11"/>
              <a:gd name="T6" fmla="*/ 17 w 17"/>
              <a:gd name="T7" fmla="*/ 0 h 11"/>
              <a:gd name="T8" fmla="*/ 15 w 17"/>
              <a:gd name="T9" fmla="*/ 0 h 11"/>
              <a:gd name="T10" fmla="*/ 15 w 17"/>
              <a:gd name="T11" fmla="*/ 0 h 11"/>
              <a:gd name="T12" fmla="*/ 13 w 17"/>
              <a:gd name="T13" fmla="*/ 2 h 11"/>
              <a:gd name="T14" fmla="*/ 9 w 17"/>
              <a:gd name="T15" fmla="*/ 4 h 11"/>
              <a:gd name="T16" fmla="*/ 6 w 17"/>
              <a:gd name="T17" fmla="*/ 4 h 11"/>
              <a:gd name="T18" fmla="*/ 6 w 17"/>
              <a:gd name="T19" fmla="*/ 4 h 11"/>
              <a:gd name="T20" fmla="*/ 6 w 17"/>
              <a:gd name="T21" fmla="*/ 4 h 11"/>
              <a:gd name="T22" fmla="*/ 4 w 17"/>
              <a:gd name="T23" fmla="*/ 6 h 11"/>
              <a:gd name="T24" fmla="*/ 2 w 17"/>
              <a:gd name="T25" fmla="*/ 6 h 11"/>
              <a:gd name="T26" fmla="*/ 2 w 17"/>
              <a:gd name="T27" fmla="*/ 6 h 11"/>
              <a:gd name="T28" fmla="*/ 0 w 17"/>
              <a:gd name="T29" fmla="*/ 6 h 11"/>
              <a:gd name="T30" fmla="*/ 2 w 17"/>
              <a:gd name="T31" fmla="*/ 8 h 11"/>
              <a:gd name="T32" fmla="*/ 2 w 17"/>
              <a:gd name="T33" fmla="*/ 9 h 11"/>
              <a:gd name="T34" fmla="*/ 4 w 17"/>
              <a:gd name="T35" fmla="*/ 11 h 11"/>
              <a:gd name="T36" fmla="*/ 8 w 17"/>
              <a:gd name="T37" fmla="*/ 11 h 11"/>
              <a:gd name="T38" fmla="*/ 8 w 17"/>
              <a:gd name="T39" fmla="*/ 9 h 11"/>
              <a:gd name="T40" fmla="*/ 9 w 17"/>
              <a:gd name="T41" fmla="*/ 9 h 11"/>
              <a:gd name="T42" fmla="*/ 11 w 17"/>
              <a:gd name="T43" fmla="*/ 8 h 11"/>
              <a:gd name="T44" fmla="*/ 13 w 17"/>
              <a:gd name="T45" fmla="*/ 8 h 11"/>
              <a:gd name="T46" fmla="*/ 15 w 17"/>
              <a:gd name="T47" fmla="*/ 6 h 11"/>
              <a:gd name="T48" fmla="*/ 13 w 17"/>
              <a:gd name="T49" fmla="*/ 6 h 11"/>
              <a:gd name="T50" fmla="*/ 15 w 17"/>
              <a:gd name="T51" fmla="*/ 2 h 11"/>
              <a:gd name="T52" fmla="*/ 17 w 17"/>
              <a:gd name="T5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" h="11">
                <a:moveTo>
                  <a:pt x="17" y="2"/>
                </a:move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15" y="0"/>
                </a:lnTo>
                <a:lnTo>
                  <a:pt x="15" y="0"/>
                </a:lnTo>
                <a:lnTo>
                  <a:pt x="13" y="2"/>
                </a:lnTo>
                <a:lnTo>
                  <a:pt x="9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2" y="6"/>
                </a:lnTo>
                <a:lnTo>
                  <a:pt x="2" y="6"/>
                </a:lnTo>
                <a:lnTo>
                  <a:pt x="0" y="6"/>
                </a:lnTo>
                <a:lnTo>
                  <a:pt x="2" y="8"/>
                </a:lnTo>
                <a:lnTo>
                  <a:pt x="2" y="9"/>
                </a:lnTo>
                <a:lnTo>
                  <a:pt x="4" y="11"/>
                </a:lnTo>
                <a:lnTo>
                  <a:pt x="8" y="11"/>
                </a:lnTo>
                <a:lnTo>
                  <a:pt x="8" y="9"/>
                </a:lnTo>
                <a:lnTo>
                  <a:pt x="9" y="9"/>
                </a:lnTo>
                <a:lnTo>
                  <a:pt x="11" y="8"/>
                </a:lnTo>
                <a:lnTo>
                  <a:pt x="13" y="8"/>
                </a:lnTo>
                <a:lnTo>
                  <a:pt x="15" y="6"/>
                </a:lnTo>
                <a:lnTo>
                  <a:pt x="13" y="6"/>
                </a:lnTo>
                <a:lnTo>
                  <a:pt x="15" y="2"/>
                </a:lnTo>
                <a:lnTo>
                  <a:pt x="17" y="2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8" name="Freeform 413"/>
          <p:cNvSpPr>
            <a:spLocks/>
          </p:cNvSpPr>
          <p:nvPr/>
        </p:nvSpPr>
        <p:spPr bwMode="auto">
          <a:xfrm>
            <a:off x="8177615" y="2724087"/>
            <a:ext cx="19060" cy="6765"/>
          </a:xfrm>
          <a:custGeom>
            <a:avLst/>
            <a:gdLst>
              <a:gd name="T0" fmla="*/ 3 w 7"/>
              <a:gd name="T1" fmla="*/ 2 h 3"/>
              <a:gd name="T2" fmla="*/ 1 w 7"/>
              <a:gd name="T3" fmla="*/ 2 h 3"/>
              <a:gd name="T4" fmla="*/ 0 w 7"/>
              <a:gd name="T5" fmla="*/ 3 h 3"/>
              <a:gd name="T6" fmla="*/ 0 w 7"/>
              <a:gd name="T7" fmla="*/ 3 h 3"/>
              <a:gd name="T8" fmla="*/ 3 w 7"/>
              <a:gd name="T9" fmla="*/ 3 h 3"/>
              <a:gd name="T10" fmla="*/ 7 w 7"/>
              <a:gd name="T11" fmla="*/ 0 h 3"/>
              <a:gd name="T12" fmla="*/ 5 w 7"/>
              <a:gd name="T13" fmla="*/ 0 h 3"/>
              <a:gd name="T14" fmla="*/ 3 w 7"/>
              <a:gd name="T15" fmla="*/ 0 h 3"/>
              <a:gd name="T16" fmla="*/ 3 w 7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3">
                <a:moveTo>
                  <a:pt x="3" y="2"/>
                </a:moveTo>
                <a:lnTo>
                  <a:pt x="1" y="2"/>
                </a:lnTo>
                <a:lnTo>
                  <a:pt x="0" y="3"/>
                </a:lnTo>
                <a:lnTo>
                  <a:pt x="0" y="3"/>
                </a:lnTo>
                <a:lnTo>
                  <a:pt x="3" y="3"/>
                </a:lnTo>
                <a:lnTo>
                  <a:pt x="7" y="0"/>
                </a:lnTo>
                <a:lnTo>
                  <a:pt x="5" y="0"/>
                </a:lnTo>
                <a:lnTo>
                  <a:pt x="3" y="0"/>
                </a:lnTo>
                <a:lnTo>
                  <a:pt x="3" y="2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9" name="Freeform 414"/>
          <p:cNvSpPr>
            <a:spLocks/>
          </p:cNvSpPr>
          <p:nvPr/>
        </p:nvSpPr>
        <p:spPr bwMode="auto">
          <a:xfrm>
            <a:off x="8153113" y="2780459"/>
            <a:ext cx="2724" cy="4509"/>
          </a:xfrm>
          <a:custGeom>
            <a:avLst/>
            <a:gdLst>
              <a:gd name="T0" fmla="*/ 0 w 1"/>
              <a:gd name="T1" fmla="*/ 0 h 2"/>
              <a:gd name="T2" fmla="*/ 0 w 1"/>
              <a:gd name="T3" fmla="*/ 2 h 2"/>
              <a:gd name="T4" fmla="*/ 0 w 1"/>
              <a:gd name="T5" fmla="*/ 2 h 2"/>
              <a:gd name="T6" fmla="*/ 0 w 1"/>
              <a:gd name="T7" fmla="*/ 2 h 2"/>
              <a:gd name="T8" fmla="*/ 1 w 1"/>
              <a:gd name="T9" fmla="*/ 2 h 2"/>
              <a:gd name="T10" fmla="*/ 1 w 1"/>
              <a:gd name="T11" fmla="*/ 2 h 2"/>
              <a:gd name="T12" fmla="*/ 0 w 1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0" name="Rectangle 415"/>
          <p:cNvSpPr>
            <a:spLocks noChangeArrowheads="1"/>
          </p:cNvSpPr>
          <p:nvPr/>
        </p:nvSpPr>
        <p:spPr bwMode="auto">
          <a:xfrm>
            <a:off x="8155834" y="2784970"/>
            <a:ext cx="2724" cy="2256"/>
          </a:xfrm>
          <a:prstGeom prst="rect">
            <a:avLst/>
          </a:pr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1" name="Freeform 416"/>
          <p:cNvSpPr>
            <a:spLocks/>
          </p:cNvSpPr>
          <p:nvPr/>
        </p:nvSpPr>
        <p:spPr bwMode="auto">
          <a:xfrm>
            <a:off x="8074153" y="2739871"/>
            <a:ext cx="2724" cy="9020"/>
          </a:xfrm>
          <a:custGeom>
            <a:avLst/>
            <a:gdLst>
              <a:gd name="T0" fmla="*/ 0 w 1"/>
              <a:gd name="T1" fmla="*/ 2 h 4"/>
              <a:gd name="T2" fmla="*/ 1 w 1"/>
              <a:gd name="T3" fmla="*/ 4 h 4"/>
              <a:gd name="T4" fmla="*/ 1 w 1"/>
              <a:gd name="T5" fmla="*/ 2 h 4"/>
              <a:gd name="T6" fmla="*/ 1 w 1"/>
              <a:gd name="T7" fmla="*/ 0 h 4"/>
              <a:gd name="T8" fmla="*/ 0 w 1"/>
              <a:gd name="T9" fmla="*/ 0 h 4"/>
              <a:gd name="T10" fmla="*/ 0 w 1"/>
              <a:gd name="T1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">
                <a:moveTo>
                  <a:pt x="0" y="2"/>
                </a:moveTo>
                <a:lnTo>
                  <a:pt x="1" y="4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2" name="Freeform 582"/>
          <p:cNvSpPr>
            <a:spLocks/>
          </p:cNvSpPr>
          <p:nvPr/>
        </p:nvSpPr>
        <p:spPr bwMode="auto">
          <a:xfrm>
            <a:off x="6426928" y="2473794"/>
            <a:ext cx="5445" cy="450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0 w 2"/>
              <a:gd name="T13" fmla="*/ 0 h 2"/>
              <a:gd name="T14" fmla="*/ 0 w 2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3" name="Freeform 583"/>
          <p:cNvSpPr>
            <a:spLocks/>
          </p:cNvSpPr>
          <p:nvPr/>
        </p:nvSpPr>
        <p:spPr bwMode="auto">
          <a:xfrm>
            <a:off x="6440540" y="2473794"/>
            <a:ext cx="5445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2 w 2"/>
              <a:gd name="T4" fmla="*/ 2 w 2"/>
              <a:gd name="T5" fmla="*/ 2 w 2"/>
              <a:gd name="T6" fmla="*/ 2 w 2"/>
              <a:gd name="T7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4" name="Freeform 584"/>
          <p:cNvSpPr>
            <a:spLocks/>
          </p:cNvSpPr>
          <p:nvPr/>
        </p:nvSpPr>
        <p:spPr bwMode="auto">
          <a:xfrm>
            <a:off x="6470490" y="2494087"/>
            <a:ext cx="16336" cy="4509"/>
          </a:xfrm>
          <a:custGeom>
            <a:avLst/>
            <a:gdLst>
              <a:gd name="T0" fmla="*/ 0 w 6"/>
              <a:gd name="T1" fmla="*/ 0 h 2"/>
              <a:gd name="T2" fmla="*/ 0 w 6"/>
              <a:gd name="T3" fmla="*/ 0 h 2"/>
              <a:gd name="T4" fmla="*/ 0 w 6"/>
              <a:gd name="T5" fmla="*/ 0 h 2"/>
              <a:gd name="T6" fmla="*/ 2 w 6"/>
              <a:gd name="T7" fmla="*/ 0 h 2"/>
              <a:gd name="T8" fmla="*/ 2 w 6"/>
              <a:gd name="T9" fmla="*/ 2 h 2"/>
              <a:gd name="T10" fmla="*/ 4 w 6"/>
              <a:gd name="T11" fmla="*/ 0 h 2"/>
              <a:gd name="T12" fmla="*/ 6 w 6"/>
              <a:gd name="T13" fmla="*/ 0 h 2"/>
              <a:gd name="T14" fmla="*/ 4 w 6"/>
              <a:gd name="T15" fmla="*/ 0 h 2"/>
              <a:gd name="T16" fmla="*/ 0 w 6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2"/>
                </a:lnTo>
                <a:lnTo>
                  <a:pt x="4" y="0"/>
                </a:lnTo>
                <a:lnTo>
                  <a:pt x="6" y="0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5" name="Freeform 585"/>
          <p:cNvSpPr>
            <a:spLocks/>
          </p:cNvSpPr>
          <p:nvPr/>
        </p:nvSpPr>
        <p:spPr bwMode="auto">
          <a:xfrm>
            <a:off x="6481381" y="2512127"/>
            <a:ext cx="5445" cy="4509"/>
          </a:xfrm>
          <a:custGeom>
            <a:avLst/>
            <a:gdLst>
              <a:gd name="T0" fmla="*/ 0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77AED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23164</TotalTime>
  <Words>256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1146</cp:revision>
  <dcterms:created xsi:type="dcterms:W3CDTF">2009-02-11T05:37:22Z</dcterms:created>
  <dcterms:modified xsi:type="dcterms:W3CDTF">2016-04-30T00:59:13Z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